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1"/>
    <p:sldMasterId id="2147487131" r:id="rId2"/>
    <p:sldMasterId id="2147483928" r:id="rId3"/>
    <p:sldMasterId id="2147487132" r:id="rId4"/>
    <p:sldMasterId id="2147487378" r:id="rId5"/>
    <p:sldMasterId id="2147487399" r:id="rId6"/>
  </p:sldMasterIdLst>
  <p:notesMasterIdLst>
    <p:notesMasterId r:id="rId18"/>
  </p:notesMasterIdLst>
  <p:handoutMasterIdLst>
    <p:handoutMasterId r:id="rId19"/>
  </p:handoutMasterIdLst>
  <p:sldIdLst>
    <p:sldId id="256" r:id="rId7"/>
    <p:sldId id="458" r:id="rId8"/>
    <p:sldId id="463" r:id="rId9"/>
    <p:sldId id="307" r:id="rId10"/>
    <p:sldId id="465" r:id="rId11"/>
    <p:sldId id="461" r:id="rId12"/>
    <p:sldId id="462" r:id="rId13"/>
    <p:sldId id="466" r:id="rId14"/>
    <p:sldId id="460" r:id="rId15"/>
    <p:sldId id="276" r:id="rId16"/>
    <p:sldId id="262" r:id="rId17"/>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Airey" initials="" lastIdx="8" clrIdx="0"/>
  <p:cmAuthor id="2" name="Karol Brzostowski"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70" autoAdjust="0"/>
    <p:restoredTop sz="79831"/>
  </p:normalViewPr>
  <p:slideViewPr>
    <p:cSldViewPr snapToGrid="0">
      <p:cViewPr varScale="1">
        <p:scale>
          <a:sx n="88" d="100"/>
          <a:sy n="88" d="100"/>
        </p:scale>
        <p:origin x="1928" y="192"/>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00" d="100"/>
        <a:sy n="100" d="100"/>
      </p:scale>
      <p:origin x="0" y="0"/>
    </p:cViewPr>
  </p:notesTextViewPr>
  <p:sorterViewPr>
    <p:cViewPr>
      <p:scale>
        <a:sx n="100" d="100"/>
        <a:sy n="100" d="100"/>
      </p:scale>
      <p:origin x="0" y="-23092"/>
    </p:cViewPr>
  </p:sorterViewPr>
  <p:notesViewPr>
    <p:cSldViewPr snapToGrid="0">
      <p:cViewPr varScale="1">
        <p:scale>
          <a:sx n="146" d="100"/>
          <a:sy n="146" d="100"/>
        </p:scale>
        <p:origin x="743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en-LV"/>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en-LV"/>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en-LV"/>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en-LV"/>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77BD1-FBC6-B844-A71E-908AAD692D88}" type="doc">
      <dgm:prSet loTypeId="urn:microsoft.com/office/officeart/2005/8/layout/radial5" loCatId="process" qsTypeId="urn:microsoft.com/office/officeart/2005/8/quickstyle/simple1" qsCatId="simple" csTypeId="urn:microsoft.com/office/officeart/2005/8/colors/accent1_2" csCatId="accent1" phldr="1"/>
      <dgm:spPr/>
      <dgm:t>
        <a:bodyPr/>
        <a:lstStyle/>
        <a:p>
          <a:endParaRPr lang="en-GB"/>
        </a:p>
      </dgm:t>
    </dgm:pt>
    <dgm:pt modelId="{49C7AC9A-98C0-BE4D-B842-58258ADFE0F7}">
      <dgm:prSet phldrT="[Text]"/>
      <dgm:spPr/>
      <dgm:t>
        <a:bodyPr/>
        <a:lstStyle/>
        <a:p>
          <a:r>
            <a:rPr lang="en-GB" dirty="0">
              <a:solidFill>
                <a:schemeClr val="tx1"/>
              </a:solidFill>
            </a:rPr>
            <a:t>ESA Competences</a:t>
          </a:r>
        </a:p>
      </dgm:t>
    </dgm:pt>
    <dgm:pt modelId="{1561130A-2A95-5F47-A2DC-F4F4CB5FD1F0}" type="parTrans" cxnId="{D90A1642-EA97-CD40-A9F4-57EA3D268E1E}">
      <dgm:prSet/>
      <dgm:spPr/>
      <dgm:t>
        <a:bodyPr/>
        <a:lstStyle/>
        <a:p>
          <a:endParaRPr lang="en-GB">
            <a:solidFill>
              <a:schemeClr val="tx1"/>
            </a:solidFill>
          </a:endParaRPr>
        </a:p>
      </dgm:t>
    </dgm:pt>
    <dgm:pt modelId="{1D03E1EA-7836-784A-8BE4-0B66508E0A32}" type="sibTrans" cxnId="{D90A1642-EA97-CD40-A9F4-57EA3D268E1E}">
      <dgm:prSet/>
      <dgm:spPr/>
      <dgm:t>
        <a:bodyPr/>
        <a:lstStyle/>
        <a:p>
          <a:endParaRPr lang="en-GB">
            <a:solidFill>
              <a:schemeClr val="tx1"/>
            </a:solidFill>
          </a:endParaRPr>
        </a:p>
      </dgm:t>
    </dgm:pt>
    <dgm:pt modelId="{280164F6-A117-484A-8610-73A0D9C40A87}">
      <dgm:prSet phldrT="[Text]"/>
      <dgm:spPr/>
      <dgm:t>
        <a:bodyPr/>
        <a:lstStyle/>
        <a:p>
          <a:r>
            <a:rPr lang="en-GB" dirty="0">
              <a:solidFill>
                <a:schemeClr val="tx1"/>
              </a:solidFill>
            </a:rPr>
            <a:t>EEE</a:t>
          </a:r>
          <a:r>
            <a:rPr lang="en-GB">
              <a:solidFill>
                <a:schemeClr val="tx1"/>
              </a:solidFill>
            </a:rPr>
            <a:t>, Components, </a:t>
          </a:r>
          <a:r>
            <a:rPr lang="en-GB" dirty="0">
              <a:solidFill>
                <a:schemeClr val="tx1"/>
              </a:solidFill>
            </a:rPr>
            <a:t>photonics, Mems</a:t>
          </a:r>
        </a:p>
      </dgm:t>
    </dgm:pt>
    <dgm:pt modelId="{7615138D-98E3-2545-B529-8FC1C0778AB9}" type="parTrans" cxnId="{69CA2696-CE23-7C42-B238-19E48945917A}">
      <dgm:prSet/>
      <dgm:spPr/>
      <dgm:t>
        <a:bodyPr/>
        <a:lstStyle/>
        <a:p>
          <a:endParaRPr lang="en-GB">
            <a:solidFill>
              <a:schemeClr val="tx1"/>
            </a:solidFill>
          </a:endParaRPr>
        </a:p>
      </dgm:t>
    </dgm:pt>
    <dgm:pt modelId="{ED4C2A3A-0101-2342-8C70-26623756459E}" type="sibTrans" cxnId="{69CA2696-CE23-7C42-B238-19E48945917A}">
      <dgm:prSet/>
      <dgm:spPr/>
      <dgm:t>
        <a:bodyPr/>
        <a:lstStyle/>
        <a:p>
          <a:endParaRPr lang="en-GB">
            <a:solidFill>
              <a:schemeClr val="tx1"/>
            </a:solidFill>
          </a:endParaRPr>
        </a:p>
      </dgm:t>
    </dgm:pt>
    <dgm:pt modelId="{8E7AF5D2-8CF3-A648-993A-63A272B988A7}">
      <dgm:prSet phldrT="[Text]"/>
      <dgm:spPr/>
      <dgm:t>
        <a:bodyPr/>
        <a:lstStyle/>
        <a:p>
          <a:r>
            <a:rPr lang="en-GB" dirty="0">
              <a:solidFill>
                <a:schemeClr val="tx1"/>
              </a:solidFill>
            </a:rPr>
            <a:t>Structures, mechanisms, materials, thermal</a:t>
          </a:r>
        </a:p>
      </dgm:t>
    </dgm:pt>
    <dgm:pt modelId="{53675F04-6DA1-544B-98DA-1C0DEDEB1C66}" type="parTrans" cxnId="{061936B0-1E51-1744-A456-BAFBC8062477}">
      <dgm:prSet/>
      <dgm:spPr/>
      <dgm:t>
        <a:bodyPr/>
        <a:lstStyle/>
        <a:p>
          <a:endParaRPr lang="en-GB">
            <a:solidFill>
              <a:schemeClr val="tx1"/>
            </a:solidFill>
          </a:endParaRPr>
        </a:p>
      </dgm:t>
    </dgm:pt>
    <dgm:pt modelId="{7813A9FC-BFC6-7742-A718-A745F7438DAB}" type="sibTrans" cxnId="{061936B0-1E51-1744-A456-BAFBC8062477}">
      <dgm:prSet/>
      <dgm:spPr/>
      <dgm:t>
        <a:bodyPr/>
        <a:lstStyle/>
        <a:p>
          <a:endParaRPr lang="en-GB">
            <a:solidFill>
              <a:schemeClr val="tx1"/>
            </a:solidFill>
          </a:endParaRPr>
        </a:p>
      </dgm:t>
    </dgm:pt>
    <dgm:pt modelId="{8D5B7EA8-BBA7-FC41-AF2F-89DC51239C89}">
      <dgm:prSet phldrT="[Text]"/>
      <dgm:spPr/>
      <dgm:t>
        <a:bodyPr/>
        <a:lstStyle/>
        <a:p>
          <a:r>
            <a:rPr lang="en-GB" dirty="0">
              <a:solidFill>
                <a:schemeClr val="tx1"/>
              </a:solidFill>
            </a:rPr>
            <a:t>Avionics systems</a:t>
          </a:r>
        </a:p>
      </dgm:t>
    </dgm:pt>
    <dgm:pt modelId="{22CD4735-E4BD-044D-8242-DC44A9B736CF}" type="parTrans" cxnId="{2F73CA16-8D9E-DD44-9DBA-081F1BB368DD}">
      <dgm:prSet/>
      <dgm:spPr/>
      <dgm:t>
        <a:bodyPr/>
        <a:lstStyle/>
        <a:p>
          <a:endParaRPr lang="en-GB">
            <a:solidFill>
              <a:schemeClr val="tx1"/>
            </a:solidFill>
          </a:endParaRPr>
        </a:p>
      </dgm:t>
    </dgm:pt>
    <dgm:pt modelId="{A44A7294-7E56-894D-9227-85C7D1B45575}" type="sibTrans" cxnId="{2F73CA16-8D9E-DD44-9DBA-081F1BB368DD}">
      <dgm:prSet/>
      <dgm:spPr/>
      <dgm:t>
        <a:bodyPr/>
        <a:lstStyle/>
        <a:p>
          <a:endParaRPr lang="en-GB">
            <a:solidFill>
              <a:schemeClr val="tx1"/>
            </a:solidFill>
          </a:endParaRPr>
        </a:p>
      </dgm:t>
    </dgm:pt>
    <dgm:pt modelId="{278CE48A-43BE-A542-B1F3-48384174022E}">
      <dgm:prSet/>
      <dgm:spPr/>
      <dgm:t>
        <a:bodyPr/>
        <a:lstStyle/>
        <a:p>
          <a:r>
            <a:rPr lang="en-GB" dirty="0">
              <a:solidFill>
                <a:schemeClr val="tx1"/>
              </a:solidFill>
            </a:rPr>
            <a:t>Electric architecture, power and energy, </a:t>
          </a:r>
          <a:r>
            <a:rPr lang="en-GB" dirty="0" err="1">
              <a:solidFill>
                <a:schemeClr val="tx1"/>
              </a:solidFill>
            </a:rPr>
            <a:t>Emc</a:t>
          </a:r>
          <a:endParaRPr lang="en-GB" dirty="0">
            <a:solidFill>
              <a:schemeClr val="tx1"/>
            </a:solidFill>
          </a:endParaRPr>
        </a:p>
      </dgm:t>
    </dgm:pt>
    <dgm:pt modelId="{3D5C30C6-C3FA-6F49-8F2C-691787C329E7}" type="parTrans" cxnId="{86D02348-631C-B34D-A545-050A61F91365}">
      <dgm:prSet/>
      <dgm:spPr/>
      <dgm:t>
        <a:bodyPr/>
        <a:lstStyle/>
        <a:p>
          <a:endParaRPr lang="en-GB">
            <a:solidFill>
              <a:schemeClr val="tx1"/>
            </a:solidFill>
          </a:endParaRPr>
        </a:p>
      </dgm:t>
    </dgm:pt>
    <dgm:pt modelId="{47FD2718-C6E6-AC4D-AE38-F8A23D66E8C6}" type="sibTrans" cxnId="{86D02348-631C-B34D-A545-050A61F91365}">
      <dgm:prSet/>
      <dgm:spPr/>
      <dgm:t>
        <a:bodyPr/>
        <a:lstStyle/>
        <a:p>
          <a:endParaRPr lang="en-GB">
            <a:solidFill>
              <a:schemeClr val="tx1"/>
            </a:solidFill>
          </a:endParaRPr>
        </a:p>
      </dgm:t>
    </dgm:pt>
    <dgm:pt modelId="{52BAF105-4FAB-EC49-B5C4-9F64957A40EC}">
      <dgm:prSet custT="1"/>
      <dgm:spPr>
        <a:solidFill>
          <a:srgbClr val="75C8AE">
            <a:hueOff val="0"/>
            <a:satOff val="0"/>
            <a:lumOff val="0"/>
            <a:alphaOff val="0"/>
          </a:srgbClr>
        </a:solidFill>
        <a:ln w="25400" cap="flat" cmpd="sng" algn="ctr">
          <a:solidFill>
            <a:srgbClr val="FEFFFF">
              <a:hueOff val="0"/>
              <a:satOff val="0"/>
              <a:lumOff val="0"/>
              <a:alphaOff val="0"/>
            </a:srgbClr>
          </a:solidFill>
          <a:prstDash val="solid"/>
        </a:ln>
        <a:effectLst/>
      </dgm:spPr>
      <dgm:t>
        <a:bodyPr spcFirstLastPara="0" vert="horz" wrap="square" lIns="8890" tIns="8890" rIns="8890" bIns="8890" numCol="1" spcCol="1270" anchor="ctr" anchorCtr="0"/>
        <a:lstStyle/>
        <a:p>
          <a:pPr marL="0" lvl="0" indent="0" algn="ctr" defTabSz="311150">
            <a:lnSpc>
              <a:spcPct val="90000"/>
            </a:lnSpc>
            <a:spcBef>
              <a:spcPct val="0"/>
            </a:spcBef>
            <a:spcAft>
              <a:spcPct val="35000"/>
            </a:spcAft>
            <a:buNone/>
          </a:pPr>
          <a:r>
            <a:rPr lang="en-GB" sz="700" kern="1200" dirty="0">
              <a:solidFill>
                <a:srgbClr val="003249"/>
              </a:solidFill>
              <a:latin typeface="Arial" panose="020B0604020202020204"/>
              <a:ea typeface="+mn-ea"/>
              <a:cs typeface="+mn-cs"/>
            </a:rPr>
            <a:t>Radiofrequency and optical systems and products</a:t>
          </a:r>
        </a:p>
      </dgm:t>
    </dgm:pt>
    <dgm:pt modelId="{B612C9F8-8A58-B44A-9E47-B3EEE5ECCA52}" type="parTrans" cxnId="{E08521CC-0F6C-B94D-8E35-3B4C1BF114BC}">
      <dgm:prSet/>
      <dgm:spPr/>
      <dgm:t>
        <a:bodyPr/>
        <a:lstStyle/>
        <a:p>
          <a:endParaRPr lang="en-GB">
            <a:solidFill>
              <a:schemeClr val="tx1"/>
            </a:solidFill>
          </a:endParaRPr>
        </a:p>
      </dgm:t>
    </dgm:pt>
    <dgm:pt modelId="{4A4872FF-B5EA-7446-B20C-81945859F2DC}" type="sibTrans" cxnId="{E08521CC-0F6C-B94D-8E35-3B4C1BF114BC}">
      <dgm:prSet/>
      <dgm:spPr/>
      <dgm:t>
        <a:bodyPr/>
        <a:lstStyle/>
        <a:p>
          <a:endParaRPr lang="en-GB">
            <a:solidFill>
              <a:schemeClr val="tx1"/>
            </a:solidFill>
          </a:endParaRPr>
        </a:p>
      </dgm:t>
    </dgm:pt>
    <dgm:pt modelId="{3194B214-B873-F549-B947-A2F54E8F2D97}">
      <dgm:prSet/>
      <dgm:spPr/>
      <dgm:t>
        <a:bodyPr/>
        <a:lstStyle/>
        <a:p>
          <a:r>
            <a:rPr lang="en-GB" dirty="0">
              <a:solidFill>
                <a:schemeClr val="tx1"/>
              </a:solidFill>
            </a:rPr>
            <a:t>Life and physical science payloads, life support, robotics and automation</a:t>
          </a:r>
        </a:p>
      </dgm:t>
    </dgm:pt>
    <dgm:pt modelId="{6E821F78-7A81-7646-9B5E-9602C1BCD28C}" type="parTrans" cxnId="{4A29EB68-C8CC-AE41-B9BE-59326A89A485}">
      <dgm:prSet/>
      <dgm:spPr/>
      <dgm:t>
        <a:bodyPr/>
        <a:lstStyle/>
        <a:p>
          <a:endParaRPr lang="en-GB">
            <a:solidFill>
              <a:schemeClr val="tx1"/>
            </a:solidFill>
          </a:endParaRPr>
        </a:p>
      </dgm:t>
    </dgm:pt>
    <dgm:pt modelId="{17B65650-B984-1844-B46C-CD178142C490}" type="sibTrans" cxnId="{4A29EB68-C8CC-AE41-B9BE-59326A89A485}">
      <dgm:prSet/>
      <dgm:spPr/>
      <dgm:t>
        <a:bodyPr/>
        <a:lstStyle/>
        <a:p>
          <a:endParaRPr lang="en-GB">
            <a:solidFill>
              <a:schemeClr val="tx1"/>
            </a:solidFill>
          </a:endParaRPr>
        </a:p>
      </dgm:t>
    </dgm:pt>
    <dgm:pt modelId="{7DEFC573-929F-DC41-83B1-3684B5C665AF}">
      <dgm:prSet/>
      <dgm:spPr/>
      <dgm:t>
        <a:bodyPr/>
        <a:lstStyle/>
        <a:p>
          <a:r>
            <a:rPr lang="en-GB" dirty="0">
              <a:solidFill>
                <a:schemeClr val="tx1"/>
              </a:solidFill>
            </a:rPr>
            <a:t>Propulsion, space transportation and re-entry vehicle's</a:t>
          </a:r>
        </a:p>
      </dgm:t>
    </dgm:pt>
    <dgm:pt modelId="{0170E490-63C4-6744-9F5A-4E009FE89803}" type="parTrans" cxnId="{A4E88001-5D0E-7A4A-9022-01620A984616}">
      <dgm:prSet/>
      <dgm:spPr/>
      <dgm:t>
        <a:bodyPr/>
        <a:lstStyle/>
        <a:p>
          <a:endParaRPr lang="en-GB">
            <a:solidFill>
              <a:schemeClr val="tx1"/>
            </a:solidFill>
          </a:endParaRPr>
        </a:p>
      </dgm:t>
    </dgm:pt>
    <dgm:pt modelId="{1506AAC9-BE95-3A4B-8063-45ADFC027F1D}" type="sibTrans" cxnId="{A4E88001-5D0E-7A4A-9022-01620A984616}">
      <dgm:prSet/>
      <dgm:spPr/>
      <dgm:t>
        <a:bodyPr/>
        <a:lstStyle/>
        <a:p>
          <a:endParaRPr lang="en-GB">
            <a:solidFill>
              <a:schemeClr val="tx1"/>
            </a:solidFill>
          </a:endParaRPr>
        </a:p>
      </dgm:t>
    </dgm:pt>
    <dgm:pt modelId="{4BEBFB85-CB16-6849-8FDF-800ECF4725C2}">
      <dgm:prSet/>
      <dgm:spPr/>
      <dgm:t>
        <a:bodyPr/>
        <a:lstStyle/>
        <a:p>
          <a:r>
            <a:rPr lang="en-GB" dirty="0">
              <a:solidFill>
                <a:schemeClr val="tx1"/>
              </a:solidFill>
            </a:rPr>
            <a:t>Ground systems and mission operations</a:t>
          </a:r>
        </a:p>
      </dgm:t>
    </dgm:pt>
    <dgm:pt modelId="{3AA18431-273A-9343-ABF4-177BD2D5A737}" type="parTrans" cxnId="{C5C6EE16-FDF5-F44E-9E24-3EA4E3443D70}">
      <dgm:prSet/>
      <dgm:spPr/>
      <dgm:t>
        <a:bodyPr/>
        <a:lstStyle/>
        <a:p>
          <a:endParaRPr lang="en-GB">
            <a:solidFill>
              <a:schemeClr val="tx1"/>
            </a:solidFill>
          </a:endParaRPr>
        </a:p>
      </dgm:t>
    </dgm:pt>
    <dgm:pt modelId="{3DE1D71D-BDEF-4344-B989-323C5B822D80}" type="sibTrans" cxnId="{C5C6EE16-FDF5-F44E-9E24-3EA4E3443D70}">
      <dgm:prSet/>
      <dgm:spPr/>
      <dgm:t>
        <a:bodyPr/>
        <a:lstStyle/>
        <a:p>
          <a:endParaRPr lang="en-GB">
            <a:solidFill>
              <a:schemeClr val="tx1"/>
            </a:solidFill>
          </a:endParaRPr>
        </a:p>
      </dgm:t>
    </dgm:pt>
    <dgm:pt modelId="{C18F71CA-4F8B-E74C-8F3C-36DE3948CA97}">
      <dgm:prSet/>
      <dgm:spPr/>
      <dgm:t>
        <a:bodyPr/>
        <a:lstStyle/>
        <a:p>
          <a:r>
            <a:rPr lang="en-GB" dirty="0">
              <a:solidFill>
                <a:schemeClr val="tx1"/>
              </a:solidFill>
            </a:rPr>
            <a:t>Digital engineering</a:t>
          </a:r>
        </a:p>
      </dgm:t>
    </dgm:pt>
    <dgm:pt modelId="{1C1F91FB-5196-764F-BD38-57200AAF9898}" type="parTrans" cxnId="{C91A1E7B-3DA9-B348-BA99-EB8A680E4208}">
      <dgm:prSet/>
      <dgm:spPr/>
      <dgm:t>
        <a:bodyPr/>
        <a:lstStyle/>
        <a:p>
          <a:endParaRPr lang="en-GB">
            <a:solidFill>
              <a:schemeClr val="tx1"/>
            </a:solidFill>
          </a:endParaRPr>
        </a:p>
      </dgm:t>
    </dgm:pt>
    <dgm:pt modelId="{3227F1C2-1C95-4F45-BCA0-ECEAE37F570C}" type="sibTrans" cxnId="{C91A1E7B-3DA9-B348-BA99-EB8A680E4208}">
      <dgm:prSet/>
      <dgm:spPr/>
      <dgm:t>
        <a:bodyPr/>
        <a:lstStyle/>
        <a:p>
          <a:endParaRPr lang="en-GB">
            <a:solidFill>
              <a:schemeClr val="tx1"/>
            </a:solidFill>
          </a:endParaRPr>
        </a:p>
      </dgm:t>
    </dgm:pt>
    <dgm:pt modelId="{A0CFB7E7-D252-F847-B6FA-AB0E6F5FFB80}">
      <dgm:prSet/>
      <dgm:spPr/>
      <dgm:t>
        <a:bodyPr/>
        <a:lstStyle/>
        <a:p>
          <a:r>
            <a:rPr lang="en-GB" dirty="0">
              <a:solidFill>
                <a:schemeClr val="tx1"/>
              </a:solidFill>
            </a:rPr>
            <a:t>Astrodynamics, space debris and space environment</a:t>
          </a:r>
        </a:p>
      </dgm:t>
    </dgm:pt>
    <dgm:pt modelId="{54753836-667A-2A49-9986-319C09CAF20F}" type="parTrans" cxnId="{990AC0FF-629E-684A-B49A-B756039B73A1}">
      <dgm:prSet/>
      <dgm:spPr/>
      <dgm:t>
        <a:bodyPr/>
        <a:lstStyle/>
        <a:p>
          <a:endParaRPr lang="en-GB">
            <a:solidFill>
              <a:schemeClr val="tx1"/>
            </a:solidFill>
          </a:endParaRPr>
        </a:p>
      </dgm:t>
    </dgm:pt>
    <dgm:pt modelId="{EC244689-6A1F-AE43-97FA-046040889E97}" type="sibTrans" cxnId="{990AC0FF-629E-684A-B49A-B756039B73A1}">
      <dgm:prSet/>
      <dgm:spPr/>
      <dgm:t>
        <a:bodyPr/>
        <a:lstStyle/>
        <a:p>
          <a:endParaRPr lang="en-GB">
            <a:solidFill>
              <a:schemeClr val="tx1"/>
            </a:solidFill>
          </a:endParaRPr>
        </a:p>
      </dgm:t>
    </dgm:pt>
    <dgm:pt modelId="{0527859C-CEFD-4243-B0F8-D0DF6DA2ACFB}" type="pres">
      <dgm:prSet presAssocID="{E6377BD1-FBC6-B844-A71E-908AAD692D88}" presName="Name0" presStyleCnt="0">
        <dgm:presLayoutVars>
          <dgm:chMax val="1"/>
          <dgm:dir/>
          <dgm:animLvl val="ctr"/>
          <dgm:resizeHandles val="exact"/>
        </dgm:presLayoutVars>
      </dgm:prSet>
      <dgm:spPr/>
    </dgm:pt>
    <dgm:pt modelId="{BCFFC241-4E39-8C45-BFB6-9EBE4624750F}" type="pres">
      <dgm:prSet presAssocID="{49C7AC9A-98C0-BE4D-B842-58258ADFE0F7}" presName="centerShape" presStyleLbl="node0" presStyleIdx="0" presStyleCnt="1"/>
      <dgm:spPr/>
    </dgm:pt>
    <dgm:pt modelId="{630D8648-5A04-DE40-AFD8-6035B81708BD}" type="pres">
      <dgm:prSet presAssocID="{7615138D-98E3-2545-B529-8FC1C0778AB9}" presName="parTrans" presStyleLbl="sibTrans2D1" presStyleIdx="0" presStyleCnt="10"/>
      <dgm:spPr/>
    </dgm:pt>
    <dgm:pt modelId="{0C4757D5-7AF7-4741-815D-A1D06BFDB335}" type="pres">
      <dgm:prSet presAssocID="{7615138D-98E3-2545-B529-8FC1C0778AB9}" presName="connectorText" presStyleLbl="sibTrans2D1" presStyleIdx="0" presStyleCnt="10"/>
      <dgm:spPr/>
    </dgm:pt>
    <dgm:pt modelId="{AFF73554-E3D4-0240-9569-CAE04778BAAB}" type="pres">
      <dgm:prSet presAssocID="{280164F6-A117-484A-8610-73A0D9C40A87}" presName="node" presStyleLbl="node1" presStyleIdx="0" presStyleCnt="10">
        <dgm:presLayoutVars>
          <dgm:bulletEnabled val="1"/>
        </dgm:presLayoutVars>
      </dgm:prSet>
      <dgm:spPr/>
    </dgm:pt>
    <dgm:pt modelId="{B476D2BA-B124-944D-9066-D91421D2E4FB}" type="pres">
      <dgm:prSet presAssocID="{53675F04-6DA1-544B-98DA-1C0DEDEB1C66}" presName="parTrans" presStyleLbl="sibTrans2D1" presStyleIdx="1" presStyleCnt="10"/>
      <dgm:spPr/>
    </dgm:pt>
    <dgm:pt modelId="{171D520A-F26F-BE4C-8A40-A8B9450DE359}" type="pres">
      <dgm:prSet presAssocID="{53675F04-6DA1-544B-98DA-1C0DEDEB1C66}" presName="connectorText" presStyleLbl="sibTrans2D1" presStyleIdx="1" presStyleCnt="10"/>
      <dgm:spPr/>
    </dgm:pt>
    <dgm:pt modelId="{C5995362-08C9-144F-86F3-31F1B7B44DCD}" type="pres">
      <dgm:prSet presAssocID="{8E7AF5D2-8CF3-A648-993A-63A272B988A7}" presName="node" presStyleLbl="node1" presStyleIdx="1" presStyleCnt="10">
        <dgm:presLayoutVars>
          <dgm:bulletEnabled val="1"/>
        </dgm:presLayoutVars>
      </dgm:prSet>
      <dgm:spPr/>
    </dgm:pt>
    <dgm:pt modelId="{BDBFB26D-B96F-CE48-821A-3C9C8295C54C}" type="pres">
      <dgm:prSet presAssocID="{22CD4735-E4BD-044D-8242-DC44A9B736CF}" presName="parTrans" presStyleLbl="sibTrans2D1" presStyleIdx="2" presStyleCnt="10"/>
      <dgm:spPr/>
    </dgm:pt>
    <dgm:pt modelId="{1293AB67-D377-EC4E-BA72-DC96A093EF94}" type="pres">
      <dgm:prSet presAssocID="{22CD4735-E4BD-044D-8242-DC44A9B736CF}" presName="connectorText" presStyleLbl="sibTrans2D1" presStyleIdx="2" presStyleCnt="10"/>
      <dgm:spPr/>
    </dgm:pt>
    <dgm:pt modelId="{1B15B1D0-FCCC-A74D-B30F-22122840DF87}" type="pres">
      <dgm:prSet presAssocID="{8D5B7EA8-BBA7-FC41-AF2F-89DC51239C89}" presName="node" presStyleLbl="node1" presStyleIdx="2" presStyleCnt="10">
        <dgm:presLayoutVars>
          <dgm:bulletEnabled val="1"/>
        </dgm:presLayoutVars>
      </dgm:prSet>
      <dgm:spPr/>
    </dgm:pt>
    <dgm:pt modelId="{4158FC09-23B3-D847-B633-1F3F9EDA0170}" type="pres">
      <dgm:prSet presAssocID="{3D5C30C6-C3FA-6F49-8F2C-691787C329E7}" presName="parTrans" presStyleLbl="sibTrans2D1" presStyleIdx="3" presStyleCnt="10"/>
      <dgm:spPr/>
    </dgm:pt>
    <dgm:pt modelId="{6D72B272-27C8-384C-9F43-37DFB441AF67}" type="pres">
      <dgm:prSet presAssocID="{3D5C30C6-C3FA-6F49-8F2C-691787C329E7}" presName="connectorText" presStyleLbl="sibTrans2D1" presStyleIdx="3" presStyleCnt="10"/>
      <dgm:spPr/>
    </dgm:pt>
    <dgm:pt modelId="{ACB27F5E-1ED2-7A49-AB29-83CD1271C460}" type="pres">
      <dgm:prSet presAssocID="{278CE48A-43BE-A542-B1F3-48384174022E}" presName="node" presStyleLbl="node1" presStyleIdx="3" presStyleCnt="10">
        <dgm:presLayoutVars>
          <dgm:bulletEnabled val="1"/>
        </dgm:presLayoutVars>
      </dgm:prSet>
      <dgm:spPr/>
    </dgm:pt>
    <dgm:pt modelId="{55EF1367-2C9D-8343-B48E-4E9A5AA3D5DB}" type="pres">
      <dgm:prSet presAssocID="{B612C9F8-8A58-B44A-9E47-B3EEE5ECCA52}" presName="parTrans" presStyleLbl="sibTrans2D1" presStyleIdx="4" presStyleCnt="10"/>
      <dgm:spPr/>
    </dgm:pt>
    <dgm:pt modelId="{79DAF8EE-AC71-074E-B788-40E02D77E098}" type="pres">
      <dgm:prSet presAssocID="{B612C9F8-8A58-B44A-9E47-B3EEE5ECCA52}" presName="connectorText" presStyleLbl="sibTrans2D1" presStyleIdx="4" presStyleCnt="10"/>
      <dgm:spPr/>
    </dgm:pt>
    <dgm:pt modelId="{D20AC35D-9169-2B4E-9267-3FBFDB1F3CD4}" type="pres">
      <dgm:prSet presAssocID="{52BAF105-4FAB-EC49-B5C4-9F64957A40EC}" presName="node" presStyleLbl="node1" presStyleIdx="4" presStyleCnt="10">
        <dgm:presLayoutVars>
          <dgm:bulletEnabled val="1"/>
        </dgm:presLayoutVars>
      </dgm:prSet>
      <dgm:spPr>
        <a:xfrm>
          <a:off x="4667762" y="3990866"/>
          <a:ext cx="1124352" cy="1124352"/>
        </a:xfrm>
        <a:prstGeom prst="ellipse">
          <a:avLst/>
        </a:prstGeom>
      </dgm:spPr>
    </dgm:pt>
    <dgm:pt modelId="{C491102C-80E8-5A41-992E-24F399681975}" type="pres">
      <dgm:prSet presAssocID="{6E821F78-7A81-7646-9B5E-9602C1BCD28C}" presName="parTrans" presStyleLbl="sibTrans2D1" presStyleIdx="5" presStyleCnt="10"/>
      <dgm:spPr/>
    </dgm:pt>
    <dgm:pt modelId="{DC9C31E1-5F9F-574A-A61D-24C1505D7B8C}" type="pres">
      <dgm:prSet presAssocID="{6E821F78-7A81-7646-9B5E-9602C1BCD28C}" presName="connectorText" presStyleLbl="sibTrans2D1" presStyleIdx="5" presStyleCnt="10"/>
      <dgm:spPr/>
    </dgm:pt>
    <dgm:pt modelId="{8187C74C-51FF-014F-AF74-45D77C3D967F}" type="pres">
      <dgm:prSet presAssocID="{3194B214-B873-F549-B947-A2F54E8F2D97}" presName="node" presStyleLbl="node1" presStyleIdx="5" presStyleCnt="10">
        <dgm:presLayoutVars>
          <dgm:bulletEnabled val="1"/>
        </dgm:presLayoutVars>
      </dgm:prSet>
      <dgm:spPr/>
    </dgm:pt>
    <dgm:pt modelId="{71AFD60F-834F-A143-9C8D-8F9EF4F6D1B4}" type="pres">
      <dgm:prSet presAssocID="{0170E490-63C4-6744-9F5A-4E009FE89803}" presName="parTrans" presStyleLbl="sibTrans2D1" presStyleIdx="6" presStyleCnt="10"/>
      <dgm:spPr/>
    </dgm:pt>
    <dgm:pt modelId="{A6020EE6-CE0E-3A4E-B272-8EE0DDC9CCB1}" type="pres">
      <dgm:prSet presAssocID="{0170E490-63C4-6744-9F5A-4E009FE89803}" presName="connectorText" presStyleLbl="sibTrans2D1" presStyleIdx="6" presStyleCnt="10"/>
      <dgm:spPr/>
    </dgm:pt>
    <dgm:pt modelId="{BD30867D-DF0A-4144-9F98-74653A4AF6B8}" type="pres">
      <dgm:prSet presAssocID="{7DEFC573-929F-DC41-83B1-3684B5C665AF}" presName="node" presStyleLbl="node1" presStyleIdx="6" presStyleCnt="10">
        <dgm:presLayoutVars>
          <dgm:bulletEnabled val="1"/>
        </dgm:presLayoutVars>
      </dgm:prSet>
      <dgm:spPr/>
    </dgm:pt>
    <dgm:pt modelId="{EA575881-DB4B-F94D-9DFD-B4A677FF7670}" type="pres">
      <dgm:prSet presAssocID="{3AA18431-273A-9343-ABF4-177BD2D5A737}" presName="parTrans" presStyleLbl="sibTrans2D1" presStyleIdx="7" presStyleCnt="10"/>
      <dgm:spPr/>
    </dgm:pt>
    <dgm:pt modelId="{C0582E0C-AA43-D64F-8B85-93A08F11673F}" type="pres">
      <dgm:prSet presAssocID="{3AA18431-273A-9343-ABF4-177BD2D5A737}" presName="connectorText" presStyleLbl="sibTrans2D1" presStyleIdx="7" presStyleCnt="10"/>
      <dgm:spPr/>
    </dgm:pt>
    <dgm:pt modelId="{8897C2D0-8E32-C348-9931-A1145C0CF524}" type="pres">
      <dgm:prSet presAssocID="{4BEBFB85-CB16-6849-8FDF-800ECF4725C2}" presName="node" presStyleLbl="node1" presStyleIdx="7" presStyleCnt="10">
        <dgm:presLayoutVars>
          <dgm:bulletEnabled val="1"/>
        </dgm:presLayoutVars>
      </dgm:prSet>
      <dgm:spPr/>
    </dgm:pt>
    <dgm:pt modelId="{5ABB0F7A-8866-8145-9B2B-07AD18E06951}" type="pres">
      <dgm:prSet presAssocID="{1C1F91FB-5196-764F-BD38-57200AAF9898}" presName="parTrans" presStyleLbl="sibTrans2D1" presStyleIdx="8" presStyleCnt="10"/>
      <dgm:spPr/>
    </dgm:pt>
    <dgm:pt modelId="{2953F739-5D11-4B4E-BB37-F8A5EE841A33}" type="pres">
      <dgm:prSet presAssocID="{1C1F91FB-5196-764F-BD38-57200AAF9898}" presName="connectorText" presStyleLbl="sibTrans2D1" presStyleIdx="8" presStyleCnt="10"/>
      <dgm:spPr/>
    </dgm:pt>
    <dgm:pt modelId="{07B4B9C9-E09F-F249-BF78-FB6A36419040}" type="pres">
      <dgm:prSet presAssocID="{C18F71CA-4F8B-E74C-8F3C-36DE3948CA97}" presName="node" presStyleLbl="node1" presStyleIdx="8" presStyleCnt="10">
        <dgm:presLayoutVars>
          <dgm:bulletEnabled val="1"/>
        </dgm:presLayoutVars>
      </dgm:prSet>
      <dgm:spPr/>
    </dgm:pt>
    <dgm:pt modelId="{6CEF348D-D942-5F4A-A919-2DAC524A3253}" type="pres">
      <dgm:prSet presAssocID="{54753836-667A-2A49-9986-319C09CAF20F}" presName="parTrans" presStyleLbl="sibTrans2D1" presStyleIdx="9" presStyleCnt="10"/>
      <dgm:spPr/>
    </dgm:pt>
    <dgm:pt modelId="{E8DC4678-C32C-BE4E-A709-873E3D7BAABA}" type="pres">
      <dgm:prSet presAssocID="{54753836-667A-2A49-9986-319C09CAF20F}" presName="connectorText" presStyleLbl="sibTrans2D1" presStyleIdx="9" presStyleCnt="10"/>
      <dgm:spPr/>
    </dgm:pt>
    <dgm:pt modelId="{FE5A7718-119A-A74B-AF2C-818133795829}" type="pres">
      <dgm:prSet presAssocID="{A0CFB7E7-D252-F847-B6FA-AB0E6F5FFB80}" presName="node" presStyleLbl="node1" presStyleIdx="9" presStyleCnt="10">
        <dgm:presLayoutVars>
          <dgm:bulletEnabled val="1"/>
        </dgm:presLayoutVars>
      </dgm:prSet>
      <dgm:spPr/>
    </dgm:pt>
  </dgm:ptLst>
  <dgm:cxnLst>
    <dgm:cxn modelId="{A4E88001-5D0E-7A4A-9022-01620A984616}" srcId="{49C7AC9A-98C0-BE4D-B842-58258ADFE0F7}" destId="{7DEFC573-929F-DC41-83B1-3684B5C665AF}" srcOrd="6" destOrd="0" parTransId="{0170E490-63C4-6744-9F5A-4E009FE89803}" sibTransId="{1506AAC9-BE95-3A4B-8063-45ADFC027F1D}"/>
    <dgm:cxn modelId="{78F86303-87B8-E14B-A84B-3C7356C30283}" type="presOf" srcId="{6E821F78-7A81-7646-9B5E-9602C1BCD28C}" destId="{DC9C31E1-5F9F-574A-A61D-24C1505D7B8C}" srcOrd="1" destOrd="0" presId="urn:microsoft.com/office/officeart/2005/8/layout/radial5"/>
    <dgm:cxn modelId="{0620C80B-4A18-D949-87C8-62E7DE9C77C4}" type="presOf" srcId="{6E821F78-7A81-7646-9B5E-9602C1BCD28C}" destId="{C491102C-80E8-5A41-992E-24F399681975}" srcOrd="0" destOrd="0" presId="urn:microsoft.com/office/officeart/2005/8/layout/radial5"/>
    <dgm:cxn modelId="{6370270F-038A-6745-BE40-D64AB209B99D}" type="presOf" srcId="{8D5B7EA8-BBA7-FC41-AF2F-89DC51239C89}" destId="{1B15B1D0-FCCC-A74D-B30F-22122840DF87}" srcOrd="0" destOrd="0" presId="urn:microsoft.com/office/officeart/2005/8/layout/radial5"/>
    <dgm:cxn modelId="{91EED915-1530-2943-B88E-6102F5FADECF}" type="presOf" srcId="{53675F04-6DA1-544B-98DA-1C0DEDEB1C66}" destId="{B476D2BA-B124-944D-9066-D91421D2E4FB}" srcOrd="0" destOrd="0" presId="urn:microsoft.com/office/officeart/2005/8/layout/radial5"/>
    <dgm:cxn modelId="{2F73CA16-8D9E-DD44-9DBA-081F1BB368DD}" srcId="{49C7AC9A-98C0-BE4D-B842-58258ADFE0F7}" destId="{8D5B7EA8-BBA7-FC41-AF2F-89DC51239C89}" srcOrd="2" destOrd="0" parTransId="{22CD4735-E4BD-044D-8242-DC44A9B736CF}" sibTransId="{A44A7294-7E56-894D-9227-85C7D1B45575}"/>
    <dgm:cxn modelId="{A897D516-6261-CF49-BBD1-EAB6A0B5D3D7}" type="presOf" srcId="{278CE48A-43BE-A542-B1F3-48384174022E}" destId="{ACB27F5E-1ED2-7A49-AB29-83CD1271C460}" srcOrd="0" destOrd="0" presId="urn:microsoft.com/office/officeart/2005/8/layout/radial5"/>
    <dgm:cxn modelId="{C5C6EE16-FDF5-F44E-9E24-3EA4E3443D70}" srcId="{49C7AC9A-98C0-BE4D-B842-58258ADFE0F7}" destId="{4BEBFB85-CB16-6849-8FDF-800ECF4725C2}" srcOrd="7" destOrd="0" parTransId="{3AA18431-273A-9343-ABF4-177BD2D5A737}" sibTransId="{3DE1D71D-BDEF-4344-B989-323C5B822D80}"/>
    <dgm:cxn modelId="{4B76AC1D-51D5-5945-A548-08A65D6A417E}" type="presOf" srcId="{54753836-667A-2A49-9986-319C09CAF20F}" destId="{E8DC4678-C32C-BE4E-A709-873E3D7BAABA}" srcOrd="1" destOrd="0" presId="urn:microsoft.com/office/officeart/2005/8/layout/radial5"/>
    <dgm:cxn modelId="{381C8626-1F65-B146-8FB7-11652CDC5025}" type="presOf" srcId="{0170E490-63C4-6744-9F5A-4E009FE89803}" destId="{A6020EE6-CE0E-3A4E-B272-8EE0DDC9CCB1}" srcOrd="1" destOrd="0" presId="urn:microsoft.com/office/officeart/2005/8/layout/radial5"/>
    <dgm:cxn modelId="{5A20742B-E87D-B745-8F0C-00F71FD5B835}" type="presOf" srcId="{7DEFC573-929F-DC41-83B1-3684B5C665AF}" destId="{BD30867D-DF0A-4144-9F98-74653A4AF6B8}" srcOrd="0" destOrd="0" presId="urn:microsoft.com/office/officeart/2005/8/layout/radial5"/>
    <dgm:cxn modelId="{DA641230-3011-E34F-9EAA-65A881559ED0}" type="presOf" srcId="{8E7AF5D2-8CF3-A648-993A-63A272B988A7}" destId="{C5995362-08C9-144F-86F3-31F1B7B44DCD}" srcOrd="0" destOrd="0" presId="urn:microsoft.com/office/officeart/2005/8/layout/radial5"/>
    <dgm:cxn modelId="{C7ABD332-EA27-1A43-ABCD-608C5083DB6B}" type="presOf" srcId="{B612C9F8-8A58-B44A-9E47-B3EEE5ECCA52}" destId="{55EF1367-2C9D-8343-B48E-4E9A5AA3D5DB}" srcOrd="0" destOrd="0" presId="urn:microsoft.com/office/officeart/2005/8/layout/radial5"/>
    <dgm:cxn modelId="{C3534B39-2631-1946-A868-F69D7693DA04}" type="presOf" srcId="{4BEBFB85-CB16-6849-8FDF-800ECF4725C2}" destId="{8897C2D0-8E32-C348-9931-A1145C0CF524}" srcOrd="0" destOrd="0" presId="urn:microsoft.com/office/officeart/2005/8/layout/radial5"/>
    <dgm:cxn modelId="{D90A1642-EA97-CD40-A9F4-57EA3D268E1E}" srcId="{E6377BD1-FBC6-B844-A71E-908AAD692D88}" destId="{49C7AC9A-98C0-BE4D-B842-58258ADFE0F7}" srcOrd="0" destOrd="0" parTransId="{1561130A-2A95-5F47-A2DC-F4F4CB5FD1F0}" sibTransId="{1D03E1EA-7836-784A-8BE4-0B66508E0A32}"/>
    <dgm:cxn modelId="{43D49542-7D4E-D149-8915-5AE64AD792E1}" type="presOf" srcId="{3D5C30C6-C3FA-6F49-8F2C-691787C329E7}" destId="{6D72B272-27C8-384C-9F43-37DFB441AF67}" srcOrd="1" destOrd="0" presId="urn:microsoft.com/office/officeart/2005/8/layout/radial5"/>
    <dgm:cxn modelId="{86D02348-631C-B34D-A545-050A61F91365}" srcId="{49C7AC9A-98C0-BE4D-B842-58258ADFE0F7}" destId="{278CE48A-43BE-A542-B1F3-48384174022E}" srcOrd="3" destOrd="0" parTransId="{3D5C30C6-C3FA-6F49-8F2C-691787C329E7}" sibTransId="{47FD2718-C6E6-AC4D-AE38-F8A23D66E8C6}"/>
    <dgm:cxn modelId="{4B9FB748-2C9B-DB41-ADB8-6B7FDBB9A884}" type="presOf" srcId="{B612C9F8-8A58-B44A-9E47-B3EEE5ECCA52}" destId="{79DAF8EE-AC71-074E-B788-40E02D77E098}" srcOrd="1" destOrd="0" presId="urn:microsoft.com/office/officeart/2005/8/layout/radial5"/>
    <dgm:cxn modelId="{19F6DA55-5BAB-9A40-BE5B-1842D31A2ED8}" type="presOf" srcId="{54753836-667A-2A49-9986-319C09CAF20F}" destId="{6CEF348D-D942-5F4A-A919-2DAC524A3253}" srcOrd="0" destOrd="0" presId="urn:microsoft.com/office/officeart/2005/8/layout/radial5"/>
    <dgm:cxn modelId="{4A29EB68-C8CC-AE41-B9BE-59326A89A485}" srcId="{49C7AC9A-98C0-BE4D-B842-58258ADFE0F7}" destId="{3194B214-B873-F549-B947-A2F54E8F2D97}" srcOrd="5" destOrd="0" parTransId="{6E821F78-7A81-7646-9B5E-9602C1BCD28C}" sibTransId="{17B65650-B984-1844-B46C-CD178142C490}"/>
    <dgm:cxn modelId="{96B4436E-EE44-5841-97EE-25E5F786308A}" type="presOf" srcId="{22CD4735-E4BD-044D-8242-DC44A9B736CF}" destId="{BDBFB26D-B96F-CE48-821A-3C9C8295C54C}" srcOrd="0" destOrd="0" presId="urn:microsoft.com/office/officeart/2005/8/layout/radial5"/>
    <dgm:cxn modelId="{F0258875-63A5-FA44-8E94-A63E7496E93C}" type="presOf" srcId="{3194B214-B873-F549-B947-A2F54E8F2D97}" destId="{8187C74C-51FF-014F-AF74-45D77C3D967F}" srcOrd="0" destOrd="0" presId="urn:microsoft.com/office/officeart/2005/8/layout/radial5"/>
    <dgm:cxn modelId="{C91A1E7B-3DA9-B348-BA99-EB8A680E4208}" srcId="{49C7AC9A-98C0-BE4D-B842-58258ADFE0F7}" destId="{C18F71CA-4F8B-E74C-8F3C-36DE3948CA97}" srcOrd="8" destOrd="0" parTransId="{1C1F91FB-5196-764F-BD38-57200AAF9898}" sibTransId="{3227F1C2-1C95-4F45-BCA0-ECEAE37F570C}"/>
    <dgm:cxn modelId="{61043485-716B-1943-98C5-C685072FB6EA}" type="presOf" srcId="{C18F71CA-4F8B-E74C-8F3C-36DE3948CA97}" destId="{07B4B9C9-E09F-F249-BF78-FB6A36419040}" srcOrd="0" destOrd="0" presId="urn:microsoft.com/office/officeart/2005/8/layout/radial5"/>
    <dgm:cxn modelId="{91E8448A-A354-EB40-A12B-44AF7E8A57FF}" type="presOf" srcId="{280164F6-A117-484A-8610-73A0D9C40A87}" destId="{AFF73554-E3D4-0240-9569-CAE04778BAAB}" srcOrd="0" destOrd="0" presId="urn:microsoft.com/office/officeart/2005/8/layout/radial5"/>
    <dgm:cxn modelId="{69CA2696-CE23-7C42-B238-19E48945917A}" srcId="{49C7AC9A-98C0-BE4D-B842-58258ADFE0F7}" destId="{280164F6-A117-484A-8610-73A0D9C40A87}" srcOrd="0" destOrd="0" parTransId="{7615138D-98E3-2545-B529-8FC1C0778AB9}" sibTransId="{ED4C2A3A-0101-2342-8C70-26623756459E}"/>
    <dgm:cxn modelId="{4431E297-8E55-3D48-9213-CF139D2B1DA5}" type="presOf" srcId="{22CD4735-E4BD-044D-8242-DC44A9B736CF}" destId="{1293AB67-D377-EC4E-BA72-DC96A093EF94}" srcOrd="1" destOrd="0" presId="urn:microsoft.com/office/officeart/2005/8/layout/radial5"/>
    <dgm:cxn modelId="{60172DA5-4C71-EF40-AC1F-44E783F85041}" type="presOf" srcId="{49C7AC9A-98C0-BE4D-B842-58258ADFE0F7}" destId="{BCFFC241-4E39-8C45-BFB6-9EBE4624750F}" srcOrd="0" destOrd="0" presId="urn:microsoft.com/office/officeart/2005/8/layout/radial5"/>
    <dgm:cxn modelId="{F833C7A8-F826-1A4E-8335-30484AD7B85C}" type="presOf" srcId="{7615138D-98E3-2545-B529-8FC1C0778AB9}" destId="{630D8648-5A04-DE40-AFD8-6035B81708BD}" srcOrd="0" destOrd="0" presId="urn:microsoft.com/office/officeart/2005/8/layout/radial5"/>
    <dgm:cxn modelId="{061936B0-1E51-1744-A456-BAFBC8062477}" srcId="{49C7AC9A-98C0-BE4D-B842-58258ADFE0F7}" destId="{8E7AF5D2-8CF3-A648-993A-63A272B988A7}" srcOrd="1" destOrd="0" parTransId="{53675F04-6DA1-544B-98DA-1C0DEDEB1C66}" sibTransId="{7813A9FC-BFC6-7742-A718-A745F7438DAB}"/>
    <dgm:cxn modelId="{0B6C78B5-B279-A247-8C4B-8CBCAB8B6EE5}" type="presOf" srcId="{3AA18431-273A-9343-ABF4-177BD2D5A737}" destId="{C0582E0C-AA43-D64F-8B85-93A08F11673F}" srcOrd="1" destOrd="0" presId="urn:microsoft.com/office/officeart/2005/8/layout/radial5"/>
    <dgm:cxn modelId="{25876EB6-613A-6248-B56F-DD6421484EFA}" type="presOf" srcId="{E6377BD1-FBC6-B844-A71E-908AAD692D88}" destId="{0527859C-CEFD-4243-B0F8-D0DF6DA2ACFB}" srcOrd="0" destOrd="0" presId="urn:microsoft.com/office/officeart/2005/8/layout/radial5"/>
    <dgm:cxn modelId="{8B627DC3-B0BA-F243-BD38-6EE0271BF4A2}" type="presOf" srcId="{3AA18431-273A-9343-ABF4-177BD2D5A737}" destId="{EA575881-DB4B-F94D-9DFD-B4A677FF7670}" srcOrd="0" destOrd="0" presId="urn:microsoft.com/office/officeart/2005/8/layout/radial5"/>
    <dgm:cxn modelId="{7F3B29CB-63BD-A144-B0ED-86C0ADEB321F}" type="presOf" srcId="{1C1F91FB-5196-764F-BD38-57200AAF9898}" destId="{2953F739-5D11-4B4E-BB37-F8A5EE841A33}" srcOrd="1" destOrd="0" presId="urn:microsoft.com/office/officeart/2005/8/layout/radial5"/>
    <dgm:cxn modelId="{E08521CC-0F6C-B94D-8E35-3B4C1BF114BC}" srcId="{49C7AC9A-98C0-BE4D-B842-58258ADFE0F7}" destId="{52BAF105-4FAB-EC49-B5C4-9F64957A40EC}" srcOrd="4" destOrd="0" parTransId="{B612C9F8-8A58-B44A-9E47-B3EEE5ECCA52}" sibTransId="{4A4872FF-B5EA-7446-B20C-81945859F2DC}"/>
    <dgm:cxn modelId="{95517CCF-E428-044C-894F-793A0CD5475D}" type="presOf" srcId="{7615138D-98E3-2545-B529-8FC1C0778AB9}" destId="{0C4757D5-7AF7-4741-815D-A1D06BFDB335}" srcOrd="1" destOrd="0" presId="urn:microsoft.com/office/officeart/2005/8/layout/radial5"/>
    <dgm:cxn modelId="{BC425DD0-9C32-7845-8727-6A76BBB73FB1}" type="presOf" srcId="{0170E490-63C4-6744-9F5A-4E009FE89803}" destId="{71AFD60F-834F-A143-9C8D-8F9EF4F6D1B4}" srcOrd="0" destOrd="0" presId="urn:microsoft.com/office/officeart/2005/8/layout/radial5"/>
    <dgm:cxn modelId="{C0B0C7D9-2A96-9E47-869D-23616B23315C}" type="presOf" srcId="{1C1F91FB-5196-764F-BD38-57200AAF9898}" destId="{5ABB0F7A-8866-8145-9B2B-07AD18E06951}" srcOrd="0" destOrd="0" presId="urn:microsoft.com/office/officeart/2005/8/layout/radial5"/>
    <dgm:cxn modelId="{396085DF-4F92-3F4C-9271-5C250ECAEB62}" type="presOf" srcId="{3D5C30C6-C3FA-6F49-8F2C-691787C329E7}" destId="{4158FC09-23B3-D847-B633-1F3F9EDA0170}" srcOrd="0" destOrd="0" presId="urn:microsoft.com/office/officeart/2005/8/layout/radial5"/>
    <dgm:cxn modelId="{3C8807E5-99AA-E247-BCF8-5D9BE19B9EAE}" type="presOf" srcId="{52BAF105-4FAB-EC49-B5C4-9F64957A40EC}" destId="{D20AC35D-9169-2B4E-9267-3FBFDB1F3CD4}" srcOrd="0" destOrd="0" presId="urn:microsoft.com/office/officeart/2005/8/layout/radial5"/>
    <dgm:cxn modelId="{419689EA-F82C-CC41-8949-E11287A7D9E9}" type="presOf" srcId="{53675F04-6DA1-544B-98DA-1C0DEDEB1C66}" destId="{171D520A-F26F-BE4C-8A40-A8B9450DE359}" srcOrd="1" destOrd="0" presId="urn:microsoft.com/office/officeart/2005/8/layout/radial5"/>
    <dgm:cxn modelId="{07FA0EFC-863F-7842-AE5A-A7A06724FCCC}" type="presOf" srcId="{A0CFB7E7-D252-F847-B6FA-AB0E6F5FFB80}" destId="{FE5A7718-119A-A74B-AF2C-818133795829}" srcOrd="0" destOrd="0" presId="urn:microsoft.com/office/officeart/2005/8/layout/radial5"/>
    <dgm:cxn modelId="{990AC0FF-629E-684A-B49A-B756039B73A1}" srcId="{49C7AC9A-98C0-BE4D-B842-58258ADFE0F7}" destId="{A0CFB7E7-D252-F847-B6FA-AB0E6F5FFB80}" srcOrd="9" destOrd="0" parTransId="{54753836-667A-2A49-9986-319C09CAF20F}" sibTransId="{EC244689-6A1F-AE43-97FA-046040889E97}"/>
    <dgm:cxn modelId="{A3DCB3DE-A2A3-F546-A987-B7E8AB624A7C}" type="presParOf" srcId="{0527859C-CEFD-4243-B0F8-D0DF6DA2ACFB}" destId="{BCFFC241-4E39-8C45-BFB6-9EBE4624750F}" srcOrd="0" destOrd="0" presId="urn:microsoft.com/office/officeart/2005/8/layout/radial5"/>
    <dgm:cxn modelId="{FE0FEB00-92E4-0E41-A1C0-C47AABC11507}" type="presParOf" srcId="{0527859C-CEFD-4243-B0F8-D0DF6DA2ACFB}" destId="{630D8648-5A04-DE40-AFD8-6035B81708BD}" srcOrd="1" destOrd="0" presId="urn:microsoft.com/office/officeart/2005/8/layout/radial5"/>
    <dgm:cxn modelId="{A45161C9-6A40-EA46-ADE6-7CE880C27C2F}" type="presParOf" srcId="{630D8648-5A04-DE40-AFD8-6035B81708BD}" destId="{0C4757D5-7AF7-4741-815D-A1D06BFDB335}" srcOrd="0" destOrd="0" presId="urn:microsoft.com/office/officeart/2005/8/layout/radial5"/>
    <dgm:cxn modelId="{C92BA25A-7763-CC45-9197-475989DDBBCA}" type="presParOf" srcId="{0527859C-CEFD-4243-B0F8-D0DF6DA2ACFB}" destId="{AFF73554-E3D4-0240-9569-CAE04778BAAB}" srcOrd="2" destOrd="0" presId="urn:microsoft.com/office/officeart/2005/8/layout/radial5"/>
    <dgm:cxn modelId="{A3488009-4107-F84A-8DC3-FF895B730F38}" type="presParOf" srcId="{0527859C-CEFD-4243-B0F8-D0DF6DA2ACFB}" destId="{B476D2BA-B124-944D-9066-D91421D2E4FB}" srcOrd="3" destOrd="0" presId="urn:microsoft.com/office/officeart/2005/8/layout/radial5"/>
    <dgm:cxn modelId="{1C83864D-BA58-2645-A3E5-D600B76F4AF7}" type="presParOf" srcId="{B476D2BA-B124-944D-9066-D91421D2E4FB}" destId="{171D520A-F26F-BE4C-8A40-A8B9450DE359}" srcOrd="0" destOrd="0" presId="urn:microsoft.com/office/officeart/2005/8/layout/radial5"/>
    <dgm:cxn modelId="{E06A7D8A-3F59-BD44-983F-8E2E93CACE9A}" type="presParOf" srcId="{0527859C-CEFD-4243-B0F8-D0DF6DA2ACFB}" destId="{C5995362-08C9-144F-86F3-31F1B7B44DCD}" srcOrd="4" destOrd="0" presId="urn:microsoft.com/office/officeart/2005/8/layout/radial5"/>
    <dgm:cxn modelId="{79E330D2-CAA3-E749-BFFB-9F7908551AF3}" type="presParOf" srcId="{0527859C-CEFD-4243-B0F8-D0DF6DA2ACFB}" destId="{BDBFB26D-B96F-CE48-821A-3C9C8295C54C}" srcOrd="5" destOrd="0" presId="urn:microsoft.com/office/officeart/2005/8/layout/radial5"/>
    <dgm:cxn modelId="{D611CE8A-B04B-1D4E-B9B6-A5855FC03C11}" type="presParOf" srcId="{BDBFB26D-B96F-CE48-821A-3C9C8295C54C}" destId="{1293AB67-D377-EC4E-BA72-DC96A093EF94}" srcOrd="0" destOrd="0" presId="urn:microsoft.com/office/officeart/2005/8/layout/radial5"/>
    <dgm:cxn modelId="{A9A93BAD-C8B4-5F45-A570-37852024BB15}" type="presParOf" srcId="{0527859C-CEFD-4243-B0F8-D0DF6DA2ACFB}" destId="{1B15B1D0-FCCC-A74D-B30F-22122840DF87}" srcOrd="6" destOrd="0" presId="urn:microsoft.com/office/officeart/2005/8/layout/radial5"/>
    <dgm:cxn modelId="{E19A531A-5CC4-264C-A365-81A3AA594D35}" type="presParOf" srcId="{0527859C-CEFD-4243-B0F8-D0DF6DA2ACFB}" destId="{4158FC09-23B3-D847-B633-1F3F9EDA0170}" srcOrd="7" destOrd="0" presId="urn:microsoft.com/office/officeart/2005/8/layout/radial5"/>
    <dgm:cxn modelId="{887F5F72-C9C8-C646-A294-DC37F8940AE1}" type="presParOf" srcId="{4158FC09-23B3-D847-B633-1F3F9EDA0170}" destId="{6D72B272-27C8-384C-9F43-37DFB441AF67}" srcOrd="0" destOrd="0" presId="urn:microsoft.com/office/officeart/2005/8/layout/radial5"/>
    <dgm:cxn modelId="{9AD6F39C-96E5-7941-B5BC-C61BE761F6E9}" type="presParOf" srcId="{0527859C-CEFD-4243-B0F8-D0DF6DA2ACFB}" destId="{ACB27F5E-1ED2-7A49-AB29-83CD1271C460}" srcOrd="8" destOrd="0" presId="urn:microsoft.com/office/officeart/2005/8/layout/radial5"/>
    <dgm:cxn modelId="{52BAF9DA-833A-C34A-AAAC-9896F5099EB6}" type="presParOf" srcId="{0527859C-CEFD-4243-B0F8-D0DF6DA2ACFB}" destId="{55EF1367-2C9D-8343-B48E-4E9A5AA3D5DB}" srcOrd="9" destOrd="0" presId="urn:microsoft.com/office/officeart/2005/8/layout/radial5"/>
    <dgm:cxn modelId="{869AB294-9A3F-964A-A841-E7254FFC11CD}" type="presParOf" srcId="{55EF1367-2C9D-8343-B48E-4E9A5AA3D5DB}" destId="{79DAF8EE-AC71-074E-B788-40E02D77E098}" srcOrd="0" destOrd="0" presId="urn:microsoft.com/office/officeart/2005/8/layout/radial5"/>
    <dgm:cxn modelId="{774C3995-9F3C-8945-8A4D-D726B916897C}" type="presParOf" srcId="{0527859C-CEFD-4243-B0F8-D0DF6DA2ACFB}" destId="{D20AC35D-9169-2B4E-9267-3FBFDB1F3CD4}" srcOrd="10" destOrd="0" presId="urn:microsoft.com/office/officeart/2005/8/layout/radial5"/>
    <dgm:cxn modelId="{9B3CC158-EA43-CF4A-AEF4-818411FF612B}" type="presParOf" srcId="{0527859C-CEFD-4243-B0F8-D0DF6DA2ACFB}" destId="{C491102C-80E8-5A41-992E-24F399681975}" srcOrd="11" destOrd="0" presId="urn:microsoft.com/office/officeart/2005/8/layout/radial5"/>
    <dgm:cxn modelId="{F39D0DB4-C6FC-FB4D-AD53-27D1DDCFB6BA}" type="presParOf" srcId="{C491102C-80E8-5A41-992E-24F399681975}" destId="{DC9C31E1-5F9F-574A-A61D-24C1505D7B8C}" srcOrd="0" destOrd="0" presId="urn:microsoft.com/office/officeart/2005/8/layout/radial5"/>
    <dgm:cxn modelId="{E3C1241C-2333-8A45-B213-6BB185533DE3}" type="presParOf" srcId="{0527859C-CEFD-4243-B0F8-D0DF6DA2ACFB}" destId="{8187C74C-51FF-014F-AF74-45D77C3D967F}" srcOrd="12" destOrd="0" presId="urn:microsoft.com/office/officeart/2005/8/layout/radial5"/>
    <dgm:cxn modelId="{9AAC7D06-F515-FA4F-AA28-681B4085C701}" type="presParOf" srcId="{0527859C-CEFD-4243-B0F8-D0DF6DA2ACFB}" destId="{71AFD60F-834F-A143-9C8D-8F9EF4F6D1B4}" srcOrd="13" destOrd="0" presId="urn:microsoft.com/office/officeart/2005/8/layout/radial5"/>
    <dgm:cxn modelId="{CE439C02-3A20-D448-9461-40EDA9FA9E21}" type="presParOf" srcId="{71AFD60F-834F-A143-9C8D-8F9EF4F6D1B4}" destId="{A6020EE6-CE0E-3A4E-B272-8EE0DDC9CCB1}" srcOrd="0" destOrd="0" presId="urn:microsoft.com/office/officeart/2005/8/layout/radial5"/>
    <dgm:cxn modelId="{22C0EDC7-5F16-0F4E-9D51-E5DB66553968}" type="presParOf" srcId="{0527859C-CEFD-4243-B0F8-D0DF6DA2ACFB}" destId="{BD30867D-DF0A-4144-9F98-74653A4AF6B8}" srcOrd="14" destOrd="0" presId="urn:microsoft.com/office/officeart/2005/8/layout/radial5"/>
    <dgm:cxn modelId="{66F60A4D-A219-1846-8BD7-931F01E16DB1}" type="presParOf" srcId="{0527859C-CEFD-4243-B0F8-D0DF6DA2ACFB}" destId="{EA575881-DB4B-F94D-9DFD-B4A677FF7670}" srcOrd="15" destOrd="0" presId="urn:microsoft.com/office/officeart/2005/8/layout/radial5"/>
    <dgm:cxn modelId="{493AB3DD-5AE5-564C-9EB0-2E60D5011465}" type="presParOf" srcId="{EA575881-DB4B-F94D-9DFD-B4A677FF7670}" destId="{C0582E0C-AA43-D64F-8B85-93A08F11673F}" srcOrd="0" destOrd="0" presId="urn:microsoft.com/office/officeart/2005/8/layout/radial5"/>
    <dgm:cxn modelId="{D55010D7-79D6-A24B-8230-7DE50F346057}" type="presParOf" srcId="{0527859C-CEFD-4243-B0F8-D0DF6DA2ACFB}" destId="{8897C2D0-8E32-C348-9931-A1145C0CF524}" srcOrd="16" destOrd="0" presId="urn:microsoft.com/office/officeart/2005/8/layout/radial5"/>
    <dgm:cxn modelId="{1AD2C474-6C17-9140-AE95-B440F4C6D403}" type="presParOf" srcId="{0527859C-CEFD-4243-B0F8-D0DF6DA2ACFB}" destId="{5ABB0F7A-8866-8145-9B2B-07AD18E06951}" srcOrd="17" destOrd="0" presId="urn:microsoft.com/office/officeart/2005/8/layout/radial5"/>
    <dgm:cxn modelId="{37BF5211-EA60-584E-8FED-CF50879FABD3}" type="presParOf" srcId="{5ABB0F7A-8866-8145-9B2B-07AD18E06951}" destId="{2953F739-5D11-4B4E-BB37-F8A5EE841A33}" srcOrd="0" destOrd="0" presId="urn:microsoft.com/office/officeart/2005/8/layout/radial5"/>
    <dgm:cxn modelId="{A11028CF-2834-B544-BBF6-36F4BDA70F57}" type="presParOf" srcId="{0527859C-CEFD-4243-B0F8-D0DF6DA2ACFB}" destId="{07B4B9C9-E09F-F249-BF78-FB6A36419040}" srcOrd="18" destOrd="0" presId="urn:microsoft.com/office/officeart/2005/8/layout/radial5"/>
    <dgm:cxn modelId="{2FA246B9-659C-074F-AC14-98FFCEDE5BAC}" type="presParOf" srcId="{0527859C-CEFD-4243-B0F8-D0DF6DA2ACFB}" destId="{6CEF348D-D942-5F4A-A919-2DAC524A3253}" srcOrd="19" destOrd="0" presId="urn:microsoft.com/office/officeart/2005/8/layout/radial5"/>
    <dgm:cxn modelId="{4E734B9F-A762-8444-A9F6-986043D1D2D6}" type="presParOf" srcId="{6CEF348D-D942-5F4A-A919-2DAC524A3253}" destId="{E8DC4678-C32C-BE4E-A709-873E3D7BAABA}" srcOrd="0" destOrd="0" presId="urn:microsoft.com/office/officeart/2005/8/layout/radial5"/>
    <dgm:cxn modelId="{034A74A2-CB60-0F42-9241-B5F822F96C93}" type="presParOf" srcId="{0527859C-CEFD-4243-B0F8-D0DF6DA2ACFB}" destId="{FE5A7718-119A-A74B-AF2C-818133795829}"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C951D5-91D5-7244-A9A4-8FABB231F398}" type="doc">
      <dgm:prSet loTypeId="urn:microsoft.com/office/officeart/2005/8/layout/radial3" loCatId="process" qsTypeId="urn:microsoft.com/office/officeart/2005/8/quickstyle/simple1" qsCatId="simple" csTypeId="urn:microsoft.com/office/officeart/2005/8/colors/accent1_2" csCatId="accent1" phldr="1"/>
      <dgm:spPr/>
      <dgm:t>
        <a:bodyPr/>
        <a:lstStyle/>
        <a:p>
          <a:endParaRPr lang="en-GB"/>
        </a:p>
      </dgm:t>
    </dgm:pt>
    <dgm:pt modelId="{E9B1061C-842D-734E-B352-9D1F936B4A3D}">
      <dgm:prSet phldrT="[Text]"/>
      <dgm:spPr/>
      <dgm:t>
        <a:bodyPr/>
        <a:lstStyle/>
        <a:p>
          <a:r>
            <a:rPr lang="en-GB" dirty="0" err="1"/>
            <a:t>Sadarbības</a:t>
          </a:r>
          <a:r>
            <a:rPr lang="en-GB" dirty="0"/>
            <a:t> </a:t>
          </a:r>
          <a:r>
            <a:rPr lang="en-GB" dirty="0" err="1"/>
            <a:t>iespējas</a:t>
          </a:r>
          <a:r>
            <a:rPr lang="en-GB" dirty="0"/>
            <a:t> </a:t>
          </a:r>
          <a:r>
            <a:rPr lang="en-GB" dirty="0" err="1"/>
            <a:t>ar</a:t>
          </a:r>
          <a:r>
            <a:rPr lang="en-GB" dirty="0"/>
            <a:t> EKA</a:t>
          </a:r>
        </a:p>
      </dgm:t>
    </dgm:pt>
    <dgm:pt modelId="{AC806035-DECA-8C4F-BB27-E68ED0BE95FB}" type="parTrans" cxnId="{4593D12F-7E8D-0046-AA43-1FF2321E04CA}">
      <dgm:prSet/>
      <dgm:spPr/>
      <dgm:t>
        <a:bodyPr/>
        <a:lstStyle/>
        <a:p>
          <a:endParaRPr lang="en-GB"/>
        </a:p>
      </dgm:t>
    </dgm:pt>
    <dgm:pt modelId="{174380A4-B29B-7A4D-AAC9-9A39299F35D3}" type="sibTrans" cxnId="{4593D12F-7E8D-0046-AA43-1FF2321E04CA}">
      <dgm:prSet/>
      <dgm:spPr/>
      <dgm:t>
        <a:bodyPr/>
        <a:lstStyle/>
        <a:p>
          <a:endParaRPr lang="en-GB"/>
        </a:p>
      </dgm:t>
    </dgm:pt>
    <dgm:pt modelId="{FB9B32A4-33B3-6F43-BCF8-395AED34EEAB}">
      <dgm:prSet phldrT="[Text]"/>
      <dgm:spPr/>
      <dgm:t>
        <a:bodyPr/>
        <a:lstStyle/>
        <a:p>
          <a:r>
            <a:rPr lang="en-GB" dirty="0" err="1"/>
            <a:t>Dalība</a:t>
          </a:r>
          <a:r>
            <a:rPr lang="en-GB" dirty="0"/>
            <a:t> EKA </a:t>
          </a:r>
          <a:r>
            <a:rPr lang="en-GB" dirty="0" err="1"/>
            <a:t>iepirkumos</a:t>
          </a:r>
          <a:endParaRPr lang="en-GB" dirty="0"/>
        </a:p>
      </dgm:t>
    </dgm:pt>
    <dgm:pt modelId="{6B826385-0C4C-204C-BD5C-9344390F2123}" type="parTrans" cxnId="{9EA6AC60-BC5D-1643-AADE-ECA2186582AF}">
      <dgm:prSet/>
      <dgm:spPr/>
      <dgm:t>
        <a:bodyPr/>
        <a:lstStyle/>
        <a:p>
          <a:endParaRPr lang="en-GB"/>
        </a:p>
      </dgm:t>
    </dgm:pt>
    <dgm:pt modelId="{8A6CAF2E-E09C-FC49-99ED-C12F7ABEC689}" type="sibTrans" cxnId="{9EA6AC60-BC5D-1643-AADE-ECA2186582AF}">
      <dgm:prSet/>
      <dgm:spPr/>
      <dgm:t>
        <a:bodyPr/>
        <a:lstStyle/>
        <a:p>
          <a:endParaRPr lang="en-GB"/>
        </a:p>
      </dgm:t>
    </dgm:pt>
    <dgm:pt modelId="{D921259B-447E-044B-8E97-005AEED8EC8D}">
      <dgm:prSet phldrT="[Text]"/>
      <dgm:spPr/>
      <dgm:t>
        <a:bodyPr/>
        <a:lstStyle/>
        <a:p>
          <a:r>
            <a:rPr lang="en-GB" dirty="0"/>
            <a:t>EKA </a:t>
          </a:r>
          <a:r>
            <a:rPr lang="en-GB" dirty="0" err="1"/>
            <a:t>programmas</a:t>
          </a:r>
          <a:r>
            <a:rPr lang="en-GB" dirty="0"/>
            <a:t> </a:t>
          </a:r>
          <a:r>
            <a:rPr lang="en-GB" dirty="0" err="1"/>
            <a:t>jaunu</a:t>
          </a:r>
          <a:r>
            <a:rPr lang="en-GB" dirty="0"/>
            <a:t> </a:t>
          </a:r>
          <a:r>
            <a:rPr lang="en-GB" dirty="0" err="1"/>
            <a:t>produktu</a:t>
          </a:r>
          <a:r>
            <a:rPr lang="en-GB" dirty="0"/>
            <a:t> </a:t>
          </a:r>
          <a:r>
            <a:rPr lang="en-GB" dirty="0" err="1"/>
            <a:t>attīstībai</a:t>
          </a:r>
          <a:endParaRPr lang="en-GB" dirty="0"/>
        </a:p>
      </dgm:t>
    </dgm:pt>
    <dgm:pt modelId="{FEB5945A-B06D-CB4E-9735-B43213766D53}" type="parTrans" cxnId="{372AEF34-4D77-4144-B9DB-41E08278D388}">
      <dgm:prSet/>
      <dgm:spPr/>
      <dgm:t>
        <a:bodyPr/>
        <a:lstStyle/>
        <a:p>
          <a:endParaRPr lang="en-GB"/>
        </a:p>
      </dgm:t>
    </dgm:pt>
    <dgm:pt modelId="{B2F43FAF-45C9-DF45-80AB-8F6F2BB8BC56}" type="sibTrans" cxnId="{372AEF34-4D77-4144-B9DB-41E08278D388}">
      <dgm:prSet/>
      <dgm:spPr/>
      <dgm:t>
        <a:bodyPr/>
        <a:lstStyle/>
        <a:p>
          <a:endParaRPr lang="en-GB"/>
        </a:p>
      </dgm:t>
    </dgm:pt>
    <dgm:pt modelId="{4C22586F-6CAF-1448-AD1D-0253E7872D9F}">
      <dgm:prSet phldrT="[Text]"/>
      <dgm:spPr/>
      <dgm:t>
        <a:bodyPr/>
        <a:lstStyle/>
        <a:p>
          <a:r>
            <a:rPr lang="en-GB" dirty="0"/>
            <a:t>EKA </a:t>
          </a:r>
          <a:r>
            <a:rPr lang="en-GB" dirty="0" err="1"/>
            <a:t>programmas</a:t>
          </a:r>
          <a:r>
            <a:rPr lang="en-GB" dirty="0"/>
            <a:t> </a:t>
          </a:r>
          <a:r>
            <a:rPr lang="en-GB" dirty="0" err="1"/>
            <a:t>jaunu</a:t>
          </a:r>
          <a:r>
            <a:rPr lang="en-GB" dirty="0"/>
            <a:t> </a:t>
          </a:r>
          <a:r>
            <a:rPr lang="en-GB" dirty="0" err="1"/>
            <a:t>tehnoloģiju</a:t>
          </a:r>
          <a:r>
            <a:rPr lang="en-GB" dirty="0"/>
            <a:t> </a:t>
          </a:r>
          <a:r>
            <a:rPr lang="en-GB" dirty="0" err="1"/>
            <a:t>izstrādei</a:t>
          </a:r>
          <a:r>
            <a:rPr lang="en-GB" dirty="0"/>
            <a:t> un </a:t>
          </a:r>
          <a:r>
            <a:rPr lang="en-GB" dirty="0" err="1"/>
            <a:t>pētniecībai</a:t>
          </a:r>
          <a:endParaRPr lang="en-GB" dirty="0"/>
        </a:p>
      </dgm:t>
    </dgm:pt>
    <dgm:pt modelId="{84FFD793-0527-0A4B-B3E9-18C063187866}" type="parTrans" cxnId="{4B44B1BB-45CE-EB48-BAA5-E2FCED576E2D}">
      <dgm:prSet/>
      <dgm:spPr/>
      <dgm:t>
        <a:bodyPr/>
        <a:lstStyle/>
        <a:p>
          <a:endParaRPr lang="en-GB"/>
        </a:p>
      </dgm:t>
    </dgm:pt>
    <dgm:pt modelId="{376FEF3D-A058-CD45-89F9-20180978F3D3}" type="sibTrans" cxnId="{4B44B1BB-45CE-EB48-BAA5-E2FCED576E2D}">
      <dgm:prSet/>
      <dgm:spPr/>
      <dgm:t>
        <a:bodyPr/>
        <a:lstStyle/>
        <a:p>
          <a:endParaRPr lang="en-GB"/>
        </a:p>
      </dgm:t>
    </dgm:pt>
    <dgm:pt modelId="{8A4B1144-019C-684E-8BD7-F4B38A8CEB8D}">
      <dgm:prSet/>
      <dgm:spPr/>
      <dgm:t>
        <a:bodyPr/>
        <a:lstStyle/>
        <a:p>
          <a:r>
            <a:rPr lang="en-GB" dirty="0" err="1"/>
            <a:t>Izglītības</a:t>
          </a:r>
          <a:r>
            <a:rPr lang="en-GB" dirty="0"/>
            <a:t> un / </a:t>
          </a:r>
          <a:r>
            <a:rPr lang="en-GB" dirty="0" err="1"/>
            <a:t>apmācības</a:t>
          </a:r>
          <a:r>
            <a:rPr lang="en-GB" dirty="0"/>
            <a:t> </a:t>
          </a:r>
          <a:r>
            <a:rPr lang="en-GB" dirty="0" err="1"/>
            <a:t>programmas</a:t>
          </a:r>
          <a:endParaRPr lang="en-GB" dirty="0"/>
        </a:p>
      </dgm:t>
    </dgm:pt>
    <dgm:pt modelId="{D0F725C5-112D-FA47-BD7C-C29F426422C3}" type="parTrans" cxnId="{006DF886-78F0-8949-84E6-08F4AFFFC364}">
      <dgm:prSet/>
      <dgm:spPr/>
      <dgm:t>
        <a:bodyPr/>
        <a:lstStyle/>
        <a:p>
          <a:endParaRPr lang="en-GB"/>
        </a:p>
      </dgm:t>
    </dgm:pt>
    <dgm:pt modelId="{518C3E48-575D-184B-8C0B-4B35CA338192}" type="sibTrans" cxnId="{006DF886-78F0-8949-84E6-08F4AFFFC364}">
      <dgm:prSet/>
      <dgm:spPr/>
      <dgm:t>
        <a:bodyPr/>
        <a:lstStyle/>
        <a:p>
          <a:endParaRPr lang="en-GB"/>
        </a:p>
      </dgm:t>
    </dgm:pt>
    <dgm:pt modelId="{331E9D27-5160-7049-880D-F85E24AD5EF1}">
      <dgm:prSet/>
      <dgm:spPr/>
      <dgm:t>
        <a:bodyPr/>
        <a:lstStyle/>
        <a:p>
          <a:r>
            <a:rPr lang="en-GB" dirty="0" err="1"/>
            <a:t>Dalība</a:t>
          </a:r>
          <a:r>
            <a:rPr lang="en-GB" dirty="0"/>
            <a:t> EKA </a:t>
          </a:r>
          <a:r>
            <a:rPr lang="en-GB" dirty="0" err="1"/>
            <a:t>biznesa</a:t>
          </a:r>
          <a:r>
            <a:rPr lang="en-GB" dirty="0"/>
            <a:t> </a:t>
          </a:r>
          <a:r>
            <a:rPr lang="en-GB" dirty="0" err="1"/>
            <a:t>akselerācijas</a:t>
          </a:r>
          <a:r>
            <a:rPr lang="en-GB" dirty="0"/>
            <a:t> </a:t>
          </a:r>
          <a:r>
            <a:rPr lang="en-GB" dirty="0" err="1"/>
            <a:t>aktivitātēs</a:t>
          </a:r>
          <a:endParaRPr lang="en-GB" dirty="0"/>
        </a:p>
      </dgm:t>
    </dgm:pt>
    <dgm:pt modelId="{B8687446-F6CF-C240-BDF4-0CD78755F89B}" type="parTrans" cxnId="{C60876C4-DDA4-3047-8C64-4017041F1DBD}">
      <dgm:prSet/>
      <dgm:spPr/>
      <dgm:t>
        <a:bodyPr/>
        <a:lstStyle/>
        <a:p>
          <a:endParaRPr lang="en-GB"/>
        </a:p>
      </dgm:t>
    </dgm:pt>
    <dgm:pt modelId="{6D4E7062-887A-514B-8486-0B0937C294E1}" type="sibTrans" cxnId="{C60876C4-DDA4-3047-8C64-4017041F1DBD}">
      <dgm:prSet/>
      <dgm:spPr/>
      <dgm:t>
        <a:bodyPr/>
        <a:lstStyle/>
        <a:p>
          <a:endParaRPr lang="en-GB"/>
        </a:p>
      </dgm:t>
    </dgm:pt>
    <dgm:pt modelId="{53D9AF43-7CFD-D84B-A247-D9E0EF0CA6A4}" type="pres">
      <dgm:prSet presAssocID="{ACC951D5-91D5-7244-A9A4-8FABB231F398}" presName="composite" presStyleCnt="0">
        <dgm:presLayoutVars>
          <dgm:chMax val="1"/>
          <dgm:dir/>
          <dgm:resizeHandles val="exact"/>
        </dgm:presLayoutVars>
      </dgm:prSet>
      <dgm:spPr/>
    </dgm:pt>
    <dgm:pt modelId="{4413CC76-00A4-B04C-ACA2-699886BC5755}" type="pres">
      <dgm:prSet presAssocID="{ACC951D5-91D5-7244-A9A4-8FABB231F398}" presName="radial" presStyleCnt="0">
        <dgm:presLayoutVars>
          <dgm:animLvl val="ctr"/>
        </dgm:presLayoutVars>
      </dgm:prSet>
      <dgm:spPr/>
    </dgm:pt>
    <dgm:pt modelId="{A0BC8EE1-E072-5C4C-91DB-E4EFDBD95284}" type="pres">
      <dgm:prSet presAssocID="{E9B1061C-842D-734E-B352-9D1F936B4A3D}" presName="centerShape" presStyleLbl="vennNode1" presStyleIdx="0" presStyleCnt="6"/>
      <dgm:spPr/>
    </dgm:pt>
    <dgm:pt modelId="{E67B9308-B6AE-7A4A-A935-F75629733008}" type="pres">
      <dgm:prSet presAssocID="{FB9B32A4-33B3-6F43-BCF8-395AED34EEAB}" presName="node" presStyleLbl="vennNode1" presStyleIdx="1" presStyleCnt="6">
        <dgm:presLayoutVars>
          <dgm:bulletEnabled val="1"/>
        </dgm:presLayoutVars>
      </dgm:prSet>
      <dgm:spPr/>
    </dgm:pt>
    <dgm:pt modelId="{E27416AF-8E17-9545-B1CD-08FDCEBDF469}" type="pres">
      <dgm:prSet presAssocID="{D921259B-447E-044B-8E97-005AEED8EC8D}" presName="node" presStyleLbl="vennNode1" presStyleIdx="2" presStyleCnt="6">
        <dgm:presLayoutVars>
          <dgm:bulletEnabled val="1"/>
        </dgm:presLayoutVars>
      </dgm:prSet>
      <dgm:spPr/>
    </dgm:pt>
    <dgm:pt modelId="{198E1994-D8BD-0441-9F11-7DCB768404EB}" type="pres">
      <dgm:prSet presAssocID="{4C22586F-6CAF-1448-AD1D-0253E7872D9F}" presName="node" presStyleLbl="vennNode1" presStyleIdx="3" presStyleCnt="6">
        <dgm:presLayoutVars>
          <dgm:bulletEnabled val="1"/>
        </dgm:presLayoutVars>
      </dgm:prSet>
      <dgm:spPr/>
    </dgm:pt>
    <dgm:pt modelId="{1403D023-9E64-0843-B290-0BF06C718040}" type="pres">
      <dgm:prSet presAssocID="{8A4B1144-019C-684E-8BD7-F4B38A8CEB8D}" presName="node" presStyleLbl="vennNode1" presStyleIdx="4" presStyleCnt="6">
        <dgm:presLayoutVars>
          <dgm:bulletEnabled val="1"/>
        </dgm:presLayoutVars>
      </dgm:prSet>
      <dgm:spPr/>
    </dgm:pt>
    <dgm:pt modelId="{AE8E0A8E-1CEF-FA43-81F1-D7AA31738301}" type="pres">
      <dgm:prSet presAssocID="{331E9D27-5160-7049-880D-F85E24AD5EF1}" presName="node" presStyleLbl="vennNode1" presStyleIdx="5" presStyleCnt="6">
        <dgm:presLayoutVars>
          <dgm:bulletEnabled val="1"/>
        </dgm:presLayoutVars>
      </dgm:prSet>
      <dgm:spPr/>
    </dgm:pt>
  </dgm:ptLst>
  <dgm:cxnLst>
    <dgm:cxn modelId="{F2B09905-3595-0E4F-A838-CEB6719F5285}" type="presOf" srcId="{D921259B-447E-044B-8E97-005AEED8EC8D}" destId="{E27416AF-8E17-9545-B1CD-08FDCEBDF469}" srcOrd="0" destOrd="0" presId="urn:microsoft.com/office/officeart/2005/8/layout/radial3"/>
    <dgm:cxn modelId="{4593D12F-7E8D-0046-AA43-1FF2321E04CA}" srcId="{ACC951D5-91D5-7244-A9A4-8FABB231F398}" destId="{E9B1061C-842D-734E-B352-9D1F936B4A3D}" srcOrd="0" destOrd="0" parTransId="{AC806035-DECA-8C4F-BB27-E68ED0BE95FB}" sibTransId="{174380A4-B29B-7A4D-AAC9-9A39299F35D3}"/>
    <dgm:cxn modelId="{372AEF34-4D77-4144-B9DB-41E08278D388}" srcId="{E9B1061C-842D-734E-B352-9D1F936B4A3D}" destId="{D921259B-447E-044B-8E97-005AEED8EC8D}" srcOrd="1" destOrd="0" parTransId="{FEB5945A-B06D-CB4E-9735-B43213766D53}" sibTransId="{B2F43FAF-45C9-DF45-80AB-8F6F2BB8BC56}"/>
    <dgm:cxn modelId="{D9393353-6340-3A4A-842D-220A3A74EABD}" type="presOf" srcId="{ACC951D5-91D5-7244-A9A4-8FABB231F398}" destId="{53D9AF43-7CFD-D84B-A247-D9E0EF0CA6A4}" srcOrd="0" destOrd="0" presId="urn:microsoft.com/office/officeart/2005/8/layout/radial3"/>
    <dgm:cxn modelId="{9EA6AC60-BC5D-1643-AADE-ECA2186582AF}" srcId="{E9B1061C-842D-734E-B352-9D1F936B4A3D}" destId="{FB9B32A4-33B3-6F43-BCF8-395AED34EEAB}" srcOrd="0" destOrd="0" parTransId="{6B826385-0C4C-204C-BD5C-9344390F2123}" sibTransId="{8A6CAF2E-E09C-FC49-99ED-C12F7ABEC689}"/>
    <dgm:cxn modelId="{A4337B65-FEA3-5545-A622-88328F4FEBA9}" type="presOf" srcId="{8A4B1144-019C-684E-8BD7-F4B38A8CEB8D}" destId="{1403D023-9E64-0843-B290-0BF06C718040}" srcOrd="0" destOrd="0" presId="urn:microsoft.com/office/officeart/2005/8/layout/radial3"/>
    <dgm:cxn modelId="{006DF886-78F0-8949-84E6-08F4AFFFC364}" srcId="{E9B1061C-842D-734E-B352-9D1F936B4A3D}" destId="{8A4B1144-019C-684E-8BD7-F4B38A8CEB8D}" srcOrd="3" destOrd="0" parTransId="{D0F725C5-112D-FA47-BD7C-C29F426422C3}" sibTransId="{518C3E48-575D-184B-8C0B-4B35CA338192}"/>
    <dgm:cxn modelId="{7E48C28D-A3A5-1547-BBEE-8D1436AD33E8}" type="presOf" srcId="{331E9D27-5160-7049-880D-F85E24AD5EF1}" destId="{AE8E0A8E-1CEF-FA43-81F1-D7AA31738301}" srcOrd="0" destOrd="0" presId="urn:microsoft.com/office/officeart/2005/8/layout/radial3"/>
    <dgm:cxn modelId="{2A91838F-2362-BC4E-A20E-97C3B0CF9E09}" type="presOf" srcId="{4C22586F-6CAF-1448-AD1D-0253E7872D9F}" destId="{198E1994-D8BD-0441-9F11-7DCB768404EB}" srcOrd="0" destOrd="0" presId="urn:microsoft.com/office/officeart/2005/8/layout/radial3"/>
    <dgm:cxn modelId="{4B44B1BB-45CE-EB48-BAA5-E2FCED576E2D}" srcId="{E9B1061C-842D-734E-B352-9D1F936B4A3D}" destId="{4C22586F-6CAF-1448-AD1D-0253E7872D9F}" srcOrd="2" destOrd="0" parTransId="{84FFD793-0527-0A4B-B3E9-18C063187866}" sibTransId="{376FEF3D-A058-CD45-89F9-20180978F3D3}"/>
    <dgm:cxn modelId="{C60876C4-DDA4-3047-8C64-4017041F1DBD}" srcId="{E9B1061C-842D-734E-B352-9D1F936B4A3D}" destId="{331E9D27-5160-7049-880D-F85E24AD5EF1}" srcOrd="4" destOrd="0" parTransId="{B8687446-F6CF-C240-BDF4-0CD78755F89B}" sibTransId="{6D4E7062-887A-514B-8486-0B0937C294E1}"/>
    <dgm:cxn modelId="{1EF162E9-454F-DE42-8C54-9F2F446E2F78}" type="presOf" srcId="{FB9B32A4-33B3-6F43-BCF8-395AED34EEAB}" destId="{E67B9308-B6AE-7A4A-A935-F75629733008}" srcOrd="0" destOrd="0" presId="urn:microsoft.com/office/officeart/2005/8/layout/radial3"/>
    <dgm:cxn modelId="{2CA91FFD-0073-2045-AF01-D8A35B203F31}" type="presOf" srcId="{E9B1061C-842D-734E-B352-9D1F936B4A3D}" destId="{A0BC8EE1-E072-5C4C-91DB-E4EFDBD95284}" srcOrd="0" destOrd="0" presId="urn:microsoft.com/office/officeart/2005/8/layout/radial3"/>
    <dgm:cxn modelId="{477B7017-EA5B-BD48-8D5E-54F3F1DBFBB5}" type="presParOf" srcId="{53D9AF43-7CFD-D84B-A247-D9E0EF0CA6A4}" destId="{4413CC76-00A4-B04C-ACA2-699886BC5755}" srcOrd="0" destOrd="0" presId="urn:microsoft.com/office/officeart/2005/8/layout/radial3"/>
    <dgm:cxn modelId="{31A9A18D-DEA5-684E-8BAC-FAE838C82CF6}" type="presParOf" srcId="{4413CC76-00A4-B04C-ACA2-699886BC5755}" destId="{A0BC8EE1-E072-5C4C-91DB-E4EFDBD95284}" srcOrd="0" destOrd="0" presId="urn:microsoft.com/office/officeart/2005/8/layout/radial3"/>
    <dgm:cxn modelId="{74B105FE-D716-FE49-8F9B-072AAC90E92D}" type="presParOf" srcId="{4413CC76-00A4-B04C-ACA2-699886BC5755}" destId="{E67B9308-B6AE-7A4A-A935-F75629733008}" srcOrd="1" destOrd="0" presId="urn:microsoft.com/office/officeart/2005/8/layout/radial3"/>
    <dgm:cxn modelId="{949EC907-C9D4-6A4E-8443-32E5B0B439DC}" type="presParOf" srcId="{4413CC76-00A4-B04C-ACA2-699886BC5755}" destId="{E27416AF-8E17-9545-B1CD-08FDCEBDF469}" srcOrd="2" destOrd="0" presId="urn:microsoft.com/office/officeart/2005/8/layout/radial3"/>
    <dgm:cxn modelId="{5565BB41-FFBC-7846-A5FE-85B9D487A35E}" type="presParOf" srcId="{4413CC76-00A4-B04C-ACA2-699886BC5755}" destId="{198E1994-D8BD-0441-9F11-7DCB768404EB}" srcOrd="3" destOrd="0" presId="urn:microsoft.com/office/officeart/2005/8/layout/radial3"/>
    <dgm:cxn modelId="{3080E74D-99A1-2E41-9318-A76EF45AB705}" type="presParOf" srcId="{4413CC76-00A4-B04C-ACA2-699886BC5755}" destId="{1403D023-9E64-0843-B290-0BF06C718040}" srcOrd="4" destOrd="0" presId="urn:microsoft.com/office/officeart/2005/8/layout/radial3"/>
    <dgm:cxn modelId="{80C2C880-CCAF-AC42-ADB8-470D2B91BC17}" type="presParOf" srcId="{4413CC76-00A4-B04C-ACA2-699886BC5755}" destId="{AE8E0A8E-1CEF-FA43-81F1-D7AA31738301}"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FC241-4E39-8C45-BFB6-9EBE4624750F}">
      <dsp:nvSpPr>
        <dsp:cNvPr id="0" name=""/>
        <dsp:cNvSpPr/>
      </dsp:nvSpPr>
      <dsp:spPr>
        <a:xfrm>
          <a:off x="3484987" y="2320556"/>
          <a:ext cx="899262" cy="8992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ESA Competences</a:t>
          </a:r>
        </a:p>
      </dsp:txBody>
      <dsp:txXfrm>
        <a:off x="3616681" y="2452250"/>
        <a:ext cx="635874" cy="635874"/>
      </dsp:txXfrm>
    </dsp:sp>
    <dsp:sp modelId="{630D8648-5A04-DE40-AFD8-6035B81708BD}">
      <dsp:nvSpPr>
        <dsp:cNvPr id="0" name=""/>
        <dsp:cNvSpPr/>
      </dsp:nvSpPr>
      <dsp:spPr>
        <a:xfrm rot="16200000">
          <a:off x="3616760" y="1585942"/>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3662623" y="1692955"/>
        <a:ext cx="543990" cy="183449"/>
      </dsp:txXfrm>
    </dsp:sp>
    <dsp:sp modelId="{AFF73554-E3D4-0240-9569-CAE04778BAAB}">
      <dsp:nvSpPr>
        <dsp:cNvPr id="0" name=""/>
        <dsp:cNvSpPr/>
      </dsp:nvSpPr>
      <dsp:spPr>
        <a:xfrm>
          <a:off x="3378902" y="9661"/>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EEE</a:t>
          </a:r>
          <a:r>
            <a:rPr lang="en-GB" sz="700" kern="1200">
              <a:solidFill>
                <a:schemeClr val="tx1"/>
              </a:solidFill>
            </a:rPr>
            <a:t>, Components, </a:t>
          </a:r>
          <a:r>
            <a:rPr lang="en-GB" sz="700" kern="1200" dirty="0">
              <a:solidFill>
                <a:schemeClr val="tx1"/>
              </a:solidFill>
            </a:rPr>
            <a:t>photonics, Mems</a:t>
          </a:r>
        </a:p>
      </dsp:txBody>
      <dsp:txXfrm>
        <a:off x="3541667" y="172426"/>
        <a:ext cx="785901" cy="785901"/>
      </dsp:txXfrm>
    </dsp:sp>
    <dsp:sp modelId="{B476D2BA-B124-944D-9066-D91421D2E4FB}">
      <dsp:nvSpPr>
        <dsp:cNvPr id="0" name=""/>
        <dsp:cNvSpPr/>
      </dsp:nvSpPr>
      <dsp:spPr>
        <a:xfrm rot="18360000">
          <a:off x="4222985" y="1782916"/>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241890" y="1881170"/>
        <a:ext cx="543990" cy="183449"/>
      </dsp:txXfrm>
    </dsp:sp>
    <dsp:sp modelId="{C5995362-08C9-144F-86F3-31F1B7B44DCD}">
      <dsp:nvSpPr>
        <dsp:cNvPr id="0" name=""/>
        <dsp:cNvSpPr/>
      </dsp:nvSpPr>
      <dsp:spPr>
        <a:xfrm>
          <a:off x="4674857" y="430743"/>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Structures, mechanisms, materials, thermal</a:t>
          </a:r>
        </a:p>
      </dsp:txBody>
      <dsp:txXfrm>
        <a:off x="4837622" y="593508"/>
        <a:ext cx="785901" cy="785901"/>
      </dsp:txXfrm>
    </dsp:sp>
    <dsp:sp modelId="{BDBFB26D-B96F-CE48-821A-3C9C8295C54C}">
      <dsp:nvSpPr>
        <dsp:cNvPr id="0" name=""/>
        <dsp:cNvSpPr/>
      </dsp:nvSpPr>
      <dsp:spPr>
        <a:xfrm rot="20520000">
          <a:off x="4597652" y="2298601"/>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599897" y="2373923"/>
        <a:ext cx="543990" cy="183449"/>
      </dsp:txXfrm>
    </dsp:sp>
    <dsp:sp modelId="{1B15B1D0-FCCC-A74D-B30F-22122840DF87}">
      <dsp:nvSpPr>
        <dsp:cNvPr id="0" name=""/>
        <dsp:cNvSpPr/>
      </dsp:nvSpPr>
      <dsp:spPr>
        <a:xfrm>
          <a:off x="5475800" y="1533147"/>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Avionics systems</a:t>
          </a:r>
        </a:p>
      </dsp:txBody>
      <dsp:txXfrm>
        <a:off x="5638565" y="1695912"/>
        <a:ext cx="785901" cy="785901"/>
      </dsp:txXfrm>
    </dsp:sp>
    <dsp:sp modelId="{4158FC09-23B3-D847-B633-1F3F9EDA0170}">
      <dsp:nvSpPr>
        <dsp:cNvPr id="0" name=""/>
        <dsp:cNvSpPr/>
      </dsp:nvSpPr>
      <dsp:spPr>
        <a:xfrm rot="1080000">
          <a:off x="4597652" y="2936023"/>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599897" y="2983001"/>
        <a:ext cx="543990" cy="183449"/>
      </dsp:txXfrm>
    </dsp:sp>
    <dsp:sp modelId="{ACB27F5E-1ED2-7A49-AB29-83CD1271C460}">
      <dsp:nvSpPr>
        <dsp:cNvPr id="0" name=""/>
        <dsp:cNvSpPr/>
      </dsp:nvSpPr>
      <dsp:spPr>
        <a:xfrm>
          <a:off x="5475800" y="2895795"/>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Electric architecture, power and energy, </a:t>
          </a:r>
          <a:r>
            <a:rPr lang="en-GB" sz="700" kern="1200" dirty="0" err="1">
              <a:solidFill>
                <a:schemeClr val="tx1"/>
              </a:solidFill>
            </a:rPr>
            <a:t>Emc</a:t>
          </a:r>
          <a:endParaRPr lang="en-GB" sz="700" kern="1200" dirty="0">
            <a:solidFill>
              <a:schemeClr val="tx1"/>
            </a:solidFill>
          </a:endParaRPr>
        </a:p>
      </dsp:txBody>
      <dsp:txXfrm>
        <a:off x="5638565" y="3058560"/>
        <a:ext cx="785901" cy="785901"/>
      </dsp:txXfrm>
    </dsp:sp>
    <dsp:sp modelId="{55EF1367-2C9D-8343-B48E-4E9A5AA3D5DB}">
      <dsp:nvSpPr>
        <dsp:cNvPr id="0" name=""/>
        <dsp:cNvSpPr/>
      </dsp:nvSpPr>
      <dsp:spPr>
        <a:xfrm rot="3240000">
          <a:off x="4222985" y="3451709"/>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241890" y="3475755"/>
        <a:ext cx="543990" cy="183449"/>
      </dsp:txXfrm>
    </dsp:sp>
    <dsp:sp modelId="{D20AC35D-9169-2B4E-9267-3FBFDB1F3CD4}">
      <dsp:nvSpPr>
        <dsp:cNvPr id="0" name=""/>
        <dsp:cNvSpPr/>
      </dsp:nvSpPr>
      <dsp:spPr>
        <a:xfrm>
          <a:off x="4674857" y="3998199"/>
          <a:ext cx="1111431" cy="1111431"/>
        </a:xfrm>
        <a:prstGeom prst="ellipse">
          <a:avLst/>
        </a:prstGeom>
        <a:solidFill>
          <a:srgbClr val="75C8AE">
            <a:hueOff val="0"/>
            <a:satOff val="0"/>
            <a:lumOff val="0"/>
            <a:alphaOff val="0"/>
          </a:srgbClr>
        </a:solidFill>
        <a:ln w="25400" cap="flat" cmpd="sng" algn="ctr">
          <a:solidFill>
            <a:srgbClr val="FE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rgbClr val="003249"/>
              </a:solidFill>
              <a:latin typeface="Arial" panose="020B0604020202020204"/>
              <a:ea typeface="+mn-ea"/>
              <a:cs typeface="+mn-cs"/>
            </a:rPr>
            <a:t>Radiofrequency and optical systems and products</a:t>
          </a:r>
        </a:p>
      </dsp:txBody>
      <dsp:txXfrm>
        <a:off x="4837622" y="4160964"/>
        <a:ext cx="785901" cy="785901"/>
      </dsp:txXfrm>
    </dsp:sp>
    <dsp:sp modelId="{C491102C-80E8-5A41-992E-24F399681975}">
      <dsp:nvSpPr>
        <dsp:cNvPr id="0" name=""/>
        <dsp:cNvSpPr/>
      </dsp:nvSpPr>
      <dsp:spPr>
        <a:xfrm rot="5400000">
          <a:off x="3616760" y="3648683"/>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3662623" y="3663971"/>
        <a:ext cx="543990" cy="183449"/>
      </dsp:txXfrm>
    </dsp:sp>
    <dsp:sp modelId="{8187C74C-51FF-014F-AF74-45D77C3D967F}">
      <dsp:nvSpPr>
        <dsp:cNvPr id="0" name=""/>
        <dsp:cNvSpPr/>
      </dsp:nvSpPr>
      <dsp:spPr>
        <a:xfrm>
          <a:off x="3378902" y="4419281"/>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Life and physical science payloads, life support, robotics and automation</a:t>
          </a:r>
        </a:p>
      </dsp:txBody>
      <dsp:txXfrm>
        <a:off x="3541667" y="4582046"/>
        <a:ext cx="785901" cy="785901"/>
      </dsp:txXfrm>
    </dsp:sp>
    <dsp:sp modelId="{71AFD60F-834F-A143-9C8D-8F9EF4F6D1B4}">
      <dsp:nvSpPr>
        <dsp:cNvPr id="0" name=""/>
        <dsp:cNvSpPr/>
      </dsp:nvSpPr>
      <dsp:spPr>
        <a:xfrm rot="7560000">
          <a:off x="3010536" y="3451709"/>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3083356" y="3475755"/>
        <a:ext cx="543990" cy="183449"/>
      </dsp:txXfrm>
    </dsp:sp>
    <dsp:sp modelId="{BD30867D-DF0A-4144-9F98-74653A4AF6B8}">
      <dsp:nvSpPr>
        <dsp:cNvPr id="0" name=""/>
        <dsp:cNvSpPr/>
      </dsp:nvSpPr>
      <dsp:spPr>
        <a:xfrm>
          <a:off x="2082947" y="3998199"/>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Propulsion, space transportation and re-entry vehicle's</a:t>
          </a:r>
        </a:p>
      </dsp:txBody>
      <dsp:txXfrm>
        <a:off x="2245712" y="4160964"/>
        <a:ext cx="785901" cy="785901"/>
      </dsp:txXfrm>
    </dsp:sp>
    <dsp:sp modelId="{EA575881-DB4B-F94D-9DFD-B4A677FF7670}">
      <dsp:nvSpPr>
        <dsp:cNvPr id="0" name=""/>
        <dsp:cNvSpPr/>
      </dsp:nvSpPr>
      <dsp:spPr>
        <a:xfrm rot="9720000">
          <a:off x="2635869" y="2936023"/>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2725349" y="2983001"/>
        <a:ext cx="543990" cy="183449"/>
      </dsp:txXfrm>
    </dsp:sp>
    <dsp:sp modelId="{8897C2D0-8E32-C348-9931-A1145C0CF524}">
      <dsp:nvSpPr>
        <dsp:cNvPr id="0" name=""/>
        <dsp:cNvSpPr/>
      </dsp:nvSpPr>
      <dsp:spPr>
        <a:xfrm>
          <a:off x="1282004" y="2895795"/>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Ground systems and mission operations</a:t>
          </a:r>
        </a:p>
      </dsp:txBody>
      <dsp:txXfrm>
        <a:off x="1444769" y="3058560"/>
        <a:ext cx="785901" cy="785901"/>
      </dsp:txXfrm>
    </dsp:sp>
    <dsp:sp modelId="{5ABB0F7A-8866-8145-9B2B-07AD18E06951}">
      <dsp:nvSpPr>
        <dsp:cNvPr id="0" name=""/>
        <dsp:cNvSpPr/>
      </dsp:nvSpPr>
      <dsp:spPr>
        <a:xfrm rot="11880000">
          <a:off x="2635869" y="2298601"/>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2725349" y="2373923"/>
        <a:ext cx="543990" cy="183449"/>
      </dsp:txXfrm>
    </dsp:sp>
    <dsp:sp modelId="{07B4B9C9-E09F-F249-BF78-FB6A36419040}">
      <dsp:nvSpPr>
        <dsp:cNvPr id="0" name=""/>
        <dsp:cNvSpPr/>
      </dsp:nvSpPr>
      <dsp:spPr>
        <a:xfrm>
          <a:off x="1282004" y="1533147"/>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Digital engineering</a:t>
          </a:r>
        </a:p>
      </dsp:txBody>
      <dsp:txXfrm>
        <a:off x="1444769" y="1695912"/>
        <a:ext cx="785901" cy="785901"/>
      </dsp:txXfrm>
    </dsp:sp>
    <dsp:sp modelId="{6CEF348D-D942-5F4A-A919-2DAC524A3253}">
      <dsp:nvSpPr>
        <dsp:cNvPr id="0" name=""/>
        <dsp:cNvSpPr/>
      </dsp:nvSpPr>
      <dsp:spPr>
        <a:xfrm rot="14040000">
          <a:off x="3010536" y="1782916"/>
          <a:ext cx="635715" cy="3057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3083356" y="1881170"/>
        <a:ext cx="543990" cy="183449"/>
      </dsp:txXfrm>
    </dsp:sp>
    <dsp:sp modelId="{FE5A7718-119A-A74B-AF2C-818133795829}">
      <dsp:nvSpPr>
        <dsp:cNvPr id="0" name=""/>
        <dsp:cNvSpPr/>
      </dsp:nvSpPr>
      <dsp:spPr>
        <a:xfrm>
          <a:off x="2082947" y="430743"/>
          <a:ext cx="1111431" cy="1111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GB" sz="700" kern="1200" dirty="0">
              <a:solidFill>
                <a:schemeClr val="tx1"/>
              </a:solidFill>
            </a:rPr>
            <a:t>Astrodynamics, space debris and space environment</a:t>
          </a:r>
        </a:p>
      </dsp:txBody>
      <dsp:txXfrm>
        <a:off x="2245712" y="593508"/>
        <a:ext cx="785901" cy="785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8EE1-E072-5C4C-91DB-E4EFDBD95284}">
      <dsp:nvSpPr>
        <dsp:cNvPr id="0" name=""/>
        <dsp:cNvSpPr/>
      </dsp:nvSpPr>
      <dsp:spPr>
        <a:xfrm>
          <a:off x="2560938" y="1374755"/>
          <a:ext cx="3186797" cy="318679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GB" sz="3300" kern="1200" dirty="0" err="1"/>
            <a:t>Sadarbības</a:t>
          </a:r>
          <a:r>
            <a:rPr lang="en-GB" sz="3300" kern="1200" dirty="0"/>
            <a:t> </a:t>
          </a:r>
          <a:r>
            <a:rPr lang="en-GB" sz="3300" kern="1200" dirty="0" err="1"/>
            <a:t>iespējas</a:t>
          </a:r>
          <a:r>
            <a:rPr lang="en-GB" sz="3300" kern="1200" dirty="0"/>
            <a:t> </a:t>
          </a:r>
          <a:r>
            <a:rPr lang="en-GB" sz="3300" kern="1200" dirty="0" err="1"/>
            <a:t>ar</a:t>
          </a:r>
          <a:r>
            <a:rPr lang="en-GB" sz="3300" kern="1200" dirty="0"/>
            <a:t> EKA</a:t>
          </a:r>
        </a:p>
      </dsp:txBody>
      <dsp:txXfrm>
        <a:off x="3027634" y="1841451"/>
        <a:ext cx="2253405" cy="2253405"/>
      </dsp:txXfrm>
    </dsp:sp>
    <dsp:sp modelId="{E67B9308-B6AE-7A4A-A935-F75629733008}">
      <dsp:nvSpPr>
        <dsp:cNvPr id="0" name=""/>
        <dsp:cNvSpPr/>
      </dsp:nvSpPr>
      <dsp:spPr>
        <a:xfrm>
          <a:off x="3357637" y="98320"/>
          <a:ext cx="1593398" cy="15933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err="1"/>
            <a:t>Dalība</a:t>
          </a:r>
          <a:r>
            <a:rPr lang="en-GB" sz="1300" kern="1200" dirty="0"/>
            <a:t> EKA </a:t>
          </a:r>
          <a:r>
            <a:rPr lang="en-GB" sz="1300" kern="1200" dirty="0" err="1"/>
            <a:t>iepirkumos</a:t>
          </a:r>
          <a:endParaRPr lang="en-GB" sz="1300" kern="1200" dirty="0"/>
        </a:p>
      </dsp:txBody>
      <dsp:txXfrm>
        <a:off x="3590985" y="331668"/>
        <a:ext cx="1126702" cy="1126702"/>
      </dsp:txXfrm>
    </dsp:sp>
    <dsp:sp modelId="{E27416AF-8E17-9545-B1CD-08FDCEBDF469}">
      <dsp:nvSpPr>
        <dsp:cNvPr id="0" name=""/>
        <dsp:cNvSpPr/>
      </dsp:nvSpPr>
      <dsp:spPr>
        <a:xfrm>
          <a:off x="5329305" y="1530820"/>
          <a:ext cx="1593398" cy="15933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EKA </a:t>
          </a:r>
          <a:r>
            <a:rPr lang="en-GB" sz="1300" kern="1200" dirty="0" err="1"/>
            <a:t>programmas</a:t>
          </a:r>
          <a:r>
            <a:rPr lang="en-GB" sz="1300" kern="1200" dirty="0"/>
            <a:t> </a:t>
          </a:r>
          <a:r>
            <a:rPr lang="en-GB" sz="1300" kern="1200" dirty="0" err="1"/>
            <a:t>jaunu</a:t>
          </a:r>
          <a:r>
            <a:rPr lang="en-GB" sz="1300" kern="1200" dirty="0"/>
            <a:t> </a:t>
          </a:r>
          <a:r>
            <a:rPr lang="en-GB" sz="1300" kern="1200" dirty="0" err="1"/>
            <a:t>produktu</a:t>
          </a:r>
          <a:r>
            <a:rPr lang="en-GB" sz="1300" kern="1200" dirty="0"/>
            <a:t> </a:t>
          </a:r>
          <a:r>
            <a:rPr lang="en-GB" sz="1300" kern="1200" dirty="0" err="1"/>
            <a:t>attīstībai</a:t>
          </a:r>
          <a:endParaRPr lang="en-GB" sz="1300" kern="1200" dirty="0"/>
        </a:p>
      </dsp:txBody>
      <dsp:txXfrm>
        <a:off x="5562653" y="1764168"/>
        <a:ext cx="1126702" cy="1126702"/>
      </dsp:txXfrm>
    </dsp:sp>
    <dsp:sp modelId="{198E1994-D8BD-0441-9F11-7DCB768404EB}">
      <dsp:nvSpPr>
        <dsp:cNvPr id="0" name=""/>
        <dsp:cNvSpPr/>
      </dsp:nvSpPr>
      <dsp:spPr>
        <a:xfrm>
          <a:off x="4576195" y="3848655"/>
          <a:ext cx="1593398" cy="15933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EKA </a:t>
          </a:r>
          <a:r>
            <a:rPr lang="en-GB" sz="1300" kern="1200" dirty="0" err="1"/>
            <a:t>programmas</a:t>
          </a:r>
          <a:r>
            <a:rPr lang="en-GB" sz="1300" kern="1200" dirty="0"/>
            <a:t> </a:t>
          </a:r>
          <a:r>
            <a:rPr lang="en-GB" sz="1300" kern="1200" dirty="0" err="1"/>
            <a:t>jaunu</a:t>
          </a:r>
          <a:r>
            <a:rPr lang="en-GB" sz="1300" kern="1200" dirty="0"/>
            <a:t> </a:t>
          </a:r>
          <a:r>
            <a:rPr lang="en-GB" sz="1300" kern="1200" dirty="0" err="1"/>
            <a:t>tehnoloģiju</a:t>
          </a:r>
          <a:r>
            <a:rPr lang="en-GB" sz="1300" kern="1200" dirty="0"/>
            <a:t> </a:t>
          </a:r>
          <a:r>
            <a:rPr lang="en-GB" sz="1300" kern="1200" dirty="0" err="1"/>
            <a:t>izstrādei</a:t>
          </a:r>
          <a:r>
            <a:rPr lang="en-GB" sz="1300" kern="1200" dirty="0"/>
            <a:t> un </a:t>
          </a:r>
          <a:r>
            <a:rPr lang="en-GB" sz="1300" kern="1200" dirty="0" err="1"/>
            <a:t>pētniecībai</a:t>
          </a:r>
          <a:endParaRPr lang="en-GB" sz="1300" kern="1200" dirty="0"/>
        </a:p>
      </dsp:txBody>
      <dsp:txXfrm>
        <a:off x="4809543" y="4082003"/>
        <a:ext cx="1126702" cy="1126702"/>
      </dsp:txXfrm>
    </dsp:sp>
    <dsp:sp modelId="{1403D023-9E64-0843-B290-0BF06C718040}">
      <dsp:nvSpPr>
        <dsp:cNvPr id="0" name=""/>
        <dsp:cNvSpPr/>
      </dsp:nvSpPr>
      <dsp:spPr>
        <a:xfrm>
          <a:off x="2139079" y="3848655"/>
          <a:ext cx="1593398" cy="15933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err="1"/>
            <a:t>Izglītības</a:t>
          </a:r>
          <a:r>
            <a:rPr lang="en-GB" sz="1300" kern="1200" dirty="0"/>
            <a:t> un / </a:t>
          </a:r>
          <a:r>
            <a:rPr lang="en-GB" sz="1300" kern="1200" dirty="0" err="1"/>
            <a:t>apmācības</a:t>
          </a:r>
          <a:r>
            <a:rPr lang="en-GB" sz="1300" kern="1200" dirty="0"/>
            <a:t> </a:t>
          </a:r>
          <a:r>
            <a:rPr lang="en-GB" sz="1300" kern="1200" dirty="0" err="1"/>
            <a:t>programmas</a:t>
          </a:r>
          <a:endParaRPr lang="en-GB" sz="1300" kern="1200" dirty="0"/>
        </a:p>
      </dsp:txBody>
      <dsp:txXfrm>
        <a:off x="2372427" y="4082003"/>
        <a:ext cx="1126702" cy="1126702"/>
      </dsp:txXfrm>
    </dsp:sp>
    <dsp:sp modelId="{AE8E0A8E-1CEF-FA43-81F1-D7AA31738301}">
      <dsp:nvSpPr>
        <dsp:cNvPr id="0" name=""/>
        <dsp:cNvSpPr/>
      </dsp:nvSpPr>
      <dsp:spPr>
        <a:xfrm>
          <a:off x="1385969" y="1530820"/>
          <a:ext cx="1593398" cy="159339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err="1"/>
            <a:t>Dalība</a:t>
          </a:r>
          <a:r>
            <a:rPr lang="en-GB" sz="1300" kern="1200" dirty="0"/>
            <a:t> EKA </a:t>
          </a:r>
          <a:r>
            <a:rPr lang="en-GB" sz="1300" kern="1200" dirty="0" err="1"/>
            <a:t>biznesa</a:t>
          </a:r>
          <a:r>
            <a:rPr lang="en-GB" sz="1300" kern="1200" dirty="0"/>
            <a:t> </a:t>
          </a:r>
          <a:r>
            <a:rPr lang="en-GB" sz="1300" kern="1200" dirty="0" err="1"/>
            <a:t>akselerācijas</a:t>
          </a:r>
          <a:r>
            <a:rPr lang="en-GB" sz="1300" kern="1200" dirty="0"/>
            <a:t> </a:t>
          </a:r>
          <a:r>
            <a:rPr lang="en-GB" sz="1300" kern="1200" dirty="0" err="1"/>
            <a:t>aktivitātēs</a:t>
          </a:r>
          <a:endParaRPr lang="en-GB" sz="1300" kern="1200" dirty="0"/>
        </a:p>
      </dsp:txBody>
      <dsp:txXfrm>
        <a:off x="1619317" y="1764168"/>
        <a:ext cx="1126702" cy="112670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a:extLst>
              <a:ext uri="{FF2B5EF4-FFF2-40B4-BE49-F238E27FC236}">
                <a16:creationId xmlns:a16="http://schemas.microsoft.com/office/drawing/2014/main" id="{01D9E83F-E6F7-1E32-0AA9-6BC58DBD16D1}"/>
              </a:ext>
            </a:extLst>
          </p:cNvPr>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a:extLst>
              <a:ext uri="{FF2B5EF4-FFF2-40B4-BE49-F238E27FC236}">
                <a16:creationId xmlns:a16="http://schemas.microsoft.com/office/drawing/2014/main" id="{66EB4FC0-5065-5E39-6502-57716376453E}"/>
              </a:ext>
            </a:extLst>
          </p:cNvPr>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a:extLst>
              <a:ext uri="{FF2B5EF4-FFF2-40B4-BE49-F238E27FC236}">
                <a16:creationId xmlns:a16="http://schemas.microsoft.com/office/drawing/2014/main" id="{775F8098-01B4-B90F-A022-FB0A7AF18F60}"/>
              </a:ext>
            </a:extLst>
          </p:cNvPr>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a:extLst>
              <a:ext uri="{FF2B5EF4-FFF2-40B4-BE49-F238E27FC236}">
                <a16:creationId xmlns:a16="http://schemas.microsoft.com/office/drawing/2014/main" id="{B5152EB2-1F1D-60DC-4E9F-9287EDF2F4B0}"/>
              </a:ext>
            </a:extLst>
          </p:cNvPr>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panose="020B0604020202020204" pitchFamily="34" charset="0"/>
              </a:defRPr>
            </a:lvl1pPr>
          </a:lstStyle>
          <a:p>
            <a:pPr>
              <a:defRPr/>
            </a:pPr>
            <a:fld id="{B32DD6BE-DD68-EB4A-8605-1292BA81922E}" type="slidenum">
              <a:rPr lang="it-IT" altLang="en-US"/>
              <a:pPr>
                <a:defRPr/>
              </a:pPr>
              <a:t>‹#›</a:t>
            </a:fld>
            <a:endParaRPr lang="it-IT"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2609254-96B9-A238-2798-CDA69378FDF2}"/>
              </a:ext>
            </a:extLst>
          </p:cNvPr>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a:extLst>
              <a:ext uri="{FF2B5EF4-FFF2-40B4-BE49-F238E27FC236}">
                <a16:creationId xmlns:a16="http://schemas.microsoft.com/office/drawing/2014/main" id="{AE3E313B-6B68-8E28-D6A1-D9FDCD19049D}"/>
              </a:ext>
            </a:extLst>
          </p:cNvPr>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159D49BA-0B60-4848-8839-40E06D889E70}" type="datetimeFigureOut">
              <a:rPr lang="en-US" altLang="x-none"/>
              <a:pPr>
                <a:defRPr/>
              </a:pPr>
              <a:t>10/17/23</a:t>
            </a:fld>
            <a:endParaRPr lang="en-US" altLang="x-none"/>
          </a:p>
        </p:txBody>
      </p:sp>
      <p:sp>
        <p:nvSpPr>
          <p:cNvPr id="67588" name="Rectangle 4">
            <a:extLst>
              <a:ext uri="{FF2B5EF4-FFF2-40B4-BE49-F238E27FC236}">
                <a16:creationId xmlns:a16="http://schemas.microsoft.com/office/drawing/2014/main" id="{F424D045-B968-A303-858F-CB8AF5BB1934}"/>
              </a:ext>
            </a:extLst>
          </p:cNvPr>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a:extLst>
              <a:ext uri="{FF2B5EF4-FFF2-40B4-BE49-F238E27FC236}">
                <a16:creationId xmlns:a16="http://schemas.microsoft.com/office/drawing/2014/main" id="{6AB65C1C-45A9-D64D-9CCC-9BAD6B680FCA}"/>
              </a:ext>
            </a:extLst>
          </p:cNvPr>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a:extLst>
              <a:ext uri="{FF2B5EF4-FFF2-40B4-BE49-F238E27FC236}">
                <a16:creationId xmlns:a16="http://schemas.microsoft.com/office/drawing/2014/main" id="{95D3BFF6-610E-B215-B4B9-4121FC66EFBE}"/>
              </a:ext>
            </a:extLst>
          </p:cNvPr>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a:extLst>
              <a:ext uri="{FF2B5EF4-FFF2-40B4-BE49-F238E27FC236}">
                <a16:creationId xmlns:a16="http://schemas.microsoft.com/office/drawing/2014/main" id="{7062FD4D-0490-6C58-3F3A-96D995437C06}"/>
              </a:ext>
            </a:extLst>
          </p:cNvPr>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panose="020B0604020202020204" pitchFamily="34" charset="0"/>
              </a:defRPr>
            </a:lvl1pPr>
          </a:lstStyle>
          <a:p>
            <a:pPr>
              <a:defRPr/>
            </a:pPr>
            <a:fld id="{D9AFCD7F-FB0B-3649-B976-D06EE691E6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D9AFCD7F-FB0B-3649-B976-D06EE691E6C7}" type="slidenum">
              <a:rPr lang="en-US" altLang="en-US" smtClean="0"/>
              <a:pPr>
                <a:defRPr/>
              </a:pPr>
              <a:t>8</a:t>
            </a:fld>
            <a:endParaRPr lang="en-US" altLang="en-US"/>
          </a:p>
        </p:txBody>
      </p:sp>
    </p:spTree>
    <p:extLst>
      <p:ext uri="{BB962C8B-B14F-4D97-AF65-F5344CB8AC3E}">
        <p14:creationId xmlns:p14="http://schemas.microsoft.com/office/powerpoint/2010/main" val="143992423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4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0.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1.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2.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3.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4.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5.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1.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6.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7.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8.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40.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36.png"/><Relationship Id="rId12" Type="http://schemas.openxmlformats.org/officeDocument/2006/relationships/image" Target="../media/image38.png"/><Relationship Id="rId17" Type="http://schemas.openxmlformats.org/officeDocument/2006/relationships/image" Target="../media/image15.png"/><Relationship Id="rId25" Type="http://schemas.openxmlformats.org/officeDocument/2006/relationships/image" Target="../media/image44.png"/><Relationship Id="rId2" Type="http://schemas.openxmlformats.org/officeDocument/2006/relationships/image" Target="../media/image59.jpe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45.png"/><Relationship Id="rId1" Type="http://schemas.openxmlformats.org/officeDocument/2006/relationships/slideMaster" Target="../slideMasters/slideMaster5.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43.png"/><Relationship Id="rId5" Type="http://schemas.openxmlformats.org/officeDocument/2006/relationships/image" Target="../media/image49.png"/><Relationship Id="rId15" Type="http://schemas.openxmlformats.org/officeDocument/2006/relationships/image" Target="../media/image39.png"/><Relationship Id="rId23" Type="http://schemas.openxmlformats.org/officeDocument/2006/relationships/image" Target="../media/image4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41.png"/><Relationship Id="rId26" Type="http://schemas.openxmlformats.org/officeDocument/2006/relationships/image" Target="../media/image25.png"/><Relationship Id="rId3" Type="http://schemas.openxmlformats.org/officeDocument/2006/relationships/image" Target="../media/image49.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0.png"/><Relationship Id="rId25" Type="http://schemas.openxmlformats.org/officeDocument/2006/relationships/image" Target="../media/image24.png"/><Relationship Id="rId2" Type="http://schemas.openxmlformats.org/officeDocument/2006/relationships/image" Target="../media/image60.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36.png"/><Relationship Id="rId11" Type="http://schemas.openxmlformats.org/officeDocument/2006/relationships/image" Target="../media/image38.png"/><Relationship Id="rId24" Type="http://schemas.openxmlformats.org/officeDocument/2006/relationships/image" Target="../media/image44.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43.png"/><Relationship Id="rId28" Type="http://schemas.openxmlformats.org/officeDocument/2006/relationships/image" Target="../media/image45.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48.png"/><Relationship Id="rId9" Type="http://schemas.openxmlformats.org/officeDocument/2006/relationships/image" Target="../media/image37.png"/><Relationship Id="rId14" Type="http://schemas.openxmlformats.org/officeDocument/2006/relationships/image" Target="../media/image39.png"/><Relationship Id="rId22" Type="http://schemas.openxmlformats.org/officeDocument/2006/relationships/image" Target="../media/image42.png"/><Relationship Id="rId27" Type="http://schemas.openxmlformats.org/officeDocument/2006/relationships/image" Target="../media/image26.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75.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77.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78.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52.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79.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54.pn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80.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1.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81.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82.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58.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6.png"/><Relationship Id="rId18" Type="http://schemas.openxmlformats.org/officeDocument/2006/relationships/image" Target="../media/image69.png"/><Relationship Id="rId26" Type="http://schemas.openxmlformats.org/officeDocument/2006/relationships/image" Target="../media/image74.png"/><Relationship Id="rId3" Type="http://schemas.openxmlformats.org/officeDocument/2006/relationships/image" Target="../media/image48.png"/><Relationship Id="rId21" Type="http://schemas.openxmlformats.org/officeDocument/2006/relationships/image" Target="../media/image19.png"/><Relationship Id="rId7" Type="http://schemas.openxmlformats.org/officeDocument/2006/relationships/image" Target="../media/image63.png"/><Relationship Id="rId12" Type="http://schemas.openxmlformats.org/officeDocument/2006/relationships/image" Target="../media/image38.png"/><Relationship Id="rId17" Type="http://schemas.openxmlformats.org/officeDocument/2006/relationships/image" Target="../media/image68.png"/><Relationship Id="rId25" Type="http://schemas.openxmlformats.org/officeDocument/2006/relationships/image" Target="../media/image73.png"/><Relationship Id="rId2" Type="http://schemas.openxmlformats.org/officeDocument/2006/relationships/image" Target="../media/image83.jpeg"/><Relationship Id="rId16" Type="http://schemas.openxmlformats.org/officeDocument/2006/relationships/image" Target="../media/image14.png"/><Relationship Id="rId20" Type="http://schemas.openxmlformats.org/officeDocument/2006/relationships/image" Target="../media/image71.png"/><Relationship Id="rId29" Type="http://schemas.openxmlformats.org/officeDocument/2006/relationships/image" Target="../media/image45.png"/><Relationship Id="rId1" Type="http://schemas.openxmlformats.org/officeDocument/2006/relationships/slideMaster" Target="../slideMasters/slideMaster6.xml"/><Relationship Id="rId6" Type="http://schemas.openxmlformats.org/officeDocument/2006/relationships/image" Target="../media/image62.pn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76.png"/><Relationship Id="rId15" Type="http://schemas.openxmlformats.org/officeDocument/2006/relationships/image" Target="../media/image67.png"/><Relationship Id="rId23" Type="http://schemas.openxmlformats.org/officeDocument/2006/relationships/image" Target="../media/image72.png"/><Relationship Id="rId28" Type="http://schemas.openxmlformats.org/officeDocument/2006/relationships/image" Target="../media/image26.png"/><Relationship Id="rId10" Type="http://schemas.openxmlformats.org/officeDocument/2006/relationships/image" Target="../media/image37.png"/><Relationship Id="rId19" Type="http://schemas.openxmlformats.org/officeDocument/2006/relationships/image" Target="../media/image70.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4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chart" Target="../charts/char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1.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70.png"/><Relationship Id="rId26" Type="http://schemas.openxmlformats.org/officeDocument/2006/relationships/image" Target="../media/image25.png"/><Relationship Id="rId3" Type="http://schemas.openxmlformats.org/officeDocument/2006/relationships/image" Target="../media/image76.png"/><Relationship Id="rId21" Type="http://schemas.openxmlformats.org/officeDocument/2006/relationships/image" Target="../media/image20.png"/><Relationship Id="rId7" Type="http://schemas.openxmlformats.org/officeDocument/2006/relationships/image" Target="../media/image64.png"/><Relationship Id="rId12" Type="http://schemas.openxmlformats.org/officeDocument/2006/relationships/image" Target="../media/image66.png"/><Relationship Id="rId17" Type="http://schemas.openxmlformats.org/officeDocument/2006/relationships/image" Target="../media/image69.png"/><Relationship Id="rId25" Type="http://schemas.openxmlformats.org/officeDocument/2006/relationships/image" Target="../media/image74.png"/><Relationship Id="rId2" Type="http://schemas.openxmlformats.org/officeDocument/2006/relationships/image" Target="../media/image84.jpeg"/><Relationship Id="rId16" Type="http://schemas.openxmlformats.org/officeDocument/2006/relationships/image" Target="../media/image68.png"/><Relationship Id="rId20" Type="http://schemas.openxmlformats.org/officeDocument/2006/relationships/image" Target="../media/image19.png"/><Relationship Id="rId29" Type="http://schemas.openxmlformats.org/officeDocument/2006/relationships/image" Target="../media/image46.png"/><Relationship Id="rId1" Type="http://schemas.openxmlformats.org/officeDocument/2006/relationships/slideMaster" Target="../slideMasters/slideMaster6.xml"/><Relationship Id="rId6" Type="http://schemas.openxmlformats.org/officeDocument/2006/relationships/image" Target="../media/image63.png"/><Relationship Id="rId11" Type="http://schemas.openxmlformats.org/officeDocument/2006/relationships/image" Target="../media/image38.png"/><Relationship Id="rId24" Type="http://schemas.openxmlformats.org/officeDocument/2006/relationships/image" Target="../media/image73.png"/><Relationship Id="rId5" Type="http://schemas.openxmlformats.org/officeDocument/2006/relationships/image" Target="../media/image62.png"/><Relationship Id="rId15" Type="http://schemas.openxmlformats.org/officeDocument/2006/relationships/image" Target="../media/image14.png"/><Relationship Id="rId23" Type="http://schemas.openxmlformats.org/officeDocument/2006/relationships/image" Target="../media/image43.png"/><Relationship Id="rId28" Type="http://schemas.openxmlformats.org/officeDocument/2006/relationships/image" Target="../media/image45.png"/><Relationship Id="rId10" Type="http://schemas.openxmlformats.org/officeDocument/2006/relationships/image" Target="../media/image65.png"/><Relationship Id="rId19" Type="http://schemas.openxmlformats.org/officeDocument/2006/relationships/image" Target="../media/image71.png"/><Relationship Id="rId4" Type="http://schemas.openxmlformats.org/officeDocument/2006/relationships/image" Target="../media/image48.png"/><Relationship Id="rId9" Type="http://schemas.openxmlformats.org/officeDocument/2006/relationships/image" Target="../media/image37.png"/><Relationship Id="rId14" Type="http://schemas.openxmlformats.org/officeDocument/2006/relationships/image" Target="../media/image67.png"/><Relationship Id="rId22" Type="http://schemas.openxmlformats.org/officeDocument/2006/relationships/image" Target="../media/image72.png"/><Relationship Id="rId27"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94.png"/><Relationship Id="rId26" Type="http://schemas.openxmlformats.org/officeDocument/2006/relationships/image" Target="../media/image100.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89.png"/><Relationship Id="rId17" Type="http://schemas.openxmlformats.org/officeDocument/2006/relationships/image" Target="../media/image93.png"/><Relationship Id="rId25" Type="http://schemas.openxmlformats.org/officeDocument/2006/relationships/image" Target="../media/image24.png"/><Relationship Id="rId2" Type="http://schemas.openxmlformats.org/officeDocument/2006/relationships/image" Target="../media/image85.jpeg"/><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2.png"/><Relationship Id="rId1" Type="http://schemas.openxmlformats.org/officeDocument/2006/relationships/slideMaster" Target="../slideMasters/slideMaster6.xml"/><Relationship Id="rId6" Type="http://schemas.openxmlformats.org/officeDocument/2006/relationships/image" Target="../media/image88.png"/><Relationship Id="rId11" Type="http://schemas.openxmlformats.org/officeDocument/2006/relationships/image" Target="../media/image10.png"/><Relationship Id="rId24" Type="http://schemas.openxmlformats.org/officeDocument/2006/relationships/image" Target="../media/image99.png"/><Relationship Id="rId5" Type="http://schemas.openxmlformats.org/officeDocument/2006/relationships/image" Target="../media/image87.png"/><Relationship Id="rId15" Type="http://schemas.openxmlformats.org/officeDocument/2006/relationships/image" Target="../media/image91.png"/><Relationship Id="rId23" Type="http://schemas.openxmlformats.org/officeDocument/2006/relationships/image" Target="../media/image98.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95.png"/><Relationship Id="rId4" Type="http://schemas.openxmlformats.org/officeDocument/2006/relationships/image" Target="../media/image86.png"/><Relationship Id="rId9" Type="http://schemas.openxmlformats.org/officeDocument/2006/relationships/image" Target="../media/image8.png"/><Relationship Id="rId14" Type="http://schemas.openxmlformats.org/officeDocument/2006/relationships/image" Target="../media/image90.png"/><Relationship Id="rId22" Type="http://schemas.openxmlformats.org/officeDocument/2006/relationships/image" Target="../media/image97.png"/><Relationship Id="rId27" Type="http://schemas.openxmlformats.org/officeDocument/2006/relationships/image" Target="../media/image101.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1.png"/><Relationship Id="rId3" Type="http://schemas.openxmlformats.org/officeDocument/2006/relationships/image" Target="../media/image104.png"/><Relationship Id="rId21" Type="http://schemas.openxmlformats.org/officeDocument/2006/relationships/image" Target="../media/image97.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94.png"/><Relationship Id="rId25" Type="http://schemas.openxmlformats.org/officeDocument/2006/relationships/image" Target="../media/image100.png"/><Relationship Id="rId2" Type="http://schemas.openxmlformats.org/officeDocument/2006/relationships/image" Target="../media/image103.png"/><Relationship Id="rId16" Type="http://schemas.openxmlformats.org/officeDocument/2006/relationships/image" Target="../media/image93.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89.png"/><Relationship Id="rId24" Type="http://schemas.openxmlformats.org/officeDocument/2006/relationships/image" Target="../media/image24.png"/><Relationship Id="rId5" Type="http://schemas.openxmlformats.org/officeDocument/2006/relationships/image" Target="../media/image88.png"/><Relationship Id="rId15" Type="http://schemas.openxmlformats.org/officeDocument/2006/relationships/image" Target="../media/image92.png"/><Relationship Id="rId23" Type="http://schemas.openxmlformats.org/officeDocument/2006/relationships/image" Target="../media/image99.png"/><Relationship Id="rId28" Type="http://schemas.openxmlformats.org/officeDocument/2006/relationships/image" Target="../media/image102.png"/><Relationship Id="rId10" Type="http://schemas.openxmlformats.org/officeDocument/2006/relationships/image" Target="../media/image10.png"/><Relationship Id="rId19" Type="http://schemas.openxmlformats.org/officeDocument/2006/relationships/image" Target="../media/image96.png"/><Relationship Id="rId4" Type="http://schemas.openxmlformats.org/officeDocument/2006/relationships/image" Target="../media/image87.png"/><Relationship Id="rId9" Type="http://schemas.openxmlformats.org/officeDocument/2006/relationships/image" Target="../media/image9.png"/><Relationship Id="rId14" Type="http://schemas.openxmlformats.org/officeDocument/2006/relationships/image" Target="../media/image91.png"/><Relationship Id="rId22" Type="http://schemas.openxmlformats.org/officeDocument/2006/relationships/image" Target="../media/image98.png"/><Relationship Id="rId27" Type="http://schemas.openxmlformats.org/officeDocument/2006/relationships/image" Target="../media/image2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916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3842728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16960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66178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957713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07399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120933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263749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chemeClr val="bg1"/>
                </a:solidFill>
                <a:ea typeface="Arial" charset="0"/>
                <a:cs typeface="Arial" charset="0"/>
              </a:rPr>
              <a:t>Produced by</a:t>
            </a:r>
            <a:endParaRPr lang="en-US" sz="1100" dirty="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95003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7C8CA"/>
                </a:solidFill>
              </a:defRPr>
            </a:lvl1pPr>
          </a:lstStyle>
          <a:p>
            <a:r>
              <a:rPr lang="en-GB" dirty="0"/>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6930685-428B-7885-9FA4-62889D962B84}"/>
              </a:ext>
            </a:extLst>
          </p:cNvPr>
          <p:cNvSpPr>
            <a:spLocks noGrp="1"/>
          </p:cNvSpPr>
          <p:nvPr>
            <p:ph type="dt" sz="half" idx="10"/>
          </p:nvPr>
        </p:nvSpPr>
        <p:spPr>
          <a:xfrm>
            <a:off x="0" y="0"/>
            <a:ext cx="0" cy="0"/>
          </a:xfrm>
        </p:spPr>
        <p:txBody>
          <a:bodyPr/>
          <a:lstStyle>
            <a:lvl1pPr>
              <a:defRPr/>
            </a:lvl1pPr>
          </a:lstStyle>
          <a:p>
            <a:pPr>
              <a:defRPr/>
            </a:pPr>
            <a:fld id="{887C0006-B838-7E41-AA72-79D8C5CC682E}" type="datetimeFigureOut">
              <a:rPr lang="en-GB"/>
              <a:pPr>
                <a:defRPr/>
              </a:pPr>
              <a:t>17/10/2023</a:t>
            </a:fld>
            <a:endParaRPr lang="en-GB"/>
          </a:p>
        </p:txBody>
      </p:sp>
      <p:sp>
        <p:nvSpPr>
          <p:cNvPr id="5" name="Footer Placeholder 4">
            <a:extLst>
              <a:ext uri="{FF2B5EF4-FFF2-40B4-BE49-F238E27FC236}">
                <a16:creationId xmlns:a16="http://schemas.microsoft.com/office/drawing/2014/main" id="{6144B016-E54A-8062-6640-F05F7804E8FD}"/>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640E1A-16BC-7AE3-16F3-B8E86E901389}"/>
              </a:ext>
            </a:extLst>
          </p:cNvPr>
          <p:cNvSpPr>
            <a:spLocks noGrp="1"/>
          </p:cNvSpPr>
          <p:nvPr>
            <p:ph type="sldNum" sz="quarter" idx="12"/>
          </p:nvPr>
        </p:nvSpPr>
        <p:spPr>
          <a:xfrm>
            <a:off x="0" y="0"/>
            <a:ext cx="0" cy="0"/>
          </a:xfrm>
        </p:spPr>
        <p:txBody>
          <a:bodyPr/>
          <a:lstStyle>
            <a:lvl1pPr>
              <a:defRPr/>
            </a:lvl1pPr>
          </a:lstStyle>
          <a:p>
            <a:pPr>
              <a:defRPr/>
            </a:pPr>
            <a:fld id="{BA106FDC-798B-7846-9B72-254FFF6C2F9A}" type="slidenum">
              <a:rPr lang="en-GB"/>
              <a:pPr>
                <a:defRPr/>
              </a:pPr>
              <a:t>‹#›</a:t>
            </a:fld>
            <a:endParaRPr lang="en-GB"/>
          </a:p>
        </p:txBody>
      </p:sp>
    </p:spTree>
    <p:extLst>
      <p:ext uri="{BB962C8B-B14F-4D97-AF65-F5344CB8AC3E}">
        <p14:creationId xmlns:p14="http://schemas.microsoft.com/office/powerpoint/2010/main" val="3175584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17/10/2023</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168174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1" name="Content Placeholder 2"/>
          <p:cNvSpPr>
            <a:spLocks noGrp="1"/>
          </p:cNvSpPr>
          <p:nvPr>
            <p:ph idx="1"/>
          </p:nvPr>
        </p:nvSpPr>
        <p:spPr>
          <a:xfrm>
            <a:off x="218262" y="888004"/>
            <a:ext cx="11763662" cy="5529155"/>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6372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dirty="0"/>
          </a:p>
        </p:txBody>
      </p:sp>
    </p:spTree>
    <p:extLst>
      <p:ext uri="{BB962C8B-B14F-4D97-AF65-F5344CB8AC3E}">
        <p14:creationId xmlns:p14="http://schemas.microsoft.com/office/powerpoint/2010/main" val="207364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dirty="0"/>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9946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2"/>
            <a:ext cx="11763662"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49047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55359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329940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640278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494411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8175089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1764321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282726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4"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660764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dirty="0"/>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80699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dirty="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dirty="0">
                <a:solidFill>
                  <a:srgbClr val="8197A6"/>
                </a:solidFill>
                <a:ea typeface="Arial" charset="0"/>
                <a:cs typeface="Arial" charset="0"/>
              </a:rPr>
              <a:t>Produced by</a:t>
            </a:r>
            <a:endParaRPr lang="en-US" sz="1100" dirty="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297251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D88216D-C7B5-03F4-0399-B545461DF7B2}"/>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it-IT" dirty="0"/>
          </a:p>
        </p:txBody>
      </p:sp>
    </p:spTree>
    <p:extLst>
      <p:ext uri="{BB962C8B-B14F-4D97-AF65-F5344CB8AC3E}">
        <p14:creationId xmlns:p14="http://schemas.microsoft.com/office/powerpoint/2010/main" val="2992678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31" descr="16950723446_e7d8e1bfb9_o.jpg">
            <a:extLst>
              <a:ext uri="{FF2B5EF4-FFF2-40B4-BE49-F238E27FC236}">
                <a16:creationId xmlns:a16="http://schemas.microsoft.com/office/drawing/2014/main" id="{1974D910-FF60-5E6C-189D-0044E9C663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5E50CE94-FD65-9E14-B696-AE80E6323A44}"/>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3BF22DF8-DDB8-0241-DEFE-02DA7229464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ADA2B26-A87A-6FD6-5B1A-5BEC9D986A08}"/>
              </a:ext>
            </a:extLst>
          </p:cNvPr>
          <p:cNvSpPr txBox="1">
            <a:spLocks noChangeArrowheads="1"/>
          </p:cNvSpPr>
          <p:nvPr userDrawn="1"/>
        </p:nvSpPr>
        <p:spPr bwMode="auto">
          <a:xfrm>
            <a:off x="217488" y="6096000"/>
            <a:ext cx="6689725" cy="257175"/>
          </a:xfrm>
          <a:prstGeom prst="rect">
            <a:avLst/>
          </a:prstGeom>
          <a:noFill/>
          <a:ln w="9525">
            <a:noFill/>
            <a:miter lim="800000"/>
            <a:headEnd/>
            <a:tailEnd/>
          </a:ln>
          <a:effec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1067">
                <a:solidFill>
                  <a:srgbClr val="D9D9D9"/>
                </a:solidFill>
              </a:rPr>
              <a:t>ESA UNCLASSIFIED - For Official Use</a:t>
            </a:r>
            <a:endParaRPr lang="en-GB" sz="1067">
              <a:solidFill>
                <a:srgbClr val="D9D9D9"/>
              </a:solidFill>
            </a:endParaRPr>
          </a:p>
        </p:txBody>
      </p:sp>
      <p:pic>
        <p:nvPicPr>
          <p:cNvPr id="6" name="Picture 85">
            <a:extLst>
              <a:ext uri="{FF2B5EF4-FFF2-40B4-BE49-F238E27FC236}">
                <a16:creationId xmlns:a16="http://schemas.microsoft.com/office/drawing/2014/main" id="{1FF8FE0F-F6F3-AFFA-2F06-D76196FE7D18}"/>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5C70264-A6EC-332B-D5BA-07DCD925DF2A}"/>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 32">
            <a:extLst>
              <a:ext uri="{FF2B5EF4-FFF2-40B4-BE49-F238E27FC236}">
                <a16:creationId xmlns:a16="http://schemas.microsoft.com/office/drawing/2014/main" id="{D39B45FC-A491-1459-59A1-7E2ED9138D6A}"/>
              </a:ext>
            </a:extLst>
          </p:cNvPr>
          <p:cNvGrpSpPr>
            <a:grpSpLocks/>
          </p:cNvGrpSpPr>
          <p:nvPr userDrawn="1"/>
        </p:nvGrpSpPr>
        <p:grpSpPr bwMode="auto">
          <a:xfrm>
            <a:off x="190500" y="6542088"/>
            <a:ext cx="10126663" cy="158750"/>
            <a:chOff x="226688" y="6572055"/>
            <a:chExt cx="9280921" cy="144114"/>
          </a:xfrm>
        </p:grpSpPr>
        <p:pic>
          <p:nvPicPr>
            <p:cNvPr id="9" name="Picture 33" descr="at.png">
              <a:extLst>
                <a:ext uri="{FF2B5EF4-FFF2-40B4-BE49-F238E27FC236}">
                  <a16:creationId xmlns:a16="http://schemas.microsoft.com/office/drawing/2014/main" id="{1C951178-D1CF-9183-A5BF-FACE1065773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be.png">
              <a:extLst>
                <a:ext uri="{FF2B5EF4-FFF2-40B4-BE49-F238E27FC236}">
                  <a16:creationId xmlns:a16="http://schemas.microsoft.com/office/drawing/2014/main" id="{6100E761-2183-F0F5-34FE-3DC6865A2D2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descr="ch.png">
              <a:extLst>
                <a:ext uri="{FF2B5EF4-FFF2-40B4-BE49-F238E27FC236}">
                  <a16:creationId xmlns:a16="http://schemas.microsoft.com/office/drawing/2014/main" id="{D79F7CB6-4F3B-3042-6ED4-C559A8D8324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cz.png">
              <a:extLst>
                <a:ext uri="{FF2B5EF4-FFF2-40B4-BE49-F238E27FC236}">
                  <a16:creationId xmlns:a16="http://schemas.microsoft.com/office/drawing/2014/main" id="{9AC3A32D-D5BF-97A1-CF82-B9BDF162548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de.png">
              <a:extLst>
                <a:ext uri="{FF2B5EF4-FFF2-40B4-BE49-F238E27FC236}">
                  <a16:creationId xmlns:a16="http://schemas.microsoft.com/office/drawing/2014/main" id="{BAA98FF2-1C0F-3760-75DE-D91AA82F643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dk.png">
              <a:extLst>
                <a:ext uri="{FF2B5EF4-FFF2-40B4-BE49-F238E27FC236}">
                  <a16:creationId xmlns:a16="http://schemas.microsoft.com/office/drawing/2014/main" id="{6B1435AE-0114-6FA2-AD55-5265F677CC1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ee.png">
              <a:extLst>
                <a:ext uri="{FF2B5EF4-FFF2-40B4-BE49-F238E27FC236}">
                  <a16:creationId xmlns:a16="http://schemas.microsoft.com/office/drawing/2014/main" id="{82B0807D-2D7B-DDEF-A215-5EF037A5E3D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descr="es.png">
              <a:extLst>
                <a:ext uri="{FF2B5EF4-FFF2-40B4-BE49-F238E27FC236}">
                  <a16:creationId xmlns:a16="http://schemas.microsoft.com/office/drawing/2014/main" id="{9ACEA818-FF89-9AE5-199F-9DCFDF1516C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fi.png">
              <a:extLst>
                <a:ext uri="{FF2B5EF4-FFF2-40B4-BE49-F238E27FC236}">
                  <a16:creationId xmlns:a16="http://schemas.microsoft.com/office/drawing/2014/main" id="{73E08704-733B-1862-17A3-6285F1C32A7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fr.png">
              <a:extLst>
                <a:ext uri="{FF2B5EF4-FFF2-40B4-BE49-F238E27FC236}">
                  <a16:creationId xmlns:a16="http://schemas.microsoft.com/office/drawing/2014/main" id="{A89D5BD5-9F78-D090-8D25-1CE3CF697DB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gr.png">
              <a:extLst>
                <a:ext uri="{FF2B5EF4-FFF2-40B4-BE49-F238E27FC236}">
                  <a16:creationId xmlns:a16="http://schemas.microsoft.com/office/drawing/2014/main" id="{7B324AF6-86C5-80C5-B91A-4AD5E9B1408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hu.png">
              <a:extLst>
                <a:ext uri="{FF2B5EF4-FFF2-40B4-BE49-F238E27FC236}">
                  <a16:creationId xmlns:a16="http://schemas.microsoft.com/office/drawing/2014/main" id="{860CF6E9-93FC-7D78-55C4-22F7016E403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ie.png">
              <a:extLst>
                <a:ext uri="{FF2B5EF4-FFF2-40B4-BE49-F238E27FC236}">
                  <a16:creationId xmlns:a16="http://schemas.microsoft.com/office/drawing/2014/main" id="{4FF972BC-509E-5D46-1355-AA0249A643C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it.png">
              <a:extLst>
                <a:ext uri="{FF2B5EF4-FFF2-40B4-BE49-F238E27FC236}">
                  <a16:creationId xmlns:a16="http://schemas.microsoft.com/office/drawing/2014/main" id="{2E919619-6034-0BCB-CC4B-D27BF041F97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lu.png">
              <a:extLst>
                <a:ext uri="{FF2B5EF4-FFF2-40B4-BE49-F238E27FC236}">
                  <a16:creationId xmlns:a16="http://schemas.microsoft.com/office/drawing/2014/main" id="{D1C46B2C-15F5-98A8-93D6-B401677D00B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l.png">
              <a:extLst>
                <a:ext uri="{FF2B5EF4-FFF2-40B4-BE49-F238E27FC236}">
                  <a16:creationId xmlns:a16="http://schemas.microsoft.com/office/drawing/2014/main" id="{C9127CA1-764D-98DB-C457-8176B4B3C6DE}"/>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9" descr="no.png">
              <a:extLst>
                <a:ext uri="{FF2B5EF4-FFF2-40B4-BE49-F238E27FC236}">
                  <a16:creationId xmlns:a16="http://schemas.microsoft.com/office/drawing/2014/main" id="{37231526-079D-AA21-ED54-26753C5367B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0" descr="pl.png">
              <a:extLst>
                <a:ext uri="{FF2B5EF4-FFF2-40B4-BE49-F238E27FC236}">
                  <a16:creationId xmlns:a16="http://schemas.microsoft.com/office/drawing/2014/main" id="{C6603566-831A-02E5-776A-7275CEFEFB6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pt.png">
              <a:extLst>
                <a:ext uri="{FF2B5EF4-FFF2-40B4-BE49-F238E27FC236}">
                  <a16:creationId xmlns:a16="http://schemas.microsoft.com/office/drawing/2014/main" id="{C2199FAB-8E21-99A5-A620-6A3DC6FB367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2" descr="ro.png">
              <a:extLst>
                <a:ext uri="{FF2B5EF4-FFF2-40B4-BE49-F238E27FC236}">
                  <a16:creationId xmlns:a16="http://schemas.microsoft.com/office/drawing/2014/main" id="{87AC52C3-7C33-801B-015F-039B5A25F0F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se.png">
              <a:extLst>
                <a:ext uri="{FF2B5EF4-FFF2-40B4-BE49-F238E27FC236}">
                  <a16:creationId xmlns:a16="http://schemas.microsoft.com/office/drawing/2014/main" id="{8A405C06-61B5-9E11-E94F-DDD220922C6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uk.png">
              <a:extLst>
                <a:ext uri="{FF2B5EF4-FFF2-40B4-BE49-F238E27FC236}">
                  <a16:creationId xmlns:a16="http://schemas.microsoft.com/office/drawing/2014/main" id="{44B76A46-68D1-AE1A-E6BC-33AB7CC5601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ca.png">
              <a:extLst>
                <a:ext uri="{FF2B5EF4-FFF2-40B4-BE49-F238E27FC236}">
                  <a16:creationId xmlns:a16="http://schemas.microsoft.com/office/drawing/2014/main" id="{900B6AEF-8A96-7754-1500-04DCCB2DB29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6">
              <a:extLst>
                <a:ext uri="{FF2B5EF4-FFF2-40B4-BE49-F238E27FC236}">
                  <a16:creationId xmlns:a16="http://schemas.microsoft.com/office/drawing/2014/main" id="{713544B1-3E3C-4106-7FD3-CDF42A71357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7" descr="si.png">
              <a:extLst>
                <a:ext uri="{FF2B5EF4-FFF2-40B4-BE49-F238E27FC236}">
                  <a16:creationId xmlns:a16="http://schemas.microsoft.com/office/drawing/2014/main" id="{72747D9E-5B47-0CB9-565F-B6801E46936C}"/>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802948153"/>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 name="Picture 31" descr="Maxwell_Test_Chamber_970PX.jpg">
            <a:extLst>
              <a:ext uri="{FF2B5EF4-FFF2-40B4-BE49-F238E27FC236}">
                <a16:creationId xmlns:a16="http://schemas.microsoft.com/office/drawing/2014/main" id="{F946D017-FB0B-0B1B-D6AC-9AF0EF4FFD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C41E3D11-7750-0FF4-AC41-A79A40FE4A10}"/>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FEA1E439-6F91-20B5-BB48-204A85F5091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96B450CF-83D7-D757-2B34-9660FEE0FBCC}"/>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A68C8CD1-634B-1226-8D18-121254173240}"/>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6394B623-58D5-D5C4-B25E-3B39A83CD050}"/>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12D23497-B0B3-CFFC-86DE-C126752AE09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63A8762C-D6C0-BB12-B708-DE6F4E2659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F6985630-578E-66E3-A1F7-C72AF53DF21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7C4807BF-6507-F18F-13D1-684C9639E29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38FA6367-2845-6D88-2715-79D291A875F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0FA0739C-FA3D-2105-7E41-CA43FB496B5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A57B9B93-A792-3071-BD7A-BEBA9507C33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1B809531-C375-67AE-745B-CE0BAADF069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A97DE9A9-3D2F-6351-3F22-36DD4ADF1CA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77FD808C-E3A1-92A5-24CC-51C1E003063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320CECE2-3560-60BA-EA6F-682D27CD1EF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00009EB6-87E1-9E6B-0A06-5C254F513AFC}"/>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259A025C-20E3-5DE5-3435-B75410F99143}"/>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5FE38ED7-38E2-727D-E384-E845D50C9BA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1948F2D2-569D-6ACC-919C-9AA0CB181B8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289B693A-A3BA-AC7F-C18B-3BDBB11ABA1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1ACC5309-7D4F-44C0-1E42-1ED4C5B9008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2D8C2BD0-B914-39AE-3407-8FD720BD35C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ABDC1F46-5242-838C-54E6-F9A534B0BE2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0EFA726D-28D8-FCC9-0D35-FE6D0F2E568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8DBC4908-6A98-90D9-2A28-6EDE4BD0C6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75A61A90-23B3-61C3-130A-CFB3B4049B0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0E241A0A-3C9C-322A-8BD5-E88C766D2FD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D96C2AFE-1D6D-7EBB-CFC6-704A3FEF7144}"/>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D7445731-9C60-C20D-7458-EE15AC0FFEB1}"/>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279330957"/>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2" name="Picture 32" descr="Winter_Moon.jpg">
            <a:extLst>
              <a:ext uri="{FF2B5EF4-FFF2-40B4-BE49-F238E27FC236}">
                <a16:creationId xmlns:a16="http://schemas.microsoft.com/office/drawing/2014/main" id="{527A9E03-8DFB-4C61-5FAF-8BCEE15D46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276C2225-9FAA-96D2-8B7A-9AD01FD548ED}"/>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49DD875C-19D1-19A2-757B-78E0E27A7E9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9BC83EA8-361E-B4E4-778F-0EA3F2ED207B}"/>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D79E9AE-10BD-9729-8A43-F6A5AB5C3D77}"/>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4F6FAA18-5F3E-9A95-D1A3-CE94AC5466EE}"/>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1E9106E4-0F8B-C5A5-670B-EABBCAEE914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F0F66D43-6B8D-F136-FEBA-D980FFF7C52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6F2EFC2F-6253-7A34-820C-95D4B611AAA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CCCBD65E-325F-E9E5-59B6-5D0D4467FD1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FC0E3764-EC99-E8CA-B00A-F444785588B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8EAAD3DC-8832-8B05-3D88-0D967D63E14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C4C8731C-B24C-E732-E608-DADAA4D546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2342D595-415F-51CD-5A17-417633842BD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21207C28-0BE8-CF8E-4FD0-C7185E81D49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C2CAD159-3B0E-0D0A-2AAA-B7EAFB7DBC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74455E39-1884-39EA-1EC9-F8DC9017B03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5555A37C-8F3E-8834-A761-8474217895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D308656E-AEA1-10AD-5858-CA7FB397986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5F4636A0-4EDC-43BD-3D3B-87512EE81C9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F8CE0F40-83E3-10BF-7082-B44F0359440D}"/>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D44BCD1B-DCD6-6F48-B67C-55038F83C6FE}"/>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5B25F135-E876-331A-E292-0772A2B19B5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19E28158-2C9D-1D20-9990-2210C226C64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AE269A01-4D08-31CF-7FC2-0DBFD894B84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F6A1ABFC-7240-9391-3ADC-5F97D57211D2}"/>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238F3952-761D-77BB-C8DA-F2F649EEF1CF}"/>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2A8DD21C-F129-600D-C653-741C47B70CC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145804B9-BF81-4989-3CF9-B2F0FC9D842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81A8B6AC-A067-CAED-87A0-7C80529F5B8D}"/>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3F22F026-2723-8288-7B51-E6D044F1C06F}"/>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10030820"/>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CB354-373C-3778-A399-DC24CA1EE9C3}"/>
              </a:ext>
            </a:extLst>
          </p:cNvPr>
          <p:cNvSpPr/>
          <p:nvPr userDrawn="1"/>
        </p:nvSpPr>
        <p:spPr>
          <a:xfrm>
            <a:off x="-127000" y="0"/>
            <a:ext cx="1250315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1" descr="Comet_activity_21_June_970PX.jpg">
            <a:extLst>
              <a:ext uri="{FF2B5EF4-FFF2-40B4-BE49-F238E27FC236}">
                <a16:creationId xmlns:a16="http://schemas.microsoft.com/office/drawing/2014/main" id="{699B274A-04A9-E37E-D1E8-86D8509BC7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2838"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0">
            <a:extLst>
              <a:ext uri="{FF2B5EF4-FFF2-40B4-BE49-F238E27FC236}">
                <a16:creationId xmlns:a16="http://schemas.microsoft.com/office/drawing/2014/main" id="{3218255C-89CE-D2CE-3AB0-255702C83DE2}"/>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a:extLst>
              <a:ext uri="{FF2B5EF4-FFF2-40B4-BE49-F238E27FC236}">
                <a16:creationId xmlns:a16="http://schemas.microsoft.com/office/drawing/2014/main" id="{472820C5-EC14-7448-BEC4-871AF797343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5">
            <a:extLst>
              <a:ext uri="{FF2B5EF4-FFF2-40B4-BE49-F238E27FC236}">
                <a16:creationId xmlns:a16="http://schemas.microsoft.com/office/drawing/2014/main" id="{A76D667E-B074-193D-38CF-2BB99C038CE0}"/>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3097BD2-38C5-E51C-8172-C4163D8446F2}"/>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 32">
            <a:extLst>
              <a:ext uri="{FF2B5EF4-FFF2-40B4-BE49-F238E27FC236}">
                <a16:creationId xmlns:a16="http://schemas.microsoft.com/office/drawing/2014/main" id="{E3692BEA-D323-F439-E10F-E1958AF766B8}"/>
              </a:ext>
            </a:extLst>
          </p:cNvPr>
          <p:cNvGrpSpPr>
            <a:grpSpLocks/>
          </p:cNvGrpSpPr>
          <p:nvPr userDrawn="1"/>
        </p:nvGrpSpPr>
        <p:grpSpPr bwMode="auto">
          <a:xfrm>
            <a:off x="190500" y="6542088"/>
            <a:ext cx="10126663" cy="158750"/>
            <a:chOff x="226688" y="6572055"/>
            <a:chExt cx="9280921" cy="144114"/>
          </a:xfrm>
        </p:grpSpPr>
        <p:pic>
          <p:nvPicPr>
            <p:cNvPr id="9" name="Picture 33" descr="at.png">
              <a:extLst>
                <a:ext uri="{FF2B5EF4-FFF2-40B4-BE49-F238E27FC236}">
                  <a16:creationId xmlns:a16="http://schemas.microsoft.com/office/drawing/2014/main" id="{70FF8BD3-7C38-5761-3CAD-94795D5FEE5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be.png">
              <a:extLst>
                <a:ext uri="{FF2B5EF4-FFF2-40B4-BE49-F238E27FC236}">
                  <a16:creationId xmlns:a16="http://schemas.microsoft.com/office/drawing/2014/main" id="{7FC687ED-F75B-487A-88D0-1C17CA6AC31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descr="ch.png">
              <a:extLst>
                <a:ext uri="{FF2B5EF4-FFF2-40B4-BE49-F238E27FC236}">
                  <a16:creationId xmlns:a16="http://schemas.microsoft.com/office/drawing/2014/main" id="{2BE3AF95-33BB-654D-0B94-3D3064E34EA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cz.png">
              <a:extLst>
                <a:ext uri="{FF2B5EF4-FFF2-40B4-BE49-F238E27FC236}">
                  <a16:creationId xmlns:a16="http://schemas.microsoft.com/office/drawing/2014/main" id="{AB0BCCF5-FFB9-E460-C663-E922CCD2BF8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de.png">
              <a:extLst>
                <a:ext uri="{FF2B5EF4-FFF2-40B4-BE49-F238E27FC236}">
                  <a16:creationId xmlns:a16="http://schemas.microsoft.com/office/drawing/2014/main" id="{370AA60E-0DD0-F8BC-84F4-CEC5487381A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dk.png">
              <a:extLst>
                <a:ext uri="{FF2B5EF4-FFF2-40B4-BE49-F238E27FC236}">
                  <a16:creationId xmlns:a16="http://schemas.microsoft.com/office/drawing/2014/main" id="{5BFD77EC-DBEA-3372-B4BE-ADAFF7687B52}"/>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ee.png">
              <a:extLst>
                <a:ext uri="{FF2B5EF4-FFF2-40B4-BE49-F238E27FC236}">
                  <a16:creationId xmlns:a16="http://schemas.microsoft.com/office/drawing/2014/main" id="{2CF3C7D0-824A-18FE-3B5B-3A374F7DDF39}"/>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descr="es.png">
              <a:extLst>
                <a:ext uri="{FF2B5EF4-FFF2-40B4-BE49-F238E27FC236}">
                  <a16:creationId xmlns:a16="http://schemas.microsoft.com/office/drawing/2014/main" id="{B29F98A4-CDDF-05D0-9276-39699A15BC5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fi.png">
              <a:extLst>
                <a:ext uri="{FF2B5EF4-FFF2-40B4-BE49-F238E27FC236}">
                  <a16:creationId xmlns:a16="http://schemas.microsoft.com/office/drawing/2014/main" id="{5B525BB7-05F1-3632-FEEA-AECBD826F13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fr.png">
              <a:extLst>
                <a:ext uri="{FF2B5EF4-FFF2-40B4-BE49-F238E27FC236}">
                  <a16:creationId xmlns:a16="http://schemas.microsoft.com/office/drawing/2014/main" id="{3475F440-676C-315A-914A-AB527D2D5E7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gr.png">
              <a:extLst>
                <a:ext uri="{FF2B5EF4-FFF2-40B4-BE49-F238E27FC236}">
                  <a16:creationId xmlns:a16="http://schemas.microsoft.com/office/drawing/2014/main" id="{8491FA40-1BA5-3D6C-8AF6-8172B89F5E9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hu.png">
              <a:extLst>
                <a:ext uri="{FF2B5EF4-FFF2-40B4-BE49-F238E27FC236}">
                  <a16:creationId xmlns:a16="http://schemas.microsoft.com/office/drawing/2014/main" id="{D042949F-5F13-DD82-5BE0-5C6FAA26B61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ie.png">
              <a:extLst>
                <a:ext uri="{FF2B5EF4-FFF2-40B4-BE49-F238E27FC236}">
                  <a16:creationId xmlns:a16="http://schemas.microsoft.com/office/drawing/2014/main" id="{256705A9-023A-79BE-247F-93B849DA4D9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it.png">
              <a:extLst>
                <a:ext uri="{FF2B5EF4-FFF2-40B4-BE49-F238E27FC236}">
                  <a16:creationId xmlns:a16="http://schemas.microsoft.com/office/drawing/2014/main" id="{F0535E3D-9592-263A-A8DE-41ABC31A4AF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lu.png">
              <a:extLst>
                <a:ext uri="{FF2B5EF4-FFF2-40B4-BE49-F238E27FC236}">
                  <a16:creationId xmlns:a16="http://schemas.microsoft.com/office/drawing/2014/main" id="{42A3887E-7DF3-9ADF-EEDE-D650598A7D4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l.png">
              <a:extLst>
                <a:ext uri="{FF2B5EF4-FFF2-40B4-BE49-F238E27FC236}">
                  <a16:creationId xmlns:a16="http://schemas.microsoft.com/office/drawing/2014/main" id="{54F24058-86F0-87EC-8D8A-F398ECAD66B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9" descr="no.png">
              <a:extLst>
                <a:ext uri="{FF2B5EF4-FFF2-40B4-BE49-F238E27FC236}">
                  <a16:creationId xmlns:a16="http://schemas.microsoft.com/office/drawing/2014/main" id="{A0D7EE83-869A-2618-1509-F1F3C47DF4A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0" descr="pl.png">
              <a:extLst>
                <a:ext uri="{FF2B5EF4-FFF2-40B4-BE49-F238E27FC236}">
                  <a16:creationId xmlns:a16="http://schemas.microsoft.com/office/drawing/2014/main" id="{635C2CD0-025F-4F12-1423-A52F59812E7C}"/>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pt.png">
              <a:extLst>
                <a:ext uri="{FF2B5EF4-FFF2-40B4-BE49-F238E27FC236}">
                  <a16:creationId xmlns:a16="http://schemas.microsoft.com/office/drawing/2014/main" id="{B2144795-5F78-E318-75AB-AB1560012FD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2" descr="ro.png">
              <a:extLst>
                <a:ext uri="{FF2B5EF4-FFF2-40B4-BE49-F238E27FC236}">
                  <a16:creationId xmlns:a16="http://schemas.microsoft.com/office/drawing/2014/main" id="{C3D1E994-B91C-C227-994A-42D2200453A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se.png">
              <a:extLst>
                <a:ext uri="{FF2B5EF4-FFF2-40B4-BE49-F238E27FC236}">
                  <a16:creationId xmlns:a16="http://schemas.microsoft.com/office/drawing/2014/main" id="{6519BC69-EF93-6C5B-A733-696FCD20D6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uk.png">
              <a:extLst>
                <a:ext uri="{FF2B5EF4-FFF2-40B4-BE49-F238E27FC236}">
                  <a16:creationId xmlns:a16="http://schemas.microsoft.com/office/drawing/2014/main" id="{23F86947-19F1-57EC-8E00-16FB28859B4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ca.png">
              <a:extLst>
                <a:ext uri="{FF2B5EF4-FFF2-40B4-BE49-F238E27FC236}">
                  <a16:creationId xmlns:a16="http://schemas.microsoft.com/office/drawing/2014/main" id="{87E4BD1B-0413-BCCB-E4DA-11570149D56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6">
              <a:extLst>
                <a:ext uri="{FF2B5EF4-FFF2-40B4-BE49-F238E27FC236}">
                  <a16:creationId xmlns:a16="http://schemas.microsoft.com/office/drawing/2014/main" id="{A283A312-0919-D162-FF46-C2B7CC3E7D59}"/>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7" descr="si.png">
              <a:extLst>
                <a:ext uri="{FF2B5EF4-FFF2-40B4-BE49-F238E27FC236}">
                  <a16:creationId xmlns:a16="http://schemas.microsoft.com/office/drawing/2014/main" id="{3A439BB3-E4EB-1C23-8D9E-19E175F24851}"/>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603516310"/>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2" name="Picture 31" descr="Imja_glacier_Himalayas_970PX.jpg">
            <a:extLst>
              <a:ext uri="{FF2B5EF4-FFF2-40B4-BE49-F238E27FC236}">
                <a16:creationId xmlns:a16="http://schemas.microsoft.com/office/drawing/2014/main" id="{4B17EE63-70F5-9FBD-5804-F82B978FF3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CD4CB523-739B-D87D-060E-E2223FDF0EEE}"/>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8A5D0A61-8A2C-A0C3-6236-43778EE4E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479AB1FD-B1E7-A1B0-BFE0-268F777C24BA}"/>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D2C2997-95B1-460C-60C5-C47BAFC53AC1}"/>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EC16565A-43C1-6895-6C02-BE7F978D7B40}"/>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DBF0519B-C33C-3F9A-F95E-CF13F76B14C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81036843-5726-604D-BA9D-DFF7D551DD4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57D91B3A-35AE-5D80-F5A3-E5EC0DA90FA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F56B1199-719D-93E8-21AA-F2634EA4498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8E69FD83-B81C-97BA-F937-4F02C56B3BB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1D168F65-E6A4-66C8-4979-D85FDE73B2C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F604B3C2-7AFC-9F00-0F0A-0508324DF78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5BA6DD85-1D24-64EE-A545-7591FEEDDC9B}"/>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4D8001C1-312E-666A-F9D4-2448960678D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4AAF420B-8C16-2BAF-2886-CEAB3D4D024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0112225D-3A3E-FF37-AFFA-C28179A0816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DB4B253E-3C6C-5BB3-1FFF-BB1354B4A4C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90C8E3A9-3752-E568-94F0-C2AC9D2CCE66}"/>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F442AE20-2365-687A-BCBE-6EF26BBBD09B}"/>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3A3595D1-45D5-D075-F8F4-4175C274AB56}"/>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9AE796EB-BF63-52A1-5F1F-4CD2CFEDAC1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0CE09F02-7924-B2F0-3694-1C29A069FFD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7A017943-A2ED-D329-82D2-DA05470427EA}"/>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3A5D7F26-BF93-EDE2-527A-F6C82DBD56C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3FEE68F2-5F2F-9D4E-9729-1FF10C22D9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25279478-FC9B-3CDD-9702-87D7F6A3DC2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24CDFE34-FBF0-044D-50D7-4236E886C3F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4C56B584-3DF3-B70E-039E-6FF01A9B0B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ABFEABBD-8831-F3A7-CF33-B756A30088A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C07DE0AB-D1A3-8928-5C63-D9BBD28F662F}"/>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242803356"/>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2" name="Picture 31" descr="Alphasat_artist_s_impression_970px.png">
            <a:extLst>
              <a:ext uri="{FF2B5EF4-FFF2-40B4-BE49-F238E27FC236}">
                <a16:creationId xmlns:a16="http://schemas.microsoft.com/office/drawing/2014/main" id="{83CD615E-1059-9C3F-E31A-9B6A4E17B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95B5B55B-1D3F-3D94-1ED7-CC8DF9953411}"/>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114B06DB-A453-68B3-80F8-28EF6F1C5A8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18DF47A9-DF3D-6A93-5C5D-4962A0F4CF9F}"/>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0B6030D-C9D4-6279-E32E-D2C2D9610A62}"/>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31909D9B-CA70-A6F7-42C9-6597CFC32C56}"/>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D9C89303-F05E-3E2D-58A1-27643DF8DD6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76CD719A-0C58-24A4-DCF2-0E000B701DB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8C9D8534-CD47-79BA-ADE2-A9C9E646B24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6445D6AF-240D-F09A-ABF1-F510003FC7F7}"/>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11BA76AD-3AE2-0E99-9B30-01905CB6C44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B9B9CC8B-A2C5-5875-B86C-96465F17ECC3}"/>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C2F18421-AC1E-777F-CED3-7D10A516B43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D639D567-2677-9664-85AB-DB0F6F32005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C11185DB-7708-A385-0475-D1B1A6F656C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BC1CC2AF-C096-A54C-C8D3-86D118C2D88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25A2D3AC-9BD7-5EC6-C05A-49A83A87FC0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D008C11D-70B6-34B1-8E3D-36F46B9B253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BB5D3AA5-9F18-DA47-900F-84BF055D1CD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39DB33A8-2CCC-B2BC-8320-1D42C1FD61C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296D1DF0-DF6D-2123-8679-267B558648F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F0278925-603A-8763-A5AB-63F9A4E60A4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B45B50F3-D959-09EC-F916-31B669C4316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C7824F64-8DA2-63A4-5E2A-A8571ED57C5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E96AB0ED-D1BF-A8A6-3323-A6530F0A4BA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C1EBA4CA-CDC9-3C04-1959-258ACF54075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000952D5-E19C-AEC4-52A5-F3732AE7288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41518275-B0FB-CEB4-0D80-4C623F546ED8}"/>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995F8456-C7AF-EA96-CA97-8FE77E923E1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1F7D062A-CA63-4BEA-C303-4DF8E5EC4E89}"/>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0C8FEA81-6B4C-F938-A7C9-E220421F05B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97216989"/>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tx1"/>
        </a:solidFill>
        <a:effectLst/>
      </p:bgPr>
    </p:bg>
    <p:spTree>
      <p:nvGrpSpPr>
        <p:cNvPr id="1" name=""/>
        <p:cNvGrpSpPr/>
        <p:nvPr/>
      </p:nvGrpSpPr>
      <p:grpSpPr>
        <a:xfrm>
          <a:off x="0" y="0"/>
          <a:ext cx="0" cy="0"/>
          <a:chOff x="0" y="0"/>
          <a:chExt cx="0" cy="0"/>
        </a:xfrm>
      </p:grpSpPr>
      <p:pic>
        <p:nvPicPr>
          <p:cNvPr id="2" name="Picture 32" descr="navigation.jpg">
            <a:extLst>
              <a:ext uri="{FF2B5EF4-FFF2-40B4-BE49-F238E27FC236}">
                <a16:creationId xmlns:a16="http://schemas.microsoft.com/office/drawing/2014/main" id="{0829E258-57B8-F788-973C-369E730CC3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69949C32-3DE1-5D0A-490C-92DC2ABD7500}"/>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789019B8-10CF-EF6F-5D88-FC2534D2933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DEF9141C-D386-D4C4-C2E1-065843E8C101}"/>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1579E45-B5CB-901A-922F-AB8B5812D9B3}"/>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6085DD28-0622-EC72-D40F-16E899DD208F}"/>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3CB96B1F-3E9A-5055-F77C-07BBCFDA884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4B9909C5-5343-C861-EB65-F6CEF353539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F6F3F5DA-F88F-036E-DEA8-9A709914A18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A45278C8-5243-DFDE-5E0D-481E749BD1C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46FFFAE9-1878-2552-27AE-B8383511321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06A16D70-933B-F8A6-1A8B-123C3600112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8E01EEBA-4A6E-104F-062E-602E62D5D54B}"/>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49B7DD72-AB80-0C69-E5FE-DC1225EFD82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1FD7258B-B68C-AE74-5FE0-415F06DEE68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D68F1BF0-EAC2-2599-C706-2290C4747B5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13B66983-F7A9-FA58-C8B2-AF90FA1B27C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E6F1735A-2045-2AA8-D3C8-06D18FD5541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5D398DD8-829E-1CE2-C0ED-3C22D732AAA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A3558B47-E3AF-428B-BF81-87F6147C4EF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3339E795-FB8A-0534-64C2-B89CF6C7F44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B0A27B88-4B44-BCC1-974B-4654B18AE3F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E2D739E7-829C-A4FB-06BC-6841E8D017D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9687362E-542E-84CD-40E8-54F73628CC9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37F0C58C-0E61-2EF0-5D6E-801C8D2033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BCF856CA-4A44-7232-AF8F-9745B620F846}"/>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D97567E0-9473-C492-0EE3-BD937157CA0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AC25610B-DD7E-D930-F93A-793131053A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EA30AEB4-7FC2-2626-1314-85566B301A4C}"/>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2DE6DBB2-6EBD-CCCD-40C7-7977A15C2B8D}"/>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6C628CD5-D5FF-FF3B-DD62-CC9E28E69F72}"/>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554064171"/>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469281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2" name="Picture 31" descr="Alexander_Gerst_spacewalk_970px.jpg">
            <a:extLst>
              <a:ext uri="{FF2B5EF4-FFF2-40B4-BE49-F238E27FC236}">
                <a16:creationId xmlns:a16="http://schemas.microsoft.com/office/drawing/2014/main" id="{56C3099B-A573-F26A-A30C-EFFFF34C36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2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EE8E3D7C-8D81-3170-231F-F2CA52DBF437}"/>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7C924AF6-9489-E3BB-6E82-7ECF7E5D6F0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FBEC255F-6678-EF79-F6FD-B0560F248447}"/>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F53F0EE-40DE-51A2-331D-106869630F60}"/>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46263C62-9943-0761-794D-34682AB9447B}"/>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DB44C452-2650-E4C4-83EF-0827E85364D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E6C1ECED-A986-CDD8-D75E-82E88C6190C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A5FA4B40-C312-431B-7D74-90620ACB81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2C2C1406-E753-8556-0D59-4E0B2A16014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C900E382-0271-2F20-0B3C-91FD9564267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C078E870-ADD3-318E-D5C2-8634C4764D3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0567F44A-6150-3469-02A9-6EE7A0E0560C}"/>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DBD84321-BA5B-A741-7540-6429166EABC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8A23F0D3-B06C-4526-BA2A-F9FB9597DDD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5B9553A4-B885-D280-8E4F-35D227D78B8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306C0DDE-E257-42C0-B665-E4C2C1CC7E8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B5DD5029-87F2-B6D4-FAFD-77B6D08C40F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39A5B912-E460-C3D5-5788-3B68F4D25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BA907CE2-C622-41C3-8D11-589BEEBF7093}"/>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9EBC32A3-94A5-4B8F-84A4-ECC904F8FBB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D4807348-78F3-53F1-348B-26672BEEBDDE}"/>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9C29FD1F-2971-205B-1CF1-BD1B0436772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12735CFF-35CD-CD0A-72A2-8F4DDF050E3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E7A53F9D-6FDA-BEE3-423B-3C8528AEA47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57C485DB-4AAF-8B85-2CA2-D54C6C457BB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DC791A29-5FE6-A9B9-C0A8-548491F8AEEF}"/>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15C27A6C-0F6A-3ECD-DDC5-526D4AF026D8}"/>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71D5A79D-485D-C9CD-BB8A-91BC1801229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C3AA03A9-6061-D517-B324-29300A2C33D7}"/>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CA6FDCF9-CDA6-95B8-A4B1-65C0F7201DA6}"/>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470740025"/>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 name="Picture 31" descr="Liftoff_of_Vega_VV06_carrying_LISA_Pathfinder_970PX.jpg">
            <a:extLst>
              <a:ext uri="{FF2B5EF4-FFF2-40B4-BE49-F238E27FC236}">
                <a16:creationId xmlns:a16="http://schemas.microsoft.com/office/drawing/2014/main" id="{4C8665DE-A8E5-645A-A5CA-230098E865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7FE7613F-BEC7-A43B-BBFC-289BA0C5E13C}"/>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C06C5EA6-DD02-A8AC-EC59-1A5EAE48ABD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EEF2DD90-14AA-F2EA-14CE-6575CBD00A9E}"/>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CB5B6B4F-9AC2-9A3C-AF0A-8EAA1A525611}"/>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109E8F6C-AEB9-B9F5-7571-3F230328709C}"/>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2FF7317D-1B04-912F-647E-F33D0CF5894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1A673078-A2BD-D922-B237-BA867361AD6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696FB4C0-1B83-82B2-27A7-9B6C134ECEE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F7FC2CE5-E068-1514-0278-2BEA19A01E5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5F561153-2284-8DB7-1321-F58D56AC445F}"/>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7B25CCE7-4DCB-6481-1803-03B79150370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829C24EF-8987-F16C-4E4C-B7E61CC756F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B10BAF58-64BD-D4BD-AED5-A4437F5DD6A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B6CF0DC7-2DAA-9986-F6B7-37D02058600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D471193D-4AB4-30F3-EA8A-17CDEC268AD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F79530B5-B2DE-EAB1-E354-D5064E01C30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BD2FA9EF-E6FD-55D0-1B41-072D7E2051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87422369-F288-94F1-D3BE-1C80191E73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48FE52B7-F51C-B47D-6549-6CA5E99468D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DFC649CA-9B3A-7112-C887-36FE3C4E980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2D47F979-8803-EE20-75C2-DC813F2B0081}"/>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51D3937B-5654-BC53-8AF2-89811E9959C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9C25269F-0286-FF18-BB55-F82B40F2F7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FA1A10FC-228F-7EB3-B9CF-CCC88E19076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DC1B133C-2F9C-9610-B751-51D25D0EA6C2}"/>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C485C8B7-B579-2545-E5B1-E9DA89E249C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924F5646-C36A-2D77-1D72-A61F70AB1EB9}"/>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29B9E799-FFC8-6191-6D1F-1D0F920FB83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C9B541CE-815D-CE5E-23DF-C8DE20BDD732}"/>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2805A5CA-5FA7-8A20-4090-38ABF3C47B6C}"/>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3822496094"/>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 name="Picture 31" descr="cover slide 62.png">
            <a:extLst>
              <a:ext uri="{FF2B5EF4-FFF2-40B4-BE49-F238E27FC236}">
                <a16:creationId xmlns:a16="http://schemas.microsoft.com/office/drawing/2014/main" id="{03197BCD-7D55-3412-5F50-B81ACA8CF5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6F040E19-9846-2B9E-964F-A7EB9B674AAE}"/>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25C49DE6-5FD2-E935-DDD5-A2F07CC7CE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C69FBE82-F861-30E8-F2D1-CC42C4AD61CB}"/>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3FB1D2D-F24E-8964-9F7D-6BF47BC768CC}"/>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6EFFB3A7-5DFE-F35B-8635-5F593A15ADC1}"/>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7EECBC50-420D-5549-91AB-922752D9158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2F61D47C-D445-A1C0-7E36-7258B8100FD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863A89A8-FE79-7130-2670-8A4F9CB28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71D3BD74-4BF9-5944-81E8-E8E050D1215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BC139A23-7C92-883B-D4A5-FDCE3257290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C676DF6B-D2DD-28A1-34BC-DDF9D834369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FB1012E8-65ED-0199-647E-1416C78B794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A6234BDD-3681-02A9-7510-5DF53C9DE0A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49AA4BCF-071A-8FA6-E1B8-9C3303E4BA2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24E24C92-BEB0-4BC1-2605-86003FF6C5B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F2EE3EBD-0F40-EA49-505C-B344FAA38CD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9906BEEE-5E2C-8755-5607-9EB69C8F2DF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B1C34D0D-3882-3214-FFAD-DBF50E6DB9F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0B35A27C-E161-3492-FECC-59CE872BE8A3}"/>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72694887-9771-69FF-421D-98738A33242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9608339D-B5CB-65FD-BFCC-96AA52F3562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6304362D-7806-1B73-7539-E552CDA1179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E2BCE35D-A486-5B0E-547B-54FECFE83CA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ED9D6870-4378-AFB2-2B2B-845D05CE78F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D03D05E0-8718-C4F3-0C6E-BEC8A6E1D95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79B1A165-117F-0E35-511F-D3405C1262F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AF15C6DD-9523-58F4-0488-EAB87069432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4531007C-3AD7-F18E-BC11-D01338A11A9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7D366DC4-EE1C-DB4B-2738-C770A5BEA04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1D960223-C4FA-D38C-0167-3A7B18F628C1}"/>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7082866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2" name="Picture 6" descr="011_cover">
            <a:extLst>
              <a:ext uri="{FF2B5EF4-FFF2-40B4-BE49-F238E27FC236}">
                <a16:creationId xmlns:a16="http://schemas.microsoft.com/office/drawing/2014/main" id="{892234B9-BC1A-696D-A946-0C7242AECF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A233F6C6-E8FF-0FA4-2D9B-2A52F50F92D3}"/>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B78E52CD-97F9-E70F-12C7-16C2C450C70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53AD1A65-7A06-EF99-D7AA-F7B6D409F653}"/>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E7F4404-D410-3C05-C2D3-AD9C08DB54D0}"/>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86F4F868-BBC7-ACD1-C924-0B6D8E3B2378}"/>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8CC44C6E-1000-2303-FAD7-C32A99B1AF6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89D29F3B-00B7-1890-48D5-48331E2A2DF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9C3875F0-D3C6-F544-AFF0-E1AAD40D6E6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62AF9EA0-F356-08B9-39B8-B45C32D4CF7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4B0E9C61-BFDA-0910-5E9C-4E553E799D3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9806EA7C-24A4-F398-063C-16BBAEC7BDD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03F1DEAB-4B83-307D-D4C5-FB80DD9141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BA1D007A-DD12-BD7D-848D-EEB31581030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79259BEA-968C-DABC-3689-B941CC29026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13419E43-A646-F8AE-85E6-CEDC6AA224B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5DD6EC92-3862-6B28-8004-6E3EB419108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CE783856-CF6D-9176-00F9-5CCAC46D439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1AF68E92-B868-ED75-FF37-42ED3DEF244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563C4B05-0F9B-FE77-0324-75672467AF8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E20339CC-D0A8-E610-556F-21FFD74EE52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BCE810EE-8086-2EB4-4425-5E7E16253751}"/>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DC838553-D166-09F4-FEE6-366B3A8596F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1265AF63-3CA5-1B65-F93A-599368150EF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94558778-8618-5948-F849-ACBE63822592}"/>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8864B914-8D38-3B48-694D-22736547A2A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065A7144-2B26-7DC7-9544-24C9BE83002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D1247B23-82FE-DF0D-49E0-447AAC38A88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DF9D0FEB-5F9F-DC5A-9DFD-0FE28AB8BC9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C9ECEB88-2AB2-375F-37DB-82228EA278B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A9309FE9-EE74-9825-98B7-A5480A4DB73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401565089"/>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69833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2991735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508663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51997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855694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596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96"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5686355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9055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Tree>
    <p:extLst>
      <p:ext uri="{BB962C8B-B14F-4D97-AF65-F5344CB8AC3E}">
        <p14:creationId xmlns:p14="http://schemas.microsoft.com/office/powerpoint/2010/main" val="34097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 name="Picture 32" descr="1A.jpg">
            <a:extLst>
              <a:ext uri="{FF2B5EF4-FFF2-40B4-BE49-F238E27FC236}">
                <a16:creationId xmlns:a16="http://schemas.microsoft.com/office/drawing/2014/main" id="{72463545-9DCD-BB7E-33B1-CE8C95AAF9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1">
            <a:extLst>
              <a:ext uri="{FF2B5EF4-FFF2-40B4-BE49-F238E27FC236}">
                <a16:creationId xmlns:a16="http://schemas.microsoft.com/office/drawing/2014/main" id="{0A279716-9785-F7F1-8157-DCCA56B25A6B}"/>
              </a:ext>
            </a:extLst>
          </p:cNvPr>
          <p:cNvPicPr>
            <a:picLocks noChangeAspect="1"/>
          </p:cNvPicPr>
          <p:nvPr userDrawn="1"/>
        </p:nvPicPr>
        <p:blipFill>
          <a:blip r:embed="rId3">
            <a:extLst>
              <a:ext uri="{28A0092B-C50C-407E-A947-70E740481C1C}">
                <a14:useLocalDpi xmlns:a14="http://schemas.microsoft.com/office/drawing/2010/main" val="0"/>
              </a:ext>
            </a:extLst>
          </a:blip>
          <a:srcRect b="-31435"/>
          <a:stretch>
            <a:fillRect/>
          </a:stretch>
        </p:blipFill>
        <p:spPr bwMode="auto">
          <a:xfrm>
            <a:off x="10383838" y="6529388"/>
            <a:ext cx="15970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26FF8383-EB8C-52E9-FB28-396B7C2FBCEE}"/>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a:extLst>
              <a:ext uri="{FF2B5EF4-FFF2-40B4-BE49-F238E27FC236}">
                <a16:creationId xmlns:a16="http://schemas.microsoft.com/office/drawing/2014/main" id="{5F83B549-36B9-3D6C-F492-AB0355EA464B}"/>
              </a:ext>
            </a:extLst>
          </p:cNvPr>
          <p:cNvPicPr>
            <a:picLocks noChangeAspect="1"/>
          </p:cNvPicPr>
          <p:nvPr userDrawn="1"/>
        </p:nvPicPr>
        <p:blipFill>
          <a:blip r:embed="rId4">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2">
            <a:extLst>
              <a:ext uri="{FF2B5EF4-FFF2-40B4-BE49-F238E27FC236}">
                <a16:creationId xmlns:a16="http://schemas.microsoft.com/office/drawing/2014/main" id="{3D0C15AA-4D6F-F926-0780-67ED7AA0B144}"/>
              </a:ext>
            </a:extLst>
          </p:cNvPr>
          <p:cNvGrpSpPr>
            <a:grpSpLocks/>
          </p:cNvGrpSpPr>
          <p:nvPr userDrawn="1"/>
        </p:nvGrpSpPr>
        <p:grpSpPr bwMode="auto">
          <a:xfrm>
            <a:off x="190500" y="6542088"/>
            <a:ext cx="10126663" cy="158750"/>
            <a:chOff x="226688" y="6572055"/>
            <a:chExt cx="9280921" cy="144114"/>
          </a:xfrm>
        </p:grpSpPr>
        <p:pic>
          <p:nvPicPr>
            <p:cNvPr id="7" name="Picture 33" descr="at.png">
              <a:extLst>
                <a:ext uri="{FF2B5EF4-FFF2-40B4-BE49-F238E27FC236}">
                  <a16:creationId xmlns:a16="http://schemas.microsoft.com/office/drawing/2014/main" id="{A755DCD6-D1A5-20B0-5BEC-F37B6031AEB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be.png">
              <a:extLst>
                <a:ext uri="{FF2B5EF4-FFF2-40B4-BE49-F238E27FC236}">
                  <a16:creationId xmlns:a16="http://schemas.microsoft.com/office/drawing/2014/main" id="{5683BDD8-326B-40B2-1613-D27FC074474D}"/>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5" descr="ch.png">
              <a:extLst>
                <a:ext uri="{FF2B5EF4-FFF2-40B4-BE49-F238E27FC236}">
                  <a16:creationId xmlns:a16="http://schemas.microsoft.com/office/drawing/2014/main" id="{8D8A532F-0D6B-09A9-9BF3-BE9C6B0520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descr="cz.png">
              <a:extLst>
                <a:ext uri="{FF2B5EF4-FFF2-40B4-BE49-F238E27FC236}">
                  <a16:creationId xmlns:a16="http://schemas.microsoft.com/office/drawing/2014/main" id="{08D59061-BD46-187D-8819-D416CD5E264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descr="de.png">
              <a:extLst>
                <a:ext uri="{FF2B5EF4-FFF2-40B4-BE49-F238E27FC236}">
                  <a16:creationId xmlns:a16="http://schemas.microsoft.com/office/drawing/2014/main" id="{85F5D867-C499-5ACB-B36D-1A7B8831713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 descr="dk.png">
              <a:extLst>
                <a:ext uri="{FF2B5EF4-FFF2-40B4-BE49-F238E27FC236}">
                  <a16:creationId xmlns:a16="http://schemas.microsoft.com/office/drawing/2014/main" id="{5CBCA26C-6955-8C13-EB14-A16C02E1D2A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ee.png">
              <a:extLst>
                <a:ext uri="{FF2B5EF4-FFF2-40B4-BE49-F238E27FC236}">
                  <a16:creationId xmlns:a16="http://schemas.microsoft.com/office/drawing/2014/main" id="{3A631EC4-8D41-BEE0-A055-4EE43CA20E7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0" descr="es.png">
              <a:extLst>
                <a:ext uri="{FF2B5EF4-FFF2-40B4-BE49-F238E27FC236}">
                  <a16:creationId xmlns:a16="http://schemas.microsoft.com/office/drawing/2014/main" id="{0CFF40E2-8BF9-A0B0-39B9-63CA21FA673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descr="fi.png">
              <a:extLst>
                <a:ext uri="{FF2B5EF4-FFF2-40B4-BE49-F238E27FC236}">
                  <a16:creationId xmlns:a16="http://schemas.microsoft.com/office/drawing/2014/main" id="{E07A409C-95BB-6475-2880-8819192F9F5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2" descr="fr.png">
              <a:extLst>
                <a:ext uri="{FF2B5EF4-FFF2-40B4-BE49-F238E27FC236}">
                  <a16:creationId xmlns:a16="http://schemas.microsoft.com/office/drawing/2014/main" id="{AF905102-AD69-F718-2CC7-775B716CBA9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gr.png">
              <a:extLst>
                <a:ext uri="{FF2B5EF4-FFF2-40B4-BE49-F238E27FC236}">
                  <a16:creationId xmlns:a16="http://schemas.microsoft.com/office/drawing/2014/main" id="{15653661-4892-2363-9A8E-EBE3B0AEBDF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4" descr="hu.png">
              <a:extLst>
                <a:ext uri="{FF2B5EF4-FFF2-40B4-BE49-F238E27FC236}">
                  <a16:creationId xmlns:a16="http://schemas.microsoft.com/office/drawing/2014/main" id="{17BA4105-7FF2-3F9F-812F-A6798D7048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5" descr="ie.png">
              <a:extLst>
                <a:ext uri="{FF2B5EF4-FFF2-40B4-BE49-F238E27FC236}">
                  <a16:creationId xmlns:a16="http://schemas.microsoft.com/office/drawing/2014/main" id="{C8877931-8A14-A232-72F2-07155BF0FD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6" descr="it.png">
              <a:extLst>
                <a:ext uri="{FF2B5EF4-FFF2-40B4-BE49-F238E27FC236}">
                  <a16:creationId xmlns:a16="http://schemas.microsoft.com/office/drawing/2014/main" id="{7EBCC18F-D766-76DB-EDF9-2485F919438B}"/>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lu.png">
              <a:extLst>
                <a:ext uri="{FF2B5EF4-FFF2-40B4-BE49-F238E27FC236}">
                  <a16:creationId xmlns:a16="http://schemas.microsoft.com/office/drawing/2014/main" id="{1D63BD5C-68F4-8A60-981D-BFEEADC9C5C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8" descr="nl.png">
              <a:extLst>
                <a:ext uri="{FF2B5EF4-FFF2-40B4-BE49-F238E27FC236}">
                  <a16:creationId xmlns:a16="http://schemas.microsoft.com/office/drawing/2014/main" id="{803EDE60-0DE8-548A-9411-EF2A5415B2A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no.png">
              <a:extLst>
                <a:ext uri="{FF2B5EF4-FFF2-40B4-BE49-F238E27FC236}">
                  <a16:creationId xmlns:a16="http://schemas.microsoft.com/office/drawing/2014/main" id="{1EF7D722-1E83-D561-0CD8-DA7143AEF3C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0" descr="pl.png">
              <a:extLst>
                <a:ext uri="{FF2B5EF4-FFF2-40B4-BE49-F238E27FC236}">
                  <a16:creationId xmlns:a16="http://schemas.microsoft.com/office/drawing/2014/main" id="{B2EE1FEC-218A-5E8F-DC1E-6368E601FC1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1" descr="pt.png">
              <a:extLst>
                <a:ext uri="{FF2B5EF4-FFF2-40B4-BE49-F238E27FC236}">
                  <a16:creationId xmlns:a16="http://schemas.microsoft.com/office/drawing/2014/main" id="{64A38662-AEF9-4F77-C88E-7CEB9A665C6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2" descr="ro.png">
              <a:extLst>
                <a:ext uri="{FF2B5EF4-FFF2-40B4-BE49-F238E27FC236}">
                  <a16:creationId xmlns:a16="http://schemas.microsoft.com/office/drawing/2014/main" id="{3EA86756-5E05-6405-973D-B021FB87C0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3" descr="se.png">
              <a:extLst>
                <a:ext uri="{FF2B5EF4-FFF2-40B4-BE49-F238E27FC236}">
                  <a16:creationId xmlns:a16="http://schemas.microsoft.com/office/drawing/2014/main" id="{90EBF2DD-9CF9-51B4-23D4-6EEB838BE05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4" descr="uk.png">
              <a:extLst>
                <a:ext uri="{FF2B5EF4-FFF2-40B4-BE49-F238E27FC236}">
                  <a16:creationId xmlns:a16="http://schemas.microsoft.com/office/drawing/2014/main" id="{201A07F8-4891-E40E-E9FA-736CD4D378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5" descr="ca.png">
              <a:extLst>
                <a:ext uri="{FF2B5EF4-FFF2-40B4-BE49-F238E27FC236}">
                  <a16:creationId xmlns:a16="http://schemas.microsoft.com/office/drawing/2014/main" id="{AEA97C23-C0AD-8103-5172-B9DF88914E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6">
              <a:extLst>
                <a:ext uri="{FF2B5EF4-FFF2-40B4-BE49-F238E27FC236}">
                  <a16:creationId xmlns:a16="http://schemas.microsoft.com/office/drawing/2014/main" id="{53EFEB42-2718-8C33-9793-E15C94DF783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7" descr="si.png">
              <a:extLst>
                <a:ext uri="{FF2B5EF4-FFF2-40B4-BE49-F238E27FC236}">
                  <a16:creationId xmlns:a16="http://schemas.microsoft.com/office/drawing/2014/main" id="{E102BF99-2B72-2371-7B7F-8301DEAE41C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54084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31" descr="16950723446_e7d8e1bfb9_o.jpg">
            <a:extLst>
              <a:ext uri="{FF2B5EF4-FFF2-40B4-BE49-F238E27FC236}">
                <a16:creationId xmlns:a16="http://schemas.microsoft.com/office/drawing/2014/main" id="{0773CA3A-B74E-F63D-CFDA-3ECFECD5F6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8DD2BE32-A86E-1AB6-57A2-5EE93829F628}"/>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EB291EB8-5CB0-80D3-4EDD-731FBD57C23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5F0B6AE5-1AC7-6B7A-5358-1E7B1AF56E74}"/>
              </a:ext>
            </a:extLst>
          </p:cNvPr>
          <p:cNvSpPr txBox="1">
            <a:spLocks noChangeArrowheads="1"/>
          </p:cNvSpPr>
          <p:nvPr userDrawn="1"/>
        </p:nvSpPr>
        <p:spPr bwMode="auto">
          <a:xfrm>
            <a:off x="217488" y="6096000"/>
            <a:ext cx="6689725" cy="257175"/>
          </a:xfrm>
          <a:prstGeom prst="rect">
            <a:avLst/>
          </a:prstGeom>
          <a:noFill/>
          <a:ln w="9525">
            <a:noFill/>
            <a:miter lim="800000"/>
            <a:headEnd/>
            <a:tailEnd/>
          </a:ln>
          <a:effec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1067">
                <a:solidFill>
                  <a:srgbClr val="D9D9D9"/>
                </a:solidFill>
              </a:rPr>
              <a:t>ESA UNCLASSIFIED - For Official Use</a:t>
            </a:r>
            <a:endParaRPr lang="en-GB" sz="1067">
              <a:solidFill>
                <a:srgbClr val="D9D9D9"/>
              </a:solidFill>
            </a:endParaRPr>
          </a:p>
        </p:txBody>
      </p:sp>
      <p:pic>
        <p:nvPicPr>
          <p:cNvPr id="6" name="Picture 85">
            <a:extLst>
              <a:ext uri="{FF2B5EF4-FFF2-40B4-BE49-F238E27FC236}">
                <a16:creationId xmlns:a16="http://schemas.microsoft.com/office/drawing/2014/main" id="{38933491-13F3-FD88-D1D4-EB1A7470C65E}"/>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5530554-92D0-A5BE-91CC-8DDD24406AEE}"/>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 32">
            <a:extLst>
              <a:ext uri="{FF2B5EF4-FFF2-40B4-BE49-F238E27FC236}">
                <a16:creationId xmlns:a16="http://schemas.microsoft.com/office/drawing/2014/main" id="{56D8551B-41BE-797F-4E7B-EC9FB92B2B05}"/>
              </a:ext>
            </a:extLst>
          </p:cNvPr>
          <p:cNvGrpSpPr>
            <a:grpSpLocks/>
          </p:cNvGrpSpPr>
          <p:nvPr userDrawn="1"/>
        </p:nvGrpSpPr>
        <p:grpSpPr bwMode="auto">
          <a:xfrm>
            <a:off x="190500" y="6542088"/>
            <a:ext cx="10126663" cy="158750"/>
            <a:chOff x="226688" y="6572055"/>
            <a:chExt cx="9280921" cy="144114"/>
          </a:xfrm>
        </p:grpSpPr>
        <p:pic>
          <p:nvPicPr>
            <p:cNvPr id="9" name="Picture 33" descr="at.png">
              <a:extLst>
                <a:ext uri="{FF2B5EF4-FFF2-40B4-BE49-F238E27FC236}">
                  <a16:creationId xmlns:a16="http://schemas.microsoft.com/office/drawing/2014/main" id="{AC2399BE-D2F7-3DEE-C9B9-CC5BFB7A9E4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be.png">
              <a:extLst>
                <a:ext uri="{FF2B5EF4-FFF2-40B4-BE49-F238E27FC236}">
                  <a16:creationId xmlns:a16="http://schemas.microsoft.com/office/drawing/2014/main" id="{2E725F24-14A8-8990-CE10-6021D9CE7D6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descr="ch.png">
              <a:extLst>
                <a:ext uri="{FF2B5EF4-FFF2-40B4-BE49-F238E27FC236}">
                  <a16:creationId xmlns:a16="http://schemas.microsoft.com/office/drawing/2014/main" id="{4CF8DA75-1D31-9964-6095-7C94074C70D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cz.png">
              <a:extLst>
                <a:ext uri="{FF2B5EF4-FFF2-40B4-BE49-F238E27FC236}">
                  <a16:creationId xmlns:a16="http://schemas.microsoft.com/office/drawing/2014/main" id="{63F4AE50-8E57-26C8-C58B-2C5147516E7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de.png">
              <a:extLst>
                <a:ext uri="{FF2B5EF4-FFF2-40B4-BE49-F238E27FC236}">
                  <a16:creationId xmlns:a16="http://schemas.microsoft.com/office/drawing/2014/main" id="{47606A52-7EE6-6C32-7544-B68C0745CFD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dk.png">
              <a:extLst>
                <a:ext uri="{FF2B5EF4-FFF2-40B4-BE49-F238E27FC236}">
                  <a16:creationId xmlns:a16="http://schemas.microsoft.com/office/drawing/2014/main" id="{1F152F6D-EAB7-1CC9-3D1E-60F3BAADD2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ee.png">
              <a:extLst>
                <a:ext uri="{FF2B5EF4-FFF2-40B4-BE49-F238E27FC236}">
                  <a16:creationId xmlns:a16="http://schemas.microsoft.com/office/drawing/2014/main" id="{93D42682-10FB-033B-5B50-44B37B60AFA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descr="es.png">
              <a:extLst>
                <a:ext uri="{FF2B5EF4-FFF2-40B4-BE49-F238E27FC236}">
                  <a16:creationId xmlns:a16="http://schemas.microsoft.com/office/drawing/2014/main" id="{A7417BCC-8C49-87CE-2142-6A7E29722EB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fi.png">
              <a:extLst>
                <a:ext uri="{FF2B5EF4-FFF2-40B4-BE49-F238E27FC236}">
                  <a16:creationId xmlns:a16="http://schemas.microsoft.com/office/drawing/2014/main" id="{06BB283D-FF2A-87A1-EF78-56F1E581C26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fr.png">
              <a:extLst>
                <a:ext uri="{FF2B5EF4-FFF2-40B4-BE49-F238E27FC236}">
                  <a16:creationId xmlns:a16="http://schemas.microsoft.com/office/drawing/2014/main" id="{DAECB917-8D4B-80E5-76D3-80703684CDF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gr.png">
              <a:extLst>
                <a:ext uri="{FF2B5EF4-FFF2-40B4-BE49-F238E27FC236}">
                  <a16:creationId xmlns:a16="http://schemas.microsoft.com/office/drawing/2014/main" id="{174AFCD9-275C-7DAB-B5CB-B749AC91E19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hu.png">
              <a:extLst>
                <a:ext uri="{FF2B5EF4-FFF2-40B4-BE49-F238E27FC236}">
                  <a16:creationId xmlns:a16="http://schemas.microsoft.com/office/drawing/2014/main" id="{950C952D-5093-1F86-9D42-C2CD98FF0C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ie.png">
              <a:extLst>
                <a:ext uri="{FF2B5EF4-FFF2-40B4-BE49-F238E27FC236}">
                  <a16:creationId xmlns:a16="http://schemas.microsoft.com/office/drawing/2014/main" id="{0A0C4A97-91C7-2B77-44D9-70C37E301F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it.png">
              <a:extLst>
                <a:ext uri="{FF2B5EF4-FFF2-40B4-BE49-F238E27FC236}">
                  <a16:creationId xmlns:a16="http://schemas.microsoft.com/office/drawing/2014/main" id="{29474B5E-E4B1-E81A-5952-52DBF9A94023}"/>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lu.png">
              <a:extLst>
                <a:ext uri="{FF2B5EF4-FFF2-40B4-BE49-F238E27FC236}">
                  <a16:creationId xmlns:a16="http://schemas.microsoft.com/office/drawing/2014/main" id="{259EF40C-5103-6E66-E6FA-CFB53D65FA8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l.png">
              <a:extLst>
                <a:ext uri="{FF2B5EF4-FFF2-40B4-BE49-F238E27FC236}">
                  <a16:creationId xmlns:a16="http://schemas.microsoft.com/office/drawing/2014/main" id="{A8D92FEB-77BE-442F-E172-73A273517D1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9" descr="no.png">
              <a:extLst>
                <a:ext uri="{FF2B5EF4-FFF2-40B4-BE49-F238E27FC236}">
                  <a16:creationId xmlns:a16="http://schemas.microsoft.com/office/drawing/2014/main" id="{11A05BA9-A330-13F7-7374-DB48000B286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0" descr="pl.png">
              <a:extLst>
                <a:ext uri="{FF2B5EF4-FFF2-40B4-BE49-F238E27FC236}">
                  <a16:creationId xmlns:a16="http://schemas.microsoft.com/office/drawing/2014/main" id="{62087BE9-08FF-1B32-EA87-4237A5D87D6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pt.png">
              <a:extLst>
                <a:ext uri="{FF2B5EF4-FFF2-40B4-BE49-F238E27FC236}">
                  <a16:creationId xmlns:a16="http://schemas.microsoft.com/office/drawing/2014/main" id="{A7F470C9-0EE0-B04F-0812-216D05D0427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2" descr="ro.png">
              <a:extLst>
                <a:ext uri="{FF2B5EF4-FFF2-40B4-BE49-F238E27FC236}">
                  <a16:creationId xmlns:a16="http://schemas.microsoft.com/office/drawing/2014/main" id="{28B0FF16-9587-48AF-2A81-D04A847173C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se.png">
              <a:extLst>
                <a:ext uri="{FF2B5EF4-FFF2-40B4-BE49-F238E27FC236}">
                  <a16:creationId xmlns:a16="http://schemas.microsoft.com/office/drawing/2014/main" id="{FE2803A3-346A-4DFC-6139-DE192C630D2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uk.png">
              <a:extLst>
                <a:ext uri="{FF2B5EF4-FFF2-40B4-BE49-F238E27FC236}">
                  <a16:creationId xmlns:a16="http://schemas.microsoft.com/office/drawing/2014/main" id="{F2CF5B0C-FC14-22B4-2CA5-1A88AED368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ca.png">
              <a:extLst>
                <a:ext uri="{FF2B5EF4-FFF2-40B4-BE49-F238E27FC236}">
                  <a16:creationId xmlns:a16="http://schemas.microsoft.com/office/drawing/2014/main" id="{75F3EC23-920B-2165-3857-193FDC86AAA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6">
              <a:extLst>
                <a:ext uri="{FF2B5EF4-FFF2-40B4-BE49-F238E27FC236}">
                  <a16:creationId xmlns:a16="http://schemas.microsoft.com/office/drawing/2014/main" id="{E02C38CD-D5D8-1C0B-34AB-925E9782406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7" descr="si.png">
              <a:extLst>
                <a:ext uri="{FF2B5EF4-FFF2-40B4-BE49-F238E27FC236}">
                  <a16:creationId xmlns:a16="http://schemas.microsoft.com/office/drawing/2014/main" id="{9F234B8F-9509-912D-533A-C26D5FD56F4E}"/>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233202694"/>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 name="Picture 31" descr="Maxwell_Test_Chamber_970PX.jpg">
            <a:extLst>
              <a:ext uri="{FF2B5EF4-FFF2-40B4-BE49-F238E27FC236}">
                <a16:creationId xmlns:a16="http://schemas.microsoft.com/office/drawing/2014/main" id="{2FBFCF1C-C385-7C54-E34D-B844EC3FB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8AE53F97-D85D-E766-7E26-B9792A9DCAA6}"/>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DB7E547D-EEA0-EB1E-8E26-C21D4F184FF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CF61D69A-04E9-08F1-2DC5-470ABE5BB466}"/>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CAAA473-4D9E-ED9E-E30C-1B6E72FD4155}"/>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3C9A4647-3CD0-9894-A3B2-AD822B5FC1F2}"/>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239E6BD9-C67C-6C60-56D7-17C17B84CEB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20958A51-47D9-ACEB-A940-F6EF31CEBEE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240DBF5F-C452-F2B0-4B23-19BEEC4EFC3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E9DDF66C-B530-8DB4-DFA5-422BAAB1F73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33A5CE6B-3E46-9F3A-7974-669D5EEB47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1827187B-441F-6553-4523-C0CD41E81E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8B602E41-0314-9790-E16A-44AB4C98016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1A113080-C704-058E-626D-B4E5ED5AEC3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4EB6051C-C0B8-6FC2-12CC-4F20CA8BB33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B1E04A1E-3BA1-FF10-2E04-DE169F9925E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AE6047F9-9E80-11B2-3301-CAC3872F089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32384F72-24FF-ABD5-A2B3-64CC65C0026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80433B53-84A6-256B-AEB8-AF757107186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891C00C7-B4F1-4C89-C98C-DCAF77CC2DB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962213AC-430A-94B5-EADA-2083F1999B6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14B6AB36-E33C-6480-0563-F43C893CB85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19CDAD5B-63DA-0F38-F384-009CE497CA8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AABB7C2C-F5C8-6AEC-0852-F376523CFE4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A13D4C67-57EF-0376-F1B2-37A5A54C2EB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472103D3-DA49-C353-7748-FC972FD298EE}"/>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675E59C1-33B5-F69A-AD1A-3DA358ED51D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97274073-6B73-654D-DD03-3E1FB284FA25}"/>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53D6D5BB-270D-90A2-8D85-C88D4033AD1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6DC26697-B361-5253-A7CB-28300FCB86D9}"/>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CF6F508C-64E3-6E3A-E9CF-8DCB8692E90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060132342"/>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2" name="Picture 32" descr="Winter_Moon.jpg">
            <a:extLst>
              <a:ext uri="{FF2B5EF4-FFF2-40B4-BE49-F238E27FC236}">
                <a16:creationId xmlns:a16="http://schemas.microsoft.com/office/drawing/2014/main" id="{1DCD61C9-DC8E-AF93-CEF1-2D77BF056E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A3EC2D38-8C5F-1E69-83DB-848C9E5138F9}"/>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B29056CB-31E7-3D4B-43E1-52D1DEDC9C3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FE2D3636-DA36-0C26-5DC6-D27E2494FEDB}"/>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6E7B8CB-28AF-A26E-38E6-B4EB80B8D532}"/>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17769D5A-3F0C-77FF-5AF6-CB7F0FD76AD0}"/>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CEC3CCBE-AE52-973C-1DAA-B9599F20FE4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FC890340-8589-4D7D-FC47-1E08B8B9140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018B68BB-4D2F-3FD8-A695-48E96366B60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91482E7C-9D92-DA8B-952B-D3489F6871D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76F50420-99A0-120D-2738-26630D78843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DA9A4E33-FBEB-2DDC-D61A-C048BD361B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0978B376-AC99-6BEB-5834-3952DD10397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7B404B3E-6B71-DCEE-E233-1CD4B370575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AF6FC0C8-67A8-F030-E7E5-42EFC970A34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B2A3CCD2-255D-6223-53EB-60F8AB13907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A7A3E644-1B51-23BA-0DCE-57B6C57E328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CAC148AD-53D9-4528-ED86-3C245A458C8C}"/>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2C4DE0E3-91C7-EA00-ADFB-8ABDA2A8FD8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DF2BE132-5649-A9C5-FE28-77002D4E602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F9E47B58-966E-0CD3-B0C7-C659AE2568AE}"/>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79D6EFE0-508D-0629-8AB8-5A926E251D6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20FA164E-5CB9-6070-3342-F556B7804CC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A97C9D8B-8237-14D5-A56B-3591CF8CC74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F54AA668-37B7-2A7E-5DE3-CAA360F4EA22}"/>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12ED8BC3-3F40-094C-AA56-06E03261256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74F121E9-385B-9180-9C91-11B56212E0C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F556582C-24E2-CC9C-200A-57DCF68084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8733804B-B1FE-50A7-07EC-C7AFB0BA142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6C4855C6-D55A-83ED-C6E4-5685A651560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503E8006-C509-3278-C66E-9A1ECCE3FF9A}"/>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935694198"/>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DF1AC5-89CD-9DA7-7843-6E08C3DB9A4B}"/>
              </a:ext>
            </a:extLst>
          </p:cNvPr>
          <p:cNvSpPr/>
          <p:nvPr userDrawn="1"/>
        </p:nvSpPr>
        <p:spPr>
          <a:xfrm>
            <a:off x="-127000" y="0"/>
            <a:ext cx="1250315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3" name="Picture 31" descr="Comet_activity_21_June_970PX.jpg">
            <a:extLst>
              <a:ext uri="{FF2B5EF4-FFF2-40B4-BE49-F238E27FC236}">
                <a16:creationId xmlns:a16="http://schemas.microsoft.com/office/drawing/2014/main" id="{9A8FB82B-B028-9785-2FAE-DC8107992F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82838"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0">
            <a:extLst>
              <a:ext uri="{FF2B5EF4-FFF2-40B4-BE49-F238E27FC236}">
                <a16:creationId xmlns:a16="http://schemas.microsoft.com/office/drawing/2014/main" id="{5C4035B7-19CE-8202-8FA2-C1584B6E39B5}"/>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a:extLst>
              <a:ext uri="{FF2B5EF4-FFF2-40B4-BE49-F238E27FC236}">
                <a16:creationId xmlns:a16="http://schemas.microsoft.com/office/drawing/2014/main" id="{0CD4534B-5568-85E4-61D2-138F35BEA58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5">
            <a:extLst>
              <a:ext uri="{FF2B5EF4-FFF2-40B4-BE49-F238E27FC236}">
                <a16:creationId xmlns:a16="http://schemas.microsoft.com/office/drawing/2014/main" id="{0BB6AE22-55E4-8431-00DA-50889B9206BC}"/>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D61A13A-A5A7-83D9-57C6-A85E9FA680E4}"/>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8" name="Group 32">
            <a:extLst>
              <a:ext uri="{FF2B5EF4-FFF2-40B4-BE49-F238E27FC236}">
                <a16:creationId xmlns:a16="http://schemas.microsoft.com/office/drawing/2014/main" id="{85F096A5-2226-FECA-F317-6914DE553317}"/>
              </a:ext>
            </a:extLst>
          </p:cNvPr>
          <p:cNvGrpSpPr>
            <a:grpSpLocks/>
          </p:cNvGrpSpPr>
          <p:nvPr userDrawn="1"/>
        </p:nvGrpSpPr>
        <p:grpSpPr bwMode="auto">
          <a:xfrm>
            <a:off x="190500" y="6542088"/>
            <a:ext cx="10126663" cy="158750"/>
            <a:chOff x="226688" y="6572055"/>
            <a:chExt cx="9280921" cy="144114"/>
          </a:xfrm>
        </p:grpSpPr>
        <p:pic>
          <p:nvPicPr>
            <p:cNvPr id="9" name="Picture 33" descr="at.png">
              <a:extLst>
                <a:ext uri="{FF2B5EF4-FFF2-40B4-BE49-F238E27FC236}">
                  <a16:creationId xmlns:a16="http://schemas.microsoft.com/office/drawing/2014/main" id="{67DBFFF0-80BF-1E5E-5255-D415D5F6891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descr="be.png">
              <a:extLst>
                <a:ext uri="{FF2B5EF4-FFF2-40B4-BE49-F238E27FC236}">
                  <a16:creationId xmlns:a16="http://schemas.microsoft.com/office/drawing/2014/main" id="{C19B4119-C4AD-EC9C-D110-8801D99E6B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descr="ch.png">
              <a:extLst>
                <a:ext uri="{FF2B5EF4-FFF2-40B4-BE49-F238E27FC236}">
                  <a16:creationId xmlns:a16="http://schemas.microsoft.com/office/drawing/2014/main" id="{E4008E47-A899-64FF-EE9B-EEFE8F10D26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cz.png">
              <a:extLst>
                <a:ext uri="{FF2B5EF4-FFF2-40B4-BE49-F238E27FC236}">
                  <a16:creationId xmlns:a16="http://schemas.microsoft.com/office/drawing/2014/main" id="{CFA518FD-7FAE-1EF8-DBE9-008CF7CCDFF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7" descr="de.png">
              <a:extLst>
                <a:ext uri="{FF2B5EF4-FFF2-40B4-BE49-F238E27FC236}">
                  <a16:creationId xmlns:a16="http://schemas.microsoft.com/office/drawing/2014/main" id="{F5663AB6-F55D-E4B8-3ACB-099670448E7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8" descr="dk.png">
              <a:extLst>
                <a:ext uri="{FF2B5EF4-FFF2-40B4-BE49-F238E27FC236}">
                  <a16:creationId xmlns:a16="http://schemas.microsoft.com/office/drawing/2014/main" id="{DDED673F-E851-749F-816B-9244BAB432F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9" descr="ee.png">
              <a:extLst>
                <a:ext uri="{FF2B5EF4-FFF2-40B4-BE49-F238E27FC236}">
                  <a16:creationId xmlns:a16="http://schemas.microsoft.com/office/drawing/2014/main" id="{39F97257-1E46-C832-CB97-844709F9BA9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0" descr="es.png">
              <a:extLst>
                <a:ext uri="{FF2B5EF4-FFF2-40B4-BE49-F238E27FC236}">
                  <a16:creationId xmlns:a16="http://schemas.microsoft.com/office/drawing/2014/main" id="{74ADD5DE-8978-B822-F91F-13B60C1EBED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fi.png">
              <a:extLst>
                <a:ext uri="{FF2B5EF4-FFF2-40B4-BE49-F238E27FC236}">
                  <a16:creationId xmlns:a16="http://schemas.microsoft.com/office/drawing/2014/main" id="{C78E407F-6AF0-B805-1A50-AC15B7BA0A8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fr.png">
              <a:extLst>
                <a:ext uri="{FF2B5EF4-FFF2-40B4-BE49-F238E27FC236}">
                  <a16:creationId xmlns:a16="http://schemas.microsoft.com/office/drawing/2014/main" id="{F38DC5D8-D648-EBA5-C0BC-41C2E81A81D9}"/>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gr.png">
              <a:extLst>
                <a:ext uri="{FF2B5EF4-FFF2-40B4-BE49-F238E27FC236}">
                  <a16:creationId xmlns:a16="http://schemas.microsoft.com/office/drawing/2014/main" id="{9B6F4C55-7A6F-7F42-0FAB-D5FB4B87F32E}"/>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hu.png">
              <a:extLst>
                <a:ext uri="{FF2B5EF4-FFF2-40B4-BE49-F238E27FC236}">
                  <a16:creationId xmlns:a16="http://schemas.microsoft.com/office/drawing/2014/main" id="{C41BEA5B-D776-ED65-2F54-46A891F10F8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ie.png">
              <a:extLst>
                <a:ext uri="{FF2B5EF4-FFF2-40B4-BE49-F238E27FC236}">
                  <a16:creationId xmlns:a16="http://schemas.microsoft.com/office/drawing/2014/main" id="{309E8444-FA41-48D3-5C67-B6F37A16324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it.png">
              <a:extLst>
                <a:ext uri="{FF2B5EF4-FFF2-40B4-BE49-F238E27FC236}">
                  <a16:creationId xmlns:a16="http://schemas.microsoft.com/office/drawing/2014/main" id="{095D5BF7-6E43-24D2-64AD-4B7E0CB57E6B}"/>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lu.png">
              <a:extLst>
                <a:ext uri="{FF2B5EF4-FFF2-40B4-BE49-F238E27FC236}">
                  <a16:creationId xmlns:a16="http://schemas.microsoft.com/office/drawing/2014/main" id="{04EEC682-52C8-EB00-D088-006F7D1DD55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l.png">
              <a:extLst>
                <a:ext uri="{FF2B5EF4-FFF2-40B4-BE49-F238E27FC236}">
                  <a16:creationId xmlns:a16="http://schemas.microsoft.com/office/drawing/2014/main" id="{EC5B1DFD-D3A3-BE51-B5DF-0FAA728D3FE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9" descr="no.png">
              <a:extLst>
                <a:ext uri="{FF2B5EF4-FFF2-40B4-BE49-F238E27FC236}">
                  <a16:creationId xmlns:a16="http://schemas.microsoft.com/office/drawing/2014/main" id="{34CAB01B-B2C2-61EE-416B-1473108A61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0" descr="pl.png">
              <a:extLst>
                <a:ext uri="{FF2B5EF4-FFF2-40B4-BE49-F238E27FC236}">
                  <a16:creationId xmlns:a16="http://schemas.microsoft.com/office/drawing/2014/main" id="{4934C288-B465-1021-4A65-95259F67F96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pt.png">
              <a:extLst>
                <a:ext uri="{FF2B5EF4-FFF2-40B4-BE49-F238E27FC236}">
                  <a16:creationId xmlns:a16="http://schemas.microsoft.com/office/drawing/2014/main" id="{FFA775DA-926F-44BE-7F98-BCCD83AB38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2" descr="ro.png">
              <a:extLst>
                <a:ext uri="{FF2B5EF4-FFF2-40B4-BE49-F238E27FC236}">
                  <a16:creationId xmlns:a16="http://schemas.microsoft.com/office/drawing/2014/main" id="{01078B2C-0898-4E54-1EC5-0F0A0F79A2D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3" descr="se.png">
              <a:extLst>
                <a:ext uri="{FF2B5EF4-FFF2-40B4-BE49-F238E27FC236}">
                  <a16:creationId xmlns:a16="http://schemas.microsoft.com/office/drawing/2014/main" id="{E5C5E7E9-4954-D77B-806E-25AB92DF2E2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4" descr="uk.png">
              <a:extLst>
                <a:ext uri="{FF2B5EF4-FFF2-40B4-BE49-F238E27FC236}">
                  <a16:creationId xmlns:a16="http://schemas.microsoft.com/office/drawing/2014/main" id="{F07CF78C-23CF-9BC3-D4F0-B934F1642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5" descr="ca.png">
              <a:extLst>
                <a:ext uri="{FF2B5EF4-FFF2-40B4-BE49-F238E27FC236}">
                  <a16:creationId xmlns:a16="http://schemas.microsoft.com/office/drawing/2014/main" id="{997D2870-2923-52F4-DAF5-B2199E2FFE3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6">
              <a:extLst>
                <a:ext uri="{FF2B5EF4-FFF2-40B4-BE49-F238E27FC236}">
                  <a16:creationId xmlns:a16="http://schemas.microsoft.com/office/drawing/2014/main" id="{E77C2401-0220-4654-A5AD-63B2A4FCA0A6}"/>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7" descr="si.png">
              <a:extLst>
                <a:ext uri="{FF2B5EF4-FFF2-40B4-BE49-F238E27FC236}">
                  <a16:creationId xmlns:a16="http://schemas.microsoft.com/office/drawing/2014/main" id="{E6C4F31C-DD2C-87B8-582A-3162B92601AC}"/>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89730199"/>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2" name="Picture 31" descr="Imja_glacier_Himalayas_970PX.jpg">
            <a:extLst>
              <a:ext uri="{FF2B5EF4-FFF2-40B4-BE49-F238E27FC236}">
                <a16:creationId xmlns:a16="http://schemas.microsoft.com/office/drawing/2014/main" id="{A5C3541A-0C78-E46B-31FB-61752D275C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84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DB6F2CCE-5826-A589-D496-C42C2DDE87F7}"/>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A5FD5E50-EA58-76ED-73B9-1533D465432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BB859D86-004A-0B65-F97E-794D0006A115}"/>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E92D1BA-8349-DCAD-32BD-7B59319E9255}"/>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B03471EB-8D64-8793-D628-3B5CCDB5B447}"/>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6A6AA7EF-5EC0-4831-457F-0837727BD5A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294D4627-C2B5-358B-6181-81F1660D694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1F6CCD7E-13A7-C715-73C2-C5AC8D0EE87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DBE1A296-2995-0D62-5B0B-6F8E3B7EE6B6}"/>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65FB095D-2544-8D01-AA52-FDF2C3351E45}"/>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DDE2FF37-0FD0-8FDE-8451-6466930CE11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F32015F2-ED31-E779-4BBF-CA2F87F94E0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0BC36680-1317-54E0-B9AD-18F3B074D03C}"/>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5DAEBA21-A33C-E44F-61D8-647121047BE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C692A35D-6717-53E8-DAAC-2560D7419C38}"/>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49C690A8-ED82-FF5E-8BCF-087B7989C6C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D1EAAF29-D195-E3EE-F876-C6B36015C97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867E5DF7-A06C-AC93-D829-346BC53E395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C3A48B18-72BF-3227-578F-BD26B07F330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47E373DD-5B7D-8839-CDD8-5FFFF95817C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A2AE43A0-D60A-9D84-18A6-C5E703EA16C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BA4408D9-595F-0D26-21C1-A7A6C92614A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B98AFBFA-FF96-D690-B622-14088979E5D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24678A85-1B29-89E6-A592-ECCE7FD5EA4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A2A7BF14-5F99-411E-C5A5-E188C2BF292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5F9626CD-0E62-24CE-7167-EDCD4E2642C9}"/>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96F5659F-5E12-74A9-DC45-4260AAC4F22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A53760AE-A622-FE5D-B15A-0B4C5548CEFC}"/>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D49392D0-D5A1-6A64-2E3C-79CEC9E27B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DBA41518-040B-2593-A2A0-DDCB818939B1}"/>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404685388"/>
      </p:ext>
    </p:extLst>
  </p:cSld>
  <p:clrMapOvr>
    <a:masterClrMapping/>
  </p:clrMapOvr>
  <p:hf sldNum="0" hd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2" name="Picture 31" descr="Alphasat_artist_s_impression_970px.png">
            <a:extLst>
              <a:ext uri="{FF2B5EF4-FFF2-40B4-BE49-F238E27FC236}">
                <a16:creationId xmlns:a16="http://schemas.microsoft.com/office/drawing/2014/main" id="{4D4CBA79-025F-25CE-82B1-BC19C96188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E221A263-E8CF-2400-0AC6-D54690FE5FFF}"/>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ABA3866F-F8C3-EFC3-8C4E-5DCD24B69F2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8D3486A4-4538-48A6-2EBC-2CB2178ABB1F}"/>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1C52BEB4-773F-7C98-DF9D-20239103D098}"/>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66643A99-64D5-B5FF-DE30-2B812964809E}"/>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707954D4-AC2D-D952-88C5-E640B61A580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8FAE0478-7B68-0ABD-23D2-65CF636E90B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FE5FA692-7179-55AF-B505-0249031D88D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66B48F7C-4C77-45D9-7E16-66AA5B1312A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B6F39BE7-218C-ED14-01B1-C990CD9DB38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35C0AE2D-27BE-4ABC-D52F-982B33A18732}"/>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A48654FD-D18D-5450-80E5-B76A353F46E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FA473721-D6BA-6F00-7017-7B6DC0CE022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A3CC3C55-F484-B9B2-ABDA-966934BD8E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17C1B7F8-287D-8A5C-3CC0-C652F60A062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E03EEB8B-A54A-F824-184F-B702A51EDFE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21BD293D-5D1D-5A4D-0B2E-D264EA4DA84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3BFF55CF-B15A-B705-0A02-42207B655F6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E2369495-F999-A0FB-79C1-19664716FBF3}"/>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049DA601-49EE-7389-7327-F94B2227AAAF}"/>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39FAA7C9-EA67-E9EF-372A-FFD9869F6E1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BF5CE75F-6DF2-5496-CD94-2454AC52664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6A9BC3A6-CE6A-35F7-1CC1-1F9598AE303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F02271B7-EEA2-1EB9-0486-14AB074844A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71A34E3F-549B-D1E1-5432-5C9CA6BC88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9B8E10BE-5306-7252-1B77-6000C77D702F}"/>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82D3C63B-5851-5D2D-0BB8-83BC5CF6087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6D13843A-C54E-1DEF-5378-C2D23A55DBF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9BC38A9C-D750-5628-2176-D5C1FE87510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645CDAA3-102B-88D2-852E-5D49457C62AA}"/>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716829632"/>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chemeClr val="tx1"/>
        </a:solidFill>
        <a:effectLst/>
      </p:bgPr>
    </p:bg>
    <p:spTree>
      <p:nvGrpSpPr>
        <p:cNvPr id="1" name=""/>
        <p:cNvGrpSpPr/>
        <p:nvPr/>
      </p:nvGrpSpPr>
      <p:grpSpPr>
        <a:xfrm>
          <a:off x="0" y="0"/>
          <a:ext cx="0" cy="0"/>
          <a:chOff x="0" y="0"/>
          <a:chExt cx="0" cy="0"/>
        </a:xfrm>
      </p:grpSpPr>
      <p:pic>
        <p:nvPicPr>
          <p:cNvPr id="2" name="Picture 32" descr="navigation.jpg">
            <a:extLst>
              <a:ext uri="{FF2B5EF4-FFF2-40B4-BE49-F238E27FC236}">
                <a16:creationId xmlns:a16="http://schemas.microsoft.com/office/drawing/2014/main" id="{7E76A625-0B5C-57FA-076F-7E320B7D1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C2687751-DE97-8282-EDBD-5A24E2E6B14B}"/>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4F44C44F-C536-E4AC-2A72-00DAFFCBA0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234ED0B5-D5A8-9A99-33E9-8639F4187419}"/>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C339273A-E428-B2C6-CB4F-7A137E23A0B8}"/>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A81553E3-D680-E624-2E5F-8F5EBA22FD3C}"/>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7CFB8919-9CCB-0B94-96C8-544E1D4913D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2C42B388-E1E1-BE1D-C8D0-DA17B40000D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8575700C-6592-EEA9-E1CD-35F82B9D050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A32B82A1-859A-23C5-0EF0-D88F3DAA69B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E4594D46-ABCF-46BC-B65A-489186B713C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7EEDD50C-9B60-0DE9-2EFA-47994F81DE0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C395F691-1D9B-7441-2541-85FF99EFF3A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D31580D1-6465-AF97-EA6E-47EC63D6953B}"/>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22E8109B-9BBA-162B-EC2E-080E2209930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08325959-8AAB-106F-1C6C-B126B30D9ED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18055104-B513-90B7-D1C1-1E67A0A8FB4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316D4A4D-1313-D0B6-31B8-0DDACF58CA16}"/>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4AB2B815-8B6E-78E4-194A-C0DBD9A197C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9296B0F8-407A-9944-8781-4DD5AAE6CF5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C47C626C-0D0F-119C-B967-45CD9743F9F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989D2C6E-F8C2-850E-5539-279D9937A25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101B2EF6-9977-AC5F-372C-83082219B61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17E79CDE-CE31-1454-E8EF-4763A3CA085A}"/>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386D12B4-5BB4-441D-9BAC-D74DA915AD6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DEC6AEA7-CABF-840E-136F-AD2858B7956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F0CF687C-AA00-C24E-867A-C9D5BD31F6D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CABBB0B6-FF7D-38F9-AD77-190611ABBCC5}"/>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A82FAF71-76CA-F4C7-1105-0533C8E0D7C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AAF855F5-80D8-B277-3A09-2282CED12BF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7ED4E02F-5B4F-3B3D-9EEE-639718810028}"/>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75652957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0597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2" name="Picture 31" descr="Alexander_Gerst_spacewalk_970px.jpg">
            <a:extLst>
              <a:ext uri="{FF2B5EF4-FFF2-40B4-BE49-F238E27FC236}">
                <a16:creationId xmlns:a16="http://schemas.microsoft.com/office/drawing/2014/main" id="{DFB3A43C-C1AF-E7F4-FEDD-96796C7089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12182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6AED7900-CE68-E5E2-A6C5-E5F0DD0B4DD9}"/>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393989F5-5315-9657-5BF7-1575286B020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4B1ED658-1F97-D8BB-0DC4-E797A68F97DA}"/>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31CB73C0-246D-E7C5-747B-C466388A0782}"/>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215E4A77-B976-25CF-67B8-63B18A58283B}"/>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2F54F83A-C031-D58A-F412-783D2FA6E22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765A8852-8021-AB85-057D-FA625EFE407B}"/>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6386D2BC-653C-EE99-0E69-356D81953CE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7F4287AC-FCB3-5472-D7AA-53855174EE9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E7AFEA0B-6D27-B6CB-9B83-05B7F78B2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0A055BB0-39F0-6374-2242-391E5CCE641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BCBA0DBF-E0F0-806B-E370-E39DB889C83C}"/>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73AC0F26-62AE-5574-55DB-11D42C67E68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26250071-AD59-8587-B14C-9FBFEAABE13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5A283532-B4D4-7DFF-96B1-3E5963FC67D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5238380A-9DF8-B3AF-1661-FA917459909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BB6A6E21-179E-D6DA-9DFF-3450C6284F6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68940BB3-45DE-6F60-9E37-BA8619321E5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F8C69B57-A050-C42E-D948-92747AB8DBDB}"/>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24926D09-20A9-77A6-C88A-46015B49BD1D}"/>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5E9899F3-515C-B573-5104-128C306497C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2B085DA0-B7A7-166C-E9C0-42C3D9BEEC7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1DD5762C-EAB2-3418-9A8D-824D433612B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2391C0C7-4B7E-D4FC-952C-D8C4EE5BF162}"/>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701B698A-707F-405B-1E7E-0F83820EEE1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815C6CD6-F4EA-8A7C-48CF-7FE273FA8E5F}"/>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0DDDC040-4028-175C-3F9E-78AE1C57C9D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3E993671-7379-0338-91A5-747B9C924303}"/>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D804CA8F-9D12-47A7-D403-B3F99E3BE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205A7D98-9BF4-BACE-694F-45D69822722C}"/>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814891629"/>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2" name="Picture 31" descr="Liftoff_of_Vega_VV06_carrying_LISA_Pathfinder_970PX.jpg">
            <a:extLst>
              <a:ext uri="{FF2B5EF4-FFF2-40B4-BE49-F238E27FC236}">
                <a16:creationId xmlns:a16="http://schemas.microsoft.com/office/drawing/2014/main" id="{B5FC552E-077F-8AC2-0F5B-24C904FDBC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551BD442-69BE-50BB-FFC6-5FC9F110C060}"/>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3E20479A-D9AE-80E2-4BBE-FF004D5D2F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D8BD10C0-0934-D70C-D322-AD36074A1BA8}"/>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D9AC5ACE-B4F1-8020-9DD7-C38CE1794314}"/>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D9CF54B6-36D5-5479-E842-668D0DAE4C0A}"/>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45F5062D-4888-5079-E5AB-9DDAA827B2D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42865F3C-F5CC-00FD-6784-A243F924781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820FBF30-CC2A-58F0-D59A-50E4852BCEF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AA6EB33A-C864-AE90-A9E5-3B8F52441F0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FA076C98-E8FF-DE28-FB3D-5AC644F1E6F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7969F679-7FEC-CB10-472E-0AD35F92241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3258FB74-AE9D-AE8D-0255-8CFA6117CAA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88AB6976-24BA-AF09-90EC-2292D5D6180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31E9DB9F-529A-F62C-7E33-AA7E37EC59C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755E59F4-D1C2-03E3-CD14-510A549365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E5687524-B28E-7302-0CCB-FC9A125FB44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88FB90BF-9020-B221-B403-175D368E5D9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C9B4953D-541E-2903-9DE2-CBA8BD2202D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F3B0BC42-AB51-611E-5F66-128881019B63}"/>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AEF15B71-81E2-8752-7564-DF17EFE6FC2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C2298CC6-7195-0A5B-A8DD-5A722BE63E9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AA57248D-EC29-4F3C-F326-010EB69A785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850AF2D0-D909-F5C3-8540-16A703F30B4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5EF5ED7E-4726-3090-426C-BCE7B3293957}"/>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C6D45F6F-850A-F6BB-5D40-353EA900746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5FAA8130-0E3D-D05B-7C35-B63E975481F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7F0B7436-4967-4EC3-D935-C671A0C4C0D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1EA7E473-AF12-5D89-69BE-B38320FED53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9527E252-435E-D773-BD8F-43FCDB2B0EA2}"/>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610D6640-4B20-B6A8-6257-D56BD750DAEE}"/>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4089967419"/>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2" name="Picture 31" descr="cover slide 62.png">
            <a:extLst>
              <a:ext uri="{FF2B5EF4-FFF2-40B4-BE49-F238E27FC236}">
                <a16:creationId xmlns:a16="http://schemas.microsoft.com/office/drawing/2014/main" id="{042FC968-0C34-8BFD-FC0C-E8875DE087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D3E96A70-E635-8E21-04AB-5B70D468CAF2}"/>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A210E15E-5E7C-7D42-5803-7211E985054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E32160B6-8481-AD10-CA11-73BD08FDC63B}"/>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287966F9-9F10-FC4D-3D96-34AEA5809D0A}"/>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381BF7F2-BAE3-DBFE-F10B-ADD1F874469D}"/>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D35A960A-2432-0D1F-791E-4CBECD18D19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D475827C-58CA-B68E-08EB-0AE563797438}"/>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F02E0E78-0987-765E-42FD-46A5640271B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EF1F8C2F-CAED-F96D-C461-518268593C5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BAA8EB30-F7DA-3740-2760-C3FE0254220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E8B34659-E5E6-E3A2-6A05-F2194249DD7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D70D0E3F-9879-1BD5-69EF-945818DB13D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BE6E5352-8022-F045-2EAB-39779A42F65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D56F0DCB-E47B-6C25-8904-DF1B1A69A7F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1E375847-2F68-0B1B-DD4E-A26CDA9B4B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62D07DE5-0334-5DCB-9062-389A717F1C0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A8D17385-E4DA-CAFF-DE2F-36734CF6633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EC6A64FC-24E7-7E1C-E328-1961509B7D3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69F251CE-BA02-6964-A607-C56ADBA8F6F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0B9A0D6D-2D49-19FB-681D-D64228F284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08302304-8033-CBBD-84EB-7DBB89664D0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2DE3B916-A14B-D5F1-4D3F-A2136E0DA04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5E7F3EB7-FDB8-FA68-0814-8A4366B2E21C}"/>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9104E01E-0472-3B46-DCC1-06A42A8AEEB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C6122116-BA27-33FE-7D0D-9B75C2A59A5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559FE77E-7D80-8632-6725-0C3BB60E42B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30610D11-F46F-B821-A0A6-0B93A7DA144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E019DD08-31FA-A6E8-D581-F1C6928C514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5C66C3A1-91A4-ECCE-E8DD-80E99FAE1137}"/>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0306A9E2-7E07-FA9A-83B2-8C10627C2B33}"/>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2036711918"/>
      </p:ext>
    </p:extLst>
  </p:cSld>
  <p:clrMapOvr>
    <a:masterClrMapping/>
  </p:clrMapOvr>
  <p:hf sldNum="0" hd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2" name="Picture 6" descr="011_cover">
            <a:extLst>
              <a:ext uri="{FF2B5EF4-FFF2-40B4-BE49-F238E27FC236}">
                <a16:creationId xmlns:a16="http://schemas.microsoft.com/office/drawing/2014/main" id="{081BA43C-75D0-F1E4-05E4-7C705F72F2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9">
            <a:extLst>
              <a:ext uri="{FF2B5EF4-FFF2-40B4-BE49-F238E27FC236}">
                <a16:creationId xmlns:a16="http://schemas.microsoft.com/office/drawing/2014/main" id="{93653471-66AF-709F-5F2E-ED8F5C60EDCE}"/>
              </a:ext>
            </a:extLst>
          </p:cNvPr>
          <p:cNvPicPr>
            <a:picLocks noChangeAspect="1"/>
          </p:cNvPicPr>
          <p:nvPr userDrawn="1"/>
        </p:nvPicPr>
        <p:blipFill>
          <a:blip r:embed="rId3">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4" descr="PPT_Header02" hidden="1">
            <a:extLst>
              <a:ext uri="{FF2B5EF4-FFF2-40B4-BE49-F238E27FC236}">
                <a16:creationId xmlns:a16="http://schemas.microsoft.com/office/drawing/2014/main" id="{16E70245-C4E0-1300-CE10-90B596A50D9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4">
            <a:extLst>
              <a:ext uri="{FF2B5EF4-FFF2-40B4-BE49-F238E27FC236}">
                <a16:creationId xmlns:a16="http://schemas.microsoft.com/office/drawing/2014/main" id="{64A687CC-9E4C-8D85-C049-66DF386626CC}"/>
              </a:ext>
            </a:extLst>
          </p:cNvPr>
          <p:cNvPicPr>
            <a:picLocks noChangeAspect="1"/>
          </p:cNvPicPr>
          <p:nvPr userDrawn="1"/>
        </p:nvPicPr>
        <p:blipFill>
          <a:blip r:embed="rId5">
            <a:extLst>
              <a:ext uri="{28A0092B-C50C-407E-A947-70E740481C1C}">
                <a14:useLocalDpi xmlns:a14="http://schemas.microsoft.com/office/drawing/2010/main" val="0"/>
              </a:ext>
            </a:extLst>
          </a:blip>
          <a:srcRect b="-31435"/>
          <a:stretch>
            <a:fillRect/>
          </a:stretch>
        </p:blipFill>
        <p:spPr bwMode="auto">
          <a:xfrm>
            <a:off x="10387013" y="6532563"/>
            <a:ext cx="15938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5AEB20EB-78FB-C632-6BBF-2F343CFA364D}"/>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32">
            <a:extLst>
              <a:ext uri="{FF2B5EF4-FFF2-40B4-BE49-F238E27FC236}">
                <a16:creationId xmlns:a16="http://schemas.microsoft.com/office/drawing/2014/main" id="{0A8D629F-AE52-5AFF-43A7-D30C687051E0}"/>
              </a:ext>
            </a:extLst>
          </p:cNvPr>
          <p:cNvGrpSpPr>
            <a:grpSpLocks/>
          </p:cNvGrpSpPr>
          <p:nvPr userDrawn="1"/>
        </p:nvGrpSpPr>
        <p:grpSpPr bwMode="auto">
          <a:xfrm>
            <a:off x="190500" y="6542088"/>
            <a:ext cx="10126663" cy="158750"/>
            <a:chOff x="226688" y="6572055"/>
            <a:chExt cx="9280921" cy="144114"/>
          </a:xfrm>
        </p:grpSpPr>
        <p:pic>
          <p:nvPicPr>
            <p:cNvPr id="8" name="Picture 33" descr="at.png">
              <a:extLst>
                <a:ext uri="{FF2B5EF4-FFF2-40B4-BE49-F238E27FC236}">
                  <a16:creationId xmlns:a16="http://schemas.microsoft.com/office/drawing/2014/main" id="{AAB3D5E2-35BB-6F14-DADD-B3D65D05C75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4" descr="be.png">
              <a:extLst>
                <a:ext uri="{FF2B5EF4-FFF2-40B4-BE49-F238E27FC236}">
                  <a16:creationId xmlns:a16="http://schemas.microsoft.com/office/drawing/2014/main" id="{BF4F0BDD-9729-ED3D-0D43-B9DBE649D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ch.png">
              <a:extLst>
                <a:ext uri="{FF2B5EF4-FFF2-40B4-BE49-F238E27FC236}">
                  <a16:creationId xmlns:a16="http://schemas.microsoft.com/office/drawing/2014/main" id="{E0290613-DFD7-CB48-8B7D-AE8F6D9CF477}"/>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6" descr="cz.png">
              <a:extLst>
                <a:ext uri="{FF2B5EF4-FFF2-40B4-BE49-F238E27FC236}">
                  <a16:creationId xmlns:a16="http://schemas.microsoft.com/office/drawing/2014/main" id="{041FC6A4-9DAA-E9AB-E67D-DFC0EA48D819}"/>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7" descr="de.png">
              <a:extLst>
                <a:ext uri="{FF2B5EF4-FFF2-40B4-BE49-F238E27FC236}">
                  <a16:creationId xmlns:a16="http://schemas.microsoft.com/office/drawing/2014/main" id="{20CB2730-E968-E232-432A-2542F897F46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8" descr="dk.png">
              <a:extLst>
                <a:ext uri="{FF2B5EF4-FFF2-40B4-BE49-F238E27FC236}">
                  <a16:creationId xmlns:a16="http://schemas.microsoft.com/office/drawing/2014/main" id="{5773D360-2133-FAE8-DBD5-B3ACB75F935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9" descr="ee.png">
              <a:extLst>
                <a:ext uri="{FF2B5EF4-FFF2-40B4-BE49-F238E27FC236}">
                  <a16:creationId xmlns:a16="http://schemas.microsoft.com/office/drawing/2014/main" id="{C58F8F63-663D-BAB0-E35C-CEC150C541B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0" descr="es.png">
              <a:extLst>
                <a:ext uri="{FF2B5EF4-FFF2-40B4-BE49-F238E27FC236}">
                  <a16:creationId xmlns:a16="http://schemas.microsoft.com/office/drawing/2014/main" id="{BD9D8444-6B45-9A07-AC3B-02F50463666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1" descr="fi.png">
              <a:extLst>
                <a:ext uri="{FF2B5EF4-FFF2-40B4-BE49-F238E27FC236}">
                  <a16:creationId xmlns:a16="http://schemas.microsoft.com/office/drawing/2014/main" id="{5A44829D-217C-FC7A-BB55-1D7101DFA4F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2" descr="fr.png">
              <a:extLst>
                <a:ext uri="{FF2B5EF4-FFF2-40B4-BE49-F238E27FC236}">
                  <a16:creationId xmlns:a16="http://schemas.microsoft.com/office/drawing/2014/main" id="{992EBE5C-1DC4-712C-98AA-D07F51DC34E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gr.png">
              <a:extLst>
                <a:ext uri="{FF2B5EF4-FFF2-40B4-BE49-F238E27FC236}">
                  <a16:creationId xmlns:a16="http://schemas.microsoft.com/office/drawing/2014/main" id="{C27EEEB8-40A6-6918-1A83-54152FB754F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hu.png">
              <a:extLst>
                <a:ext uri="{FF2B5EF4-FFF2-40B4-BE49-F238E27FC236}">
                  <a16:creationId xmlns:a16="http://schemas.microsoft.com/office/drawing/2014/main" id="{360E8F97-5C88-9E0A-1DD6-2C2A71A302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ie.png">
              <a:extLst>
                <a:ext uri="{FF2B5EF4-FFF2-40B4-BE49-F238E27FC236}">
                  <a16:creationId xmlns:a16="http://schemas.microsoft.com/office/drawing/2014/main" id="{48888E81-23BA-4EB8-8384-FCBB1773B486}"/>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6" descr="it.png">
              <a:extLst>
                <a:ext uri="{FF2B5EF4-FFF2-40B4-BE49-F238E27FC236}">
                  <a16:creationId xmlns:a16="http://schemas.microsoft.com/office/drawing/2014/main" id="{915F13A0-B4BA-2D7A-E14E-FF07115BB28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7" descr="lu.png">
              <a:extLst>
                <a:ext uri="{FF2B5EF4-FFF2-40B4-BE49-F238E27FC236}">
                  <a16:creationId xmlns:a16="http://schemas.microsoft.com/office/drawing/2014/main" id="{55A2A988-F19C-FBA1-00FD-FF509DB799E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8" descr="nl.png">
              <a:extLst>
                <a:ext uri="{FF2B5EF4-FFF2-40B4-BE49-F238E27FC236}">
                  <a16:creationId xmlns:a16="http://schemas.microsoft.com/office/drawing/2014/main" id="{F6C961AC-FBA4-B30B-CE1A-E025AA61FCA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no.png">
              <a:extLst>
                <a:ext uri="{FF2B5EF4-FFF2-40B4-BE49-F238E27FC236}">
                  <a16:creationId xmlns:a16="http://schemas.microsoft.com/office/drawing/2014/main" id="{8D152C74-C7C0-B2C1-C3E5-33F97E4F623E}"/>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0" descr="pl.png">
              <a:extLst>
                <a:ext uri="{FF2B5EF4-FFF2-40B4-BE49-F238E27FC236}">
                  <a16:creationId xmlns:a16="http://schemas.microsoft.com/office/drawing/2014/main" id="{23419B51-88D8-07A6-7583-5F3290FE4F6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pt.png">
              <a:extLst>
                <a:ext uri="{FF2B5EF4-FFF2-40B4-BE49-F238E27FC236}">
                  <a16:creationId xmlns:a16="http://schemas.microsoft.com/office/drawing/2014/main" id="{03095082-DEC5-0214-ADBA-6DE2BC172A8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2" descr="ro.png">
              <a:extLst>
                <a:ext uri="{FF2B5EF4-FFF2-40B4-BE49-F238E27FC236}">
                  <a16:creationId xmlns:a16="http://schemas.microsoft.com/office/drawing/2014/main" id="{96EB0D68-805F-AEBD-690D-3D548458A5F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3" descr="se.png">
              <a:extLst>
                <a:ext uri="{FF2B5EF4-FFF2-40B4-BE49-F238E27FC236}">
                  <a16:creationId xmlns:a16="http://schemas.microsoft.com/office/drawing/2014/main" id="{DACB739A-C02D-3695-58D6-C61DF9CEFEB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4" descr="uk.png">
              <a:extLst>
                <a:ext uri="{FF2B5EF4-FFF2-40B4-BE49-F238E27FC236}">
                  <a16:creationId xmlns:a16="http://schemas.microsoft.com/office/drawing/2014/main" id="{9B1D6C3C-B644-97D8-0DEA-40A87F926340}"/>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5" descr="ca.png">
              <a:extLst>
                <a:ext uri="{FF2B5EF4-FFF2-40B4-BE49-F238E27FC236}">
                  <a16:creationId xmlns:a16="http://schemas.microsoft.com/office/drawing/2014/main" id="{8CE05015-0319-D5C5-4BA6-51952C59B54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6">
              <a:extLst>
                <a:ext uri="{FF2B5EF4-FFF2-40B4-BE49-F238E27FC236}">
                  <a16:creationId xmlns:a16="http://schemas.microsoft.com/office/drawing/2014/main" id="{9D6F5C21-CBFB-D34C-E537-DE5DAEE406F9}"/>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7" descr="si.png">
              <a:extLst>
                <a:ext uri="{FF2B5EF4-FFF2-40B4-BE49-F238E27FC236}">
                  <a16:creationId xmlns:a16="http://schemas.microsoft.com/office/drawing/2014/main" id="{36281449-106A-256D-F454-7E9EAA4B12FC}"/>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567913" y="3679985"/>
            <a:ext cx="10598400" cy="550920"/>
          </a:xfrm>
          <a:solidFill>
            <a:srgbClr val="0070C0"/>
          </a:solidFill>
        </p:spPr>
        <p:txBody>
          <a:bodyPr>
            <a:spAutoFit/>
          </a:bodyPr>
          <a:lstStyle>
            <a:lvl1pPr marL="0" indent="0">
              <a:buFont typeface="Verdana" pitchFamily="34" charset="0"/>
              <a:buNone/>
              <a:defRPr sz="24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408648" y="2129842"/>
            <a:ext cx="10596033" cy="748988"/>
          </a:xfrm>
        </p:spPr>
        <p:txBody>
          <a:bodyPr/>
          <a:lstStyle>
            <a:lvl1pPr>
              <a:defRPr sz="4267">
                <a:solidFill>
                  <a:schemeClr val="bg1">
                    <a:lumMod val="95000"/>
                  </a:schemeClr>
                </a:solidFill>
              </a:defRPr>
            </a:lvl1pPr>
          </a:lstStyle>
          <a:p>
            <a:pPr lvl="0"/>
            <a:r>
              <a:rPr lang="en-US" noProof="0" dirty="0"/>
              <a:t>Click to edit Master title style</a:t>
            </a:r>
            <a:endParaRPr lang="en-GB" noProof="0" dirty="0"/>
          </a:p>
        </p:txBody>
      </p:sp>
    </p:spTree>
    <p:extLst>
      <p:ext uri="{BB962C8B-B14F-4D97-AF65-F5344CB8AC3E}">
        <p14:creationId xmlns:p14="http://schemas.microsoft.com/office/powerpoint/2010/main" val="1900664652"/>
      </p:ext>
    </p:extLst>
  </p:cSld>
  <p:clrMapOvr>
    <a:masterClrMapping/>
  </p:clrMapOvr>
  <p:hf sldNum="0"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450180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dirty="0"/>
              <a:t>Click to edit Master text styles</a:t>
            </a:r>
          </a:p>
        </p:txBody>
      </p:sp>
    </p:spTree>
    <p:extLst>
      <p:ext uri="{BB962C8B-B14F-4D97-AF65-F5344CB8AC3E}">
        <p14:creationId xmlns:p14="http://schemas.microsoft.com/office/powerpoint/2010/main" val="1534833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324640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14585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3844273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767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07611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572853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GB" noProof="0"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Tree>
    <p:extLst>
      <p:ext uri="{BB962C8B-B14F-4D97-AF65-F5344CB8AC3E}">
        <p14:creationId xmlns:p14="http://schemas.microsoft.com/office/powerpoint/2010/main" val="17530693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 name="Picture 32" descr="1A.jpg">
            <a:extLst>
              <a:ext uri="{FF2B5EF4-FFF2-40B4-BE49-F238E27FC236}">
                <a16:creationId xmlns:a16="http://schemas.microsoft.com/office/drawing/2014/main" id="{40EF6646-4613-1BCC-6F93-548CEE3A01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1">
            <a:extLst>
              <a:ext uri="{FF2B5EF4-FFF2-40B4-BE49-F238E27FC236}">
                <a16:creationId xmlns:a16="http://schemas.microsoft.com/office/drawing/2014/main" id="{2FB8F3F6-A6FB-E766-7B8A-2CEADD7E2CBA}"/>
              </a:ext>
            </a:extLst>
          </p:cNvPr>
          <p:cNvPicPr>
            <a:picLocks noChangeAspect="1"/>
          </p:cNvPicPr>
          <p:nvPr userDrawn="1"/>
        </p:nvPicPr>
        <p:blipFill>
          <a:blip r:embed="rId3">
            <a:extLst>
              <a:ext uri="{28A0092B-C50C-407E-A947-70E740481C1C}">
                <a14:useLocalDpi xmlns:a14="http://schemas.microsoft.com/office/drawing/2010/main" val="0"/>
              </a:ext>
            </a:extLst>
          </a:blip>
          <a:srcRect b="-31435"/>
          <a:stretch>
            <a:fillRect/>
          </a:stretch>
        </p:blipFill>
        <p:spPr bwMode="auto">
          <a:xfrm>
            <a:off x="10383838" y="6529388"/>
            <a:ext cx="15970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ED81A19A-4B00-CCF4-4212-CB1BE8AF3023}"/>
              </a:ext>
            </a:extLst>
          </p:cNvPr>
          <p:cNvCxnSpPr/>
          <p:nvPr userDrawn="1"/>
        </p:nvCxnSpPr>
        <p:spPr>
          <a:xfrm>
            <a:off x="222250" y="6386513"/>
            <a:ext cx="11764963"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59">
            <a:extLst>
              <a:ext uri="{FF2B5EF4-FFF2-40B4-BE49-F238E27FC236}">
                <a16:creationId xmlns:a16="http://schemas.microsoft.com/office/drawing/2014/main" id="{BBC33CAB-B750-A3A6-84D7-490F09A2A137}"/>
              </a:ext>
            </a:extLst>
          </p:cNvPr>
          <p:cNvPicPr>
            <a:picLocks noChangeAspect="1"/>
          </p:cNvPicPr>
          <p:nvPr userDrawn="1"/>
        </p:nvPicPr>
        <p:blipFill>
          <a:blip r:embed="rId4">
            <a:extLst>
              <a:ext uri="{28A0092B-C50C-407E-A947-70E740481C1C}">
                <a14:useLocalDpi xmlns:a14="http://schemas.microsoft.com/office/drawing/2010/main" val="0"/>
              </a:ext>
            </a:extLst>
          </a:blip>
          <a:srcRect t="-3"/>
          <a:stretch>
            <a:fillRect/>
          </a:stretch>
        </p:blipFill>
        <p:spPr bwMode="auto">
          <a:xfrm>
            <a:off x="10383838" y="207963"/>
            <a:ext cx="1612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2">
            <a:extLst>
              <a:ext uri="{FF2B5EF4-FFF2-40B4-BE49-F238E27FC236}">
                <a16:creationId xmlns:a16="http://schemas.microsoft.com/office/drawing/2014/main" id="{C2BC00CE-F166-B552-42C7-AA2A12B4BEA0}"/>
              </a:ext>
            </a:extLst>
          </p:cNvPr>
          <p:cNvGrpSpPr>
            <a:grpSpLocks/>
          </p:cNvGrpSpPr>
          <p:nvPr userDrawn="1"/>
        </p:nvGrpSpPr>
        <p:grpSpPr bwMode="auto">
          <a:xfrm>
            <a:off x="190500" y="6542088"/>
            <a:ext cx="10126663" cy="158750"/>
            <a:chOff x="226688" y="6572055"/>
            <a:chExt cx="9280921" cy="144114"/>
          </a:xfrm>
        </p:grpSpPr>
        <p:pic>
          <p:nvPicPr>
            <p:cNvPr id="7" name="Picture 33" descr="at.png">
              <a:extLst>
                <a:ext uri="{FF2B5EF4-FFF2-40B4-BE49-F238E27FC236}">
                  <a16:creationId xmlns:a16="http://schemas.microsoft.com/office/drawing/2014/main" id="{45313FA9-EEC0-C4AA-53F3-BBAE2DD1C91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descr="be.png">
              <a:extLst>
                <a:ext uri="{FF2B5EF4-FFF2-40B4-BE49-F238E27FC236}">
                  <a16:creationId xmlns:a16="http://schemas.microsoft.com/office/drawing/2014/main" id="{37B5ED19-9E2C-48B2-8A44-D34DD65921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5" descr="ch.png">
              <a:extLst>
                <a:ext uri="{FF2B5EF4-FFF2-40B4-BE49-F238E27FC236}">
                  <a16:creationId xmlns:a16="http://schemas.microsoft.com/office/drawing/2014/main" id="{167F01BF-00F2-8E96-D774-54FE10BA0AE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6" descr="cz.png">
              <a:extLst>
                <a:ext uri="{FF2B5EF4-FFF2-40B4-BE49-F238E27FC236}">
                  <a16:creationId xmlns:a16="http://schemas.microsoft.com/office/drawing/2014/main" id="{B5C343C4-B988-85EB-11F0-471A6C22992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descr="de.png">
              <a:extLst>
                <a:ext uri="{FF2B5EF4-FFF2-40B4-BE49-F238E27FC236}">
                  <a16:creationId xmlns:a16="http://schemas.microsoft.com/office/drawing/2014/main" id="{E0490348-9B8A-5C9C-06D3-7481BA5F1CA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8" descr="dk.png">
              <a:extLst>
                <a:ext uri="{FF2B5EF4-FFF2-40B4-BE49-F238E27FC236}">
                  <a16:creationId xmlns:a16="http://schemas.microsoft.com/office/drawing/2014/main" id="{17251AF1-2595-D178-FC37-238A6393E10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9" descr="ee.png">
              <a:extLst>
                <a:ext uri="{FF2B5EF4-FFF2-40B4-BE49-F238E27FC236}">
                  <a16:creationId xmlns:a16="http://schemas.microsoft.com/office/drawing/2014/main" id="{A0316C0D-6F9A-D7F6-C721-4DEB9EFD69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0" descr="es.png">
              <a:extLst>
                <a:ext uri="{FF2B5EF4-FFF2-40B4-BE49-F238E27FC236}">
                  <a16:creationId xmlns:a16="http://schemas.microsoft.com/office/drawing/2014/main" id="{F3811C2B-750A-7D5A-68D7-6B6837C769B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1" descr="fi.png">
              <a:extLst>
                <a:ext uri="{FF2B5EF4-FFF2-40B4-BE49-F238E27FC236}">
                  <a16:creationId xmlns:a16="http://schemas.microsoft.com/office/drawing/2014/main" id="{29F73906-EE60-4C8E-6D56-5726F00B4A9B}"/>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2" descr="fr.png">
              <a:extLst>
                <a:ext uri="{FF2B5EF4-FFF2-40B4-BE49-F238E27FC236}">
                  <a16:creationId xmlns:a16="http://schemas.microsoft.com/office/drawing/2014/main" id="{AA069EB9-AFBB-F659-3C6E-45E4DE8348E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3" descr="gr.png">
              <a:extLst>
                <a:ext uri="{FF2B5EF4-FFF2-40B4-BE49-F238E27FC236}">
                  <a16:creationId xmlns:a16="http://schemas.microsoft.com/office/drawing/2014/main" id="{2D8D9C72-D38F-F0A4-634E-FDC4042E544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4" descr="hu.png">
              <a:extLst>
                <a:ext uri="{FF2B5EF4-FFF2-40B4-BE49-F238E27FC236}">
                  <a16:creationId xmlns:a16="http://schemas.microsoft.com/office/drawing/2014/main" id="{A81DB644-2A60-1062-179B-E0D38813CC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5" descr="ie.png">
              <a:extLst>
                <a:ext uri="{FF2B5EF4-FFF2-40B4-BE49-F238E27FC236}">
                  <a16:creationId xmlns:a16="http://schemas.microsoft.com/office/drawing/2014/main" id="{3788616F-757B-5631-D2E1-F4D2685181E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6" descr="it.png">
              <a:extLst>
                <a:ext uri="{FF2B5EF4-FFF2-40B4-BE49-F238E27FC236}">
                  <a16:creationId xmlns:a16="http://schemas.microsoft.com/office/drawing/2014/main" id="{CAF1FE38-9427-199F-4E2D-9DC20FE7193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7" descr="lu.png">
              <a:extLst>
                <a:ext uri="{FF2B5EF4-FFF2-40B4-BE49-F238E27FC236}">
                  <a16:creationId xmlns:a16="http://schemas.microsoft.com/office/drawing/2014/main" id="{DDB383E6-D137-AB69-9113-FAF2F8330741}"/>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8" descr="nl.png">
              <a:extLst>
                <a:ext uri="{FF2B5EF4-FFF2-40B4-BE49-F238E27FC236}">
                  <a16:creationId xmlns:a16="http://schemas.microsoft.com/office/drawing/2014/main" id="{35883A7B-F95C-02CA-DF99-880962EC3E6F}"/>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9" descr="no.png">
              <a:extLst>
                <a:ext uri="{FF2B5EF4-FFF2-40B4-BE49-F238E27FC236}">
                  <a16:creationId xmlns:a16="http://schemas.microsoft.com/office/drawing/2014/main" id="{374D422C-D4B5-4CA7-DC09-27FA6832562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0" descr="pl.png">
              <a:extLst>
                <a:ext uri="{FF2B5EF4-FFF2-40B4-BE49-F238E27FC236}">
                  <a16:creationId xmlns:a16="http://schemas.microsoft.com/office/drawing/2014/main" id="{62DAF643-0B3F-A4EB-9476-AD45F4D78BB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1" descr="pt.png">
              <a:extLst>
                <a:ext uri="{FF2B5EF4-FFF2-40B4-BE49-F238E27FC236}">
                  <a16:creationId xmlns:a16="http://schemas.microsoft.com/office/drawing/2014/main" id="{F56310F7-95FD-F57F-6CFD-69B54ADE399A}"/>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2" descr="ro.png">
              <a:extLst>
                <a:ext uri="{FF2B5EF4-FFF2-40B4-BE49-F238E27FC236}">
                  <a16:creationId xmlns:a16="http://schemas.microsoft.com/office/drawing/2014/main" id="{14305DEB-D10C-9C36-5ACB-0057BDC3C0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3" descr="se.png">
              <a:extLst>
                <a:ext uri="{FF2B5EF4-FFF2-40B4-BE49-F238E27FC236}">
                  <a16:creationId xmlns:a16="http://schemas.microsoft.com/office/drawing/2014/main" id="{78C1191C-B2CE-3FAA-EB85-0FFEB32BE796}"/>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4" descr="uk.png">
              <a:extLst>
                <a:ext uri="{FF2B5EF4-FFF2-40B4-BE49-F238E27FC236}">
                  <a16:creationId xmlns:a16="http://schemas.microsoft.com/office/drawing/2014/main" id="{13B337FC-D7D1-6512-5A2B-BCAD249EDE8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5" descr="ca.png">
              <a:extLst>
                <a:ext uri="{FF2B5EF4-FFF2-40B4-BE49-F238E27FC236}">
                  <a16:creationId xmlns:a16="http://schemas.microsoft.com/office/drawing/2014/main" id="{F3C62432-83D2-E63A-71D5-DC557FC9CAC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6">
              <a:extLst>
                <a:ext uri="{FF2B5EF4-FFF2-40B4-BE49-F238E27FC236}">
                  <a16:creationId xmlns:a16="http://schemas.microsoft.com/office/drawing/2014/main" id="{496BB226-D576-010A-4CB7-797F096FFE9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7" descr="si.png">
              <a:extLst>
                <a:ext uri="{FF2B5EF4-FFF2-40B4-BE49-F238E27FC236}">
                  <a16:creationId xmlns:a16="http://schemas.microsoft.com/office/drawing/2014/main" id="{5BA8D6E2-15E6-70D6-582A-E7582347F24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6067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DARK1">
    <p:spTree>
      <p:nvGrpSpPr>
        <p:cNvPr id="1" name=""/>
        <p:cNvGrpSpPr/>
        <p:nvPr/>
      </p:nvGrpSpPr>
      <p:grpSpPr>
        <a:xfrm>
          <a:off x="0" y="0"/>
          <a:ext cx="0" cy="0"/>
          <a:chOff x="0" y="0"/>
          <a:chExt cx="0" cy="0"/>
        </a:xfrm>
      </p:grpSpPr>
      <p:pic>
        <p:nvPicPr>
          <p:cNvPr id="2" name="Picture 33">
            <a:extLst>
              <a:ext uri="{FF2B5EF4-FFF2-40B4-BE49-F238E27FC236}">
                <a16:creationId xmlns:a16="http://schemas.microsoft.com/office/drawing/2014/main" id="{AD885FB8-C151-C274-3F8F-D7F86A81DC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63BFE71-FF64-5616-913A-3DC5344ADE71}"/>
              </a:ext>
            </a:extLst>
          </p:cNvPr>
          <p:cNvSpPr/>
          <p:nvPr userDrawn="1"/>
        </p:nvSpPr>
        <p:spPr>
          <a:xfrm>
            <a:off x="0" y="0"/>
            <a:ext cx="1219835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pic>
        <p:nvPicPr>
          <p:cNvPr id="4" name="Picture 35">
            <a:extLst>
              <a:ext uri="{FF2B5EF4-FFF2-40B4-BE49-F238E27FC236}">
                <a16:creationId xmlns:a16="http://schemas.microsoft.com/office/drawing/2014/main" id="{DD070686-FE86-20F7-9FBA-04CD2CDFEC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C4C27A54-8AC8-F161-6F6F-9D0602442390}"/>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5B286B28-5EDF-0545-BB4C-39B495B00A1D}"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4F3BDB9-017D-C0E5-EB49-3A2A535E31B4}"/>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38">
            <a:extLst>
              <a:ext uri="{FF2B5EF4-FFF2-40B4-BE49-F238E27FC236}">
                <a16:creationId xmlns:a16="http://schemas.microsoft.com/office/drawing/2014/main" id="{E874D57F-0F36-26E2-5545-8BD3C015C31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9">
            <a:extLst>
              <a:ext uri="{FF2B5EF4-FFF2-40B4-BE49-F238E27FC236}">
                <a16:creationId xmlns:a16="http://schemas.microsoft.com/office/drawing/2014/main" id="{95BF4D43-1304-280D-A413-F9BF0F9EF477}"/>
              </a:ext>
            </a:extLst>
          </p:cNvPr>
          <p:cNvGrpSpPr>
            <a:grpSpLocks/>
          </p:cNvGrpSpPr>
          <p:nvPr userDrawn="1"/>
        </p:nvGrpSpPr>
        <p:grpSpPr bwMode="auto">
          <a:xfrm>
            <a:off x="227013" y="6572250"/>
            <a:ext cx="9280525" cy="144463"/>
            <a:chOff x="226688" y="6572055"/>
            <a:chExt cx="9280921" cy="144114"/>
          </a:xfrm>
        </p:grpSpPr>
        <p:pic>
          <p:nvPicPr>
            <p:cNvPr id="9" name="Picture 40" descr="at.png">
              <a:extLst>
                <a:ext uri="{FF2B5EF4-FFF2-40B4-BE49-F238E27FC236}">
                  <a16:creationId xmlns:a16="http://schemas.microsoft.com/office/drawing/2014/main" id="{F61FE1F6-8092-9320-9655-5F707E50058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descr="be.png">
              <a:extLst>
                <a:ext uri="{FF2B5EF4-FFF2-40B4-BE49-F238E27FC236}">
                  <a16:creationId xmlns:a16="http://schemas.microsoft.com/office/drawing/2014/main" id="{DBCC5673-75F8-0964-8D73-BA0543F1C2E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descr="ch.png">
              <a:extLst>
                <a:ext uri="{FF2B5EF4-FFF2-40B4-BE49-F238E27FC236}">
                  <a16:creationId xmlns:a16="http://schemas.microsoft.com/office/drawing/2014/main" id="{D49A697C-BB31-38A0-9CDD-B14EC6DAA82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cz.png">
              <a:extLst>
                <a:ext uri="{FF2B5EF4-FFF2-40B4-BE49-F238E27FC236}">
                  <a16:creationId xmlns:a16="http://schemas.microsoft.com/office/drawing/2014/main" id="{1E49185B-46B5-1B72-85CA-6B660E2F461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de.png">
              <a:extLst>
                <a:ext uri="{FF2B5EF4-FFF2-40B4-BE49-F238E27FC236}">
                  <a16:creationId xmlns:a16="http://schemas.microsoft.com/office/drawing/2014/main" id="{42523621-82B1-132E-39EA-47F2A976FA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dk.png">
              <a:extLst>
                <a:ext uri="{FF2B5EF4-FFF2-40B4-BE49-F238E27FC236}">
                  <a16:creationId xmlns:a16="http://schemas.microsoft.com/office/drawing/2014/main" id="{1C28247B-7D75-EF26-7825-FF533D279AD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ee.png">
              <a:extLst>
                <a:ext uri="{FF2B5EF4-FFF2-40B4-BE49-F238E27FC236}">
                  <a16:creationId xmlns:a16="http://schemas.microsoft.com/office/drawing/2014/main" id="{CF8D6785-5CDA-A520-DDB9-FDAAAD0FB1A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es.png">
              <a:extLst>
                <a:ext uri="{FF2B5EF4-FFF2-40B4-BE49-F238E27FC236}">
                  <a16:creationId xmlns:a16="http://schemas.microsoft.com/office/drawing/2014/main" id="{0F1F4F84-6E6A-2EC8-BEAD-5E2C16348CD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fi.png">
              <a:extLst>
                <a:ext uri="{FF2B5EF4-FFF2-40B4-BE49-F238E27FC236}">
                  <a16:creationId xmlns:a16="http://schemas.microsoft.com/office/drawing/2014/main" id="{E2F88FB8-D0DF-7AAF-A051-7DBD6CFB653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fr.png">
              <a:extLst>
                <a:ext uri="{FF2B5EF4-FFF2-40B4-BE49-F238E27FC236}">
                  <a16:creationId xmlns:a16="http://schemas.microsoft.com/office/drawing/2014/main" id="{BE6CBC8A-B289-819E-CE5A-5B5CEA28E83A}"/>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gr.png">
              <a:extLst>
                <a:ext uri="{FF2B5EF4-FFF2-40B4-BE49-F238E27FC236}">
                  <a16:creationId xmlns:a16="http://schemas.microsoft.com/office/drawing/2014/main" id="{CFD788E5-9A42-8BB5-5C75-A38EED32C98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hu.png">
              <a:extLst>
                <a:ext uri="{FF2B5EF4-FFF2-40B4-BE49-F238E27FC236}">
                  <a16:creationId xmlns:a16="http://schemas.microsoft.com/office/drawing/2014/main" id="{613B3E4B-D9DC-FE79-9B9B-81AE613E0DC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ie.png">
              <a:extLst>
                <a:ext uri="{FF2B5EF4-FFF2-40B4-BE49-F238E27FC236}">
                  <a16:creationId xmlns:a16="http://schemas.microsoft.com/office/drawing/2014/main" id="{4D83E925-8159-3892-66CC-953BD3861ADF}"/>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it.png">
              <a:extLst>
                <a:ext uri="{FF2B5EF4-FFF2-40B4-BE49-F238E27FC236}">
                  <a16:creationId xmlns:a16="http://schemas.microsoft.com/office/drawing/2014/main" id="{BC1807B5-FD16-6D73-EB14-63B041A62CC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lu.png">
              <a:extLst>
                <a:ext uri="{FF2B5EF4-FFF2-40B4-BE49-F238E27FC236}">
                  <a16:creationId xmlns:a16="http://schemas.microsoft.com/office/drawing/2014/main" id="{CCF02339-109B-292C-9C4F-FFE6DC270BE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nl.png">
              <a:extLst>
                <a:ext uri="{FF2B5EF4-FFF2-40B4-BE49-F238E27FC236}">
                  <a16:creationId xmlns:a16="http://schemas.microsoft.com/office/drawing/2014/main" id="{E74EC3D6-8A85-852B-4886-052F4A79833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no.png">
              <a:extLst>
                <a:ext uri="{FF2B5EF4-FFF2-40B4-BE49-F238E27FC236}">
                  <a16:creationId xmlns:a16="http://schemas.microsoft.com/office/drawing/2014/main" id="{8B3E953D-A853-5F1F-B118-2C9B9546635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pl.png">
              <a:extLst>
                <a:ext uri="{FF2B5EF4-FFF2-40B4-BE49-F238E27FC236}">
                  <a16:creationId xmlns:a16="http://schemas.microsoft.com/office/drawing/2014/main" id="{E0D7BB54-2299-17D6-065B-D6D48CD91DC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pt.png">
              <a:extLst>
                <a:ext uri="{FF2B5EF4-FFF2-40B4-BE49-F238E27FC236}">
                  <a16:creationId xmlns:a16="http://schemas.microsoft.com/office/drawing/2014/main" id="{400DE969-122A-9D0A-90F7-3BBE6FE3373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ro.png">
              <a:extLst>
                <a:ext uri="{FF2B5EF4-FFF2-40B4-BE49-F238E27FC236}">
                  <a16:creationId xmlns:a16="http://schemas.microsoft.com/office/drawing/2014/main" id="{855B5E4F-32A8-DBA4-0B04-1392CF020C7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se.png">
              <a:extLst>
                <a:ext uri="{FF2B5EF4-FFF2-40B4-BE49-F238E27FC236}">
                  <a16:creationId xmlns:a16="http://schemas.microsoft.com/office/drawing/2014/main" id="{7448C038-32C5-BE22-7080-2B2C18EE6A5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uk.png">
              <a:extLst>
                <a:ext uri="{FF2B5EF4-FFF2-40B4-BE49-F238E27FC236}">
                  <a16:creationId xmlns:a16="http://schemas.microsoft.com/office/drawing/2014/main" id="{1D68386C-5116-072F-F60B-72F1A2273B19}"/>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ca.png">
              <a:extLst>
                <a:ext uri="{FF2B5EF4-FFF2-40B4-BE49-F238E27FC236}">
                  <a16:creationId xmlns:a16="http://schemas.microsoft.com/office/drawing/2014/main" id="{B65EFD61-FCFE-8FBC-E07F-FE5E09976CC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3">
              <a:extLst>
                <a:ext uri="{FF2B5EF4-FFF2-40B4-BE49-F238E27FC236}">
                  <a16:creationId xmlns:a16="http://schemas.microsoft.com/office/drawing/2014/main" id="{CA3272F7-4A2E-6B94-D2E4-724BB399FAB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si.png">
              <a:extLst>
                <a:ext uri="{FF2B5EF4-FFF2-40B4-BE49-F238E27FC236}">
                  <a16:creationId xmlns:a16="http://schemas.microsoft.com/office/drawing/2014/main" id="{832FB17A-F77A-DB95-637C-816FD77BB707}"/>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5267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A0A4D-F538-10CD-310C-1199D290EF99}"/>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7BD24AE2-BD25-38EE-75C7-AE47A5B836A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AADAAB4E-97CD-D345-82B6-7B697D44C01B}"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FE1C034-C4E8-974B-9CC7-6F74D28155A1}"/>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C56AD24-F330-73DA-FF5A-A03076F4E5CF}"/>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37">
            <a:extLst>
              <a:ext uri="{FF2B5EF4-FFF2-40B4-BE49-F238E27FC236}">
                <a16:creationId xmlns:a16="http://schemas.microsoft.com/office/drawing/2014/main" id="{1EFD4587-5688-ABBD-2606-50CF734DD19B}"/>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8">
            <a:extLst>
              <a:ext uri="{FF2B5EF4-FFF2-40B4-BE49-F238E27FC236}">
                <a16:creationId xmlns:a16="http://schemas.microsoft.com/office/drawing/2014/main" id="{C8B8F24D-C2C8-CFBA-4751-548912F28DF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9">
            <a:extLst>
              <a:ext uri="{FF2B5EF4-FFF2-40B4-BE49-F238E27FC236}">
                <a16:creationId xmlns:a16="http://schemas.microsoft.com/office/drawing/2014/main" id="{F4A36D7A-7E45-C048-B971-CB5F54FF6DBF}"/>
              </a:ext>
            </a:extLst>
          </p:cNvPr>
          <p:cNvGrpSpPr>
            <a:grpSpLocks/>
          </p:cNvGrpSpPr>
          <p:nvPr userDrawn="1"/>
        </p:nvGrpSpPr>
        <p:grpSpPr bwMode="auto">
          <a:xfrm>
            <a:off x="227013" y="6572250"/>
            <a:ext cx="9280525" cy="144463"/>
            <a:chOff x="226688" y="6572055"/>
            <a:chExt cx="9280921" cy="144114"/>
          </a:xfrm>
        </p:grpSpPr>
        <p:pic>
          <p:nvPicPr>
            <p:cNvPr id="9" name="Picture 40" descr="at.png">
              <a:extLst>
                <a:ext uri="{FF2B5EF4-FFF2-40B4-BE49-F238E27FC236}">
                  <a16:creationId xmlns:a16="http://schemas.microsoft.com/office/drawing/2014/main" id="{2FA243C7-C69D-BDE3-EDC4-1E4BFBCE9DD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descr="be.png">
              <a:extLst>
                <a:ext uri="{FF2B5EF4-FFF2-40B4-BE49-F238E27FC236}">
                  <a16:creationId xmlns:a16="http://schemas.microsoft.com/office/drawing/2014/main" id="{28892FB3-CB94-6431-9DB8-ED76F36FE9E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descr="ch.png">
              <a:extLst>
                <a:ext uri="{FF2B5EF4-FFF2-40B4-BE49-F238E27FC236}">
                  <a16:creationId xmlns:a16="http://schemas.microsoft.com/office/drawing/2014/main" id="{F6CD455F-4764-CF13-FE4F-202755DC850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cz.png">
              <a:extLst>
                <a:ext uri="{FF2B5EF4-FFF2-40B4-BE49-F238E27FC236}">
                  <a16:creationId xmlns:a16="http://schemas.microsoft.com/office/drawing/2014/main" id="{88E49D2B-2DB8-E0F5-6D0B-C38C5CB5E11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de.png">
              <a:extLst>
                <a:ext uri="{FF2B5EF4-FFF2-40B4-BE49-F238E27FC236}">
                  <a16:creationId xmlns:a16="http://schemas.microsoft.com/office/drawing/2014/main" id="{7A033EE6-171B-4BFF-742C-94706D04F79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dk.png">
              <a:extLst>
                <a:ext uri="{FF2B5EF4-FFF2-40B4-BE49-F238E27FC236}">
                  <a16:creationId xmlns:a16="http://schemas.microsoft.com/office/drawing/2014/main" id="{41D172F5-C88B-482C-6E79-943DC923E8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ee.png">
              <a:extLst>
                <a:ext uri="{FF2B5EF4-FFF2-40B4-BE49-F238E27FC236}">
                  <a16:creationId xmlns:a16="http://schemas.microsoft.com/office/drawing/2014/main" id="{58F0628C-A4BF-83D8-5F3A-D21FCDB3BA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es.png">
              <a:extLst>
                <a:ext uri="{FF2B5EF4-FFF2-40B4-BE49-F238E27FC236}">
                  <a16:creationId xmlns:a16="http://schemas.microsoft.com/office/drawing/2014/main" id="{8790A83E-88BD-11C2-367A-424333C3F93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fi.png">
              <a:extLst>
                <a:ext uri="{FF2B5EF4-FFF2-40B4-BE49-F238E27FC236}">
                  <a16:creationId xmlns:a16="http://schemas.microsoft.com/office/drawing/2014/main" id="{1344279A-4D8F-4EE1-0269-EAC1DA23D5A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fr.png">
              <a:extLst>
                <a:ext uri="{FF2B5EF4-FFF2-40B4-BE49-F238E27FC236}">
                  <a16:creationId xmlns:a16="http://schemas.microsoft.com/office/drawing/2014/main" id="{C1E78462-E4E4-48EB-927A-CFAEC8057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gr.png">
              <a:extLst>
                <a:ext uri="{FF2B5EF4-FFF2-40B4-BE49-F238E27FC236}">
                  <a16:creationId xmlns:a16="http://schemas.microsoft.com/office/drawing/2014/main" id="{286F0B37-6C83-D452-39CA-0EBF8744D22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hu.png">
              <a:extLst>
                <a:ext uri="{FF2B5EF4-FFF2-40B4-BE49-F238E27FC236}">
                  <a16:creationId xmlns:a16="http://schemas.microsoft.com/office/drawing/2014/main" id="{C839DAE9-310E-EF29-550E-EB9221AE65E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ie.png">
              <a:extLst>
                <a:ext uri="{FF2B5EF4-FFF2-40B4-BE49-F238E27FC236}">
                  <a16:creationId xmlns:a16="http://schemas.microsoft.com/office/drawing/2014/main" id="{B437AB77-79ED-2E7C-66A4-6CFFC54FB14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it.png">
              <a:extLst>
                <a:ext uri="{FF2B5EF4-FFF2-40B4-BE49-F238E27FC236}">
                  <a16:creationId xmlns:a16="http://schemas.microsoft.com/office/drawing/2014/main" id="{3CBB97EB-12B6-3C36-B85D-B4C4F466416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lu.png">
              <a:extLst>
                <a:ext uri="{FF2B5EF4-FFF2-40B4-BE49-F238E27FC236}">
                  <a16:creationId xmlns:a16="http://schemas.microsoft.com/office/drawing/2014/main" id="{F5FAAE2D-2513-A735-CCEC-5206BC87B2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nl.png">
              <a:extLst>
                <a:ext uri="{FF2B5EF4-FFF2-40B4-BE49-F238E27FC236}">
                  <a16:creationId xmlns:a16="http://schemas.microsoft.com/office/drawing/2014/main" id="{D4D9F5AD-AB71-A641-3426-9768E6324A1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no.png">
              <a:extLst>
                <a:ext uri="{FF2B5EF4-FFF2-40B4-BE49-F238E27FC236}">
                  <a16:creationId xmlns:a16="http://schemas.microsoft.com/office/drawing/2014/main" id="{B505F838-8EF5-2B2C-9117-84BE97417BF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pl.png">
              <a:extLst>
                <a:ext uri="{FF2B5EF4-FFF2-40B4-BE49-F238E27FC236}">
                  <a16:creationId xmlns:a16="http://schemas.microsoft.com/office/drawing/2014/main" id="{20BCF2F5-58E0-C650-ED5A-373A9B8A6D3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pt.png">
              <a:extLst>
                <a:ext uri="{FF2B5EF4-FFF2-40B4-BE49-F238E27FC236}">
                  <a16:creationId xmlns:a16="http://schemas.microsoft.com/office/drawing/2014/main" id="{678B56E2-D15A-A589-368C-0C47F27EC40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ro.png">
              <a:extLst>
                <a:ext uri="{FF2B5EF4-FFF2-40B4-BE49-F238E27FC236}">
                  <a16:creationId xmlns:a16="http://schemas.microsoft.com/office/drawing/2014/main" id="{8DABDD7C-0DFD-F9FA-1F01-662ED807FFF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se.png">
              <a:extLst>
                <a:ext uri="{FF2B5EF4-FFF2-40B4-BE49-F238E27FC236}">
                  <a16:creationId xmlns:a16="http://schemas.microsoft.com/office/drawing/2014/main" id="{87E81848-3BDC-042F-EE28-6889399E4351}"/>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uk.png">
              <a:extLst>
                <a:ext uri="{FF2B5EF4-FFF2-40B4-BE49-F238E27FC236}">
                  <a16:creationId xmlns:a16="http://schemas.microsoft.com/office/drawing/2014/main" id="{30734F6F-38F5-3AD7-4787-D1A7399A348A}"/>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ca.png">
              <a:extLst>
                <a:ext uri="{FF2B5EF4-FFF2-40B4-BE49-F238E27FC236}">
                  <a16:creationId xmlns:a16="http://schemas.microsoft.com/office/drawing/2014/main" id="{94681672-3EB4-9088-90B5-85EFAB2179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3">
              <a:extLst>
                <a:ext uri="{FF2B5EF4-FFF2-40B4-BE49-F238E27FC236}">
                  <a16:creationId xmlns:a16="http://schemas.microsoft.com/office/drawing/2014/main" id="{8BEB580E-2732-A8C2-9A58-02E181713F69}"/>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si.png">
              <a:extLst>
                <a:ext uri="{FF2B5EF4-FFF2-40B4-BE49-F238E27FC236}">
                  <a16:creationId xmlns:a16="http://schemas.microsoft.com/office/drawing/2014/main" id="{ED42E289-A033-EE20-1179-2947AFFAFEB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2" y="162486"/>
            <a:ext cx="10113228" cy="543675"/>
          </a:xfrm>
          <a:prstGeom prst="rect">
            <a:avLst/>
          </a:prstGeom>
          <a:noFill/>
          <a:ln>
            <a:noFill/>
          </a:ln>
        </p:spPr>
        <p:txBody>
          <a:bodyPr lIns="0" rIns="0"/>
          <a:lstStyle>
            <a:lvl1pPr>
              <a:defRPr>
                <a:solidFill>
                  <a:srgbClr val="003249"/>
                </a:solidFill>
              </a:defRPr>
            </a:lvl1pPr>
          </a:lstStyle>
          <a:p>
            <a:pPr lvl="0"/>
            <a:r>
              <a:rPr lang="en-US" altLang="en-US" noProof="0"/>
              <a:t>Click to edit Master title style</a:t>
            </a:r>
            <a:endParaRPr lang="en-GB" altLang="en-US" noProof="0"/>
          </a:p>
        </p:txBody>
      </p:sp>
      <p:sp>
        <p:nvSpPr>
          <p:cNvPr id="37" name="Rectangle 2"/>
          <p:cNvSpPr>
            <a:spLocks noGrp="1" noChangeArrowheads="1"/>
          </p:cNvSpPr>
          <p:nvPr>
            <p:ph idx="1"/>
          </p:nvPr>
        </p:nvSpPr>
        <p:spPr bwMode="auto">
          <a:xfrm>
            <a:off x="218262" y="882192"/>
            <a:ext cx="11763663"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noProof="0"/>
              <a:t>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a:p>
        </p:txBody>
      </p:sp>
    </p:spTree>
    <p:extLst>
      <p:ext uri="{BB962C8B-B14F-4D97-AF65-F5344CB8AC3E}">
        <p14:creationId xmlns:p14="http://schemas.microsoft.com/office/powerpoint/2010/main" val="13998106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63603"/>
            <a:ext cx="11663363"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88336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280A9F-6DF7-F7BE-C07D-96AF3109C9D2}"/>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it-IT">
              <a:solidFill>
                <a:srgbClr val="FEFFFF"/>
              </a:solidFill>
              <a:latin typeface="Arial" panose="020B0604020202020204"/>
            </a:endParaRPr>
          </a:p>
        </p:txBody>
      </p:sp>
      <p:cxnSp>
        <p:nvCxnSpPr>
          <p:cNvPr id="3" name="Straight Connector 2">
            <a:extLst>
              <a:ext uri="{FF2B5EF4-FFF2-40B4-BE49-F238E27FC236}">
                <a16:creationId xmlns:a16="http://schemas.microsoft.com/office/drawing/2014/main" id="{D1F3483E-9F2E-0656-5CEF-2F20479BC94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5">
            <a:extLst>
              <a:ext uri="{FF2B5EF4-FFF2-40B4-BE49-F238E27FC236}">
                <a16:creationId xmlns:a16="http://schemas.microsoft.com/office/drawing/2014/main" id="{CE3F3E00-5736-CB44-2088-DEF159C9A8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D992AD3-69A9-4F50-2027-1FDCE7415EC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defTabSz="912813">
              <a:defRPr sz="2400">
                <a:solidFill>
                  <a:schemeClr val="tx1"/>
                </a:solidFill>
                <a:latin typeface="Verdana" panose="020B0604030504040204" pitchFamily="34" charset="0"/>
                <a:ea typeface="MS PGothic" panose="020B0600070205080204" pitchFamily="34" charset="-128"/>
              </a:defRPr>
            </a:lvl1pPr>
            <a:lvl2pPr marL="742950" indent="-285750" defTabSz="912813">
              <a:defRPr sz="2400">
                <a:solidFill>
                  <a:schemeClr val="tx1"/>
                </a:solidFill>
                <a:latin typeface="Verdana" panose="020B0604030504040204" pitchFamily="34" charset="0"/>
                <a:ea typeface="MS PGothic" panose="020B0600070205080204" pitchFamily="34" charset="-128"/>
              </a:defRPr>
            </a:lvl2pPr>
            <a:lvl3pPr marL="912813" defTabSz="912813">
              <a:defRPr sz="2400">
                <a:solidFill>
                  <a:schemeClr val="tx1"/>
                </a:solidFill>
                <a:latin typeface="Verdana" panose="020B0604030504040204" pitchFamily="34" charset="0"/>
                <a:ea typeface="MS PGothic" panose="020B0600070205080204" pitchFamily="34" charset="-128"/>
              </a:defRPr>
            </a:lvl3pPr>
            <a:lvl4pPr marL="1600200" indent="-228600" defTabSz="912813">
              <a:defRPr sz="2400">
                <a:solidFill>
                  <a:schemeClr val="tx1"/>
                </a:solidFill>
                <a:latin typeface="Verdana" panose="020B0604030504040204" pitchFamily="34" charset="0"/>
                <a:ea typeface="MS PGothic" panose="020B0600070205080204" pitchFamily="34" charset="-128"/>
              </a:defRPr>
            </a:lvl4pPr>
            <a:lvl5pPr marL="2057400" indent="-228600" defTabSz="912813">
              <a:defRPr sz="2400">
                <a:solidFill>
                  <a:schemeClr val="tx1"/>
                </a:solidFill>
                <a:latin typeface="Verdana" panose="020B0604030504040204" pitchFamily="34" charset="0"/>
                <a:ea typeface="MS PGothic"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098C1AF-7D6E-2C46-A5F2-854E984D4D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43CCDAE-C55A-5842-4DB5-E856AEDF746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38">
            <a:extLst>
              <a:ext uri="{FF2B5EF4-FFF2-40B4-BE49-F238E27FC236}">
                <a16:creationId xmlns:a16="http://schemas.microsoft.com/office/drawing/2014/main" id="{3776DBC9-137B-B9AF-E2E8-D77B8CBC04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39">
            <a:extLst>
              <a:ext uri="{FF2B5EF4-FFF2-40B4-BE49-F238E27FC236}">
                <a16:creationId xmlns:a16="http://schemas.microsoft.com/office/drawing/2014/main" id="{540B3780-76C8-DCB0-E9AF-1586594D20B3}"/>
              </a:ext>
            </a:extLst>
          </p:cNvPr>
          <p:cNvGrpSpPr>
            <a:grpSpLocks/>
          </p:cNvGrpSpPr>
          <p:nvPr userDrawn="1"/>
        </p:nvGrpSpPr>
        <p:grpSpPr bwMode="auto">
          <a:xfrm>
            <a:off x="227013" y="6572250"/>
            <a:ext cx="9280525" cy="144463"/>
            <a:chOff x="226688" y="6572055"/>
            <a:chExt cx="9280921" cy="144114"/>
          </a:xfrm>
        </p:grpSpPr>
        <p:pic>
          <p:nvPicPr>
            <p:cNvPr id="9" name="Picture 40" descr="at.png">
              <a:extLst>
                <a:ext uri="{FF2B5EF4-FFF2-40B4-BE49-F238E27FC236}">
                  <a16:creationId xmlns:a16="http://schemas.microsoft.com/office/drawing/2014/main" id="{A16F8DE5-63BF-C5E5-AD36-E77A3DC3957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1" descr="be.png">
              <a:extLst>
                <a:ext uri="{FF2B5EF4-FFF2-40B4-BE49-F238E27FC236}">
                  <a16:creationId xmlns:a16="http://schemas.microsoft.com/office/drawing/2014/main" id="{51CE2C46-7632-5844-2EC0-8F495C6D37A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2" descr="ch.png">
              <a:extLst>
                <a:ext uri="{FF2B5EF4-FFF2-40B4-BE49-F238E27FC236}">
                  <a16:creationId xmlns:a16="http://schemas.microsoft.com/office/drawing/2014/main" id="{D991EEC5-2CCB-A72E-EBE5-BC1953879D8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cz.png">
              <a:extLst>
                <a:ext uri="{FF2B5EF4-FFF2-40B4-BE49-F238E27FC236}">
                  <a16:creationId xmlns:a16="http://schemas.microsoft.com/office/drawing/2014/main" id="{73CA32E5-1CE8-A23B-6E86-9C222361E17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de.png">
              <a:extLst>
                <a:ext uri="{FF2B5EF4-FFF2-40B4-BE49-F238E27FC236}">
                  <a16:creationId xmlns:a16="http://schemas.microsoft.com/office/drawing/2014/main" id="{FA018B40-FA1C-8501-975E-A05427A6A07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dk.png">
              <a:extLst>
                <a:ext uri="{FF2B5EF4-FFF2-40B4-BE49-F238E27FC236}">
                  <a16:creationId xmlns:a16="http://schemas.microsoft.com/office/drawing/2014/main" id="{4035FB72-1A7F-1F38-B4A5-4276ABA07EF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ee.png">
              <a:extLst>
                <a:ext uri="{FF2B5EF4-FFF2-40B4-BE49-F238E27FC236}">
                  <a16:creationId xmlns:a16="http://schemas.microsoft.com/office/drawing/2014/main" id="{486727D4-9CBE-A3A2-7559-0788CDC43A6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es.png">
              <a:extLst>
                <a:ext uri="{FF2B5EF4-FFF2-40B4-BE49-F238E27FC236}">
                  <a16:creationId xmlns:a16="http://schemas.microsoft.com/office/drawing/2014/main" id="{425F9133-40C1-9188-85B5-3635BE115B3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fi.png">
              <a:extLst>
                <a:ext uri="{FF2B5EF4-FFF2-40B4-BE49-F238E27FC236}">
                  <a16:creationId xmlns:a16="http://schemas.microsoft.com/office/drawing/2014/main" id="{B1910768-E45E-D7BF-F0AA-BED48369408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fr.png">
              <a:extLst>
                <a:ext uri="{FF2B5EF4-FFF2-40B4-BE49-F238E27FC236}">
                  <a16:creationId xmlns:a16="http://schemas.microsoft.com/office/drawing/2014/main" id="{8B0DB277-6653-C5FE-8E74-3FAC65B4C18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gr.png">
              <a:extLst>
                <a:ext uri="{FF2B5EF4-FFF2-40B4-BE49-F238E27FC236}">
                  <a16:creationId xmlns:a16="http://schemas.microsoft.com/office/drawing/2014/main" id="{011466C5-A4E6-300F-01D9-0DC12EA695C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hu.png">
              <a:extLst>
                <a:ext uri="{FF2B5EF4-FFF2-40B4-BE49-F238E27FC236}">
                  <a16:creationId xmlns:a16="http://schemas.microsoft.com/office/drawing/2014/main" id="{4028DFE1-20FD-E36A-3AF5-58FFE447A6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ie.png">
              <a:extLst>
                <a:ext uri="{FF2B5EF4-FFF2-40B4-BE49-F238E27FC236}">
                  <a16:creationId xmlns:a16="http://schemas.microsoft.com/office/drawing/2014/main" id="{057405D2-C5B4-3458-502C-7D78AD0087A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it.png">
              <a:extLst>
                <a:ext uri="{FF2B5EF4-FFF2-40B4-BE49-F238E27FC236}">
                  <a16:creationId xmlns:a16="http://schemas.microsoft.com/office/drawing/2014/main" id="{F3220C1C-51B0-2270-26AB-429DEC23934F}"/>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lu.png">
              <a:extLst>
                <a:ext uri="{FF2B5EF4-FFF2-40B4-BE49-F238E27FC236}">
                  <a16:creationId xmlns:a16="http://schemas.microsoft.com/office/drawing/2014/main" id="{A24FBDFA-2420-67B3-A799-803E50B8BF7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nl.png">
              <a:extLst>
                <a:ext uri="{FF2B5EF4-FFF2-40B4-BE49-F238E27FC236}">
                  <a16:creationId xmlns:a16="http://schemas.microsoft.com/office/drawing/2014/main" id="{F59C5F20-4448-331E-5502-8239C782674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no.png">
              <a:extLst>
                <a:ext uri="{FF2B5EF4-FFF2-40B4-BE49-F238E27FC236}">
                  <a16:creationId xmlns:a16="http://schemas.microsoft.com/office/drawing/2014/main" id="{C9563586-9EF2-774B-5E0E-5B02D779D016}"/>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pl.png">
              <a:extLst>
                <a:ext uri="{FF2B5EF4-FFF2-40B4-BE49-F238E27FC236}">
                  <a16:creationId xmlns:a16="http://schemas.microsoft.com/office/drawing/2014/main" id="{4EF56C7F-B1A7-D49B-A468-94EB6578743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pt.png">
              <a:extLst>
                <a:ext uri="{FF2B5EF4-FFF2-40B4-BE49-F238E27FC236}">
                  <a16:creationId xmlns:a16="http://schemas.microsoft.com/office/drawing/2014/main" id="{93DB3E96-AE3F-B5B0-3863-79E61F2B6FBE}"/>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ro.png">
              <a:extLst>
                <a:ext uri="{FF2B5EF4-FFF2-40B4-BE49-F238E27FC236}">
                  <a16:creationId xmlns:a16="http://schemas.microsoft.com/office/drawing/2014/main" id="{0EFCF94A-C109-0DF4-FFCC-08A348853E51}"/>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se.png">
              <a:extLst>
                <a:ext uri="{FF2B5EF4-FFF2-40B4-BE49-F238E27FC236}">
                  <a16:creationId xmlns:a16="http://schemas.microsoft.com/office/drawing/2014/main" id="{0EA279DD-FA17-297D-A1C3-8FE8A5AD43C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uk.png">
              <a:extLst>
                <a:ext uri="{FF2B5EF4-FFF2-40B4-BE49-F238E27FC236}">
                  <a16:creationId xmlns:a16="http://schemas.microsoft.com/office/drawing/2014/main" id="{DAF95069-02E6-628F-138B-39E43654D231}"/>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ca.png">
              <a:extLst>
                <a:ext uri="{FF2B5EF4-FFF2-40B4-BE49-F238E27FC236}">
                  <a16:creationId xmlns:a16="http://schemas.microsoft.com/office/drawing/2014/main" id="{34DF53D3-2A7D-1B25-8E72-EE0C1480179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3">
              <a:extLst>
                <a:ext uri="{FF2B5EF4-FFF2-40B4-BE49-F238E27FC236}">
                  <a16:creationId xmlns:a16="http://schemas.microsoft.com/office/drawing/2014/main" id="{577D5AE2-8A1F-81BE-598C-1953D09EC29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4" descr="si.png">
              <a:extLst>
                <a:ext uri="{FF2B5EF4-FFF2-40B4-BE49-F238E27FC236}">
                  <a16:creationId xmlns:a16="http://schemas.microsoft.com/office/drawing/2014/main" id="{62888E41-B868-E294-F30C-D1CD48E5947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6" name="Rectangle 6"/>
          <p:cNvSpPr>
            <a:spLocks noGrp="1" noChangeArrowheads="1"/>
          </p:cNvSpPr>
          <p:nvPr>
            <p:ph type="title"/>
          </p:nvPr>
        </p:nvSpPr>
        <p:spPr bwMode="auto">
          <a:xfrm>
            <a:off x="218262" y="162486"/>
            <a:ext cx="10113228" cy="543675"/>
          </a:xfrm>
          <a:prstGeom prst="rect">
            <a:avLst/>
          </a:prstGeom>
          <a:noFill/>
          <a:ln>
            <a:noFill/>
          </a:ln>
        </p:spPr>
        <p:txBody>
          <a:bodyPr lIns="0" rIns="0"/>
          <a:lstStyle>
            <a:lvl1pPr>
              <a:defRPr>
                <a:solidFill>
                  <a:schemeClr val="bg1"/>
                </a:solidFill>
              </a:defRPr>
            </a:lvl1pPr>
          </a:lstStyle>
          <a:p>
            <a:pPr lvl="0"/>
            <a:r>
              <a:rPr lang="en-US" altLang="en-US" noProof="0"/>
              <a:t>Click to edit Master title style</a:t>
            </a:r>
            <a:endParaRPr lang="en-GB" altLang="en-US" noProof="0"/>
          </a:p>
        </p:txBody>
      </p:sp>
    </p:spTree>
    <p:extLst>
      <p:ext uri="{BB962C8B-B14F-4D97-AF65-F5344CB8AC3E}">
        <p14:creationId xmlns:p14="http://schemas.microsoft.com/office/powerpoint/2010/main" val="316099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EA842-D58D-527B-A6BE-E9AA4017988A}"/>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4">
            <a:extLst>
              <a:ext uri="{FF2B5EF4-FFF2-40B4-BE49-F238E27FC236}">
                <a16:creationId xmlns:a16="http://schemas.microsoft.com/office/drawing/2014/main" id="{68B83620-A4EF-BA87-CD6F-5E850B0BE1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361282D5-4FD0-D1A7-9935-D02238EFC184}"/>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2" y="162486"/>
            <a:ext cx="10113228" cy="543675"/>
          </a:xfrm>
          <a:prstGeom prst="rect">
            <a:avLst/>
          </a:prstGeom>
          <a:noFill/>
          <a:ln>
            <a:noFill/>
          </a:ln>
        </p:spPr>
        <p:txBody>
          <a:bodyPr lIns="0" rIns="0"/>
          <a:lstStyle>
            <a:lvl1pPr>
              <a:defRPr>
                <a:solidFill>
                  <a:schemeClr val="bg1"/>
                </a:solidFill>
              </a:defRPr>
            </a:lvl1pPr>
          </a:lstStyle>
          <a:p>
            <a:pPr lvl="0"/>
            <a:r>
              <a:rPr lang="en-US" altLang="en-US"/>
              <a:t>Click to edit Master title style</a:t>
            </a:r>
            <a:endParaRPr lang="en-GB" altLang="en-US" dirty="0"/>
          </a:p>
        </p:txBody>
      </p:sp>
      <p:sp>
        <p:nvSpPr>
          <p:cNvPr id="34" name="Content Placeholder 2"/>
          <p:cNvSpPr>
            <a:spLocks noGrp="1"/>
          </p:cNvSpPr>
          <p:nvPr>
            <p:ph idx="1"/>
          </p:nvPr>
        </p:nvSpPr>
        <p:spPr>
          <a:xfrm>
            <a:off x="218262" y="882193"/>
            <a:ext cx="11763663" cy="554077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328878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
        <p:nvSpPr>
          <p:cNvPr id="42" name="Content Placeholder 2"/>
          <p:cNvSpPr>
            <a:spLocks noGrp="1"/>
          </p:cNvSpPr>
          <p:nvPr>
            <p:ph idx="1"/>
          </p:nvPr>
        </p:nvSpPr>
        <p:spPr>
          <a:xfrm>
            <a:off x="218262" y="882192"/>
            <a:ext cx="11763662" cy="551477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02931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dirty="0"/>
          </a:p>
        </p:txBody>
      </p:sp>
    </p:spTree>
    <p:extLst>
      <p:ext uri="{BB962C8B-B14F-4D97-AF65-F5344CB8AC3E}">
        <p14:creationId xmlns:p14="http://schemas.microsoft.com/office/powerpoint/2010/main" val="17517126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png"/><Relationship Id="rId39" Type="http://schemas.openxmlformats.org/officeDocument/2006/relationships/image" Target="../media/image19.png"/><Relationship Id="rId21" Type="http://schemas.openxmlformats.org/officeDocument/2006/relationships/image" Target="../media/image1.png"/><Relationship Id="rId34" Type="http://schemas.openxmlformats.org/officeDocument/2006/relationships/image" Target="../media/image14.png"/><Relationship Id="rId42" Type="http://schemas.openxmlformats.org/officeDocument/2006/relationships/image" Target="../media/image22.png"/><Relationship Id="rId47" Type="http://schemas.openxmlformats.org/officeDocument/2006/relationships/image" Target="../media/image27.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32" Type="http://schemas.openxmlformats.org/officeDocument/2006/relationships/image" Target="../media/image12.png"/><Relationship Id="rId37" Type="http://schemas.openxmlformats.org/officeDocument/2006/relationships/image" Target="../media/image17.png"/><Relationship Id="rId40" Type="http://schemas.openxmlformats.org/officeDocument/2006/relationships/image" Target="../media/image20.png"/><Relationship Id="rId45"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28" Type="http://schemas.openxmlformats.org/officeDocument/2006/relationships/image" Target="../media/image8.png"/><Relationship Id="rId36" Type="http://schemas.openxmlformats.org/officeDocument/2006/relationships/image" Target="../media/image16.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1.png"/><Relationship Id="rId44" Type="http://schemas.openxmlformats.org/officeDocument/2006/relationships/image" Target="../media/image2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 Id="rId27" Type="http://schemas.openxmlformats.org/officeDocument/2006/relationships/image" Target="../media/image7.png"/><Relationship Id="rId30" Type="http://schemas.openxmlformats.org/officeDocument/2006/relationships/image" Target="../media/image10.png"/><Relationship Id="rId35" Type="http://schemas.openxmlformats.org/officeDocument/2006/relationships/image" Target="../media/image15.png"/><Relationship Id="rId43" Type="http://schemas.openxmlformats.org/officeDocument/2006/relationships/image" Target="../media/image23.png"/><Relationship Id="rId48" Type="http://schemas.openxmlformats.org/officeDocument/2006/relationships/image" Target="../media/image28.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33" Type="http://schemas.openxmlformats.org/officeDocument/2006/relationships/image" Target="../media/image13.png"/><Relationship Id="rId38" Type="http://schemas.openxmlformats.org/officeDocument/2006/relationships/image" Target="../media/image18.png"/><Relationship Id="rId46" Type="http://schemas.openxmlformats.org/officeDocument/2006/relationships/image" Target="../media/image26.png"/><Relationship Id="rId20" Type="http://schemas.openxmlformats.org/officeDocument/2006/relationships/theme" Target="../theme/theme1.xml"/><Relationship Id="rId41" Type="http://schemas.openxmlformats.org/officeDocument/2006/relationships/image" Target="../media/image2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1.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27.xml"/><Relationship Id="rId12" Type="http://schemas.openxmlformats.org/officeDocument/2006/relationships/theme" Target="../theme/theme3.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25.xml"/><Relationship Id="rId15" Type="http://schemas.openxmlformats.org/officeDocument/2006/relationships/image" Target="../media/image3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3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2.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28.xml"/><Relationship Id="rId3"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theme" Target="../theme/theme4.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image" Target="../media/image36.png"/><Relationship Id="rId39" Type="http://schemas.openxmlformats.org/officeDocument/2006/relationships/image" Target="../media/image18.png"/><Relationship Id="rId21" Type="http://schemas.openxmlformats.org/officeDocument/2006/relationships/theme" Target="../theme/theme5.xml"/><Relationship Id="rId34" Type="http://schemas.openxmlformats.org/officeDocument/2006/relationships/image" Target="../media/image39.png"/><Relationship Id="rId42" Type="http://schemas.openxmlformats.org/officeDocument/2006/relationships/image" Target="../media/image42.png"/><Relationship Id="rId47" Type="http://schemas.openxmlformats.org/officeDocument/2006/relationships/image" Target="../media/image26.png"/><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9" Type="http://schemas.openxmlformats.org/officeDocument/2006/relationships/image" Target="../media/image37.png"/><Relationship Id="rId11" Type="http://schemas.openxmlformats.org/officeDocument/2006/relationships/slideLayout" Target="../slideLayouts/slideLayout43.xml"/><Relationship Id="rId24" Type="http://schemas.openxmlformats.org/officeDocument/2006/relationships/image" Target="../media/image35.png"/><Relationship Id="rId32" Type="http://schemas.openxmlformats.org/officeDocument/2006/relationships/image" Target="../media/image11.png"/><Relationship Id="rId37" Type="http://schemas.openxmlformats.org/officeDocument/2006/relationships/image" Target="../media/image40.png"/><Relationship Id="rId40" Type="http://schemas.openxmlformats.org/officeDocument/2006/relationships/image" Target="../media/image19.png"/><Relationship Id="rId45" Type="http://schemas.openxmlformats.org/officeDocument/2006/relationships/image" Target="../media/image24.pn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15.png"/><Relationship Id="rId49" Type="http://schemas.openxmlformats.org/officeDocument/2006/relationships/image" Target="../media/image46.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image" Target="../media/image38.png"/><Relationship Id="rId44" Type="http://schemas.openxmlformats.org/officeDocument/2006/relationships/image" Target="../media/image44.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34.jpeg"/><Relationship Id="rId27" Type="http://schemas.openxmlformats.org/officeDocument/2006/relationships/image" Target="../media/image6.png"/><Relationship Id="rId30" Type="http://schemas.openxmlformats.org/officeDocument/2006/relationships/image" Target="../media/image9.png"/><Relationship Id="rId35" Type="http://schemas.openxmlformats.org/officeDocument/2006/relationships/image" Target="../media/image14.png"/><Relationship Id="rId43" Type="http://schemas.openxmlformats.org/officeDocument/2006/relationships/image" Target="../media/image43.png"/><Relationship Id="rId48" Type="http://schemas.openxmlformats.org/officeDocument/2006/relationships/image" Target="../media/image45.png"/><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4.png"/><Relationship Id="rId33" Type="http://schemas.openxmlformats.org/officeDocument/2006/relationships/image" Target="../media/image12.png"/><Relationship Id="rId38" Type="http://schemas.openxmlformats.org/officeDocument/2006/relationships/image" Target="../media/image41.png"/><Relationship Id="rId46" Type="http://schemas.openxmlformats.org/officeDocument/2006/relationships/image" Target="../media/image25.png"/><Relationship Id="rId20" Type="http://schemas.openxmlformats.org/officeDocument/2006/relationships/slideLayout" Target="../slideLayouts/slideLayout52.xml"/><Relationship Id="rId41" Type="http://schemas.openxmlformats.org/officeDocument/2006/relationships/image" Target="../media/image20.png"/><Relationship Id="rId1" Type="http://schemas.openxmlformats.org/officeDocument/2006/relationships/slideLayout" Target="../slideLayouts/slideLayout33.xml"/><Relationship Id="rId6"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6.xml"/><Relationship Id="rId39" Type="http://schemas.openxmlformats.org/officeDocument/2006/relationships/image" Target="../media/image67.png"/><Relationship Id="rId21" Type="http://schemas.openxmlformats.org/officeDocument/2006/relationships/slideLayout" Target="../slideLayouts/slideLayout73.xml"/><Relationship Id="rId34" Type="http://schemas.openxmlformats.org/officeDocument/2006/relationships/image" Target="../media/image37.png"/><Relationship Id="rId42" Type="http://schemas.openxmlformats.org/officeDocument/2006/relationships/image" Target="../media/image69.png"/><Relationship Id="rId47" Type="http://schemas.openxmlformats.org/officeDocument/2006/relationships/image" Target="../media/image72.png"/><Relationship Id="rId50" Type="http://schemas.openxmlformats.org/officeDocument/2006/relationships/image" Target="../media/image74.png"/><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image" Target="../media/image61.png"/><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image" Target="../media/image64.png"/><Relationship Id="rId37" Type="http://schemas.openxmlformats.org/officeDocument/2006/relationships/image" Target="../media/image66.png"/><Relationship Id="rId40" Type="http://schemas.openxmlformats.org/officeDocument/2006/relationships/image" Target="../media/image14.png"/><Relationship Id="rId45" Type="http://schemas.openxmlformats.org/officeDocument/2006/relationships/image" Target="../media/image19.png"/><Relationship Id="rId53" Type="http://schemas.openxmlformats.org/officeDocument/2006/relationships/image" Target="../media/image45.png"/><Relationship Id="rId5" Type="http://schemas.openxmlformats.org/officeDocument/2006/relationships/slideLayout" Target="../slideLayouts/slideLayout57.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image" Target="../media/image63.png"/><Relationship Id="rId44" Type="http://schemas.openxmlformats.org/officeDocument/2006/relationships/image" Target="../media/image71.png"/><Relationship Id="rId52" Type="http://schemas.openxmlformats.org/officeDocument/2006/relationships/image" Target="../media/image2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34.jpeg"/><Relationship Id="rId30" Type="http://schemas.openxmlformats.org/officeDocument/2006/relationships/image" Target="../media/image62.png"/><Relationship Id="rId35" Type="http://schemas.openxmlformats.org/officeDocument/2006/relationships/image" Target="../media/image65.png"/><Relationship Id="rId43" Type="http://schemas.openxmlformats.org/officeDocument/2006/relationships/image" Target="../media/image70.png"/><Relationship Id="rId48" Type="http://schemas.openxmlformats.org/officeDocument/2006/relationships/image" Target="../media/image43.png"/><Relationship Id="rId8" Type="http://schemas.openxmlformats.org/officeDocument/2006/relationships/slideLayout" Target="../slideLayouts/slideLayout60.xml"/><Relationship Id="rId51" Type="http://schemas.openxmlformats.org/officeDocument/2006/relationships/image" Target="../media/image25.png"/><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image" Target="../media/image7.png"/><Relationship Id="rId38" Type="http://schemas.openxmlformats.org/officeDocument/2006/relationships/image" Target="../media/image12.png"/><Relationship Id="rId46" Type="http://schemas.openxmlformats.org/officeDocument/2006/relationships/image" Target="../media/image20.png"/><Relationship Id="rId20" Type="http://schemas.openxmlformats.org/officeDocument/2006/relationships/slideLayout" Target="../slideLayouts/slideLayout72.xml"/><Relationship Id="rId41" Type="http://schemas.openxmlformats.org/officeDocument/2006/relationships/image" Target="../media/image68.png"/><Relationship Id="rId54" Type="http://schemas.openxmlformats.org/officeDocument/2006/relationships/image" Target="../media/image46.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2.png"/><Relationship Id="rId36" Type="http://schemas.openxmlformats.org/officeDocument/2006/relationships/image" Target="../media/image38.png"/><Relationship Id="rId49" Type="http://schemas.openxmlformats.org/officeDocument/2006/relationships/image" Target="../media/image7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30" r:id="rId1"/>
    <p:sldLayoutId id="2147489531" r:id="rId2"/>
    <p:sldLayoutId id="2147489532" r:id="rId3"/>
    <p:sldLayoutId id="2147489533" r:id="rId4"/>
    <p:sldLayoutId id="2147489534" r:id="rId5"/>
    <p:sldLayoutId id="2147489535" r:id="rId6"/>
    <p:sldLayoutId id="2147489536" r:id="rId7"/>
    <p:sldLayoutId id="2147489537" r:id="rId8"/>
    <p:sldLayoutId id="2147489538" r:id="rId9"/>
    <p:sldLayoutId id="2147489539" r:id="rId10"/>
    <p:sldLayoutId id="2147489540" r:id="rId11"/>
    <p:sldLayoutId id="2147489541" r:id="rId12"/>
    <p:sldLayoutId id="2147489542" r:id="rId13"/>
    <p:sldLayoutId id="2147489543" r:id="rId14"/>
    <p:sldLayoutId id="2147489544" r:id="rId15"/>
    <p:sldLayoutId id="2147489545" r:id="rId16"/>
    <p:sldLayoutId id="2147489546" r:id="rId17"/>
    <p:sldLayoutId id="2147489547" r:id="rId18"/>
    <p:sldLayoutId id="2147489548" r:id="rId19"/>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Picture 35" descr="PPT_Header02" hidden="1">
            <a:extLst>
              <a:ext uri="{FF2B5EF4-FFF2-40B4-BE49-F238E27FC236}">
                <a16:creationId xmlns:a16="http://schemas.microsoft.com/office/drawing/2014/main" id="{B910C61B-3A68-4737-838A-2808983B9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2C21E183-3862-ECBF-9FBF-7B38EB0441B3}"/>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052" name="Text Box 38">
            <a:extLst>
              <a:ext uri="{FF2B5EF4-FFF2-40B4-BE49-F238E27FC236}">
                <a16:creationId xmlns:a16="http://schemas.microsoft.com/office/drawing/2014/main" id="{A268E24A-294C-E86A-79BE-036FD9E57587}"/>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80D175A1-9BC5-7A4A-90E2-B480450D4FE2}"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1509" name="Title Placeholder 2">
            <a:extLst>
              <a:ext uri="{FF2B5EF4-FFF2-40B4-BE49-F238E27FC236}">
                <a16:creationId xmlns:a16="http://schemas.microsoft.com/office/drawing/2014/main" id="{14781956-D1DC-8F2E-6EF2-782723EDF1D0}"/>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1510" name="Picture 35">
            <a:extLst>
              <a:ext uri="{FF2B5EF4-FFF2-40B4-BE49-F238E27FC236}">
                <a16:creationId xmlns:a16="http://schemas.microsoft.com/office/drawing/2014/main" id="{1F097F2B-3E62-A280-0519-F9863BA292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Connector 36">
            <a:extLst>
              <a:ext uri="{FF2B5EF4-FFF2-40B4-BE49-F238E27FC236}">
                <a16:creationId xmlns:a16="http://schemas.microsoft.com/office/drawing/2014/main" id="{BDFC1779-01DD-F32A-8CAD-8DB280E240F9}"/>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21512" name="Picture 43">
            <a:extLst>
              <a:ext uri="{FF2B5EF4-FFF2-40B4-BE49-F238E27FC236}">
                <a16:creationId xmlns:a16="http://schemas.microsoft.com/office/drawing/2014/main" id="{BA958E4B-F9B0-04BA-FA74-CF521254A7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3" name="Group 166">
            <a:extLst>
              <a:ext uri="{FF2B5EF4-FFF2-40B4-BE49-F238E27FC236}">
                <a16:creationId xmlns:a16="http://schemas.microsoft.com/office/drawing/2014/main" id="{86D6F17A-EE6B-3A86-E2E1-459ECD7274BF}"/>
              </a:ext>
            </a:extLst>
          </p:cNvPr>
          <p:cNvGrpSpPr>
            <a:grpSpLocks/>
          </p:cNvGrpSpPr>
          <p:nvPr userDrawn="1"/>
        </p:nvGrpSpPr>
        <p:grpSpPr bwMode="auto">
          <a:xfrm>
            <a:off x="227013" y="6572250"/>
            <a:ext cx="9280525" cy="144463"/>
            <a:chOff x="226688" y="6572055"/>
            <a:chExt cx="9280921" cy="144114"/>
          </a:xfrm>
        </p:grpSpPr>
        <p:pic>
          <p:nvPicPr>
            <p:cNvPr id="21514" name="Picture 167" descr="at.png">
              <a:extLst>
                <a:ext uri="{FF2B5EF4-FFF2-40B4-BE49-F238E27FC236}">
                  <a16:creationId xmlns:a16="http://schemas.microsoft.com/office/drawing/2014/main" id="{6453C286-43B7-A7EE-E181-348FF7AFF1F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68" descr="be.png">
              <a:extLst>
                <a:ext uri="{FF2B5EF4-FFF2-40B4-BE49-F238E27FC236}">
                  <a16:creationId xmlns:a16="http://schemas.microsoft.com/office/drawing/2014/main" id="{0233806F-B208-C251-279C-99C5A8E07D3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69" descr="ch.png">
              <a:extLst>
                <a:ext uri="{FF2B5EF4-FFF2-40B4-BE49-F238E27FC236}">
                  <a16:creationId xmlns:a16="http://schemas.microsoft.com/office/drawing/2014/main" id="{A387092B-F1B0-7463-CEBA-2FA059AF3E8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70" descr="cz.png">
              <a:extLst>
                <a:ext uri="{FF2B5EF4-FFF2-40B4-BE49-F238E27FC236}">
                  <a16:creationId xmlns:a16="http://schemas.microsoft.com/office/drawing/2014/main" id="{3962028A-06FE-0364-F493-4534C755661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71" descr="de.png">
              <a:extLst>
                <a:ext uri="{FF2B5EF4-FFF2-40B4-BE49-F238E27FC236}">
                  <a16:creationId xmlns:a16="http://schemas.microsoft.com/office/drawing/2014/main" id="{D7002808-7362-BE8E-2600-87534AE49CF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72" descr="dk.png">
              <a:extLst>
                <a:ext uri="{FF2B5EF4-FFF2-40B4-BE49-F238E27FC236}">
                  <a16:creationId xmlns:a16="http://schemas.microsoft.com/office/drawing/2014/main" id="{211D9542-3FB8-EB4E-9260-0B4121E82D7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73" descr="ee.png">
              <a:extLst>
                <a:ext uri="{FF2B5EF4-FFF2-40B4-BE49-F238E27FC236}">
                  <a16:creationId xmlns:a16="http://schemas.microsoft.com/office/drawing/2014/main" id="{77DC15F1-C3D0-B61F-C771-D995247BD3A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4" descr="es.png">
              <a:extLst>
                <a:ext uri="{FF2B5EF4-FFF2-40B4-BE49-F238E27FC236}">
                  <a16:creationId xmlns:a16="http://schemas.microsoft.com/office/drawing/2014/main" id="{3E01A26A-6E8B-B61B-2864-53A2BC5BBC5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75" descr="fi.png">
              <a:extLst>
                <a:ext uri="{FF2B5EF4-FFF2-40B4-BE49-F238E27FC236}">
                  <a16:creationId xmlns:a16="http://schemas.microsoft.com/office/drawing/2014/main" id="{2C28D1AF-7164-7E18-0ED4-13AAF469A78D}"/>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76" descr="fr.png">
              <a:extLst>
                <a:ext uri="{FF2B5EF4-FFF2-40B4-BE49-F238E27FC236}">
                  <a16:creationId xmlns:a16="http://schemas.microsoft.com/office/drawing/2014/main" id="{4FABEEE9-DF15-6674-9D49-397ECDC9BE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177" descr="gr.png">
              <a:extLst>
                <a:ext uri="{FF2B5EF4-FFF2-40B4-BE49-F238E27FC236}">
                  <a16:creationId xmlns:a16="http://schemas.microsoft.com/office/drawing/2014/main" id="{AB43B7F2-4B36-46F2-D2AA-38649D61626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178" descr="hu.png">
              <a:extLst>
                <a:ext uri="{FF2B5EF4-FFF2-40B4-BE49-F238E27FC236}">
                  <a16:creationId xmlns:a16="http://schemas.microsoft.com/office/drawing/2014/main" id="{C5D659DC-65F6-A252-D4CA-1E71BBBA94C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179" descr="ie.png">
              <a:extLst>
                <a:ext uri="{FF2B5EF4-FFF2-40B4-BE49-F238E27FC236}">
                  <a16:creationId xmlns:a16="http://schemas.microsoft.com/office/drawing/2014/main" id="{6A9978DD-A9F9-BD69-C2F0-0D8151A80E6B}"/>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180" descr="it.png">
              <a:extLst>
                <a:ext uri="{FF2B5EF4-FFF2-40B4-BE49-F238E27FC236}">
                  <a16:creationId xmlns:a16="http://schemas.microsoft.com/office/drawing/2014/main" id="{31C0C100-768F-DE1B-45BD-BF923A89937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181" descr="lu.png">
              <a:extLst>
                <a:ext uri="{FF2B5EF4-FFF2-40B4-BE49-F238E27FC236}">
                  <a16:creationId xmlns:a16="http://schemas.microsoft.com/office/drawing/2014/main" id="{07E8C68D-0EB1-8F01-BA65-D55882807EF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182" descr="nl.png">
              <a:extLst>
                <a:ext uri="{FF2B5EF4-FFF2-40B4-BE49-F238E27FC236}">
                  <a16:creationId xmlns:a16="http://schemas.microsoft.com/office/drawing/2014/main" id="{6110163C-19A0-37E8-61A1-A8A8DEABAA2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183" descr="no.png">
              <a:extLst>
                <a:ext uri="{FF2B5EF4-FFF2-40B4-BE49-F238E27FC236}">
                  <a16:creationId xmlns:a16="http://schemas.microsoft.com/office/drawing/2014/main" id="{B35598AA-C469-6F61-3D62-058382190F2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184" descr="pl.png">
              <a:extLst>
                <a:ext uri="{FF2B5EF4-FFF2-40B4-BE49-F238E27FC236}">
                  <a16:creationId xmlns:a16="http://schemas.microsoft.com/office/drawing/2014/main" id="{75EA2EF5-6FA3-A8DE-187F-F6229C0ADB5B}"/>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185" descr="pt.png">
              <a:extLst>
                <a:ext uri="{FF2B5EF4-FFF2-40B4-BE49-F238E27FC236}">
                  <a16:creationId xmlns:a16="http://schemas.microsoft.com/office/drawing/2014/main" id="{8A2ECF7E-0798-7E90-6FFD-6EBEF28857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186" descr="ro.png">
              <a:extLst>
                <a:ext uri="{FF2B5EF4-FFF2-40B4-BE49-F238E27FC236}">
                  <a16:creationId xmlns:a16="http://schemas.microsoft.com/office/drawing/2014/main" id="{1AEFF4C1-076D-38F9-B4D1-5ED7CD112482}"/>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187" descr="se.png">
              <a:extLst>
                <a:ext uri="{FF2B5EF4-FFF2-40B4-BE49-F238E27FC236}">
                  <a16:creationId xmlns:a16="http://schemas.microsoft.com/office/drawing/2014/main" id="{A061DCBA-8483-EACA-CE39-00A84624B52E}"/>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188" descr="uk.png">
              <a:extLst>
                <a:ext uri="{FF2B5EF4-FFF2-40B4-BE49-F238E27FC236}">
                  <a16:creationId xmlns:a16="http://schemas.microsoft.com/office/drawing/2014/main" id="{A21190CD-8A45-A37F-E941-FFFB7DC35F2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189" descr="ca.png">
              <a:extLst>
                <a:ext uri="{FF2B5EF4-FFF2-40B4-BE49-F238E27FC236}">
                  <a16:creationId xmlns:a16="http://schemas.microsoft.com/office/drawing/2014/main" id="{0BFF3125-93F2-250C-0C09-C28BCAADEBE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190">
              <a:extLst>
                <a:ext uri="{FF2B5EF4-FFF2-40B4-BE49-F238E27FC236}">
                  <a16:creationId xmlns:a16="http://schemas.microsoft.com/office/drawing/2014/main" id="{86D17029-6B44-06B3-F8F3-7EBE238B3659}"/>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191" descr="si.png">
              <a:extLst>
                <a:ext uri="{FF2B5EF4-FFF2-40B4-BE49-F238E27FC236}">
                  <a16:creationId xmlns:a16="http://schemas.microsoft.com/office/drawing/2014/main" id="{5EFB490C-B684-2E55-A153-4E67CF2CF371}"/>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49" r:id="rId1"/>
  </p:sldLayoutIdLst>
  <p:hf sldNum="0" hdr="0" dt="0"/>
  <p:txStyles>
    <p:titleStyle>
      <a:lvl1pPr algn="l" rtl="0" eaLnBrk="0" fontAlgn="base" hangingPunct="0">
        <a:spcBef>
          <a:spcPct val="0"/>
        </a:spcBef>
        <a:spcAft>
          <a:spcPct val="0"/>
        </a:spcAft>
        <a:defRPr sz="3000" b="1">
          <a:solidFill>
            <a:schemeClr val="bg1"/>
          </a:solidFill>
          <a:latin typeface="+mj-lt"/>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Picture 35" descr="PPT_Header02" hidden="1">
            <a:extLst>
              <a:ext uri="{FF2B5EF4-FFF2-40B4-BE49-F238E27FC236}">
                <a16:creationId xmlns:a16="http://schemas.microsoft.com/office/drawing/2014/main" id="{6101ACF3-FEFE-7B68-097B-FCAC327F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C9C35F88-6391-E3C0-CC30-78664AE7C4C4}"/>
              </a:ext>
            </a:extLst>
          </p:cNvPr>
          <p:cNvSpPr>
            <a:spLocks noGrp="1" noChangeArrowheads="1"/>
          </p:cNvSpPr>
          <p:nvPr>
            <p:ph type="body" idx="1"/>
          </p:nvPr>
        </p:nvSpPr>
        <p:spPr bwMode="auto">
          <a:xfrm>
            <a:off x="217488" y="889000"/>
            <a:ext cx="11764962"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34820" name="Picture 33">
            <a:extLst>
              <a:ext uri="{FF2B5EF4-FFF2-40B4-BE49-F238E27FC236}">
                <a16:creationId xmlns:a16="http://schemas.microsoft.com/office/drawing/2014/main" id="{D28D5FBA-4A6C-76B7-FDA4-A49D7355208F}"/>
              </a:ext>
            </a:extLst>
          </p:cNvPr>
          <p:cNvPicPr>
            <a:picLocks/>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38">
            <a:extLst>
              <a:ext uri="{FF2B5EF4-FFF2-40B4-BE49-F238E27FC236}">
                <a16:creationId xmlns:a16="http://schemas.microsoft.com/office/drawing/2014/main" id="{7CF76925-54B0-11C5-8C95-4ED4C038D79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CB58AC7-2832-DA47-A25D-00550DD892F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34822" name="Title Placeholder 2">
            <a:extLst>
              <a:ext uri="{FF2B5EF4-FFF2-40B4-BE49-F238E27FC236}">
                <a16:creationId xmlns:a16="http://schemas.microsoft.com/office/drawing/2014/main" id="{5980C8D8-EE87-4368-6BC9-1D9B651B0D9B}"/>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34823" name="Picture 36">
            <a:extLst>
              <a:ext uri="{FF2B5EF4-FFF2-40B4-BE49-F238E27FC236}">
                <a16:creationId xmlns:a16="http://schemas.microsoft.com/office/drawing/2014/main" id="{B5690C9C-73B3-F00B-9DDE-80CF508E6EA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4" name="Group 164">
            <a:extLst>
              <a:ext uri="{FF2B5EF4-FFF2-40B4-BE49-F238E27FC236}">
                <a16:creationId xmlns:a16="http://schemas.microsoft.com/office/drawing/2014/main" id="{475408A0-B011-8B0A-52F0-CF5A6E4EF4BC}"/>
              </a:ext>
            </a:extLst>
          </p:cNvPr>
          <p:cNvGrpSpPr>
            <a:grpSpLocks/>
          </p:cNvGrpSpPr>
          <p:nvPr userDrawn="1"/>
        </p:nvGrpSpPr>
        <p:grpSpPr bwMode="auto">
          <a:xfrm>
            <a:off x="227013" y="6572250"/>
            <a:ext cx="9280525" cy="144463"/>
            <a:chOff x="226688" y="6572055"/>
            <a:chExt cx="9280921" cy="144114"/>
          </a:xfrm>
        </p:grpSpPr>
        <p:pic>
          <p:nvPicPr>
            <p:cNvPr id="34825" name="Picture 165" descr="at.png">
              <a:extLst>
                <a:ext uri="{FF2B5EF4-FFF2-40B4-BE49-F238E27FC236}">
                  <a16:creationId xmlns:a16="http://schemas.microsoft.com/office/drawing/2014/main" id="{80F73B3C-7296-896A-16BD-D60E1F0CC99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66" descr="be.png">
              <a:extLst>
                <a:ext uri="{FF2B5EF4-FFF2-40B4-BE49-F238E27FC236}">
                  <a16:creationId xmlns:a16="http://schemas.microsoft.com/office/drawing/2014/main" id="{E8A0D390-8675-BBF4-022C-2A3C896DF47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67" descr="ch.png">
              <a:extLst>
                <a:ext uri="{FF2B5EF4-FFF2-40B4-BE49-F238E27FC236}">
                  <a16:creationId xmlns:a16="http://schemas.microsoft.com/office/drawing/2014/main" id="{6EEC4D69-86DD-6A6B-18ED-E34CFEEF8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68" descr="cz.png">
              <a:extLst>
                <a:ext uri="{FF2B5EF4-FFF2-40B4-BE49-F238E27FC236}">
                  <a16:creationId xmlns:a16="http://schemas.microsoft.com/office/drawing/2014/main" id="{B5035F15-93ED-4027-7035-7DA37C3D51E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69" descr="de.png">
              <a:extLst>
                <a:ext uri="{FF2B5EF4-FFF2-40B4-BE49-F238E27FC236}">
                  <a16:creationId xmlns:a16="http://schemas.microsoft.com/office/drawing/2014/main" id="{3259E200-A94E-2124-CCAF-5D30775CCA9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70" descr="dk.png">
              <a:extLst>
                <a:ext uri="{FF2B5EF4-FFF2-40B4-BE49-F238E27FC236}">
                  <a16:creationId xmlns:a16="http://schemas.microsoft.com/office/drawing/2014/main" id="{4300BF07-9FD4-411D-8978-3761B4EB738D}"/>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71" descr="ee.png">
              <a:extLst>
                <a:ext uri="{FF2B5EF4-FFF2-40B4-BE49-F238E27FC236}">
                  <a16:creationId xmlns:a16="http://schemas.microsoft.com/office/drawing/2014/main" id="{006FD88B-9E33-E516-430F-BD24671BBD2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172" descr="es.png">
              <a:extLst>
                <a:ext uri="{FF2B5EF4-FFF2-40B4-BE49-F238E27FC236}">
                  <a16:creationId xmlns:a16="http://schemas.microsoft.com/office/drawing/2014/main" id="{F6DB11F2-5302-DB6B-9232-AB8B5DA2C45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173" descr="fi.png">
              <a:extLst>
                <a:ext uri="{FF2B5EF4-FFF2-40B4-BE49-F238E27FC236}">
                  <a16:creationId xmlns:a16="http://schemas.microsoft.com/office/drawing/2014/main" id="{4FC80BC1-8E90-DBD1-FAC0-D21449B9729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174" descr="fr.png">
              <a:extLst>
                <a:ext uri="{FF2B5EF4-FFF2-40B4-BE49-F238E27FC236}">
                  <a16:creationId xmlns:a16="http://schemas.microsoft.com/office/drawing/2014/main" id="{371E0C15-0F2A-5315-93E7-93FF4DB5F7E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Picture 175" descr="gr.png">
              <a:extLst>
                <a:ext uri="{FF2B5EF4-FFF2-40B4-BE49-F238E27FC236}">
                  <a16:creationId xmlns:a16="http://schemas.microsoft.com/office/drawing/2014/main" id="{C9260D24-E894-B5CD-2873-4ACCDA1B252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176" descr="hu.png">
              <a:extLst>
                <a:ext uri="{FF2B5EF4-FFF2-40B4-BE49-F238E27FC236}">
                  <a16:creationId xmlns:a16="http://schemas.microsoft.com/office/drawing/2014/main" id="{2CC3538F-567F-4E66-B42B-D00BF4E9E8B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Picture 177" descr="ie.png">
              <a:extLst>
                <a:ext uri="{FF2B5EF4-FFF2-40B4-BE49-F238E27FC236}">
                  <a16:creationId xmlns:a16="http://schemas.microsoft.com/office/drawing/2014/main" id="{8B11BB69-C5BC-3B2D-2E41-7622AB5B698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Picture 178" descr="it.png">
              <a:extLst>
                <a:ext uri="{FF2B5EF4-FFF2-40B4-BE49-F238E27FC236}">
                  <a16:creationId xmlns:a16="http://schemas.microsoft.com/office/drawing/2014/main" id="{0949D5A4-99A1-70D8-916B-F8EC1C0EDB2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Picture 179" descr="lu.png">
              <a:extLst>
                <a:ext uri="{FF2B5EF4-FFF2-40B4-BE49-F238E27FC236}">
                  <a16:creationId xmlns:a16="http://schemas.microsoft.com/office/drawing/2014/main" id="{7EFB7A26-A2A4-6185-4887-5D845F4076F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0" name="Picture 180" descr="nl.png">
              <a:extLst>
                <a:ext uri="{FF2B5EF4-FFF2-40B4-BE49-F238E27FC236}">
                  <a16:creationId xmlns:a16="http://schemas.microsoft.com/office/drawing/2014/main" id="{CFE93F99-B98D-1792-6E0E-6C648B01B5B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1" name="Picture 181" descr="no.png">
              <a:extLst>
                <a:ext uri="{FF2B5EF4-FFF2-40B4-BE49-F238E27FC236}">
                  <a16:creationId xmlns:a16="http://schemas.microsoft.com/office/drawing/2014/main" id="{ADBC6845-1ED8-BA86-E42D-7FE22E884A0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182" descr="pl.png">
              <a:extLst>
                <a:ext uri="{FF2B5EF4-FFF2-40B4-BE49-F238E27FC236}">
                  <a16:creationId xmlns:a16="http://schemas.microsoft.com/office/drawing/2014/main" id="{977514EF-1C1C-9C49-778E-6A59D192953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3" name="Picture 183" descr="pt.png">
              <a:extLst>
                <a:ext uri="{FF2B5EF4-FFF2-40B4-BE49-F238E27FC236}">
                  <a16:creationId xmlns:a16="http://schemas.microsoft.com/office/drawing/2014/main" id="{3A0C0A12-6A6A-2684-BA23-03817CEF6DA7}"/>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184" descr="ro.png">
              <a:extLst>
                <a:ext uri="{FF2B5EF4-FFF2-40B4-BE49-F238E27FC236}">
                  <a16:creationId xmlns:a16="http://schemas.microsoft.com/office/drawing/2014/main" id="{646D86C7-0A46-13FC-8224-D2DBC87267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5" name="Picture 185" descr="se.png">
              <a:extLst>
                <a:ext uri="{FF2B5EF4-FFF2-40B4-BE49-F238E27FC236}">
                  <a16:creationId xmlns:a16="http://schemas.microsoft.com/office/drawing/2014/main" id="{2394A57B-41CB-E1DE-63EA-1EB4A5A80A2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6" name="Picture 186" descr="uk.png">
              <a:extLst>
                <a:ext uri="{FF2B5EF4-FFF2-40B4-BE49-F238E27FC236}">
                  <a16:creationId xmlns:a16="http://schemas.microsoft.com/office/drawing/2014/main" id="{CEA389CD-4E6C-BD35-FFFE-E81B4BB64FA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7" name="Picture 187" descr="ca.png">
              <a:extLst>
                <a:ext uri="{FF2B5EF4-FFF2-40B4-BE49-F238E27FC236}">
                  <a16:creationId xmlns:a16="http://schemas.microsoft.com/office/drawing/2014/main" id="{0D37D24D-354D-2B23-8437-8D959B3D041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8" name="Picture 188">
              <a:extLst>
                <a:ext uri="{FF2B5EF4-FFF2-40B4-BE49-F238E27FC236}">
                  <a16:creationId xmlns:a16="http://schemas.microsoft.com/office/drawing/2014/main" id="{CBB7D3FB-1EB1-FE03-DDD6-6F3082EFEA5A}"/>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9" name="Picture 189" descr="si.png">
              <a:extLst>
                <a:ext uri="{FF2B5EF4-FFF2-40B4-BE49-F238E27FC236}">
                  <a16:creationId xmlns:a16="http://schemas.microsoft.com/office/drawing/2014/main" id="{EBD52E0D-4745-E17A-ABD8-ACACF9AC8F12}"/>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61" r:id="rId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Picture 41" descr="PPT_Footer.jpg">
            <a:extLst>
              <a:ext uri="{FF2B5EF4-FFF2-40B4-BE49-F238E27FC236}">
                <a16:creationId xmlns:a16="http://schemas.microsoft.com/office/drawing/2014/main" id="{F73E30D0-9998-8CF9-54A2-A970F52BA62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0" y="6369050"/>
            <a:ext cx="12192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5" descr="PPT_Header02" hidden="1">
            <a:extLst>
              <a:ext uri="{FF2B5EF4-FFF2-40B4-BE49-F238E27FC236}">
                <a16:creationId xmlns:a16="http://schemas.microsoft.com/office/drawing/2014/main" id="{80978B55-3BE7-EC5C-1878-A6D00309D9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2">
            <a:extLst>
              <a:ext uri="{FF2B5EF4-FFF2-40B4-BE49-F238E27FC236}">
                <a16:creationId xmlns:a16="http://schemas.microsoft.com/office/drawing/2014/main" id="{32067DDC-F6A4-6850-5C84-3C6D2A15CEED}"/>
              </a:ext>
            </a:extLst>
          </p:cNvPr>
          <p:cNvSpPr>
            <a:spLocks noGrp="1" noChangeArrowheads="1"/>
          </p:cNvSpPr>
          <p:nvPr>
            <p:ph type="body" idx="1"/>
          </p:nvPr>
        </p:nvSpPr>
        <p:spPr bwMode="auto">
          <a:xfrm>
            <a:off x="228600" y="971550"/>
            <a:ext cx="1166336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6869" name="Rectangle 6">
            <a:extLst>
              <a:ext uri="{FF2B5EF4-FFF2-40B4-BE49-F238E27FC236}">
                <a16:creationId xmlns:a16="http://schemas.microsoft.com/office/drawing/2014/main" id="{84625C5A-4317-1C52-7357-1F6225D31292}"/>
              </a:ext>
            </a:extLst>
          </p:cNvPr>
          <p:cNvSpPr>
            <a:spLocks noGrp="1" noChangeArrowheads="1"/>
          </p:cNvSpPr>
          <p:nvPr>
            <p:ph type="title"/>
          </p:nvPr>
        </p:nvSpPr>
        <p:spPr bwMode="auto">
          <a:xfrm>
            <a:off x="190500" y="214313"/>
            <a:ext cx="956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pic>
        <p:nvPicPr>
          <p:cNvPr id="36870" name="Picture 87">
            <a:extLst>
              <a:ext uri="{FF2B5EF4-FFF2-40B4-BE49-F238E27FC236}">
                <a16:creationId xmlns:a16="http://schemas.microsoft.com/office/drawing/2014/main" id="{42438062-E266-F1F2-4E4E-4119D875E271}"/>
              </a:ext>
            </a:extLst>
          </p:cNvPr>
          <p:cNvPicPr>
            <a:picLocks noChangeAspect="1"/>
          </p:cNvPicPr>
          <p:nvPr userDrawn="1"/>
        </p:nvPicPr>
        <p:blipFill>
          <a:blip r:embed="rId24">
            <a:extLst>
              <a:ext uri="{28A0092B-C50C-407E-A947-70E740481C1C}">
                <a14:useLocalDpi xmlns:a14="http://schemas.microsoft.com/office/drawing/2010/main" val="0"/>
              </a:ext>
            </a:extLst>
          </a:blip>
          <a:srcRect t="-2" b="23122"/>
          <a:stretch>
            <a:fillRect/>
          </a:stretch>
        </p:blipFill>
        <p:spPr bwMode="auto">
          <a:xfrm>
            <a:off x="10383838" y="207963"/>
            <a:ext cx="16129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34">
            <a:extLst>
              <a:ext uri="{FF2B5EF4-FFF2-40B4-BE49-F238E27FC236}">
                <a16:creationId xmlns:a16="http://schemas.microsoft.com/office/drawing/2014/main" id="{E24FF015-7617-38ED-41BC-F2EAE95AC4D7}"/>
              </a:ext>
            </a:extLst>
          </p:cNvPr>
          <p:cNvSpPr txBox="1">
            <a:spLocks noChangeAspect="1" noChangeArrowheads="1"/>
          </p:cNvSpPr>
          <p:nvPr userDrawn="1"/>
        </p:nvSpPr>
        <p:spPr bwMode="auto">
          <a:xfrm>
            <a:off x="5973763" y="6107113"/>
            <a:ext cx="6027737" cy="196850"/>
          </a:xfrm>
          <a:prstGeom prst="rect">
            <a:avLst/>
          </a:prstGeom>
          <a:noFill/>
          <a:ln w="9525">
            <a:noFill/>
            <a:miter lim="800000"/>
            <a:headEnd/>
            <a:tailEnd/>
          </a:ln>
          <a:effec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defRPr/>
            </a:pPr>
            <a:r>
              <a:rPr lang="en-GB" altLang="en-US" sz="1000" noProof="1">
                <a:solidFill>
                  <a:schemeClr val="bg2"/>
                </a:solidFill>
              </a:rPr>
              <a:t>Slide  </a:t>
            </a:r>
            <a:fld id="{1D0C72D3-8F98-2A42-AB43-86AF9E3C7EE2}" type="slidenum">
              <a:rPr altLang="en-US" sz="1000" noProof="1" smtClean="0">
                <a:solidFill>
                  <a:schemeClr val="bg2"/>
                </a:solidFill>
              </a:rPr>
              <a:pPr algn="r" eaLnBrk="1" hangingPunct="1">
                <a:spcBef>
                  <a:spcPct val="50000"/>
                </a:spcBef>
                <a:defRPr/>
              </a:pPr>
              <a:t>‹#›</a:t>
            </a:fld>
            <a:endParaRPr lang="en-GB" altLang="en-US" sz="1000" noProof="1">
              <a:solidFill>
                <a:schemeClr val="bg2"/>
              </a:solidFill>
            </a:endParaRPr>
          </a:p>
        </p:txBody>
      </p:sp>
      <p:grpSp>
        <p:nvGrpSpPr>
          <p:cNvPr id="36872" name="Group 32">
            <a:extLst>
              <a:ext uri="{FF2B5EF4-FFF2-40B4-BE49-F238E27FC236}">
                <a16:creationId xmlns:a16="http://schemas.microsoft.com/office/drawing/2014/main" id="{18C4DBAD-829B-5A24-FE75-D03BCE40D9A9}"/>
              </a:ext>
            </a:extLst>
          </p:cNvPr>
          <p:cNvGrpSpPr>
            <a:grpSpLocks/>
          </p:cNvGrpSpPr>
          <p:nvPr userDrawn="1"/>
        </p:nvGrpSpPr>
        <p:grpSpPr bwMode="auto">
          <a:xfrm>
            <a:off x="190500" y="6542088"/>
            <a:ext cx="10126663" cy="158750"/>
            <a:chOff x="226688" y="6572055"/>
            <a:chExt cx="9280921" cy="144114"/>
          </a:xfrm>
        </p:grpSpPr>
        <p:pic>
          <p:nvPicPr>
            <p:cNvPr id="36873" name="Picture 33" descr="at.png">
              <a:extLst>
                <a:ext uri="{FF2B5EF4-FFF2-40B4-BE49-F238E27FC236}">
                  <a16:creationId xmlns:a16="http://schemas.microsoft.com/office/drawing/2014/main" id="{C6B94D01-C0A2-9A5D-B9B8-5DA38FE4E01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34" descr="be.png">
              <a:extLst>
                <a:ext uri="{FF2B5EF4-FFF2-40B4-BE49-F238E27FC236}">
                  <a16:creationId xmlns:a16="http://schemas.microsoft.com/office/drawing/2014/main" id="{64C0B052-6669-3005-8D79-17CF9E63065E}"/>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35" descr="ch.png">
              <a:extLst>
                <a:ext uri="{FF2B5EF4-FFF2-40B4-BE49-F238E27FC236}">
                  <a16:creationId xmlns:a16="http://schemas.microsoft.com/office/drawing/2014/main" id="{A434892E-FC3B-1ED2-51D6-323C5D9C96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36" descr="cz.png">
              <a:extLst>
                <a:ext uri="{FF2B5EF4-FFF2-40B4-BE49-F238E27FC236}">
                  <a16:creationId xmlns:a16="http://schemas.microsoft.com/office/drawing/2014/main" id="{D3AEB2E5-1421-51F6-56A4-A0C42BFD9FCA}"/>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37" descr="de.png">
              <a:extLst>
                <a:ext uri="{FF2B5EF4-FFF2-40B4-BE49-F238E27FC236}">
                  <a16:creationId xmlns:a16="http://schemas.microsoft.com/office/drawing/2014/main" id="{C1266D5A-274F-5582-F09B-A805D042772A}"/>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38" descr="dk.png">
              <a:extLst>
                <a:ext uri="{FF2B5EF4-FFF2-40B4-BE49-F238E27FC236}">
                  <a16:creationId xmlns:a16="http://schemas.microsoft.com/office/drawing/2014/main" id="{CB4ABE48-000F-1B81-A779-E0F751BA61EB}"/>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39" descr="ee.png">
              <a:extLst>
                <a:ext uri="{FF2B5EF4-FFF2-40B4-BE49-F238E27FC236}">
                  <a16:creationId xmlns:a16="http://schemas.microsoft.com/office/drawing/2014/main" id="{B80B83BF-0741-392A-7AFD-9B89B8BE2720}"/>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40" descr="es.png">
              <a:extLst>
                <a:ext uri="{FF2B5EF4-FFF2-40B4-BE49-F238E27FC236}">
                  <a16:creationId xmlns:a16="http://schemas.microsoft.com/office/drawing/2014/main" id="{AB403375-02BE-6CD6-F194-055C48A0E5BC}"/>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41" descr="fi.png">
              <a:extLst>
                <a:ext uri="{FF2B5EF4-FFF2-40B4-BE49-F238E27FC236}">
                  <a16:creationId xmlns:a16="http://schemas.microsoft.com/office/drawing/2014/main" id="{3C6D0B22-AFE4-5E34-B706-57E56F4879AA}"/>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42" descr="fr.png">
              <a:extLst>
                <a:ext uri="{FF2B5EF4-FFF2-40B4-BE49-F238E27FC236}">
                  <a16:creationId xmlns:a16="http://schemas.microsoft.com/office/drawing/2014/main" id="{12B8B0B0-CA5C-EC69-4E23-36AB43FEDD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43" descr="gr.png">
              <a:extLst>
                <a:ext uri="{FF2B5EF4-FFF2-40B4-BE49-F238E27FC236}">
                  <a16:creationId xmlns:a16="http://schemas.microsoft.com/office/drawing/2014/main" id="{246B111F-9B1E-D412-63FE-5EAED3D388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44" descr="hu.png">
              <a:extLst>
                <a:ext uri="{FF2B5EF4-FFF2-40B4-BE49-F238E27FC236}">
                  <a16:creationId xmlns:a16="http://schemas.microsoft.com/office/drawing/2014/main" id="{6493AB6D-3B91-C58E-04D6-B3AEBAB64455}"/>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45" descr="ie.png">
              <a:extLst>
                <a:ext uri="{FF2B5EF4-FFF2-40B4-BE49-F238E27FC236}">
                  <a16:creationId xmlns:a16="http://schemas.microsoft.com/office/drawing/2014/main" id="{0A3BA94F-7ABA-D115-6244-AAB624975698}"/>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46" descr="it.png">
              <a:extLst>
                <a:ext uri="{FF2B5EF4-FFF2-40B4-BE49-F238E27FC236}">
                  <a16:creationId xmlns:a16="http://schemas.microsoft.com/office/drawing/2014/main" id="{ACE67BDC-CE7C-2455-59A5-56CA503A579F}"/>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47" descr="lu.png">
              <a:extLst>
                <a:ext uri="{FF2B5EF4-FFF2-40B4-BE49-F238E27FC236}">
                  <a16:creationId xmlns:a16="http://schemas.microsoft.com/office/drawing/2014/main" id="{0CC69D54-8D0E-266D-47C9-D54735D3F809}"/>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48" descr="nl.png">
              <a:extLst>
                <a:ext uri="{FF2B5EF4-FFF2-40B4-BE49-F238E27FC236}">
                  <a16:creationId xmlns:a16="http://schemas.microsoft.com/office/drawing/2014/main" id="{A83ED837-F14A-65AE-493B-753DAFDCC284}"/>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49" descr="no.png">
              <a:extLst>
                <a:ext uri="{FF2B5EF4-FFF2-40B4-BE49-F238E27FC236}">
                  <a16:creationId xmlns:a16="http://schemas.microsoft.com/office/drawing/2014/main" id="{4BD3F9E9-7397-B6D3-0585-18BAD052E1E0}"/>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50" descr="pl.png">
              <a:extLst>
                <a:ext uri="{FF2B5EF4-FFF2-40B4-BE49-F238E27FC236}">
                  <a16:creationId xmlns:a16="http://schemas.microsoft.com/office/drawing/2014/main" id="{2A0CB5F8-A39F-4EEE-00E2-ED265396D750}"/>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51" descr="pt.png">
              <a:extLst>
                <a:ext uri="{FF2B5EF4-FFF2-40B4-BE49-F238E27FC236}">
                  <a16:creationId xmlns:a16="http://schemas.microsoft.com/office/drawing/2014/main" id="{BD324429-3E65-ACA6-108F-03CD424D90FA}"/>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52" descr="ro.png">
              <a:extLst>
                <a:ext uri="{FF2B5EF4-FFF2-40B4-BE49-F238E27FC236}">
                  <a16:creationId xmlns:a16="http://schemas.microsoft.com/office/drawing/2014/main" id="{1FD3AE49-77D4-D9CC-2553-E02FD8C05E5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Picture 53" descr="se.png">
              <a:extLst>
                <a:ext uri="{FF2B5EF4-FFF2-40B4-BE49-F238E27FC236}">
                  <a16:creationId xmlns:a16="http://schemas.microsoft.com/office/drawing/2014/main" id="{CAF5CE33-62DB-1082-92F3-AF0760BCED17}"/>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Picture 54" descr="uk.png">
              <a:extLst>
                <a:ext uri="{FF2B5EF4-FFF2-40B4-BE49-F238E27FC236}">
                  <a16:creationId xmlns:a16="http://schemas.microsoft.com/office/drawing/2014/main" id="{350EA873-76AC-47A6-2FDC-8574DD4A9D1B}"/>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Picture 55" descr="ca.png">
              <a:extLst>
                <a:ext uri="{FF2B5EF4-FFF2-40B4-BE49-F238E27FC236}">
                  <a16:creationId xmlns:a16="http://schemas.microsoft.com/office/drawing/2014/main" id="{4061B4AF-033D-6FBB-E75C-BEA7CA80BC64}"/>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6" name="Picture 56">
              <a:extLst>
                <a:ext uri="{FF2B5EF4-FFF2-40B4-BE49-F238E27FC236}">
                  <a16:creationId xmlns:a16="http://schemas.microsoft.com/office/drawing/2014/main" id="{8E22EB8E-66F0-59D7-0FE1-0359979938ED}"/>
                </a:ext>
              </a:extLst>
            </p:cNvPr>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7" name="Picture 57" descr="si.png">
              <a:extLst>
                <a:ext uri="{FF2B5EF4-FFF2-40B4-BE49-F238E27FC236}">
                  <a16:creationId xmlns:a16="http://schemas.microsoft.com/office/drawing/2014/main" id="{B439A433-191A-A4A0-EA33-24F73CD1A1B2}"/>
                </a:ext>
              </a:extLst>
            </p:cNvPr>
            <p:cNvPicPr>
              <a:picLocks noChangeAspect="1"/>
            </p:cNvPicPr>
            <p:nvPr userDrawn="1"/>
          </p:nvPicPr>
          <p:blipFill>
            <a:blip r:embed="rId4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 id="2147489513" r:id="rId12"/>
    <p:sldLayoutId id="2147489514" r:id="rId13"/>
    <p:sldLayoutId id="2147489515" r:id="rId14"/>
    <p:sldLayoutId id="2147489516" r:id="rId15"/>
    <p:sldLayoutId id="2147489517" r:id="rId16"/>
    <p:sldLayoutId id="2147489518" r:id="rId17"/>
    <p:sldLayoutId id="2147489519" r:id="rId18"/>
    <p:sldLayoutId id="2147489520" r:id="rId19"/>
    <p:sldLayoutId id="2147489573" r:id="rId20"/>
  </p:sldLayoutIdLst>
  <p:hf sldNum="0" hdr="0" dt="0"/>
  <p:txStyles>
    <p:titleStyle>
      <a:lvl1pPr algn="l" rtl="0" eaLnBrk="0" fontAlgn="base" hangingPunct="0">
        <a:spcBef>
          <a:spcPct val="0"/>
        </a:spcBef>
        <a:spcAft>
          <a:spcPct val="0"/>
        </a:spcAft>
        <a:defRPr sz="2900">
          <a:solidFill>
            <a:srgbClr val="0070C0"/>
          </a:solidFill>
          <a:latin typeface="Verdana"/>
          <a:ea typeface="MS PGothic" pitchFamily="34" charset="-128"/>
          <a:cs typeface="Verdana"/>
        </a:defRPr>
      </a:lvl1pPr>
      <a:lvl2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455613" indent="-455613" algn="l" rtl="0" eaLnBrk="0" fontAlgn="base" hangingPunct="0">
        <a:lnSpc>
          <a:spcPct val="119000"/>
        </a:lnSpc>
        <a:spcBef>
          <a:spcPct val="20000"/>
        </a:spcBef>
        <a:spcAft>
          <a:spcPct val="0"/>
        </a:spcAft>
        <a:buClr>
          <a:schemeClr val="accent1"/>
        </a:buClr>
        <a:buFont typeface="Verdana" panose="020B0604030504040204" pitchFamily="34" charset="0"/>
        <a:defRPr sz="2100">
          <a:solidFill>
            <a:schemeClr val="bg2"/>
          </a:solidFill>
          <a:latin typeface="Verdana"/>
          <a:ea typeface="MS PGothic" pitchFamily="34" charset="-128"/>
          <a:cs typeface="Verdana"/>
        </a:defRPr>
      </a:lvl1pPr>
      <a:lvl2pPr marL="1076325" indent="-466725"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2pPr>
      <a:lvl3pPr marL="1874838" indent="-655638"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3pPr>
      <a:lvl4pPr marL="2671763" indent="-842963"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4pPr>
      <a:lvl5pPr marL="3470275" indent="-1031875"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0178" name="Picture 41" descr="PPT_Footer.jpg">
            <a:extLst>
              <a:ext uri="{FF2B5EF4-FFF2-40B4-BE49-F238E27FC236}">
                <a16:creationId xmlns:a16="http://schemas.microsoft.com/office/drawing/2014/main" id="{58705EE5-974C-6AE4-351A-5A92FFBE8FB9}"/>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0" y="6388100"/>
            <a:ext cx="12192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5" descr="PPT_Header02" hidden="1">
            <a:extLst>
              <a:ext uri="{FF2B5EF4-FFF2-40B4-BE49-F238E27FC236}">
                <a16:creationId xmlns:a16="http://schemas.microsoft.com/office/drawing/2014/main" id="{B58A6E7F-EA1D-2F0D-9926-64AE1DDC220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2">
            <a:extLst>
              <a:ext uri="{FF2B5EF4-FFF2-40B4-BE49-F238E27FC236}">
                <a16:creationId xmlns:a16="http://schemas.microsoft.com/office/drawing/2014/main" id="{4E7BB032-56FB-52CA-8888-A4AD5D1674FD}"/>
              </a:ext>
            </a:extLst>
          </p:cNvPr>
          <p:cNvSpPr>
            <a:spLocks noGrp="1" noChangeArrowheads="1"/>
          </p:cNvSpPr>
          <p:nvPr>
            <p:ph type="body" idx="1"/>
          </p:nvPr>
        </p:nvSpPr>
        <p:spPr bwMode="auto">
          <a:xfrm>
            <a:off x="228600" y="971550"/>
            <a:ext cx="1166336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50181" name="Rectangle 6">
            <a:extLst>
              <a:ext uri="{FF2B5EF4-FFF2-40B4-BE49-F238E27FC236}">
                <a16:creationId xmlns:a16="http://schemas.microsoft.com/office/drawing/2014/main" id="{15EC04C1-A39C-5655-6F30-D848CF1792CD}"/>
              </a:ext>
            </a:extLst>
          </p:cNvPr>
          <p:cNvSpPr>
            <a:spLocks noGrp="1" noChangeArrowheads="1"/>
          </p:cNvSpPr>
          <p:nvPr>
            <p:ph type="title"/>
          </p:nvPr>
        </p:nvSpPr>
        <p:spPr bwMode="auto">
          <a:xfrm>
            <a:off x="190500" y="214313"/>
            <a:ext cx="95678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pic>
        <p:nvPicPr>
          <p:cNvPr id="50182" name="Picture 87">
            <a:extLst>
              <a:ext uri="{FF2B5EF4-FFF2-40B4-BE49-F238E27FC236}">
                <a16:creationId xmlns:a16="http://schemas.microsoft.com/office/drawing/2014/main" id="{2ADD4ED8-B53F-2037-7995-A9984595C5AE}"/>
              </a:ext>
            </a:extLst>
          </p:cNvPr>
          <p:cNvPicPr>
            <a:picLocks noChangeAspect="1"/>
          </p:cNvPicPr>
          <p:nvPr userDrawn="1"/>
        </p:nvPicPr>
        <p:blipFill>
          <a:blip r:embed="rId29">
            <a:extLst>
              <a:ext uri="{28A0092B-C50C-407E-A947-70E740481C1C}">
                <a14:useLocalDpi xmlns:a14="http://schemas.microsoft.com/office/drawing/2010/main" val="0"/>
              </a:ext>
            </a:extLst>
          </a:blip>
          <a:srcRect t="-3"/>
          <a:stretch>
            <a:fillRect/>
          </a:stretch>
        </p:blipFill>
        <p:spPr bwMode="auto">
          <a:xfrm>
            <a:off x="10383838" y="207963"/>
            <a:ext cx="16129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34">
            <a:extLst>
              <a:ext uri="{FF2B5EF4-FFF2-40B4-BE49-F238E27FC236}">
                <a16:creationId xmlns:a16="http://schemas.microsoft.com/office/drawing/2014/main" id="{980AA706-F090-C028-FD5A-6D39B37EB20D}"/>
              </a:ext>
            </a:extLst>
          </p:cNvPr>
          <p:cNvSpPr txBox="1">
            <a:spLocks noChangeAspect="1" noChangeArrowheads="1"/>
          </p:cNvSpPr>
          <p:nvPr userDrawn="1"/>
        </p:nvSpPr>
        <p:spPr bwMode="auto">
          <a:xfrm>
            <a:off x="5973763" y="6107113"/>
            <a:ext cx="6027737" cy="196850"/>
          </a:xfrm>
          <a:prstGeom prst="rect">
            <a:avLst/>
          </a:prstGeom>
          <a:noFill/>
          <a:ln w="9525">
            <a:noFill/>
            <a:miter lim="800000"/>
            <a:headEnd/>
            <a:tailEnd/>
          </a:ln>
          <a:effec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eaLnBrk="1" hangingPunct="1">
              <a:spcBef>
                <a:spcPct val="50000"/>
              </a:spcBef>
              <a:defRPr/>
            </a:pPr>
            <a:r>
              <a:rPr lang="en-GB" altLang="en-US" sz="1000" noProof="1">
                <a:solidFill>
                  <a:schemeClr val="bg2"/>
                </a:solidFill>
              </a:rPr>
              <a:t>Slide  </a:t>
            </a:r>
            <a:fld id="{21918CBE-CB99-784F-AA91-B716AF537D53}" type="slidenum">
              <a:rPr altLang="en-US" sz="1000" noProof="1" smtClean="0">
                <a:solidFill>
                  <a:schemeClr val="bg2"/>
                </a:solidFill>
              </a:rPr>
              <a:pPr algn="r" eaLnBrk="1" hangingPunct="1">
                <a:spcBef>
                  <a:spcPct val="50000"/>
                </a:spcBef>
                <a:defRPr/>
              </a:pPr>
              <a:t>‹#›</a:t>
            </a:fld>
            <a:endParaRPr lang="en-GB" altLang="en-US" sz="1000" noProof="1">
              <a:solidFill>
                <a:schemeClr val="bg2"/>
              </a:solidFill>
            </a:endParaRPr>
          </a:p>
        </p:txBody>
      </p:sp>
      <p:grpSp>
        <p:nvGrpSpPr>
          <p:cNvPr id="50184" name="Group 32">
            <a:extLst>
              <a:ext uri="{FF2B5EF4-FFF2-40B4-BE49-F238E27FC236}">
                <a16:creationId xmlns:a16="http://schemas.microsoft.com/office/drawing/2014/main" id="{045100C3-9095-B8B2-E8E9-EFA657DD4C3A}"/>
              </a:ext>
            </a:extLst>
          </p:cNvPr>
          <p:cNvGrpSpPr>
            <a:grpSpLocks/>
          </p:cNvGrpSpPr>
          <p:nvPr userDrawn="1"/>
        </p:nvGrpSpPr>
        <p:grpSpPr bwMode="auto">
          <a:xfrm>
            <a:off x="190500" y="6542088"/>
            <a:ext cx="10126663" cy="158750"/>
            <a:chOff x="226688" y="6572055"/>
            <a:chExt cx="9280921" cy="144114"/>
          </a:xfrm>
        </p:grpSpPr>
        <p:pic>
          <p:nvPicPr>
            <p:cNvPr id="50185" name="Picture 33" descr="at.png">
              <a:extLst>
                <a:ext uri="{FF2B5EF4-FFF2-40B4-BE49-F238E27FC236}">
                  <a16:creationId xmlns:a16="http://schemas.microsoft.com/office/drawing/2014/main" id="{8A6CBBFA-78D3-F7DF-B94D-C7BFD666342F}"/>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34" descr="be.png">
              <a:extLst>
                <a:ext uri="{FF2B5EF4-FFF2-40B4-BE49-F238E27FC236}">
                  <a16:creationId xmlns:a16="http://schemas.microsoft.com/office/drawing/2014/main" id="{56B54279-86EA-3C06-42CB-45F57433A51D}"/>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35" descr="ch.png">
              <a:extLst>
                <a:ext uri="{FF2B5EF4-FFF2-40B4-BE49-F238E27FC236}">
                  <a16:creationId xmlns:a16="http://schemas.microsoft.com/office/drawing/2014/main" id="{A708FC55-A398-586E-033D-233BF7CD57D7}"/>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36" descr="cz.png">
              <a:extLst>
                <a:ext uri="{FF2B5EF4-FFF2-40B4-BE49-F238E27FC236}">
                  <a16:creationId xmlns:a16="http://schemas.microsoft.com/office/drawing/2014/main" id="{30CCEAA2-B8E7-EC1E-5BCD-1F93448CF2CA}"/>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37" descr="de.png">
              <a:extLst>
                <a:ext uri="{FF2B5EF4-FFF2-40B4-BE49-F238E27FC236}">
                  <a16:creationId xmlns:a16="http://schemas.microsoft.com/office/drawing/2014/main" id="{3117850A-CAC4-C6BA-46B0-A104258BD71A}"/>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38" descr="dk.png">
              <a:extLst>
                <a:ext uri="{FF2B5EF4-FFF2-40B4-BE49-F238E27FC236}">
                  <a16:creationId xmlns:a16="http://schemas.microsoft.com/office/drawing/2014/main" id="{BD1CD45E-63EE-0CA6-16C2-4C1906A4AA3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39" descr="ee.png">
              <a:extLst>
                <a:ext uri="{FF2B5EF4-FFF2-40B4-BE49-F238E27FC236}">
                  <a16:creationId xmlns:a16="http://schemas.microsoft.com/office/drawing/2014/main" id="{ECA447D3-026C-7CE4-ABC7-481AF1B4F4D0}"/>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40" descr="es.png">
              <a:extLst>
                <a:ext uri="{FF2B5EF4-FFF2-40B4-BE49-F238E27FC236}">
                  <a16:creationId xmlns:a16="http://schemas.microsoft.com/office/drawing/2014/main" id="{804E79E3-503B-9D79-E91B-4D3994C144AB}"/>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41" descr="fi.png">
              <a:extLst>
                <a:ext uri="{FF2B5EF4-FFF2-40B4-BE49-F238E27FC236}">
                  <a16:creationId xmlns:a16="http://schemas.microsoft.com/office/drawing/2014/main" id="{02A0DBBB-3407-E1ED-C78F-7BDC808C2541}"/>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42" descr="fr.png">
              <a:extLst>
                <a:ext uri="{FF2B5EF4-FFF2-40B4-BE49-F238E27FC236}">
                  <a16:creationId xmlns:a16="http://schemas.microsoft.com/office/drawing/2014/main" id="{C27BE1E5-A2EA-8252-2D29-6D0B88E9447C}"/>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43" descr="gr.png">
              <a:extLst>
                <a:ext uri="{FF2B5EF4-FFF2-40B4-BE49-F238E27FC236}">
                  <a16:creationId xmlns:a16="http://schemas.microsoft.com/office/drawing/2014/main" id="{57146624-583C-F82E-F2F5-C745508B8906}"/>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44" descr="hu.png">
              <a:extLst>
                <a:ext uri="{FF2B5EF4-FFF2-40B4-BE49-F238E27FC236}">
                  <a16:creationId xmlns:a16="http://schemas.microsoft.com/office/drawing/2014/main" id="{B0146966-609E-9BD8-0DFC-0AB89DA06579}"/>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45" descr="ie.png">
              <a:extLst>
                <a:ext uri="{FF2B5EF4-FFF2-40B4-BE49-F238E27FC236}">
                  <a16:creationId xmlns:a16="http://schemas.microsoft.com/office/drawing/2014/main" id="{E4E72E6F-647C-0684-2C75-CF58BBBECD2B}"/>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Picture 46" descr="it.png">
              <a:extLst>
                <a:ext uri="{FF2B5EF4-FFF2-40B4-BE49-F238E27FC236}">
                  <a16:creationId xmlns:a16="http://schemas.microsoft.com/office/drawing/2014/main" id="{43EA3DBD-920C-D40E-9785-299AED7C4A19}"/>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9" name="Picture 47" descr="lu.png">
              <a:extLst>
                <a:ext uri="{FF2B5EF4-FFF2-40B4-BE49-F238E27FC236}">
                  <a16:creationId xmlns:a16="http://schemas.microsoft.com/office/drawing/2014/main" id="{97C83498-61DA-C559-8446-71C879DB2FF9}"/>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0" name="Picture 48" descr="nl.png">
              <a:extLst>
                <a:ext uri="{FF2B5EF4-FFF2-40B4-BE49-F238E27FC236}">
                  <a16:creationId xmlns:a16="http://schemas.microsoft.com/office/drawing/2014/main" id="{DD0A7F8C-E0F6-F3EA-9662-E279397B4D9E}"/>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1" name="Picture 49" descr="no.png">
              <a:extLst>
                <a:ext uri="{FF2B5EF4-FFF2-40B4-BE49-F238E27FC236}">
                  <a16:creationId xmlns:a16="http://schemas.microsoft.com/office/drawing/2014/main" id="{04A6D075-616A-929A-3564-557529E7F53E}"/>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2" name="Picture 50" descr="pl.png">
              <a:extLst>
                <a:ext uri="{FF2B5EF4-FFF2-40B4-BE49-F238E27FC236}">
                  <a16:creationId xmlns:a16="http://schemas.microsoft.com/office/drawing/2014/main" id="{0B3F113A-5CDA-C063-0D40-5553FB8664A3}"/>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3" name="Picture 51" descr="pt.png">
              <a:extLst>
                <a:ext uri="{FF2B5EF4-FFF2-40B4-BE49-F238E27FC236}">
                  <a16:creationId xmlns:a16="http://schemas.microsoft.com/office/drawing/2014/main" id="{022102F0-2FAF-0C5B-AE60-3BD57C706882}"/>
                </a:ext>
              </a:extLst>
            </p:cNvPr>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4" name="Picture 52" descr="ro.png">
              <a:extLst>
                <a:ext uri="{FF2B5EF4-FFF2-40B4-BE49-F238E27FC236}">
                  <a16:creationId xmlns:a16="http://schemas.microsoft.com/office/drawing/2014/main" id="{9D99C80D-0165-8899-B9B7-6FB582E5A6C2}"/>
                </a:ext>
              </a:extLst>
            </p:cNvPr>
            <p:cNvPicPr>
              <a:picLocks noChangeAspect="1"/>
            </p:cNvPicPr>
            <p:nvPr userDrawn="1"/>
          </p:nvPicPr>
          <p:blipFill>
            <a:blip r:embed="rId49">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5" name="Picture 53" descr="se.png">
              <a:extLst>
                <a:ext uri="{FF2B5EF4-FFF2-40B4-BE49-F238E27FC236}">
                  <a16:creationId xmlns:a16="http://schemas.microsoft.com/office/drawing/2014/main" id="{23D1A9FD-24A9-DF85-0F76-A11EC16329AB}"/>
                </a:ext>
              </a:extLst>
            </p:cNvPr>
            <p:cNvPicPr>
              <a:picLocks noChangeAspect="1"/>
            </p:cNvPicPr>
            <p:nvPr userDrawn="1"/>
          </p:nvPicPr>
          <p:blipFill>
            <a:blip r:embed="rId50">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54" descr="uk.png">
              <a:extLst>
                <a:ext uri="{FF2B5EF4-FFF2-40B4-BE49-F238E27FC236}">
                  <a16:creationId xmlns:a16="http://schemas.microsoft.com/office/drawing/2014/main" id="{344F3B5A-1BB4-05AA-64B0-5F4ED61A2360}"/>
                </a:ext>
              </a:extLst>
            </p:cNvPr>
            <p:cNvPicPr>
              <a:picLocks noChangeAspect="1"/>
            </p:cNvPicPr>
            <p:nvPr userDrawn="1"/>
          </p:nvPicPr>
          <p:blipFill>
            <a:blip r:embed="rId51">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7" name="Picture 55" descr="ca.png">
              <a:extLst>
                <a:ext uri="{FF2B5EF4-FFF2-40B4-BE49-F238E27FC236}">
                  <a16:creationId xmlns:a16="http://schemas.microsoft.com/office/drawing/2014/main" id="{B0A1121F-9715-27D2-8910-0541F91FEEBE}"/>
                </a:ext>
              </a:extLst>
            </p:cNvPr>
            <p:cNvPicPr>
              <a:picLocks noChangeAspect="1"/>
            </p:cNvPicPr>
            <p:nvPr userDrawn="1"/>
          </p:nvPicPr>
          <p:blipFill>
            <a:blip r:embed="rId52">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8" name="Picture 56">
              <a:extLst>
                <a:ext uri="{FF2B5EF4-FFF2-40B4-BE49-F238E27FC236}">
                  <a16:creationId xmlns:a16="http://schemas.microsoft.com/office/drawing/2014/main" id="{42A3BDA6-DC9E-BDE2-AC75-921DC3D77460}"/>
                </a:ext>
              </a:extLst>
            </p:cNvPr>
            <p:cNvPicPr>
              <a:picLocks noChangeAspect="1"/>
            </p:cNvPicPr>
            <p:nvPr userDrawn="1"/>
          </p:nvPicPr>
          <p:blipFill>
            <a:blip r:embed="rId53">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57" descr="si.png">
              <a:extLst>
                <a:ext uri="{FF2B5EF4-FFF2-40B4-BE49-F238E27FC236}">
                  <a16:creationId xmlns:a16="http://schemas.microsoft.com/office/drawing/2014/main" id="{0DD93CF0-D5C2-5202-1778-D513E07F3708}"/>
                </a:ext>
              </a:extLst>
            </p:cNvPr>
            <p:cNvPicPr>
              <a:picLocks noChangeAspect="1"/>
            </p:cNvPicPr>
            <p:nvPr userDrawn="1"/>
          </p:nvPicPr>
          <p:blipFill>
            <a:blip r:embed="rId54">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21" r:id="rId12"/>
    <p:sldLayoutId id="2147489522" r:id="rId13"/>
    <p:sldLayoutId id="2147489523" r:id="rId14"/>
    <p:sldLayoutId id="2147489524" r:id="rId15"/>
    <p:sldLayoutId id="2147489525" r:id="rId16"/>
    <p:sldLayoutId id="2147489526" r:id="rId17"/>
    <p:sldLayoutId id="2147489527" r:id="rId18"/>
    <p:sldLayoutId id="2147489528" r:id="rId19"/>
    <p:sldLayoutId id="2147489585" r:id="rId20"/>
    <p:sldLayoutId id="2147489586" r:id="rId21"/>
    <p:sldLayoutId id="2147489587" r:id="rId22"/>
    <p:sldLayoutId id="2147489529" r:id="rId23"/>
    <p:sldLayoutId id="2147489588" r:id="rId24"/>
    <p:sldLayoutId id="2147489589" r:id="rId25"/>
  </p:sldLayoutIdLst>
  <p:hf sldNum="0" hdr="0" dt="0"/>
  <p:txStyles>
    <p:titleStyle>
      <a:lvl1pPr algn="l" rtl="0" eaLnBrk="0" fontAlgn="base" hangingPunct="0">
        <a:spcBef>
          <a:spcPct val="0"/>
        </a:spcBef>
        <a:spcAft>
          <a:spcPct val="0"/>
        </a:spcAft>
        <a:defRPr sz="2900">
          <a:solidFill>
            <a:srgbClr val="0070C0"/>
          </a:solidFill>
          <a:latin typeface="Verdana"/>
          <a:ea typeface="MS PGothic" pitchFamily="34" charset="-128"/>
          <a:cs typeface="Verdana"/>
        </a:defRPr>
      </a:lvl1pPr>
      <a:lvl2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900">
          <a:solidFill>
            <a:srgbClr val="0070C0"/>
          </a:solidFill>
          <a:latin typeface="Verdana" pitchFamily="34" charset="0"/>
          <a:ea typeface="MS PGothic" pitchFamily="34" charset="-128"/>
          <a:cs typeface="Verdana"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455613" indent="-455613" algn="l" rtl="0" eaLnBrk="0" fontAlgn="base" hangingPunct="0">
        <a:lnSpc>
          <a:spcPct val="119000"/>
        </a:lnSpc>
        <a:spcBef>
          <a:spcPct val="20000"/>
        </a:spcBef>
        <a:spcAft>
          <a:spcPct val="0"/>
        </a:spcAft>
        <a:buClr>
          <a:schemeClr val="accent1"/>
        </a:buClr>
        <a:buFont typeface="Verdana" panose="020B0604030504040204" pitchFamily="34" charset="0"/>
        <a:defRPr sz="2100">
          <a:solidFill>
            <a:schemeClr val="bg2"/>
          </a:solidFill>
          <a:latin typeface="Verdana"/>
          <a:ea typeface="MS PGothic" pitchFamily="34" charset="-128"/>
          <a:cs typeface="Verdana"/>
        </a:defRPr>
      </a:lvl1pPr>
      <a:lvl2pPr marL="1076325" indent="-466725"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2pPr>
      <a:lvl3pPr marL="1874838" indent="-655638"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3pPr>
      <a:lvl4pPr marL="2671763" indent="-842963"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4pPr>
      <a:lvl5pPr marL="3470275" indent="-1031875" algn="l" rtl="0" eaLnBrk="0" fontAlgn="base" hangingPunct="0">
        <a:lnSpc>
          <a:spcPct val="119000"/>
        </a:lnSpc>
        <a:spcBef>
          <a:spcPct val="20000"/>
        </a:spcBef>
        <a:spcAft>
          <a:spcPct val="0"/>
        </a:spcAft>
        <a:buClr>
          <a:schemeClr val="accent1"/>
        </a:buClr>
        <a:buFont typeface="+mj-lt" charset="0"/>
        <a:defRPr sz="2100">
          <a:solidFill>
            <a:schemeClr val="bg2"/>
          </a:solidFill>
          <a:latin typeface="Verdana"/>
          <a:ea typeface="MS PGothic" pitchFamily="34" charset="-128"/>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image" Target="../media/image106.jpeg"/><Relationship Id="rId1" Type="http://schemas.openxmlformats.org/officeDocument/2006/relationships/slideLayout" Target="../slideLayouts/slideLayout23.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61F97964-6149-28C1-ACA9-3EBCD09F15A4}"/>
              </a:ext>
            </a:extLst>
          </p:cNvPr>
          <p:cNvSpPr>
            <a:spLocks noGrp="1"/>
          </p:cNvSpPr>
          <p:nvPr>
            <p:ph type="title"/>
          </p:nvPr>
        </p:nvSpPr>
        <p:spPr>
          <a:xfrm>
            <a:off x="433388" y="720725"/>
            <a:ext cx="10628312" cy="3257550"/>
          </a:xfrm>
        </p:spPr>
        <p:txBody>
          <a:bodyPr/>
          <a:lstStyle/>
          <a:p>
            <a:pPr eaLnBrk="1" hangingPunct="1"/>
            <a:r>
              <a:rPr lang="en-US" altLang="en-US" sz="3600" dirty="0" err="1">
                <a:latin typeface="Arial" panose="020B0604020202020204" pitchFamily="34" charset="0"/>
                <a:cs typeface="Arial" panose="020B0604020202020204" pitchFamily="34" charset="0"/>
              </a:rPr>
              <a:t>Sadarbības</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ar</a:t>
            </a:r>
            <a:r>
              <a:rPr lang="en-US" altLang="en-US" sz="3600" dirty="0">
                <a:latin typeface="Arial" panose="020B0604020202020204" pitchFamily="34" charset="0"/>
                <a:cs typeface="Arial" panose="020B0604020202020204" pitchFamily="34" charset="0"/>
              </a:rPr>
              <a:t> </a:t>
            </a:r>
            <a:br>
              <a:rPr lang="en-US" altLang="en-US" sz="3600" dirty="0">
                <a:latin typeface="Arial" panose="020B0604020202020204" pitchFamily="34" charset="0"/>
                <a:cs typeface="Arial" panose="020B0604020202020204" pitchFamily="34" charset="0"/>
              </a:rPr>
            </a:br>
            <a:r>
              <a:rPr lang="en-US" altLang="en-US" sz="3600" dirty="0" err="1">
                <a:latin typeface="Arial" panose="020B0604020202020204" pitchFamily="34" charset="0"/>
                <a:cs typeface="Arial" panose="020B0604020202020204" pitchFamily="34" charset="0"/>
              </a:rPr>
              <a:t>Eiropas</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Kosmosa</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Aģentūru</a:t>
            </a:r>
            <a:r>
              <a:rPr lang="en-US" altLang="en-US" sz="3600" dirty="0">
                <a:latin typeface="Arial" panose="020B0604020202020204" pitchFamily="34" charset="0"/>
                <a:cs typeface="Arial" panose="020B0604020202020204" pitchFamily="34" charset="0"/>
              </a:rPr>
              <a:t> (EKA)</a:t>
            </a:r>
            <a:br>
              <a:rPr lang="en-US" altLang="en-US" sz="3600" dirty="0">
                <a:latin typeface="Arial" panose="020B0604020202020204" pitchFamily="34" charset="0"/>
                <a:cs typeface="Arial" panose="020B0604020202020204" pitchFamily="34" charset="0"/>
              </a:rPr>
            </a:br>
            <a:r>
              <a:rPr lang="en-US" altLang="en-US" sz="3600" dirty="0" err="1">
                <a:latin typeface="Arial" panose="020B0604020202020204" pitchFamily="34" charset="0"/>
                <a:cs typeface="Arial" panose="020B0604020202020204" pitchFamily="34" charset="0"/>
              </a:rPr>
              <a:t>Latvijas</a:t>
            </a:r>
            <a:r>
              <a:rPr lang="en-US" altLang="en-US" sz="3600" dirty="0">
                <a:latin typeface="Arial" panose="020B0604020202020204" pitchFamily="34" charset="0"/>
                <a:cs typeface="Arial" panose="020B0604020202020204" pitchFamily="34" charset="0"/>
              </a:rPr>
              <a:t> </a:t>
            </a:r>
            <a:r>
              <a:rPr lang="en-US" altLang="en-US" sz="3600" dirty="0" err="1">
                <a:latin typeface="Arial" panose="020B0604020202020204" pitchFamily="34" charset="0"/>
                <a:cs typeface="Arial" panose="020B0604020202020204" pitchFamily="34" charset="0"/>
              </a:rPr>
              <a:t>uzņēmumiem</a:t>
            </a:r>
            <a:r>
              <a:rPr lang="en-US" altLang="en-US" sz="3600" dirty="0">
                <a:latin typeface="Arial" panose="020B0604020202020204" pitchFamily="34" charset="0"/>
                <a:cs typeface="Arial" panose="020B0604020202020204" pitchFamily="34" charset="0"/>
              </a:rPr>
              <a:t> un </a:t>
            </a:r>
            <a:r>
              <a:rPr lang="en-US" altLang="en-US" sz="3600" dirty="0" err="1">
                <a:latin typeface="Arial" panose="020B0604020202020204" pitchFamily="34" charset="0"/>
                <a:cs typeface="Arial" panose="020B0604020202020204" pitchFamily="34" charset="0"/>
              </a:rPr>
              <a:t>akadēmijai</a:t>
            </a:r>
            <a:br>
              <a:rPr lang="en-GB" altLang="en-US" sz="3200" dirty="0">
                <a:latin typeface="Arial" panose="020B0604020202020204" pitchFamily="34" charset="0"/>
                <a:cs typeface="Arial" panose="020B0604020202020204" pitchFamily="34" charset="0"/>
              </a:rPr>
            </a:br>
            <a:br>
              <a:rPr lang="en-GB" altLang="en-US" sz="3200" dirty="0">
                <a:latin typeface="Arial" panose="020B0604020202020204" pitchFamily="34" charset="0"/>
                <a:cs typeface="Arial" panose="020B0604020202020204" pitchFamily="34" charset="0"/>
              </a:rPr>
            </a:br>
            <a:r>
              <a:rPr lang="en-GB" altLang="en-US" sz="2400" i="1" dirty="0" err="1">
                <a:latin typeface="Arial" panose="020B0604020202020204" pitchFamily="34" charset="0"/>
                <a:cs typeface="Arial" panose="020B0604020202020204" pitchFamily="34" charset="0"/>
              </a:rPr>
              <a:t>Finansējuma</a:t>
            </a:r>
            <a:r>
              <a:rPr lang="en-GB" altLang="en-US" sz="2400" i="1" dirty="0">
                <a:latin typeface="Arial" panose="020B0604020202020204" pitchFamily="34" charset="0"/>
                <a:cs typeface="Arial" panose="020B0604020202020204" pitchFamily="34" charset="0"/>
              </a:rPr>
              <a:t> </a:t>
            </a:r>
            <a:r>
              <a:rPr lang="en-GB" altLang="en-US" sz="2400" i="1" dirty="0" err="1">
                <a:latin typeface="Arial" panose="020B0604020202020204" pitchFamily="34" charset="0"/>
                <a:cs typeface="Arial" panose="020B0604020202020204" pitchFamily="34" charset="0"/>
              </a:rPr>
              <a:t>piesaistes</a:t>
            </a:r>
            <a:r>
              <a:rPr lang="en-GB" altLang="en-US" sz="2400" i="1" dirty="0">
                <a:latin typeface="Arial" panose="020B0604020202020204" pitchFamily="34" charset="0"/>
                <a:cs typeface="Arial" panose="020B0604020202020204" pitchFamily="34" charset="0"/>
              </a:rPr>
              <a:t> </a:t>
            </a:r>
            <a:r>
              <a:rPr lang="en-GB" altLang="en-US" sz="2400" i="1" dirty="0" err="1">
                <a:latin typeface="Arial" panose="020B0604020202020204" pitchFamily="34" charset="0"/>
                <a:cs typeface="Arial" panose="020B0604020202020204" pitchFamily="34" charset="0"/>
              </a:rPr>
              <a:t>iespējas</a:t>
            </a:r>
            <a:r>
              <a:rPr lang="en-GB" altLang="en-US" sz="2400" i="1" dirty="0">
                <a:latin typeface="Arial" panose="020B0604020202020204" pitchFamily="34" charset="0"/>
                <a:cs typeface="Arial" panose="020B0604020202020204" pitchFamily="34" charset="0"/>
              </a:rPr>
              <a:t> </a:t>
            </a:r>
            <a:r>
              <a:rPr lang="en-GB" altLang="en-US" sz="2400" i="1" dirty="0" err="1">
                <a:latin typeface="Arial" panose="020B0604020202020204" pitchFamily="34" charset="0"/>
                <a:cs typeface="Arial" panose="020B0604020202020204" pitchFamily="34" charset="0"/>
              </a:rPr>
              <a:t>jaunu</a:t>
            </a:r>
            <a:r>
              <a:rPr lang="en-GB" altLang="en-US" sz="2400" i="1" dirty="0">
                <a:latin typeface="Arial" panose="020B0604020202020204" pitchFamily="34" charset="0"/>
                <a:cs typeface="Arial" panose="020B0604020202020204" pitchFamily="34" charset="0"/>
              </a:rPr>
              <a:t> </a:t>
            </a:r>
            <a:r>
              <a:rPr lang="en-GB" altLang="en-US" sz="2400" i="1" dirty="0" err="1">
                <a:latin typeface="Arial" panose="020B0604020202020204" pitchFamily="34" charset="0"/>
                <a:cs typeface="Arial" panose="020B0604020202020204" pitchFamily="34" charset="0"/>
              </a:rPr>
              <a:t>produktu</a:t>
            </a:r>
            <a:r>
              <a:rPr lang="en-GB" altLang="en-US" sz="2400" i="1" dirty="0">
                <a:latin typeface="Arial" panose="020B0604020202020204" pitchFamily="34" charset="0"/>
                <a:cs typeface="Arial" panose="020B0604020202020204" pitchFamily="34" charset="0"/>
              </a:rPr>
              <a:t> un </a:t>
            </a:r>
            <a:r>
              <a:rPr lang="en-GB" altLang="en-US" sz="2400" i="1" dirty="0" err="1">
                <a:latin typeface="Arial" panose="020B0604020202020204" pitchFamily="34" charset="0"/>
                <a:cs typeface="Arial" panose="020B0604020202020204" pitchFamily="34" charset="0"/>
              </a:rPr>
              <a:t>biznesa</a:t>
            </a:r>
            <a:r>
              <a:rPr lang="en-GB" altLang="en-US" sz="2400" i="1" dirty="0">
                <a:latin typeface="Arial" panose="020B0604020202020204" pitchFamily="34" charset="0"/>
                <a:cs typeface="Arial" panose="020B0604020202020204" pitchFamily="34" charset="0"/>
              </a:rPr>
              <a:t> </a:t>
            </a:r>
            <a:r>
              <a:rPr lang="en-GB" altLang="en-US" sz="2400" i="1" dirty="0" err="1">
                <a:latin typeface="Arial" panose="020B0604020202020204" pitchFamily="34" charset="0"/>
                <a:cs typeface="Arial" panose="020B0604020202020204" pitchFamily="34" charset="0"/>
              </a:rPr>
              <a:t>attīstībai</a:t>
            </a:r>
            <a:endParaRPr lang="en-GB" altLang="en-US" sz="2400" i="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B2E0F882-DF5A-9511-D2C8-6DBD7406C65F}"/>
              </a:ext>
            </a:extLst>
          </p:cNvPr>
          <p:cNvSpPr>
            <a:spLocks noGrp="1"/>
          </p:cNvSpPr>
          <p:nvPr>
            <p:ph type="title"/>
          </p:nvPr>
        </p:nvSpPr>
        <p:spPr>
          <a:xfrm>
            <a:off x="217488" y="157163"/>
            <a:ext cx="10113962" cy="554037"/>
          </a:xfrm>
        </p:spPr>
        <p:txBody>
          <a:bodyPr/>
          <a:lstStyle/>
          <a:p>
            <a:r>
              <a:rPr lang="en-GB" altLang="en-LV">
                <a:cs typeface="Arial" panose="020B0604020202020204" pitchFamily="34" charset="0"/>
              </a:rPr>
              <a:t>Ceļakarte, 5 soļi līdz sadarbībai ar EKA </a:t>
            </a:r>
          </a:p>
        </p:txBody>
      </p:sp>
      <p:sp>
        <p:nvSpPr>
          <p:cNvPr id="10" name="Rectangle 9">
            <a:extLst>
              <a:ext uri="{FF2B5EF4-FFF2-40B4-BE49-F238E27FC236}">
                <a16:creationId xmlns:a16="http://schemas.microsoft.com/office/drawing/2014/main" id="{75329A66-5095-882E-0C19-7B07E44E3A69}"/>
              </a:ext>
            </a:extLst>
          </p:cNvPr>
          <p:cNvSpPr/>
          <p:nvPr/>
        </p:nvSpPr>
        <p:spPr>
          <a:xfrm>
            <a:off x="696913" y="3249613"/>
            <a:ext cx="2228850" cy="923925"/>
          </a:xfrm>
          <a:prstGeom prst="rect">
            <a:avLst/>
          </a:prstGeom>
          <a:solidFill>
            <a:srgbClr val="47C8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chemeClr val="tx1"/>
                </a:solidFill>
              </a:rPr>
              <a:t>Uzņēmuma</a:t>
            </a:r>
            <a:r>
              <a:rPr lang="en-GB" sz="1600" dirty="0">
                <a:solidFill>
                  <a:schemeClr val="tx1"/>
                </a:solidFill>
              </a:rPr>
              <a:t> </a:t>
            </a:r>
            <a:r>
              <a:rPr lang="en-GB" sz="1600" dirty="0" err="1">
                <a:solidFill>
                  <a:schemeClr val="tx1"/>
                </a:solidFill>
              </a:rPr>
              <a:t>kompotenču</a:t>
            </a:r>
            <a:r>
              <a:rPr lang="en-GB" sz="1600" dirty="0">
                <a:solidFill>
                  <a:schemeClr val="tx1"/>
                </a:solidFill>
              </a:rPr>
              <a:t> </a:t>
            </a:r>
            <a:r>
              <a:rPr lang="en-GB" sz="1600" dirty="0" err="1">
                <a:solidFill>
                  <a:schemeClr val="tx1"/>
                </a:solidFill>
              </a:rPr>
              <a:t>identificēšana</a:t>
            </a:r>
            <a:r>
              <a:rPr lang="en-GB" sz="1600" dirty="0">
                <a:solidFill>
                  <a:schemeClr val="tx1"/>
                </a:solidFill>
              </a:rPr>
              <a:t> </a:t>
            </a:r>
          </a:p>
        </p:txBody>
      </p:sp>
      <p:sp>
        <p:nvSpPr>
          <p:cNvPr id="11" name="Rectangle 10">
            <a:extLst>
              <a:ext uri="{FF2B5EF4-FFF2-40B4-BE49-F238E27FC236}">
                <a16:creationId xmlns:a16="http://schemas.microsoft.com/office/drawing/2014/main" id="{AD02C6BA-86EE-1555-7591-EF860D3E1509}"/>
              </a:ext>
            </a:extLst>
          </p:cNvPr>
          <p:cNvSpPr/>
          <p:nvPr/>
        </p:nvSpPr>
        <p:spPr>
          <a:xfrm>
            <a:off x="4151313" y="4924425"/>
            <a:ext cx="2227262" cy="922338"/>
          </a:xfrm>
          <a:prstGeom prst="rect">
            <a:avLst/>
          </a:prstGeom>
          <a:solidFill>
            <a:srgbClr val="47C8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chemeClr val="tx1"/>
                </a:solidFill>
              </a:rPr>
              <a:t>Sadarbības</a:t>
            </a:r>
            <a:r>
              <a:rPr lang="en-GB" sz="1600" dirty="0">
                <a:solidFill>
                  <a:schemeClr val="tx1"/>
                </a:solidFill>
              </a:rPr>
              <a:t> </a:t>
            </a:r>
            <a:r>
              <a:rPr lang="en-GB" sz="1600" dirty="0" err="1">
                <a:solidFill>
                  <a:schemeClr val="tx1"/>
                </a:solidFill>
              </a:rPr>
              <a:t>iespēju</a:t>
            </a:r>
            <a:r>
              <a:rPr lang="en-GB" sz="1600" dirty="0">
                <a:solidFill>
                  <a:schemeClr val="tx1"/>
                </a:solidFill>
              </a:rPr>
              <a:t> </a:t>
            </a:r>
            <a:r>
              <a:rPr lang="en-GB" sz="1600" dirty="0" err="1">
                <a:solidFill>
                  <a:schemeClr val="tx1"/>
                </a:solidFill>
              </a:rPr>
              <a:t>identificēšana</a:t>
            </a:r>
            <a:r>
              <a:rPr lang="en-GB" sz="1600" dirty="0">
                <a:solidFill>
                  <a:schemeClr val="tx1"/>
                </a:solidFill>
              </a:rPr>
              <a:t> </a:t>
            </a:r>
            <a:r>
              <a:rPr lang="en-GB" sz="1600" dirty="0" err="1">
                <a:solidFill>
                  <a:schemeClr val="tx1"/>
                </a:solidFill>
              </a:rPr>
              <a:t>ar</a:t>
            </a:r>
            <a:r>
              <a:rPr lang="en-GB" sz="1600" dirty="0">
                <a:solidFill>
                  <a:schemeClr val="tx1"/>
                </a:solidFill>
              </a:rPr>
              <a:t> EKA </a:t>
            </a:r>
          </a:p>
        </p:txBody>
      </p:sp>
      <p:sp>
        <p:nvSpPr>
          <p:cNvPr id="12" name="Rectangle 11">
            <a:extLst>
              <a:ext uri="{FF2B5EF4-FFF2-40B4-BE49-F238E27FC236}">
                <a16:creationId xmlns:a16="http://schemas.microsoft.com/office/drawing/2014/main" id="{E54A7CD9-79E4-DBAE-C5B2-54DF370C7010}"/>
              </a:ext>
            </a:extLst>
          </p:cNvPr>
          <p:cNvSpPr/>
          <p:nvPr/>
        </p:nvSpPr>
        <p:spPr>
          <a:xfrm>
            <a:off x="2667000" y="1541463"/>
            <a:ext cx="2413000" cy="923925"/>
          </a:xfrm>
          <a:prstGeom prst="rect">
            <a:avLst/>
          </a:prstGeom>
          <a:solidFill>
            <a:srgbClr val="7FD8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chemeClr val="tx1"/>
                </a:solidFill>
              </a:rPr>
              <a:t>Plāna</a:t>
            </a:r>
            <a:r>
              <a:rPr lang="en-GB" sz="1600" dirty="0">
                <a:solidFill>
                  <a:schemeClr val="tx1"/>
                </a:solidFill>
              </a:rPr>
              <a:t> </a:t>
            </a:r>
            <a:r>
              <a:rPr lang="en-GB" sz="1600" dirty="0" err="1">
                <a:solidFill>
                  <a:schemeClr val="tx1"/>
                </a:solidFill>
              </a:rPr>
              <a:t>izstrāde</a:t>
            </a:r>
            <a:r>
              <a:rPr lang="en-GB" sz="1600" dirty="0">
                <a:solidFill>
                  <a:schemeClr val="tx1"/>
                </a:solidFill>
              </a:rPr>
              <a:t> un </a:t>
            </a:r>
            <a:r>
              <a:rPr lang="en-GB" sz="1600" dirty="0" err="1">
                <a:solidFill>
                  <a:schemeClr val="tx1"/>
                </a:solidFill>
              </a:rPr>
              <a:t>nepieciešamo</a:t>
            </a:r>
            <a:r>
              <a:rPr lang="en-GB" sz="1600" dirty="0">
                <a:solidFill>
                  <a:schemeClr val="tx1"/>
                </a:solidFill>
              </a:rPr>
              <a:t> </a:t>
            </a:r>
            <a:r>
              <a:rPr lang="en-GB" sz="1600" dirty="0" err="1">
                <a:solidFill>
                  <a:schemeClr val="tx1"/>
                </a:solidFill>
              </a:rPr>
              <a:t>resursu</a:t>
            </a:r>
            <a:r>
              <a:rPr lang="en-GB" sz="1600" dirty="0">
                <a:solidFill>
                  <a:schemeClr val="tx1"/>
                </a:solidFill>
              </a:rPr>
              <a:t> </a:t>
            </a:r>
            <a:r>
              <a:rPr lang="en-GB" sz="1600" dirty="0" err="1">
                <a:solidFill>
                  <a:schemeClr val="tx1"/>
                </a:solidFill>
              </a:rPr>
              <a:t>apzināšana</a:t>
            </a:r>
            <a:endParaRPr lang="en-GB" sz="1600" dirty="0">
              <a:solidFill>
                <a:schemeClr val="tx1"/>
              </a:solidFill>
            </a:endParaRPr>
          </a:p>
        </p:txBody>
      </p:sp>
      <p:sp>
        <p:nvSpPr>
          <p:cNvPr id="13" name="Rectangle 12">
            <a:extLst>
              <a:ext uri="{FF2B5EF4-FFF2-40B4-BE49-F238E27FC236}">
                <a16:creationId xmlns:a16="http://schemas.microsoft.com/office/drawing/2014/main" id="{45A88C3F-43E6-8771-3872-5BD45389AB12}"/>
              </a:ext>
            </a:extLst>
          </p:cNvPr>
          <p:cNvSpPr/>
          <p:nvPr/>
        </p:nvSpPr>
        <p:spPr>
          <a:xfrm>
            <a:off x="9147175" y="2200275"/>
            <a:ext cx="2227263" cy="922338"/>
          </a:xfrm>
          <a:prstGeom prst="rect">
            <a:avLst/>
          </a:prstGeom>
          <a:solidFill>
            <a:srgbClr val="47C8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chemeClr val="tx1"/>
                </a:solidFill>
              </a:rPr>
              <a:t>Darbs</a:t>
            </a:r>
            <a:r>
              <a:rPr lang="en-GB" sz="1600" dirty="0">
                <a:solidFill>
                  <a:schemeClr val="tx1"/>
                </a:solidFill>
              </a:rPr>
              <a:t> pie </a:t>
            </a:r>
            <a:r>
              <a:rPr lang="en-GB" sz="1600" dirty="0" err="1">
                <a:solidFill>
                  <a:schemeClr val="tx1"/>
                </a:solidFill>
              </a:rPr>
              <a:t>projektu</a:t>
            </a:r>
            <a:r>
              <a:rPr lang="en-GB" sz="1600" dirty="0">
                <a:solidFill>
                  <a:schemeClr val="tx1"/>
                </a:solidFill>
              </a:rPr>
              <a:t> </a:t>
            </a:r>
            <a:r>
              <a:rPr lang="en-GB" sz="1600" dirty="0" err="1">
                <a:solidFill>
                  <a:schemeClr val="tx1"/>
                </a:solidFill>
              </a:rPr>
              <a:t>pieteikumumiem</a:t>
            </a:r>
            <a:endParaRPr lang="en-GB" sz="1600" dirty="0">
              <a:solidFill>
                <a:schemeClr val="tx1"/>
              </a:solidFill>
            </a:endParaRPr>
          </a:p>
        </p:txBody>
      </p:sp>
      <p:grpSp>
        <p:nvGrpSpPr>
          <p:cNvPr id="77830" name="Group 2">
            <a:extLst>
              <a:ext uri="{FF2B5EF4-FFF2-40B4-BE49-F238E27FC236}">
                <a16:creationId xmlns:a16="http://schemas.microsoft.com/office/drawing/2014/main" id="{9E0E499B-2AED-3479-B7A4-20BE480120A5}"/>
              </a:ext>
            </a:extLst>
          </p:cNvPr>
          <p:cNvGrpSpPr>
            <a:grpSpLocks/>
          </p:cNvGrpSpPr>
          <p:nvPr/>
        </p:nvGrpSpPr>
        <p:grpSpPr bwMode="auto">
          <a:xfrm>
            <a:off x="1222375" y="1163638"/>
            <a:ext cx="9144000" cy="4179887"/>
            <a:chOff x="1156857" y="1534765"/>
            <a:chExt cx="9144416" cy="4180235"/>
          </a:xfrm>
        </p:grpSpPr>
        <p:sp>
          <p:nvSpPr>
            <p:cNvPr id="16" name="Freeform 15">
              <a:extLst>
                <a:ext uri="{FF2B5EF4-FFF2-40B4-BE49-F238E27FC236}">
                  <a16:creationId xmlns:a16="http://schemas.microsoft.com/office/drawing/2014/main" id="{167D1EE2-09A8-1B69-AB92-F3998E34DD98}"/>
                </a:ext>
              </a:extLst>
            </p:cNvPr>
            <p:cNvSpPr/>
            <p:nvPr/>
          </p:nvSpPr>
          <p:spPr>
            <a:xfrm>
              <a:off x="1868089" y="1534765"/>
              <a:ext cx="8433184" cy="4180235"/>
            </a:xfrm>
            <a:custGeom>
              <a:avLst/>
              <a:gdLst>
                <a:gd name="connsiteX0" fmla="*/ 0 w 8812405"/>
                <a:gd name="connsiteY0" fmla="*/ 3687745 h 3687745"/>
                <a:gd name="connsiteX1" fmla="*/ 984739 w 8812405"/>
                <a:gd name="connsiteY1" fmla="*/ 3446585 h 3687745"/>
                <a:gd name="connsiteX2" fmla="*/ 3416440 w 8812405"/>
                <a:gd name="connsiteY2" fmla="*/ 2441750 h 3687745"/>
                <a:gd name="connsiteX3" fmla="*/ 2763297 w 8812405"/>
                <a:gd name="connsiteY3" fmla="*/ 1879042 h 3687745"/>
                <a:gd name="connsiteX4" fmla="*/ 7174523 w 8812405"/>
                <a:gd name="connsiteY4" fmla="*/ 1396721 h 3687745"/>
                <a:gd name="connsiteX5" fmla="*/ 6551526 w 8812405"/>
                <a:gd name="connsiteY5" fmla="*/ 834013 h 3687745"/>
                <a:gd name="connsiteX6" fmla="*/ 8812405 w 8812405"/>
                <a:gd name="connsiteY6" fmla="*/ 0 h 3687745"/>
                <a:gd name="connsiteX7" fmla="*/ 8812405 w 8812405"/>
                <a:gd name="connsiteY7" fmla="*/ 0 h 368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2405" h="3687745">
                  <a:moveTo>
                    <a:pt x="0" y="3687745"/>
                  </a:moveTo>
                  <a:cubicBezTo>
                    <a:pt x="207666" y="3670998"/>
                    <a:pt x="415332" y="3654251"/>
                    <a:pt x="984739" y="3446585"/>
                  </a:cubicBezTo>
                  <a:cubicBezTo>
                    <a:pt x="1554146" y="3238919"/>
                    <a:pt x="3120014" y="2703007"/>
                    <a:pt x="3416440" y="2441750"/>
                  </a:cubicBezTo>
                  <a:cubicBezTo>
                    <a:pt x="3712866" y="2180493"/>
                    <a:pt x="2136950" y="2053213"/>
                    <a:pt x="2763297" y="1879042"/>
                  </a:cubicBezTo>
                  <a:cubicBezTo>
                    <a:pt x="3389644" y="1704871"/>
                    <a:pt x="6543152" y="1570892"/>
                    <a:pt x="7174523" y="1396721"/>
                  </a:cubicBezTo>
                  <a:cubicBezTo>
                    <a:pt x="7805894" y="1222550"/>
                    <a:pt x="6278546" y="1066800"/>
                    <a:pt x="6551526" y="834013"/>
                  </a:cubicBezTo>
                  <a:cubicBezTo>
                    <a:pt x="6824506" y="601226"/>
                    <a:pt x="8812405" y="0"/>
                    <a:pt x="8812405" y="0"/>
                  </a:cubicBezTo>
                  <a:lnTo>
                    <a:pt x="8812405" y="0"/>
                  </a:lnTo>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17" name="Freeform 16">
              <a:extLst>
                <a:ext uri="{FF2B5EF4-FFF2-40B4-BE49-F238E27FC236}">
                  <a16:creationId xmlns:a16="http://schemas.microsoft.com/office/drawing/2014/main" id="{DA3D52BE-6B96-5830-AF2E-ACE8BB8FFEEE}"/>
                </a:ext>
              </a:extLst>
            </p:cNvPr>
            <p:cNvSpPr/>
            <p:nvPr/>
          </p:nvSpPr>
          <p:spPr>
            <a:xfrm>
              <a:off x="1156857" y="1739569"/>
              <a:ext cx="8433184" cy="3588049"/>
            </a:xfrm>
            <a:custGeom>
              <a:avLst/>
              <a:gdLst>
                <a:gd name="connsiteX0" fmla="*/ 0 w 8812405"/>
                <a:gd name="connsiteY0" fmla="*/ 3687745 h 3687745"/>
                <a:gd name="connsiteX1" fmla="*/ 984739 w 8812405"/>
                <a:gd name="connsiteY1" fmla="*/ 3446585 h 3687745"/>
                <a:gd name="connsiteX2" fmla="*/ 3416440 w 8812405"/>
                <a:gd name="connsiteY2" fmla="*/ 2441750 h 3687745"/>
                <a:gd name="connsiteX3" fmla="*/ 2763297 w 8812405"/>
                <a:gd name="connsiteY3" fmla="*/ 1879042 h 3687745"/>
                <a:gd name="connsiteX4" fmla="*/ 7174523 w 8812405"/>
                <a:gd name="connsiteY4" fmla="*/ 1396721 h 3687745"/>
                <a:gd name="connsiteX5" fmla="*/ 6551526 w 8812405"/>
                <a:gd name="connsiteY5" fmla="*/ 834013 h 3687745"/>
                <a:gd name="connsiteX6" fmla="*/ 8812405 w 8812405"/>
                <a:gd name="connsiteY6" fmla="*/ 0 h 3687745"/>
                <a:gd name="connsiteX7" fmla="*/ 8812405 w 8812405"/>
                <a:gd name="connsiteY7" fmla="*/ 0 h 368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12405" h="3687745">
                  <a:moveTo>
                    <a:pt x="0" y="3687745"/>
                  </a:moveTo>
                  <a:cubicBezTo>
                    <a:pt x="207666" y="3670998"/>
                    <a:pt x="415332" y="3654251"/>
                    <a:pt x="984739" y="3446585"/>
                  </a:cubicBezTo>
                  <a:cubicBezTo>
                    <a:pt x="1554146" y="3238919"/>
                    <a:pt x="3120014" y="2703007"/>
                    <a:pt x="3416440" y="2441750"/>
                  </a:cubicBezTo>
                  <a:cubicBezTo>
                    <a:pt x="3712866" y="2180493"/>
                    <a:pt x="2136950" y="2053213"/>
                    <a:pt x="2763297" y="1879042"/>
                  </a:cubicBezTo>
                  <a:cubicBezTo>
                    <a:pt x="3389644" y="1704871"/>
                    <a:pt x="6543152" y="1570892"/>
                    <a:pt x="7174523" y="1396721"/>
                  </a:cubicBezTo>
                  <a:cubicBezTo>
                    <a:pt x="7805894" y="1222550"/>
                    <a:pt x="6278546" y="1066800"/>
                    <a:pt x="6551526" y="834013"/>
                  </a:cubicBezTo>
                  <a:cubicBezTo>
                    <a:pt x="6824506" y="601226"/>
                    <a:pt x="8812405" y="0"/>
                    <a:pt x="8812405" y="0"/>
                  </a:cubicBezTo>
                  <a:lnTo>
                    <a:pt x="8812405" y="0"/>
                  </a:lnTo>
                </a:path>
              </a:pathLst>
            </a:cu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dirty="0">
                <a:solidFill>
                  <a:schemeClr val="tx1"/>
                </a:solidFill>
              </a:endParaRPr>
            </a:p>
          </p:txBody>
        </p:sp>
      </p:grpSp>
      <p:cxnSp>
        <p:nvCxnSpPr>
          <p:cNvPr id="19" name="Straight Connector 18">
            <a:extLst>
              <a:ext uri="{FF2B5EF4-FFF2-40B4-BE49-F238E27FC236}">
                <a16:creationId xmlns:a16="http://schemas.microsoft.com/office/drawing/2014/main" id="{23310F34-B0CC-D5D2-D599-8384B39014B5}"/>
              </a:ext>
            </a:extLst>
          </p:cNvPr>
          <p:cNvCxnSpPr>
            <a:cxnSpLocks/>
          </p:cNvCxnSpPr>
          <p:nvPr/>
        </p:nvCxnSpPr>
        <p:spPr>
          <a:xfrm>
            <a:off x="2160588" y="4160838"/>
            <a:ext cx="1587" cy="304800"/>
          </a:xfrm>
          <a:prstGeom prst="line">
            <a:avLst/>
          </a:prstGeom>
          <a:ln>
            <a:solidFill>
              <a:srgbClr val="00557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A099EC-A858-A198-62DE-2C9687C7A370}"/>
              </a:ext>
            </a:extLst>
          </p:cNvPr>
          <p:cNvCxnSpPr>
            <a:cxnSpLocks/>
          </p:cNvCxnSpPr>
          <p:nvPr/>
        </p:nvCxnSpPr>
        <p:spPr>
          <a:xfrm>
            <a:off x="4356100" y="4618038"/>
            <a:ext cx="1588" cy="306387"/>
          </a:xfrm>
          <a:prstGeom prst="line">
            <a:avLst/>
          </a:prstGeom>
          <a:ln>
            <a:solidFill>
              <a:srgbClr val="00557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57F54-EE0C-DA63-D2E0-C36D1C10C856}"/>
              </a:ext>
            </a:extLst>
          </p:cNvPr>
          <p:cNvCxnSpPr>
            <a:cxnSpLocks/>
          </p:cNvCxnSpPr>
          <p:nvPr/>
        </p:nvCxnSpPr>
        <p:spPr>
          <a:xfrm>
            <a:off x="4116388" y="2465388"/>
            <a:ext cx="1587" cy="304800"/>
          </a:xfrm>
          <a:prstGeom prst="line">
            <a:avLst/>
          </a:prstGeom>
          <a:ln>
            <a:solidFill>
              <a:srgbClr val="00557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6BFF7F4-54E1-918F-FBCA-436D1A84A7C6}"/>
              </a:ext>
            </a:extLst>
          </p:cNvPr>
          <p:cNvCxnSpPr>
            <a:cxnSpLocks/>
          </p:cNvCxnSpPr>
          <p:nvPr/>
        </p:nvCxnSpPr>
        <p:spPr>
          <a:xfrm>
            <a:off x="9297988" y="1893888"/>
            <a:ext cx="1587" cy="306387"/>
          </a:xfrm>
          <a:prstGeom prst="line">
            <a:avLst/>
          </a:prstGeom>
          <a:ln>
            <a:solidFill>
              <a:srgbClr val="005573"/>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EFFAD59-51F7-CF41-9E9D-05ABE3FD8605}"/>
              </a:ext>
            </a:extLst>
          </p:cNvPr>
          <p:cNvSpPr/>
          <p:nvPr/>
        </p:nvSpPr>
        <p:spPr>
          <a:xfrm>
            <a:off x="1955800" y="4573588"/>
            <a:ext cx="412750" cy="412750"/>
          </a:xfrm>
          <a:prstGeom prst="ellipse">
            <a:avLst/>
          </a:prstGeom>
          <a:solidFill>
            <a:srgbClr val="005573"/>
          </a:solidFill>
          <a:ln>
            <a:solidFill>
              <a:srgbClr val="0055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7" name="Oval 6">
            <a:extLst>
              <a:ext uri="{FF2B5EF4-FFF2-40B4-BE49-F238E27FC236}">
                <a16:creationId xmlns:a16="http://schemas.microsoft.com/office/drawing/2014/main" id="{A7A778C0-D683-4961-2718-40E3EA81E963}"/>
              </a:ext>
            </a:extLst>
          </p:cNvPr>
          <p:cNvSpPr/>
          <p:nvPr/>
        </p:nvSpPr>
        <p:spPr>
          <a:xfrm>
            <a:off x="4151313" y="4152900"/>
            <a:ext cx="412750" cy="412750"/>
          </a:xfrm>
          <a:prstGeom prst="ellipse">
            <a:avLst/>
          </a:prstGeom>
          <a:solidFill>
            <a:srgbClr val="005573"/>
          </a:solidFill>
          <a:ln>
            <a:solidFill>
              <a:srgbClr val="0055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8" name="Oval 7">
            <a:extLst>
              <a:ext uri="{FF2B5EF4-FFF2-40B4-BE49-F238E27FC236}">
                <a16:creationId xmlns:a16="http://schemas.microsoft.com/office/drawing/2014/main" id="{999888D5-5F64-EF24-1C24-4C2FB92849E2}"/>
              </a:ext>
            </a:extLst>
          </p:cNvPr>
          <p:cNvSpPr/>
          <p:nvPr/>
        </p:nvSpPr>
        <p:spPr>
          <a:xfrm>
            <a:off x="3911600" y="2828925"/>
            <a:ext cx="412750" cy="411163"/>
          </a:xfrm>
          <a:prstGeom prst="ellipse">
            <a:avLst/>
          </a:prstGeom>
          <a:solidFill>
            <a:srgbClr val="005573"/>
          </a:solidFill>
          <a:ln>
            <a:solidFill>
              <a:srgbClr val="0055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9" name="Oval 8">
            <a:extLst>
              <a:ext uri="{FF2B5EF4-FFF2-40B4-BE49-F238E27FC236}">
                <a16:creationId xmlns:a16="http://schemas.microsoft.com/office/drawing/2014/main" id="{DE099CDE-07F2-106C-13B4-9813DCA8B02F}"/>
              </a:ext>
            </a:extLst>
          </p:cNvPr>
          <p:cNvSpPr/>
          <p:nvPr/>
        </p:nvSpPr>
        <p:spPr>
          <a:xfrm>
            <a:off x="9093200" y="1377950"/>
            <a:ext cx="412750" cy="412750"/>
          </a:xfrm>
          <a:prstGeom prst="ellipse">
            <a:avLst/>
          </a:prstGeom>
          <a:solidFill>
            <a:srgbClr val="005573"/>
          </a:solidFill>
          <a:ln>
            <a:solidFill>
              <a:srgbClr val="0055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
        <p:nvSpPr>
          <p:cNvPr id="18" name="Rectangle 17">
            <a:extLst>
              <a:ext uri="{FF2B5EF4-FFF2-40B4-BE49-F238E27FC236}">
                <a16:creationId xmlns:a16="http://schemas.microsoft.com/office/drawing/2014/main" id="{24A27C90-57F9-CB68-FB43-AD67093B7BC9}"/>
              </a:ext>
            </a:extLst>
          </p:cNvPr>
          <p:cNvSpPr/>
          <p:nvPr/>
        </p:nvSpPr>
        <p:spPr>
          <a:xfrm>
            <a:off x="6096000" y="3543300"/>
            <a:ext cx="2401888" cy="923925"/>
          </a:xfrm>
          <a:prstGeom prst="rect">
            <a:avLst/>
          </a:prstGeom>
          <a:solidFill>
            <a:srgbClr val="47C8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err="1">
                <a:solidFill>
                  <a:schemeClr val="tx1"/>
                </a:solidFill>
              </a:rPr>
              <a:t>Uzņēmuma</a:t>
            </a:r>
            <a:r>
              <a:rPr lang="en-GB" sz="1600" dirty="0">
                <a:solidFill>
                  <a:schemeClr val="tx1"/>
                </a:solidFill>
              </a:rPr>
              <a:t> </a:t>
            </a:r>
            <a:r>
              <a:rPr lang="en-GB" sz="1600" dirty="0" err="1">
                <a:solidFill>
                  <a:schemeClr val="tx1"/>
                </a:solidFill>
              </a:rPr>
              <a:t>reģistrācija</a:t>
            </a:r>
            <a:r>
              <a:rPr lang="en-GB" sz="1600" dirty="0">
                <a:solidFill>
                  <a:schemeClr val="tx1"/>
                </a:solidFill>
              </a:rPr>
              <a:t> EKA ESA-Star un ESA-Match </a:t>
            </a:r>
            <a:r>
              <a:rPr lang="en-GB" sz="1600" dirty="0" err="1">
                <a:solidFill>
                  <a:schemeClr val="tx1"/>
                </a:solidFill>
              </a:rPr>
              <a:t>platformās</a:t>
            </a:r>
            <a:endParaRPr lang="en-GB" sz="1600" dirty="0">
              <a:solidFill>
                <a:schemeClr val="tx1"/>
              </a:solidFill>
            </a:endParaRPr>
          </a:p>
        </p:txBody>
      </p:sp>
      <p:cxnSp>
        <p:nvCxnSpPr>
          <p:cNvPr id="20" name="Straight Connector 19">
            <a:extLst>
              <a:ext uri="{FF2B5EF4-FFF2-40B4-BE49-F238E27FC236}">
                <a16:creationId xmlns:a16="http://schemas.microsoft.com/office/drawing/2014/main" id="{70B61376-D1FA-BE29-FACA-A5467911AEC1}"/>
              </a:ext>
            </a:extLst>
          </p:cNvPr>
          <p:cNvCxnSpPr>
            <a:cxnSpLocks/>
          </p:cNvCxnSpPr>
          <p:nvPr/>
        </p:nvCxnSpPr>
        <p:spPr>
          <a:xfrm>
            <a:off x="6300788" y="3238500"/>
            <a:ext cx="1587" cy="304800"/>
          </a:xfrm>
          <a:prstGeom prst="line">
            <a:avLst/>
          </a:prstGeom>
          <a:ln>
            <a:solidFill>
              <a:srgbClr val="005573"/>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5AED272-EE99-0C89-2FF6-6E2DF7F979F3}"/>
              </a:ext>
            </a:extLst>
          </p:cNvPr>
          <p:cNvSpPr/>
          <p:nvPr/>
        </p:nvSpPr>
        <p:spPr>
          <a:xfrm>
            <a:off x="6096000" y="2773363"/>
            <a:ext cx="412750" cy="411162"/>
          </a:xfrm>
          <a:prstGeom prst="ellipse">
            <a:avLst/>
          </a:prstGeom>
          <a:solidFill>
            <a:srgbClr val="005573"/>
          </a:solidFill>
          <a:ln>
            <a:solidFill>
              <a:srgbClr val="00557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4DCDFC53-3E82-9B2D-B2A1-1B8B6AEA5FD7}"/>
              </a:ext>
            </a:extLst>
          </p:cNvPr>
          <p:cNvSpPr>
            <a:spLocks noGrp="1"/>
          </p:cNvSpPr>
          <p:nvPr>
            <p:ph type="title"/>
          </p:nvPr>
        </p:nvSpPr>
        <p:spPr/>
        <p:txBody>
          <a:bodyPr/>
          <a:lstStyle/>
          <a:p>
            <a:r>
              <a:rPr lang="en-GB" altLang="en-LV">
                <a:latin typeface="Arial" panose="020B0604020202020204" pitchFamily="34" charset="0"/>
                <a:cs typeface="Arial" panose="020B0604020202020204" pitchFamily="34" charset="0"/>
              </a:rPr>
              <a:t>Papildus informācija un konsultācijas</a:t>
            </a:r>
          </a:p>
        </p:txBody>
      </p:sp>
      <p:sp>
        <p:nvSpPr>
          <p:cNvPr id="3" name="Content Placeholder 2">
            <a:extLst>
              <a:ext uri="{FF2B5EF4-FFF2-40B4-BE49-F238E27FC236}">
                <a16:creationId xmlns:a16="http://schemas.microsoft.com/office/drawing/2014/main" id="{626C5784-54F5-0D3B-595A-7CF6ACBB0E7C}"/>
              </a:ext>
            </a:extLst>
          </p:cNvPr>
          <p:cNvSpPr>
            <a:spLocks noGrp="1"/>
          </p:cNvSpPr>
          <p:nvPr>
            <p:ph idx="1"/>
          </p:nvPr>
        </p:nvSpPr>
        <p:spPr>
          <a:xfrm>
            <a:off x="838200" y="1825625"/>
            <a:ext cx="6421438" cy="4351338"/>
          </a:xfrm>
        </p:spPr>
        <p:txBody>
          <a:bodyPr>
            <a:normAutofit/>
          </a:bodyPr>
          <a:lstStyle/>
          <a:p>
            <a:pPr marL="457200" lvl="1" indent="0" eaLnBrk="1" hangingPunct="1">
              <a:lnSpc>
                <a:spcPct val="120000"/>
              </a:lnSpc>
              <a:spcBef>
                <a:spcPct val="0"/>
              </a:spcBef>
              <a:buSzPct val="75000"/>
              <a:defRPr/>
            </a:pPr>
            <a:r>
              <a:rPr lang="en-GB" altLang="en-US" sz="2400" b="1" dirty="0" err="1">
                <a:solidFill>
                  <a:schemeClr val="bg1"/>
                </a:solidFill>
              </a:rPr>
              <a:t>Dāvids</a:t>
            </a:r>
            <a:r>
              <a:rPr lang="en-GB" altLang="en-US" sz="2400" b="1" dirty="0">
                <a:solidFill>
                  <a:schemeClr val="bg1"/>
                </a:solidFill>
              </a:rPr>
              <a:t> </a:t>
            </a:r>
            <a:r>
              <a:rPr lang="en-GB" altLang="en-US" sz="2400" b="1" dirty="0" err="1">
                <a:solidFill>
                  <a:schemeClr val="bg1"/>
                </a:solidFill>
              </a:rPr>
              <a:t>Štēbelis</a:t>
            </a:r>
            <a:r>
              <a:rPr lang="en-GB" altLang="en-US" sz="2400" b="1" dirty="0">
                <a:solidFill>
                  <a:schemeClr val="bg1"/>
                </a:solidFill>
              </a:rPr>
              <a:t>, </a:t>
            </a:r>
            <a:r>
              <a:rPr lang="en-GB" altLang="en-US" sz="2400" dirty="0">
                <a:solidFill>
                  <a:schemeClr val="bg1"/>
                </a:solidFill>
              </a:rPr>
              <a:t>EKA </a:t>
            </a:r>
            <a:r>
              <a:rPr lang="en-GB" altLang="en-US" sz="2400" dirty="0" err="1">
                <a:solidFill>
                  <a:schemeClr val="bg1"/>
                </a:solidFill>
              </a:rPr>
              <a:t>Latvijas</a:t>
            </a:r>
            <a:r>
              <a:rPr lang="en-GB" altLang="en-US" sz="2400" dirty="0">
                <a:solidFill>
                  <a:schemeClr val="bg1"/>
                </a:solidFill>
              </a:rPr>
              <a:t> </a:t>
            </a:r>
            <a:r>
              <a:rPr lang="en-GB" altLang="en-US" sz="2400" dirty="0" err="1">
                <a:solidFill>
                  <a:schemeClr val="bg1"/>
                </a:solidFill>
              </a:rPr>
              <a:t>industriālais</a:t>
            </a:r>
            <a:r>
              <a:rPr lang="en-GB" altLang="en-US" sz="2400" dirty="0">
                <a:solidFill>
                  <a:schemeClr val="bg1"/>
                </a:solidFill>
              </a:rPr>
              <a:t> coordinators</a:t>
            </a:r>
          </a:p>
          <a:p>
            <a:pPr marL="457200" lvl="1" indent="0" eaLnBrk="1" hangingPunct="1">
              <a:lnSpc>
                <a:spcPct val="120000"/>
              </a:lnSpc>
              <a:spcBef>
                <a:spcPct val="0"/>
              </a:spcBef>
              <a:buSzPct val="75000"/>
              <a:defRPr/>
            </a:pPr>
            <a:endParaRPr lang="en-GB" altLang="en-US" sz="2400" dirty="0">
              <a:solidFill>
                <a:schemeClr val="bg1"/>
              </a:solidFill>
            </a:endParaRPr>
          </a:p>
          <a:p>
            <a:pPr lvl="1" eaLnBrk="1" hangingPunct="1">
              <a:lnSpc>
                <a:spcPct val="120000"/>
              </a:lnSpc>
              <a:spcBef>
                <a:spcPct val="0"/>
              </a:spcBef>
              <a:buSzPct val="75000"/>
              <a:buFont typeface="Wingdings" panose="05000000000000000000" pitchFamily="2" charset="2"/>
              <a:buChar char="§"/>
              <a:defRPr/>
            </a:pPr>
            <a:r>
              <a:rPr lang="en-GB" altLang="en-US" sz="2000" dirty="0" err="1">
                <a:solidFill>
                  <a:schemeClr val="bg1"/>
                </a:solidFill>
              </a:rPr>
              <a:t>Uzņēmuma</a:t>
            </a:r>
            <a:r>
              <a:rPr lang="en-GB" altLang="en-US" sz="2000" dirty="0">
                <a:solidFill>
                  <a:schemeClr val="bg1"/>
                </a:solidFill>
              </a:rPr>
              <a:t> </a:t>
            </a:r>
            <a:r>
              <a:rPr lang="en-GB" altLang="en-US" sz="2000" dirty="0" err="1">
                <a:solidFill>
                  <a:schemeClr val="bg1"/>
                </a:solidFill>
              </a:rPr>
              <a:t>esošo</a:t>
            </a:r>
            <a:r>
              <a:rPr lang="en-GB" altLang="en-US" sz="2000" dirty="0">
                <a:solidFill>
                  <a:schemeClr val="bg1"/>
                </a:solidFill>
              </a:rPr>
              <a:t> </a:t>
            </a:r>
            <a:r>
              <a:rPr lang="en-GB" altLang="en-US" sz="2000" dirty="0" err="1">
                <a:solidFill>
                  <a:schemeClr val="bg1"/>
                </a:solidFill>
              </a:rPr>
              <a:t>kompetenču</a:t>
            </a:r>
            <a:r>
              <a:rPr lang="en-GB" altLang="en-US" sz="2000" dirty="0">
                <a:solidFill>
                  <a:schemeClr val="bg1"/>
                </a:solidFill>
              </a:rPr>
              <a:t> </a:t>
            </a:r>
            <a:r>
              <a:rPr lang="en-GB" altLang="en-US" sz="2000" dirty="0" err="1">
                <a:solidFill>
                  <a:schemeClr val="bg1"/>
                </a:solidFill>
              </a:rPr>
              <a:t>novērtēšana</a:t>
            </a:r>
            <a:r>
              <a:rPr lang="en-GB" altLang="en-US" sz="2000" dirty="0">
                <a:solidFill>
                  <a:schemeClr val="bg1"/>
                </a:solidFill>
              </a:rPr>
              <a:t> </a:t>
            </a:r>
            <a:r>
              <a:rPr lang="en-GB" altLang="en-US" sz="2000" dirty="0" err="1">
                <a:solidFill>
                  <a:schemeClr val="bg1"/>
                </a:solidFill>
              </a:rPr>
              <a:t>atbilstoši</a:t>
            </a:r>
            <a:r>
              <a:rPr lang="en-GB" altLang="en-US" sz="2000" dirty="0">
                <a:solidFill>
                  <a:schemeClr val="bg1"/>
                </a:solidFill>
              </a:rPr>
              <a:t> EKA </a:t>
            </a:r>
            <a:r>
              <a:rPr lang="en-GB" altLang="en-US" sz="2000" dirty="0" err="1">
                <a:solidFill>
                  <a:schemeClr val="bg1"/>
                </a:solidFill>
              </a:rPr>
              <a:t>vajadzībām</a:t>
            </a:r>
            <a:r>
              <a:rPr lang="en-GB" altLang="en-US" sz="2000" dirty="0">
                <a:solidFill>
                  <a:schemeClr val="bg1"/>
                </a:solidFill>
              </a:rPr>
              <a:t>.</a:t>
            </a:r>
          </a:p>
          <a:p>
            <a:pPr lvl="1" eaLnBrk="1" hangingPunct="1">
              <a:lnSpc>
                <a:spcPct val="120000"/>
              </a:lnSpc>
              <a:spcBef>
                <a:spcPct val="0"/>
              </a:spcBef>
              <a:buSzPct val="75000"/>
              <a:buFont typeface="Wingdings" panose="05000000000000000000" pitchFamily="2" charset="2"/>
              <a:buChar char="§"/>
              <a:defRPr/>
            </a:pPr>
            <a:r>
              <a:rPr lang="en-GB" altLang="en-US" sz="2000" dirty="0" err="1">
                <a:solidFill>
                  <a:schemeClr val="bg1"/>
                </a:solidFill>
              </a:rPr>
              <a:t>Potenciālo</a:t>
            </a:r>
            <a:r>
              <a:rPr lang="en-GB" altLang="en-US" sz="2000" dirty="0">
                <a:solidFill>
                  <a:schemeClr val="bg1"/>
                </a:solidFill>
              </a:rPr>
              <a:t> </a:t>
            </a:r>
            <a:r>
              <a:rPr lang="en-GB" altLang="en-US" sz="2000" dirty="0" err="1">
                <a:solidFill>
                  <a:schemeClr val="bg1"/>
                </a:solidFill>
              </a:rPr>
              <a:t>sadarbības</a:t>
            </a:r>
            <a:r>
              <a:rPr lang="en-GB" altLang="en-US" sz="2000" dirty="0">
                <a:solidFill>
                  <a:schemeClr val="bg1"/>
                </a:solidFill>
              </a:rPr>
              <a:t> </a:t>
            </a:r>
            <a:r>
              <a:rPr lang="en-GB" altLang="en-US" sz="2000" dirty="0" err="1">
                <a:solidFill>
                  <a:schemeClr val="bg1"/>
                </a:solidFill>
              </a:rPr>
              <a:t>virzienu</a:t>
            </a:r>
            <a:r>
              <a:rPr lang="en-GB" altLang="en-US" sz="2000" dirty="0">
                <a:solidFill>
                  <a:schemeClr val="bg1"/>
                </a:solidFill>
              </a:rPr>
              <a:t> </a:t>
            </a:r>
            <a:r>
              <a:rPr lang="en-GB" altLang="en-US" sz="2000" dirty="0" err="1">
                <a:solidFill>
                  <a:schemeClr val="bg1"/>
                </a:solidFill>
              </a:rPr>
              <a:t>identificēšana</a:t>
            </a:r>
            <a:r>
              <a:rPr lang="en-GB" altLang="en-US" sz="2000" dirty="0">
                <a:solidFill>
                  <a:schemeClr val="bg1"/>
                </a:solidFill>
              </a:rPr>
              <a:t> </a:t>
            </a:r>
            <a:r>
              <a:rPr lang="en-GB" altLang="en-US" sz="2000" dirty="0" err="1">
                <a:solidFill>
                  <a:schemeClr val="bg1"/>
                </a:solidFill>
              </a:rPr>
              <a:t>ar</a:t>
            </a:r>
            <a:r>
              <a:rPr lang="en-GB" altLang="en-US" sz="2000" dirty="0">
                <a:solidFill>
                  <a:schemeClr val="bg1"/>
                </a:solidFill>
              </a:rPr>
              <a:t> EKA, </a:t>
            </a:r>
            <a:r>
              <a:rPr lang="en-GB" altLang="en-US" sz="2000" dirty="0" err="1">
                <a:solidFill>
                  <a:schemeClr val="bg1"/>
                </a:solidFill>
              </a:rPr>
              <a:t>balstoties</a:t>
            </a:r>
            <a:r>
              <a:rPr lang="en-GB" altLang="en-US" sz="2000" dirty="0">
                <a:solidFill>
                  <a:schemeClr val="bg1"/>
                </a:solidFill>
              </a:rPr>
              <a:t> </a:t>
            </a:r>
            <a:r>
              <a:rPr lang="en-GB" altLang="en-US" sz="2000" dirty="0" err="1">
                <a:solidFill>
                  <a:schemeClr val="bg1"/>
                </a:solidFill>
              </a:rPr>
              <a:t>uz</a:t>
            </a:r>
            <a:r>
              <a:rPr lang="en-GB" altLang="en-US" sz="2000" dirty="0">
                <a:solidFill>
                  <a:schemeClr val="bg1"/>
                </a:solidFill>
              </a:rPr>
              <a:t> </a:t>
            </a:r>
            <a:r>
              <a:rPr lang="en-GB" altLang="en-US" sz="2000" dirty="0" err="1">
                <a:solidFill>
                  <a:schemeClr val="bg1"/>
                </a:solidFill>
              </a:rPr>
              <a:t>uzņēmuma</a:t>
            </a:r>
            <a:r>
              <a:rPr lang="en-GB" altLang="en-US" sz="2000" dirty="0">
                <a:solidFill>
                  <a:schemeClr val="bg1"/>
                </a:solidFill>
              </a:rPr>
              <a:t> </a:t>
            </a:r>
            <a:r>
              <a:rPr lang="en-GB" altLang="en-US" sz="2000" dirty="0" err="1">
                <a:solidFill>
                  <a:schemeClr val="bg1"/>
                </a:solidFill>
              </a:rPr>
              <a:t>kompetencēm</a:t>
            </a:r>
            <a:r>
              <a:rPr lang="en-GB" altLang="en-US" sz="2000" dirty="0">
                <a:solidFill>
                  <a:schemeClr val="bg1"/>
                </a:solidFill>
              </a:rPr>
              <a:t> un </a:t>
            </a:r>
            <a:r>
              <a:rPr lang="en-GB" altLang="en-US" sz="2000" dirty="0" err="1">
                <a:solidFill>
                  <a:schemeClr val="bg1"/>
                </a:solidFill>
              </a:rPr>
              <a:t>attīstības</a:t>
            </a:r>
            <a:r>
              <a:rPr lang="en-GB" altLang="en-US" sz="2000" dirty="0">
                <a:solidFill>
                  <a:schemeClr val="bg1"/>
                </a:solidFill>
              </a:rPr>
              <a:t> </a:t>
            </a:r>
            <a:r>
              <a:rPr lang="en-GB" altLang="en-US" sz="2000" dirty="0" err="1">
                <a:solidFill>
                  <a:schemeClr val="bg1"/>
                </a:solidFill>
              </a:rPr>
              <a:t>stratēģiju</a:t>
            </a:r>
            <a:r>
              <a:rPr lang="en-GB" altLang="en-US" sz="2000" dirty="0">
                <a:solidFill>
                  <a:schemeClr val="bg1"/>
                </a:solidFill>
              </a:rPr>
              <a:t>.</a:t>
            </a:r>
          </a:p>
          <a:p>
            <a:pPr lvl="1" eaLnBrk="1" hangingPunct="1">
              <a:lnSpc>
                <a:spcPct val="120000"/>
              </a:lnSpc>
              <a:spcBef>
                <a:spcPct val="0"/>
              </a:spcBef>
              <a:buSzPct val="75000"/>
              <a:buFont typeface="Wingdings" panose="05000000000000000000" pitchFamily="2" charset="2"/>
              <a:buChar char="§"/>
              <a:defRPr/>
            </a:pPr>
            <a:r>
              <a:rPr lang="en-GB" altLang="en-US" sz="2000" dirty="0" err="1">
                <a:solidFill>
                  <a:schemeClr val="bg1"/>
                </a:solidFill>
              </a:rPr>
              <a:t>Atbalsts</a:t>
            </a:r>
            <a:r>
              <a:rPr lang="en-GB" altLang="en-US" sz="2000" dirty="0">
                <a:solidFill>
                  <a:schemeClr val="bg1"/>
                </a:solidFill>
              </a:rPr>
              <a:t> </a:t>
            </a:r>
            <a:r>
              <a:rPr lang="en-GB" altLang="en-US" sz="2000" dirty="0" err="1">
                <a:solidFill>
                  <a:schemeClr val="bg1"/>
                </a:solidFill>
              </a:rPr>
              <a:t>projektu</a:t>
            </a:r>
            <a:r>
              <a:rPr lang="en-GB" altLang="en-US" sz="2000" dirty="0">
                <a:solidFill>
                  <a:schemeClr val="bg1"/>
                </a:solidFill>
              </a:rPr>
              <a:t> </a:t>
            </a:r>
            <a:r>
              <a:rPr lang="en-GB" altLang="en-US" sz="2000" dirty="0" err="1">
                <a:solidFill>
                  <a:schemeClr val="bg1"/>
                </a:solidFill>
              </a:rPr>
              <a:t>pieteikumu</a:t>
            </a:r>
            <a:r>
              <a:rPr lang="en-GB" altLang="en-US" sz="2000" dirty="0">
                <a:solidFill>
                  <a:schemeClr val="bg1"/>
                </a:solidFill>
              </a:rPr>
              <a:t> </a:t>
            </a:r>
            <a:r>
              <a:rPr lang="en-GB" altLang="en-US" sz="2000" dirty="0" err="1">
                <a:solidFill>
                  <a:schemeClr val="bg1"/>
                </a:solidFill>
              </a:rPr>
              <a:t>sagatavošanā</a:t>
            </a:r>
            <a:r>
              <a:rPr lang="en-GB" altLang="en-US" sz="2000" dirty="0">
                <a:solidFill>
                  <a:schemeClr val="bg1"/>
                </a:solidFill>
              </a:rPr>
              <a:t>.</a:t>
            </a:r>
          </a:p>
        </p:txBody>
      </p:sp>
      <p:cxnSp>
        <p:nvCxnSpPr>
          <p:cNvPr id="5" name="Straight Connector 4">
            <a:extLst>
              <a:ext uri="{FF2B5EF4-FFF2-40B4-BE49-F238E27FC236}">
                <a16:creationId xmlns:a16="http://schemas.microsoft.com/office/drawing/2014/main" id="{1B6C83BD-A22F-1621-CBF8-15F7160CE5B8}"/>
              </a:ext>
            </a:extLst>
          </p:cNvPr>
          <p:cNvCxnSpPr/>
          <p:nvPr/>
        </p:nvCxnSpPr>
        <p:spPr>
          <a:xfrm>
            <a:off x="7667625" y="2462213"/>
            <a:ext cx="0" cy="2222500"/>
          </a:xfrm>
          <a:prstGeom prst="line">
            <a:avLst/>
          </a:prstGeom>
          <a:ln w="28575">
            <a:solidFill>
              <a:srgbClr val="47C8CA"/>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7C9F3C9B-F244-07B4-51E6-C3BCAB848423}"/>
              </a:ext>
            </a:extLst>
          </p:cNvPr>
          <p:cNvSpPr txBox="1">
            <a:spLocks/>
          </p:cNvSpPr>
          <p:nvPr/>
        </p:nvSpPr>
        <p:spPr>
          <a:xfrm>
            <a:off x="8075613" y="4148138"/>
            <a:ext cx="2760662" cy="650875"/>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GB" sz="9600" dirty="0" err="1">
                <a:solidFill>
                  <a:schemeClr val="bg1"/>
                </a:solidFill>
              </a:rPr>
              <a:t>Dāvids</a:t>
            </a:r>
            <a:r>
              <a:rPr lang="en-GB" sz="9600" dirty="0">
                <a:solidFill>
                  <a:schemeClr val="bg1"/>
                </a:solidFill>
              </a:rPr>
              <a:t> </a:t>
            </a:r>
            <a:r>
              <a:rPr lang="en-GB" sz="9600" dirty="0" err="1">
                <a:solidFill>
                  <a:schemeClr val="bg1"/>
                </a:solidFill>
              </a:rPr>
              <a:t>Štēbelis</a:t>
            </a:r>
            <a:endParaRPr lang="en-GB" sz="9600" dirty="0">
              <a:solidFill>
                <a:schemeClr val="bg1"/>
              </a:solidFill>
            </a:endParaRPr>
          </a:p>
          <a:p>
            <a:pPr marL="0" indent="0" algn="ctr">
              <a:buFont typeface="Arial" panose="020B0604020202020204" pitchFamily="34" charset="0"/>
              <a:buNone/>
              <a:defRPr/>
            </a:pPr>
            <a:r>
              <a:rPr lang="en-GB" sz="5600" dirty="0" err="1">
                <a:solidFill>
                  <a:schemeClr val="bg1"/>
                </a:solidFill>
              </a:rPr>
              <a:t>Biznesa</a:t>
            </a:r>
            <a:r>
              <a:rPr lang="en-GB" sz="5600" dirty="0">
                <a:solidFill>
                  <a:schemeClr val="bg1"/>
                </a:solidFill>
              </a:rPr>
              <a:t> </a:t>
            </a:r>
            <a:r>
              <a:rPr lang="en-GB" sz="5600" dirty="0" err="1">
                <a:solidFill>
                  <a:schemeClr val="bg1"/>
                </a:solidFill>
              </a:rPr>
              <a:t>attīstības</a:t>
            </a:r>
            <a:r>
              <a:rPr lang="en-GB" sz="5600" dirty="0">
                <a:solidFill>
                  <a:schemeClr val="bg1"/>
                </a:solidFill>
              </a:rPr>
              <a:t> </a:t>
            </a:r>
            <a:r>
              <a:rPr lang="en-GB" sz="5600" dirty="0" err="1">
                <a:solidFill>
                  <a:schemeClr val="bg1"/>
                </a:solidFill>
              </a:rPr>
              <a:t>konsultants</a:t>
            </a:r>
            <a:endParaRPr lang="en-GB" sz="5600" dirty="0">
              <a:solidFill>
                <a:schemeClr val="bg1"/>
              </a:solidFill>
            </a:endParaRPr>
          </a:p>
          <a:p>
            <a:pPr marL="0" indent="0" algn="ctr">
              <a:buFont typeface="Arial" panose="020B0604020202020204" pitchFamily="34" charset="0"/>
              <a:buNone/>
              <a:defRPr/>
            </a:pPr>
            <a:endParaRPr lang="en-GB" sz="5600" dirty="0">
              <a:solidFill>
                <a:schemeClr val="bg1"/>
              </a:solidFill>
            </a:endParaRPr>
          </a:p>
          <a:p>
            <a:pPr marL="0" indent="0" algn="ctr">
              <a:buFont typeface="Arial" panose="020B0604020202020204" pitchFamily="34" charset="0"/>
              <a:buNone/>
              <a:defRPr/>
            </a:pPr>
            <a:r>
              <a:rPr lang="en-GB" sz="5600" dirty="0" err="1">
                <a:solidFill>
                  <a:schemeClr val="bg1"/>
                </a:solidFill>
              </a:rPr>
              <a:t>davids.stebelis@msc-space.eu</a:t>
            </a:r>
            <a:endParaRPr lang="en-GB" sz="5600" dirty="0">
              <a:solidFill>
                <a:schemeClr val="bg1"/>
              </a:solidFill>
            </a:endParaRPr>
          </a:p>
          <a:p>
            <a:pPr marL="0" indent="0" algn="ctr">
              <a:buFont typeface="Arial" panose="020B0604020202020204" pitchFamily="34" charset="0"/>
              <a:buNone/>
              <a:defRPr/>
            </a:pPr>
            <a:r>
              <a:rPr lang="en-GB" sz="5600" dirty="0">
                <a:solidFill>
                  <a:schemeClr val="bg1"/>
                </a:solidFill>
              </a:rPr>
              <a:t>+371 29 19 56 26</a:t>
            </a:r>
          </a:p>
          <a:p>
            <a:pPr marL="0" indent="0" algn="ctr">
              <a:buFont typeface="Arial" panose="020B0604020202020204" pitchFamily="34" charset="0"/>
              <a:buNone/>
              <a:defRPr/>
            </a:pPr>
            <a:endParaRPr lang="en-GB" dirty="0">
              <a:solidFill>
                <a:schemeClr val="bg1"/>
              </a:solidFill>
            </a:endParaRPr>
          </a:p>
        </p:txBody>
      </p:sp>
      <p:pic>
        <p:nvPicPr>
          <p:cNvPr id="78853" name="Picture 10" descr="profile image">
            <a:extLst>
              <a:ext uri="{FF2B5EF4-FFF2-40B4-BE49-F238E27FC236}">
                <a16:creationId xmlns:a16="http://schemas.microsoft.com/office/drawing/2014/main" id="{A29A0B09-D552-A636-15BA-0AE7C0343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138" y="2051050"/>
            <a:ext cx="197961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74467335-D45F-D186-0DC6-8C4063F9E1F4}"/>
              </a:ext>
            </a:extLst>
          </p:cNvPr>
          <p:cNvSpPr>
            <a:spLocks noGrp="1"/>
          </p:cNvSpPr>
          <p:nvPr>
            <p:ph type="title"/>
          </p:nvPr>
        </p:nvSpPr>
        <p:spPr>
          <a:xfrm>
            <a:off x="879475" y="1323975"/>
            <a:ext cx="8950325" cy="2862263"/>
          </a:xfrm>
        </p:spPr>
        <p:txBody>
          <a:bodyPr/>
          <a:lstStyle/>
          <a:p>
            <a:r>
              <a:rPr lang="en-US" altLang="en-US" sz="3600">
                <a:cs typeface="Arial" panose="020B0604020202020204" pitchFamily="34" charset="0"/>
              </a:rPr>
              <a:t>EKA mērķis ir veicināt dalībvalstu tehnoloģisko attīstību un globālo konkurētspēju izmantojot kosmosa nozares izaicinājumus</a:t>
            </a:r>
            <a:endParaRPr lang="it-IT" altLang="en-US" sz="3600">
              <a:cs typeface="Arial" panose="020B0604020202020204" pitchFamily="34" charset="0"/>
            </a:endParaRPr>
          </a:p>
        </p:txBody>
      </p:sp>
      <p:sp>
        <p:nvSpPr>
          <p:cNvPr id="70658" name="Content Placeholder 2">
            <a:extLst>
              <a:ext uri="{FF2B5EF4-FFF2-40B4-BE49-F238E27FC236}">
                <a16:creationId xmlns:a16="http://schemas.microsoft.com/office/drawing/2014/main" id="{54389CBC-C78A-1B4A-AF80-45673CF50990}"/>
              </a:ext>
            </a:extLst>
          </p:cNvPr>
          <p:cNvSpPr>
            <a:spLocks noGrp="1" noChangeArrowheads="1"/>
          </p:cNvSpPr>
          <p:nvPr>
            <p:ph idx="1"/>
          </p:nvPr>
        </p:nvSpPr>
        <p:spPr>
          <a:xfrm>
            <a:off x="1373188" y="4910138"/>
            <a:ext cx="6564312" cy="1327150"/>
          </a:xfrm>
        </p:spPr>
        <p:txBody>
          <a:bodyPr/>
          <a:lstStyle/>
          <a:p>
            <a:pPr algn="r" eaLnBrk="1" hangingPunct="1">
              <a:spcBef>
                <a:spcPct val="0"/>
              </a:spcBef>
              <a:buFontTx/>
              <a:buNone/>
            </a:pPr>
            <a:r>
              <a:rPr lang="en-US" altLang="ja-JP" sz="2000">
                <a:solidFill>
                  <a:schemeClr val="tx1"/>
                </a:solidFill>
                <a:latin typeface="Arial" panose="020B0604020202020204" pitchFamily="34" charset="0"/>
                <a:cs typeface="Arial" panose="020B0604020202020204" pitchFamily="34" charset="0"/>
              </a:rPr>
              <a:t>“EKA nav tikai raķetes un astronauti”</a:t>
            </a:r>
          </a:p>
          <a:p>
            <a:pPr algn="r" eaLnBrk="1" hangingPunct="1">
              <a:spcBef>
                <a:spcPct val="0"/>
              </a:spcBef>
              <a:buFontTx/>
              <a:buNone/>
            </a:pPr>
            <a:r>
              <a:rPr lang="en-US" altLang="en-US" sz="2000" i="1">
                <a:solidFill>
                  <a:schemeClr val="tx1"/>
                </a:solidFill>
                <a:latin typeface="Arial" panose="020B0604020202020204" pitchFamily="34" charset="0"/>
                <a:cs typeface="Arial" panose="020B0604020202020204" pitchFamily="34" charset="0"/>
              </a:rPr>
              <a:t>P.Irbins</a:t>
            </a:r>
            <a:endParaRPr lang="en-GB" altLang="en-US" sz="2000" i="1">
              <a:solidFill>
                <a:schemeClr val="tx1"/>
              </a:solidFill>
              <a:latin typeface="Arial" panose="020B0604020202020204" pitchFamily="34" charset="0"/>
              <a:cs typeface="Arial" panose="020B0604020202020204" pitchFamily="34" charset="0"/>
            </a:endParaRPr>
          </a:p>
        </p:txBody>
      </p:sp>
      <p:pic>
        <p:nvPicPr>
          <p:cNvPr id="70659" name="Picture 1" descr="flag.png">
            <a:extLst>
              <a:ext uri="{FF2B5EF4-FFF2-40B4-BE49-F238E27FC236}">
                <a16:creationId xmlns:a16="http://schemas.microsoft.com/office/drawing/2014/main" id="{32899B06-7297-56D0-ED5C-143636903C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1468438"/>
            <a:ext cx="407193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BE95BCB-D8C9-2A7F-BD99-80CE1605CC4A}"/>
              </a:ext>
            </a:extLst>
          </p:cNvPr>
          <p:cNvSpPr>
            <a:spLocks noGrp="1"/>
          </p:cNvSpPr>
          <p:nvPr>
            <p:ph type="title"/>
          </p:nvPr>
        </p:nvSpPr>
        <p:spPr>
          <a:xfrm>
            <a:off x="217488" y="157163"/>
            <a:ext cx="10113962" cy="554037"/>
          </a:xfrm>
        </p:spPr>
        <p:txBody>
          <a:bodyPr/>
          <a:lstStyle/>
          <a:p>
            <a:r>
              <a:rPr lang="en-GB" altLang="en-LV">
                <a:cs typeface="Arial" panose="020B0604020202020204" pitchFamily="34" charset="0"/>
              </a:rPr>
              <a:t>Ar ko nodarbojas EKA? Galvenās aktivitātes</a:t>
            </a:r>
          </a:p>
        </p:txBody>
      </p:sp>
      <p:sp>
        <p:nvSpPr>
          <p:cNvPr id="71682" name="Content Placeholder 2">
            <a:extLst>
              <a:ext uri="{FF2B5EF4-FFF2-40B4-BE49-F238E27FC236}">
                <a16:creationId xmlns:a16="http://schemas.microsoft.com/office/drawing/2014/main" id="{1A377C2A-07FD-77DE-FCD0-DBE52551E322}"/>
              </a:ext>
            </a:extLst>
          </p:cNvPr>
          <p:cNvSpPr>
            <a:spLocks noGrp="1" noChangeArrowheads="1"/>
          </p:cNvSpPr>
          <p:nvPr>
            <p:ph idx="1"/>
          </p:nvPr>
        </p:nvSpPr>
        <p:spPr>
          <a:xfrm>
            <a:off x="7427913" y="882650"/>
            <a:ext cx="4554537" cy="5540375"/>
          </a:xfrm>
        </p:spPr>
        <p:txBody>
          <a:bodyPr/>
          <a:lstStyle/>
          <a:p>
            <a:endParaRPr lang="lv-LV" altLang="en-LV" dirty="0">
              <a:latin typeface="Arial" panose="020B0604020202020204" pitchFamily="34" charset="0"/>
              <a:cs typeface="Arial" panose="020B0604020202020204" pitchFamily="34" charset="0"/>
            </a:endParaRPr>
          </a:p>
          <a:p>
            <a:r>
              <a:rPr lang="lv-LV" altLang="en-LV" dirty="0">
                <a:latin typeface="Arial" panose="020B0604020202020204" pitchFamily="34" charset="0"/>
                <a:cs typeface="Arial" panose="020B0604020202020204" pitchFamily="34" charset="0"/>
              </a:rPr>
              <a:t>EKA ir viena no retajām kosmosa aģentūrām pasaulē, kas apvieno atbildību gandrīz visās kosmosa darbības jomās.</a:t>
            </a:r>
          </a:p>
          <a:p>
            <a:endParaRPr lang="lv-LV" altLang="en-LV" dirty="0">
              <a:latin typeface="Arial" panose="020B0604020202020204" pitchFamily="34" charset="0"/>
              <a:cs typeface="Arial" panose="020B0604020202020204" pitchFamily="34" charset="0"/>
            </a:endParaRPr>
          </a:p>
          <a:p>
            <a:r>
              <a:rPr lang="lv-LV" altLang="en-LV" dirty="0">
                <a:latin typeface="Arial" panose="020B0604020202020204" pitchFamily="34" charset="0"/>
                <a:cs typeface="Arial" panose="020B0604020202020204" pitchFamily="34" charset="0"/>
              </a:rPr>
              <a:t>EKA darbību raksturo:</a:t>
            </a:r>
          </a:p>
          <a:p>
            <a:pPr>
              <a:buFont typeface="Arial" panose="020B0604020202020204" pitchFamily="34" charset="0"/>
              <a:buChar char="•"/>
            </a:pPr>
            <a:r>
              <a:rPr lang="en-GB" altLang="en-LV" dirty="0" err="1">
                <a:latin typeface="Arial" panose="020B0604020202020204" pitchFamily="34" charset="0"/>
                <a:cs typeface="Arial" panose="020B0604020202020204" pitchFamily="34" charset="0"/>
              </a:rPr>
              <a:t>Vairāk</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kā</a:t>
            </a:r>
            <a:r>
              <a:rPr lang="en-GB" altLang="en-LV" dirty="0">
                <a:latin typeface="Arial" panose="020B0604020202020204" pitchFamily="34" charset="0"/>
                <a:cs typeface="Arial" panose="020B0604020202020204" pitchFamily="34" charset="0"/>
              </a:rPr>
              <a:t> 50 </a:t>
            </a:r>
            <a:r>
              <a:rPr lang="en-GB" altLang="en-LV" dirty="0" err="1">
                <a:latin typeface="Arial" panose="020B0604020202020204" pitchFamily="34" charset="0"/>
                <a:cs typeface="Arial" panose="020B0604020202020204" pitchFamily="34" charset="0"/>
              </a:rPr>
              <a:t>gadu</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pieredze</a:t>
            </a:r>
            <a:r>
              <a:rPr lang="en-GB" altLang="en-LV" dirty="0">
                <a:latin typeface="Arial" panose="020B0604020202020204" pitchFamily="34" charset="0"/>
                <a:cs typeface="Arial" panose="020B0604020202020204" pitchFamily="34" charset="0"/>
              </a:rPr>
              <a:t>,</a:t>
            </a:r>
          </a:p>
          <a:p>
            <a:pPr>
              <a:buFont typeface="Arial" panose="020B0604020202020204" pitchFamily="34" charset="0"/>
              <a:buChar char="•"/>
            </a:pPr>
            <a:r>
              <a:rPr lang="en-GB" altLang="en-LV" dirty="0" err="1">
                <a:latin typeface="Arial" panose="020B0604020202020204" pitchFamily="34" charset="0"/>
                <a:cs typeface="Arial" panose="020B0604020202020204" pitchFamily="34" charset="0"/>
              </a:rPr>
              <a:t>Aptuveni</a:t>
            </a:r>
            <a:r>
              <a:rPr lang="en-GB" altLang="en-LV" dirty="0">
                <a:latin typeface="Arial" panose="020B0604020202020204" pitchFamily="34" charset="0"/>
                <a:cs typeface="Arial" panose="020B0604020202020204" pitchFamily="34" charset="0"/>
              </a:rPr>
              <a:t> 2200 </a:t>
            </a:r>
            <a:r>
              <a:rPr lang="en-GB" altLang="en-LV" dirty="0" err="1">
                <a:latin typeface="Arial" panose="020B0604020202020204" pitchFamily="34" charset="0"/>
                <a:cs typeface="Arial" panose="020B0604020202020204" pitchFamily="34" charset="0"/>
              </a:rPr>
              <a:t>darbinieki</a:t>
            </a:r>
            <a:r>
              <a:rPr lang="en-GB" altLang="en-LV" dirty="0">
                <a:latin typeface="Arial" panose="020B0604020202020204" pitchFamily="34" charset="0"/>
                <a:cs typeface="Arial" panose="020B0604020202020204" pitchFamily="34" charset="0"/>
              </a:rPr>
              <a:t>,</a:t>
            </a:r>
          </a:p>
          <a:p>
            <a:pPr>
              <a:buFont typeface="Arial" panose="020B0604020202020204" pitchFamily="34" charset="0"/>
              <a:buChar char="•"/>
            </a:pPr>
            <a:r>
              <a:rPr lang="en-GB" altLang="en-LV" dirty="0">
                <a:latin typeface="Arial" panose="020B0604020202020204" pitchFamily="34" charset="0"/>
                <a:cs typeface="Arial" panose="020B0604020202020204" pitchFamily="34" charset="0"/>
              </a:rPr>
              <a:t>6.5 </a:t>
            </a:r>
            <a:r>
              <a:rPr lang="en-GB" altLang="en-LV" dirty="0" err="1">
                <a:latin typeface="Arial" panose="020B0604020202020204" pitchFamily="34" charset="0"/>
                <a:cs typeface="Arial" panose="020B0604020202020204" pitchFamily="34" charset="0"/>
              </a:rPr>
              <a:t>mljrd</a:t>
            </a:r>
            <a:r>
              <a:rPr lang="en-GB" altLang="en-LV" dirty="0">
                <a:latin typeface="Arial" panose="020B0604020202020204" pitchFamily="34" charset="0"/>
                <a:cs typeface="Arial" panose="020B0604020202020204" pitchFamily="34" charset="0"/>
              </a:rPr>
              <a:t>. Euro </a:t>
            </a:r>
            <a:r>
              <a:rPr lang="en-GB" altLang="en-LV" dirty="0" err="1">
                <a:latin typeface="Arial" panose="020B0604020202020204" pitchFamily="34" charset="0"/>
                <a:cs typeface="Arial" panose="020B0604020202020204" pitchFamily="34" charset="0"/>
              </a:rPr>
              <a:t>gada</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budžets</a:t>
            </a:r>
            <a:r>
              <a:rPr lang="en-GB" altLang="en-LV" dirty="0">
                <a:latin typeface="Arial" panose="020B0604020202020204" pitchFamily="34" charset="0"/>
                <a:cs typeface="Arial" panose="020B0604020202020204" pitchFamily="34" charset="0"/>
              </a:rPr>
              <a:t>,</a:t>
            </a:r>
          </a:p>
          <a:p>
            <a:pPr>
              <a:buFont typeface="Arial" panose="020B0604020202020204" pitchFamily="34" charset="0"/>
              <a:buChar char="•"/>
            </a:pPr>
            <a:r>
              <a:rPr lang="en-GB" altLang="en-LV" dirty="0" err="1">
                <a:latin typeface="Arial" panose="020B0604020202020204" pitchFamily="34" charset="0"/>
                <a:cs typeface="Arial" panose="020B0604020202020204" pitchFamily="34" charset="0"/>
              </a:rPr>
              <a:t>Vairāk</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kā</a:t>
            </a:r>
            <a:r>
              <a:rPr lang="en-GB" altLang="en-LV" dirty="0">
                <a:latin typeface="Arial" panose="020B0604020202020204" pitchFamily="34" charset="0"/>
                <a:cs typeface="Arial" panose="020B0604020202020204" pitchFamily="34" charset="0"/>
              </a:rPr>
              <a:t> 80 </a:t>
            </a:r>
            <a:r>
              <a:rPr lang="en-GB" altLang="en-LV" dirty="0" err="1">
                <a:latin typeface="Arial" panose="020B0604020202020204" pitchFamily="34" charset="0"/>
                <a:cs typeface="Arial" panose="020B0604020202020204" pitchFamily="34" charset="0"/>
              </a:rPr>
              <a:t>satelīti</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izstrādāti</a:t>
            </a:r>
            <a:r>
              <a:rPr lang="en-GB" altLang="en-LV" dirty="0">
                <a:latin typeface="Arial" panose="020B0604020202020204" pitchFamily="34" charset="0"/>
                <a:cs typeface="Arial" panose="020B0604020202020204" pitchFamily="34" charset="0"/>
              </a:rPr>
              <a:t>, </a:t>
            </a:r>
            <a:br>
              <a:rPr lang="en-GB" altLang="en-LV" dirty="0">
                <a:latin typeface="Arial" panose="020B0604020202020204" pitchFamily="34" charset="0"/>
                <a:cs typeface="Arial" panose="020B0604020202020204" pitchFamily="34" charset="0"/>
              </a:rPr>
            </a:br>
            <a:r>
              <a:rPr lang="en-GB" altLang="en-LV" dirty="0" err="1">
                <a:latin typeface="Arial" panose="020B0604020202020204" pitchFamily="34" charset="0"/>
                <a:cs typeface="Arial" panose="020B0604020202020204" pitchFamily="34" charset="0"/>
              </a:rPr>
              <a:t>notestēti</a:t>
            </a:r>
            <a:r>
              <a:rPr lang="en-GB" altLang="en-LV" dirty="0">
                <a:latin typeface="Arial" panose="020B0604020202020204" pitchFamily="34" charset="0"/>
                <a:cs typeface="Arial" panose="020B0604020202020204" pitchFamily="34" charset="0"/>
              </a:rPr>
              <a:t> un </a:t>
            </a:r>
            <a:r>
              <a:rPr lang="en-GB" altLang="en-LV" dirty="0" err="1">
                <a:latin typeface="Arial" panose="020B0604020202020204" pitchFamily="34" charset="0"/>
                <a:cs typeface="Arial" panose="020B0604020202020204" pitchFamily="34" charset="0"/>
              </a:rPr>
              <a:t>atrodas</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šobrīd</a:t>
            </a:r>
            <a:r>
              <a:rPr lang="en-GB" altLang="en-LV" dirty="0">
                <a:latin typeface="Arial" panose="020B0604020202020204" pitchFamily="34" charset="0"/>
                <a:cs typeface="Arial" panose="020B0604020202020204" pitchFamily="34" charset="0"/>
              </a:rPr>
              <a:t> </a:t>
            </a:r>
            <a:r>
              <a:rPr lang="en-GB" altLang="en-LV" dirty="0" err="1">
                <a:latin typeface="Arial" panose="020B0604020202020204" pitchFamily="34" charset="0"/>
                <a:cs typeface="Arial" panose="020B0604020202020204" pitchFamily="34" charset="0"/>
              </a:rPr>
              <a:t>darbībā</a:t>
            </a:r>
            <a:r>
              <a:rPr lang="en-GB" altLang="en-LV" dirty="0">
                <a:latin typeface="Arial" panose="020B0604020202020204" pitchFamily="34" charset="0"/>
                <a:cs typeface="Arial" panose="020B0604020202020204" pitchFamily="34" charset="0"/>
              </a:rPr>
              <a:t>.</a:t>
            </a:r>
          </a:p>
          <a:p>
            <a:endParaRPr lang="en-GB" altLang="en-LV" dirty="0">
              <a:latin typeface="Arial" panose="020B0604020202020204" pitchFamily="34" charset="0"/>
              <a:cs typeface="Arial" panose="020B0604020202020204" pitchFamily="34" charset="0"/>
            </a:endParaRPr>
          </a:p>
        </p:txBody>
      </p:sp>
      <p:grpSp>
        <p:nvGrpSpPr>
          <p:cNvPr id="71683" name="Group 7">
            <a:extLst>
              <a:ext uri="{FF2B5EF4-FFF2-40B4-BE49-F238E27FC236}">
                <a16:creationId xmlns:a16="http://schemas.microsoft.com/office/drawing/2014/main" id="{27171E0E-57B5-EAE8-DA43-56545F7A51B3}"/>
              </a:ext>
            </a:extLst>
          </p:cNvPr>
          <p:cNvGrpSpPr>
            <a:grpSpLocks/>
          </p:cNvGrpSpPr>
          <p:nvPr/>
        </p:nvGrpSpPr>
        <p:grpSpPr bwMode="auto">
          <a:xfrm>
            <a:off x="1108075" y="1262063"/>
            <a:ext cx="5727700" cy="4564062"/>
            <a:chOff x="4273550" y="739331"/>
            <a:chExt cx="4718050" cy="3754882"/>
          </a:xfrm>
        </p:grpSpPr>
        <p:pic>
          <p:nvPicPr>
            <p:cNvPr id="5" name="Picture 12">
              <a:extLst>
                <a:ext uri="{FF2B5EF4-FFF2-40B4-BE49-F238E27FC236}">
                  <a16:creationId xmlns:a16="http://schemas.microsoft.com/office/drawing/2014/main" id="{FD22CCF3-DA06-6877-BA34-7443CA3FC76F}"/>
                </a:ext>
              </a:extLst>
            </p:cNvPr>
            <p:cNvPicPr>
              <a:picLocks noChangeAspect="1" noChangeArrowheads="1"/>
            </p:cNvPicPr>
            <p:nvPr/>
          </p:nvPicPr>
          <p:blipFill>
            <a:blip r:embed="rId2" cstate="screen"/>
            <a:stretch>
              <a:fillRect/>
            </a:stretch>
          </p:blipFill>
          <p:spPr bwMode="auto">
            <a:xfrm>
              <a:off x="7738635" y="746938"/>
              <a:ext cx="884666" cy="884666"/>
            </a:xfrm>
            <a:prstGeom prst="ellipse">
              <a:avLst/>
            </a:prstGeom>
            <a:noFill/>
            <a:ln w="57150" cmpd="sng">
              <a:solidFill>
                <a:srgbClr val="00338D"/>
              </a:solidFill>
              <a:miter lim="800000"/>
              <a:headEnd/>
              <a:tailEnd/>
            </a:ln>
          </p:spPr>
        </p:pic>
        <p:pic>
          <p:nvPicPr>
            <p:cNvPr id="6" name="Picture 12">
              <a:extLst>
                <a:ext uri="{FF2B5EF4-FFF2-40B4-BE49-F238E27FC236}">
                  <a16:creationId xmlns:a16="http://schemas.microsoft.com/office/drawing/2014/main" id="{1029C763-BCCB-D3CE-9342-417325F44E99}"/>
                </a:ext>
              </a:extLst>
            </p:cNvPr>
            <p:cNvPicPr>
              <a:picLocks noChangeAspect="1" noChangeArrowheads="1"/>
            </p:cNvPicPr>
            <p:nvPr/>
          </p:nvPicPr>
          <p:blipFill rotWithShape="1">
            <a:blip r:embed="rId3" cstate="screen"/>
            <a:srcRect/>
            <a:stretch/>
          </p:blipFill>
          <p:spPr bwMode="auto">
            <a:xfrm>
              <a:off x="4563634" y="739331"/>
              <a:ext cx="890691" cy="882344"/>
            </a:xfrm>
            <a:prstGeom prst="ellipse">
              <a:avLst/>
            </a:prstGeom>
            <a:noFill/>
            <a:ln w="57150" cmpd="sng">
              <a:solidFill>
                <a:srgbClr val="822433"/>
              </a:solidFill>
              <a:miter lim="800000"/>
              <a:headEnd/>
              <a:tailEnd/>
            </a:ln>
          </p:spPr>
        </p:pic>
        <p:pic>
          <p:nvPicPr>
            <p:cNvPr id="7" name="Picture 16">
              <a:extLst>
                <a:ext uri="{FF2B5EF4-FFF2-40B4-BE49-F238E27FC236}">
                  <a16:creationId xmlns:a16="http://schemas.microsoft.com/office/drawing/2014/main" id="{DBD0A477-4505-C0FD-FAE1-7215A73927AA}"/>
                </a:ext>
              </a:extLst>
            </p:cNvPr>
            <p:cNvPicPr>
              <a:picLocks noChangeAspect="1" noChangeArrowheads="1"/>
            </p:cNvPicPr>
            <p:nvPr/>
          </p:nvPicPr>
          <p:blipFill rotWithShape="1">
            <a:blip r:embed="rId4" cstate="screen"/>
            <a:srcRect/>
            <a:stretch/>
          </p:blipFill>
          <p:spPr bwMode="auto">
            <a:xfrm>
              <a:off x="6150712" y="751060"/>
              <a:ext cx="869615" cy="882344"/>
            </a:xfrm>
            <a:prstGeom prst="ellipse">
              <a:avLst/>
            </a:prstGeom>
            <a:noFill/>
            <a:ln w="57150" cmpd="sng">
              <a:solidFill>
                <a:srgbClr val="00338D"/>
              </a:solidFill>
              <a:miter lim="800000"/>
              <a:headEnd/>
              <a:tailEnd/>
            </a:ln>
          </p:spPr>
        </p:pic>
        <p:sp>
          <p:nvSpPr>
            <p:cNvPr id="71687" name="Content Placeholder 2">
              <a:extLst>
                <a:ext uri="{FF2B5EF4-FFF2-40B4-BE49-F238E27FC236}">
                  <a16:creationId xmlns:a16="http://schemas.microsoft.com/office/drawing/2014/main" id="{705D21EC-7C9D-896A-2D9B-76E1A05242AD}"/>
                </a:ext>
              </a:extLst>
            </p:cNvPr>
            <p:cNvSpPr txBox="1">
              <a:spLocks/>
            </p:cNvSpPr>
            <p:nvPr/>
          </p:nvSpPr>
          <p:spPr bwMode="auto">
            <a:xfrm>
              <a:off x="4451350" y="1658938"/>
              <a:ext cx="11112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800000"/>
                  </a:solidFill>
                  <a:latin typeface="Verdana" panose="020B0604030504040204" pitchFamily="34" charset="0"/>
                </a:rPr>
                <a:t>space science</a:t>
              </a:r>
              <a:endParaRPr lang="en-US" altLang="en-US" sz="1100" b="1">
                <a:solidFill>
                  <a:srgbClr val="800000"/>
                </a:solidFill>
                <a:latin typeface="Verdana" panose="020B0604030504040204" pitchFamily="34" charset="0"/>
              </a:endParaRPr>
            </a:p>
          </p:txBody>
        </p:sp>
        <p:pic>
          <p:nvPicPr>
            <p:cNvPr id="9" name="Picture 7">
              <a:extLst>
                <a:ext uri="{FF2B5EF4-FFF2-40B4-BE49-F238E27FC236}">
                  <a16:creationId xmlns:a16="http://schemas.microsoft.com/office/drawing/2014/main" id="{0D7D2D5A-0146-4A9A-A3D7-90DB56E00D9B}"/>
                </a:ext>
              </a:extLst>
            </p:cNvPr>
            <p:cNvPicPr>
              <a:picLocks noChangeAspect="1" noChangeArrowheads="1"/>
            </p:cNvPicPr>
            <p:nvPr/>
          </p:nvPicPr>
          <p:blipFill rotWithShape="1">
            <a:blip r:embed="rId5" cstate="screen"/>
            <a:srcRect/>
            <a:stretch/>
          </p:blipFill>
          <p:spPr bwMode="auto">
            <a:xfrm>
              <a:off x="7752955" y="3390260"/>
              <a:ext cx="862049" cy="882344"/>
            </a:xfrm>
            <a:prstGeom prst="ellipse">
              <a:avLst/>
            </a:prstGeom>
            <a:noFill/>
            <a:ln w="57150" cmpd="sng">
              <a:solidFill>
                <a:srgbClr val="00549F"/>
              </a:solidFill>
              <a:miter lim="800000"/>
              <a:headEnd/>
              <a:tailEnd/>
            </a:ln>
          </p:spPr>
        </p:pic>
        <p:sp>
          <p:nvSpPr>
            <p:cNvPr id="71689" name="Content Placeholder 2">
              <a:extLst>
                <a:ext uri="{FF2B5EF4-FFF2-40B4-BE49-F238E27FC236}">
                  <a16:creationId xmlns:a16="http://schemas.microsoft.com/office/drawing/2014/main" id="{84AFD173-DF74-9CD5-F474-CF804770E7FA}"/>
                </a:ext>
              </a:extLst>
            </p:cNvPr>
            <p:cNvSpPr txBox="1">
              <a:spLocks/>
            </p:cNvSpPr>
            <p:nvPr/>
          </p:nvSpPr>
          <p:spPr bwMode="auto">
            <a:xfrm>
              <a:off x="7383463" y="4298950"/>
              <a:ext cx="160813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00549F"/>
                  </a:solidFill>
                  <a:latin typeface="Verdana" panose="020B0604030504040204" pitchFamily="34" charset="0"/>
                </a:rPr>
                <a:t>telecommunications</a:t>
              </a:r>
              <a:endParaRPr lang="en-US" altLang="en-US" sz="1100" b="1">
                <a:solidFill>
                  <a:srgbClr val="00549F"/>
                </a:solidFill>
                <a:latin typeface="Verdana" panose="020B0604030504040204" pitchFamily="34" charset="0"/>
              </a:endParaRPr>
            </a:p>
          </p:txBody>
        </p:sp>
        <p:sp>
          <p:nvSpPr>
            <p:cNvPr id="71690" name="Content Placeholder 2">
              <a:extLst>
                <a:ext uri="{FF2B5EF4-FFF2-40B4-BE49-F238E27FC236}">
                  <a16:creationId xmlns:a16="http://schemas.microsoft.com/office/drawing/2014/main" id="{3743A122-6854-6BF6-6F4E-3B35453A9347}"/>
                </a:ext>
              </a:extLst>
            </p:cNvPr>
            <p:cNvSpPr txBox="1">
              <a:spLocks/>
            </p:cNvSpPr>
            <p:nvPr/>
          </p:nvSpPr>
          <p:spPr bwMode="auto">
            <a:xfrm>
              <a:off x="5838825" y="1651000"/>
              <a:ext cx="1476375"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00338D"/>
                  </a:solidFill>
                  <a:latin typeface="Verdana" panose="020B0604030504040204" pitchFamily="34" charset="0"/>
                </a:rPr>
                <a:t>human spaceflight</a:t>
              </a:r>
              <a:endParaRPr lang="en-US" altLang="en-US" sz="1100" b="1">
                <a:solidFill>
                  <a:srgbClr val="00338D"/>
                </a:solidFill>
                <a:latin typeface="Verdana" panose="020B0604030504040204" pitchFamily="34" charset="0"/>
              </a:endParaRPr>
            </a:p>
          </p:txBody>
        </p:sp>
        <p:sp>
          <p:nvSpPr>
            <p:cNvPr id="71691" name="Content Placeholder 2">
              <a:extLst>
                <a:ext uri="{FF2B5EF4-FFF2-40B4-BE49-F238E27FC236}">
                  <a16:creationId xmlns:a16="http://schemas.microsoft.com/office/drawing/2014/main" id="{96BACFAD-1ED4-581A-6D8A-D9B1E599CC0B}"/>
                </a:ext>
              </a:extLst>
            </p:cNvPr>
            <p:cNvSpPr txBox="1">
              <a:spLocks/>
            </p:cNvSpPr>
            <p:nvPr/>
          </p:nvSpPr>
          <p:spPr bwMode="auto">
            <a:xfrm>
              <a:off x="7626350" y="1658938"/>
              <a:ext cx="11112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00338D"/>
                  </a:solidFill>
                  <a:latin typeface="Verdana" panose="020B0604030504040204" pitchFamily="34" charset="0"/>
                </a:rPr>
                <a:t>exploration</a:t>
              </a:r>
              <a:endParaRPr lang="en-US" altLang="en-US" sz="1100" b="1">
                <a:solidFill>
                  <a:srgbClr val="00338D"/>
                </a:solidFill>
                <a:latin typeface="Verdana" panose="020B0604030504040204" pitchFamily="34" charset="0"/>
              </a:endParaRPr>
            </a:p>
          </p:txBody>
        </p:sp>
        <p:pic>
          <p:nvPicPr>
            <p:cNvPr id="13" name="Picture 14">
              <a:extLst>
                <a:ext uri="{FF2B5EF4-FFF2-40B4-BE49-F238E27FC236}">
                  <a16:creationId xmlns:a16="http://schemas.microsoft.com/office/drawing/2014/main" id="{20844442-8BB2-9724-77B8-AD6241C55F0F}"/>
                </a:ext>
              </a:extLst>
            </p:cNvPr>
            <p:cNvPicPr>
              <a:picLocks noChangeAspect="1" noChangeArrowheads="1"/>
            </p:cNvPicPr>
            <p:nvPr/>
          </p:nvPicPr>
          <p:blipFill rotWithShape="1">
            <a:blip r:embed="rId6" cstate="screen"/>
            <a:srcRect/>
            <a:stretch/>
          </p:blipFill>
          <p:spPr bwMode="auto">
            <a:xfrm>
              <a:off x="4568412" y="2071858"/>
              <a:ext cx="864642" cy="882344"/>
            </a:xfrm>
            <a:prstGeom prst="ellipse">
              <a:avLst/>
            </a:prstGeom>
            <a:noFill/>
            <a:ln w="57150" cmpd="sng">
              <a:solidFill>
                <a:srgbClr val="284E36"/>
              </a:solidFill>
              <a:miter lim="800000"/>
              <a:headEnd/>
              <a:tailEnd/>
            </a:ln>
          </p:spPr>
        </p:pic>
        <p:sp>
          <p:nvSpPr>
            <p:cNvPr id="71693" name="Content Placeholder 2">
              <a:extLst>
                <a:ext uri="{FF2B5EF4-FFF2-40B4-BE49-F238E27FC236}">
                  <a16:creationId xmlns:a16="http://schemas.microsoft.com/office/drawing/2014/main" id="{FB26FF75-7C86-A762-5A20-C12D87C1850B}"/>
                </a:ext>
              </a:extLst>
            </p:cNvPr>
            <p:cNvSpPr txBox="1">
              <a:spLocks/>
            </p:cNvSpPr>
            <p:nvPr/>
          </p:nvSpPr>
          <p:spPr bwMode="auto">
            <a:xfrm>
              <a:off x="4273550" y="2979738"/>
              <a:ext cx="1458913"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284E36"/>
                  </a:solidFill>
                  <a:latin typeface="Verdana" panose="020B0604030504040204" pitchFamily="34" charset="0"/>
                </a:rPr>
                <a:t>earth observation</a:t>
              </a:r>
              <a:endParaRPr lang="en-US" altLang="en-US" sz="1100" b="1">
                <a:solidFill>
                  <a:srgbClr val="284E36"/>
                </a:solidFill>
                <a:latin typeface="Verdana" panose="020B0604030504040204" pitchFamily="34" charset="0"/>
              </a:endParaRPr>
            </a:p>
          </p:txBody>
        </p:sp>
        <p:pic>
          <p:nvPicPr>
            <p:cNvPr id="15" name="Picture 13">
              <a:extLst>
                <a:ext uri="{FF2B5EF4-FFF2-40B4-BE49-F238E27FC236}">
                  <a16:creationId xmlns:a16="http://schemas.microsoft.com/office/drawing/2014/main" id="{2120D428-0A11-DF9D-5330-EB958457C79E}"/>
                </a:ext>
              </a:extLst>
            </p:cNvPr>
            <p:cNvPicPr>
              <a:picLocks noChangeAspect="1" noChangeArrowheads="1"/>
            </p:cNvPicPr>
            <p:nvPr/>
          </p:nvPicPr>
          <p:blipFill rotWithShape="1">
            <a:blip r:embed="rId7" cstate="screen"/>
            <a:srcRect/>
            <a:stretch/>
          </p:blipFill>
          <p:spPr bwMode="auto">
            <a:xfrm>
              <a:off x="6150751" y="2088736"/>
              <a:ext cx="882344" cy="864685"/>
            </a:xfrm>
            <a:prstGeom prst="ellipse">
              <a:avLst/>
            </a:prstGeom>
            <a:noFill/>
            <a:ln w="57150" cmpd="sng">
              <a:solidFill>
                <a:srgbClr val="334C9F"/>
              </a:solidFill>
              <a:miter lim="800000"/>
              <a:headEnd/>
              <a:tailEnd/>
            </a:ln>
          </p:spPr>
        </p:pic>
        <p:sp>
          <p:nvSpPr>
            <p:cNvPr id="71695" name="Content Placeholder 2">
              <a:extLst>
                <a:ext uri="{FF2B5EF4-FFF2-40B4-BE49-F238E27FC236}">
                  <a16:creationId xmlns:a16="http://schemas.microsoft.com/office/drawing/2014/main" id="{3B7B03AF-9E4E-20AA-4E90-03A03A40C1C0}"/>
                </a:ext>
              </a:extLst>
            </p:cNvPr>
            <p:cNvSpPr txBox="1">
              <a:spLocks/>
            </p:cNvSpPr>
            <p:nvPr/>
          </p:nvSpPr>
          <p:spPr bwMode="auto">
            <a:xfrm>
              <a:off x="6026150" y="2989263"/>
              <a:ext cx="11112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334C9F"/>
                  </a:solidFill>
                  <a:latin typeface="Verdana" panose="020B0604030504040204" pitchFamily="34" charset="0"/>
                </a:rPr>
                <a:t>launchers</a:t>
              </a:r>
              <a:endParaRPr lang="en-US" altLang="en-US" sz="1100" b="1">
                <a:solidFill>
                  <a:srgbClr val="334C9F"/>
                </a:solidFill>
                <a:latin typeface="Verdana" panose="020B0604030504040204" pitchFamily="34" charset="0"/>
              </a:endParaRPr>
            </a:p>
          </p:txBody>
        </p:sp>
        <p:pic>
          <p:nvPicPr>
            <p:cNvPr id="17" name="Picture 15">
              <a:extLst>
                <a:ext uri="{FF2B5EF4-FFF2-40B4-BE49-F238E27FC236}">
                  <a16:creationId xmlns:a16="http://schemas.microsoft.com/office/drawing/2014/main" id="{9196DFD3-6435-8C25-23B8-F11243B8AB62}"/>
                </a:ext>
              </a:extLst>
            </p:cNvPr>
            <p:cNvPicPr>
              <a:picLocks noChangeAspect="1" noChangeArrowheads="1"/>
            </p:cNvPicPr>
            <p:nvPr/>
          </p:nvPicPr>
          <p:blipFill rotWithShape="1">
            <a:blip r:embed="rId8" cstate="screen"/>
            <a:srcRect/>
            <a:stretch/>
          </p:blipFill>
          <p:spPr bwMode="auto">
            <a:xfrm>
              <a:off x="7750793" y="2077928"/>
              <a:ext cx="866373" cy="882344"/>
            </a:xfrm>
            <a:prstGeom prst="ellipse">
              <a:avLst/>
            </a:prstGeom>
            <a:noFill/>
            <a:ln w="57150" cmpd="sng">
              <a:solidFill>
                <a:srgbClr val="00269F"/>
              </a:solidFill>
              <a:miter lim="800000"/>
              <a:headEnd/>
              <a:tailEnd/>
            </a:ln>
          </p:spPr>
        </p:pic>
        <p:sp>
          <p:nvSpPr>
            <p:cNvPr id="71697" name="Content Placeholder 2">
              <a:extLst>
                <a:ext uri="{FF2B5EF4-FFF2-40B4-BE49-F238E27FC236}">
                  <a16:creationId xmlns:a16="http://schemas.microsoft.com/office/drawing/2014/main" id="{0BB4D0CF-7807-37FF-61A9-2C260F0EE405}"/>
                </a:ext>
              </a:extLst>
            </p:cNvPr>
            <p:cNvSpPr txBox="1">
              <a:spLocks/>
            </p:cNvSpPr>
            <p:nvPr/>
          </p:nvSpPr>
          <p:spPr bwMode="auto">
            <a:xfrm>
              <a:off x="7626350" y="2987675"/>
              <a:ext cx="11112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00269F"/>
                  </a:solidFill>
                  <a:latin typeface="Verdana" panose="020B0604030504040204" pitchFamily="34" charset="0"/>
                </a:rPr>
                <a:t>navigation</a:t>
              </a:r>
              <a:endParaRPr lang="en-US" altLang="en-US" sz="1100" b="1">
                <a:solidFill>
                  <a:srgbClr val="00269F"/>
                </a:solidFill>
                <a:latin typeface="Verdana" panose="020B0604030504040204" pitchFamily="34" charset="0"/>
              </a:endParaRPr>
            </a:p>
          </p:txBody>
        </p:sp>
        <p:pic>
          <p:nvPicPr>
            <p:cNvPr id="19" name="Picture 15">
              <a:extLst>
                <a:ext uri="{FF2B5EF4-FFF2-40B4-BE49-F238E27FC236}">
                  <a16:creationId xmlns:a16="http://schemas.microsoft.com/office/drawing/2014/main" id="{0C6E6526-685F-1E5E-1315-89B552CA1B99}"/>
                </a:ext>
              </a:extLst>
            </p:cNvPr>
            <p:cNvPicPr>
              <a:picLocks noChangeAspect="1" noChangeArrowheads="1"/>
            </p:cNvPicPr>
            <p:nvPr/>
          </p:nvPicPr>
          <p:blipFill rotWithShape="1">
            <a:blip r:embed="rId9" cstate="screen"/>
            <a:srcRect/>
            <a:stretch/>
          </p:blipFill>
          <p:spPr bwMode="auto">
            <a:xfrm>
              <a:off x="4564953" y="3390259"/>
              <a:ext cx="871560" cy="882344"/>
            </a:xfrm>
            <a:prstGeom prst="ellipse">
              <a:avLst/>
            </a:prstGeom>
            <a:noFill/>
            <a:ln w="57150" cmpd="sng">
              <a:solidFill>
                <a:srgbClr val="0098DB"/>
              </a:solidFill>
              <a:miter lim="800000"/>
              <a:headEnd/>
              <a:tailEnd/>
            </a:ln>
          </p:spPr>
        </p:pic>
        <p:sp>
          <p:nvSpPr>
            <p:cNvPr id="71699" name="Content Placeholder 2">
              <a:extLst>
                <a:ext uri="{FF2B5EF4-FFF2-40B4-BE49-F238E27FC236}">
                  <a16:creationId xmlns:a16="http://schemas.microsoft.com/office/drawing/2014/main" id="{2348FD07-C0A1-529A-F1E5-63EE2FDCD582}"/>
                </a:ext>
              </a:extLst>
            </p:cNvPr>
            <p:cNvSpPr txBox="1">
              <a:spLocks/>
            </p:cNvSpPr>
            <p:nvPr/>
          </p:nvSpPr>
          <p:spPr bwMode="auto">
            <a:xfrm>
              <a:off x="4451350" y="4292600"/>
              <a:ext cx="111125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0098DB"/>
                  </a:solidFill>
                  <a:latin typeface="Verdana" panose="020B0604030504040204" pitchFamily="34" charset="0"/>
                </a:rPr>
                <a:t>operations</a:t>
              </a:r>
              <a:endParaRPr lang="en-US" altLang="en-US" sz="1100" b="1">
                <a:solidFill>
                  <a:srgbClr val="0098DB"/>
                </a:solidFill>
                <a:latin typeface="Verdana" panose="020B0604030504040204" pitchFamily="34" charset="0"/>
              </a:endParaRPr>
            </a:p>
          </p:txBody>
        </p:sp>
        <p:pic>
          <p:nvPicPr>
            <p:cNvPr id="21" name="Picture 8">
              <a:extLst>
                <a:ext uri="{FF2B5EF4-FFF2-40B4-BE49-F238E27FC236}">
                  <a16:creationId xmlns:a16="http://schemas.microsoft.com/office/drawing/2014/main" id="{22E033AE-2063-1A2D-DF40-CA7C118904BA}"/>
                </a:ext>
              </a:extLst>
            </p:cNvPr>
            <p:cNvPicPr>
              <a:picLocks noChangeAspect="1" noChangeArrowheads="1"/>
            </p:cNvPicPr>
            <p:nvPr/>
          </p:nvPicPr>
          <p:blipFill rotWithShape="1">
            <a:blip r:embed="rId10" cstate="screen"/>
            <a:srcRect/>
            <a:stretch/>
          </p:blipFill>
          <p:spPr bwMode="auto">
            <a:xfrm>
              <a:off x="6154559" y="3390259"/>
              <a:ext cx="880351" cy="882344"/>
            </a:xfrm>
            <a:prstGeom prst="ellipse">
              <a:avLst/>
            </a:prstGeom>
            <a:noFill/>
            <a:ln w="57150" cmpd="sng">
              <a:solidFill>
                <a:srgbClr val="E37222"/>
              </a:solidFill>
              <a:miter lim="800000"/>
              <a:headEnd/>
              <a:tailEnd/>
            </a:ln>
          </p:spPr>
        </p:pic>
        <p:sp>
          <p:nvSpPr>
            <p:cNvPr id="71701" name="Content Placeholder 2">
              <a:extLst>
                <a:ext uri="{FF2B5EF4-FFF2-40B4-BE49-F238E27FC236}">
                  <a16:creationId xmlns:a16="http://schemas.microsoft.com/office/drawing/2014/main" id="{D011F147-CA18-1A6B-7825-DF87CA4ECD68}"/>
                </a:ext>
              </a:extLst>
            </p:cNvPr>
            <p:cNvSpPr txBox="1">
              <a:spLocks/>
            </p:cNvSpPr>
            <p:nvPr/>
          </p:nvSpPr>
          <p:spPr bwMode="auto">
            <a:xfrm>
              <a:off x="6034088" y="4292600"/>
              <a:ext cx="1111250"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119000"/>
                </a:lnSpc>
                <a:spcBef>
                  <a:spcPct val="20000"/>
                </a:spcBef>
                <a:buClr>
                  <a:schemeClr val="accent1"/>
                </a:buClr>
                <a:buFont typeface="Verdana" panose="020B0604030504040204" pitchFamily="34"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3pPr>
              <a:lvl4pPr marL="16002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4pPr>
              <a:lvl5pPr marL="2057400" indent="-228600">
                <a:lnSpc>
                  <a:spcPct val="119000"/>
                </a:lnSpc>
                <a:spcBef>
                  <a:spcPct val="20000"/>
                </a:spcBef>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lnSpc>
                  <a:spcPct val="119000"/>
                </a:lnSpc>
                <a:spcBef>
                  <a:spcPct val="20000"/>
                </a:spcBef>
                <a:spcAft>
                  <a:spcPct val="0"/>
                </a:spcAft>
                <a:buClr>
                  <a:schemeClr val="accent1"/>
                </a:buClr>
                <a:buFont typeface="+mj-lt" charset="0"/>
                <a:defRPr>
                  <a:solidFill>
                    <a:srgbClr val="8197A6"/>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r>
                <a:rPr lang="en-GB" altLang="en-US" sz="1100" b="1">
                  <a:solidFill>
                    <a:srgbClr val="E37222"/>
                  </a:solidFill>
                  <a:latin typeface="Verdana" panose="020B0604030504040204" pitchFamily="34" charset="0"/>
                </a:rPr>
                <a:t>technology</a:t>
              </a:r>
              <a:endParaRPr lang="en-US" altLang="en-US" sz="1100" b="1">
                <a:solidFill>
                  <a:srgbClr val="E37222"/>
                </a:solidFill>
                <a:latin typeface="Verdana" panose="020B0604030504040204" pitchFamily="34"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2">
            <a:extLst>
              <a:ext uri="{FF2B5EF4-FFF2-40B4-BE49-F238E27FC236}">
                <a16:creationId xmlns:a16="http://schemas.microsoft.com/office/drawing/2014/main" id="{1FBEFFF3-56D7-C413-CC54-FB27910690F2}"/>
              </a:ext>
            </a:extLst>
          </p:cNvPr>
          <p:cNvSpPr txBox="1">
            <a:spLocks noChangeArrowheads="1"/>
          </p:cNvSpPr>
          <p:nvPr/>
        </p:nvSpPr>
        <p:spPr bwMode="auto">
          <a:xfrm>
            <a:off x="7077075" y="6005513"/>
            <a:ext cx="36147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r>
              <a:rPr lang="en-GB" altLang="en-US" sz="800"/>
              <a:t>Source: https://www.esa.int/About_Us/Corporate_news/Funding</a:t>
            </a:r>
          </a:p>
        </p:txBody>
      </p:sp>
      <p:sp>
        <p:nvSpPr>
          <p:cNvPr id="72708" name="Title 2">
            <a:extLst>
              <a:ext uri="{FF2B5EF4-FFF2-40B4-BE49-F238E27FC236}">
                <a16:creationId xmlns:a16="http://schemas.microsoft.com/office/drawing/2014/main" id="{355145BC-1823-196A-666F-7DC0823F8543}"/>
              </a:ext>
            </a:extLst>
          </p:cNvPr>
          <p:cNvSpPr>
            <a:spLocks noGrp="1"/>
          </p:cNvSpPr>
          <p:nvPr>
            <p:ph type="title"/>
          </p:nvPr>
        </p:nvSpPr>
        <p:spPr>
          <a:xfrm>
            <a:off x="217488" y="157163"/>
            <a:ext cx="10113962" cy="554037"/>
          </a:xfrm>
        </p:spPr>
        <p:txBody>
          <a:bodyPr/>
          <a:lstStyle/>
          <a:p>
            <a:r>
              <a:rPr lang="en-GB" altLang="en-LV" dirty="0">
                <a:cs typeface="Arial" panose="020B0604020202020204" pitchFamily="34" charset="0"/>
              </a:rPr>
              <a:t>EKA </a:t>
            </a:r>
            <a:r>
              <a:rPr lang="en-GB" altLang="en-LV" dirty="0" err="1">
                <a:cs typeface="Arial" panose="020B0604020202020204" pitchFamily="34" charset="0"/>
              </a:rPr>
              <a:t>budžets</a:t>
            </a:r>
            <a:r>
              <a:rPr lang="en-GB" altLang="en-LV" dirty="0">
                <a:cs typeface="Arial" panose="020B0604020202020204" pitchFamily="34" charset="0"/>
              </a:rPr>
              <a:t> 2023: 7,08 </a:t>
            </a:r>
            <a:r>
              <a:rPr lang="en-GB" altLang="en-LV" dirty="0" err="1">
                <a:cs typeface="Arial" panose="020B0604020202020204" pitchFamily="34" charset="0"/>
              </a:rPr>
              <a:t>mljrd</a:t>
            </a:r>
            <a:r>
              <a:rPr lang="en-GB" altLang="en-LV" dirty="0">
                <a:cs typeface="Arial" panose="020B0604020202020204" pitchFamily="34" charset="0"/>
              </a:rPr>
              <a:t>. €</a:t>
            </a:r>
          </a:p>
        </p:txBody>
      </p:sp>
      <p:pic>
        <p:nvPicPr>
          <p:cNvPr id="72710" name="Picture 6" descr="ESA budget by domain 2023">
            <a:extLst>
              <a:ext uri="{FF2B5EF4-FFF2-40B4-BE49-F238E27FC236}">
                <a16:creationId xmlns:a16="http://schemas.microsoft.com/office/drawing/2014/main" id="{56BA66B2-51FF-FB0E-0782-3B5241341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07"/>
          <a:stretch/>
        </p:blipFill>
        <p:spPr bwMode="auto">
          <a:xfrm>
            <a:off x="586936" y="1147864"/>
            <a:ext cx="10849962" cy="4857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ESA budget 2023">
            <a:extLst>
              <a:ext uri="{FF2B5EF4-FFF2-40B4-BE49-F238E27FC236}">
                <a16:creationId xmlns:a16="http://schemas.microsoft.com/office/drawing/2014/main" id="{9CC0941E-543A-EC0A-8796-C1BE35C37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44" y="1011985"/>
            <a:ext cx="9450145" cy="53157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881A3B90-D28A-44DE-2454-C9A123E96699}"/>
              </a:ext>
            </a:extLst>
          </p:cNvPr>
          <p:cNvSpPr>
            <a:spLocks noGrp="1"/>
          </p:cNvSpPr>
          <p:nvPr>
            <p:ph type="title"/>
          </p:nvPr>
        </p:nvSpPr>
        <p:spPr/>
        <p:txBody>
          <a:bodyPr/>
          <a:lstStyle/>
          <a:p>
            <a:r>
              <a:rPr lang="en-GB" altLang="en-LV" dirty="0">
                <a:cs typeface="Arial" panose="020B0604020202020204" pitchFamily="34" charset="0"/>
              </a:rPr>
              <a:t>EKA </a:t>
            </a:r>
            <a:r>
              <a:rPr lang="en-GB" altLang="en-LV" dirty="0" err="1">
                <a:cs typeface="Arial" panose="020B0604020202020204" pitchFamily="34" charset="0"/>
              </a:rPr>
              <a:t>budžets</a:t>
            </a:r>
            <a:r>
              <a:rPr lang="en-GB" altLang="en-LV" dirty="0">
                <a:cs typeface="Arial" panose="020B0604020202020204" pitchFamily="34" charset="0"/>
              </a:rPr>
              <a:t> 2023: 7,08 </a:t>
            </a:r>
            <a:r>
              <a:rPr lang="en-GB" altLang="en-LV" dirty="0" err="1">
                <a:cs typeface="Arial" panose="020B0604020202020204" pitchFamily="34" charset="0"/>
              </a:rPr>
              <a:t>mljrd</a:t>
            </a:r>
            <a:r>
              <a:rPr lang="en-GB" altLang="en-LV" dirty="0">
                <a:cs typeface="Arial" panose="020B0604020202020204" pitchFamily="34" charset="0"/>
              </a:rPr>
              <a:t>. €</a:t>
            </a:r>
          </a:p>
        </p:txBody>
      </p:sp>
    </p:spTree>
    <p:extLst>
      <p:ext uri="{BB962C8B-B14F-4D97-AF65-F5344CB8AC3E}">
        <p14:creationId xmlns:p14="http://schemas.microsoft.com/office/powerpoint/2010/main" val="174234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3BCFD3E3-FB16-0DD5-F687-3B805D174310}"/>
              </a:ext>
            </a:extLst>
          </p:cNvPr>
          <p:cNvSpPr>
            <a:spLocks noGrp="1"/>
          </p:cNvSpPr>
          <p:nvPr>
            <p:ph type="title"/>
          </p:nvPr>
        </p:nvSpPr>
        <p:spPr>
          <a:xfrm>
            <a:off x="217488" y="157163"/>
            <a:ext cx="10113962" cy="554037"/>
          </a:xfrm>
        </p:spPr>
        <p:txBody>
          <a:bodyPr/>
          <a:lstStyle/>
          <a:p>
            <a:r>
              <a:rPr lang="en-GB" altLang="en-LV">
                <a:cs typeface="Arial" panose="020B0604020202020204" pitchFamily="34" charset="0"/>
              </a:rPr>
              <a:t>EKA 10 kompetences, jaunu tehnoloģiju attīstībai</a:t>
            </a:r>
          </a:p>
        </p:txBody>
      </p:sp>
      <p:graphicFrame>
        <p:nvGraphicFramePr>
          <p:cNvPr id="4" name="Content Placeholder 3">
            <a:extLst>
              <a:ext uri="{FF2B5EF4-FFF2-40B4-BE49-F238E27FC236}">
                <a16:creationId xmlns:a16="http://schemas.microsoft.com/office/drawing/2014/main" id="{2102A574-F0C7-82A8-E1D4-5338070647E4}"/>
              </a:ext>
            </a:extLst>
          </p:cNvPr>
          <p:cNvGraphicFramePr>
            <a:graphicFrameLocks noGrp="1"/>
          </p:cNvGraphicFramePr>
          <p:nvPr>
            <p:ph idx="1"/>
            <p:extLst>
              <p:ext uri="{D42A27DB-BD31-4B8C-83A1-F6EECF244321}">
                <p14:modId xmlns:p14="http://schemas.microsoft.com/office/powerpoint/2010/main" val="1161105125"/>
              </p:ext>
            </p:extLst>
          </p:nvPr>
        </p:nvGraphicFramePr>
        <p:xfrm>
          <a:off x="217488" y="882650"/>
          <a:ext cx="7869237" cy="5540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7711DA33-8CD7-B111-EF2C-AD90AFBC571C}"/>
              </a:ext>
            </a:extLst>
          </p:cNvPr>
          <p:cNvSpPr/>
          <p:nvPr/>
        </p:nvSpPr>
        <p:spPr>
          <a:xfrm>
            <a:off x="8661400" y="1430338"/>
            <a:ext cx="2689772" cy="4797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lv-LV" altLang="ja-JP" dirty="0">
              <a:solidFill>
                <a:schemeClr val="tx1"/>
              </a:solidFill>
              <a:cs typeface="Arial" panose="020B0604020202020204" pitchFamily="34" charset="0"/>
            </a:endParaRPr>
          </a:p>
          <a:p>
            <a:pPr eaLnBrk="1" hangingPunct="1">
              <a:defRPr/>
            </a:pPr>
            <a:r>
              <a:rPr lang="lv-LV" altLang="ja-JP" dirty="0">
                <a:solidFill>
                  <a:schemeClr val="tx1"/>
                </a:solidFill>
                <a:cs typeface="Arial" panose="020B0604020202020204" pitchFamily="34" charset="0"/>
              </a:rPr>
              <a:t>EKA atbalsta risinājumu izstrādi ikvienā no 10 prioritārām jomām, kurā tiek ieguldīti finanšu un administratīvie resursi</a:t>
            </a:r>
            <a:r>
              <a:rPr lang="en-US" altLang="ja-JP" dirty="0">
                <a:solidFill>
                  <a:schemeClr val="tx1"/>
                </a:solidFill>
                <a:cs typeface="Arial" panose="020B0604020202020204" pitchFamily="34" charset="0"/>
              </a:rPr>
              <a:t>.</a:t>
            </a:r>
            <a:endParaRPr lang="lv-LV" altLang="en-US" i="1" dirty="0">
              <a:solidFill>
                <a:schemeClr val="tx1"/>
              </a:solidFill>
              <a:cs typeface="Arial" panose="020B0604020202020204" pitchFamily="34" charset="0"/>
            </a:endParaRPr>
          </a:p>
          <a:p>
            <a:pPr>
              <a:defRPr/>
            </a:pPr>
            <a:endParaRPr lang="lv-LV" dirty="0"/>
          </a:p>
        </p:txBody>
      </p:sp>
      <p:sp>
        <p:nvSpPr>
          <p:cNvPr id="14" name="Oval 13">
            <a:extLst>
              <a:ext uri="{FF2B5EF4-FFF2-40B4-BE49-F238E27FC236}">
                <a16:creationId xmlns:a16="http://schemas.microsoft.com/office/drawing/2014/main" id="{67293390-9EDF-7BD3-F291-98CCCADF122C}"/>
              </a:ext>
            </a:extLst>
          </p:cNvPr>
          <p:cNvSpPr/>
          <p:nvPr/>
        </p:nvSpPr>
        <p:spPr>
          <a:xfrm>
            <a:off x="4906963" y="2144713"/>
            <a:ext cx="368300"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1</a:t>
            </a:r>
          </a:p>
        </p:txBody>
      </p:sp>
      <p:sp>
        <p:nvSpPr>
          <p:cNvPr id="15" name="Oval 14">
            <a:extLst>
              <a:ext uri="{FF2B5EF4-FFF2-40B4-BE49-F238E27FC236}">
                <a16:creationId xmlns:a16="http://schemas.microsoft.com/office/drawing/2014/main" id="{6F45C65B-317B-CE36-9003-FF9F036DACD4}"/>
              </a:ext>
            </a:extLst>
          </p:cNvPr>
          <p:cNvSpPr/>
          <p:nvPr/>
        </p:nvSpPr>
        <p:spPr>
          <a:xfrm>
            <a:off x="5505450" y="2954338"/>
            <a:ext cx="369888" cy="360362"/>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2</a:t>
            </a:r>
          </a:p>
        </p:txBody>
      </p:sp>
      <p:sp>
        <p:nvSpPr>
          <p:cNvPr id="16" name="Oval 15">
            <a:extLst>
              <a:ext uri="{FF2B5EF4-FFF2-40B4-BE49-F238E27FC236}">
                <a16:creationId xmlns:a16="http://schemas.microsoft.com/office/drawing/2014/main" id="{317FD064-F48C-2D4E-905C-7CE6E83B9168}"/>
              </a:ext>
            </a:extLst>
          </p:cNvPr>
          <p:cNvSpPr/>
          <p:nvPr/>
        </p:nvSpPr>
        <p:spPr>
          <a:xfrm>
            <a:off x="5505450" y="3975100"/>
            <a:ext cx="369888" cy="360363"/>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3</a:t>
            </a:r>
          </a:p>
        </p:txBody>
      </p:sp>
      <p:sp>
        <p:nvSpPr>
          <p:cNvPr id="17" name="Oval 16">
            <a:extLst>
              <a:ext uri="{FF2B5EF4-FFF2-40B4-BE49-F238E27FC236}">
                <a16:creationId xmlns:a16="http://schemas.microsoft.com/office/drawing/2014/main" id="{75134FEA-14B7-4A9F-FB81-F67CD6D532F6}"/>
              </a:ext>
            </a:extLst>
          </p:cNvPr>
          <p:cNvSpPr/>
          <p:nvPr/>
        </p:nvSpPr>
        <p:spPr>
          <a:xfrm>
            <a:off x="4906963" y="4784725"/>
            <a:ext cx="368300"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4</a:t>
            </a:r>
          </a:p>
        </p:txBody>
      </p:sp>
      <p:sp>
        <p:nvSpPr>
          <p:cNvPr id="18" name="Oval 17">
            <a:extLst>
              <a:ext uri="{FF2B5EF4-FFF2-40B4-BE49-F238E27FC236}">
                <a16:creationId xmlns:a16="http://schemas.microsoft.com/office/drawing/2014/main" id="{696B9830-A044-2D64-586A-7213E0F79F91}"/>
              </a:ext>
            </a:extLst>
          </p:cNvPr>
          <p:cNvSpPr/>
          <p:nvPr/>
        </p:nvSpPr>
        <p:spPr>
          <a:xfrm>
            <a:off x="3967163" y="5146675"/>
            <a:ext cx="369887"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5</a:t>
            </a:r>
          </a:p>
        </p:txBody>
      </p:sp>
      <p:sp>
        <p:nvSpPr>
          <p:cNvPr id="19" name="Oval 18">
            <a:extLst>
              <a:ext uri="{FF2B5EF4-FFF2-40B4-BE49-F238E27FC236}">
                <a16:creationId xmlns:a16="http://schemas.microsoft.com/office/drawing/2014/main" id="{AF2637ED-95B9-E654-5AF3-1A5EBA78688D}"/>
              </a:ext>
            </a:extLst>
          </p:cNvPr>
          <p:cNvSpPr/>
          <p:nvPr/>
        </p:nvSpPr>
        <p:spPr>
          <a:xfrm>
            <a:off x="3019425" y="4784725"/>
            <a:ext cx="368300"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6</a:t>
            </a:r>
          </a:p>
        </p:txBody>
      </p:sp>
      <p:sp>
        <p:nvSpPr>
          <p:cNvPr id="20" name="Oval 19">
            <a:extLst>
              <a:ext uri="{FF2B5EF4-FFF2-40B4-BE49-F238E27FC236}">
                <a16:creationId xmlns:a16="http://schemas.microsoft.com/office/drawing/2014/main" id="{FE32DD7E-A0A9-48ED-7E40-4FBF441B12D2}"/>
              </a:ext>
            </a:extLst>
          </p:cNvPr>
          <p:cNvSpPr/>
          <p:nvPr/>
        </p:nvSpPr>
        <p:spPr>
          <a:xfrm>
            <a:off x="2428875" y="3975100"/>
            <a:ext cx="368300" cy="360363"/>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7</a:t>
            </a:r>
          </a:p>
        </p:txBody>
      </p:sp>
      <p:sp>
        <p:nvSpPr>
          <p:cNvPr id="21" name="Oval 20">
            <a:extLst>
              <a:ext uri="{FF2B5EF4-FFF2-40B4-BE49-F238E27FC236}">
                <a16:creationId xmlns:a16="http://schemas.microsoft.com/office/drawing/2014/main" id="{875293A1-ADE1-A621-DD5C-A637FE328D0E}"/>
              </a:ext>
            </a:extLst>
          </p:cNvPr>
          <p:cNvSpPr/>
          <p:nvPr/>
        </p:nvSpPr>
        <p:spPr>
          <a:xfrm>
            <a:off x="2428875" y="2954338"/>
            <a:ext cx="368300" cy="360362"/>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8</a:t>
            </a:r>
          </a:p>
        </p:txBody>
      </p:sp>
      <p:sp>
        <p:nvSpPr>
          <p:cNvPr id="22" name="Oval 21">
            <a:extLst>
              <a:ext uri="{FF2B5EF4-FFF2-40B4-BE49-F238E27FC236}">
                <a16:creationId xmlns:a16="http://schemas.microsoft.com/office/drawing/2014/main" id="{8358C161-F5C4-1801-0259-BD51D8A247DF}"/>
              </a:ext>
            </a:extLst>
          </p:cNvPr>
          <p:cNvSpPr/>
          <p:nvPr/>
        </p:nvSpPr>
        <p:spPr>
          <a:xfrm>
            <a:off x="3019425" y="2144713"/>
            <a:ext cx="368300"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t>9</a:t>
            </a:r>
          </a:p>
        </p:txBody>
      </p:sp>
      <p:sp>
        <p:nvSpPr>
          <p:cNvPr id="23" name="Oval 22">
            <a:extLst>
              <a:ext uri="{FF2B5EF4-FFF2-40B4-BE49-F238E27FC236}">
                <a16:creationId xmlns:a16="http://schemas.microsoft.com/office/drawing/2014/main" id="{8AE4CFAA-D9E4-5223-81B1-95E88247B6F3}"/>
              </a:ext>
            </a:extLst>
          </p:cNvPr>
          <p:cNvSpPr/>
          <p:nvPr/>
        </p:nvSpPr>
        <p:spPr>
          <a:xfrm>
            <a:off x="3967163" y="1782763"/>
            <a:ext cx="369887" cy="361950"/>
          </a:xfrm>
          <a:prstGeom prst="ellipse">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500" b="1" dirty="0"/>
          </a:p>
        </p:txBody>
      </p:sp>
      <p:sp>
        <p:nvSpPr>
          <p:cNvPr id="24" name="TextBox 23">
            <a:extLst>
              <a:ext uri="{FF2B5EF4-FFF2-40B4-BE49-F238E27FC236}">
                <a16:creationId xmlns:a16="http://schemas.microsoft.com/office/drawing/2014/main" id="{7CA62303-FCB8-304A-CE22-25CEBF52A0AA}"/>
              </a:ext>
            </a:extLst>
          </p:cNvPr>
          <p:cNvSpPr txBox="1"/>
          <p:nvPr/>
        </p:nvSpPr>
        <p:spPr>
          <a:xfrm>
            <a:off x="3967163" y="1825625"/>
            <a:ext cx="355600" cy="276225"/>
          </a:xfrm>
          <a:prstGeom prst="rect">
            <a:avLst/>
          </a:prstGeom>
          <a:noFill/>
        </p:spPr>
        <p:txBody>
          <a:bodyPr wrap="none">
            <a:spAutoFit/>
          </a:bodyPr>
          <a:lstStyle/>
          <a:p>
            <a:pPr>
              <a:defRPr/>
            </a:pPr>
            <a:r>
              <a:rPr lang="en-GB" sz="1200" b="1" dirty="0">
                <a:solidFill>
                  <a:schemeClr val="bg1"/>
                </a:solidFill>
                <a:latin typeface="+mj-lt"/>
              </a:rPr>
              <a:t>10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0DBE3AF4-DFAA-68B4-8A2F-DA2F7032A0CE}"/>
              </a:ext>
            </a:extLst>
          </p:cNvPr>
          <p:cNvSpPr>
            <a:spLocks noGrp="1"/>
          </p:cNvSpPr>
          <p:nvPr>
            <p:ph type="title"/>
          </p:nvPr>
        </p:nvSpPr>
        <p:spPr>
          <a:xfrm>
            <a:off x="217488" y="157163"/>
            <a:ext cx="10113962" cy="554037"/>
          </a:xfrm>
        </p:spPr>
        <p:txBody>
          <a:bodyPr/>
          <a:lstStyle/>
          <a:p>
            <a:r>
              <a:rPr lang="en-GB" altLang="en-LV">
                <a:cs typeface="Arial" panose="020B0604020202020204" pitchFamily="34" charset="0"/>
              </a:rPr>
              <a:t>Uzņēmumu un EKA Sadarbības iespējas</a:t>
            </a:r>
          </a:p>
        </p:txBody>
      </p:sp>
      <p:graphicFrame>
        <p:nvGraphicFramePr>
          <p:cNvPr id="4" name="Content Placeholder 3">
            <a:extLst>
              <a:ext uri="{FF2B5EF4-FFF2-40B4-BE49-F238E27FC236}">
                <a16:creationId xmlns:a16="http://schemas.microsoft.com/office/drawing/2014/main" id="{8E04EC65-BE16-0E29-6A3F-4F8FAFAA1910}"/>
              </a:ext>
            </a:extLst>
          </p:cNvPr>
          <p:cNvGraphicFramePr>
            <a:graphicFrameLocks noGrp="1"/>
          </p:cNvGraphicFramePr>
          <p:nvPr>
            <p:ph idx="1"/>
            <p:extLst>
              <p:ext uri="{D42A27DB-BD31-4B8C-83A1-F6EECF244321}">
                <p14:modId xmlns:p14="http://schemas.microsoft.com/office/powerpoint/2010/main" val="4029239409"/>
              </p:ext>
            </p:extLst>
          </p:nvPr>
        </p:nvGraphicFramePr>
        <p:xfrm>
          <a:off x="217488" y="882650"/>
          <a:ext cx="8308674" cy="5540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B870EE8-7218-1EDE-0C1B-64533E25F5B0}"/>
              </a:ext>
            </a:extLst>
          </p:cNvPr>
          <p:cNvSpPr/>
          <p:nvPr/>
        </p:nvSpPr>
        <p:spPr>
          <a:xfrm>
            <a:off x="8661400" y="977462"/>
            <a:ext cx="2817813" cy="5250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endParaRPr lang="lv-LV" altLang="ja-JP" dirty="0">
              <a:solidFill>
                <a:schemeClr val="tx1"/>
              </a:solidFill>
              <a:cs typeface="Arial" panose="020B0604020202020204" pitchFamily="34" charset="0"/>
            </a:endParaRPr>
          </a:p>
          <a:p>
            <a:pPr eaLnBrk="1" hangingPunct="1">
              <a:defRPr/>
            </a:pPr>
            <a:endParaRPr lang="lv-LV" altLang="ja-JP" dirty="0">
              <a:solidFill>
                <a:schemeClr val="tx1"/>
              </a:solidFill>
              <a:cs typeface="Arial" panose="020B0604020202020204" pitchFamily="34" charset="0"/>
            </a:endParaRPr>
          </a:p>
          <a:p>
            <a:pPr eaLnBrk="1" hangingPunct="1">
              <a:defRPr/>
            </a:pPr>
            <a:endParaRPr lang="lv-LV" altLang="ja-JP" dirty="0">
              <a:solidFill>
                <a:schemeClr val="tx1"/>
              </a:solidFill>
              <a:cs typeface="Arial" panose="020B0604020202020204" pitchFamily="34" charset="0"/>
            </a:endParaRPr>
          </a:p>
          <a:p>
            <a:pPr eaLnBrk="1" hangingPunct="1">
              <a:defRPr/>
            </a:pPr>
            <a:r>
              <a:rPr lang="lv-LV" altLang="ja-JP" dirty="0">
                <a:solidFill>
                  <a:schemeClr val="tx1"/>
                </a:solidFill>
                <a:cs typeface="Arial" panose="020B0604020202020204" pitchFamily="34" charset="0"/>
              </a:rPr>
              <a:t>Latvijā, jaunu produktu attīstībai un tehnoloģiju izstrādei tiek realizētas vairākas aktivitātes, tai skaitā </a:t>
            </a:r>
            <a:r>
              <a:rPr lang="lv-LV" altLang="ja-JP" b="1" dirty="0">
                <a:solidFill>
                  <a:schemeClr val="tx1"/>
                </a:solidFill>
                <a:cs typeface="Arial" panose="020B0604020202020204" pitchFamily="34" charset="0"/>
              </a:rPr>
              <a:t>RPA</a:t>
            </a:r>
            <a:r>
              <a:rPr lang="lv-LV" altLang="ja-JP" dirty="0">
                <a:solidFill>
                  <a:schemeClr val="tx1"/>
                </a:solidFill>
                <a:cs typeface="Arial" panose="020B0604020202020204" pitchFamily="34" charset="0"/>
              </a:rPr>
              <a:t>, </a:t>
            </a:r>
            <a:r>
              <a:rPr lang="lv-LV" altLang="ja-JP" b="1" dirty="0" err="1">
                <a:solidFill>
                  <a:schemeClr val="tx1"/>
                </a:solidFill>
                <a:cs typeface="Arial" panose="020B0604020202020204" pitchFamily="34" charset="0"/>
              </a:rPr>
              <a:t>FutureEO</a:t>
            </a:r>
            <a:r>
              <a:rPr lang="lv-LV" altLang="ja-JP" dirty="0">
                <a:solidFill>
                  <a:schemeClr val="tx1"/>
                </a:solidFill>
                <a:cs typeface="Arial" panose="020B0604020202020204" pitchFamily="34" charset="0"/>
              </a:rPr>
              <a:t> un </a:t>
            </a:r>
            <a:r>
              <a:rPr lang="lv-LV" altLang="ja-JP" b="1" dirty="0">
                <a:solidFill>
                  <a:schemeClr val="tx1"/>
                </a:solidFill>
                <a:cs typeface="Arial" panose="020B0604020202020204" pitchFamily="34" charset="0"/>
              </a:rPr>
              <a:t>GSTP</a:t>
            </a:r>
            <a:r>
              <a:rPr lang="lv-LV" altLang="ja-JP" dirty="0">
                <a:solidFill>
                  <a:schemeClr val="tx1"/>
                </a:solidFill>
                <a:cs typeface="Arial" panose="020B0604020202020204" pitchFamily="34" charset="0"/>
              </a:rPr>
              <a:t> programmas</a:t>
            </a:r>
            <a:r>
              <a:rPr lang="en-US" altLang="ja-JP" dirty="0">
                <a:solidFill>
                  <a:schemeClr val="tx1"/>
                </a:solidFill>
                <a:cs typeface="Arial" panose="020B0604020202020204" pitchFamily="34" charset="0"/>
              </a:rPr>
              <a:t>.</a:t>
            </a:r>
          </a:p>
        </p:txBody>
      </p:sp>
      <p:cxnSp>
        <p:nvCxnSpPr>
          <p:cNvPr id="6" name="Straight Connector 5">
            <a:extLst>
              <a:ext uri="{FF2B5EF4-FFF2-40B4-BE49-F238E27FC236}">
                <a16:creationId xmlns:a16="http://schemas.microsoft.com/office/drawing/2014/main" id="{E30FDE28-E9C7-1261-7179-CD80D5B38908}"/>
              </a:ext>
            </a:extLst>
          </p:cNvPr>
          <p:cNvCxnSpPr/>
          <p:nvPr/>
        </p:nvCxnSpPr>
        <p:spPr>
          <a:xfrm>
            <a:off x="8464550" y="1200150"/>
            <a:ext cx="0" cy="48148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E66803-7036-1C1B-3445-FCC88B346639}"/>
              </a:ext>
            </a:extLst>
          </p:cNvPr>
          <p:cNvSpPr>
            <a:spLocks noGrp="1"/>
          </p:cNvSpPr>
          <p:nvPr>
            <p:ph sz="half" idx="1"/>
          </p:nvPr>
        </p:nvSpPr>
        <p:spPr>
          <a:xfrm>
            <a:off x="218261" y="1673225"/>
            <a:ext cx="3481379" cy="4318000"/>
          </a:xfrm>
        </p:spPr>
        <p:txBody>
          <a:bodyPr/>
          <a:lstStyle/>
          <a:p>
            <a:r>
              <a:rPr lang="lv-LV" sz="1400" b="0" i="0" dirty="0">
                <a:solidFill>
                  <a:srgbClr val="26303B"/>
                </a:solidFill>
                <a:effectLst/>
                <a:latin typeface="Georgia" panose="02040502050405020303" pitchFamily="18" charset="0"/>
              </a:rPr>
              <a:t>Pieteikumu iesniegšana: </a:t>
            </a:r>
            <a:r>
              <a:rPr lang="lv-LV" sz="1400" b="1" i="0" dirty="0">
                <a:solidFill>
                  <a:srgbClr val="26303B"/>
                </a:solidFill>
                <a:effectLst/>
                <a:latin typeface="Georgia" panose="02040502050405020303" pitchFamily="18" charset="0"/>
              </a:rPr>
              <a:t>Sept. – Okt.</a:t>
            </a:r>
          </a:p>
          <a:p>
            <a:r>
              <a:rPr lang="lv-LV" sz="1400" kern="0" dirty="0">
                <a:solidFill>
                  <a:srgbClr val="26303B"/>
                </a:solidFill>
                <a:latin typeface="Georgia" panose="02040502050405020303" pitchFamily="18" charset="0"/>
              </a:rPr>
              <a:t>Vidējais Budžets: </a:t>
            </a:r>
            <a:r>
              <a:rPr lang="lv-LV" sz="1400" b="1" kern="0" dirty="0">
                <a:solidFill>
                  <a:srgbClr val="26303B"/>
                </a:solidFill>
                <a:latin typeface="Georgia" panose="02040502050405020303" pitchFamily="18" charset="0"/>
              </a:rPr>
              <a:t>70-200K € +</a:t>
            </a:r>
          </a:p>
          <a:p>
            <a:r>
              <a:rPr lang="lv-LV" sz="1400" kern="0" dirty="0">
                <a:solidFill>
                  <a:srgbClr val="26303B"/>
                </a:solidFill>
                <a:latin typeface="Georgia" panose="02040502050405020303" pitchFamily="18" charset="0"/>
              </a:rPr>
              <a:t>Izstrādes laiks: </a:t>
            </a:r>
            <a:r>
              <a:rPr lang="lv-LV" sz="1400" b="1" kern="0" dirty="0">
                <a:solidFill>
                  <a:srgbClr val="26303B"/>
                </a:solidFill>
                <a:latin typeface="Georgia" panose="02040502050405020303" pitchFamily="18" charset="0"/>
              </a:rPr>
              <a:t>12-18 mēneši</a:t>
            </a:r>
          </a:p>
          <a:p>
            <a:endParaRPr lang="lv-LV" sz="1400" b="0" i="0" dirty="0">
              <a:solidFill>
                <a:srgbClr val="26303B"/>
              </a:solidFill>
              <a:effectLst/>
              <a:latin typeface="Georgia" panose="02040502050405020303" pitchFamily="18" charset="0"/>
            </a:endParaRPr>
          </a:p>
          <a:p>
            <a:r>
              <a:rPr lang="lv-LV" sz="1400" b="0" i="0" dirty="0">
                <a:solidFill>
                  <a:srgbClr val="26303B"/>
                </a:solidFill>
                <a:effectLst/>
                <a:latin typeface="Georgia" panose="02040502050405020303" pitchFamily="18" charset="0"/>
              </a:rPr>
              <a:t>Programmas mērķis ir palīdzēt izstrādāt</a:t>
            </a:r>
            <a:r>
              <a:rPr lang="lv-LV" sz="1400" b="1" i="0" dirty="0">
                <a:solidFill>
                  <a:srgbClr val="26303B"/>
                </a:solidFill>
                <a:effectLst/>
                <a:latin typeface="Georgia" panose="02040502050405020303" pitchFamily="18" charset="0"/>
              </a:rPr>
              <a:t> jaunas idejas un konceptus</a:t>
            </a:r>
            <a:r>
              <a:rPr lang="lv-LV" sz="1400" b="0" i="0" dirty="0">
                <a:solidFill>
                  <a:srgbClr val="26303B"/>
                </a:solidFill>
                <a:effectLst/>
                <a:latin typeface="Georgia" panose="02040502050405020303" pitchFamily="18" charset="0"/>
              </a:rPr>
              <a:t>, kas piemērotas kosmosa nozarei.</a:t>
            </a:r>
          </a:p>
          <a:p>
            <a:endParaRPr lang="lv-LV" sz="1400" b="0" i="0" dirty="0">
              <a:solidFill>
                <a:srgbClr val="26303B"/>
              </a:solidFill>
              <a:effectLst/>
              <a:latin typeface="Georgia" panose="02040502050405020303" pitchFamily="18" charset="0"/>
            </a:endParaRPr>
          </a:p>
          <a:p>
            <a:r>
              <a:rPr lang="lv-LV" sz="1400" b="0" i="0" dirty="0">
                <a:solidFill>
                  <a:srgbClr val="26303B"/>
                </a:solidFill>
                <a:effectLst/>
                <a:latin typeface="Georgia" panose="02040502050405020303" pitchFamily="18" charset="0"/>
              </a:rPr>
              <a:t>Latvijā reģistrētām organizācijām ir pieeja EKA RPA programmai. Tā ir veidota, lai attīstītu Latvijas organizāciju kompetences un spējas, kuru centrā ir produktu un pakalpojumu izstrāde, lai radītu ilgtspējīga biznesa iespējas kosmosa nozarē.</a:t>
            </a:r>
            <a:endParaRPr lang="en-GB" sz="1400" dirty="0"/>
          </a:p>
        </p:txBody>
      </p:sp>
      <p:sp>
        <p:nvSpPr>
          <p:cNvPr id="2" name="Title 1">
            <a:extLst>
              <a:ext uri="{FF2B5EF4-FFF2-40B4-BE49-F238E27FC236}">
                <a16:creationId xmlns:a16="http://schemas.microsoft.com/office/drawing/2014/main" id="{AD066FA2-9364-2C96-4185-5CF14B91ECD5}"/>
              </a:ext>
            </a:extLst>
          </p:cNvPr>
          <p:cNvSpPr>
            <a:spLocks noGrp="1"/>
          </p:cNvSpPr>
          <p:nvPr>
            <p:ph type="title"/>
          </p:nvPr>
        </p:nvSpPr>
        <p:spPr/>
        <p:txBody>
          <a:bodyPr/>
          <a:lstStyle/>
          <a:p>
            <a:r>
              <a:rPr lang="en-GB" dirty="0" err="1"/>
              <a:t>Latvijas</a:t>
            </a:r>
            <a:r>
              <a:rPr lang="en-GB" dirty="0"/>
              <a:t> </a:t>
            </a:r>
            <a:r>
              <a:rPr lang="en-GB" dirty="0" err="1"/>
              <a:t>organizācijām</a:t>
            </a:r>
            <a:r>
              <a:rPr lang="en-GB" dirty="0"/>
              <a:t> </a:t>
            </a:r>
            <a:r>
              <a:rPr lang="en-GB" dirty="0" err="1"/>
              <a:t>pieejamas</a:t>
            </a:r>
            <a:r>
              <a:rPr lang="en-GB" dirty="0"/>
              <a:t> </a:t>
            </a:r>
            <a:r>
              <a:rPr lang="en-GB" dirty="0" err="1"/>
              <a:t>programmas</a:t>
            </a:r>
            <a:endParaRPr lang="en-GB" dirty="0"/>
          </a:p>
        </p:txBody>
      </p:sp>
      <p:sp>
        <p:nvSpPr>
          <p:cNvPr id="6" name="Content Placeholder 3">
            <a:extLst>
              <a:ext uri="{FF2B5EF4-FFF2-40B4-BE49-F238E27FC236}">
                <a16:creationId xmlns:a16="http://schemas.microsoft.com/office/drawing/2014/main" id="{5C449A28-0995-865F-7200-4BBC9343D9EF}"/>
              </a:ext>
            </a:extLst>
          </p:cNvPr>
          <p:cNvSpPr txBox="1">
            <a:spLocks/>
          </p:cNvSpPr>
          <p:nvPr/>
        </p:nvSpPr>
        <p:spPr bwMode="auto">
          <a:xfrm>
            <a:off x="4355310" y="1673225"/>
            <a:ext cx="3481379"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r>
              <a:rPr lang="lv-LV" sz="1400" kern="0" dirty="0">
                <a:solidFill>
                  <a:srgbClr val="26303B"/>
                </a:solidFill>
                <a:latin typeface="Georgia" panose="02040502050405020303" pitchFamily="18" charset="0"/>
              </a:rPr>
              <a:t>Pieteikumu iesniegšana: </a:t>
            </a:r>
            <a:r>
              <a:rPr lang="lv-LV" sz="1400" b="1" kern="0" dirty="0">
                <a:solidFill>
                  <a:srgbClr val="26303B"/>
                </a:solidFill>
                <a:latin typeface="Georgia" panose="02040502050405020303" pitchFamily="18" charset="0"/>
              </a:rPr>
              <a:t>Nepārtraukti</a:t>
            </a:r>
          </a:p>
          <a:p>
            <a:r>
              <a:rPr lang="lv-LV" sz="1400" kern="0" dirty="0">
                <a:solidFill>
                  <a:srgbClr val="26303B"/>
                </a:solidFill>
                <a:latin typeface="Georgia" panose="02040502050405020303" pitchFamily="18" charset="0"/>
              </a:rPr>
              <a:t>Budžets: </a:t>
            </a:r>
            <a:r>
              <a:rPr lang="lv-LV" sz="1400" b="1" kern="0" dirty="0">
                <a:solidFill>
                  <a:srgbClr val="26303B"/>
                </a:solidFill>
                <a:latin typeface="Georgia" panose="02040502050405020303" pitchFamily="18" charset="0"/>
              </a:rPr>
              <a:t>200K € +</a:t>
            </a:r>
          </a:p>
          <a:p>
            <a:r>
              <a:rPr lang="lv-LV" sz="1400" kern="0" dirty="0">
                <a:solidFill>
                  <a:srgbClr val="26303B"/>
                </a:solidFill>
                <a:latin typeface="Georgia" panose="02040502050405020303" pitchFamily="18" charset="0"/>
              </a:rPr>
              <a:t>Izstrādes laiks: </a:t>
            </a:r>
            <a:r>
              <a:rPr lang="lv-LV" sz="1400" b="1" kern="0" dirty="0">
                <a:solidFill>
                  <a:srgbClr val="26303B"/>
                </a:solidFill>
                <a:latin typeface="Georgia" panose="02040502050405020303" pitchFamily="18" charset="0"/>
              </a:rPr>
              <a:t>24+ mēneši</a:t>
            </a:r>
            <a:endParaRPr lang="lv-LV" sz="1400" kern="0" dirty="0">
              <a:solidFill>
                <a:srgbClr val="26303B"/>
              </a:solidFill>
              <a:latin typeface="Georgia" panose="02040502050405020303" pitchFamily="18" charset="0"/>
            </a:endParaRPr>
          </a:p>
          <a:p>
            <a:endParaRPr lang="lv-LV" sz="1400" kern="0" dirty="0">
              <a:solidFill>
                <a:srgbClr val="26303B"/>
              </a:solidFill>
              <a:latin typeface="Georgia" panose="02040502050405020303" pitchFamily="18" charset="0"/>
            </a:endParaRPr>
          </a:p>
          <a:p>
            <a:r>
              <a:rPr lang="lv-LV" sz="1400" kern="0" dirty="0">
                <a:solidFill>
                  <a:srgbClr val="26303B"/>
                </a:solidFill>
                <a:latin typeface="Georgia" panose="02040502050405020303" pitchFamily="18" charset="0"/>
              </a:rPr>
              <a:t>Programmas mērķis ir palīdzēt izstrādāt </a:t>
            </a:r>
            <a:r>
              <a:rPr lang="lv-LV" sz="1400" b="1" kern="0" dirty="0">
                <a:solidFill>
                  <a:srgbClr val="26303B"/>
                </a:solidFill>
                <a:latin typeface="Georgia" panose="02040502050405020303" pitchFamily="18" charset="0"/>
              </a:rPr>
              <a:t>prototipus un gatavus risinājumus</a:t>
            </a:r>
            <a:r>
              <a:rPr lang="lv-LV" sz="1400" kern="0" dirty="0">
                <a:solidFill>
                  <a:srgbClr val="26303B"/>
                </a:solidFill>
                <a:latin typeface="Georgia" panose="02040502050405020303" pitchFamily="18" charset="0"/>
              </a:rPr>
              <a:t>, kas piemēroti kosmosa nozarei.</a:t>
            </a:r>
          </a:p>
          <a:p>
            <a:endParaRPr lang="lv-LV" sz="1400" kern="0" dirty="0">
              <a:solidFill>
                <a:srgbClr val="26303B"/>
              </a:solidFill>
              <a:latin typeface="Georgia" panose="02040502050405020303" pitchFamily="18" charset="0"/>
            </a:endParaRPr>
          </a:p>
          <a:p>
            <a:r>
              <a:rPr lang="lv-LV" sz="1400" kern="0" dirty="0">
                <a:solidFill>
                  <a:srgbClr val="26303B"/>
                </a:solidFill>
                <a:latin typeface="Georgia" panose="02040502050405020303" pitchFamily="18" charset="0"/>
              </a:rPr>
              <a:t>Programmai tiek izvēlētas tehnoloģijas no Latvijas un citu valstu organizācijām, kas vēl nav gatavas nosūtīšanai kosmosā, ar mērķi tās attīstīt, lai tās varētu izmantot nākotnes misijās, misijās kas mums palīdzēs atklāt visumu, veikt zemes novērošanu, izglītot un glābt dzīvības.</a:t>
            </a:r>
            <a:endParaRPr lang="en-GB" sz="1400" kern="0" dirty="0"/>
          </a:p>
        </p:txBody>
      </p:sp>
      <p:sp>
        <p:nvSpPr>
          <p:cNvPr id="8" name="Content Placeholder 3">
            <a:extLst>
              <a:ext uri="{FF2B5EF4-FFF2-40B4-BE49-F238E27FC236}">
                <a16:creationId xmlns:a16="http://schemas.microsoft.com/office/drawing/2014/main" id="{8AEA5ED6-5345-4D12-3C7A-BF0F80E4C693}"/>
              </a:ext>
            </a:extLst>
          </p:cNvPr>
          <p:cNvSpPr txBox="1">
            <a:spLocks/>
          </p:cNvSpPr>
          <p:nvPr/>
        </p:nvSpPr>
        <p:spPr bwMode="auto">
          <a:xfrm>
            <a:off x="8492359" y="1673225"/>
            <a:ext cx="3481379"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800">
                <a:solidFill>
                  <a:schemeClr val="bg2"/>
                </a:solidFill>
                <a:latin typeface="+mn-lt"/>
              </a:defRPr>
            </a:lvl9pPr>
          </a:lstStyle>
          <a:p>
            <a:r>
              <a:rPr lang="lv-LV" sz="1400" kern="0" dirty="0">
                <a:solidFill>
                  <a:srgbClr val="26303B"/>
                </a:solidFill>
                <a:latin typeface="Georgia" panose="02040502050405020303" pitchFamily="18" charset="0"/>
              </a:rPr>
              <a:t>Pieteikumu iesniegšana: </a:t>
            </a:r>
            <a:r>
              <a:rPr lang="lv-LV" sz="1400" b="1" kern="0" dirty="0">
                <a:solidFill>
                  <a:srgbClr val="26303B"/>
                </a:solidFill>
                <a:latin typeface="Georgia" panose="02040502050405020303" pitchFamily="18" charset="0"/>
              </a:rPr>
              <a:t>ik pa 3 mēneši</a:t>
            </a:r>
          </a:p>
          <a:p>
            <a:r>
              <a:rPr lang="lv-LV" sz="1400" kern="0" dirty="0">
                <a:solidFill>
                  <a:srgbClr val="26303B"/>
                </a:solidFill>
                <a:latin typeface="Georgia" panose="02040502050405020303" pitchFamily="18" charset="0"/>
              </a:rPr>
              <a:t>Budžets: </a:t>
            </a:r>
            <a:r>
              <a:rPr lang="lv-LV" sz="1400" b="1" kern="0" dirty="0">
                <a:solidFill>
                  <a:srgbClr val="26303B"/>
                </a:solidFill>
                <a:latin typeface="Georgia" panose="02040502050405020303" pitchFamily="18" charset="0"/>
              </a:rPr>
              <a:t>100-200K € +</a:t>
            </a:r>
          </a:p>
          <a:p>
            <a:r>
              <a:rPr lang="lv-LV" sz="1400" kern="0" dirty="0">
                <a:solidFill>
                  <a:srgbClr val="26303B"/>
                </a:solidFill>
                <a:latin typeface="Georgia" panose="02040502050405020303" pitchFamily="18" charset="0"/>
              </a:rPr>
              <a:t>Izstrādes laiks: </a:t>
            </a:r>
            <a:r>
              <a:rPr lang="lv-LV" sz="1400" b="1" kern="0" dirty="0">
                <a:solidFill>
                  <a:srgbClr val="26303B"/>
                </a:solidFill>
                <a:latin typeface="Georgia" panose="02040502050405020303" pitchFamily="18" charset="0"/>
              </a:rPr>
              <a:t>12-18 mēneši</a:t>
            </a:r>
            <a:endParaRPr lang="lv-LV" sz="1400" kern="0" dirty="0">
              <a:solidFill>
                <a:srgbClr val="26303B"/>
              </a:solidFill>
              <a:latin typeface="Georgia" panose="02040502050405020303" pitchFamily="18" charset="0"/>
            </a:endParaRPr>
          </a:p>
          <a:p>
            <a:endParaRPr lang="lv-LV" sz="1400" kern="0" dirty="0">
              <a:solidFill>
                <a:srgbClr val="26303B"/>
              </a:solidFill>
              <a:latin typeface="Georgia" panose="02040502050405020303" pitchFamily="18" charset="0"/>
            </a:endParaRPr>
          </a:p>
          <a:p>
            <a:r>
              <a:rPr lang="lv-LV" sz="1400" kern="0" dirty="0">
                <a:solidFill>
                  <a:srgbClr val="26303B"/>
                </a:solidFill>
                <a:latin typeface="Georgia" panose="02040502050405020303" pitchFamily="18" charset="0"/>
              </a:rPr>
              <a:t>Programmas mērķis ir palīdzēt izstrādāt </a:t>
            </a:r>
            <a:r>
              <a:rPr lang="lv-LV" sz="1400" b="1" kern="0" dirty="0" err="1">
                <a:solidFill>
                  <a:srgbClr val="26303B"/>
                </a:solidFill>
                <a:latin typeface="Georgia" panose="02040502050405020303" pitchFamily="18" charset="0"/>
              </a:rPr>
              <a:t>satelītdatu</a:t>
            </a:r>
            <a:r>
              <a:rPr lang="lv-LV" sz="1400" b="1" kern="0" dirty="0">
                <a:solidFill>
                  <a:srgbClr val="26303B"/>
                </a:solidFill>
                <a:latin typeface="Georgia" panose="02040502050405020303" pitchFamily="18" charset="0"/>
              </a:rPr>
              <a:t> idejas un risinājumus</a:t>
            </a:r>
            <a:r>
              <a:rPr lang="lv-LV" sz="1400" kern="0" dirty="0">
                <a:solidFill>
                  <a:srgbClr val="26303B"/>
                </a:solidFill>
                <a:latin typeface="Georgia" panose="02040502050405020303" pitchFamily="18" charset="0"/>
              </a:rPr>
              <a:t>, kas lietojami zemes novērošanai.</a:t>
            </a:r>
          </a:p>
          <a:p>
            <a:endParaRPr lang="lv-LV" sz="1400" kern="0" dirty="0">
              <a:solidFill>
                <a:srgbClr val="26303B"/>
              </a:solidFill>
              <a:latin typeface="Georgia" panose="02040502050405020303" pitchFamily="18" charset="0"/>
            </a:endParaRPr>
          </a:p>
          <a:p>
            <a:r>
              <a:rPr lang="lv-LV" sz="1400" kern="0" dirty="0">
                <a:solidFill>
                  <a:srgbClr val="26303B"/>
                </a:solidFill>
                <a:latin typeface="Georgia" panose="02040502050405020303" pitchFamily="18" charset="0"/>
              </a:rPr>
              <a:t>Pieejama Latvijā reģistrētām organizācijām, kas vēlas atklāt jaunus pielietojumus, kā izmantot Zemes novērošanu.  Šī ir programma arī ļauj zinātnei risināt rītdienas vides izaicinājumus, "</a:t>
            </a:r>
            <a:r>
              <a:rPr lang="lv-LV" sz="1400" kern="0" dirty="0" err="1">
                <a:solidFill>
                  <a:srgbClr val="26303B"/>
                </a:solidFill>
                <a:latin typeface="Georgia" panose="02040502050405020303" pitchFamily="18" charset="0"/>
              </a:rPr>
              <a:t>FutureEO</a:t>
            </a:r>
            <a:r>
              <a:rPr lang="lv-LV" sz="1400" kern="0" dirty="0">
                <a:solidFill>
                  <a:srgbClr val="26303B"/>
                </a:solidFill>
                <a:latin typeface="Georgia" panose="02040502050405020303" pitchFamily="18" charset="0"/>
              </a:rPr>
              <a:t>" ir ESA Zemes novērošanas pētniecības un attīstības programma.</a:t>
            </a:r>
            <a:endParaRPr lang="en-GB" sz="1400" kern="0" dirty="0"/>
          </a:p>
        </p:txBody>
      </p:sp>
      <p:sp>
        <p:nvSpPr>
          <p:cNvPr id="9" name="TextBox 8">
            <a:extLst>
              <a:ext uri="{FF2B5EF4-FFF2-40B4-BE49-F238E27FC236}">
                <a16:creationId xmlns:a16="http://schemas.microsoft.com/office/drawing/2014/main" id="{C5E0C572-E9FE-AA5F-BE6B-12EB52268891}"/>
              </a:ext>
            </a:extLst>
          </p:cNvPr>
          <p:cNvSpPr txBox="1"/>
          <p:nvPr/>
        </p:nvSpPr>
        <p:spPr>
          <a:xfrm>
            <a:off x="218261" y="1211560"/>
            <a:ext cx="2755883" cy="461665"/>
          </a:xfrm>
          <a:prstGeom prst="rect">
            <a:avLst/>
          </a:prstGeom>
          <a:noFill/>
        </p:spPr>
        <p:txBody>
          <a:bodyPr wrap="none" rtlCol="0">
            <a:spAutoFit/>
          </a:bodyPr>
          <a:lstStyle/>
          <a:p>
            <a:r>
              <a:rPr lang="en-GB" u="sng" dirty="0" err="1"/>
              <a:t>Jaunpienācējiem</a:t>
            </a:r>
            <a:endParaRPr lang="en-GB" u="sng" dirty="0"/>
          </a:p>
        </p:txBody>
      </p:sp>
      <p:sp>
        <p:nvSpPr>
          <p:cNvPr id="10" name="TextBox 9">
            <a:extLst>
              <a:ext uri="{FF2B5EF4-FFF2-40B4-BE49-F238E27FC236}">
                <a16:creationId xmlns:a16="http://schemas.microsoft.com/office/drawing/2014/main" id="{0DA2BB65-C5D3-B51F-EF91-63A89B7066AC}"/>
              </a:ext>
            </a:extLst>
          </p:cNvPr>
          <p:cNvSpPr txBox="1"/>
          <p:nvPr/>
        </p:nvSpPr>
        <p:spPr>
          <a:xfrm>
            <a:off x="4355310" y="1211559"/>
            <a:ext cx="3270447" cy="461665"/>
          </a:xfrm>
          <a:prstGeom prst="rect">
            <a:avLst/>
          </a:prstGeom>
          <a:noFill/>
        </p:spPr>
        <p:txBody>
          <a:bodyPr wrap="none" rtlCol="0">
            <a:spAutoFit/>
          </a:bodyPr>
          <a:lstStyle/>
          <a:p>
            <a:r>
              <a:rPr lang="en-GB" u="sng" dirty="0" err="1"/>
              <a:t>Esošiem</a:t>
            </a:r>
            <a:r>
              <a:rPr lang="en-GB" u="sng" dirty="0"/>
              <a:t> </a:t>
            </a:r>
            <a:r>
              <a:rPr lang="en-GB" u="sng" dirty="0" err="1"/>
              <a:t>partneriem</a:t>
            </a:r>
            <a:endParaRPr lang="en-GB" u="sng" dirty="0"/>
          </a:p>
        </p:txBody>
      </p:sp>
      <p:sp>
        <p:nvSpPr>
          <p:cNvPr id="11" name="TextBox 10">
            <a:extLst>
              <a:ext uri="{FF2B5EF4-FFF2-40B4-BE49-F238E27FC236}">
                <a16:creationId xmlns:a16="http://schemas.microsoft.com/office/drawing/2014/main" id="{935CDE89-3BB9-282D-FC10-C1CF79E4A378}"/>
              </a:ext>
            </a:extLst>
          </p:cNvPr>
          <p:cNvSpPr txBox="1"/>
          <p:nvPr/>
        </p:nvSpPr>
        <p:spPr>
          <a:xfrm>
            <a:off x="8492359" y="1211559"/>
            <a:ext cx="1627369" cy="461665"/>
          </a:xfrm>
          <a:prstGeom prst="rect">
            <a:avLst/>
          </a:prstGeom>
          <a:noFill/>
        </p:spPr>
        <p:txBody>
          <a:bodyPr wrap="none" rtlCol="0">
            <a:spAutoFit/>
          </a:bodyPr>
          <a:lstStyle/>
          <a:p>
            <a:r>
              <a:rPr lang="en-GB" u="sng" dirty="0" err="1"/>
              <a:t>Ikvienam</a:t>
            </a:r>
            <a:endParaRPr lang="en-GB" u="sng" dirty="0"/>
          </a:p>
        </p:txBody>
      </p:sp>
      <p:cxnSp>
        <p:nvCxnSpPr>
          <p:cNvPr id="12" name="Straight Connector 11">
            <a:extLst>
              <a:ext uri="{FF2B5EF4-FFF2-40B4-BE49-F238E27FC236}">
                <a16:creationId xmlns:a16="http://schemas.microsoft.com/office/drawing/2014/main" id="{516797BA-3D00-B790-A6C2-F476F27D338E}"/>
              </a:ext>
            </a:extLst>
          </p:cNvPr>
          <p:cNvCxnSpPr/>
          <p:nvPr/>
        </p:nvCxnSpPr>
        <p:spPr>
          <a:xfrm>
            <a:off x="8159750" y="1452399"/>
            <a:ext cx="0" cy="4814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3BE5DE-A4C6-D009-C69F-D7596F036541}"/>
              </a:ext>
            </a:extLst>
          </p:cNvPr>
          <p:cNvCxnSpPr/>
          <p:nvPr/>
        </p:nvCxnSpPr>
        <p:spPr>
          <a:xfrm>
            <a:off x="3866274" y="1452399"/>
            <a:ext cx="0" cy="4814888"/>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D5B6F54-9AF8-D427-3711-870387429C83}"/>
              </a:ext>
            </a:extLst>
          </p:cNvPr>
          <p:cNvSpPr txBox="1"/>
          <p:nvPr/>
        </p:nvSpPr>
        <p:spPr>
          <a:xfrm>
            <a:off x="218261" y="779690"/>
            <a:ext cx="1125629" cy="584775"/>
          </a:xfrm>
          <a:prstGeom prst="rect">
            <a:avLst/>
          </a:prstGeom>
          <a:noFill/>
        </p:spPr>
        <p:txBody>
          <a:bodyPr wrap="none" rtlCol="0">
            <a:spAutoFit/>
          </a:bodyPr>
          <a:lstStyle/>
          <a:p>
            <a:r>
              <a:rPr lang="en-GB" sz="3200" b="1" dirty="0"/>
              <a:t>RPA</a:t>
            </a:r>
          </a:p>
        </p:txBody>
      </p:sp>
      <p:sp>
        <p:nvSpPr>
          <p:cNvPr id="5" name="TextBox 4">
            <a:extLst>
              <a:ext uri="{FF2B5EF4-FFF2-40B4-BE49-F238E27FC236}">
                <a16:creationId xmlns:a16="http://schemas.microsoft.com/office/drawing/2014/main" id="{59FED54C-7110-79AE-B8BA-A68015DDC46F}"/>
              </a:ext>
            </a:extLst>
          </p:cNvPr>
          <p:cNvSpPr txBox="1"/>
          <p:nvPr/>
        </p:nvSpPr>
        <p:spPr>
          <a:xfrm>
            <a:off x="4346511" y="796062"/>
            <a:ext cx="1391728" cy="584775"/>
          </a:xfrm>
          <a:prstGeom prst="rect">
            <a:avLst/>
          </a:prstGeom>
          <a:noFill/>
        </p:spPr>
        <p:txBody>
          <a:bodyPr wrap="none" rtlCol="0">
            <a:spAutoFit/>
          </a:bodyPr>
          <a:lstStyle/>
          <a:p>
            <a:r>
              <a:rPr lang="en-GB" sz="3200" b="1" dirty="0"/>
              <a:t>GSTP</a:t>
            </a:r>
          </a:p>
        </p:txBody>
      </p:sp>
      <p:sp>
        <p:nvSpPr>
          <p:cNvPr id="7" name="TextBox 6">
            <a:extLst>
              <a:ext uri="{FF2B5EF4-FFF2-40B4-BE49-F238E27FC236}">
                <a16:creationId xmlns:a16="http://schemas.microsoft.com/office/drawing/2014/main" id="{FDAB8148-D6C6-B5FB-22D0-79623CAF7AD1}"/>
              </a:ext>
            </a:extLst>
          </p:cNvPr>
          <p:cNvSpPr txBox="1"/>
          <p:nvPr/>
        </p:nvSpPr>
        <p:spPr>
          <a:xfrm>
            <a:off x="8492359" y="789473"/>
            <a:ext cx="2329484" cy="584775"/>
          </a:xfrm>
          <a:prstGeom prst="rect">
            <a:avLst/>
          </a:prstGeom>
          <a:noFill/>
        </p:spPr>
        <p:txBody>
          <a:bodyPr wrap="none" rtlCol="0">
            <a:spAutoFit/>
          </a:bodyPr>
          <a:lstStyle/>
          <a:p>
            <a:r>
              <a:rPr lang="en-GB" sz="3200" b="1" dirty="0" err="1"/>
              <a:t>FutureEO</a:t>
            </a:r>
            <a:endParaRPr lang="en-GB" sz="3200" b="1" dirty="0"/>
          </a:p>
        </p:txBody>
      </p:sp>
    </p:spTree>
    <p:extLst>
      <p:ext uri="{BB962C8B-B14F-4D97-AF65-F5344CB8AC3E}">
        <p14:creationId xmlns:p14="http://schemas.microsoft.com/office/powerpoint/2010/main" val="810953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78885129-E339-4F2E-9111-09B4E895DB3F}"/>
              </a:ext>
            </a:extLst>
          </p:cNvPr>
          <p:cNvSpPr>
            <a:spLocks noGrp="1"/>
          </p:cNvSpPr>
          <p:nvPr>
            <p:ph type="title"/>
          </p:nvPr>
        </p:nvSpPr>
        <p:spPr>
          <a:xfrm>
            <a:off x="306388" y="282575"/>
            <a:ext cx="10113962" cy="554038"/>
          </a:xfrm>
        </p:spPr>
        <p:txBody>
          <a:bodyPr/>
          <a:lstStyle/>
          <a:p>
            <a:r>
              <a:rPr lang="en-US" altLang="en-US">
                <a:cs typeface="Arial" panose="020B0604020202020204" pitchFamily="34" charset="0"/>
              </a:rPr>
              <a:t>Ieguvumi uzņēmumam</a:t>
            </a:r>
            <a:endParaRPr lang="it-IT" altLang="en-US">
              <a:cs typeface="Arial" panose="020B0604020202020204" pitchFamily="34" charset="0"/>
            </a:endParaRPr>
          </a:p>
        </p:txBody>
      </p:sp>
      <p:sp>
        <p:nvSpPr>
          <p:cNvPr id="76802" name="Content Placeholder 2">
            <a:extLst>
              <a:ext uri="{FF2B5EF4-FFF2-40B4-BE49-F238E27FC236}">
                <a16:creationId xmlns:a16="http://schemas.microsoft.com/office/drawing/2014/main" id="{795CFF3E-34D1-30B9-EA35-80E81AF95807}"/>
              </a:ext>
            </a:extLst>
          </p:cNvPr>
          <p:cNvSpPr>
            <a:spLocks noGrp="1" noChangeArrowheads="1"/>
          </p:cNvSpPr>
          <p:nvPr>
            <p:ph idx="1"/>
          </p:nvPr>
        </p:nvSpPr>
        <p:spPr>
          <a:xfrm>
            <a:off x="306388" y="1258888"/>
            <a:ext cx="6945312" cy="4749800"/>
          </a:xfrm>
        </p:spPr>
        <p:txBody>
          <a:bodyPr/>
          <a:lstStyle/>
          <a:p>
            <a:pPr eaLnBrk="1" hangingPunct="1">
              <a:lnSpc>
                <a:spcPct val="110000"/>
              </a:lnSpc>
              <a:spcBef>
                <a:spcPts val="600"/>
              </a:spcBef>
              <a:spcAft>
                <a:spcPts val="600"/>
              </a:spcAft>
              <a:buSzPct val="75000"/>
              <a:buFont typeface="Wingdings" pitchFamily="2" charset="2"/>
              <a:buChar char="§"/>
            </a:pPr>
            <a:endParaRPr lang="en-GB" altLang="en-US" sz="2400">
              <a:solidFill>
                <a:schemeClr val="tx1"/>
              </a:solidFill>
              <a:latin typeface="Arial" panose="020B0604020202020204" pitchFamily="34" charset="0"/>
              <a:cs typeface="Arial" panose="020B0604020202020204" pitchFamily="34" charset="0"/>
            </a:endParaRPr>
          </a:p>
          <a:p>
            <a:pPr eaLnBrk="1" hangingPunct="1">
              <a:lnSpc>
                <a:spcPct val="110000"/>
              </a:lnSpc>
              <a:spcBef>
                <a:spcPts val="600"/>
              </a:spcBef>
              <a:spcAft>
                <a:spcPts val="600"/>
              </a:spcAft>
              <a:buSzPct val="75000"/>
              <a:buFont typeface="Wingdings" pitchFamily="2" charset="2"/>
              <a:buChar char="§"/>
            </a:pPr>
            <a:r>
              <a:rPr lang="en-GB" altLang="en-US" sz="2400">
                <a:solidFill>
                  <a:schemeClr val="tx1"/>
                </a:solidFill>
                <a:latin typeface="Arial" panose="020B0604020202020204" pitchFamily="34" charset="0"/>
                <a:cs typeface="Arial" panose="020B0604020202020204" pitchFamily="34" charset="0"/>
              </a:rPr>
              <a:t>Finansējums tehnoloģiju un produktu attīstībai ar augstu pievienoto vērtību,</a:t>
            </a:r>
          </a:p>
          <a:p>
            <a:pPr eaLnBrk="1" hangingPunct="1">
              <a:lnSpc>
                <a:spcPct val="110000"/>
              </a:lnSpc>
              <a:spcBef>
                <a:spcPts val="600"/>
              </a:spcBef>
              <a:spcAft>
                <a:spcPts val="600"/>
              </a:spcAft>
              <a:buSzPct val="75000"/>
              <a:buFont typeface="Wingdings" pitchFamily="2" charset="2"/>
              <a:buChar char="§"/>
            </a:pPr>
            <a:r>
              <a:rPr lang="en-GB" altLang="en-US" sz="2400">
                <a:solidFill>
                  <a:schemeClr val="tx1"/>
                </a:solidFill>
                <a:latin typeface="Arial" panose="020B0604020202020204" pitchFamily="34" charset="0"/>
                <a:cs typeface="Arial" panose="020B0604020202020204" pitchFamily="34" charset="0"/>
              </a:rPr>
              <a:t>Iespēja piesaistīt tehnoloģiju attīstībai ekspertus no citām sadarbības valstīm,</a:t>
            </a:r>
          </a:p>
          <a:p>
            <a:pPr eaLnBrk="1" hangingPunct="1">
              <a:lnSpc>
                <a:spcPct val="110000"/>
              </a:lnSpc>
              <a:spcBef>
                <a:spcPts val="600"/>
              </a:spcBef>
              <a:spcAft>
                <a:spcPts val="600"/>
              </a:spcAft>
              <a:buSzPct val="75000"/>
              <a:buFont typeface="Wingdings" pitchFamily="2" charset="2"/>
              <a:buChar char="§"/>
            </a:pPr>
            <a:r>
              <a:rPr lang="en-GB" altLang="en-US" sz="2400">
                <a:solidFill>
                  <a:schemeClr val="tx1"/>
                </a:solidFill>
                <a:latin typeface="Arial" panose="020B0604020202020204" pitchFamily="34" charset="0"/>
                <a:cs typeface="Arial" panose="020B0604020202020204" pitchFamily="34" charset="0"/>
              </a:rPr>
              <a:t>Starptautiskas atpazīstamība un tēls (uzņēmumie ar pieredzi kosmosa nozarē labākas globālā eksporta iespējas).</a:t>
            </a:r>
          </a:p>
          <a:p>
            <a:pPr eaLnBrk="1" hangingPunct="1">
              <a:lnSpc>
                <a:spcPct val="110000"/>
              </a:lnSpc>
              <a:spcBef>
                <a:spcPts val="600"/>
              </a:spcBef>
              <a:spcAft>
                <a:spcPts val="600"/>
              </a:spcAft>
              <a:buSzPct val="75000"/>
              <a:buFont typeface="Wingdings" pitchFamily="2" charset="2"/>
              <a:buChar char="§"/>
            </a:pPr>
            <a:endParaRPr lang="en-GB" altLang="en-US" sz="2400">
              <a:solidFill>
                <a:schemeClr val="tx1"/>
              </a:solidFill>
              <a:latin typeface="Arial" panose="020B0604020202020204" pitchFamily="34" charset="0"/>
              <a:cs typeface="Arial" panose="020B0604020202020204" pitchFamily="34" charset="0"/>
            </a:endParaRPr>
          </a:p>
          <a:p>
            <a:pPr eaLnBrk="1" hangingPunct="1">
              <a:lnSpc>
                <a:spcPct val="110000"/>
              </a:lnSpc>
              <a:spcBef>
                <a:spcPts val="600"/>
              </a:spcBef>
              <a:spcAft>
                <a:spcPts val="600"/>
              </a:spcAft>
              <a:buSzPct val="75000"/>
              <a:buFont typeface="Wingdings" pitchFamily="2" charset="2"/>
              <a:buChar char="§"/>
            </a:pPr>
            <a:endParaRPr lang="en-GB" altLang="en-US" sz="2400">
              <a:solidFill>
                <a:schemeClr val="tx1"/>
              </a:solidFill>
              <a:latin typeface="Arial" panose="020B0604020202020204" pitchFamily="34" charset="0"/>
              <a:cs typeface="Arial" panose="020B0604020202020204" pitchFamily="34" charset="0"/>
            </a:endParaRPr>
          </a:p>
        </p:txBody>
      </p:sp>
      <p:pic>
        <p:nvPicPr>
          <p:cNvPr id="76803" name="Picture 4" descr="memberStates.png">
            <a:extLst>
              <a:ext uri="{FF2B5EF4-FFF2-40B4-BE49-F238E27FC236}">
                <a16:creationId xmlns:a16="http://schemas.microsoft.com/office/drawing/2014/main" id="{7646CF45-1458-6FC4-F87D-7367D86AF2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1700" y="836613"/>
            <a:ext cx="448151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ESA Presentation</Template>
  <TotalTime>8481</TotalTime>
  <Words>668</Words>
  <Application>Microsoft Macintosh PowerPoint</Application>
  <PresentationFormat>Widescreen</PresentationFormat>
  <Paragraphs>111</Paragraphs>
  <Slides>11</Slides>
  <Notes>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11</vt:i4>
      </vt:variant>
    </vt:vector>
  </HeadingPairs>
  <TitlesOfParts>
    <vt:vector size="22" baseType="lpstr">
      <vt:lpstr>Arial</vt:lpstr>
      <vt:lpstr>Calibri</vt:lpstr>
      <vt:lpstr>Georgia</vt:lpstr>
      <vt:lpstr>Verdana</vt:lpstr>
      <vt:lpstr>Wingdings</vt:lpstr>
      <vt:lpstr>ESA_Presentation_DARK</vt:lpstr>
      <vt:lpstr>ESA_Presentation_DARK_BG</vt:lpstr>
      <vt:lpstr>ESA_Presentation_CLEAR</vt:lpstr>
      <vt:lpstr>ESA_Presentation_CLEAR_BG</vt:lpstr>
      <vt:lpstr>ESA Presentation</vt:lpstr>
      <vt:lpstr>1_ESA Presentation</vt:lpstr>
      <vt:lpstr>Sadarbības ar  Eiropas Kosmosa Aģentūru (EKA) Latvijas uzņēmumiem un akadēmijai  Finansējuma piesaistes iespējas jaunu produktu un biznesa attīstībai</vt:lpstr>
      <vt:lpstr>EKA mērķis ir veicināt dalībvalstu tehnoloģisko attīstību un globālo konkurētspēju izmantojot kosmosa nozares izaicinājumus</vt:lpstr>
      <vt:lpstr>Ar ko nodarbojas EKA? Galvenās aktivitātes</vt:lpstr>
      <vt:lpstr>EKA budžets 2023: 7,08 mljrd. €</vt:lpstr>
      <vt:lpstr>EKA budžets 2023: 7,08 mljrd. €</vt:lpstr>
      <vt:lpstr>EKA 10 kompetences, jaunu tehnoloģiju attīstībai</vt:lpstr>
      <vt:lpstr>Uzņēmumu un EKA Sadarbības iespējas</vt:lpstr>
      <vt:lpstr>Latvijas organizācijām pieejamas programmas</vt:lpstr>
      <vt:lpstr>Ieguvumi uzņēmumam</vt:lpstr>
      <vt:lpstr>Ceļakarte, 5 soļi līdz sadarbībai ar EKA </vt:lpstr>
      <vt:lpstr>Papildus informācija un konsultācijas</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davids stebelis</cp:lastModifiedBy>
  <cp:revision>1499</cp:revision>
  <cp:lastPrinted>2019-04-05T12:22:34Z</cp:lastPrinted>
  <dcterms:created xsi:type="dcterms:W3CDTF">2015-07-01T15:01:13Z</dcterms:created>
  <dcterms:modified xsi:type="dcterms:W3CDTF">2023-10-17T08:12:40Z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2021-12-23T13:02:30Z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7d9edf19-a966-48ba-b0ba-c3c9cc35b117</vt:lpwstr>
  </property>
  <property fmtid="{D5CDD505-2E9C-101B-9397-08002B2CF9AE}" pid="35" name="MSIP_Label_3976fa30-1907-4356-8241-62ea5e1c0256_ContentBits">
    <vt:lpwstr>0</vt:lpwstr>
  </property>
</Properties>
</file>