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17"/>
  </p:notesMasterIdLst>
  <p:handoutMasterIdLst>
    <p:handoutMasterId r:id="rId18"/>
  </p:handoutMasterIdLst>
  <p:sldIdLst>
    <p:sldId id="256" r:id="rId2"/>
    <p:sldId id="270" r:id="rId3"/>
    <p:sldId id="271" r:id="rId4"/>
    <p:sldId id="272" r:id="rId5"/>
    <p:sldId id="273" r:id="rId6"/>
    <p:sldId id="257" r:id="rId7"/>
    <p:sldId id="258" r:id="rId8"/>
    <p:sldId id="267" r:id="rId9"/>
    <p:sldId id="259" r:id="rId10"/>
    <p:sldId id="274" r:id="rId11"/>
    <p:sldId id="275" r:id="rId12"/>
    <p:sldId id="260" r:id="rId13"/>
    <p:sldId id="264" r:id="rId14"/>
    <p:sldId id="263" r:id="rId15"/>
    <p:sldId id="268" r:id="rId16"/>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3544"/>
    <a:srgbClr val="501818"/>
    <a:srgbClr val="7E0000"/>
    <a:srgbClr val="8D2F3C"/>
    <a:srgbClr val="A94949"/>
    <a:srgbClr val="E4A6A6"/>
    <a:srgbClr val="8527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144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1A296D-DF31-4F1C-9B42-4EDC3DBEF806}" type="datetimeFigureOut">
              <a:rPr lang="lv-LV" smtClean="0"/>
              <a:t>26.03.2019</a:t>
            </a:fld>
            <a:endParaRPr lang="lv-LV"/>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CFBD26-EC43-4658-88AD-E2FA29215212}" type="slidenum">
              <a:rPr lang="lv-LV" smtClean="0"/>
              <a:t>‹#›</a:t>
            </a:fld>
            <a:endParaRPr lang="lv-LV"/>
          </a:p>
        </p:txBody>
      </p:sp>
    </p:spTree>
    <p:extLst>
      <p:ext uri="{BB962C8B-B14F-4D97-AF65-F5344CB8AC3E}">
        <p14:creationId xmlns:p14="http://schemas.microsoft.com/office/powerpoint/2010/main" val="37771604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5BA86E-6112-4AAB-9781-9855716935BF}" type="datetimeFigureOut">
              <a:rPr lang="lv-LV" smtClean="0"/>
              <a:t>26.03.2019</a:t>
            </a:fld>
            <a:endParaRPr lang="lv-LV"/>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A9D82C-B89C-4E0C-BBE9-6D8599F175C0}" type="slidenum">
              <a:rPr lang="lv-LV" smtClean="0"/>
              <a:t>‹#›</a:t>
            </a:fld>
            <a:endParaRPr lang="lv-LV"/>
          </a:p>
        </p:txBody>
      </p:sp>
    </p:spTree>
    <p:extLst>
      <p:ext uri="{BB962C8B-B14F-4D97-AF65-F5344CB8AC3E}">
        <p14:creationId xmlns:p14="http://schemas.microsoft.com/office/powerpoint/2010/main" val="10273070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AA9D82C-B89C-4E0C-BBE9-6D8599F175C0}" type="slidenum">
              <a:rPr lang="lv-LV" smtClean="0"/>
              <a:t>2</a:t>
            </a:fld>
            <a:endParaRPr lang="lv-LV"/>
          </a:p>
        </p:txBody>
      </p:sp>
    </p:spTree>
    <p:extLst>
      <p:ext uri="{BB962C8B-B14F-4D97-AF65-F5344CB8AC3E}">
        <p14:creationId xmlns:p14="http://schemas.microsoft.com/office/powerpoint/2010/main" val="59574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AA9D82C-B89C-4E0C-BBE9-6D8599F175C0}" type="slidenum">
              <a:rPr lang="lv-LV" smtClean="0"/>
              <a:t>3</a:t>
            </a:fld>
            <a:endParaRPr lang="lv-LV"/>
          </a:p>
        </p:txBody>
      </p:sp>
    </p:spTree>
    <p:extLst>
      <p:ext uri="{BB962C8B-B14F-4D97-AF65-F5344CB8AC3E}">
        <p14:creationId xmlns:p14="http://schemas.microsoft.com/office/powerpoint/2010/main" val="1581556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AA9D82C-B89C-4E0C-BBE9-6D8599F175C0}" type="slidenum">
              <a:rPr lang="lv-LV" smtClean="0"/>
              <a:t>6</a:t>
            </a:fld>
            <a:endParaRPr lang="lv-LV"/>
          </a:p>
        </p:txBody>
      </p:sp>
    </p:spTree>
    <p:extLst>
      <p:ext uri="{BB962C8B-B14F-4D97-AF65-F5344CB8AC3E}">
        <p14:creationId xmlns:p14="http://schemas.microsoft.com/office/powerpoint/2010/main" val="2146640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AA9D82C-B89C-4E0C-BBE9-6D8599F175C0}" type="slidenum">
              <a:rPr lang="lv-LV" smtClean="0"/>
              <a:t>7</a:t>
            </a:fld>
            <a:endParaRPr lang="lv-LV"/>
          </a:p>
        </p:txBody>
      </p:sp>
    </p:spTree>
    <p:extLst>
      <p:ext uri="{BB962C8B-B14F-4D97-AF65-F5344CB8AC3E}">
        <p14:creationId xmlns:p14="http://schemas.microsoft.com/office/powerpoint/2010/main" val="3777879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828941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36139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039FFAA5-B70C-4779-8786-47C0275AAA38}" type="slidenum">
              <a:rPr lang="lv-LV" smtClean="0"/>
              <a:t>‹#›</a:t>
            </a:fld>
            <a:endParaRPr lang="lv-LV"/>
          </a:p>
        </p:txBody>
      </p:sp>
    </p:spTree>
    <p:extLst>
      <p:ext uri="{BB962C8B-B14F-4D97-AF65-F5344CB8AC3E}">
        <p14:creationId xmlns:p14="http://schemas.microsoft.com/office/powerpoint/2010/main" val="3908434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4153965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2470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2"/>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215188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2"/>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662784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2801954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948031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1747286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lv-LV"/>
          </a:p>
        </p:txBody>
      </p:sp>
      <p:sp>
        <p:nvSpPr>
          <p:cNvPr id="8" name="Footer Placeholder 7"/>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409300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lv-LV"/>
          </a:p>
        </p:txBody>
      </p:sp>
      <p:sp>
        <p:nvSpPr>
          <p:cNvPr id="4" name="Footer Placeholder 3"/>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2986054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a:p>
        </p:txBody>
      </p:sp>
      <p:sp>
        <p:nvSpPr>
          <p:cNvPr id="3" name="Footer Placeholder 2"/>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778814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1936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36557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lv-L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8" name="Slide Number Placeholder 3"/>
          <p:cNvSpPr>
            <a:spLocks noGrp="1"/>
          </p:cNvSpPr>
          <p:nvPr>
            <p:ph type="sldNum" sz="quarter" idx="4"/>
          </p:nvPr>
        </p:nvSpPr>
        <p:spPr>
          <a:xfrm>
            <a:off x="6800851" y="6356350"/>
            <a:ext cx="2057400" cy="365125"/>
          </a:xfrm>
          <a:prstGeom prst="rect">
            <a:avLst/>
          </a:prstGeom>
        </p:spPr>
        <p:txBody>
          <a:bodyPr/>
          <a:lstStyle>
            <a:lvl1pPr algn="r">
              <a:defRPr sz="2000" b="1">
                <a:solidFill>
                  <a:srgbClr val="FF0000"/>
                </a:solidFill>
              </a:defRPr>
            </a:lvl1pPr>
          </a:lstStyle>
          <a:p>
            <a:fld id="{039FFAA5-B70C-4779-8786-47C0275AAA38}" type="slidenum">
              <a:rPr lang="lv-LV" smtClean="0"/>
              <a:pPr/>
              <a:t>‹#›</a:t>
            </a:fld>
            <a:endParaRPr lang="lv-LV" dirty="0"/>
          </a:p>
        </p:txBody>
      </p:sp>
    </p:spTree>
    <p:extLst>
      <p:ext uri="{BB962C8B-B14F-4D97-AF65-F5344CB8AC3E}">
        <p14:creationId xmlns:p14="http://schemas.microsoft.com/office/powerpoint/2010/main" val="336996359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76"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23.emf"/><Relationship Id="rId7" Type="http://schemas.openxmlformats.org/officeDocument/2006/relationships/image" Target="../media/image17.png"/><Relationship Id="rId2" Type="http://schemas.openxmlformats.org/officeDocument/2006/relationships/image" Target="../media/image2.emf"/><Relationship Id="rId1" Type="http://schemas.openxmlformats.org/officeDocument/2006/relationships/slideLayout" Target="../slideLayouts/slideLayout13.xml"/><Relationship Id="rId6" Type="http://schemas.openxmlformats.org/officeDocument/2006/relationships/image" Target="../media/image15.png"/><Relationship Id="rId5" Type="http://schemas.openxmlformats.org/officeDocument/2006/relationships/image" Target="../media/image10.emf"/><Relationship Id="rId4" Type="http://schemas.openxmlformats.org/officeDocument/2006/relationships/image" Target="../media/image7.emf"/><Relationship Id="rId9" Type="http://schemas.openxmlformats.org/officeDocument/2006/relationships/image" Target="../media/image4.pn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5.png"/><Relationship Id="rId7" Type="http://schemas.openxmlformats.org/officeDocument/2006/relationships/image" Target="../media/image41.png"/><Relationship Id="rId2" Type="http://schemas.openxmlformats.org/officeDocument/2006/relationships/image" Target="../media/image2.emf"/><Relationship Id="rId1" Type="http://schemas.openxmlformats.org/officeDocument/2006/relationships/slideLayout" Target="../slideLayouts/slideLayout13.xml"/><Relationship Id="rId6" Type="http://schemas.openxmlformats.org/officeDocument/2006/relationships/image" Target="../media/image7.emf"/><Relationship Id="rId5" Type="http://schemas.openxmlformats.org/officeDocument/2006/relationships/image" Target="../media/image10.emf"/><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2.emf"/><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image" Target="../media/image2.emf"/><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0.emf"/><Relationship Id="rId13" Type="http://schemas.openxmlformats.org/officeDocument/2006/relationships/image" Target="../media/image15.png"/><Relationship Id="rId18" Type="http://schemas.openxmlformats.org/officeDocument/2006/relationships/image" Target="../media/image20.emf"/><Relationship Id="rId26" Type="http://schemas.openxmlformats.org/officeDocument/2006/relationships/image" Target="../media/image28.png"/><Relationship Id="rId39" Type="http://schemas.openxmlformats.org/officeDocument/2006/relationships/image" Target="../media/image41.png"/><Relationship Id="rId3" Type="http://schemas.openxmlformats.org/officeDocument/2006/relationships/image" Target="../media/image5.emf"/><Relationship Id="rId21" Type="http://schemas.openxmlformats.org/officeDocument/2006/relationships/image" Target="../media/image23.emf"/><Relationship Id="rId34" Type="http://schemas.openxmlformats.org/officeDocument/2006/relationships/image" Target="../media/image36.png"/><Relationship Id="rId42" Type="http://schemas.openxmlformats.org/officeDocument/2006/relationships/image" Target="../media/image44.png"/><Relationship Id="rId7" Type="http://schemas.openxmlformats.org/officeDocument/2006/relationships/image" Target="../media/image9.emf"/><Relationship Id="rId12" Type="http://schemas.openxmlformats.org/officeDocument/2006/relationships/image" Target="../media/image14.png"/><Relationship Id="rId17" Type="http://schemas.openxmlformats.org/officeDocument/2006/relationships/image" Target="../media/image19.jpeg"/><Relationship Id="rId25" Type="http://schemas.openxmlformats.org/officeDocument/2006/relationships/image" Target="../media/image27.emf"/><Relationship Id="rId33" Type="http://schemas.openxmlformats.org/officeDocument/2006/relationships/image" Target="../media/image35.png"/><Relationship Id="rId38" Type="http://schemas.openxmlformats.org/officeDocument/2006/relationships/image" Target="../media/image40.png"/><Relationship Id="rId2" Type="http://schemas.openxmlformats.org/officeDocument/2006/relationships/image" Target="../media/image2.emf"/><Relationship Id="rId16" Type="http://schemas.openxmlformats.org/officeDocument/2006/relationships/image" Target="../media/image18.png"/><Relationship Id="rId20" Type="http://schemas.openxmlformats.org/officeDocument/2006/relationships/image" Target="../media/image22.emf"/><Relationship Id="rId29" Type="http://schemas.openxmlformats.org/officeDocument/2006/relationships/image" Target="../media/image31.png"/><Relationship Id="rId41" Type="http://schemas.openxmlformats.org/officeDocument/2006/relationships/image" Target="../media/image43.png"/><Relationship Id="rId1" Type="http://schemas.openxmlformats.org/officeDocument/2006/relationships/slideLayout" Target="../slideLayouts/slideLayout13.xml"/><Relationship Id="rId6" Type="http://schemas.openxmlformats.org/officeDocument/2006/relationships/image" Target="../media/image8.emf"/><Relationship Id="rId11" Type="http://schemas.openxmlformats.org/officeDocument/2006/relationships/image" Target="../media/image13.emf"/><Relationship Id="rId24" Type="http://schemas.openxmlformats.org/officeDocument/2006/relationships/image" Target="../media/image26.png"/><Relationship Id="rId32" Type="http://schemas.openxmlformats.org/officeDocument/2006/relationships/image" Target="../media/image34.png"/><Relationship Id="rId37" Type="http://schemas.openxmlformats.org/officeDocument/2006/relationships/image" Target="../media/image39.png"/><Relationship Id="rId40" Type="http://schemas.openxmlformats.org/officeDocument/2006/relationships/image" Target="../media/image42.png"/><Relationship Id="rId5" Type="http://schemas.openxmlformats.org/officeDocument/2006/relationships/image" Target="../media/image7.emf"/><Relationship Id="rId15" Type="http://schemas.openxmlformats.org/officeDocument/2006/relationships/image" Target="../media/image17.png"/><Relationship Id="rId23" Type="http://schemas.openxmlformats.org/officeDocument/2006/relationships/image" Target="../media/image25.png"/><Relationship Id="rId28" Type="http://schemas.openxmlformats.org/officeDocument/2006/relationships/image" Target="../media/image30.png"/><Relationship Id="rId36" Type="http://schemas.openxmlformats.org/officeDocument/2006/relationships/image" Target="../media/image38.png"/><Relationship Id="rId10" Type="http://schemas.openxmlformats.org/officeDocument/2006/relationships/image" Target="../media/image12.emf"/><Relationship Id="rId19" Type="http://schemas.openxmlformats.org/officeDocument/2006/relationships/image" Target="../media/image21.png"/><Relationship Id="rId31" Type="http://schemas.openxmlformats.org/officeDocument/2006/relationships/image" Target="../media/image33.png"/><Relationship Id="rId4" Type="http://schemas.openxmlformats.org/officeDocument/2006/relationships/image" Target="../media/image6.emf"/><Relationship Id="rId9" Type="http://schemas.openxmlformats.org/officeDocument/2006/relationships/image" Target="../media/image11.emf"/><Relationship Id="rId14" Type="http://schemas.openxmlformats.org/officeDocument/2006/relationships/image" Target="../media/image16.png"/><Relationship Id="rId22" Type="http://schemas.openxmlformats.org/officeDocument/2006/relationships/image" Target="../media/image24.png"/><Relationship Id="rId27" Type="http://schemas.openxmlformats.org/officeDocument/2006/relationships/image" Target="../media/image29.png"/><Relationship Id="rId30" Type="http://schemas.openxmlformats.org/officeDocument/2006/relationships/image" Target="../media/image32.png"/><Relationship Id="rId35" Type="http://schemas.openxmlformats.org/officeDocument/2006/relationships/image" Target="../media/image37.png"/><Relationship Id="rId43"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10.emf"/><Relationship Id="rId13" Type="http://schemas.openxmlformats.org/officeDocument/2006/relationships/image" Target="../media/image15.png"/><Relationship Id="rId18" Type="http://schemas.openxmlformats.org/officeDocument/2006/relationships/image" Target="../media/image20.emf"/><Relationship Id="rId26" Type="http://schemas.openxmlformats.org/officeDocument/2006/relationships/image" Target="../media/image28.png"/><Relationship Id="rId39" Type="http://schemas.openxmlformats.org/officeDocument/2006/relationships/image" Target="../media/image41.png"/><Relationship Id="rId3" Type="http://schemas.openxmlformats.org/officeDocument/2006/relationships/image" Target="../media/image5.emf"/><Relationship Id="rId21" Type="http://schemas.openxmlformats.org/officeDocument/2006/relationships/image" Target="../media/image23.emf"/><Relationship Id="rId34" Type="http://schemas.openxmlformats.org/officeDocument/2006/relationships/image" Target="../media/image36.png"/><Relationship Id="rId42" Type="http://schemas.openxmlformats.org/officeDocument/2006/relationships/image" Target="../media/image44.png"/><Relationship Id="rId7" Type="http://schemas.openxmlformats.org/officeDocument/2006/relationships/image" Target="../media/image9.emf"/><Relationship Id="rId12" Type="http://schemas.openxmlformats.org/officeDocument/2006/relationships/image" Target="../media/image14.png"/><Relationship Id="rId17" Type="http://schemas.openxmlformats.org/officeDocument/2006/relationships/image" Target="../media/image19.jpeg"/><Relationship Id="rId25" Type="http://schemas.openxmlformats.org/officeDocument/2006/relationships/image" Target="../media/image27.emf"/><Relationship Id="rId33" Type="http://schemas.openxmlformats.org/officeDocument/2006/relationships/image" Target="../media/image35.png"/><Relationship Id="rId38" Type="http://schemas.openxmlformats.org/officeDocument/2006/relationships/image" Target="../media/image40.png"/><Relationship Id="rId2" Type="http://schemas.openxmlformats.org/officeDocument/2006/relationships/image" Target="../media/image2.emf"/><Relationship Id="rId16" Type="http://schemas.openxmlformats.org/officeDocument/2006/relationships/image" Target="../media/image18.png"/><Relationship Id="rId20" Type="http://schemas.openxmlformats.org/officeDocument/2006/relationships/image" Target="../media/image22.emf"/><Relationship Id="rId29" Type="http://schemas.openxmlformats.org/officeDocument/2006/relationships/image" Target="../media/image31.png"/><Relationship Id="rId41" Type="http://schemas.openxmlformats.org/officeDocument/2006/relationships/image" Target="../media/image43.png"/><Relationship Id="rId1" Type="http://schemas.openxmlformats.org/officeDocument/2006/relationships/slideLayout" Target="../slideLayouts/slideLayout13.xml"/><Relationship Id="rId6" Type="http://schemas.openxmlformats.org/officeDocument/2006/relationships/image" Target="../media/image8.emf"/><Relationship Id="rId11" Type="http://schemas.openxmlformats.org/officeDocument/2006/relationships/image" Target="../media/image13.emf"/><Relationship Id="rId24" Type="http://schemas.openxmlformats.org/officeDocument/2006/relationships/image" Target="../media/image26.png"/><Relationship Id="rId32" Type="http://schemas.openxmlformats.org/officeDocument/2006/relationships/image" Target="../media/image34.png"/><Relationship Id="rId37" Type="http://schemas.openxmlformats.org/officeDocument/2006/relationships/image" Target="../media/image39.png"/><Relationship Id="rId40" Type="http://schemas.openxmlformats.org/officeDocument/2006/relationships/image" Target="../media/image42.png"/><Relationship Id="rId5" Type="http://schemas.openxmlformats.org/officeDocument/2006/relationships/image" Target="../media/image7.emf"/><Relationship Id="rId15" Type="http://schemas.openxmlformats.org/officeDocument/2006/relationships/image" Target="../media/image17.png"/><Relationship Id="rId23" Type="http://schemas.openxmlformats.org/officeDocument/2006/relationships/image" Target="../media/image25.png"/><Relationship Id="rId28" Type="http://schemas.openxmlformats.org/officeDocument/2006/relationships/image" Target="../media/image30.png"/><Relationship Id="rId36" Type="http://schemas.openxmlformats.org/officeDocument/2006/relationships/image" Target="../media/image38.png"/><Relationship Id="rId10" Type="http://schemas.openxmlformats.org/officeDocument/2006/relationships/image" Target="../media/image12.emf"/><Relationship Id="rId19" Type="http://schemas.openxmlformats.org/officeDocument/2006/relationships/image" Target="../media/image21.png"/><Relationship Id="rId31" Type="http://schemas.openxmlformats.org/officeDocument/2006/relationships/image" Target="../media/image33.png"/><Relationship Id="rId4" Type="http://schemas.openxmlformats.org/officeDocument/2006/relationships/image" Target="../media/image6.emf"/><Relationship Id="rId9" Type="http://schemas.openxmlformats.org/officeDocument/2006/relationships/image" Target="../media/image11.emf"/><Relationship Id="rId14" Type="http://schemas.openxmlformats.org/officeDocument/2006/relationships/image" Target="../media/image16.png"/><Relationship Id="rId22" Type="http://schemas.openxmlformats.org/officeDocument/2006/relationships/image" Target="../media/image24.png"/><Relationship Id="rId27" Type="http://schemas.openxmlformats.org/officeDocument/2006/relationships/image" Target="../media/image29.png"/><Relationship Id="rId30" Type="http://schemas.openxmlformats.org/officeDocument/2006/relationships/image" Target="../media/image32.png"/><Relationship Id="rId35" Type="http://schemas.openxmlformats.org/officeDocument/2006/relationships/image" Target="../media/image37.png"/><Relationship Id="rId43"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46.emf"/><Relationship Id="rId4" Type="http://schemas.openxmlformats.org/officeDocument/2006/relationships/image" Target="../media/image45.emf"/></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emf"/><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47.png"/><Relationship Id="rId4" Type="http://schemas.openxmlformats.org/officeDocument/2006/relationships/image" Target="../media/image33.png"/></Relationships>
</file>

<file path=ppt/slides/_rels/slide9.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2.emf"/><Relationship Id="rId1" Type="http://schemas.openxmlformats.org/officeDocument/2006/relationships/slideLayout" Target="../slideLayouts/slideLayout13.xml"/><Relationship Id="rId4" Type="http://schemas.openxmlformats.org/officeDocument/2006/relationships/image" Target="../media/image4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4853354"/>
            <a:ext cx="9144000" cy="2013439"/>
          </a:xfrm>
          <a:prstGeom prst="rect">
            <a:avLst/>
          </a:prstGeom>
        </p:spPr>
      </p:pic>
      <p:pic>
        <p:nvPicPr>
          <p:cNvPr id="5" name="Picture 4"/>
          <p:cNvPicPr>
            <a:picLocks noChangeAspect="1"/>
          </p:cNvPicPr>
          <p:nvPr/>
        </p:nvPicPr>
        <p:blipFill>
          <a:blip r:embed="rId2"/>
          <a:stretch>
            <a:fillRect/>
          </a:stretch>
        </p:blipFill>
        <p:spPr>
          <a:xfrm rot="10800000">
            <a:off x="-6179" y="-8793"/>
            <a:ext cx="9144000" cy="1644161"/>
          </a:xfrm>
          <a:prstGeom prst="rect">
            <a:avLst/>
          </a:prstGeom>
        </p:spPr>
      </p:pic>
      <p:sp>
        <p:nvSpPr>
          <p:cNvPr id="3" name="Subtitle 2"/>
          <p:cNvSpPr>
            <a:spLocks noGrp="1"/>
          </p:cNvSpPr>
          <p:nvPr>
            <p:ph type="subTitle" idx="1"/>
          </p:nvPr>
        </p:nvSpPr>
        <p:spPr>
          <a:xfrm>
            <a:off x="4924852" y="226267"/>
            <a:ext cx="4041848" cy="313520"/>
          </a:xfrm>
        </p:spPr>
        <p:txBody>
          <a:bodyPr>
            <a:normAutofit fontScale="85000" lnSpcReduction="20000"/>
          </a:bodyPr>
          <a:lstStyle/>
          <a:p>
            <a:pPr algn="r"/>
            <a:r>
              <a:rPr lang="lv-LV" b="1" dirty="0" smtClean="0">
                <a:solidFill>
                  <a:schemeClr val="bg1">
                    <a:lumMod val="50000"/>
                  </a:schemeClr>
                </a:solidFill>
                <a:latin typeface="Arial Narrow" panose="020B0606020202030204" pitchFamily="34" charset="0"/>
              </a:rPr>
              <a:t>Programmas nosaukums</a:t>
            </a:r>
            <a:endParaRPr lang="lv-LV" b="1" dirty="0">
              <a:solidFill>
                <a:schemeClr val="bg1">
                  <a:lumMod val="50000"/>
                </a:schemeClr>
              </a:solidFill>
              <a:latin typeface="Arial Narrow" panose="020B0606020202030204" pitchFamily="34" charset="0"/>
            </a:endParaRPr>
          </a:p>
        </p:txBody>
      </p:sp>
      <p:sp>
        <p:nvSpPr>
          <p:cNvPr id="7" name="Subtitle 2"/>
          <p:cNvSpPr txBox="1">
            <a:spLocks/>
          </p:cNvSpPr>
          <p:nvPr/>
        </p:nvSpPr>
        <p:spPr>
          <a:xfrm>
            <a:off x="160320" y="6423608"/>
            <a:ext cx="1304691" cy="3135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lv-LV" sz="1600" dirty="0" smtClean="0">
                <a:solidFill>
                  <a:schemeClr val="bg1">
                    <a:lumMod val="50000"/>
                  </a:schemeClr>
                </a:solidFill>
                <a:latin typeface="Arial Narrow" panose="020B0606020202030204" pitchFamily="34" charset="0"/>
              </a:rPr>
              <a:t>05.03.2019.</a:t>
            </a:r>
            <a:endParaRPr lang="lv-LV" sz="1600" dirty="0">
              <a:solidFill>
                <a:schemeClr val="bg1">
                  <a:lumMod val="50000"/>
                </a:schemeClr>
              </a:solidFill>
              <a:latin typeface="Arial Narrow" panose="020B0606020202030204" pitchFamily="34" charset="0"/>
            </a:endParaRPr>
          </a:p>
        </p:txBody>
      </p:sp>
      <p:sp>
        <p:nvSpPr>
          <p:cNvPr id="8" name="Subtitle 2"/>
          <p:cNvSpPr txBox="1">
            <a:spLocks/>
          </p:cNvSpPr>
          <p:nvPr/>
        </p:nvSpPr>
        <p:spPr>
          <a:xfrm>
            <a:off x="160320" y="5994439"/>
            <a:ext cx="4041848" cy="313520"/>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lv-LV" b="1" dirty="0" smtClean="0">
                <a:solidFill>
                  <a:schemeClr val="bg1">
                    <a:lumMod val="85000"/>
                  </a:schemeClr>
                </a:solidFill>
                <a:latin typeface="Arial Narrow" panose="020B0606020202030204" pitchFamily="34" charset="0"/>
              </a:rPr>
              <a:t>Projekta </a:t>
            </a:r>
            <a:r>
              <a:rPr lang="lv-LV" b="1" dirty="0" smtClean="0">
                <a:solidFill>
                  <a:schemeClr val="bg1">
                    <a:lumMod val="85000"/>
                  </a:schemeClr>
                </a:solidFill>
                <a:latin typeface="Arial Narrow" panose="020B0606020202030204" pitchFamily="34" charset="0"/>
              </a:rPr>
              <a:t>numurs</a:t>
            </a:r>
            <a:endParaRPr lang="lv-LV" b="1" dirty="0">
              <a:solidFill>
                <a:schemeClr val="bg1">
                  <a:lumMod val="85000"/>
                </a:schemeClr>
              </a:solidFill>
              <a:latin typeface="Arial Narrow" panose="020B0606020202030204"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65742" y="2298358"/>
            <a:ext cx="4118220" cy="1723026"/>
          </a:xfrm>
          <a:prstGeom prst="rect">
            <a:avLst/>
          </a:prstGeom>
        </p:spPr>
      </p:pic>
    </p:spTree>
    <p:extLst>
      <p:ext uri="{BB962C8B-B14F-4D97-AF65-F5344CB8AC3E}">
        <p14:creationId xmlns:p14="http://schemas.microsoft.com/office/powerpoint/2010/main" val="19340147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860488" y="217463"/>
            <a:ext cx="1617751"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Nosaukums</a:t>
            </a:r>
            <a:endParaRPr lang="lv-LV" sz="2400" b="1" dirty="0">
              <a:solidFill>
                <a:srgbClr val="7E0000"/>
              </a:solidFill>
              <a:latin typeface="Arial Narrow" panose="020B0606020202030204" pitchFamily="34" charset="0"/>
            </a:endParaRPr>
          </a:p>
        </p:txBody>
      </p:sp>
      <p:sp>
        <p:nvSpPr>
          <p:cNvPr id="58" name="TextBox 57"/>
          <p:cNvSpPr txBox="1"/>
          <p:nvPr/>
        </p:nvSpPr>
        <p:spPr>
          <a:xfrm>
            <a:off x="6734192" y="3255847"/>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sp>
        <p:nvSpPr>
          <p:cNvPr id="17" name="TextBox 16"/>
          <p:cNvSpPr txBox="1"/>
          <p:nvPr/>
        </p:nvSpPr>
        <p:spPr>
          <a:xfrm>
            <a:off x="2197215" y="1598470"/>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1</a:t>
            </a:r>
            <a:endParaRPr lang="lv-LV" sz="3200" b="1" dirty="0">
              <a:solidFill>
                <a:schemeClr val="bg1"/>
              </a:solidFill>
              <a:latin typeface="Arial Narrow" panose="020B0606020202030204" pitchFamily="34" charset="0"/>
            </a:endParaRPr>
          </a:p>
        </p:txBody>
      </p:sp>
      <p:sp>
        <p:nvSpPr>
          <p:cNvPr id="59" name="TextBox 58"/>
          <p:cNvSpPr txBox="1"/>
          <p:nvPr/>
        </p:nvSpPr>
        <p:spPr>
          <a:xfrm>
            <a:off x="4521217" y="1598470"/>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2</a:t>
            </a:r>
            <a:endParaRPr lang="lv-LV" sz="3200" b="1" dirty="0">
              <a:solidFill>
                <a:schemeClr val="bg1"/>
              </a:solidFill>
              <a:latin typeface="Arial Narrow" panose="020B0606020202030204" pitchFamily="34" charset="0"/>
            </a:endParaRPr>
          </a:p>
        </p:txBody>
      </p:sp>
      <p:sp>
        <p:nvSpPr>
          <p:cNvPr id="60" name="TextBox 59"/>
          <p:cNvSpPr txBox="1"/>
          <p:nvPr/>
        </p:nvSpPr>
        <p:spPr>
          <a:xfrm>
            <a:off x="6845219" y="1618689"/>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3</a:t>
            </a:r>
            <a:endParaRPr lang="lv-LV" sz="3200" b="1" dirty="0">
              <a:solidFill>
                <a:schemeClr val="bg1"/>
              </a:solidFill>
              <a:latin typeface="Arial Narrow" panose="020B0606020202030204" pitchFamily="34" charset="0"/>
            </a:endParaRPr>
          </a:p>
        </p:txBody>
      </p:sp>
      <p:grpSp>
        <p:nvGrpSpPr>
          <p:cNvPr id="15" name="Group 38"/>
          <p:cNvGrpSpPr>
            <a:grpSpLocks/>
          </p:cNvGrpSpPr>
          <p:nvPr/>
        </p:nvGrpSpPr>
        <p:grpSpPr bwMode="auto">
          <a:xfrm>
            <a:off x="1895492" y="928384"/>
            <a:ext cx="5251450" cy="3330575"/>
            <a:chOff x="1809575" y="1872752"/>
            <a:chExt cx="5524850" cy="3504181"/>
          </a:xfrm>
          <a:solidFill>
            <a:srgbClr val="E4A6A6"/>
          </a:solidFill>
        </p:grpSpPr>
        <p:sp>
          <p:nvSpPr>
            <p:cNvPr id="19" name="Freeform 60">
              <a:extLst/>
            </p:cNvPr>
            <p:cNvSpPr>
              <a:spLocks/>
            </p:cNvSpPr>
            <p:nvPr/>
          </p:nvSpPr>
          <p:spPr bwMode="auto">
            <a:xfrm>
              <a:off x="4000809" y="1872752"/>
              <a:ext cx="1187476" cy="1189217"/>
            </a:xfrm>
            <a:custGeom>
              <a:avLst/>
              <a:gdLst>
                <a:gd name="T0" fmla="*/ 547 w 2397"/>
                <a:gd name="T1" fmla="*/ 194 h 2398"/>
                <a:gd name="T2" fmla="*/ 359 w 2397"/>
                <a:gd name="T3" fmla="*/ 344 h 2398"/>
                <a:gd name="T4" fmla="*/ 209 w 2397"/>
                <a:gd name="T5" fmla="*/ 524 h 2398"/>
                <a:gd name="T6" fmla="*/ 97 w 2397"/>
                <a:gd name="T7" fmla="*/ 726 h 2398"/>
                <a:gd name="T8" fmla="*/ 27 w 2397"/>
                <a:gd name="T9" fmla="*/ 945 h 2398"/>
                <a:gd name="T10" fmla="*/ 0 w 2397"/>
                <a:gd name="T11" fmla="*/ 1173 h 2398"/>
                <a:gd name="T12" fmla="*/ 18 w 2397"/>
                <a:gd name="T13" fmla="*/ 1405 h 2398"/>
                <a:gd name="T14" fmla="*/ 82 w 2397"/>
                <a:gd name="T15" fmla="*/ 1634 h 2398"/>
                <a:gd name="T16" fmla="*/ 161 w 2397"/>
                <a:gd name="T17" fmla="*/ 1798 h 2398"/>
                <a:gd name="T18" fmla="*/ 265 w 2397"/>
                <a:gd name="T19" fmla="*/ 1950 h 2398"/>
                <a:gd name="T20" fmla="*/ 430 w 2397"/>
                <a:gd name="T21" fmla="*/ 2120 h 2398"/>
                <a:gd name="T22" fmla="*/ 622 w 2397"/>
                <a:gd name="T23" fmla="*/ 2250 h 2398"/>
                <a:gd name="T24" fmla="*/ 834 w 2397"/>
                <a:gd name="T25" fmla="*/ 2341 h 2398"/>
                <a:gd name="T26" fmla="*/ 1058 w 2397"/>
                <a:gd name="T27" fmla="*/ 2389 h 2398"/>
                <a:gd name="T28" fmla="*/ 1288 w 2397"/>
                <a:gd name="T29" fmla="*/ 2394 h 2398"/>
                <a:gd name="T30" fmla="*/ 1519 w 2397"/>
                <a:gd name="T31" fmla="*/ 2354 h 2398"/>
                <a:gd name="T32" fmla="*/ 1743 w 2397"/>
                <a:gd name="T33" fmla="*/ 2267 h 2398"/>
                <a:gd name="T34" fmla="*/ 1851 w 2397"/>
                <a:gd name="T35" fmla="*/ 2205 h 2398"/>
                <a:gd name="T36" fmla="*/ 2039 w 2397"/>
                <a:gd name="T37" fmla="*/ 2055 h 2398"/>
                <a:gd name="T38" fmla="*/ 2189 w 2397"/>
                <a:gd name="T39" fmla="*/ 1875 h 2398"/>
                <a:gd name="T40" fmla="*/ 2299 w 2397"/>
                <a:gd name="T41" fmla="*/ 1672 h 2398"/>
                <a:gd name="T42" fmla="*/ 2369 w 2397"/>
                <a:gd name="T43" fmla="*/ 1453 h 2398"/>
                <a:gd name="T44" fmla="*/ 2397 w 2397"/>
                <a:gd name="T45" fmla="*/ 1225 h 2398"/>
                <a:gd name="T46" fmla="*/ 2380 w 2397"/>
                <a:gd name="T47" fmla="*/ 993 h 2398"/>
                <a:gd name="T48" fmla="*/ 2316 w 2397"/>
                <a:gd name="T49" fmla="*/ 765 h 2398"/>
                <a:gd name="T50" fmla="*/ 2236 w 2397"/>
                <a:gd name="T51" fmla="*/ 601 h 2398"/>
                <a:gd name="T52" fmla="*/ 2134 w 2397"/>
                <a:gd name="T53" fmla="*/ 449 h 2398"/>
                <a:gd name="T54" fmla="*/ 1968 w 2397"/>
                <a:gd name="T55" fmla="*/ 279 h 2398"/>
                <a:gd name="T56" fmla="*/ 1776 w 2397"/>
                <a:gd name="T57" fmla="*/ 148 h 2398"/>
                <a:gd name="T58" fmla="*/ 1565 w 2397"/>
                <a:gd name="T59" fmla="*/ 57 h 2398"/>
                <a:gd name="T60" fmla="*/ 1339 w 2397"/>
                <a:gd name="T61" fmla="*/ 9 h 2398"/>
                <a:gd name="T62" fmla="*/ 1108 w 2397"/>
                <a:gd name="T63" fmla="*/ 4 h 2398"/>
                <a:gd name="T64" fmla="*/ 878 w 2397"/>
                <a:gd name="T65" fmla="*/ 44 h 2398"/>
                <a:gd name="T66" fmla="*/ 653 w 2397"/>
                <a:gd name="T67" fmla="*/ 131 h 2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397" h="2398">
                  <a:moveTo>
                    <a:pt x="600" y="162"/>
                  </a:moveTo>
                  <a:lnTo>
                    <a:pt x="547" y="194"/>
                  </a:lnTo>
                  <a:lnTo>
                    <a:pt x="449" y="265"/>
                  </a:lnTo>
                  <a:lnTo>
                    <a:pt x="359" y="344"/>
                  </a:lnTo>
                  <a:lnTo>
                    <a:pt x="279" y="431"/>
                  </a:lnTo>
                  <a:lnTo>
                    <a:pt x="209" y="524"/>
                  </a:lnTo>
                  <a:lnTo>
                    <a:pt x="148" y="623"/>
                  </a:lnTo>
                  <a:lnTo>
                    <a:pt x="97" y="726"/>
                  </a:lnTo>
                  <a:lnTo>
                    <a:pt x="57" y="834"/>
                  </a:lnTo>
                  <a:lnTo>
                    <a:pt x="27" y="945"/>
                  </a:lnTo>
                  <a:lnTo>
                    <a:pt x="8" y="1058"/>
                  </a:lnTo>
                  <a:lnTo>
                    <a:pt x="0" y="1173"/>
                  </a:lnTo>
                  <a:lnTo>
                    <a:pt x="3" y="1290"/>
                  </a:lnTo>
                  <a:lnTo>
                    <a:pt x="18" y="1405"/>
                  </a:lnTo>
                  <a:lnTo>
                    <a:pt x="44" y="1521"/>
                  </a:lnTo>
                  <a:lnTo>
                    <a:pt x="82" y="1634"/>
                  </a:lnTo>
                  <a:lnTo>
                    <a:pt x="131" y="1744"/>
                  </a:lnTo>
                  <a:lnTo>
                    <a:pt x="161" y="1798"/>
                  </a:lnTo>
                  <a:lnTo>
                    <a:pt x="193" y="1851"/>
                  </a:lnTo>
                  <a:lnTo>
                    <a:pt x="265" y="1950"/>
                  </a:lnTo>
                  <a:lnTo>
                    <a:pt x="344" y="2039"/>
                  </a:lnTo>
                  <a:lnTo>
                    <a:pt x="430" y="2120"/>
                  </a:lnTo>
                  <a:lnTo>
                    <a:pt x="522" y="2190"/>
                  </a:lnTo>
                  <a:lnTo>
                    <a:pt x="622" y="2250"/>
                  </a:lnTo>
                  <a:lnTo>
                    <a:pt x="726" y="2301"/>
                  </a:lnTo>
                  <a:lnTo>
                    <a:pt x="834" y="2341"/>
                  </a:lnTo>
                  <a:lnTo>
                    <a:pt x="945" y="2371"/>
                  </a:lnTo>
                  <a:lnTo>
                    <a:pt x="1058" y="2389"/>
                  </a:lnTo>
                  <a:lnTo>
                    <a:pt x="1173" y="2398"/>
                  </a:lnTo>
                  <a:lnTo>
                    <a:pt x="1288" y="2394"/>
                  </a:lnTo>
                  <a:lnTo>
                    <a:pt x="1405" y="2380"/>
                  </a:lnTo>
                  <a:lnTo>
                    <a:pt x="1519" y="2354"/>
                  </a:lnTo>
                  <a:lnTo>
                    <a:pt x="1633" y="2317"/>
                  </a:lnTo>
                  <a:lnTo>
                    <a:pt x="1743" y="2267"/>
                  </a:lnTo>
                  <a:lnTo>
                    <a:pt x="1798" y="2236"/>
                  </a:lnTo>
                  <a:lnTo>
                    <a:pt x="1851" y="2205"/>
                  </a:lnTo>
                  <a:lnTo>
                    <a:pt x="1950" y="2134"/>
                  </a:lnTo>
                  <a:lnTo>
                    <a:pt x="2039" y="2055"/>
                  </a:lnTo>
                  <a:lnTo>
                    <a:pt x="2118" y="1968"/>
                  </a:lnTo>
                  <a:lnTo>
                    <a:pt x="2189" y="1875"/>
                  </a:lnTo>
                  <a:lnTo>
                    <a:pt x="2249" y="1776"/>
                  </a:lnTo>
                  <a:lnTo>
                    <a:pt x="2299" y="1672"/>
                  </a:lnTo>
                  <a:lnTo>
                    <a:pt x="2340" y="1565"/>
                  </a:lnTo>
                  <a:lnTo>
                    <a:pt x="2369" y="1453"/>
                  </a:lnTo>
                  <a:lnTo>
                    <a:pt x="2389" y="1341"/>
                  </a:lnTo>
                  <a:lnTo>
                    <a:pt x="2397" y="1225"/>
                  </a:lnTo>
                  <a:lnTo>
                    <a:pt x="2394" y="1109"/>
                  </a:lnTo>
                  <a:lnTo>
                    <a:pt x="2380" y="993"/>
                  </a:lnTo>
                  <a:lnTo>
                    <a:pt x="2354" y="878"/>
                  </a:lnTo>
                  <a:lnTo>
                    <a:pt x="2316" y="765"/>
                  </a:lnTo>
                  <a:lnTo>
                    <a:pt x="2266" y="655"/>
                  </a:lnTo>
                  <a:lnTo>
                    <a:pt x="2236" y="601"/>
                  </a:lnTo>
                  <a:lnTo>
                    <a:pt x="2205" y="547"/>
                  </a:lnTo>
                  <a:lnTo>
                    <a:pt x="2134" y="449"/>
                  </a:lnTo>
                  <a:lnTo>
                    <a:pt x="2054" y="359"/>
                  </a:lnTo>
                  <a:lnTo>
                    <a:pt x="1968" y="279"/>
                  </a:lnTo>
                  <a:lnTo>
                    <a:pt x="1874" y="209"/>
                  </a:lnTo>
                  <a:lnTo>
                    <a:pt x="1776" y="148"/>
                  </a:lnTo>
                  <a:lnTo>
                    <a:pt x="1672" y="98"/>
                  </a:lnTo>
                  <a:lnTo>
                    <a:pt x="1565" y="57"/>
                  </a:lnTo>
                  <a:lnTo>
                    <a:pt x="1453" y="28"/>
                  </a:lnTo>
                  <a:lnTo>
                    <a:pt x="1339" y="9"/>
                  </a:lnTo>
                  <a:lnTo>
                    <a:pt x="1225" y="0"/>
                  </a:lnTo>
                  <a:lnTo>
                    <a:pt x="1108" y="4"/>
                  </a:lnTo>
                  <a:lnTo>
                    <a:pt x="993" y="19"/>
                  </a:lnTo>
                  <a:lnTo>
                    <a:pt x="878" y="44"/>
                  </a:lnTo>
                  <a:lnTo>
                    <a:pt x="765" y="82"/>
                  </a:lnTo>
                  <a:lnTo>
                    <a:pt x="653" y="131"/>
                  </a:lnTo>
                  <a:lnTo>
                    <a:pt x="600" y="162"/>
                  </a:lnTo>
                  <a:close/>
                </a:path>
              </a:pathLst>
            </a:custGeom>
            <a:grp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0" name="Freeform: Shape 82">
              <a:extLst/>
            </p:cNvPr>
            <p:cNvSpPr>
              <a:spLocks/>
            </p:cNvSpPr>
            <p:nvPr/>
          </p:nvSpPr>
          <p:spPr bwMode="auto">
            <a:xfrm>
              <a:off x="2243814" y="1872752"/>
              <a:ext cx="1022131" cy="1940829"/>
            </a:xfrm>
            <a:custGeom>
              <a:avLst/>
              <a:gdLst>
                <a:gd name="connsiteX0" fmla="*/ 1091813 w 1364969"/>
                <a:gd name="connsiteY0" fmla="*/ 0 h 2589076"/>
                <a:gd name="connsiteX1" fmla="*/ 1251937 w 1364969"/>
                <a:gd name="connsiteY1" fmla="*/ 0 h 2589076"/>
                <a:gd name="connsiteX2" fmla="*/ 1238657 w 1364969"/>
                <a:gd name="connsiteY2" fmla="*/ 30830 h 2589076"/>
                <a:gd name="connsiteX3" fmla="*/ 1204929 w 1364969"/>
                <a:gd name="connsiteY3" fmla="*/ 122734 h 2589076"/>
                <a:gd name="connsiteX4" fmla="*/ 1174508 w 1364969"/>
                <a:gd name="connsiteY4" fmla="*/ 215960 h 2589076"/>
                <a:gd name="connsiteX5" fmla="*/ 1148717 w 1364969"/>
                <a:gd name="connsiteY5" fmla="*/ 311169 h 2589076"/>
                <a:gd name="connsiteX6" fmla="*/ 1128216 w 1364969"/>
                <a:gd name="connsiteY6" fmla="*/ 407040 h 2589076"/>
                <a:gd name="connsiteX7" fmla="*/ 1112344 w 1364969"/>
                <a:gd name="connsiteY7" fmla="*/ 504233 h 2589076"/>
                <a:gd name="connsiteX8" fmla="*/ 1099779 w 1364969"/>
                <a:gd name="connsiteY8" fmla="*/ 601425 h 2589076"/>
                <a:gd name="connsiteX9" fmla="*/ 1093166 w 1364969"/>
                <a:gd name="connsiteY9" fmla="*/ 699941 h 2589076"/>
                <a:gd name="connsiteX10" fmla="*/ 1090520 w 1364969"/>
                <a:gd name="connsiteY10" fmla="*/ 798456 h 2589076"/>
                <a:gd name="connsiteX11" fmla="*/ 1093166 w 1364969"/>
                <a:gd name="connsiteY11" fmla="*/ 896971 h 2589076"/>
                <a:gd name="connsiteX12" fmla="*/ 1101101 w 1364969"/>
                <a:gd name="connsiteY12" fmla="*/ 996809 h 2589076"/>
                <a:gd name="connsiteX13" fmla="*/ 1113005 w 1364969"/>
                <a:gd name="connsiteY13" fmla="*/ 1095324 h 2589076"/>
                <a:gd name="connsiteX14" fmla="*/ 1130200 w 1364969"/>
                <a:gd name="connsiteY14" fmla="*/ 1193839 h 2589076"/>
                <a:gd name="connsiteX15" fmla="*/ 1152685 w 1364969"/>
                <a:gd name="connsiteY15" fmla="*/ 1292355 h 2589076"/>
                <a:gd name="connsiteX16" fmla="*/ 1179137 w 1364969"/>
                <a:gd name="connsiteY16" fmla="*/ 1390209 h 2589076"/>
                <a:gd name="connsiteX17" fmla="*/ 1211542 w 1364969"/>
                <a:gd name="connsiteY17" fmla="*/ 1486079 h 2589076"/>
                <a:gd name="connsiteX18" fmla="*/ 1248576 w 1364969"/>
                <a:gd name="connsiteY18" fmla="*/ 1581950 h 2589076"/>
                <a:gd name="connsiteX19" fmla="*/ 1290901 w 1364969"/>
                <a:gd name="connsiteY19" fmla="*/ 1676498 h 2589076"/>
                <a:gd name="connsiteX20" fmla="*/ 1338516 w 1364969"/>
                <a:gd name="connsiteY20" fmla="*/ 1769724 h 2589076"/>
                <a:gd name="connsiteX21" fmla="*/ 1364969 w 1364969"/>
                <a:gd name="connsiteY21" fmla="*/ 1815345 h 2589076"/>
                <a:gd name="connsiteX22" fmla="*/ 1364969 w 1364969"/>
                <a:gd name="connsiteY22" fmla="*/ 1816006 h 2589076"/>
                <a:gd name="connsiteX23" fmla="*/ 1364718 w 1364969"/>
                <a:gd name="connsiteY23" fmla="*/ 1816152 h 2589076"/>
                <a:gd name="connsiteX24" fmla="*/ 1364969 w 1364969"/>
                <a:gd name="connsiteY24" fmla="*/ 1816581 h 2589076"/>
                <a:gd name="connsiteX25" fmla="*/ 1270200 w 1364969"/>
                <a:gd name="connsiteY25" fmla="*/ 1871195 h 2589076"/>
                <a:gd name="connsiteX26" fmla="*/ 1236673 w 1364969"/>
                <a:gd name="connsiteY26" fmla="*/ 1890719 h 2589076"/>
                <a:gd name="connsiteX27" fmla="*/ 1236673 w 1364969"/>
                <a:gd name="connsiteY27" fmla="*/ 1890516 h 2589076"/>
                <a:gd name="connsiteX28" fmla="*/ 24481 w 1364969"/>
                <a:gd name="connsiteY28" fmla="*/ 2589076 h 2589076"/>
                <a:gd name="connsiteX29" fmla="*/ 0 w 1364969"/>
                <a:gd name="connsiteY29" fmla="*/ 2546160 h 2589076"/>
                <a:gd name="connsiteX30" fmla="*/ 1212183 w 1364969"/>
                <a:gd name="connsiteY30" fmla="*/ 1847260 h 2589076"/>
                <a:gd name="connsiteX31" fmla="*/ 1208236 w 1364969"/>
                <a:gd name="connsiteY31" fmla="*/ 1840470 h 2589076"/>
                <a:gd name="connsiteX32" fmla="*/ 1156652 w 1364969"/>
                <a:gd name="connsiteY32" fmla="*/ 1740632 h 2589076"/>
                <a:gd name="connsiteX33" fmla="*/ 1111021 w 1364969"/>
                <a:gd name="connsiteY33" fmla="*/ 1639472 h 2589076"/>
                <a:gd name="connsiteX34" fmla="*/ 1072003 w 1364969"/>
                <a:gd name="connsiteY34" fmla="*/ 1536329 h 2589076"/>
                <a:gd name="connsiteX35" fmla="*/ 1036953 w 1364969"/>
                <a:gd name="connsiteY35" fmla="*/ 1433185 h 2589076"/>
                <a:gd name="connsiteX36" fmla="*/ 1008516 w 1364969"/>
                <a:gd name="connsiteY36" fmla="*/ 1328058 h 2589076"/>
                <a:gd name="connsiteX37" fmla="*/ 984047 w 1364969"/>
                <a:gd name="connsiteY37" fmla="*/ 1222931 h 2589076"/>
                <a:gd name="connsiteX38" fmla="*/ 965530 w 1364969"/>
                <a:gd name="connsiteY38" fmla="*/ 1117804 h 2589076"/>
                <a:gd name="connsiteX39" fmla="*/ 952965 w 1364969"/>
                <a:gd name="connsiteY39" fmla="*/ 1011355 h 2589076"/>
                <a:gd name="connsiteX40" fmla="*/ 945029 w 1364969"/>
                <a:gd name="connsiteY40" fmla="*/ 904905 h 2589076"/>
                <a:gd name="connsiteX41" fmla="*/ 942384 w 1364969"/>
                <a:gd name="connsiteY41" fmla="*/ 798456 h 2589076"/>
                <a:gd name="connsiteX42" fmla="*/ 945029 w 1364969"/>
                <a:gd name="connsiteY42" fmla="*/ 693329 h 2589076"/>
                <a:gd name="connsiteX43" fmla="*/ 951643 w 1364969"/>
                <a:gd name="connsiteY43" fmla="*/ 588202 h 2589076"/>
                <a:gd name="connsiteX44" fmla="*/ 964869 w 1364969"/>
                <a:gd name="connsiteY44" fmla="*/ 483075 h 2589076"/>
                <a:gd name="connsiteX45" fmla="*/ 982063 w 1364969"/>
                <a:gd name="connsiteY45" fmla="*/ 378609 h 2589076"/>
                <a:gd name="connsiteX46" fmla="*/ 1005210 w 1364969"/>
                <a:gd name="connsiteY46" fmla="*/ 276127 h 2589076"/>
                <a:gd name="connsiteX47" fmla="*/ 1031663 w 1364969"/>
                <a:gd name="connsiteY47" fmla="*/ 174306 h 2589076"/>
                <a:gd name="connsiteX48" fmla="*/ 1064067 w 1364969"/>
                <a:gd name="connsiteY48" fmla="*/ 73807 h 2589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364969" h="2589076">
                  <a:moveTo>
                    <a:pt x="1091813" y="0"/>
                  </a:moveTo>
                  <a:lnTo>
                    <a:pt x="1251937" y="0"/>
                  </a:lnTo>
                  <a:lnTo>
                    <a:pt x="1238657" y="30830"/>
                  </a:lnTo>
                  <a:lnTo>
                    <a:pt x="1204929" y="122734"/>
                  </a:lnTo>
                  <a:lnTo>
                    <a:pt x="1174508" y="215960"/>
                  </a:lnTo>
                  <a:lnTo>
                    <a:pt x="1148717" y="311169"/>
                  </a:lnTo>
                  <a:lnTo>
                    <a:pt x="1128216" y="407040"/>
                  </a:lnTo>
                  <a:lnTo>
                    <a:pt x="1112344" y="504233"/>
                  </a:lnTo>
                  <a:lnTo>
                    <a:pt x="1099779" y="601425"/>
                  </a:lnTo>
                  <a:lnTo>
                    <a:pt x="1093166" y="699941"/>
                  </a:lnTo>
                  <a:lnTo>
                    <a:pt x="1090520" y="798456"/>
                  </a:lnTo>
                  <a:lnTo>
                    <a:pt x="1093166" y="896971"/>
                  </a:lnTo>
                  <a:lnTo>
                    <a:pt x="1101101" y="996809"/>
                  </a:lnTo>
                  <a:lnTo>
                    <a:pt x="1113005" y="1095324"/>
                  </a:lnTo>
                  <a:lnTo>
                    <a:pt x="1130200" y="1193839"/>
                  </a:lnTo>
                  <a:lnTo>
                    <a:pt x="1152685" y="1292355"/>
                  </a:lnTo>
                  <a:lnTo>
                    <a:pt x="1179137" y="1390209"/>
                  </a:lnTo>
                  <a:lnTo>
                    <a:pt x="1211542" y="1486079"/>
                  </a:lnTo>
                  <a:lnTo>
                    <a:pt x="1248576" y="1581950"/>
                  </a:lnTo>
                  <a:lnTo>
                    <a:pt x="1290901" y="1676498"/>
                  </a:lnTo>
                  <a:lnTo>
                    <a:pt x="1338516" y="1769724"/>
                  </a:lnTo>
                  <a:lnTo>
                    <a:pt x="1364969" y="1815345"/>
                  </a:lnTo>
                  <a:lnTo>
                    <a:pt x="1364969" y="1816006"/>
                  </a:lnTo>
                  <a:lnTo>
                    <a:pt x="1364718" y="1816152"/>
                  </a:lnTo>
                  <a:lnTo>
                    <a:pt x="1364969" y="1816581"/>
                  </a:lnTo>
                  <a:lnTo>
                    <a:pt x="1270200" y="1871195"/>
                  </a:lnTo>
                  <a:lnTo>
                    <a:pt x="1236673" y="1890719"/>
                  </a:lnTo>
                  <a:lnTo>
                    <a:pt x="1236673" y="1890516"/>
                  </a:lnTo>
                  <a:lnTo>
                    <a:pt x="24481" y="2589076"/>
                  </a:lnTo>
                  <a:lnTo>
                    <a:pt x="0" y="2546160"/>
                  </a:lnTo>
                  <a:lnTo>
                    <a:pt x="1212183" y="1847260"/>
                  </a:lnTo>
                  <a:lnTo>
                    <a:pt x="1208236" y="1840470"/>
                  </a:lnTo>
                  <a:lnTo>
                    <a:pt x="1156652" y="1740632"/>
                  </a:lnTo>
                  <a:lnTo>
                    <a:pt x="1111021" y="1639472"/>
                  </a:lnTo>
                  <a:lnTo>
                    <a:pt x="1072003" y="1536329"/>
                  </a:lnTo>
                  <a:lnTo>
                    <a:pt x="1036953" y="1433185"/>
                  </a:lnTo>
                  <a:lnTo>
                    <a:pt x="1008516" y="1328058"/>
                  </a:lnTo>
                  <a:lnTo>
                    <a:pt x="984047" y="1222931"/>
                  </a:lnTo>
                  <a:lnTo>
                    <a:pt x="965530" y="1117804"/>
                  </a:lnTo>
                  <a:lnTo>
                    <a:pt x="952965" y="1011355"/>
                  </a:lnTo>
                  <a:lnTo>
                    <a:pt x="945029" y="904905"/>
                  </a:lnTo>
                  <a:lnTo>
                    <a:pt x="942384" y="798456"/>
                  </a:lnTo>
                  <a:lnTo>
                    <a:pt x="945029" y="693329"/>
                  </a:lnTo>
                  <a:lnTo>
                    <a:pt x="951643" y="588202"/>
                  </a:lnTo>
                  <a:lnTo>
                    <a:pt x="964869" y="483075"/>
                  </a:lnTo>
                  <a:lnTo>
                    <a:pt x="982063" y="378609"/>
                  </a:lnTo>
                  <a:lnTo>
                    <a:pt x="1005210" y="276127"/>
                  </a:lnTo>
                  <a:lnTo>
                    <a:pt x="1031663" y="174306"/>
                  </a:lnTo>
                  <a:lnTo>
                    <a:pt x="1064067" y="73807"/>
                  </a:lnTo>
                  <a:close/>
                </a:path>
              </a:pathLst>
            </a:custGeom>
            <a:grp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1" name="Freeform: Shape 83">
              <a:extLst/>
            </p:cNvPr>
            <p:cNvSpPr>
              <a:spLocks/>
            </p:cNvSpPr>
            <p:nvPr/>
          </p:nvSpPr>
          <p:spPr bwMode="auto">
            <a:xfrm>
              <a:off x="3060516" y="1872752"/>
              <a:ext cx="823382" cy="2832741"/>
            </a:xfrm>
            <a:custGeom>
              <a:avLst/>
              <a:gdLst>
                <a:gd name="connsiteX0" fmla="*/ 161034 w 1097134"/>
                <a:gd name="connsiteY0" fmla="*/ 0 h 3775488"/>
                <a:gd name="connsiteX1" fmla="*/ 322580 w 1097134"/>
                <a:gd name="connsiteY1" fmla="*/ 0 h 3775488"/>
                <a:gd name="connsiteX2" fmla="*/ 319612 w 1097134"/>
                <a:gd name="connsiteY2" fmla="*/ 5896 h 3775488"/>
                <a:gd name="connsiteX3" fmla="*/ 271968 w 1097134"/>
                <a:gd name="connsiteY3" fmla="*/ 119616 h 3775488"/>
                <a:gd name="connsiteX4" fmla="*/ 232926 w 1097134"/>
                <a:gd name="connsiteY4" fmla="*/ 235320 h 3775488"/>
                <a:gd name="connsiteX5" fmla="*/ 201164 w 1097134"/>
                <a:gd name="connsiteY5" fmla="*/ 352347 h 3775488"/>
                <a:gd name="connsiteX6" fmla="*/ 176018 w 1097134"/>
                <a:gd name="connsiteY6" fmla="*/ 472679 h 3775488"/>
                <a:gd name="connsiteX7" fmla="*/ 158813 w 1097134"/>
                <a:gd name="connsiteY7" fmla="*/ 593011 h 3775488"/>
                <a:gd name="connsiteX8" fmla="*/ 150211 w 1097134"/>
                <a:gd name="connsiteY8" fmla="*/ 715988 h 3775488"/>
                <a:gd name="connsiteX9" fmla="*/ 148888 w 1097134"/>
                <a:gd name="connsiteY9" fmla="*/ 838304 h 3775488"/>
                <a:gd name="connsiteX10" fmla="*/ 155505 w 1097134"/>
                <a:gd name="connsiteY10" fmla="*/ 961942 h 3775488"/>
                <a:gd name="connsiteX11" fmla="*/ 170063 w 1097134"/>
                <a:gd name="connsiteY11" fmla="*/ 1084918 h 3775488"/>
                <a:gd name="connsiteX12" fmla="*/ 193223 w 1097134"/>
                <a:gd name="connsiteY12" fmla="*/ 1206573 h 3775488"/>
                <a:gd name="connsiteX13" fmla="*/ 224986 w 1097134"/>
                <a:gd name="connsiteY13" fmla="*/ 1328227 h 3775488"/>
                <a:gd name="connsiteX14" fmla="*/ 264689 w 1097134"/>
                <a:gd name="connsiteY14" fmla="*/ 1449221 h 3775488"/>
                <a:gd name="connsiteX15" fmla="*/ 313656 w 1097134"/>
                <a:gd name="connsiteY15" fmla="*/ 1567569 h 3775488"/>
                <a:gd name="connsiteX16" fmla="*/ 369902 w 1097134"/>
                <a:gd name="connsiteY16" fmla="*/ 1683935 h 3775488"/>
                <a:gd name="connsiteX17" fmla="*/ 402327 w 1097134"/>
                <a:gd name="connsiteY17" fmla="*/ 1741456 h 3775488"/>
                <a:gd name="connsiteX18" fmla="*/ 435413 w 1097134"/>
                <a:gd name="connsiteY18" fmla="*/ 1796333 h 3775488"/>
                <a:gd name="connsiteX19" fmla="*/ 506217 w 1097134"/>
                <a:gd name="connsiteY19" fmla="*/ 1902780 h 3775488"/>
                <a:gd name="connsiteX20" fmla="*/ 583638 w 1097134"/>
                <a:gd name="connsiteY20" fmla="*/ 2001955 h 3775488"/>
                <a:gd name="connsiteX21" fmla="*/ 665692 w 1097134"/>
                <a:gd name="connsiteY21" fmla="*/ 2095180 h 3775488"/>
                <a:gd name="connsiteX22" fmla="*/ 754363 w 1097134"/>
                <a:gd name="connsiteY22" fmla="*/ 2183115 h 3775488"/>
                <a:gd name="connsiteX23" fmla="*/ 847004 w 1097134"/>
                <a:gd name="connsiteY23" fmla="*/ 2263116 h 3775488"/>
                <a:gd name="connsiteX24" fmla="*/ 943615 w 1097134"/>
                <a:gd name="connsiteY24" fmla="*/ 2337166 h 3775488"/>
                <a:gd name="connsiteX25" fmla="*/ 1044858 w 1097134"/>
                <a:gd name="connsiteY25" fmla="*/ 2403944 h 3775488"/>
                <a:gd name="connsiteX26" fmla="*/ 1097134 w 1097134"/>
                <a:gd name="connsiteY26" fmla="*/ 2435019 h 3775488"/>
                <a:gd name="connsiteX27" fmla="*/ 1022360 w 1097134"/>
                <a:gd name="connsiteY27" fmla="*/ 2563285 h 3775488"/>
                <a:gd name="connsiteX28" fmla="*/ 1021767 w 1097134"/>
                <a:gd name="connsiteY28" fmla="*/ 2562933 h 3775488"/>
                <a:gd name="connsiteX29" fmla="*/ 322690 w 1097134"/>
                <a:gd name="connsiteY29" fmla="*/ 3775488 h 3775488"/>
                <a:gd name="connsiteX30" fmla="*/ 279739 w 1097134"/>
                <a:gd name="connsiteY30" fmla="*/ 3751681 h 3775488"/>
                <a:gd name="connsiteX31" fmla="*/ 979048 w 1097134"/>
                <a:gd name="connsiteY31" fmla="*/ 2537526 h 3775488"/>
                <a:gd name="connsiteX32" fmla="*/ 966775 w 1097134"/>
                <a:gd name="connsiteY32" fmla="*/ 2530227 h 3775488"/>
                <a:gd name="connsiteX33" fmla="*/ 856929 w 1097134"/>
                <a:gd name="connsiteY33" fmla="*/ 2458160 h 3775488"/>
                <a:gd name="connsiteX34" fmla="*/ 752377 w 1097134"/>
                <a:gd name="connsiteY34" fmla="*/ 2378159 h 3775488"/>
                <a:gd name="connsiteX35" fmla="*/ 653119 w 1097134"/>
                <a:gd name="connsiteY35" fmla="*/ 2291546 h 3775488"/>
                <a:gd name="connsiteX36" fmla="*/ 557831 w 1097134"/>
                <a:gd name="connsiteY36" fmla="*/ 2197660 h 3775488"/>
                <a:gd name="connsiteX37" fmla="*/ 468499 w 1097134"/>
                <a:gd name="connsiteY37" fmla="*/ 2097163 h 3775488"/>
                <a:gd name="connsiteX38" fmla="*/ 386446 w 1097134"/>
                <a:gd name="connsiteY38" fmla="*/ 1989393 h 3775488"/>
                <a:gd name="connsiteX39" fmla="*/ 309024 w 1097134"/>
                <a:gd name="connsiteY39" fmla="*/ 1875012 h 3775488"/>
                <a:gd name="connsiteX40" fmla="*/ 273953 w 1097134"/>
                <a:gd name="connsiteY40" fmla="*/ 1815507 h 3775488"/>
                <a:gd name="connsiteX41" fmla="*/ 238882 w 1097134"/>
                <a:gd name="connsiteY41" fmla="*/ 1753357 h 3775488"/>
                <a:gd name="connsiteX42" fmla="*/ 178003 w 1097134"/>
                <a:gd name="connsiteY42" fmla="*/ 1628397 h 3775488"/>
                <a:gd name="connsiteX43" fmla="*/ 125727 w 1097134"/>
                <a:gd name="connsiteY43" fmla="*/ 1500792 h 3775488"/>
                <a:gd name="connsiteX44" fmla="*/ 82715 w 1097134"/>
                <a:gd name="connsiteY44" fmla="*/ 1370542 h 3775488"/>
                <a:gd name="connsiteX45" fmla="*/ 48306 w 1097134"/>
                <a:gd name="connsiteY45" fmla="*/ 1239631 h 3775488"/>
                <a:gd name="connsiteX46" fmla="*/ 23160 w 1097134"/>
                <a:gd name="connsiteY46" fmla="*/ 1107398 h 3775488"/>
                <a:gd name="connsiteX47" fmla="*/ 7279 w 1097134"/>
                <a:gd name="connsiteY47" fmla="*/ 974504 h 3775488"/>
                <a:gd name="connsiteX48" fmla="*/ 0 w 1097134"/>
                <a:gd name="connsiteY48" fmla="*/ 842271 h 3775488"/>
                <a:gd name="connsiteX49" fmla="*/ 1324 w 1097134"/>
                <a:gd name="connsiteY49" fmla="*/ 710037 h 3775488"/>
                <a:gd name="connsiteX50" fmla="*/ 11249 w 1097134"/>
                <a:gd name="connsiteY50" fmla="*/ 577804 h 3775488"/>
                <a:gd name="connsiteX51" fmla="*/ 29778 w 1097134"/>
                <a:gd name="connsiteY51" fmla="*/ 447555 h 3775488"/>
                <a:gd name="connsiteX52" fmla="*/ 56246 w 1097134"/>
                <a:gd name="connsiteY52" fmla="*/ 317966 h 3775488"/>
                <a:gd name="connsiteX53" fmla="*/ 90656 w 1097134"/>
                <a:gd name="connsiteY53" fmla="*/ 191022 h 3775488"/>
                <a:gd name="connsiteX54" fmla="*/ 133006 w 1097134"/>
                <a:gd name="connsiteY54" fmla="*/ 66062 h 3775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1097134" h="3775488">
                  <a:moveTo>
                    <a:pt x="161034" y="0"/>
                  </a:moveTo>
                  <a:lnTo>
                    <a:pt x="322580" y="0"/>
                  </a:lnTo>
                  <a:lnTo>
                    <a:pt x="319612" y="5896"/>
                  </a:lnTo>
                  <a:lnTo>
                    <a:pt x="271968" y="119616"/>
                  </a:lnTo>
                  <a:lnTo>
                    <a:pt x="232926" y="235320"/>
                  </a:lnTo>
                  <a:lnTo>
                    <a:pt x="201164" y="352347"/>
                  </a:lnTo>
                  <a:lnTo>
                    <a:pt x="176018" y="472679"/>
                  </a:lnTo>
                  <a:lnTo>
                    <a:pt x="158813" y="593011"/>
                  </a:lnTo>
                  <a:lnTo>
                    <a:pt x="150211" y="715988"/>
                  </a:lnTo>
                  <a:lnTo>
                    <a:pt x="148888" y="838304"/>
                  </a:lnTo>
                  <a:lnTo>
                    <a:pt x="155505" y="961942"/>
                  </a:lnTo>
                  <a:lnTo>
                    <a:pt x="170063" y="1084918"/>
                  </a:lnTo>
                  <a:lnTo>
                    <a:pt x="193223" y="1206573"/>
                  </a:lnTo>
                  <a:lnTo>
                    <a:pt x="224986" y="1328227"/>
                  </a:lnTo>
                  <a:lnTo>
                    <a:pt x="264689" y="1449221"/>
                  </a:lnTo>
                  <a:lnTo>
                    <a:pt x="313656" y="1567569"/>
                  </a:lnTo>
                  <a:lnTo>
                    <a:pt x="369902" y="1683935"/>
                  </a:lnTo>
                  <a:lnTo>
                    <a:pt x="402327" y="1741456"/>
                  </a:lnTo>
                  <a:lnTo>
                    <a:pt x="435413" y="1796333"/>
                  </a:lnTo>
                  <a:lnTo>
                    <a:pt x="506217" y="1902780"/>
                  </a:lnTo>
                  <a:lnTo>
                    <a:pt x="583638" y="2001955"/>
                  </a:lnTo>
                  <a:lnTo>
                    <a:pt x="665692" y="2095180"/>
                  </a:lnTo>
                  <a:lnTo>
                    <a:pt x="754363" y="2183115"/>
                  </a:lnTo>
                  <a:lnTo>
                    <a:pt x="847004" y="2263116"/>
                  </a:lnTo>
                  <a:lnTo>
                    <a:pt x="943615" y="2337166"/>
                  </a:lnTo>
                  <a:lnTo>
                    <a:pt x="1044858" y="2403944"/>
                  </a:lnTo>
                  <a:lnTo>
                    <a:pt x="1097134" y="2435019"/>
                  </a:lnTo>
                  <a:lnTo>
                    <a:pt x="1022360" y="2563285"/>
                  </a:lnTo>
                  <a:lnTo>
                    <a:pt x="1021767" y="2562933"/>
                  </a:lnTo>
                  <a:lnTo>
                    <a:pt x="322690" y="3775488"/>
                  </a:lnTo>
                  <a:lnTo>
                    <a:pt x="279739" y="3751681"/>
                  </a:lnTo>
                  <a:lnTo>
                    <a:pt x="979048" y="2537526"/>
                  </a:lnTo>
                  <a:lnTo>
                    <a:pt x="966775" y="2530227"/>
                  </a:lnTo>
                  <a:lnTo>
                    <a:pt x="856929" y="2458160"/>
                  </a:lnTo>
                  <a:lnTo>
                    <a:pt x="752377" y="2378159"/>
                  </a:lnTo>
                  <a:lnTo>
                    <a:pt x="653119" y="2291546"/>
                  </a:lnTo>
                  <a:lnTo>
                    <a:pt x="557831" y="2197660"/>
                  </a:lnTo>
                  <a:lnTo>
                    <a:pt x="468499" y="2097163"/>
                  </a:lnTo>
                  <a:lnTo>
                    <a:pt x="386446" y="1989393"/>
                  </a:lnTo>
                  <a:lnTo>
                    <a:pt x="309024" y="1875012"/>
                  </a:lnTo>
                  <a:lnTo>
                    <a:pt x="273953" y="1815507"/>
                  </a:lnTo>
                  <a:lnTo>
                    <a:pt x="238882" y="1753357"/>
                  </a:lnTo>
                  <a:lnTo>
                    <a:pt x="178003" y="1628397"/>
                  </a:lnTo>
                  <a:lnTo>
                    <a:pt x="125727" y="1500792"/>
                  </a:lnTo>
                  <a:lnTo>
                    <a:pt x="82715" y="1370542"/>
                  </a:lnTo>
                  <a:lnTo>
                    <a:pt x="48306" y="1239631"/>
                  </a:lnTo>
                  <a:lnTo>
                    <a:pt x="23160" y="1107398"/>
                  </a:lnTo>
                  <a:lnTo>
                    <a:pt x="7279" y="974504"/>
                  </a:lnTo>
                  <a:lnTo>
                    <a:pt x="0" y="842271"/>
                  </a:lnTo>
                  <a:lnTo>
                    <a:pt x="1324" y="710037"/>
                  </a:lnTo>
                  <a:lnTo>
                    <a:pt x="11249" y="577804"/>
                  </a:lnTo>
                  <a:lnTo>
                    <a:pt x="29778" y="447555"/>
                  </a:lnTo>
                  <a:lnTo>
                    <a:pt x="56246" y="317966"/>
                  </a:lnTo>
                  <a:lnTo>
                    <a:pt x="90656" y="191022"/>
                  </a:lnTo>
                  <a:lnTo>
                    <a:pt x="133006" y="66062"/>
                  </a:lnTo>
                  <a:close/>
                </a:path>
              </a:pathLst>
            </a:custGeom>
            <a:solidFill>
              <a:srgbClr val="A94949"/>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2" name="Freeform: Shape 84">
              <a:extLst/>
            </p:cNvPr>
            <p:cNvSpPr>
              <a:spLocks noChangeArrowheads="1"/>
            </p:cNvSpPr>
            <p:nvPr/>
          </p:nvSpPr>
          <p:spPr bwMode="auto">
            <a:xfrm>
              <a:off x="3174087" y="2465690"/>
              <a:ext cx="1421296" cy="2473638"/>
            </a:xfrm>
            <a:custGeom>
              <a:avLst/>
              <a:gdLst>
                <a:gd name="connsiteX0" fmla="*/ 0 w 1896673"/>
                <a:gd name="connsiteY0" fmla="*/ 0 h 3299336"/>
                <a:gd name="connsiteX1" fmla="*/ 148136 w 1896673"/>
                <a:gd name="connsiteY1" fmla="*/ 0 h 3299336"/>
                <a:gd name="connsiteX2" fmla="*/ 148797 w 1896673"/>
                <a:gd name="connsiteY2" fmla="*/ 55551 h 3299336"/>
                <a:gd name="connsiteX3" fmla="*/ 156072 w 1896673"/>
                <a:gd name="connsiteY3" fmla="*/ 167976 h 3299336"/>
                <a:gd name="connsiteX4" fmla="*/ 169298 w 1896673"/>
                <a:gd name="connsiteY4" fmla="*/ 280400 h 3299336"/>
                <a:gd name="connsiteX5" fmla="*/ 191122 w 1896673"/>
                <a:gd name="connsiteY5" fmla="*/ 391503 h 3299336"/>
                <a:gd name="connsiteX6" fmla="*/ 220220 w 1896673"/>
                <a:gd name="connsiteY6" fmla="*/ 502605 h 3299336"/>
                <a:gd name="connsiteX7" fmla="*/ 257254 w 1896673"/>
                <a:gd name="connsiteY7" fmla="*/ 612384 h 3299336"/>
                <a:gd name="connsiteX8" fmla="*/ 300901 w 1896673"/>
                <a:gd name="connsiteY8" fmla="*/ 719518 h 3299336"/>
                <a:gd name="connsiteX9" fmla="*/ 353146 w 1896673"/>
                <a:gd name="connsiteY9" fmla="*/ 825330 h 3299336"/>
                <a:gd name="connsiteX10" fmla="*/ 382244 w 1896673"/>
                <a:gd name="connsiteY10" fmla="*/ 877574 h 3299336"/>
                <a:gd name="connsiteX11" fmla="*/ 412665 w 1896673"/>
                <a:gd name="connsiteY11" fmla="*/ 929819 h 3299336"/>
                <a:gd name="connsiteX12" fmla="*/ 480120 w 1896673"/>
                <a:gd name="connsiteY12" fmla="*/ 1028356 h 3299336"/>
                <a:gd name="connsiteX13" fmla="*/ 551542 w 1896673"/>
                <a:gd name="connsiteY13" fmla="*/ 1122264 h 3299336"/>
                <a:gd name="connsiteX14" fmla="*/ 628917 w 1896673"/>
                <a:gd name="connsiteY14" fmla="*/ 1208897 h 3299336"/>
                <a:gd name="connsiteX15" fmla="*/ 712244 w 1896673"/>
                <a:gd name="connsiteY15" fmla="*/ 1290239 h 3299336"/>
                <a:gd name="connsiteX16" fmla="*/ 798877 w 1896673"/>
                <a:gd name="connsiteY16" fmla="*/ 1364969 h 3299336"/>
                <a:gd name="connsiteX17" fmla="*/ 890139 w 1896673"/>
                <a:gd name="connsiteY17" fmla="*/ 1433085 h 3299336"/>
                <a:gd name="connsiteX18" fmla="*/ 985370 w 1896673"/>
                <a:gd name="connsiteY18" fmla="*/ 1495911 h 3299336"/>
                <a:gd name="connsiteX19" fmla="*/ 1083246 w 1896673"/>
                <a:gd name="connsiteY19" fmla="*/ 1551462 h 3299336"/>
                <a:gd name="connsiteX20" fmla="*/ 1185089 w 1896673"/>
                <a:gd name="connsiteY20" fmla="*/ 1600400 h 3299336"/>
                <a:gd name="connsiteX21" fmla="*/ 1289578 w 1896673"/>
                <a:gd name="connsiteY21" fmla="*/ 1642724 h 3299336"/>
                <a:gd name="connsiteX22" fmla="*/ 1396051 w 1896673"/>
                <a:gd name="connsiteY22" fmla="*/ 1678436 h 3299336"/>
                <a:gd name="connsiteX23" fmla="*/ 1505169 w 1896673"/>
                <a:gd name="connsiteY23" fmla="*/ 1706872 h 3299336"/>
                <a:gd name="connsiteX24" fmla="*/ 1615610 w 1896673"/>
                <a:gd name="connsiteY24" fmla="*/ 1728696 h 3299336"/>
                <a:gd name="connsiteX25" fmla="*/ 1726712 w 1896673"/>
                <a:gd name="connsiteY25" fmla="*/ 1743245 h 3299336"/>
                <a:gd name="connsiteX26" fmla="*/ 1840459 w 1896673"/>
                <a:gd name="connsiteY26" fmla="*/ 1751181 h 3299336"/>
                <a:gd name="connsiteX27" fmla="*/ 1847073 w 1896673"/>
                <a:gd name="connsiteY27" fmla="*/ 1751181 h 3299336"/>
                <a:gd name="connsiteX28" fmla="*/ 1847073 w 1896673"/>
                <a:gd name="connsiteY28" fmla="*/ 1749858 h 3299336"/>
                <a:gd name="connsiteX29" fmla="*/ 1896673 w 1896673"/>
                <a:gd name="connsiteY29" fmla="*/ 1749858 h 3299336"/>
                <a:gd name="connsiteX30" fmla="*/ 1896673 w 1896673"/>
                <a:gd name="connsiteY30" fmla="*/ 3299336 h 3299336"/>
                <a:gd name="connsiteX31" fmla="*/ 1847073 w 1896673"/>
                <a:gd name="connsiteY31" fmla="*/ 3299336 h 3299336"/>
                <a:gd name="connsiteX32" fmla="*/ 1847073 w 1896673"/>
                <a:gd name="connsiteY32" fmla="*/ 1899574 h 3299336"/>
                <a:gd name="connsiteX33" fmla="*/ 1835169 w 1896673"/>
                <a:gd name="connsiteY33" fmla="*/ 1899318 h 3299336"/>
                <a:gd name="connsiteX34" fmla="*/ 1713486 w 1896673"/>
                <a:gd name="connsiteY34" fmla="*/ 1890720 h 3299336"/>
                <a:gd name="connsiteX35" fmla="*/ 1591802 w 1896673"/>
                <a:gd name="connsiteY35" fmla="*/ 1875510 h 3299336"/>
                <a:gd name="connsiteX36" fmla="*/ 1471442 w 1896673"/>
                <a:gd name="connsiteY36" fmla="*/ 1851702 h 3299336"/>
                <a:gd name="connsiteX37" fmla="*/ 1354388 w 1896673"/>
                <a:gd name="connsiteY37" fmla="*/ 1820620 h 3299336"/>
                <a:gd name="connsiteX38" fmla="*/ 1238656 w 1896673"/>
                <a:gd name="connsiteY38" fmla="*/ 1782264 h 3299336"/>
                <a:gd name="connsiteX39" fmla="*/ 1125570 w 1896673"/>
                <a:gd name="connsiteY39" fmla="*/ 1735971 h 3299336"/>
                <a:gd name="connsiteX40" fmla="*/ 1014468 w 1896673"/>
                <a:gd name="connsiteY40" fmla="*/ 1682403 h 3299336"/>
                <a:gd name="connsiteX41" fmla="*/ 907334 w 1896673"/>
                <a:gd name="connsiteY41" fmla="*/ 1622884 h 3299336"/>
                <a:gd name="connsiteX42" fmla="*/ 804829 w 1896673"/>
                <a:gd name="connsiteY42" fmla="*/ 1554768 h 3299336"/>
                <a:gd name="connsiteX43" fmla="*/ 704969 w 1896673"/>
                <a:gd name="connsiteY43" fmla="*/ 1480700 h 3299336"/>
                <a:gd name="connsiteX44" fmla="*/ 611061 w 1896673"/>
                <a:gd name="connsiteY44" fmla="*/ 1400019 h 3299336"/>
                <a:gd name="connsiteX45" fmla="*/ 521783 w 1896673"/>
                <a:gd name="connsiteY45" fmla="*/ 1311402 h 3299336"/>
                <a:gd name="connsiteX46" fmla="*/ 437795 w 1896673"/>
                <a:gd name="connsiteY46" fmla="*/ 1217494 h 3299336"/>
                <a:gd name="connsiteX47" fmla="*/ 359098 w 1896673"/>
                <a:gd name="connsiteY47" fmla="*/ 1116312 h 3299336"/>
                <a:gd name="connsiteX48" fmla="*/ 287014 w 1896673"/>
                <a:gd name="connsiteY48" fmla="*/ 1007855 h 3299336"/>
                <a:gd name="connsiteX49" fmla="*/ 253286 w 1896673"/>
                <a:gd name="connsiteY49" fmla="*/ 952304 h 3299336"/>
                <a:gd name="connsiteX50" fmla="*/ 221543 w 1896673"/>
                <a:gd name="connsiteY50" fmla="*/ 896091 h 3299336"/>
                <a:gd name="connsiteX51" fmla="*/ 165330 w 1896673"/>
                <a:gd name="connsiteY51" fmla="*/ 781021 h 3299336"/>
                <a:gd name="connsiteX52" fmla="*/ 117054 w 1896673"/>
                <a:gd name="connsiteY52" fmla="*/ 663306 h 3299336"/>
                <a:gd name="connsiteX53" fmla="*/ 78036 w 1896673"/>
                <a:gd name="connsiteY53" fmla="*/ 544929 h 3299336"/>
                <a:gd name="connsiteX54" fmla="*/ 46292 w 1896673"/>
                <a:gd name="connsiteY54" fmla="*/ 425230 h 3299336"/>
                <a:gd name="connsiteX55" fmla="*/ 23146 w 1896673"/>
                <a:gd name="connsiteY55" fmla="*/ 303547 h 3299336"/>
                <a:gd name="connsiteX56" fmla="*/ 7274 w 1896673"/>
                <a:gd name="connsiteY56" fmla="*/ 182525 h 3299336"/>
                <a:gd name="connsiteX57" fmla="*/ 661 w 1896673"/>
                <a:gd name="connsiteY57" fmla="*/ 60842 h 3299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1896673" h="3299336">
                  <a:moveTo>
                    <a:pt x="0" y="0"/>
                  </a:moveTo>
                  <a:lnTo>
                    <a:pt x="148136" y="0"/>
                  </a:lnTo>
                  <a:lnTo>
                    <a:pt x="148797" y="55551"/>
                  </a:lnTo>
                  <a:lnTo>
                    <a:pt x="156072" y="167976"/>
                  </a:lnTo>
                  <a:lnTo>
                    <a:pt x="169298" y="280400"/>
                  </a:lnTo>
                  <a:lnTo>
                    <a:pt x="191122" y="391503"/>
                  </a:lnTo>
                  <a:lnTo>
                    <a:pt x="220220" y="502605"/>
                  </a:lnTo>
                  <a:lnTo>
                    <a:pt x="257254" y="612384"/>
                  </a:lnTo>
                  <a:lnTo>
                    <a:pt x="300901" y="719518"/>
                  </a:lnTo>
                  <a:lnTo>
                    <a:pt x="353146" y="825330"/>
                  </a:lnTo>
                  <a:lnTo>
                    <a:pt x="382244" y="877574"/>
                  </a:lnTo>
                  <a:lnTo>
                    <a:pt x="412665" y="929819"/>
                  </a:lnTo>
                  <a:lnTo>
                    <a:pt x="480120" y="1028356"/>
                  </a:lnTo>
                  <a:lnTo>
                    <a:pt x="551542" y="1122264"/>
                  </a:lnTo>
                  <a:lnTo>
                    <a:pt x="628917" y="1208897"/>
                  </a:lnTo>
                  <a:lnTo>
                    <a:pt x="712244" y="1290239"/>
                  </a:lnTo>
                  <a:lnTo>
                    <a:pt x="798877" y="1364969"/>
                  </a:lnTo>
                  <a:lnTo>
                    <a:pt x="890139" y="1433085"/>
                  </a:lnTo>
                  <a:lnTo>
                    <a:pt x="985370" y="1495911"/>
                  </a:lnTo>
                  <a:lnTo>
                    <a:pt x="1083246" y="1551462"/>
                  </a:lnTo>
                  <a:lnTo>
                    <a:pt x="1185089" y="1600400"/>
                  </a:lnTo>
                  <a:lnTo>
                    <a:pt x="1289578" y="1642724"/>
                  </a:lnTo>
                  <a:lnTo>
                    <a:pt x="1396051" y="1678436"/>
                  </a:lnTo>
                  <a:lnTo>
                    <a:pt x="1505169" y="1706872"/>
                  </a:lnTo>
                  <a:lnTo>
                    <a:pt x="1615610" y="1728696"/>
                  </a:lnTo>
                  <a:lnTo>
                    <a:pt x="1726712" y="1743245"/>
                  </a:lnTo>
                  <a:lnTo>
                    <a:pt x="1840459" y="1751181"/>
                  </a:lnTo>
                  <a:lnTo>
                    <a:pt x="1847073" y="1751181"/>
                  </a:lnTo>
                  <a:lnTo>
                    <a:pt x="1847073" y="1749858"/>
                  </a:lnTo>
                  <a:lnTo>
                    <a:pt x="1896673" y="1749858"/>
                  </a:lnTo>
                  <a:lnTo>
                    <a:pt x="1896673" y="3299336"/>
                  </a:lnTo>
                  <a:lnTo>
                    <a:pt x="1847073" y="3299336"/>
                  </a:lnTo>
                  <a:lnTo>
                    <a:pt x="1847073" y="1899574"/>
                  </a:lnTo>
                  <a:lnTo>
                    <a:pt x="1835169" y="1899318"/>
                  </a:lnTo>
                  <a:lnTo>
                    <a:pt x="1713486" y="1890720"/>
                  </a:lnTo>
                  <a:lnTo>
                    <a:pt x="1591802" y="1875510"/>
                  </a:lnTo>
                  <a:lnTo>
                    <a:pt x="1471442" y="1851702"/>
                  </a:lnTo>
                  <a:lnTo>
                    <a:pt x="1354388" y="1820620"/>
                  </a:lnTo>
                  <a:lnTo>
                    <a:pt x="1238656" y="1782264"/>
                  </a:lnTo>
                  <a:lnTo>
                    <a:pt x="1125570" y="1735971"/>
                  </a:lnTo>
                  <a:lnTo>
                    <a:pt x="1014468" y="1682403"/>
                  </a:lnTo>
                  <a:lnTo>
                    <a:pt x="907334" y="1622884"/>
                  </a:lnTo>
                  <a:lnTo>
                    <a:pt x="804829" y="1554768"/>
                  </a:lnTo>
                  <a:lnTo>
                    <a:pt x="704969" y="1480700"/>
                  </a:lnTo>
                  <a:lnTo>
                    <a:pt x="611061" y="1400019"/>
                  </a:lnTo>
                  <a:lnTo>
                    <a:pt x="521783" y="1311402"/>
                  </a:lnTo>
                  <a:lnTo>
                    <a:pt x="437795" y="1217494"/>
                  </a:lnTo>
                  <a:lnTo>
                    <a:pt x="359098" y="1116312"/>
                  </a:lnTo>
                  <a:lnTo>
                    <a:pt x="287014" y="1007855"/>
                  </a:lnTo>
                  <a:lnTo>
                    <a:pt x="253286" y="952304"/>
                  </a:lnTo>
                  <a:lnTo>
                    <a:pt x="221543" y="896091"/>
                  </a:lnTo>
                  <a:lnTo>
                    <a:pt x="165330" y="781021"/>
                  </a:lnTo>
                  <a:lnTo>
                    <a:pt x="117054" y="663306"/>
                  </a:lnTo>
                  <a:lnTo>
                    <a:pt x="78036" y="544929"/>
                  </a:lnTo>
                  <a:lnTo>
                    <a:pt x="46292" y="425230"/>
                  </a:lnTo>
                  <a:lnTo>
                    <a:pt x="23146" y="303547"/>
                  </a:lnTo>
                  <a:lnTo>
                    <a:pt x="7274" y="182525"/>
                  </a:lnTo>
                  <a:lnTo>
                    <a:pt x="661" y="60842"/>
                  </a:lnTo>
                  <a:close/>
                </a:path>
              </a:pathLst>
            </a:custGeom>
            <a:solidFill>
              <a:srgbClr val="A13544"/>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3" name="Freeform: Shape 85">
              <a:extLst/>
            </p:cNvPr>
            <p:cNvSpPr>
              <a:spLocks/>
            </p:cNvSpPr>
            <p:nvPr/>
          </p:nvSpPr>
          <p:spPr bwMode="auto">
            <a:xfrm>
              <a:off x="3459681" y="3068650"/>
              <a:ext cx="2421715" cy="1643524"/>
            </a:xfrm>
            <a:custGeom>
              <a:avLst/>
              <a:gdLst>
                <a:gd name="connsiteX0" fmla="*/ 128296 w 3227913"/>
                <a:gd name="connsiteY0" fmla="*/ 0 h 2192282"/>
                <a:gd name="connsiteX1" fmla="*/ 171282 w 3227913"/>
                <a:gd name="connsiteY1" fmla="*/ 70761 h 2192282"/>
                <a:gd name="connsiteX2" fmla="*/ 265851 w 3227913"/>
                <a:gd name="connsiteY2" fmla="*/ 201703 h 2192282"/>
                <a:gd name="connsiteX3" fmla="*/ 371663 w 3227913"/>
                <a:gd name="connsiteY3" fmla="*/ 321402 h 2192282"/>
                <a:gd name="connsiteX4" fmla="*/ 487394 w 3227913"/>
                <a:gd name="connsiteY4" fmla="*/ 427214 h 2192282"/>
                <a:gd name="connsiteX5" fmla="*/ 611723 w 3227913"/>
                <a:gd name="connsiteY5" fmla="*/ 521783 h 2192282"/>
                <a:gd name="connsiteX6" fmla="*/ 743987 w 3227913"/>
                <a:gd name="connsiteY6" fmla="*/ 602465 h 2192282"/>
                <a:gd name="connsiteX7" fmla="*/ 882865 w 3227913"/>
                <a:gd name="connsiteY7" fmla="*/ 669920 h 2192282"/>
                <a:gd name="connsiteX8" fmla="*/ 1027033 w 3227913"/>
                <a:gd name="connsiteY8" fmla="*/ 723487 h 2192282"/>
                <a:gd name="connsiteX9" fmla="*/ 1175169 w 3227913"/>
                <a:gd name="connsiteY9" fmla="*/ 763166 h 2192282"/>
                <a:gd name="connsiteX10" fmla="*/ 1326612 w 3227913"/>
                <a:gd name="connsiteY10" fmla="*/ 788958 h 2192282"/>
                <a:gd name="connsiteX11" fmla="*/ 1480038 w 3227913"/>
                <a:gd name="connsiteY11" fmla="*/ 799539 h 2192282"/>
                <a:gd name="connsiteX12" fmla="*/ 1635449 w 3227913"/>
                <a:gd name="connsiteY12" fmla="*/ 796232 h 2192282"/>
                <a:gd name="connsiteX13" fmla="*/ 1789537 w 3227913"/>
                <a:gd name="connsiteY13" fmla="*/ 776392 h 2192282"/>
                <a:gd name="connsiteX14" fmla="*/ 1942964 w 3227913"/>
                <a:gd name="connsiteY14" fmla="*/ 742004 h 2192282"/>
                <a:gd name="connsiteX15" fmla="*/ 2093745 w 3227913"/>
                <a:gd name="connsiteY15" fmla="*/ 691743 h 2192282"/>
                <a:gd name="connsiteX16" fmla="*/ 2241881 w 3227913"/>
                <a:gd name="connsiteY16" fmla="*/ 625611 h 2192282"/>
                <a:gd name="connsiteX17" fmla="*/ 2313911 w 3227913"/>
                <a:gd name="connsiteY17" fmla="*/ 585301 h 2192282"/>
                <a:gd name="connsiteX18" fmla="*/ 2313966 w 3227913"/>
                <a:gd name="connsiteY18" fmla="*/ 585269 h 2192282"/>
                <a:gd name="connsiteX19" fmla="*/ 2314034 w 3227913"/>
                <a:gd name="connsiteY19" fmla="*/ 585388 h 2192282"/>
                <a:gd name="connsiteX20" fmla="*/ 2388695 w 3227913"/>
                <a:gd name="connsiteY20" fmla="*/ 713567 h 2192282"/>
                <a:gd name="connsiteX21" fmla="*/ 2388695 w 3227913"/>
                <a:gd name="connsiteY21" fmla="*/ 714667 h 2192282"/>
                <a:gd name="connsiteX22" fmla="*/ 3227913 w 3227913"/>
                <a:gd name="connsiteY22" fmla="*/ 2167813 h 2192282"/>
                <a:gd name="connsiteX23" fmla="*/ 3184927 w 3227913"/>
                <a:gd name="connsiteY23" fmla="*/ 2192282 h 2192282"/>
                <a:gd name="connsiteX24" fmla="*/ 2345566 w 3227913"/>
                <a:gd name="connsiteY24" fmla="*/ 737834 h 2192282"/>
                <a:gd name="connsiteX25" fmla="*/ 2269657 w 3227913"/>
                <a:gd name="connsiteY25" fmla="*/ 777054 h 2192282"/>
                <a:gd name="connsiteX26" fmla="*/ 2188976 w 3227913"/>
                <a:gd name="connsiteY26" fmla="*/ 813426 h 2192282"/>
                <a:gd name="connsiteX27" fmla="*/ 2106972 w 3227913"/>
                <a:gd name="connsiteY27" fmla="*/ 845170 h 2192282"/>
                <a:gd name="connsiteX28" fmla="*/ 2024306 w 3227913"/>
                <a:gd name="connsiteY28" fmla="*/ 872284 h 2192282"/>
                <a:gd name="connsiteX29" fmla="*/ 1941641 w 3227913"/>
                <a:gd name="connsiteY29" fmla="*/ 896092 h 2192282"/>
                <a:gd name="connsiteX30" fmla="*/ 1815329 w 3227913"/>
                <a:gd name="connsiteY30" fmla="*/ 923206 h 2192282"/>
                <a:gd name="connsiteX31" fmla="*/ 1646692 w 3227913"/>
                <a:gd name="connsiteY31" fmla="*/ 944368 h 2192282"/>
                <a:gd name="connsiteX32" fmla="*/ 1476732 w 3227913"/>
                <a:gd name="connsiteY32" fmla="*/ 948336 h 2192282"/>
                <a:gd name="connsiteX33" fmla="*/ 1308756 w 3227913"/>
                <a:gd name="connsiteY33" fmla="*/ 936432 h 2192282"/>
                <a:gd name="connsiteX34" fmla="*/ 1143426 w 3227913"/>
                <a:gd name="connsiteY34" fmla="*/ 908657 h 2192282"/>
                <a:gd name="connsiteX35" fmla="*/ 981402 w 3227913"/>
                <a:gd name="connsiteY35" fmla="*/ 865671 h 2192282"/>
                <a:gd name="connsiteX36" fmla="*/ 823346 w 3227913"/>
                <a:gd name="connsiteY36" fmla="*/ 806152 h 2192282"/>
                <a:gd name="connsiteX37" fmla="*/ 671903 w 3227913"/>
                <a:gd name="connsiteY37" fmla="*/ 732745 h 2192282"/>
                <a:gd name="connsiteX38" fmla="*/ 527735 w 3227913"/>
                <a:gd name="connsiteY38" fmla="*/ 644128 h 2192282"/>
                <a:gd name="connsiteX39" fmla="*/ 391502 w 3227913"/>
                <a:gd name="connsiteY39" fmla="*/ 541623 h 2192282"/>
                <a:gd name="connsiteX40" fmla="*/ 296272 w 3227913"/>
                <a:gd name="connsiteY40" fmla="*/ 454990 h 2192282"/>
                <a:gd name="connsiteX41" fmla="*/ 235430 w 3227913"/>
                <a:gd name="connsiteY41" fmla="*/ 393487 h 2192282"/>
                <a:gd name="connsiteX42" fmla="*/ 177895 w 3227913"/>
                <a:gd name="connsiteY42" fmla="*/ 328016 h 2192282"/>
                <a:gd name="connsiteX43" fmla="*/ 123006 w 3227913"/>
                <a:gd name="connsiteY43" fmla="*/ 260561 h 2192282"/>
                <a:gd name="connsiteX44" fmla="*/ 72084 w 3227913"/>
                <a:gd name="connsiteY44" fmla="*/ 188477 h 2192282"/>
                <a:gd name="connsiteX45" fmla="*/ 23146 w 3227913"/>
                <a:gd name="connsiteY45" fmla="*/ 113086 h 2192282"/>
                <a:gd name="connsiteX46" fmla="*/ 0 w 3227913"/>
                <a:gd name="connsiteY46" fmla="*/ 74068 h 2192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3227913" h="2192282">
                  <a:moveTo>
                    <a:pt x="128296" y="0"/>
                  </a:moveTo>
                  <a:lnTo>
                    <a:pt x="171282" y="70761"/>
                  </a:lnTo>
                  <a:lnTo>
                    <a:pt x="265851" y="201703"/>
                  </a:lnTo>
                  <a:lnTo>
                    <a:pt x="371663" y="321402"/>
                  </a:lnTo>
                  <a:lnTo>
                    <a:pt x="487394" y="427214"/>
                  </a:lnTo>
                  <a:lnTo>
                    <a:pt x="611723" y="521783"/>
                  </a:lnTo>
                  <a:lnTo>
                    <a:pt x="743987" y="602465"/>
                  </a:lnTo>
                  <a:lnTo>
                    <a:pt x="882865" y="669920"/>
                  </a:lnTo>
                  <a:lnTo>
                    <a:pt x="1027033" y="723487"/>
                  </a:lnTo>
                  <a:lnTo>
                    <a:pt x="1175169" y="763166"/>
                  </a:lnTo>
                  <a:lnTo>
                    <a:pt x="1326612" y="788958"/>
                  </a:lnTo>
                  <a:lnTo>
                    <a:pt x="1480038" y="799539"/>
                  </a:lnTo>
                  <a:lnTo>
                    <a:pt x="1635449" y="796232"/>
                  </a:lnTo>
                  <a:lnTo>
                    <a:pt x="1789537" y="776392"/>
                  </a:lnTo>
                  <a:lnTo>
                    <a:pt x="1942964" y="742004"/>
                  </a:lnTo>
                  <a:lnTo>
                    <a:pt x="2093745" y="691743"/>
                  </a:lnTo>
                  <a:lnTo>
                    <a:pt x="2241881" y="625611"/>
                  </a:lnTo>
                  <a:lnTo>
                    <a:pt x="2313911" y="585301"/>
                  </a:lnTo>
                  <a:lnTo>
                    <a:pt x="2313966" y="585269"/>
                  </a:lnTo>
                  <a:lnTo>
                    <a:pt x="2314034" y="585388"/>
                  </a:lnTo>
                  <a:lnTo>
                    <a:pt x="2388695" y="713567"/>
                  </a:lnTo>
                  <a:lnTo>
                    <a:pt x="2388695" y="714667"/>
                  </a:lnTo>
                  <a:lnTo>
                    <a:pt x="3227913" y="2167813"/>
                  </a:lnTo>
                  <a:lnTo>
                    <a:pt x="3184927" y="2192282"/>
                  </a:lnTo>
                  <a:lnTo>
                    <a:pt x="2345566" y="737834"/>
                  </a:lnTo>
                  <a:lnTo>
                    <a:pt x="2269657" y="777054"/>
                  </a:lnTo>
                  <a:lnTo>
                    <a:pt x="2188976" y="813426"/>
                  </a:lnTo>
                  <a:lnTo>
                    <a:pt x="2106972" y="845170"/>
                  </a:lnTo>
                  <a:lnTo>
                    <a:pt x="2024306" y="872284"/>
                  </a:lnTo>
                  <a:lnTo>
                    <a:pt x="1941641" y="896092"/>
                  </a:lnTo>
                  <a:lnTo>
                    <a:pt x="1815329" y="923206"/>
                  </a:lnTo>
                  <a:lnTo>
                    <a:pt x="1646692" y="944368"/>
                  </a:lnTo>
                  <a:lnTo>
                    <a:pt x="1476732" y="948336"/>
                  </a:lnTo>
                  <a:lnTo>
                    <a:pt x="1308756" y="936432"/>
                  </a:lnTo>
                  <a:lnTo>
                    <a:pt x="1143426" y="908657"/>
                  </a:lnTo>
                  <a:lnTo>
                    <a:pt x="981402" y="865671"/>
                  </a:lnTo>
                  <a:lnTo>
                    <a:pt x="823346" y="806152"/>
                  </a:lnTo>
                  <a:lnTo>
                    <a:pt x="671903" y="732745"/>
                  </a:lnTo>
                  <a:lnTo>
                    <a:pt x="527735" y="644128"/>
                  </a:lnTo>
                  <a:lnTo>
                    <a:pt x="391502" y="541623"/>
                  </a:lnTo>
                  <a:lnTo>
                    <a:pt x="296272" y="454990"/>
                  </a:lnTo>
                  <a:lnTo>
                    <a:pt x="235430" y="393487"/>
                  </a:lnTo>
                  <a:lnTo>
                    <a:pt x="177895" y="328016"/>
                  </a:lnTo>
                  <a:lnTo>
                    <a:pt x="123006" y="260561"/>
                  </a:lnTo>
                  <a:lnTo>
                    <a:pt x="72084" y="188477"/>
                  </a:lnTo>
                  <a:lnTo>
                    <a:pt x="23146" y="113086"/>
                  </a:lnTo>
                  <a:lnTo>
                    <a:pt x="0" y="74068"/>
                  </a:lnTo>
                  <a:close/>
                </a:path>
              </a:pathLst>
            </a:custGeom>
            <a:solidFill>
              <a:srgbClr val="852727"/>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4" name="Freeform: Shape 86">
              <a:extLst/>
            </p:cNvPr>
            <p:cNvSpPr>
              <a:spLocks/>
            </p:cNvSpPr>
            <p:nvPr/>
          </p:nvSpPr>
          <p:spPr bwMode="auto">
            <a:xfrm>
              <a:off x="4027532" y="3011861"/>
              <a:ext cx="2872655" cy="820091"/>
            </a:xfrm>
            <a:custGeom>
              <a:avLst/>
              <a:gdLst>
                <a:gd name="connsiteX0" fmla="*/ 2011759 w 3831039"/>
                <a:gd name="connsiteY0" fmla="*/ 0 h 1093166"/>
                <a:gd name="connsiteX1" fmla="*/ 2011806 w 3831039"/>
                <a:gd name="connsiteY1" fmla="*/ 28 h 1093166"/>
                <a:gd name="connsiteX2" fmla="*/ 2011822 w 3831039"/>
                <a:gd name="connsiteY2" fmla="*/ 0 h 1093166"/>
                <a:gd name="connsiteX3" fmla="*/ 2025402 w 3831039"/>
                <a:gd name="connsiteY3" fmla="*/ 7881 h 1093166"/>
                <a:gd name="connsiteX4" fmla="*/ 3831039 w 3831039"/>
                <a:gd name="connsiteY4" fmla="*/ 1050790 h 1093166"/>
                <a:gd name="connsiteX5" fmla="*/ 3806552 w 3831039"/>
                <a:gd name="connsiteY5" fmla="*/ 1093166 h 1093166"/>
                <a:gd name="connsiteX6" fmla="*/ 2115849 w 3831039"/>
                <a:gd name="connsiteY6" fmla="*/ 116900 h 1093166"/>
                <a:gd name="connsiteX7" fmla="*/ 2114924 w 3831039"/>
                <a:gd name="connsiteY7" fmla="*/ 118466 h 1093166"/>
                <a:gd name="connsiteX8" fmla="*/ 2058086 w 3831039"/>
                <a:gd name="connsiteY8" fmla="*/ 203842 h 1093166"/>
                <a:gd name="connsiteX9" fmla="*/ 1995960 w 3831039"/>
                <a:gd name="connsiteY9" fmla="*/ 285246 h 1093166"/>
                <a:gd name="connsiteX10" fmla="*/ 1927886 w 3831039"/>
                <a:gd name="connsiteY10" fmla="*/ 363341 h 1093166"/>
                <a:gd name="connsiteX11" fmla="*/ 1854524 w 3831039"/>
                <a:gd name="connsiteY11" fmla="*/ 438127 h 1093166"/>
                <a:gd name="connsiteX12" fmla="*/ 1775214 w 3831039"/>
                <a:gd name="connsiteY12" fmla="*/ 507618 h 1093166"/>
                <a:gd name="connsiteX13" fmla="*/ 1691278 w 3831039"/>
                <a:gd name="connsiteY13" fmla="*/ 573139 h 1093166"/>
                <a:gd name="connsiteX14" fmla="*/ 1602716 w 3831039"/>
                <a:gd name="connsiteY14" fmla="*/ 632703 h 1093166"/>
                <a:gd name="connsiteX15" fmla="*/ 1555130 w 3831039"/>
                <a:gd name="connsiteY15" fmla="*/ 660500 h 1093166"/>
                <a:gd name="connsiteX16" fmla="*/ 1508205 w 3831039"/>
                <a:gd name="connsiteY16" fmla="*/ 686972 h 1093166"/>
                <a:gd name="connsiteX17" fmla="*/ 1413034 w 3831039"/>
                <a:gd name="connsiteY17" fmla="*/ 733962 h 1093166"/>
                <a:gd name="connsiteX18" fmla="*/ 1317201 w 3831039"/>
                <a:gd name="connsiteY18" fmla="*/ 773671 h 1093166"/>
                <a:gd name="connsiteX19" fmla="*/ 1218725 w 3831039"/>
                <a:gd name="connsiteY19" fmla="*/ 807424 h 1093166"/>
                <a:gd name="connsiteX20" fmla="*/ 1119588 w 3831039"/>
                <a:gd name="connsiteY20" fmla="*/ 833897 h 1093166"/>
                <a:gd name="connsiteX21" fmla="*/ 1019790 w 3831039"/>
                <a:gd name="connsiteY21" fmla="*/ 853090 h 1093166"/>
                <a:gd name="connsiteX22" fmla="*/ 918670 w 3831039"/>
                <a:gd name="connsiteY22" fmla="*/ 866988 h 1093166"/>
                <a:gd name="connsiteX23" fmla="*/ 818872 w 3831039"/>
                <a:gd name="connsiteY23" fmla="*/ 874268 h 1093166"/>
                <a:gd name="connsiteX24" fmla="*/ 718413 w 3831039"/>
                <a:gd name="connsiteY24" fmla="*/ 874930 h 1093166"/>
                <a:gd name="connsiteX25" fmla="*/ 617954 w 3831039"/>
                <a:gd name="connsiteY25" fmla="*/ 868974 h 1093166"/>
                <a:gd name="connsiteX26" fmla="*/ 518817 w 3831039"/>
                <a:gd name="connsiteY26" fmla="*/ 857061 h 1093166"/>
                <a:gd name="connsiteX27" fmla="*/ 421002 w 3831039"/>
                <a:gd name="connsiteY27" fmla="*/ 838530 h 1093166"/>
                <a:gd name="connsiteX28" fmla="*/ 323848 w 3831039"/>
                <a:gd name="connsiteY28" fmla="*/ 814704 h 1093166"/>
                <a:gd name="connsiteX29" fmla="*/ 228676 w 3831039"/>
                <a:gd name="connsiteY29" fmla="*/ 784922 h 1093166"/>
                <a:gd name="connsiteX30" fmla="*/ 134826 w 3831039"/>
                <a:gd name="connsiteY30" fmla="*/ 749846 h 1093166"/>
                <a:gd name="connsiteX31" fmla="*/ 44281 w 3831039"/>
                <a:gd name="connsiteY31" fmla="*/ 707489 h 1093166"/>
                <a:gd name="connsiteX32" fmla="*/ 0 w 3831039"/>
                <a:gd name="connsiteY32" fmla="*/ 684325 h 1093166"/>
                <a:gd name="connsiteX33" fmla="*/ 74022 w 3831039"/>
                <a:gd name="connsiteY33" fmla="*/ 555931 h 1093166"/>
                <a:gd name="connsiteX34" fmla="*/ 114338 w 3831039"/>
                <a:gd name="connsiteY34" fmla="*/ 577110 h 1093166"/>
                <a:gd name="connsiteX35" fmla="*/ 196952 w 3831039"/>
                <a:gd name="connsiteY35" fmla="*/ 614172 h 1093166"/>
                <a:gd name="connsiteX36" fmla="*/ 280888 w 3831039"/>
                <a:gd name="connsiteY36" fmla="*/ 646601 h 1093166"/>
                <a:gd name="connsiteX37" fmla="*/ 367468 w 3831039"/>
                <a:gd name="connsiteY37" fmla="*/ 673074 h 1093166"/>
                <a:gd name="connsiteX38" fmla="*/ 454709 w 3831039"/>
                <a:gd name="connsiteY38" fmla="*/ 694914 h 1093166"/>
                <a:gd name="connsiteX39" fmla="*/ 543932 w 3831039"/>
                <a:gd name="connsiteY39" fmla="*/ 710798 h 1093166"/>
                <a:gd name="connsiteX40" fmla="*/ 633816 w 3831039"/>
                <a:gd name="connsiteY40" fmla="*/ 721387 h 1093166"/>
                <a:gd name="connsiteX41" fmla="*/ 723700 w 3831039"/>
                <a:gd name="connsiteY41" fmla="*/ 726682 h 1093166"/>
                <a:gd name="connsiteX42" fmla="*/ 814246 w 3831039"/>
                <a:gd name="connsiteY42" fmla="*/ 725358 h 1093166"/>
                <a:gd name="connsiteX43" fmla="*/ 905452 w 3831039"/>
                <a:gd name="connsiteY43" fmla="*/ 719402 h 1093166"/>
                <a:gd name="connsiteX44" fmla="*/ 995997 w 3831039"/>
                <a:gd name="connsiteY44" fmla="*/ 706827 h 1093166"/>
                <a:gd name="connsiteX45" fmla="*/ 1086542 w 3831039"/>
                <a:gd name="connsiteY45" fmla="*/ 688958 h 1093166"/>
                <a:gd name="connsiteX46" fmla="*/ 1176426 w 3831039"/>
                <a:gd name="connsiteY46" fmla="*/ 664470 h 1093166"/>
                <a:gd name="connsiteX47" fmla="*/ 1264989 w 3831039"/>
                <a:gd name="connsiteY47" fmla="*/ 634688 h 1093166"/>
                <a:gd name="connsiteX48" fmla="*/ 1352230 w 3831039"/>
                <a:gd name="connsiteY48" fmla="*/ 597626 h 1093166"/>
                <a:gd name="connsiteX49" fmla="*/ 1438809 w 3831039"/>
                <a:gd name="connsiteY49" fmla="*/ 555931 h 1093166"/>
                <a:gd name="connsiteX50" fmla="*/ 1481108 w 3831039"/>
                <a:gd name="connsiteY50" fmla="*/ 531444 h 1093166"/>
                <a:gd name="connsiteX51" fmla="*/ 1523406 w 3831039"/>
                <a:gd name="connsiteY51" fmla="*/ 506957 h 1093166"/>
                <a:gd name="connsiteX52" fmla="*/ 1605360 w 3831039"/>
                <a:gd name="connsiteY52" fmla="*/ 452025 h 1093166"/>
                <a:gd name="connsiteX53" fmla="*/ 1681365 w 3831039"/>
                <a:gd name="connsiteY53" fmla="*/ 392461 h 1093166"/>
                <a:gd name="connsiteX54" fmla="*/ 1752082 w 3831039"/>
                <a:gd name="connsiteY54" fmla="*/ 330250 h 1093166"/>
                <a:gd name="connsiteX55" fmla="*/ 1819496 w 3831039"/>
                <a:gd name="connsiteY55" fmla="*/ 262082 h 1093166"/>
                <a:gd name="connsiteX56" fmla="*/ 1880961 w 3831039"/>
                <a:gd name="connsiteY56" fmla="*/ 191929 h 1093166"/>
                <a:gd name="connsiteX57" fmla="*/ 1937138 w 3831039"/>
                <a:gd name="connsiteY57" fmla="*/ 117143 h 1093166"/>
                <a:gd name="connsiteX58" fmla="*/ 1988690 w 3831039"/>
                <a:gd name="connsiteY58" fmla="*/ 40371 h 1093166"/>
                <a:gd name="connsiteX59" fmla="*/ 2009949 w 3831039"/>
                <a:gd name="connsiteY59" fmla="*/ 3270 h 1093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31039" h="1093166">
                  <a:moveTo>
                    <a:pt x="2011759" y="0"/>
                  </a:moveTo>
                  <a:lnTo>
                    <a:pt x="2011806" y="28"/>
                  </a:lnTo>
                  <a:lnTo>
                    <a:pt x="2011822" y="0"/>
                  </a:lnTo>
                  <a:lnTo>
                    <a:pt x="2025402" y="7881"/>
                  </a:lnTo>
                  <a:lnTo>
                    <a:pt x="3831039" y="1050790"/>
                  </a:lnTo>
                  <a:lnTo>
                    <a:pt x="3806552" y="1093166"/>
                  </a:lnTo>
                  <a:lnTo>
                    <a:pt x="2115849" y="116900"/>
                  </a:lnTo>
                  <a:lnTo>
                    <a:pt x="2114924" y="118466"/>
                  </a:lnTo>
                  <a:lnTo>
                    <a:pt x="2058086" y="203842"/>
                  </a:lnTo>
                  <a:lnTo>
                    <a:pt x="1995960" y="285246"/>
                  </a:lnTo>
                  <a:lnTo>
                    <a:pt x="1927886" y="363341"/>
                  </a:lnTo>
                  <a:lnTo>
                    <a:pt x="1854524" y="438127"/>
                  </a:lnTo>
                  <a:lnTo>
                    <a:pt x="1775214" y="507618"/>
                  </a:lnTo>
                  <a:lnTo>
                    <a:pt x="1691278" y="573139"/>
                  </a:lnTo>
                  <a:lnTo>
                    <a:pt x="1602716" y="632703"/>
                  </a:lnTo>
                  <a:lnTo>
                    <a:pt x="1555130" y="660500"/>
                  </a:lnTo>
                  <a:lnTo>
                    <a:pt x="1508205" y="686972"/>
                  </a:lnTo>
                  <a:lnTo>
                    <a:pt x="1413034" y="733962"/>
                  </a:lnTo>
                  <a:lnTo>
                    <a:pt x="1317201" y="773671"/>
                  </a:lnTo>
                  <a:lnTo>
                    <a:pt x="1218725" y="807424"/>
                  </a:lnTo>
                  <a:lnTo>
                    <a:pt x="1119588" y="833897"/>
                  </a:lnTo>
                  <a:lnTo>
                    <a:pt x="1019790" y="853090"/>
                  </a:lnTo>
                  <a:lnTo>
                    <a:pt x="918670" y="866988"/>
                  </a:lnTo>
                  <a:lnTo>
                    <a:pt x="818872" y="874268"/>
                  </a:lnTo>
                  <a:lnTo>
                    <a:pt x="718413" y="874930"/>
                  </a:lnTo>
                  <a:lnTo>
                    <a:pt x="617954" y="868974"/>
                  </a:lnTo>
                  <a:lnTo>
                    <a:pt x="518817" y="857061"/>
                  </a:lnTo>
                  <a:lnTo>
                    <a:pt x="421002" y="838530"/>
                  </a:lnTo>
                  <a:lnTo>
                    <a:pt x="323848" y="814704"/>
                  </a:lnTo>
                  <a:lnTo>
                    <a:pt x="228676" y="784922"/>
                  </a:lnTo>
                  <a:lnTo>
                    <a:pt x="134826" y="749846"/>
                  </a:lnTo>
                  <a:lnTo>
                    <a:pt x="44281" y="707489"/>
                  </a:lnTo>
                  <a:lnTo>
                    <a:pt x="0" y="684325"/>
                  </a:lnTo>
                  <a:lnTo>
                    <a:pt x="74022" y="555931"/>
                  </a:lnTo>
                  <a:lnTo>
                    <a:pt x="114338" y="577110"/>
                  </a:lnTo>
                  <a:lnTo>
                    <a:pt x="196952" y="614172"/>
                  </a:lnTo>
                  <a:lnTo>
                    <a:pt x="280888" y="646601"/>
                  </a:lnTo>
                  <a:lnTo>
                    <a:pt x="367468" y="673074"/>
                  </a:lnTo>
                  <a:lnTo>
                    <a:pt x="454709" y="694914"/>
                  </a:lnTo>
                  <a:lnTo>
                    <a:pt x="543932" y="710798"/>
                  </a:lnTo>
                  <a:lnTo>
                    <a:pt x="633816" y="721387"/>
                  </a:lnTo>
                  <a:lnTo>
                    <a:pt x="723700" y="726682"/>
                  </a:lnTo>
                  <a:lnTo>
                    <a:pt x="814246" y="725358"/>
                  </a:lnTo>
                  <a:lnTo>
                    <a:pt x="905452" y="719402"/>
                  </a:lnTo>
                  <a:lnTo>
                    <a:pt x="995997" y="706827"/>
                  </a:lnTo>
                  <a:lnTo>
                    <a:pt x="1086542" y="688958"/>
                  </a:lnTo>
                  <a:lnTo>
                    <a:pt x="1176426" y="664470"/>
                  </a:lnTo>
                  <a:lnTo>
                    <a:pt x="1264989" y="634688"/>
                  </a:lnTo>
                  <a:lnTo>
                    <a:pt x="1352230" y="597626"/>
                  </a:lnTo>
                  <a:lnTo>
                    <a:pt x="1438809" y="555931"/>
                  </a:lnTo>
                  <a:lnTo>
                    <a:pt x="1481108" y="531444"/>
                  </a:lnTo>
                  <a:lnTo>
                    <a:pt x="1523406" y="506957"/>
                  </a:lnTo>
                  <a:lnTo>
                    <a:pt x="1605360" y="452025"/>
                  </a:lnTo>
                  <a:lnTo>
                    <a:pt x="1681365" y="392461"/>
                  </a:lnTo>
                  <a:lnTo>
                    <a:pt x="1752082" y="330250"/>
                  </a:lnTo>
                  <a:lnTo>
                    <a:pt x="1819496" y="262082"/>
                  </a:lnTo>
                  <a:lnTo>
                    <a:pt x="1880961" y="191929"/>
                  </a:lnTo>
                  <a:lnTo>
                    <a:pt x="1937138" y="117143"/>
                  </a:lnTo>
                  <a:lnTo>
                    <a:pt x="1988690" y="40371"/>
                  </a:lnTo>
                  <a:lnTo>
                    <a:pt x="2009949" y="3270"/>
                  </a:lnTo>
                  <a:close/>
                </a:path>
              </a:pathLst>
            </a:custGeom>
            <a:solidFill>
              <a:srgbClr val="501818"/>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5" name="Freeform 71">
              <a:extLst/>
            </p:cNvPr>
            <p:cNvSpPr>
              <a:spLocks/>
            </p:cNvSpPr>
            <p:nvPr/>
          </p:nvSpPr>
          <p:spPr bwMode="auto">
            <a:xfrm>
              <a:off x="5420435" y="4257867"/>
              <a:ext cx="883509" cy="885232"/>
            </a:xfrm>
            <a:prstGeom prst="ellipse">
              <a:avLst/>
            </a:prstGeom>
            <a:solidFill>
              <a:srgbClr val="852727"/>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6" name="Freeform 72">
              <a:extLst/>
            </p:cNvPr>
            <p:cNvSpPr>
              <a:spLocks/>
            </p:cNvSpPr>
            <p:nvPr/>
          </p:nvSpPr>
          <p:spPr bwMode="auto">
            <a:xfrm>
              <a:off x="4131081" y="4491701"/>
              <a:ext cx="885179" cy="885232"/>
            </a:xfrm>
            <a:prstGeom prst="ellipse">
              <a:avLst/>
            </a:prstGeom>
            <a:solidFill>
              <a:srgbClr val="A13544"/>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7" name="Freeform 73">
              <a:extLst/>
            </p:cNvPr>
            <p:cNvSpPr>
              <a:spLocks/>
            </p:cNvSpPr>
            <p:nvPr/>
          </p:nvSpPr>
          <p:spPr bwMode="auto">
            <a:xfrm>
              <a:off x="2846738" y="4252855"/>
              <a:ext cx="881838" cy="883562"/>
            </a:xfrm>
            <a:prstGeom prst="ellipse">
              <a:avLst/>
            </a:prstGeom>
            <a:solidFill>
              <a:srgbClr val="A94949"/>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8" name="Freeform 74">
              <a:extLst/>
            </p:cNvPr>
            <p:cNvSpPr>
              <a:spLocks/>
            </p:cNvSpPr>
            <p:nvPr/>
          </p:nvSpPr>
          <p:spPr bwMode="auto">
            <a:xfrm>
              <a:off x="1809575" y="3355933"/>
              <a:ext cx="883509" cy="885232"/>
            </a:xfrm>
            <a:prstGeom prst="ellipse">
              <a:avLst/>
            </a:prstGeom>
            <a:grp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sp>
          <p:nvSpPr>
            <p:cNvPr id="29" name="Freeform 75">
              <a:extLst/>
            </p:cNvPr>
            <p:cNvSpPr>
              <a:spLocks/>
            </p:cNvSpPr>
            <p:nvPr/>
          </p:nvSpPr>
          <p:spPr bwMode="auto">
            <a:xfrm>
              <a:off x="6449246" y="3372635"/>
              <a:ext cx="885179" cy="885232"/>
            </a:xfrm>
            <a:prstGeom prst="ellipse">
              <a:avLst/>
            </a:prstGeom>
            <a:solidFill>
              <a:srgbClr val="501818"/>
            </a:solidFill>
            <a:ln>
              <a:noFill/>
            </a:ln>
          </p:spPr>
          <p:txBody>
            <a:bodyPr lIns="38576" tIns="19289" rIns="38576" bIns="19289"/>
            <a:lstStyle/>
            <a:p>
              <a:pPr defTabSz="514350" eaLnBrk="1" fontAlgn="auto" hangingPunct="1">
                <a:spcBef>
                  <a:spcPts val="0"/>
                </a:spcBef>
                <a:spcAft>
                  <a:spcPts val="0"/>
                </a:spcAft>
                <a:defRPr/>
              </a:pPr>
              <a:endParaRPr lang="en-US" sz="760" kern="0">
                <a:solidFill>
                  <a:prstClr val="black"/>
                </a:solidFill>
                <a:latin typeface="Calibri" panose="020F0502020204030204"/>
              </a:endParaRPr>
            </a:p>
          </p:txBody>
        </p:sp>
      </p:grpSp>
      <p:sp>
        <p:nvSpPr>
          <p:cNvPr id="31" name="TextBox 30"/>
          <p:cNvSpPr txBox="1"/>
          <p:nvPr/>
        </p:nvSpPr>
        <p:spPr>
          <a:xfrm>
            <a:off x="5603171" y="4154683"/>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sp>
        <p:nvSpPr>
          <p:cNvPr id="32" name="TextBox 31"/>
          <p:cNvSpPr txBox="1"/>
          <p:nvPr/>
        </p:nvSpPr>
        <p:spPr>
          <a:xfrm>
            <a:off x="3964151" y="4379022"/>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sp>
        <p:nvSpPr>
          <p:cNvPr id="33" name="TextBox 32"/>
          <p:cNvSpPr txBox="1"/>
          <p:nvPr/>
        </p:nvSpPr>
        <p:spPr>
          <a:xfrm>
            <a:off x="2315386" y="4055856"/>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sp>
        <p:nvSpPr>
          <p:cNvPr id="34" name="TextBox 33"/>
          <p:cNvSpPr txBox="1"/>
          <p:nvPr/>
        </p:nvSpPr>
        <p:spPr>
          <a:xfrm>
            <a:off x="1094234" y="3280677"/>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pic>
        <p:nvPicPr>
          <p:cNvPr id="35" name="Picture 19"/>
          <p:cNvPicPr>
            <a:picLocks noChangeAspect="1"/>
          </p:cNvPicPr>
          <p:nvPr/>
        </p:nvPicPr>
        <p:blipFill>
          <a:blip r:embed="rId3"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4277010" y="1212492"/>
            <a:ext cx="531275" cy="53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35"/>
          <p:cNvPicPr>
            <a:picLocks noChangeAspect="1"/>
          </p:cNvPicPr>
          <p:nvPr/>
        </p:nvPicPr>
        <p:blipFill>
          <a:blip r:embed="rId4">
            <a:lum bright="70000" contrast="-70000"/>
          </a:blip>
          <a:stretch>
            <a:fillRect/>
          </a:stretch>
        </p:blipFill>
        <p:spPr>
          <a:xfrm>
            <a:off x="5546781" y="3330161"/>
            <a:ext cx="503786" cy="593348"/>
          </a:xfrm>
          <a:prstGeom prst="rect">
            <a:avLst/>
          </a:prstGeom>
        </p:spPr>
      </p:pic>
      <p:pic>
        <p:nvPicPr>
          <p:cNvPr id="37" name="Picture 36"/>
          <p:cNvPicPr>
            <a:picLocks noChangeAspect="1"/>
          </p:cNvPicPr>
          <p:nvPr/>
        </p:nvPicPr>
        <p:blipFill>
          <a:blip r:embed="rId5">
            <a:lum bright="70000" contrast="-70000"/>
          </a:blip>
          <a:stretch>
            <a:fillRect/>
          </a:stretch>
        </p:blipFill>
        <p:spPr>
          <a:xfrm>
            <a:off x="4280271" y="3558687"/>
            <a:ext cx="530177" cy="573456"/>
          </a:xfrm>
          <a:prstGeom prst="rect">
            <a:avLst/>
          </a:prstGeom>
        </p:spPr>
      </p:pic>
      <p:pic>
        <p:nvPicPr>
          <p:cNvPr id="38" name="Picture 4"/>
          <p:cNvPicPr>
            <a:picLocks noChangeAspect="1"/>
          </p:cNvPicPr>
          <p:nvPr/>
        </p:nvPicPr>
        <p:blipFill>
          <a:blip r:embed="rId6"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2080985" y="2547148"/>
            <a:ext cx="423151" cy="423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2" descr="Image result for euro icon"/>
          <p:cNvPicPr>
            <a:picLocks noChangeAspect="1" noChangeArrowheads="1"/>
          </p:cNvPicPr>
          <p:nvPr/>
        </p:nvPicPr>
        <p:blipFill>
          <a:blip r:embed="rId7"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3075272" y="3376996"/>
            <a:ext cx="430181" cy="429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43"/>
          <p:cNvPicPr>
            <a:picLocks noChangeAspect="1"/>
          </p:cNvPicPr>
          <p:nvPr/>
        </p:nvPicPr>
        <p:blipFill>
          <a:blip r:embed="rId8" cstate="print">
            <a:lum bright="70000" contrast="-70000"/>
            <a:extLst>
              <a:ext uri="{28A0092B-C50C-407E-A947-70E740481C1C}">
                <a14:useLocalDpi xmlns:a14="http://schemas.microsoft.com/office/drawing/2010/main" val="0"/>
              </a:ext>
            </a:extLst>
          </a:blip>
          <a:srcRect/>
          <a:stretch>
            <a:fillRect/>
          </a:stretch>
        </p:blipFill>
        <p:spPr bwMode="auto">
          <a:xfrm>
            <a:off x="6493514" y="2486792"/>
            <a:ext cx="481356" cy="4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smtClean="0">
                <a:solidFill>
                  <a:schemeClr val="bg1">
                    <a:lumMod val="85000"/>
                  </a:schemeClr>
                </a:solidFill>
              </a:rPr>
              <a:t>10</a:t>
            </a:r>
            <a:endParaRPr lang="lv-LV" dirty="0">
              <a:solidFill>
                <a:schemeClr val="bg1">
                  <a:lumMod val="85000"/>
                </a:schemeClr>
              </a:solidFill>
            </a:endParaRPr>
          </a:p>
        </p:txBody>
      </p:sp>
      <p:pic>
        <p:nvPicPr>
          <p:cNvPr id="42" name="Picture 4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1806790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860488" y="217463"/>
            <a:ext cx="1617751"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Nosaukums</a:t>
            </a:r>
            <a:endParaRPr lang="lv-LV" sz="2400" b="1" dirty="0">
              <a:solidFill>
                <a:srgbClr val="7E0000"/>
              </a:solidFill>
              <a:latin typeface="Arial Narrow" panose="020B0606020202030204" pitchFamily="34" charset="0"/>
            </a:endParaRPr>
          </a:p>
        </p:txBody>
      </p:sp>
      <p:sp>
        <p:nvSpPr>
          <p:cNvPr id="58" name="TextBox 57"/>
          <p:cNvSpPr txBox="1"/>
          <p:nvPr/>
        </p:nvSpPr>
        <p:spPr>
          <a:xfrm>
            <a:off x="7136017" y="3570255"/>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sp>
        <p:nvSpPr>
          <p:cNvPr id="17" name="TextBox 16"/>
          <p:cNvSpPr txBox="1"/>
          <p:nvPr/>
        </p:nvSpPr>
        <p:spPr>
          <a:xfrm>
            <a:off x="2197215" y="1598470"/>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1</a:t>
            </a:r>
            <a:endParaRPr lang="lv-LV" sz="3200" b="1" dirty="0">
              <a:solidFill>
                <a:schemeClr val="bg1"/>
              </a:solidFill>
              <a:latin typeface="Arial Narrow" panose="020B0606020202030204" pitchFamily="34" charset="0"/>
            </a:endParaRPr>
          </a:p>
        </p:txBody>
      </p:sp>
      <p:sp>
        <p:nvSpPr>
          <p:cNvPr id="59" name="TextBox 58"/>
          <p:cNvSpPr txBox="1"/>
          <p:nvPr/>
        </p:nvSpPr>
        <p:spPr>
          <a:xfrm>
            <a:off x="4521217" y="1598470"/>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2</a:t>
            </a:r>
            <a:endParaRPr lang="lv-LV" sz="3200" b="1" dirty="0">
              <a:solidFill>
                <a:schemeClr val="bg1"/>
              </a:solidFill>
              <a:latin typeface="Arial Narrow" panose="020B0606020202030204" pitchFamily="34" charset="0"/>
            </a:endParaRPr>
          </a:p>
        </p:txBody>
      </p:sp>
      <p:sp>
        <p:nvSpPr>
          <p:cNvPr id="60" name="TextBox 59"/>
          <p:cNvSpPr txBox="1"/>
          <p:nvPr/>
        </p:nvSpPr>
        <p:spPr>
          <a:xfrm>
            <a:off x="6845219" y="1618689"/>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3</a:t>
            </a:r>
            <a:endParaRPr lang="lv-LV" sz="3200" b="1" dirty="0">
              <a:solidFill>
                <a:schemeClr val="bg1"/>
              </a:solidFill>
              <a:latin typeface="Arial Narrow" panose="020B0606020202030204" pitchFamily="34" charset="0"/>
            </a:endParaRPr>
          </a:p>
        </p:txBody>
      </p:sp>
      <p:sp>
        <p:nvSpPr>
          <p:cNvPr id="31" name="TextBox 30"/>
          <p:cNvSpPr txBox="1"/>
          <p:nvPr/>
        </p:nvSpPr>
        <p:spPr>
          <a:xfrm>
            <a:off x="5585087" y="3589805"/>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sp>
        <p:nvSpPr>
          <p:cNvPr id="32" name="TextBox 31"/>
          <p:cNvSpPr txBox="1"/>
          <p:nvPr/>
        </p:nvSpPr>
        <p:spPr>
          <a:xfrm>
            <a:off x="3951704" y="3614954"/>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sp>
        <p:nvSpPr>
          <p:cNvPr id="33" name="TextBox 32"/>
          <p:cNvSpPr txBox="1"/>
          <p:nvPr/>
        </p:nvSpPr>
        <p:spPr>
          <a:xfrm>
            <a:off x="2478239" y="3590751"/>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sp>
        <p:nvSpPr>
          <p:cNvPr id="34" name="TextBox 33"/>
          <p:cNvSpPr txBox="1"/>
          <p:nvPr/>
        </p:nvSpPr>
        <p:spPr>
          <a:xfrm>
            <a:off x="903074" y="3577644"/>
            <a:ext cx="1404791" cy="646331"/>
          </a:xfrm>
          <a:prstGeom prst="rect">
            <a:avLst/>
          </a:prstGeom>
          <a:noFill/>
        </p:spPr>
        <p:txBody>
          <a:bodyPr wrap="square" rtlCol="0">
            <a:spAutoFit/>
          </a:bodyPr>
          <a:lstStyle/>
          <a:p>
            <a:r>
              <a:rPr lang="lv-LV" sz="1200" dirty="0" smtClean="0">
                <a:solidFill>
                  <a:schemeClr val="bg1">
                    <a:lumMod val="50000"/>
                  </a:schemeClr>
                </a:solidFill>
                <a:latin typeface="Arial Narrow" panose="020B0606020202030204" pitchFamily="34" charset="0"/>
              </a:rPr>
              <a:t>Lorem </a:t>
            </a:r>
            <a:r>
              <a:rPr lang="lv-LV" sz="1200" dirty="0">
                <a:solidFill>
                  <a:schemeClr val="bg1">
                    <a:lumMod val="50000"/>
                  </a:schemeClr>
                </a:solidFill>
                <a:latin typeface="Arial Narrow" panose="020B0606020202030204" pitchFamily="34" charset="0"/>
              </a:rPr>
              <a:t>ipsum dolor sit amet, consectetuer adipiscing elit. </a:t>
            </a:r>
          </a:p>
        </p:txBody>
      </p:sp>
      <p:grpSp>
        <p:nvGrpSpPr>
          <p:cNvPr id="41" name="Group 59"/>
          <p:cNvGrpSpPr>
            <a:grpSpLocks/>
          </p:cNvGrpSpPr>
          <p:nvPr/>
        </p:nvGrpSpPr>
        <p:grpSpPr bwMode="auto">
          <a:xfrm>
            <a:off x="878599" y="1972408"/>
            <a:ext cx="7657454" cy="1530268"/>
            <a:chOff x="219383" y="1620068"/>
            <a:chExt cx="7756677" cy="2145185"/>
          </a:xfrm>
        </p:grpSpPr>
        <p:sp>
          <p:nvSpPr>
            <p:cNvPr id="42" name="Pentagon 12">
              <a:extLst>
                <a:ext uri="{FF2B5EF4-FFF2-40B4-BE49-F238E27FC236}"/>
              </a:extLst>
            </p:cNvPr>
            <p:cNvSpPr/>
            <p:nvPr/>
          </p:nvSpPr>
          <p:spPr>
            <a:xfrm rot="5400000">
              <a:off x="-116919" y="2035674"/>
              <a:ext cx="2145183" cy="1313972"/>
            </a:xfrm>
            <a:prstGeom prst="homePlate">
              <a:avLst/>
            </a:prstGeom>
            <a:solidFill>
              <a:srgbClr val="E4A6A6"/>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43" name="Rectangle 42">
              <a:extLst>
                <a:ext uri="{FF2B5EF4-FFF2-40B4-BE49-F238E27FC236}"/>
              </a:extLst>
            </p:cNvPr>
            <p:cNvSpPr/>
            <p:nvPr/>
          </p:nvSpPr>
          <p:spPr>
            <a:xfrm>
              <a:off x="219383" y="1817547"/>
              <a:ext cx="1472579"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E4A6A6"/>
                  </a:solidFill>
                  <a:latin typeface="Calibri" panose="020F0502020204030204"/>
                  <a:ea typeface="+mn-ea"/>
                </a:rPr>
                <a:t>01</a:t>
              </a:r>
            </a:p>
          </p:txBody>
        </p:sp>
        <p:sp>
          <p:nvSpPr>
            <p:cNvPr id="44" name="Pentagon 16">
              <a:extLst>
                <a:ext uri="{FF2B5EF4-FFF2-40B4-BE49-F238E27FC236}"/>
              </a:extLst>
            </p:cNvPr>
            <p:cNvSpPr/>
            <p:nvPr/>
          </p:nvSpPr>
          <p:spPr>
            <a:xfrm rot="5400000">
              <a:off x="1454105" y="2035675"/>
              <a:ext cx="2145183" cy="1313973"/>
            </a:xfrm>
            <a:prstGeom prst="homePlate">
              <a:avLst/>
            </a:prstGeom>
            <a:solidFill>
              <a:srgbClr val="A94949"/>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45" name="Rectangle 44">
              <a:extLst>
                <a:ext uri="{FF2B5EF4-FFF2-40B4-BE49-F238E27FC236}"/>
              </a:extLst>
            </p:cNvPr>
            <p:cNvSpPr/>
            <p:nvPr/>
          </p:nvSpPr>
          <p:spPr>
            <a:xfrm>
              <a:off x="1790407" y="1817547"/>
              <a:ext cx="1472580"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A94949"/>
                  </a:solidFill>
                  <a:latin typeface="Calibri" panose="020F0502020204030204"/>
                  <a:ea typeface="+mn-ea"/>
                </a:rPr>
                <a:t>02</a:t>
              </a:r>
            </a:p>
          </p:txBody>
        </p:sp>
        <p:sp>
          <p:nvSpPr>
            <p:cNvPr id="46" name="Pentagon 19">
              <a:extLst>
                <a:ext uri="{FF2B5EF4-FFF2-40B4-BE49-F238E27FC236}"/>
              </a:extLst>
            </p:cNvPr>
            <p:cNvSpPr/>
            <p:nvPr/>
          </p:nvSpPr>
          <p:spPr>
            <a:xfrm rot="5400000">
              <a:off x="3025130" y="2035674"/>
              <a:ext cx="2145183" cy="1313972"/>
            </a:xfrm>
            <a:prstGeom prst="homePlate">
              <a:avLst/>
            </a:prstGeom>
            <a:solidFill>
              <a:srgbClr val="A13544"/>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47" name="Rectangle 46">
              <a:extLst>
                <a:ext uri="{FF2B5EF4-FFF2-40B4-BE49-F238E27FC236}"/>
              </a:extLst>
            </p:cNvPr>
            <p:cNvSpPr/>
            <p:nvPr/>
          </p:nvSpPr>
          <p:spPr>
            <a:xfrm>
              <a:off x="3373737" y="1817547"/>
              <a:ext cx="1471212"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8D2F3C"/>
                  </a:solidFill>
                  <a:latin typeface="Calibri" panose="020F0502020204030204"/>
                  <a:ea typeface="+mn-ea"/>
                </a:rPr>
                <a:t>03</a:t>
              </a:r>
            </a:p>
          </p:txBody>
        </p:sp>
        <p:sp>
          <p:nvSpPr>
            <p:cNvPr id="48" name="Pentagon 22">
              <a:extLst>
                <a:ext uri="{FF2B5EF4-FFF2-40B4-BE49-F238E27FC236}"/>
              </a:extLst>
            </p:cNvPr>
            <p:cNvSpPr/>
            <p:nvPr/>
          </p:nvSpPr>
          <p:spPr>
            <a:xfrm rot="5400000">
              <a:off x="4596154" y="2035675"/>
              <a:ext cx="2145183" cy="1313973"/>
            </a:xfrm>
            <a:prstGeom prst="homePlate">
              <a:avLst/>
            </a:prstGeom>
            <a:solidFill>
              <a:srgbClr val="852727"/>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49" name="Rectangle 48">
              <a:extLst>
                <a:ext uri="{FF2B5EF4-FFF2-40B4-BE49-F238E27FC236}"/>
              </a:extLst>
            </p:cNvPr>
            <p:cNvSpPr/>
            <p:nvPr/>
          </p:nvSpPr>
          <p:spPr>
            <a:xfrm>
              <a:off x="4932456" y="1817547"/>
              <a:ext cx="1472580"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7E0000"/>
                  </a:solidFill>
                  <a:latin typeface="Calibri" panose="020F0502020204030204"/>
                  <a:ea typeface="+mn-ea"/>
                </a:rPr>
                <a:t>04</a:t>
              </a:r>
            </a:p>
          </p:txBody>
        </p:sp>
        <p:sp>
          <p:nvSpPr>
            <p:cNvPr id="50" name="Pentagon 25">
              <a:extLst>
                <a:ext uri="{FF2B5EF4-FFF2-40B4-BE49-F238E27FC236}"/>
              </a:extLst>
            </p:cNvPr>
            <p:cNvSpPr/>
            <p:nvPr/>
          </p:nvSpPr>
          <p:spPr>
            <a:xfrm rot="5400000">
              <a:off x="6167179" y="2035674"/>
              <a:ext cx="2145183" cy="1313972"/>
            </a:xfrm>
            <a:prstGeom prst="homePlate">
              <a:avLst/>
            </a:prstGeom>
            <a:solidFill>
              <a:srgbClr val="501818"/>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endParaRPr lang="en-US" sz="1350" kern="0">
                <a:solidFill>
                  <a:prstClr val="white"/>
                </a:solidFill>
                <a:latin typeface="Calibri" panose="020F0502020204030204"/>
                <a:ea typeface="+mn-ea"/>
              </a:endParaRPr>
            </a:p>
          </p:txBody>
        </p:sp>
        <p:sp>
          <p:nvSpPr>
            <p:cNvPr id="51" name="Rectangle 50">
              <a:extLst>
                <a:ext uri="{FF2B5EF4-FFF2-40B4-BE49-F238E27FC236}"/>
              </a:extLst>
            </p:cNvPr>
            <p:cNvSpPr/>
            <p:nvPr/>
          </p:nvSpPr>
          <p:spPr>
            <a:xfrm>
              <a:off x="6503481" y="1817547"/>
              <a:ext cx="1472579" cy="503250"/>
            </a:xfrm>
            <a:prstGeom prst="rect">
              <a:avLst/>
            </a:prstGeom>
            <a:solidFill>
              <a:sysClr val="window" lastClr="FFFFFF"/>
            </a:solidFill>
            <a:ln w="12700" cap="flat" cmpd="sng" algn="ctr">
              <a:noFill/>
              <a:prstDash val="solid"/>
              <a:miter lim="800000"/>
            </a:ln>
            <a:effectLst/>
          </p:spPr>
          <p:txBody>
            <a:bodyPr anchor="ctr"/>
            <a:lstStyle/>
            <a:p>
              <a:pPr algn="ctr" defTabSz="914400" eaLnBrk="1" fontAlgn="auto" hangingPunct="1">
                <a:spcBef>
                  <a:spcPts val="0"/>
                </a:spcBef>
                <a:spcAft>
                  <a:spcPts val="0"/>
                </a:spcAft>
                <a:defRPr/>
              </a:pPr>
              <a:r>
                <a:rPr lang="en-US" sz="3300" b="1" kern="0" dirty="0">
                  <a:solidFill>
                    <a:srgbClr val="501818"/>
                  </a:solidFill>
                  <a:latin typeface="Calibri" panose="020F0502020204030204"/>
                  <a:ea typeface="+mn-ea"/>
                </a:rPr>
                <a:t>05</a:t>
              </a:r>
            </a:p>
          </p:txBody>
        </p:sp>
      </p:grpSp>
      <p:pic>
        <p:nvPicPr>
          <p:cNvPr id="38" name="Picture 4"/>
          <p:cNvPicPr>
            <a:picLocks noChangeAspect="1"/>
          </p:cNvPicPr>
          <p:nvPr/>
        </p:nvPicPr>
        <p:blipFill>
          <a:blip r:embed="rId3"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2880665" y="2588696"/>
            <a:ext cx="523578" cy="523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2" descr="Image result for euro icon"/>
          <p:cNvPicPr>
            <a:picLocks noChangeAspect="1" noChangeArrowheads="1"/>
          </p:cNvPicPr>
          <p:nvPr/>
        </p:nvPicPr>
        <p:blipFill>
          <a:blip r:embed="rId4" cstate="print">
            <a:duotone>
              <a:prstClr val="black"/>
              <a:schemeClr val="bg1">
                <a:tint val="45000"/>
                <a:satMod val="400000"/>
              </a:schemeClr>
            </a:duotone>
            <a:extLst>
              <a:ext uri="{28A0092B-C50C-407E-A947-70E740481C1C}">
                <a14:useLocalDpi xmlns:a14="http://schemas.microsoft.com/office/drawing/2010/main" val="0"/>
              </a:ext>
            </a:extLst>
          </a:blip>
          <a:srcRect/>
          <a:stretch>
            <a:fillRect/>
          </a:stretch>
        </p:blipFill>
        <p:spPr bwMode="auto">
          <a:xfrm>
            <a:off x="1358439" y="2585864"/>
            <a:ext cx="527544" cy="526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36"/>
          <p:cNvPicPr>
            <a:picLocks noChangeAspect="1"/>
          </p:cNvPicPr>
          <p:nvPr/>
        </p:nvPicPr>
        <p:blipFill>
          <a:blip r:embed="rId5">
            <a:lum bright="70000" contrast="-70000"/>
          </a:blip>
          <a:stretch>
            <a:fillRect/>
          </a:stretch>
        </p:blipFill>
        <p:spPr>
          <a:xfrm>
            <a:off x="4453710" y="2581996"/>
            <a:ext cx="530177" cy="573456"/>
          </a:xfrm>
          <a:prstGeom prst="rect">
            <a:avLst/>
          </a:prstGeom>
        </p:spPr>
      </p:pic>
      <p:pic>
        <p:nvPicPr>
          <p:cNvPr id="36" name="Picture 35"/>
          <p:cNvPicPr>
            <a:picLocks noChangeAspect="1"/>
          </p:cNvPicPr>
          <p:nvPr/>
        </p:nvPicPr>
        <p:blipFill>
          <a:blip r:embed="rId6">
            <a:lum bright="70000" contrast="-70000"/>
          </a:blip>
          <a:stretch>
            <a:fillRect/>
          </a:stretch>
        </p:blipFill>
        <p:spPr>
          <a:xfrm>
            <a:off x="6006360" y="2581996"/>
            <a:ext cx="503786" cy="593348"/>
          </a:xfrm>
          <a:prstGeom prst="rect">
            <a:avLst/>
          </a:prstGeom>
        </p:spPr>
      </p:pic>
      <p:pic>
        <p:nvPicPr>
          <p:cNvPr id="40" name="Picture 43"/>
          <p:cNvPicPr>
            <a:picLocks noChangeAspect="1"/>
          </p:cNvPicPr>
          <p:nvPr/>
        </p:nvPicPr>
        <p:blipFill>
          <a:blip r:embed="rId7" cstate="print">
            <a:lum bright="70000" contrast="-70000"/>
            <a:extLst>
              <a:ext uri="{28A0092B-C50C-407E-A947-70E740481C1C}">
                <a14:useLocalDpi xmlns:a14="http://schemas.microsoft.com/office/drawing/2010/main" val="0"/>
              </a:ext>
            </a:extLst>
          </a:blip>
          <a:srcRect/>
          <a:stretch>
            <a:fillRect/>
          </a:stretch>
        </p:blipFill>
        <p:spPr bwMode="auto">
          <a:xfrm>
            <a:off x="7597734" y="2623388"/>
            <a:ext cx="481356" cy="4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Box 54"/>
          <p:cNvSpPr txBox="1"/>
          <p:nvPr/>
        </p:nvSpPr>
        <p:spPr>
          <a:xfrm>
            <a:off x="927550" y="1521525"/>
            <a:ext cx="1404791" cy="369332"/>
          </a:xfrm>
          <a:prstGeom prst="rect">
            <a:avLst/>
          </a:prstGeom>
          <a:noFill/>
        </p:spPr>
        <p:txBody>
          <a:bodyPr wrap="square" rtlCol="0">
            <a:spAutoFit/>
          </a:bodyPr>
          <a:lstStyle/>
          <a:p>
            <a:r>
              <a:rPr lang="lv-LV" b="1" dirty="0" smtClean="0">
                <a:solidFill>
                  <a:srgbClr val="A13544"/>
                </a:solidFill>
                <a:latin typeface="Arial Narrow" panose="020B0606020202030204" pitchFamily="34" charset="0"/>
              </a:rPr>
              <a:t>Lorem ipsum</a:t>
            </a:r>
            <a:endParaRPr lang="lv-LV" b="1" dirty="0">
              <a:solidFill>
                <a:srgbClr val="A13544"/>
              </a:solidFill>
              <a:latin typeface="Arial Narrow" panose="020B0606020202030204" pitchFamily="34" charset="0"/>
            </a:endParaRPr>
          </a:p>
        </p:txBody>
      </p:sp>
      <p:sp>
        <p:nvSpPr>
          <p:cNvPr id="56" name="TextBox 55"/>
          <p:cNvSpPr txBox="1"/>
          <p:nvPr/>
        </p:nvSpPr>
        <p:spPr>
          <a:xfrm>
            <a:off x="2440058" y="1557970"/>
            <a:ext cx="1404791" cy="369332"/>
          </a:xfrm>
          <a:prstGeom prst="rect">
            <a:avLst/>
          </a:prstGeom>
          <a:noFill/>
        </p:spPr>
        <p:txBody>
          <a:bodyPr wrap="square" rtlCol="0">
            <a:spAutoFit/>
          </a:bodyPr>
          <a:lstStyle/>
          <a:p>
            <a:r>
              <a:rPr lang="lv-LV" b="1" dirty="0" smtClean="0">
                <a:solidFill>
                  <a:srgbClr val="A13544"/>
                </a:solidFill>
                <a:latin typeface="Arial Narrow" panose="020B0606020202030204" pitchFamily="34" charset="0"/>
              </a:rPr>
              <a:t>Lorem ipsum</a:t>
            </a:r>
            <a:endParaRPr lang="lv-LV" b="1" dirty="0">
              <a:solidFill>
                <a:srgbClr val="A13544"/>
              </a:solidFill>
              <a:latin typeface="Arial Narrow" panose="020B0606020202030204" pitchFamily="34" charset="0"/>
            </a:endParaRPr>
          </a:p>
        </p:txBody>
      </p:sp>
      <p:sp>
        <p:nvSpPr>
          <p:cNvPr id="57" name="TextBox 56"/>
          <p:cNvSpPr txBox="1"/>
          <p:nvPr/>
        </p:nvSpPr>
        <p:spPr>
          <a:xfrm>
            <a:off x="4004930" y="1565551"/>
            <a:ext cx="1404791" cy="369332"/>
          </a:xfrm>
          <a:prstGeom prst="rect">
            <a:avLst/>
          </a:prstGeom>
          <a:noFill/>
        </p:spPr>
        <p:txBody>
          <a:bodyPr wrap="square" rtlCol="0">
            <a:spAutoFit/>
          </a:bodyPr>
          <a:lstStyle/>
          <a:p>
            <a:r>
              <a:rPr lang="lv-LV" b="1" dirty="0" smtClean="0">
                <a:solidFill>
                  <a:srgbClr val="A13544"/>
                </a:solidFill>
                <a:latin typeface="Arial Narrow" panose="020B0606020202030204" pitchFamily="34" charset="0"/>
              </a:rPr>
              <a:t>Lorem ipsum</a:t>
            </a:r>
            <a:endParaRPr lang="lv-LV" b="1" dirty="0">
              <a:solidFill>
                <a:srgbClr val="A13544"/>
              </a:solidFill>
              <a:latin typeface="Arial Narrow" panose="020B0606020202030204" pitchFamily="34" charset="0"/>
            </a:endParaRPr>
          </a:p>
        </p:txBody>
      </p:sp>
      <p:sp>
        <p:nvSpPr>
          <p:cNvPr id="61" name="TextBox 60"/>
          <p:cNvSpPr txBox="1"/>
          <p:nvPr/>
        </p:nvSpPr>
        <p:spPr>
          <a:xfrm>
            <a:off x="5569802" y="1578126"/>
            <a:ext cx="1404791" cy="369332"/>
          </a:xfrm>
          <a:prstGeom prst="rect">
            <a:avLst/>
          </a:prstGeom>
          <a:noFill/>
        </p:spPr>
        <p:txBody>
          <a:bodyPr wrap="square" rtlCol="0">
            <a:spAutoFit/>
          </a:bodyPr>
          <a:lstStyle/>
          <a:p>
            <a:r>
              <a:rPr lang="lv-LV" b="1" dirty="0" smtClean="0">
                <a:solidFill>
                  <a:srgbClr val="A13544"/>
                </a:solidFill>
                <a:latin typeface="Arial Narrow" panose="020B0606020202030204" pitchFamily="34" charset="0"/>
              </a:rPr>
              <a:t>Lorem ipsum</a:t>
            </a:r>
            <a:endParaRPr lang="lv-LV" b="1" dirty="0">
              <a:solidFill>
                <a:srgbClr val="A13544"/>
              </a:solidFill>
              <a:latin typeface="Arial Narrow" panose="020B0606020202030204" pitchFamily="34" charset="0"/>
            </a:endParaRPr>
          </a:p>
        </p:txBody>
      </p:sp>
      <p:sp>
        <p:nvSpPr>
          <p:cNvPr id="62" name="TextBox 61"/>
          <p:cNvSpPr txBox="1"/>
          <p:nvPr/>
        </p:nvSpPr>
        <p:spPr>
          <a:xfrm>
            <a:off x="7131154" y="1578126"/>
            <a:ext cx="1404791" cy="369332"/>
          </a:xfrm>
          <a:prstGeom prst="rect">
            <a:avLst/>
          </a:prstGeom>
          <a:noFill/>
        </p:spPr>
        <p:txBody>
          <a:bodyPr wrap="square" rtlCol="0">
            <a:spAutoFit/>
          </a:bodyPr>
          <a:lstStyle/>
          <a:p>
            <a:r>
              <a:rPr lang="lv-LV" b="1" dirty="0" smtClean="0">
                <a:solidFill>
                  <a:srgbClr val="A13544"/>
                </a:solidFill>
                <a:latin typeface="Arial Narrow" panose="020B0606020202030204" pitchFamily="34" charset="0"/>
              </a:rPr>
              <a:t>Lorem ipsum</a:t>
            </a:r>
            <a:endParaRPr lang="lv-LV" b="1" dirty="0">
              <a:solidFill>
                <a:srgbClr val="A13544"/>
              </a:solidFill>
              <a:latin typeface="Arial Narrow" panose="020B0606020202030204" pitchFamily="34" charset="0"/>
            </a:endParaRPr>
          </a:p>
        </p:txBody>
      </p:sp>
      <p:sp>
        <p:nvSpPr>
          <p:cNvPr id="35"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smtClean="0">
                <a:solidFill>
                  <a:schemeClr val="bg1">
                    <a:lumMod val="85000"/>
                  </a:schemeClr>
                </a:solidFill>
              </a:rPr>
              <a:t>11</a:t>
            </a:r>
            <a:endParaRPr lang="lv-LV" dirty="0">
              <a:solidFill>
                <a:schemeClr val="bg1">
                  <a:lumMod val="85000"/>
                </a:schemeClr>
              </a:solidFill>
            </a:endParaRPr>
          </a:p>
        </p:txBody>
      </p:sp>
      <p:pic>
        <p:nvPicPr>
          <p:cNvPr id="52" name="Picture 5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3329435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827256" y="1613118"/>
            <a:ext cx="2822331" cy="29295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2347546" y="972930"/>
            <a:ext cx="1617751"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Nosaukums</a:t>
            </a:r>
            <a:endParaRPr lang="lv-LV" sz="2400" b="1" dirty="0">
              <a:solidFill>
                <a:srgbClr val="7E0000"/>
              </a:solidFill>
              <a:latin typeface="Arial Narrow" panose="020B0606020202030204" pitchFamily="34" charset="0"/>
            </a:endParaRPr>
          </a:p>
        </p:txBody>
      </p:sp>
      <p:sp>
        <p:nvSpPr>
          <p:cNvPr id="18" name="Rectangle 17"/>
          <p:cNvSpPr/>
          <p:nvPr/>
        </p:nvSpPr>
        <p:spPr>
          <a:xfrm>
            <a:off x="963066" y="4914791"/>
            <a:ext cx="4572000" cy="738664"/>
          </a:xfrm>
          <a:prstGeom prst="rect">
            <a:avLst/>
          </a:prstGeom>
        </p:spPr>
        <p:txBody>
          <a:bodyPr>
            <a:spAutoFit/>
          </a:bodyPr>
          <a:lstStyle/>
          <a:p>
            <a:r>
              <a:rPr lang="lv-LV" sz="1400" dirty="0" smtClean="0">
                <a:solidFill>
                  <a:srgbClr val="7E0000"/>
                </a:solidFill>
                <a:latin typeface="Arial Narrow" panose="020B0606020202030204" pitchFamily="34" charset="0"/>
              </a:rPr>
              <a:t>Lorem ipsum dolor sit amet, consectetuer adipiscing elit. Aenean commodo ligula eget dolor. Aenean massa. Cum sociis natoque penatibus et magnis dis </a:t>
            </a:r>
            <a:endParaRPr lang="lv-LV" sz="1400" dirty="0">
              <a:solidFill>
                <a:srgbClr val="7E0000"/>
              </a:solidFill>
              <a:latin typeface="Arial Narrow" panose="020B0606020202030204" pitchFamily="34" charset="0"/>
            </a:endParaRPr>
          </a:p>
        </p:txBody>
      </p:sp>
      <p:pic>
        <p:nvPicPr>
          <p:cNvPr id="3" name="Picture 2"/>
          <p:cNvPicPr>
            <a:picLocks noChangeAspect="1"/>
          </p:cNvPicPr>
          <p:nvPr/>
        </p:nvPicPr>
        <p:blipFill>
          <a:blip r:embed="rId3"/>
          <a:stretch>
            <a:fillRect/>
          </a:stretch>
        </p:blipFill>
        <p:spPr>
          <a:xfrm>
            <a:off x="963066" y="1620967"/>
            <a:ext cx="4162850" cy="2982114"/>
          </a:xfrm>
          <a:prstGeom prst="rect">
            <a:avLst/>
          </a:prstGeom>
        </p:spPr>
      </p:pic>
      <p:sp>
        <p:nvSpPr>
          <p:cNvPr id="16" name="Rectangle 15"/>
          <p:cNvSpPr/>
          <p:nvPr/>
        </p:nvSpPr>
        <p:spPr>
          <a:xfrm>
            <a:off x="5928367" y="1799490"/>
            <a:ext cx="2620108" cy="2677656"/>
          </a:xfrm>
          <a:prstGeom prst="rect">
            <a:avLst/>
          </a:prstGeom>
        </p:spPr>
        <p:txBody>
          <a:bodyPr wrap="square">
            <a:spAutoFit/>
          </a:bodyPr>
          <a:lstStyle/>
          <a:p>
            <a:pPr algn="just"/>
            <a:r>
              <a:rPr lang="lv-LV" sz="1400" dirty="0" smtClean="0">
                <a:solidFill>
                  <a:schemeClr val="bg1">
                    <a:lumMod val="50000"/>
                  </a:schemeClr>
                </a:solidFill>
                <a:latin typeface="Arial Narrow" panose="020B0606020202030204" pitchFamily="34" charset="0"/>
              </a:rPr>
              <a:t>Lorem ipsum dolor sit amet, consectetuer adipiscing elit. Aenean commodo ligula eget dolor. Aenean massa. Cum sociis natoque penatibus et magnis dis </a:t>
            </a:r>
          </a:p>
          <a:p>
            <a:pPr algn="just"/>
            <a:endParaRPr lang="lv-LV" sz="1400" dirty="0" smtClean="0">
              <a:solidFill>
                <a:schemeClr val="bg1">
                  <a:lumMod val="50000"/>
                </a:schemeClr>
              </a:solidFill>
              <a:latin typeface="Arial Narrow" panose="020B0606020202030204" pitchFamily="34" charset="0"/>
            </a:endParaRPr>
          </a:p>
          <a:p>
            <a:pPr algn="just"/>
            <a:r>
              <a:rPr lang="lv-LV" sz="1400" dirty="0" smtClean="0">
                <a:solidFill>
                  <a:schemeClr val="bg1">
                    <a:lumMod val="50000"/>
                  </a:schemeClr>
                </a:solidFill>
                <a:latin typeface="Arial Narrow" panose="020B0606020202030204" pitchFamily="34" charset="0"/>
              </a:rPr>
              <a:t>Lorem ipsum dolor sit amet, consectetuer adipiscing elit. Aenean commodo ligula eget dolor. Aenean massa. Cum sociis natoque penatibus et magnis dis Lorem ipsum dolor sit amet, consectetuer</a:t>
            </a:r>
            <a:endParaRPr lang="lv-LV" sz="1400" dirty="0">
              <a:solidFill>
                <a:schemeClr val="bg1">
                  <a:lumMod val="65000"/>
                </a:schemeClr>
              </a:solidFill>
              <a:latin typeface="Arial Narrow" panose="020B0606020202030204" pitchFamily="34" charset="0"/>
            </a:endParaRPr>
          </a:p>
        </p:txBody>
      </p:sp>
      <p:sp>
        <p:nvSpPr>
          <p:cNvPr id="9"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smtClean="0">
                <a:solidFill>
                  <a:schemeClr val="bg1">
                    <a:lumMod val="85000"/>
                  </a:schemeClr>
                </a:solidFill>
              </a:rPr>
              <a:t>12</a:t>
            </a:r>
            <a:endParaRPr lang="lv-LV" dirty="0">
              <a:solidFill>
                <a:schemeClr val="bg1">
                  <a:lumMod val="85000"/>
                </a:schemeClr>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1924634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854591" y="381249"/>
            <a:ext cx="2674130"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Laika joslas paraugs</a:t>
            </a:r>
            <a:endParaRPr lang="lv-LV" sz="2400" b="1" dirty="0">
              <a:solidFill>
                <a:srgbClr val="7E0000"/>
              </a:solidFill>
              <a:latin typeface="Arial Narrow" panose="020B0606020202030204" pitchFamily="34" charset="0"/>
            </a:endParaRPr>
          </a:p>
        </p:txBody>
      </p:sp>
      <p:sp>
        <p:nvSpPr>
          <p:cNvPr id="31" name="Rectangle 30"/>
          <p:cNvSpPr/>
          <p:nvPr/>
        </p:nvSpPr>
        <p:spPr>
          <a:xfrm>
            <a:off x="998871" y="2926159"/>
            <a:ext cx="6931962" cy="59293"/>
          </a:xfrm>
          <a:prstGeom prst="rect">
            <a:avLst/>
          </a:prstGeom>
          <a:solidFill>
            <a:srgbClr val="E4A6A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3" name="Oval 32"/>
          <p:cNvSpPr/>
          <p:nvPr/>
        </p:nvSpPr>
        <p:spPr>
          <a:xfrm>
            <a:off x="854591" y="2810866"/>
            <a:ext cx="288560"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4" name="Oval 33"/>
          <p:cNvSpPr/>
          <p:nvPr/>
        </p:nvSpPr>
        <p:spPr>
          <a:xfrm>
            <a:off x="2445989" y="2810866"/>
            <a:ext cx="289877"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5" name="Oval 34"/>
          <p:cNvSpPr/>
          <p:nvPr/>
        </p:nvSpPr>
        <p:spPr>
          <a:xfrm>
            <a:off x="4319913" y="2809286"/>
            <a:ext cx="289877"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6" name="Oval 35"/>
          <p:cNvSpPr/>
          <p:nvPr/>
        </p:nvSpPr>
        <p:spPr>
          <a:xfrm>
            <a:off x="6123035" y="2828925"/>
            <a:ext cx="288559"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7" name="Oval 36"/>
          <p:cNvSpPr/>
          <p:nvPr/>
        </p:nvSpPr>
        <p:spPr>
          <a:xfrm>
            <a:off x="7860030" y="2832100"/>
            <a:ext cx="289877" cy="289877"/>
          </a:xfrm>
          <a:prstGeom prst="ellipse">
            <a:avLst/>
          </a:prstGeom>
          <a:solidFill>
            <a:schemeClr val="bg1">
              <a:lumMod val="65000"/>
            </a:schemeClr>
          </a:solidFill>
          <a:ln>
            <a:solidFill>
              <a:srgbClr val="FD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9" name="Rectangle 15"/>
          <p:cNvSpPr>
            <a:spLocks noChangeArrowheads="1"/>
          </p:cNvSpPr>
          <p:nvPr/>
        </p:nvSpPr>
        <p:spPr bwMode="auto">
          <a:xfrm>
            <a:off x="729356" y="2423695"/>
            <a:ext cx="657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Maijs</a:t>
            </a:r>
          </a:p>
        </p:txBody>
      </p:sp>
      <p:sp>
        <p:nvSpPr>
          <p:cNvPr id="40" name="Rectangle 16"/>
          <p:cNvSpPr>
            <a:spLocks noChangeArrowheads="1"/>
          </p:cNvSpPr>
          <p:nvPr/>
        </p:nvSpPr>
        <p:spPr bwMode="auto">
          <a:xfrm>
            <a:off x="3878443" y="2373660"/>
            <a:ext cx="124251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Septembris</a:t>
            </a:r>
          </a:p>
        </p:txBody>
      </p:sp>
      <p:sp>
        <p:nvSpPr>
          <p:cNvPr id="41" name="Rectangle 17"/>
          <p:cNvSpPr>
            <a:spLocks noChangeArrowheads="1"/>
          </p:cNvSpPr>
          <p:nvPr/>
        </p:nvSpPr>
        <p:spPr bwMode="auto">
          <a:xfrm>
            <a:off x="2127783" y="2393077"/>
            <a:ext cx="9262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Augusts</a:t>
            </a:r>
          </a:p>
        </p:txBody>
      </p:sp>
      <p:sp>
        <p:nvSpPr>
          <p:cNvPr id="42" name="Rectangle 18"/>
          <p:cNvSpPr>
            <a:spLocks noChangeArrowheads="1"/>
          </p:cNvSpPr>
          <p:nvPr/>
        </p:nvSpPr>
        <p:spPr bwMode="auto">
          <a:xfrm>
            <a:off x="5839562" y="2383249"/>
            <a:ext cx="97108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Oktobris</a:t>
            </a:r>
          </a:p>
        </p:txBody>
      </p:sp>
      <p:sp>
        <p:nvSpPr>
          <p:cNvPr id="43" name="Rectangle 19"/>
          <p:cNvSpPr>
            <a:spLocks noChangeArrowheads="1"/>
          </p:cNvSpPr>
          <p:nvPr/>
        </p:nvSpPr>
        <p:spPr bwMode="auto">
          <a:xfrm>
            <a:off x="7423238" y="2386436"/>
            <a:ext cx="116345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600" b="1" dirty="0">
                <a:solidFill>
                  <a:srgbClr val="7E0000"/>
                </a:solidFill>
                <a:latin typeface="Arial Narrow" panose="020B0606020202030204" pitchFamily="34" charset="0"/>
              </a:rPr>
              <a:t>Decembris</a:t>
            </a:r>
          </a:p>
        </p:txBody>
      </p:sp>
      <p:sp>
        <p:nvSpPr>
          <p:cNvPr id="45" name="Rectangle 3"/>
          <p:cNvSpPr>
            <a:spLocks noChangeArrowheads="1"/>
          </p:cNvSpPr>
          <p:nvPr/>
        </p:nvSpPr>
        <p:spPr bwMode="auto">
          <a:xfrm>
            <a:off x="5868148" y="3236675"/>
            <a:ext cx="155509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iepriekš </a:t>
            </a:r>
          </a:p>
          <a:p>
            <a:r>
              <a:rPr lang="lv-LV" altLang="lv-LV" sz="1400" dirty="0">
                <a:solidFill>
                  <a:schemeClr val="bg1">
                    <a:lumMod val="50000"/>
                  </a:schemeClr>
                </a:solidFill>
                <a:latin typeface="Arial Narrow" panose="020B0606020202030204" pitchFamily="34" charset="0"/>
              </a:rPr>
              <a:t>definēto </a:t>
            </a:r>
          </a:p>
          <a:p>
            <a:r>
              <a:rPr lang="lv-LV" altLang="lv-LV" sz="1400" dirty="0">
                <a:solidFill>
                  <a:schemeClr val="bg1">
                    <a:lumMod val="50000"/>
                  </a:schemeClr>
                </a:solidFill>
                <a:latin typeface="Arial Narrow" panose="020B0606020202030204" pitchFamily="34" charset="0"/>
              </a:rPr>
              <a:t>projektu </a:t>
            </a:r>
          </a:p>
          <a:p>
            <a:r>
              <a:rPr lang="lv-LV" altLang="lv-LV" sz="1400" dirty="0">
                <a:solidFill>
                  <a:schemeClr val="bg1">
                    <a:lumMod val="50000"/>
                  </a:schemeClr>
                </a:solidFill>
                <a:latin typeface="Arial Narrow" panose="020B0606020202030204" pitchFamily="34" charset="0"/>
              </a:rPr>
              <a:t>pieteikumu </a:t>
            </a:r>
          </a:p>
          <a:p>
            <a:r>
              <a:rPr lang="lv-LV" altLang="lv-LV" sz="1400" dirty="0">
                <a:solidFill>
                  <a:schemeClr val="bg1">
                    <a:lumMod val="50000"/>
                  </a:schemeClr>
                </a:solidFill>
                <a:latin typeface="Arial Narrow" panose="020B0606020202030204" pitchFamily="34" charset="0"/>
              </a:rPr>
              <a:t>saņemšana </a:t>
            </a:r>
          </a:p>
          <a:p>
            <a:r>
              <a:rPr lang="lv-LV" altLang="lv-LV" sz="1400" dirty="0">
                <a:solidFill>
                  <a:schemeClr val="bg1">
                    <a:lumMod val="50000"/>
                  </a:schemeClr>
                </a:solidFill>
                <a:latin typeface="Arial Narrow" panose="020B0606020202030204" pitchFamily="34" charset="0"/>
              </a:rPr>
              <a:t>un vērtēšana</a:t>
            </a:r>
          </a:p>
        </p:txBody>
      </p:sp>
      <p:sp>
        <p:nvSpPr>
          <p:cNvPr id="46" name="Rectangle 22"/>
          <p:cNvSpPr>
            <a:spLocks noChangeArrowheads="1"/>
          </p:cNvSpPr>
          <p:nvPr/>
        </p:nvSpPr>
        <p:spPr bwMode="auto">
          <a:xfrm>
            <a:off x="2162578" y="3229885"/>
            <a:ext cx="143330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ieviešanas </a:t>
            </a:r>
          </a:p>
          <a:p>
            <a:r>
              <a:rPr lang="lv-LV" altLang="lv-LV" sz="1400" dirty="0">
                <a:solidFill>
                  <a:schemeClr val="bg1">
                    <a:lumMod val="50000"/>
                  </a:schemeClr>
                </a:solidFill>
                <a:latin typeface="Arial Narrow" panose="020B0606020202030204" pitchFamily="34" charset="0"/>
              </a:rPr>
              <a:t>noteikumu </a:t>
            </a:r>
          </a:p>
          <a:p>
            <a:r>
              <a:rPr lang="lv-LV" altLang="lv-LV" sz="1400" dirty="0">
                <a:solidFill>
                  <a:schemeClr val="bg1">
                    <a:lumMod val="50000"/>
                  </a:schemeClr>
                </a:solidFill>
                <a:latin typeface="Arial Narrow" panose="020B0606020202030204" pitchFamily="34" charset="0"/>
              </a:rPr>
              <a:t>apstiprināšana</a:t>
            </a:r>
          </a:p>
          <a:p>
            <a:r>
              <a:rPr lang="lv-LV" altLang="lv-LV" sz="1400" dirty="0">
                <a:solidFill>
                  <a:schemeClr val="bg1">
                    <a:lumMod val="50000"/>
                  </a:schemeClr>
                </a:solidFill>
                <a:latin typeface="Arial Narrow" panose="020B0606020202030204" pitchFamily="34" charset="0"/>
              </a:rPr>
              <a:t>MK</a:t>
            </a:r>
          </a:p>
        </p:txBody>
      </p:sp>
      <p:sp>
        <p:nvSpPr>
          <p:cNvPr id="47" name="Rectangle 23"/>
          <p:cNvSpPr>
            <a:spLocks noChangeArrowheads="1"/>
          </p:cNvSpPr>
          <p:nvPr/>
        </p:nvSpPr>
        <p:spPr bwMode="auto">
          <a:xfrm>
            <a:off x="4013149" y="3160487"/>
            <a:ext cx="196813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Baltijas </a:t>
            </a:r>
          </a:p>
          <a:p>
            <a:r>
              <a:rPr lang="lv-LV" altLang="lv-LV" sz="1400" dirty="0">
                <a:solidFill>
                  <a:schemeClr val="bg1">
                    <a:lumMod val="50000"/>
                  </a:schemeClr>
                </a:solidFill>
                <a:latin typeface="Arial Narrow" panose="020B0606020202030204" pitchFamily="34" charset="0"/>
              </a:rPr>
              <a:t>pētniecības </a:t>
            </a:r>
          </a:p>
          <a:p>
            <a:r>
              <a:rPr lang="lv-LV" altLang="lv-LV" sz="1400" dirty="0">
                <a:solidFill>
                  <a:schemeClr val="bg1">
                    <a:lumMod val="50000"/>
                  </a:schemeClr>
                </a:solidFill>
                <a:latin typeface="Arial Narrow" panose="020B0606020202030204" pitchFamily="34" charset="0"/>
              </a:rPr>
              <a:t>programmas </a:t>
            </a:r>
          </a:p>
          <a:p>
            <a:r>
              <a:rPr lang="lv-LV" altLang="lv-LV" sz="1400" dirty="0">
                <a:solidFill>
                  <a:schemeClr val="bg1">
                    <a:lumMod val="50000"/>
                  </a:schemeClr>
                </a:solidFill>
                <a:latin typeface="Arial Narrow" panose="020B0606020202030204" pitchFamily="34" charset="0"/>
              </a:rPr>
              <a:t>Latvijas atklātā</a:t>
            </a:r>
          </a:p>
          <a:p>
            <a:r>
              <a:rPr lang="lv-LV" altLang="lv-LV" sz="1400" dirty="0">
                <a:solidFill>
                  <a:schemeClr val="bg1">
                    <a:lumMod val="50000"/>
                  </a:schemeClr>
                </a:solidFill>
                <a:latin typeface="Arial Narrow" panose="020B0606020202030204" pitchFamily="34" charset="0"/>
              </a:rPr>
              <a:t>Konkursa</a:t>
            </a:r>
          </a:p>
          <a:p>
            <a:r>
              <a:rPr lang="lv-LV" altLang="lv-LV" sz="1400" dirty="0">
                <a:solidFill>
                  <a:schemeClr val="bg1">
                    <a:lumMod val="50000"/>
                  </a:schemeClr>
                </a:solidFill>
                <a:latin typeface="Arial Narrow" panose="020B0606020202030204" pitchFamily="34" charset="0"/>
              </a:rPr>
              <a:t>izsludināšana</a:t>
            </a:r>
          </a:p>
        </p:txBody>
      </p:sp>
      <p:sp>
        <p:nvSpPr>
          <p:cNvPr id="48" name="Rectangle 24"/>
          <p:cNvSpPr>
            <a:spLocks noChangeArrowheads="1"/>
          </p:cNvSpPr>
          <p:nvPr/>
        </p:nvSpPr>
        <p:spPr bwMode="auto">
          <a:xfrm>
            <a:off x="659320" y="3169314"/>
            <a:ext cx="121066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programmas </a:t>
            </a:r>
          </a:p>
          <a:p>
            <a:r>
              <a:rPr lang="lv-LV" altLang="lv-LV" sz="1400" dirty="0">
                <a:solidFill>
                  <a:schemeClr val="bg1">
                    <a:lumMod val="50000"/>
                  </a:schemeClr>
                </a:solidFill>
                <a:latin typeface="Arial Narrow" panose="020B0606020202030204" pitchFamily="34" charset="0"/>
              </a:rPr>
              <a:t>līguma </a:t>
            </a:r>
          </a:p>
          <a:p>
            <a:r>
              <a:rPr lang="lv-LV" altLang="lv-LV" sz="1400" dirty="0">
                <a:solidFill>
                  <a:schemeClr val="bg1">
                    <a:lumMod val="50000"/>
                  </a:schemeClr>
                </a:solidFill>
                <a:latin typeface="Arial Narrow" panose="020B0606020202030204" pitchFamily="34" charset="0"/>
              </a:rPr>
              <a:t>noslēgšana</a:t>
            </a:r>
          </a:p>
        </p:txBody>
      </p:sp>
      <p:sp>
        <p:nvSpPr>
          <p:cNvPr id="49" name="Rectangle 25"/>
          <p:cNvSpPr>
            <a:spLocks noChangeArrowheads="1"/>
          </p:cNvSpPr>
          <p:nvPr/>
        </p:nvSpPr>
        <p:spPr bwMode="auto">
          <a:xfrm>
            <a:off x="7423238" y="3246215"/>
            <a:ext cx="163838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lv-LV" altLang="lv-LV" sz="1400" dirty="0">
                <a:solidFill>
                  <a:schemeClr val="bg1">
                    <a:lumMod val="50000"/>
                  </a:schemeClr>
                </a:solidFill>
                <a:latin typeface="Arial Narrow" panose="020B0606020202030204" pitchFamily="34" charset="0"/>
              </a:rPr>
              <a:t>iepriekšdefinēto </a:t>
            </a:r>
          </a:p>
          <a:p>
            <a:r>
              <a:rPr lang="lv-LV" altLang="lv-LV" sz="1400" dirty="0">
                <a:solidFill>
                  <a:schemeClr val="bg1">
                    <a:lumMod val="50000"/>
                  </a:schemeClr>
                </a:solidFill>
                <a:latin typeface="Arial Narrow" panose="020B0606020202030204" pitchFamily="34" charset="0"/>
              </a:rPr>
              <a:t>projektu – inovāciju </a:t>
            </a:r>
          </a:p>
          <a:p>
            <a:r>
              <a:rPr lang="lv-LV" altLang="lv-LV" sz="1400" dirty="0">
                <a:solidFill>
                  <a:schemeClr val="bg1">
                    <a:lumMod val="50000"/>
                  </a:schemeClr>
                </a:solidFill>
                <a:latin typeface="Arial Narrow" panose="020B0606020202030204" pitchFamily="34" charset="0"/>
              </a:rPr>
              <a:t>centru izveide </a:t>
            </a:r>
          </a:p>
        </p:txBody>
      </p:sp>
      <p:sp>
        <p:nvSpPr>
          <p:cNvPr id="21"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smtClean="0">
                <a:solidFill>
                  <a:schemeClr val="bg1">
                    <a:lumMod val="85000"/>
                  </a:schemeClr>
                </a:solidFill>
              </a:rPr>
              <a:t>13</a:t>
            </a:r>
            <a:endParaRPr lang="lv-LV" dirty="0">
              <a:solidFill>
                <a:schemeClr val="bg1">
                  <a:lumMod val="85000"/>
                </a:schemeClr>
              </a:solidFill>
            </a:endParaRP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2340571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535066" y="1613118"/>
            <a:ext cx="3114521" cy="297771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870421" y="972930"/>
            <a:ext cx="1617751"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Nosaukums</a:t>
            </a:r>
            <a:endParaRPr lang="lv-LV" sz="2400" b="1" dirty="0">
              <a:solidFill>
                <a:srgbClr val="7E0000"/>
              </a:solidFill>
              <a:latin typeface="Arial Narrow" panose="020B0606020202030204" pitchFamily="34" charset="0"/>
            </a:endParaRPr>
          </a:p>
        </p:txBody>
      </p:sp>
      <p:sp>
        <p:nvSpPr>
          <p:cNvPr id="18" name="Rectangle 17"/>
          <p:cNvSpPr/>
          <p:nvPr/>
        </p:nvSpPr>
        <p:spPr>
          <a:xfrm>
            <a:off x="870421" y="4769358"/>
            <a:ext cx="4572000" cy="738664"/>
          </a:xfrm>
          <a:prstGeom prst="rect">
            <a:avLst/>
          </a:prstGeom>
        </p:spPr>
        <p:txBody>
          <a:bodyPr>
            <a:spAutoFit/>
          </a:bodyPr>
          <a:lstStyle/>
          <a:p>
            <a:r>
              <a:rPr lang="lv-LV" sz="1400" dirty="0" smtClean="0">
                <a:solidFill>
                  <a:srgbClr val="7E0000"/>
                </a:solidFill>
                <a:latin typeface="Arial Narrow" panose="020B0606020202030204" pitchFamily="34" charset="0"/>
              </a:rPr>
              <a:t>Lorem ipsum dolor sit amet, consectetuer adipiscing elit. Aenean commodo ligula eget dolor. Aenean massa. Cum sociis natoque penatibus et magnis dis </a:t>
            </a:r>
            <a:endParaRPr lang="lv-LV" sz="1400" dirty="0">
              <a:solidFill>
                <a:srgbClr val="7E0000"/>
              </a:solidFill>
              <a:latin typeface="Arial Narrow" panose="020B0606020202030204" pitchFamily="34" charset="0"/>
            </a:endParaRPr>
          </a:p>
        </p:txBody>
      </p:sp>
      <p:sp>
        <p:nvSpPr>
          <p:cNvPr id="16" name="Rectangle 15"/>
          <p:cNvSpPr/>
          <p:nvPr/>
        </p:nvSpPr>
        <p:spPr>
          <a:xfrm>
            <a:off x="5657850" y="1776630"/>
            <a:ext cx="2844905" cy="2677656"/>
          </a:xfrm>
          <a:prstGeom prst="rect">
            <a:avLst/>
          </a:prstGeom>
        </p:spPr>
        <p:txBody>
          <a:bodyPr wrap="square">
            <a:spAutoFit/>
          </a:bodyPr>
          <a:lstStyle/>
          <a:p>
            <a:pPr algn="just"/>
            <a:r>
              <a:rPr lang="lv-LV" sz="1400" dirty="0" smtClean="0">
                <a:solidFill>
                  <a:schemeClr val="bg1">
                    <a:lumMod val="50000"/>
                  </a:schemeClr>
                </a:solidFill>
                <a:latin typeface="Arial Narrow" panose="020B0606020202030204" pitchFamily="34" charset="0"/>
              </a:rPr>
              <a:t>Lorem ipsum dolor sit amet, consectetuer adipiscing elit. Aenean commodo ligula eget dolor. Aenean massa. Cum sociis natoque penatibus et magnis dis </a:t>
            </a:r>
          </a:p>
          <a:p>
            <a:pPr algn="just"/>
            <a:endParaRPr lang="lv-LV" sz="1400" dirty="0" smtClean="0">
              <a:solidFill>
                <a:schemeClr val="bg1">
                  <a:lumMod val="50000"/>
                </a:schemeClr>
              </a:solidFill>
              <a:latin typeface="Arial Narrow" panose="020B0606020202030204" pitchFamily="34" charset="0"/>
            </a:endParaRPr>
          </a:p>
          <a:p>
            <a:pPr algn="just"/>
            <a:r>
              <a:rPr lang="lv-LV" sz="1400" dirty="0" smtClean="0">
                <a:solidFill>
                  <a:schemeClr val="bg1">
                    <a:lumMod val="50000"/>
                  </a:schemeClr>
                </a:solidFill>
                <a:latin typeface="Arial Narrow" panose="020B0606020202030204" pitchFamily="34" charset="0"/>
              </a:rPr>
              <a:t>Lorem ipsum dolor sit amet, consectetuer adipiscing elit. Aenean commodo ligula eget dolor. Aenean massa. Cum sociis natoque penatibus et magnis dis Lorem ipsum dolor sit amet, consectetuer adipiscing elit. </a:t>
            </a:r>
            <a:endParaRPr lang="lv-LV" sz="1400" dirty="0">
              <a:solidFill>
                <a:schemeClr val="bg1">
                  <a:lumMod val="65000"/>
                </a:schemeClr>
              </a:solidFill>
              <a:latin typeface="Arial Narrow" panose="020B060602020203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3066" y="1613118"/>
            <a:ext cx="4466576" cy="2977717"/>
          </a:xfrm>
          <a:prstGeom prst="rect">
            <a:avLst/>
          </a:prstGeom>
        </p:spPr>
      </p:pic>
      <p:sp>
        <p:nvSpPr>
          <p:cNvPr id="9"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smtClean="0">
                <a:solidFill>
                  <a:schemeClr val="bg1">
                    <a:lumMod val="85000"/>
                  </a:schemeClr>
                </a:solidFill>
              </a:rPr>
              <a:t>14</a:t>
            </a:r>
            <a:endParaRPr lang="lv-LV" dirty="0">
              <a:solidFill>
                <a:schemeClr val="bg1">
                  <a:lumMod val="85000"/>
                </a:schemeClr>
              </a:solidFill>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1362952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2"/>
          <a:stretch>
            <a:fillRect/>
          </a:stretch>
        </p:blipFill>
        <p:spPr>
          <a:xfrm>
            <a:off x="-9559" y="4860324"/>
            <a:ext cx="9144000" cy="2018563"/>
          </a:xfrm>
          <a:prstGeom prst="rect">
            <a:avLst/>
          </a:prstGeom>
        </p:spPr>
      </p:pic>
      <p:sp>
        <p:nvSpPr>
          <p:cNvPr id="16389" name="Rectangle 30"/>
          <p:cNvSpPr>
            <a:spLocks noChangeArrowheads="1"/>
          </p:cNvSpPr>
          <p:nvPr/>
        </p:nvSpPr>
        <p:spPr bwMode="auto">
          <a:xfrm>
            <a:off x="3824899" y="3215202"/>
            <a:ext cx="147508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r>
              <a:rPr lang="lv-LV" altLang="lv-LV" sz="3200" b="1" dirty="0" smtClean="0">
                <a:solidFill>
                  <a:schemeClr val="bg1">
                    <a:lumMod val="50000"/>
                  </a:schemeClr>
                </a:solidFill>
                <a:latin typeface="Arial Narrow" panose="020B0606020202030204" pitchFamily="34" charset="0"/>
              </a:rPr>
              <a:t>Paldies!</a:t>
            </a:r>
            <a:endParaRPr lang="lv-LV" altLang="lv-LV" sz="3200" b="1" dirty="0">
              <a:solidFill>
                <a:schemeClr val="bg1">
                  <a:lumMod val="50000"/>
                </a:schemeClr>
              </a:solidFill>
              <a:latin typeface="Arial Narrow" panose="020B0606020202030204" pitchFamily="34" charset="0"/>
            </a:endParaRPr>
          </a:p>
        </p:txBody>
      </p:sp>
      <p:pic>
        <p:nvPicPr>
          <p:cNvPr id="23" name="Picture 22"/>
          <p:cNvPicPr>
            <a:picLocks noChangeAspect="1"/>
          </p:cNvPicPr>
          <p:nvPr/>
        </p:nvPicPr>
        <p:blipFill>
          <a:blip r:embed="rId2"/>
          <a:stretch>
            <a:fillRect/>
          </a:stretch>
        </p:blipFill>
        <p:spPr>
          <a:xfrm rot="10800000">
            <a:off x="-9559" y="-8239"/>
            <a:ext cx="9144000" cy="2042984"/>
          </a:xfrm>
          <a:prstGeom prst="rect">
            <a:avLst/>
          </a:prstGeom>
        </p:spPr>
      </p:pic>
    </p:spTree>
    <p:extLst>
      <p:ext uri="{BB962C8B-B14F-4D97-AF65-F5344CB8AC3E}">
        <p14:creationId xmlns:p14="http://schemas.microsoft.com/office/powerpoint/2010/main" val="1028791289"/>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3"/>
          <a:stretch>
            <a:fillRect/>
          </a:stretch>
        </p:blipFill>
        <p:spPr>
          <a:xfrm>
            <a:off x="0" y="5521568"/>
            <a:ext cx="9162000" cy="1339062"/>
          </a:xfrm>
          <a:prstGeom prst="rect">
            <a:avLst/>
          </a:prstGeom>
        </p:spPr>
      </p:pic>
      <p:sp>
        <p:nvSpPr>
          <p:cNvPr id="15" name="Title 1"/>
          <p:cNvSpPr txBox="1">
            <a:spLocks/>
          </p:cNvSpPr>
          <p:nvPr/>
        </p:nvSpPr>
        <p:spPr bwMode="auto">
          <a:xfrm>
            <a:off x="1189797" y="869639"/>
            <a:ext cx="6745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Font typeface="Arial" panose="020B0604020202020204" pitchFamily="34" charset="0"/>
              <a:buChar char="–"/>
              <a:defRPr sz="29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Font typeface="Arial" panose="020B0604020202020204" pitchFamily="34" charset="0"/>
              <a:buChar char="•"/>
              <a:defRPr sz="25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Tx/>
              <a:buNone/>
            </a:pPr>
            <a:endParaRPr lang="lv-LV" altLang="lv-LV" sz="1400" b="1" dirty="0">
              <a:solidFill>
                <a:srgbClr val="8064A2"/>
              </a:solidFill>
              <a:latin typeface="Verdana" panose="020B0604030504040204" pitchFamily="34" charset="0"/>
            </a:endParaRPr>
          </a:p>
          <a:p>
            <a:pPr algn="ctr" eaLnBrk="1" hangingPunct="1">
              <a:lnSpc>
                <a:spcPct val="150000"/>
              </a:lnSpc>
              <a:spcBef>
                <a:spcPct val="0"/>
              </a:spcBef>
              <a:buFontTx/>
              <a:buNone/>
            </a:pPr>
            <a:r>
              <a:rPr lang="lv-LV" altLang="lv-LV" sz="2200" b="1" dirty="0" smtClean="0">
                <a:solidFill>
                  <a:srgbClr val="7E0000"/>
                </a:solidFill>
                <a:latin typeface="Arial Narrow" panose="020B0606020202030204" pitchFamily="34" charset="0"/>
              </a:rPr>
              <a:t>ARIAL NARRPOW</a:t>
            </a:r>
            <a:r>
              <a:rPr lang="lv-LV" altLang="lv-LV" sz="2200" dirty="0" smtClean="0">
                <a:solidFill>
                  <a:srgbClr val="7E0000"/>
                </a:solidFill>
                <a:latin typeface="Arial Narrow" panose="020B0606020202030204" pitchFamily="34" charset="0"/>
              </a:rPr>
              <a:t> FONTU </a:t>
            </a:r>
            <a:endParaRPr lang="lv-LV" altLang="lv-LV" sz="2200" dirty="0">
              <a:solidFill>
                <a:srgbClr val="7E0000"/>
              </a:solidFill>
              <a:latin typeface="Arial Narrow" panose="020B0606020202030204" pitchFamily="34" charset="0"/>
            </a:endParaRPr>
          </a:p>
          <a:p>
            <a:pPr algn="ctr" eaLnBrk="1" hangingPunct="1">
              <a:lnSpc>
                <a:spcPct val="150000"/>
              </a:lnSpc>
              <a:spcBef>
                <a:spcPct val="0"/>
              </a:spcBef>
              <a:buFontTx/>
              <a:buNone/>
            </a:pPr>
            <a:r>
              <a:rPr lang="lv-LV" altLang="lv-LV" sz="1600" dirty="0">
                <a:solidFill>
                  <a:srgbClr val="7E0000"/>
                </a:solidFill>
                <a:latin typeface="Arial Narrow" panose="020B0606020202030204" pitchFamily="34" charset="0"/>
              </a:rPr>
              <a:t>VIRSRAKSTIEM 24 PT ( </a:t>
            </a:r>
            <a:r>
              <a:rPr lang="lv-LV" altLang="lv-LV" sz="1600" dirty="0">
                <a:solidFill>
                  <a:srgbClr val="852727"/>
                </a:solidFill>
                <a:latin typeface="Arial Narrow" panose="020B0606020202030204" pitchFamily="34" charset="0"/>
              </a:rPr>
              <a:t>TONIS      </a:t>
            </a:r>
            <a:r>
              <a:rPr lang="lv-LV" altLang="lv-LV" sz="1600" dirty="0">
                <a:solidFill>
                  <a:srgbClr val="852727"/>
                </a:solidFill>
                <a:latin typeface="Verdana" panose="020B0604030504040204" pitchFamily="34" charset="0"/>
              </a:rPr>
              <a:t>) </a:t>
            </a:r>
          </a:p>
          <a:p>
            <a:pPr algn="ctr" eaLnBrk="1" hangingPunct="1">
              <a:lnSpc>
                <a:spcPct val="150000"/>
              </a:lnSpc>
              <a:spcBef>
                <a:spcPct val="0"/>
              </a:spcBef>
              <a:buFontTx/>
              <a:buNone/>
            </a:pPr>
            <a:r>
              <a:rPr lang="lv-LV" altLang="lv-LV" sz="1600" dirty="0">
                <a:solidFill>
                  <a:schemeClr val="bg1">
                    <a:lumMod val="50000"/>
                  </a:schemeClr>
                </a:solidFill>
                <a:latin typeface="Arial Narrow" panose="020B0606020202030204" pitchFamily="34" charset="0"/>
              </a:rPr>
              <a:t>PAMATTEKSTAM </a:t>
            </a:r>
            <a:r>
              <a:rPr lang="lv-LV" altLang="lv-LV" sz="1600" dirty="0" smtClean="0">
                <a:solidFill>
                  <a:schemeClr val="bg1">
                    <a:lumMod val="50000"/>
                  </a:schemeClr>
                </a:solidFill>
                <a:latin typeface="Arial Narrow" panose="020B0606020202030204" pitchFamily="34" charset="0"/>
              </a:rPr>
              <a:t>14 -</a:t>
            </a:r>
            <a:r>
              <a:rPr lang="lv-LV" altLang="lv-LV" sz="1600" dirty="0">
                <a:solidFill>
                  <a:schemeClr val="bg1">
                    <a:lumMod val="50000"/>
                  </a:schemeClr>
                </a:solidFill>
                <a:latin typeface="Arial Narrow" panose="020B0606020202030204" pitchFamily="34" charset="0"/>
              </a:rPr>
              <a:t>16 PT (TONIS          </a:t>
            </a:r>
            <a:r>
              <a:rPr lang="lv-LV" altLang="lv-LV" sz="1600" dirty="0" smtClean="0">
                <a:solidFill>
                  <a:schemeClr val="bg1">
                    <a:lumMod val="50000"/>
                  </a:schemeClr>
                </a:solidFill>
                <a:latin typeface="Arial Narrow" panose="020B0606020202030204" pitchFamily="34" charset="0"/>
              </a:rPr>
              <a:t>   </a:t>
            </a:r>
            <a:r>
              <a:rPr lang="lv-LV" altLang="lv-LV" sz="1600" dirty="0" smtClean="0">
                <a:solidFill>
                  <a:srgbClr val="7F7F7F"/>
                </a:solidFill>
                <a:latin typeface="Verdana" panose="020B0604030504040204" pitchFamily="34" charset="0"/>
              </a:rPr>
              <a:t>)</a:t>
            </a:r>
            <a:endParaRPr lang="lv-LV" altLang="lv-LV" sz="1600" dirty="0">
              <a:solidFill>
                <a:srgbClr val="7F7F7F"/>
              </a:solidFill>
              <a:latin typeface="Verdana" panose="020B0604030504040204" pitchFamily="34" charset="0"/>
            </a:endParaRPr>
          </a:p>
          <a:p>
            <a:pPr eaLnBrk="1" hangingPunct="1">
              <a:lnSpc>
                <a:spcPct val="150000"/>
              </a:lnSpc>
              <a:spcBef>
                <a:spcPct val="0"/>
              </a:spcBef>
              <a:buFontTx/>
              <a:buNone/>
            </a:pPr>
            <a:endParaRPr lang="lv-LV" altLang="lv-LV" sz="1600" dirty="0">
              <a:solidFill>
                <a:srgbClr val="7F7F7F"/>
              </a:solidFill>
              <a:latin typeface="Verdana" panose="020B0604030504040204" pitchFamily="34" charset="0"/>
            </a:endParaRPr>
          </a:p>
          <a:p>
            <a:pPr eaLnBrk="1" hangingPunct="1">
              <a:lnSpc>
                <a:spcPct val="150000"/>
              </a:lnSpc>
              <a:spcBef>
                <a:spcPct val="0"/>
              </a:spcBef>
              <a:buFontTx/>
              <a:buNone/>
            </a:pPr>
            <a:endParaRPr lang="lv-LV" altLang="lv-LV" sz="1800" b="1" dirty="0">
              <a:solidFill>
                <a:srgbClr val="8064A2"/>
              </a:solidFill>
              <a:latin typeface="Verdana" panose="020B0604030504040204" pitchFamily="34" charset="0"/>
            </a:endParaRPr>
          </a:p>
          <a:p>
            <a:pPr eaLnBrk="1" hangingPunct="1">
              <a:lnSpc>
                <a:spcPct val="150000"/>
              </a:lnSpc>
              <a:spcBef>
                <a:spcPct val="0"/>
              </a:spcBef>
              <a:buFontTx/>
              <a:buNone/>
            </a:pPr>
            <a:endParaRPr lang="lv-LV" altLang="lv-LV" sz="1800" b="1" dirty="0">
              <a:solidFill>
                <a:srgbClr val="8064A2"/>
              </a:solidFill>
              <a:latin typeface="Verdana" panose="020B0604030504040204" pitchFamily="34" charset="0"/>
            </a:endParaRPr>
          </a:p>
          <a:p>
            <a:pPr eaLnBrk="1" hangingPunct="1">
              <a:lnSpc>
                <a:spcPct val="150000"/>
              </a:lnSpc>
              <a:spcBef>
                <a:spcPct val="0"/>
              </a:spcBef>
              <a:buFontTx/>
              <a:buNone/>
            </a:pPr>
            <a:endParaRPr lang="lv-LV" altLang="lv-LV" sz="1800" b="1" dirty="0">
              <a:solidFill>
                <a:srgbClr val="8064A2"/>
              </a:solidFill>
              <a:latin typeface="Verdana" panose="020B0604030504040204" pitchFamily="34" charset="0"/>
            </a:endParaRPr>
          </a:p>
          <a:p>
            <a:pPr eaLnBrk="1" hangingPunct="1">
              <a:lnSpc>
                <a:spcPct val="150000"/>
              </a:lnSpc>
              <a:spcBef>
                <a:spcPct val="0"/>
              </a:spcBef>
              <a:buFontTx/>
              <a:buNone/>
            </a:pPr>
            <a:endParaRPr lang="lv-LV" altLang="lv-LV" sz="1800" b="1" dirty="0">
              <a:solidFill>
                <a:srgbClr val="8064A2"/>
              </a:solidFill>
              <a:latin typeface="Verdana" panose="020B0604030504040204" pitchFamily="34" charset="0"/>
            </a:endParaRPr>
          </a:p>
        </p:txBody>
      </p:sp>
      <p:sp>
        <p:nvSpPr>
          <p:cNvPr id="15364" name="Rectangle 15"/>
          <p:cNvSpPr>
            <a:spLocks noChangeArrowheads="1"/>
          </p:cNvSpPr>
          <p:nvPr/>
        </p:nvSpPr>
        <p:spPr bwMode="auto">
          <a:xfrm>
            <a:off x="3880812" y="581800"/>
            <a:ext cx="156850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r>
              <a:rPr lang="lv-LV" altLang="lv-LV" sz="2400" b="1" dirty="0" smtClean="0">
                <a:solidFill>
                  <a:srgbClr val="FF0000"/>
                </a:solidFill>
                <a:latin typeface="Arial Narrow" panose="020B0606020202030204" pitchFamily="34" charset="0"/>
              </a:rPr>
              <a:t>IZMANTOT!</a:t>
            </a:r>
            <a:endParaRPr lang="lv-LV" altLang="lv-LV" sz="2400" b="1" dirty="0">
              <a:solidFill>
                <a:srgbClr val="FF0000"/>
              </a:solidFill>
              <a:latin typeface="Arial Narrow" panose="020B0606020202030204" pitchFamily="34" charset="0"/>
            </a:endParaRPr>
          </a:p>
        </p:txBody>
      </p:sp>
      <p:sp>
        <p:nvSpPr>
          <p:cNvPr id="17" name="Rectangle 16"/>
          <p:cNvSpPr/>
          <p:nvPr/>
        </p:nvSpPr>
        <p:spPr>
          <a:xfrm>
            <a:off x="436245" y="3389597"/>
            <a:ext cx="395288" cy="396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8" name="Rectangle 17"/>
          <p:cNvSpPr/>
          <p:nvPr/>
        </p:nvSpPr>
        <p:spPr>
          <a:xfrm>
            <a:off x="5598177" y="2091654"/>
            <a:ext cx="217487" cy="2159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19" name="Rectangle 18"/>
          <p:cNvSpPr/>
          <p:nvPr/>
        </p:nvSpPr>
        <p:spPr>
          <a:xfrm>
            <a:off x="5896954" y="2091654"/>
            <a:ext cx="215900" cy="2159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0" name="Rectangle 19"/>
          <p:cNvSpPr/>
          <p:nvPr/>
        </p:nvSpPr>
        <p:spPr>
          <a:xfrm>
            <a:off x="941070" y="3389597"/>
            <a:ext cx="395288" cy="39687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1" name="Rectangle 20"/>
          <p:cNvSpPr/>
          <p:nvPr/>
        </p:nvSpPr>
        <p:spPr>
          <a:xfrm>
            <a:off x="1445895" y="3389597"/>
            <a:ext cx="395288" cy="39687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3" name="Rectangle 22"/>
          <p:cNvSpPr/>
          <p:nvPr/>
        </p:nvSpPr>
        <p:spPr>
          <a:xfrm>
            <a:off x="1969462" y="3389597"/>
            <a:ext cx="396875" cy="396875"/>
          </a:xfrm>
          <a:prstGeom prst="rect">
            <a:avLst/>
          </a:prstGeom>
          <a:solidFill>
            <a:srgbClr val="E4A6A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4" name="Rectangle 23"/>
          <p:cNvSpPr/>
          <p:nvPr/>
        </p:nvSpPr>
        <p:spPr>
          <a:xfrm>
            <a:off x="2474287" y="3389597"/>
            <a:ext cx="396875" cy="396875"/>
          </a:xfrm>
          <a:prstGeom prst="rect">
            <a:avLst/>
          </a:prstGeom>
          <a:solidFill>
            <a:srgbClr val="A949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5" name="Rectangle 24"/>
          <p:cNvSpPr/>
          <p:nvPr/>
        </p:nvSpPr>
        <p:spPr>
          <a:xfrm>
            <a:off x="2979112" y="3389597"/>
            <a:ext cx="396875" cy="396875"/>
          </a:xfrm>
          <a:prstGeom prst="rect">
            <a:avLst/>
          </a:prstGeom>
          <a:solidFill>
            <a:srgbClr val="8D2F3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6" name="Rectangle 25"/>
          <p:cNvSpPr/>
          <p:nvPr/>
        </p:nvSpPr>
        <p:spPr>
          <a:xfrm>
            <a:off x="3483937" y="3389597"/>
            <a:ext cx="396875" cy="396875"/>
          </a:xfrm>
          <a:prstGeom prst="rect">
            <a:avLst/>
          </a:prstGeom>
          <a:solidFill>
            <a:srgbClr val="7E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solidFill>
                <a:srgbClr val="852727"/>
              </a:solidFill>
            </a:endParaRPr>
          </a:p>
        </p:txBody>
      </p:sp>
      <p:sp>
        <p:nvSpPr>
          <p:cNvPr id="27" name="Rectangle 26"/>
          <p:cNvSpPr/>
          <p:nvPr/>
        </p:nvSpPr>
        <p:spPr>
          <a:xfrm>
            <a:off x="5596465" y="1723505"/>
            <a:ext cx="215900" cy="217487"/>
          </a:xfrm>
          <a:prstGeom prst="rect">
            <a:avLst/>
          </a:prstGeom>
          <a:solidFill>
            <a:srgbClr val="7E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solidFill>
                <a:srgbClr val="7E0000"/>
              </a:solidFill>
            </a:endParaRPr>
          </a:p>
        </p:txBody>
      </p:sp>
      <p:sp>
        <p:nvSpPr>
          <p:cNvPr id="28" name="Rectangle 27"/>
          <p:cNvSpPr/>
          <p:nvPr/>
        </p:nvSpPr>
        <p:spPr>
          <a:xfrm>
            <a:off x="418166" y="4602265"/>
            <a:ext cx="504825" cy="504825"/>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9" name="Rectangle 28"/>
          <p:cNvSpPr/>
          <p:nvPr/>
        </p:nvSpPr>
        <p:spPr>
          <a:xfrm>
            <a:off x="1065866" y="4602265"/>
            <a:ext cx="1263650" cy="504825"/>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0" name="Isosceles Triangle 29"/>
          <p:cNvSpPr/>
          <p:nvPr/>
        </p:nvSpPr>
        <p:spPr>
          <a:xfrm rot="5400000">
            <a:off x="2541448" y="4601471"/>
            <a:ext cx="585787" cy="504825"/>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1" name="Oval 30"/>
          <p:cNvSpPr/>
          <p:nvPr/>
        </p:nvSpPr>
        <p:spPr>
          <a:xfrm>
            <a:off x="3228041" y="4560990"/>
            <a:ext cx="601663" cy="601662"/>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2" name="Rectangle 1"/>
          <p:cNvSpPr/>
          <p:nvPr/>
        </p:nvSpPr>
        <p:spPr>
          <a:xfrm>
            <a:off x="378134" y="2829755"/>
            <a:ext cx="2135521" cy="507831"/>
          </a:xfrm>
          <a:prstGeom prst="rect">
            <a:avLst/>
          </a:prstGeom>
        </p:spPr>
        <p:txBody>
          <a:bodyPr wrap="none">
            <a:spAutoFit/>
          </a:bodyPr>
          <a:lstStyle/>
          <a:p>
            <a:pPr>
              <a:lnSpc>
                <a:spcPct val="150000"/>
              </a:lnSpc>
              <a:spcBef>
                <a:spcPct val="0"/>
              </a:spcBef>
            </a:pPr>
            <a:r>
              <a:rPr lang="lv-LV" altLang="lv-LV" b="1" dirty="0">
                <a:solidFill>
                  <a:srgbClr val="7E0000"/>
                </a:solidFill>
                <a:latin typeface="Verdana" panose="020B0604030504040204" pitchFamily="34" charset="0"/>
              </a:rPr>
              <a:t>KRĀSU GAMMA</a:t>
            </a:r>
          </a:p>
        </p:txBody>
      </p:sp>
      <p:sp>
        <p:nvSpPr>
          <p:cNvPr id="3" name="Rectangle 2"/>
          <p:cNvSpPr/>
          <p:nvPr/>
        </p:nvSpPr>
        <p:spPr>
          <a:xfrm>
            <a:off x="291887" y="4053159"/>
            <a:ext cx="1351652" cy="507831"/>
          </a:xfrm>
          <a:prstGeom prst="rect">
            <a:avLst/>
          </a:prstGeom>
        </p:spPr>
        <p:txBody>
          <a:bodyPr wrap="none">
            <a:spAutoFit/>
          </a:bodyPr>
          <a:lstStyle/>
          <a:p>
            <a:pPr>
              <a:lnSpc>
                <a:spcPct val="150000"/>
              </a:lnSpc>
              <a:spcBef>
                <a:spcPct val="0"/>
              </a:spcBef>
            </a:pPr>
            <a:r>
              <a:rPr lang="lv-LV" altLang="lv-LV" b="1" dirty="0">
                <a:solidFill>
                  <a:srgbClr val="7E0000"/>
                </a:solidFill>
                <a:latin typeface="Verdana" panose="020B0604030504040204" pitchFamily="34" charset="0"/>
              </a:rPr>
              <a:t>FORMAS </a:t>
            </a:r>
          </a:p>
        </p:txBody>
      </p:sp>
      <p:sp>
        <p:nvSpPr>
          <p:cNvPr id="4" name="Rectangle 3"/>
          <p:cNvSpPr/>
          <p:nvPr/>
        </p:nvSpPr>
        <p:spPr>
          <a:xfrm>
            <a:off x="2474287" y="1136822"/>
            <a:ext cx="4272502" cy="131312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5" name="Slide Number Placeholder 4"/>
          <p:cNvSpPr>
            <a:spLocks noGrp="1"/>
          </p:cNvSpPr>
          <p:nvPr>
            <p:ph type="sldNum" sz="quarter" idx="4294967295"/>
          </p:nvPr>
        </p:nvSpPr>
        <p:spPr>
          <a:xfrm>
            <a:off x="6800851" y="6356350"/>
            <a:ext cx="2057400" cy="365125"/>
          </a:xfrm>
        </p:spPr>
        <p:txBody>
          <a:bodyPr/>
          <a:lstStyle/>
          <a:p>
            <a:fld id="{BEE86C59-DCFE-478A-AC38-86131F5C74FE}" type="slidenum">
              <a:rPr lang="lv-LV" smtClean="0">
                <a:solidFill>
                  <a:schemeClr val="bg1">
                    <a:lumMod val="85000"/>
                  </a:schemeClr>
                </a:solidFill>
              </a:rPr>
              <a:t>2</a:t>
            </a:fld>
            <a:endParaRPr lang="lv-LV" dirty="0">
              <a:solidFill>
                <a:schemeClr val="bg1">
                  <a:lumMod val="85000"/>
                </a:schemeClr>
              </a:solidFill>
            </a:endParaRPr>
          </a:p>
        </p:txBody>
      </p:sp>
      <p:pic>
        <p:nvPicPr>
          <p:cNvPr id="33" name="Pictur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3884382044"/>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3"/>
          <a:stretch>
            <a:fillRect/>
          </a:stretch>
        </p:blipFill>
        <p:spPr>
          <a:xfrm>
            <a:off x="0" y="5541446"/>
            <a:ext cx="9150917" cy="1337442"/>
          </a:xfrm>
          <a:prstGeom prst="rect">
            <a:avLst/>
          </a:prstGeom>
        </p:spPr>
      </p:pic>
      <p:sp>
        <p:nvSpPr>
          <p:cNvPr id="24" name="Title 1"/>
          <p:cNvSpPr txBox="1">
            <a:spLocks/>
          </p:cNvSpPr>
          <p:nvPr/>
        </p:nvSpPr>
        <p:spPr bwMode="auto">
          <a:xfrm>
            <a:off x="574675" y="619135"/>
            <a:ext cx="6745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Font typeface="Arial" panose="020B0604020202020204" pitchFamily="34" charset="0"/>
              <a:buChar char="–"/>
              <a:defRPr sz="29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Font typeface="Arial" panose="020B0604020202020204" pitchFamily="34" charset="0"/>
              <a:buChar char="•"/>
              <a:defRPr sz="25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20000"/>
              </a:spcBef>
              <a:spcAft>
                <a:spcPct val="0"/>
              </a:spcAft>
              <a:buFont typeface="Arial" panose="020B0604020202020204" pitchFamily="34" charset="0"/>
              <a:buChar char="»"/>
              <a:defRPr sz="1900">
                <a:solidFill>
                  <a:schemeClr val="tx1"/>
                </a:solidFill>
                <a:latin typeface="Times New Roman" panose="02020603050405020304" pitchFamily="18" charset="0"/>
                <a:ea typeface="MS PGothic" panose="020B0600070205080204" pitchFamily="34" charset="-128"/>
              </a:defRPr>
            </a:lvl9pPr>
          </a:lstStyle>
          <a:p>
            <a:pPr eaLnBrk="1" hangingPunct="1">
              <a:lnSpc>
                <a:spcPct val="200000"/>
              </a:lnSpc>
              <a:spcBef>
                <a:spcPct val="0"/>
              </a:spcBef>
              <a:buFontTx/>
              <a:buNone/>
            </a:pPr>
            <a:endParaRPr lang="lv-LV" altLang="lv-LV" sz="1400" b="1" dirty="0">
              <a:solidFill>
                <a:srgbClr val="FF0000"/>
              </a:solidFill>
              <a:latin typeface="Verdana" panose="020B0604030504040204" pitchFamily="34" charset="0"/>
            </a:endParaRPr>
          </a:p>
          <a:p>
            <a:pPr eaLnBrk="1" hangingPunct="1">
              <a:lnSpc>
                <a:spcPct val="200000"/>
              </a:lnSpc>
              <a:spcBef>
                <a:spcPct val="0"/>
              </a:spcBef>
              <a:buFontTx/>
              <a:buNone/>
            </a:pPr>
            <a:r>
              <a:rPr lang="lv-LV" altLang="lv-LV" sz="2200" b="1" dirty="0">
                <a:solidFill>
                  <a:srgbClr val="FF0000"/>
                </a:solidFill>
                <a:latin typeface="Verdana" panose="020B0604030504040204" pitchFamily="34" charset="0"/>
              </a:rPr>
              <a:t>KATRU </a:t>
            </a:r>
            <a:r>
              <a:rPr lang="lv-LV" altLang="lv-LV" sz="3600" i="1" dirty="0">
                <a:solidFill>
                  <a:srgbClr val="FF0000"/>
                </a:solidFill>
              </a:rPr>
              <a:t>RINDKOPU</a:t>
            </a:r>
            <a:r>
              <a:rPr lang="lv-LV" altLang="lv-LV" sz="2200" b="1" dirty="0">
                <a:solidFill>
                  <a:srgbClr val="FF0000"/>
                </a:solidFill>
                <a:latin typeface="Verdana" panose="020B0604030504040204" pitchFamily="34" charset="0"/>
              </a:rPr>
              <a:t> SAVĀ</a:t>
            </a:r>
            <a:r>
              <a:rPr lang="lv-LV" altLang="lv-LV" sz="2200" dirty="0">
                <a:solidFill>
                  <a:srgbClr val="FF0000"/>
                </a:solidFill>
                <a:latin typeface="Verdana" panose="020B0604030504040204" pitchFamily="34" charset="0"/>
              </a:rPr>
              <a:t> </a:t>
            </a:r>
            <a:r>
              <a:rPr lang="lv-LV" altLang="lv-LV" sz="2200" dirty="0">
                <a:solidFill>
                  <a:srgbClr val="FF0000"/>
                </a:solidFill>
                <a:latin typeface="Stencil" panose="040409050D0802020404" pitchFamily="82" charset="0"/>
              </a:rPr>
              <a:t>FONTĀ </a:t>
            </a:r>
            <a:endParaRPr lang="lv-LV" altLang="lv-LV" sz="1600" dirty="0">
              <a:solidFill>
                <a:srgbClr val="FF0000"/>
              </a:solidFill>
              <a:latin typeface="Verdana" panose="020B0604030504040204" pitchFamily="34" charset="0"/>
            </a:endParaRPr>
          </a:p>
          <a:p>
            <a:pPr eaLnBrk="1" hangingPunct="1">
              <a:lnSpc>
                <a:spcPct val="200000"/>
              </a:lnSpc>
              <a:spcBef>
                <a:spcPct val="0"/>
              </a:spcBef>
              <a:buFontTx/>
              <a:buNone/>
            </a:pPr>
            <a:r>
              <a:rPr lang="lv-LV" altLang="lv-LV" sz="1800" b="1" dirty="0">
                <a:solidFill>
                  <a:srgbClr val="FF0000"/>
                </a:solidFill>
                <a:latin typeface="Verdana" panose="020B0604030504040204" pitchFamily="34" charset="0"/>
              </a:rPr>
              <a:t>KRĀSU GAMMA</a:t>
            </a:r>
          </a:p>
        </p:txBody>
      </p:sp>
      <p:sp>
        <p:nvSpPr>
          <p:cNvPr id="16389" name="Rectangle 30"/>
          <p:cNvSpPr>
            <a:spLocks noChangeArrowheads="1"/>
          </p:cNvSpPr>
          <p:nvPr/>
        </p:nvSpPr>
        <p:spPr bwMode="auto">
          <a:xfrm>
            <a:off x="3501210" y="923949"/>
            <a:ext cx="26336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r>
              <a:rPr lang="lv-LV" altLang="lv-LV" sz="2400" b="1" dirty="0">
                <a:solidFill>
                  <a:srgbClr val="FF0000"/>
                </a:solidFill>
                <a:latin typeface="Verdana" panose="020B0604030504040204" pitchFamily="34" charset="0"/>
              </a:rPr>
              <a:t>NEIZMANTOT:</a:t>
            </a:r>
          </a:p>
        </p:txBody>
      </p:sp>
      <p:sp>
        <p:nvSpPr>
          <p:cNvPr id="32" name="Rectangle 31"/>
          <p:cNvSpPr/>
          <p:nvPr/>
        </p:nvSpPr>
        <p:spPr>
          <a:xfrm>
            <a:off x="676275" y="2839495"/>
            <a:ext cx="395288" cy="39687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4" name="Rectangle 33"/>
          <p:cNvSpPr/>
          <p:nvPr/>
        </p:nvSpPr>
        <p:spPr>
          <a:xfrm>
            <a:off x="1181100" y="2839495"/>
            <a:ext cx="395288" cy="39687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5" name="Rectangle 34"/>
          <p:cNvSpPr/>
          <p:nvPr/>
        </p:nvSpPr>
        <p:spPr>
          <a:xfrm>
            <a:off x="1685925" y="2839495"/>
            <a:ext cx="395288" cy="39687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7" name="Rectangle 36"/>
          <p:cNvSpPr/>
          <p:nvPr/>
        </p:nvSpPr>
        <p:spPr>
          <a:xfrm>
            <a:off x="2190750" y="2839495"/>
            <a:ext cx="396875" cy="396875"/>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39" name="Rectangle 38"/>
          <p:cNvSpPr/>
          <p:nvPr/>
        </p:nvSpPr>
        <p:spPr>
          <a:xfrm>
            <a:off x="2695575" y="2839495"/>
            <a:ext cx="396875" cy="396875"/>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0" name="Rectangle 39"/>
          <p:cNvSpPr/>
          <p:nvPr/>
        </p:nvSpPr>
        <p:spPr>
          <a:xfrm>
            <a:off x="3200400" y="2839495"/>
            <a:ext cx="396875" cy="3968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1" name="Rectangle 40"/>
          <p:cNvSpPr/>
          <p:nvPr/>
        </p:nvSpPr>
        <p:spPr>
          <a:xfrm>
            <a:off x="3705225" y="2839495"/>
            <a:ext cx="396875" cy="39687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2" name="Rectangle 41"/>
          <p:cNvSpPr/>
          <p:nvPr/>
        </p:nvSpPr>
        <p:spPr>
          <a:xfrm>
            <a:off x="4210050" y="2839495"/>
            <a:ext cx="396875" cy="396875"/>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3" name="Rectangle 42"/>
          <p:cNvSpPr/>
          <p:nvPr/>
        </p:nvSpPr>
        <p:spPr>
          <a:xfrm>
            <a:off x="574675" y="3347495"/>
            <a:ext cx="1482725" cy="554037"/>
          </a:xfrm>
          <a:prstGeom prst="rect">
            <a:avLst/>
          </a:prstGeom>
        </p:spPr>
        <p:txBody>
          <a:bodyPr wrap="none">
            <a:spAutoFit/>
          </a:bodyPr>
          <a:lstStyle/>
          <a:p>
            <a:pPr eaLnBrk="1" hangingPunct="1">
              <a:lnSpc>
                <a:spcPct val="150000"/>
              </a:lnSpc>
              <a:defRPr/>
            </a:pPr>
            <a:r>
              <a:rPr lang="lv-LV" altLang="lv-LV" sz="2000" b="1" dirty="0">
                <a:solidFill>
                  <a:srgbClr val="FF0000"/>
                </a:solidFill>
                <a:latin typeface="Verdana" panose="020B0604030504040204" pitchFamily="34" charset="0"/>
                <a:ea typeface="Verdana" panose="020B0604030504040204" pitchFamily="34" charset="0"/>
                <a:cs typeface="Verdana" panose="020B0604030504040204" pitchFamily="34" charset="0"/>
              </a:rPr>
              <a:t>FORMAS</a:t>
            </a:r>
            <a:r>
              <a:rPr lang="lv-LV" altLang="lv-LV" sz="2000" b="1" dirty="0">
                <a:solidFill>
                  <a:schemeClr val="accent4"/>
                </a:solidFill>
                <a:latin typeface="Verdana" panose="020B0604030504040204" pitchFamily="34" charset="0"/>
                <a:ea typeface="Verdana" panose="020B0604030504040204" pitchFamily="34" charset="0"/>
                <a:cs typeface="Verdana" panose="020B0604030504040204" pitchFamily="34" charset="0"/>
              </a:rPr>
              <a:t> </a:t>
            </a:r>
          </a:p>
        </p:txBody>
      </p:sp>
      <p:sp>
        <p:nvSpPr>
          <p:cNvPr id="44" name="Oval 43"/>
          <p:cNvSpPr/>
          <p:nvPr/>
        </p:nvSpPr>
        <p:spPr>
          <a:xfrm>
            <a:off x="477838" y="4066632"/>
            <a:ext cx="1712912" cy="76041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5" name="Rounded Rectangle 44"/>
          <p:cNvSpPr/>
          <p:nvPr/>
        </p:nvSpPr>
        <p:spPr>
          <a:xfrm>
            <a:off x="2471738" y="4119020"/>
            <a:ext cx="1558925" cy="62706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6" name="32-Point Star 45"/>
          <p:cNvSpPr/>
          <p:nvPr/>
        </p:nvSpPr>
        <p:spPr>
          <a:xfrm>
            <a:off x="4408488" y="3831682"/>
            <a:ext cx="1189037" cy="1201738"/>
          </a:xfrm>
          <a:prstGeom prst="star32">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7" name="Right Arrow Callout 46"/>
          <p:cNvSpPr/>
          <p:nvPr/>
        </p:nvSpPr>
        <p:spPr>
          <a:xfrm>
            <a:off x="5827713" y="3903120"/>
            <a:ext cx="1563687" cy="1058862"/>
          </a:xfrm>
          <a:prstGeom prst="rightArrowCallou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8" name="Oval Callout 47"/>
          <p:cNvSpPr/>
          <p:nvPr/>
        </p:nvSpPr>
        <p:spPr>
          <a:xfrm>
            <a:off x="7650163" y="4098382"/>
            <a:ext cx="1189037" cy="698500"/>
          </a:xfrm>
          <a:prstGeom prst="wedgeEllipseCallou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sp>
        <p:nvSpPr>
          <p:cNvPr id="49" name="Curved Down Arrow 48"/>
          <p:cNvSpPr/>
          <p:nvPr/>
        </p:nvSpPr>
        <p:spPr>
          <a:xfrm>
            <a:off x="5914382" y="2945857"/>
            <a:ext cx="947737" cy="581025"/>
          </a:xfrm>
          <a:prstGeom prst="curvedDown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solidFill>
                <a:schemeClr val="tx1"/>
              </a:solidFill>
            </a:endParaRPr>
          </a:p>
        </p:txBody>
      </p:sp>
      <p:sp>
        <p:nvSpPr>
          <p:cNvPr id="26"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EE86C59-DCFE-478A-AC38-86131F5C74FE}" type="slidenum">
              <a:rPr lang="lv-LV" smtClean="0">
                <a:solidFill>
                  <a:schemeClr val="bg1">
                    <a:lumMod val="85000"/>
                  </a:schemeClr>
                </a:solidFill>
              </a:rPr>
              <a:pPr/>
              <a:t>3</a:t>
            </a:fld>
            <a:endParaRPr lang="lv-LV" dirty="0">
              <a:solidFill>
                <a:schemeClr val="bg1">
                  <a:lumMod val="85000"/>
                </a:schemeClr>
              </a:solidFill>
            </a:endParaRPr>
          </a:p>
        </p:txBody>
      </p:sp>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3490633734"/>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pic>
        <p:nvPicPr>
          <p:cNvPr id="2" name="Picture 1"/>
          <p:cNvPicPr>
            <a:picLocks noChangeAspect="1"/>
          </p:cNvPicPr>
          <p:nvPr/>
        </p:nvPicPr>
        <p:blipFill>
          <a:blip r:embed="rId3">
            <a:duotone>
              <a:schemeClr val="bg2">
                <a:shade val="45000"/>
                <a:satMod val="135000"/>
              </a:schemeClr>
              <a:prstClr val="white"/>
            </a:duotone>
          </a:blip>
          <a:stretch>
            <a:fillRect/>
          </a:stretch>
        </p:blipFill>
        <p:spPr>
          <a:xfrm>
            <a:off x="1710423" y="1557127"/>
            <a:ext cx="475797" cy="593348"/>
          </a:xfrm>
          <a:prstGeom prst="rect">
            <a:avLst/>
          </a:prstGeom>
        </p:spPr>
      </p:pic>
      <p:pic>
        <p:nvPicPr>
          <p:cNvPr id="7" name="Picture 6"/>
          <p:cNvPicPr>
            <a:picLocks noChangeAspect="1"/>
          </p:cNvPicPr>
          <p:nvPr/>
        </p:nvPicPr>
        <p:blipFill>
          <a:blip r:embed="rId4">
            <a:duotone>
              <a:schemeClr val="bg2">
                <a:shade val="45000"/>
                <a:satMod val="135000"/>
              </a:schemeClr>
              <a:prstClr val="white"/>
            </a:duotone>
          </a:blip>
          <a:stretch>
            <a:fillRect/>
          </a:stretch>
        </p:blipFill>
        <p:spPr>
          <a:xfrm>
            <a:off x="2291611" y="1559418"/>
            <a:ext cx="475797" cy="593348"/>
          </a:xfrm>
          <a:prstGeom prst="rect">
            <a:avLst/>
          </a:prstGeom>
        </p:spPr>
      </p:pic>
      <p:pic>
        <p:nvPicPr>
          <p:cNvPr id="9" name="Picture 8"/>
          <p:cNvPicPr>
            <a:picLocks noChangeAspect="1"/>
          </p:cNvPicPr>
          <p:nvPr/>
        </p:nvPicPr>
        <p:blipFill>
          <a:blip r:embed="rId5">
            <a:duotone>
              <a:schemeClr val="bg2">
                <a:shade val="45000"/>
                <a:satMod val="135000"/>
              </a:schemeClr>
              <a:prstClr val="white"/>
            </a:duotone>
          </a:blip>
          <a:stretch>
            <a:fillRect/>
          </a:stretch>
        </p:blipFill>
        <p:spPr>
          <a:xfrm>
            <a:off x="3452886" y="1557127"/>
            <a:ext cx="503786" cy="593348"/>
          </a:xfrm>
          <a:prstGeom prst="rect">
            <a:avLst/>
          </a:prstGeom>
        </p:spPr>
      </p:pic>
      <p:pic>
        <p:nvPicPr>
          <p:cNvPr id="10" name="Picture 9"/>
          <p:cNvPicPr>
            <a:picLocks noChangeAspect="1"/>
          </p:cNvPicPr>
          <p:nvPr/>
        </p:nvPicPr>
        <p:blipFill>
          <a:blip r:embed="rId6">
            <a:duotone>
              <a:schemeClr val="bg2">
                <a:shade val="45000"/>
                <a:satMod val="135000"/>
              </a:schemeClr>
              <a:prstClr val="white"/>
            </a:duotone>
          </a:blip>
          <a:stretch>
            <a:fillRect/>
          </a:stretch>
        </p:blipFill>
        <p:spPr>
          <a:xfrm>
            <a:off x="4072409" y="1563889"/>
            <a:ext cx="593348" cy="582152"/>
          </a:xfrm>
          <a:prstGeom prst="rect">
            <a:avLst/>
          </a:prstGeom>
        </p:spPr>
      </p:pic>
      <p:pic>
        <p:nvPicPr>
          <p:cNvPr id="11" name="Picture 10"/>
          <p:cNvPicPr>
            <a:picLocks noChangeAspect="1"/>
          </p:cNvPicPr>
          <p:nvPr/>
        </p:nvPicPr>
        <p:blipFill>
          <a:blip r:embed="rId7">
            <a:duotone>
              <a:schemeClr val="bg2">
                <a:shade val="45000"/>
                <a:satMod val="135000"/>
              </a:schemeClr>
              <a:prstClr val="white"/>
            </a:duotone>
          </a:blip>
          <a:stretch>
            <a:fillRect/>
          </a:stretch>
        </p:blipFill>
        <p:spPr>
          <a:xfrm>
            <a:off x="5436400" y="1631377"/>
            <a:ext cx="593348" cy="542969"/>
          </a:xfrm>
          <a:prstGeom prst="rect">
            <a:avLst/>
          </a:prstGeom>
        </p:spPr>
      </p:pic>
      <p:pic>
        <p:nvPicPr>
          <p:cNvPr id="12" name="Picture 11"/>
          <p:cNvPicPr>
            <a:picLocks noChangeAspect="1"/>
          </p:cNvPicPr>
          <p:nvPr/>
        </p:nvPicPr>
        <p:blipFill>
          <a:blip r:embed="rId8">
            <a:duotone>
              <a:schemeClr val="bg2">
                <a:shade val="45000"/>
                <a:satMod val="135000"/>
              </a:schemeClr>
              <a:prstClr val="white"/>
            </a:duotone>
          </a:blip>
          <a:stretch>
            <a:fillRect/>
          </a:stretch>
        </p:blipFill>
        <p:spPr>
          <a:xfrm>
            <a:off x="2806315" y="1557127"/>
            <a:ext cx="548567" cy="593348"/>
          </a:xfrm>
          <a:prstGeom prst="rect">
            <a:avLst/>
          </a:prstGeom>
        </p:spPr>
      </p:pic>
      <p:pic>
        <p:nvPicPr>
          <p:cNvPr id="14" name="Picture 13"/>
          <p:cNvPicPr>
            <a:picLocks noChangeAspect="1"/>
          </p:cNvPicPr>
          <p:nvPr/>
        </p:nvPicPr>
        <p:blipFill>
          <a:blip r:embed="rId9">
            <a:duotone>
              <a:schemeClr val="bg2">
                <a:shade val="45000"/>
                <a:satMod val="135000"/>
              </a:schemeClr>
              <a:prstClr val="white"/>
            </a:duotone>
          </a:blip>
          <a:stretch>
            <a:fillRect/>
          </a:stretch>
        </p:blipFill>
        <p:spPr>
          <a:xfrm>
            <a:off x="4771277" y="1622586"/>
            <a:ext cx="593348" cy="498189"/>
          </a:xfrm>
          <a:prstGeom prst="rect">
            <a:avLst/>
          </a:prstGeom>
        </p:spPr>
      </p:pic>
      <p:pic>
        <p:nvPicPr>
          <p:cNvPr id="15" name="Picture 14"/>
          <p:cNvPicPr>
            <a:picLocks noChangeAspect="1"/>
          </p:cNvPicPr>
          <p:nvPr/>
        </p:nvPicPr>
        <p:blipFill>
          <a:blip r:embed="rId10">
            <a:duotone>
              <a:schemeClr val="bg2">
                <a:shade val="45000"/>
                <a:satMod val="135000"/>
              </a:schemeClr>
              <a:prstClr val="white"/>
            </a:duotone>
          </a:blip>
          <a:stretch>
            <a:fillRect/>
          </a:stretch>
        </p:blipFill>
        <p:spPr>
          <a:xfrm>
            <a:off x="6101523" y="1619952"/>
            <a:ext cx="407950" cy="554393"/>
          </a:xfrm>
          <a:prstGeom prst="rect">
            <a:avLst/>
          </a:prstGeom>
        </p:spPr>
      </p:pic>
      <p:pic>
        <p:nvPicPr>
          <p:cNvPr id="17" name="Picture 16"/>
          <p:cNvPicPr>
            <a:picLocks noChangeAspect="1"/>
          </p:cNvPicPr>
          <p:nvPr/>
        </p:nvPicPr>
        <p:blipFill>
          <a:blip r:embed="rId11">
            <a:duotone>
              <a:schemeClr val="bg2">
                <a:shade val="45000"/>
                <a:satMod val="135000"/>
              </a:schemeClr>
              <a:prstClr val="white"/>
            </a:duotone>
          </a:blip>
          <a:stretch>
            <a:fillRect/>
          </a:stretch>
        </p:blipFill>
        <p:spPr>
          <a:xfrm>
            <a:off x="6625664" y="1647474"/>
            <a:ext cx="581188" cy="526871"/>
          </a:xfrm>
          <a:prstGeom prst="rect">
            <a:avLst/>
          </a:prstGeom>
        </p:spPr>
      </p:pic>
      <p:pic>
        <p:nvPicPr>
          <p:cNvPr id="19" name="Picture 18"/>
          <p:cNvPicPr>
            <a:picLocks noChangeAspect="1"/>
          </p:cNvPicPr>
          <p:nvPr/>
        </p:nvPicPr>
        <p:blipFill>
          <a:blip r:embed="rId1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3010728" y="2368431"/>
            <a:ext cx="363860" cy="363860"/>
          </a:xfrm>
          <a:prstGeom prst="rect">
            <a:avLst/>
          </a:prstGeom>
          <a:noFill/>
          <a:ln>
            <a:noFill/>
          </a:ln>
        </p:spPr>
      </p:pic>
      <p:pic>
        <p:nvPicPr>
          <p:cNvPr id="20" name="Picture 4"/>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396750" y="2360392"/>
            <a:ext cx="343486" cy="343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
          <p:cNvPicPr>
            <a:picLocks noChangeAspect="1"/>
          </p:cNvPicPr>
          <p:nvPr/>
        </p:nvPicPr>
        <p:blipFill>
          <a:blip r:embed="rId1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36350" y="2348149"/>
            <a:ext cx="377954" cy="377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 descr="Image result for euro icon"/>
          <p:cNvPicPr>
            <a:picLocks noChangeAspect="1" noChangeArrowheads="1"/>
          </p:cNvPicPr>
          <p:nvPr/>
        </p:nvPicPr>
        <p:blipFill>
          <a:blip r:embed="rId1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69783" y="3140473"/>
            <a:ext cx="552668" cy="55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4" descr="Image result for research icon"/>
          <p:cNvPicPr>
            <a:picLocks noChangeAspect="1" noChangeArrowheads="1"/>
          </p:cNvPicPr>
          <p:nvPr/>
        </p:nvPicPr>
        <p:blipFill>
          <a:blip r:embed="rId1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46224" y="2323398"/>
            <a:ext cx="521767" cy="521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4" descr="Image result for checklist icon"/>
          <p:cNvPicPr>
            <a:picLocks noChangeAspect="1" noChangeArrowheads="1"/>
          </p:cNvPicPr>
          <p:nvPr/>
        </p:nvPicPr>
        <p:blipFill>
          <a:blip r:embed="rId1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703261" y="2322601"/>
            <a:ext cx="518201" cy="519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16"/>
          <p:cNvPicPr>
            <a:picLocks noChangeAspect="1"/>
          </p:cNvPicPr>
          <p:nvPr/>
        </p:nvPicPr>
        <p:blipFill>
          <a:blip r:embed="rId1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96895" y="2295716"/>
            <a:ext cx="961524" cy="543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17"/>
          <p:cNvPicPr>
            <a:picLocks noChangeAspect="1"/>
          </p:cNvPicPr>
          <p:nvPr/>
        </p:nvPicPr>
        <p:blipFill>
          <a:blip r:embed="rId19">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90951" y="3082159"/>
            <a:ext cx="538406" cy="539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18"/>
          <p:cNvPicPr>
            <a:picLocks noChangeAspect="1"/>
          </p:cNvPicPr>
          <p:nvPr/>
        </p:nvPicPr>
        <p:blipFill>
          <a:blip r:embed="rId20"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265910" y="2331154"/>
            <a:ext cx="465906" cy="454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19"/>
          <p:cNvPicPr>
            <a:picLocks noChangeAspect="1"/>
          </p:cNvPicPr>
          <p:nvPr/>
        </p:nvPicPr>
        <p:blipFill>
          <a:blip r:embed="rId21"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688732" y="3123766"/>
            <a:ext cx="531275" cy="53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4" descr="Image result for priorities   icon"/>
          <p:cNvPicPr>
            <a:picLocks noChangeAspect="1" noChangeArrowheads="1"/>
          </p:cNvPicPr>
          <p:nvPr/>
        </p:nvPicPr>
        <p:blipFill>
          <a:blip r:embed="rId2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913145" y="3227202"/>
            <a:ext cx="418364" cy="418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4" descr="Related image"/>
          <p:cNvPicPr>
            <a:picLocks noChangeAspect="1" noChangeArrowheads="1"/>
          </p:cNvPicPr>
          <p:nvPr/>
        </p:nvPicPr>
        <p:blipFill>
          <a:blip r:embed="rId23"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138916" y="3172529"/>
            <a:ext cx="474225" cy="47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20" descr="Image result for students icon"/>
          <p:cNvPicPr>
            <a:picLocks noChangeAspect="1" noChangeArrowheads="1"/>
          </p:cNvPicPr>
          <p:nvPr/>
        </p:nvPicPr>
        <p:blipFill>
          <a:blip r:embed="rId2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18466" y="3089549"/>
            <a:ext cx="679842" cy="67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Attēls 7"/>
          <p:cNvPicPr>
            <a:picLocks noChangeAspect="1" noChangeArrowheads="1"/>
          </p:cNvPicPr>
          <p:nvPr/>
        </p:nvPicPr>
        <p:blipFill>
          <a:blip r:embed="rId2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66780" y="3078440"/>
            <a:ext cx="521767" cy="521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Graphic 42" descr="Small paint brush">
            <a:extLst>
              <a:ext uri="{FF2B5EF4-FFF2-40B4-BE49-F238E27FC236}"/>
            </a:extLst>
          </p:cNvPr>
          <p:cNvPicPr>
            <a:picLocks noChangeAspect="1"/>
          </p:cNvPicPr>
          <p:nvPr/>
        </p:nvPicPr>
        <p:blipFill>
          <a:blip r:embed="rId2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78799" y="2347506"/>
            <a:ext cx="517042" cy="46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Graphic 137" descr="Network">
            <a:extLst>
              <a:ext uri="{FF2B5EF4-FFF2-40B4-BE49-F238E27FC236}"/>
            </a:extLst>
          </p:cNvPr>
          <p:cNvPicPr>
            <a:picLocks noChangeAspect="1"/>
          </p:cNvPicPr>
          <p:nvPr/>
        </p:nvPicPr>
        <p:blipFill>
          <a:blip r:embed="rId27"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5604132" y="3155570"/>
            <a:ext cx="543553" cy="519762"/>
          </a:xfrm>
          <a:prstGeom prst="rect">
            <a:avLst/>
          </a:prstGeom>
        </p:spPr>
      </p:pic>
      <p:pic>
        <p:nvPicPr>
          <p:cNvPr id="35" name="Picture 6"/>
          <p:cNvPicPr>
            <a:picLocks noChangeAspect="1"/>
          </p:cNvPicPr>
          <p:nvPr/>
        </p:nvPicPr>
        <p:blipFill>
          <a:blip r:embed="rId2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07407" y="4057653"/>
            <a:ext cx="464717" cy="464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Attēls 8"/>
          <p:cNvPicPr>
            <a:picLocks noChangeAspect="1"/>
          </p:cNvPicPr>
          <p:nvPr/>
        </p:nvPicPr>
        <p:blipFill>
          <a:blip r:embed="rId2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69783" y="4006140"/>
            <a:ext cx="509881" cy="509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34"/>
          <p:cNvPicPr>
            <a:picLocks noChangeAspect="1"/>
          </p:cNvPicPr>
          <p:nvPr/>
        </p:nvPicPr>
        <p:blipFill>
          <a:blip r:embed="rId30"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250457" y="4040150"/>
            <a:ext cx="442135" cy="44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35"/>
          <p:cNvPicPr>
            <a:picLocks noChangeAspect="1"/>
          </p:cNvPicPr>
          <p:nvPr/>
        </p:nvPicPr>
        <p:blipFill>
          <a:blip r:embed="rId31"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19183" y="3957600"/>
            <a:ext cx="440946" cy="44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36"/>
          <p:cNvPicPr>
            <a:picLocks noChangeAspect="1"/>
          </p:cNvPicPr>
          <p:nvPr/>
        </p:nvPicPr>
        <p:blipFill>
          <a:blip r:embed="rId3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31608" y="3941434"/>
            <a:ext cx="501562" cy="50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37"/>
          <p:cNvPicPr>
            <a:picLocks noChangeAspect="1"/>
          </p:cNvPicPr>
          <p:nvPr/>
        </p:nvPicPr>
        <p:blipFill>
          <a:blip r:embed="rId33"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33628" y="3941942"/>
            <a:ext cx="571685" cy="571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38"/>
          <p:cNvPicPr>
            <a:picLocks noChangeAspect="1"/>
          </p:cNvPicPr>
          <p:nvPr/>
        </p:nvPicPr>
        <p:blipFill>
          <a:blip r:embed="rId3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17816" y="3968296"/>
            <a:ext cx="419552" cy="419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39"/>
          <p:cNvPicPr>
            <a:picLocks noChangeAspect="1"/>
          </p:cNvPicPr>
          <p:nvPr/>
        </p:nvPicPr>
        <p:blipFill>
          <a:blip r:embed="rId3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74206" y="3854629"/>
            <a:ext cx="494431" cy="494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40"/>
          <p:cNvPicPr>
            <a:picLocks noChangeAspect="1"/>
          </p:cNvPicPr>
          <p:nvPr/>
        </p:nvPicPr>
        <p:blipFill>
          <a:blip r:embed="rId3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682010" y="4856444"/>
            <a:ext cx="526521" cy="526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41"/>
          <p:cNvPicPr>
            <a:picLocks noChangeAspect="1"/>
          </p:cNvPicPr>
          <p:nvPr/>
        </p:nvPicPr>
        <p:blipFill>
          <a:blip r:embed="rId3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547198" y="4772747"/>
            <a:ext cx="550291" cy="55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42"/>
          <p:cNvPicPr>
            <a:picLocks noChangeAspect="1"/>
          </p:cNvPicPr>
          <p:nvPr/>
        </p:nvPicPr>
        <p:blipFill>
          <a:blip r:embed="rId3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444135" y="4821560"/>
            <a:ext cx="551480" cy="550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43"/>
          <p:cNvPicPr>
            <a:picLocks noChangeAspect="1"/>
          </p:cNvPicPr>
          <p:nvPr/>
        </p:nvPicPr>
        <p:blipFill>
          <a:blip r:embed="rId3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420449" y="4777782"/>
            <a:ext cx="481356" cy="4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44"/>
          <p:cNvPicPr>
            <a:picLocks noChangeAspect="1"/>
          </p:cNvPicPr>
          <p:nvPr/>
        </p:nvPicPr>
        <p:blipFill>
          <a:blip r:embed="rId40"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218960" y="4750779"/>
            <a:ext cx="471849" cy="471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45"/>
          <p:cNvPicPr>
            <a:picLocks noChangeAspect="1"/>
          </p:cNvPicPr>
          <p:nvPr/>
        </p:nvPicPr>
        <p:blipFill>
          <a:blip r:embed="rId41"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050810" y="4726584"/>
            <a:ext cx="480168" cy="48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46"/>
          <p:cNvPicPr>
            <a:picLocks noChangeAspect="1"/>
          </p:cNvPicPr>
          <p:nvPr/>
        </p:nvPicPr>
        <p:blipFill>
          <a:blip r:embed="rId4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984225" y="4738559"/>
            <a:ext cx="559800" cy="559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Box 54"/>
          <p:cNvSpPr txBox="1"/>
          <p:nvPr/>
        </p:nvSpPr>
        <p:spPr>
          <a:xfrm>
            <a:off x="3486556" y="724156"/>
            <a:ext cx="2292615"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Noderīgas ikonas</a:t>
            </a:r>
            <a:endParaRPr lang="lv-LV" sz="2400" b="1" dirty="0">
              <a:solidFill>
                <a:srgbClr val="7E0000"/>
              </a:solidFill>
              <a:latin typeface="Arial Narrow" panose="020B0606020202030204" pitchFamily="34" charset="0"/>
            </a:endParaRPr>
          </a:p>
        </p:txBody>
      </p:sp>
      <p:sp>
        <p:nvSpPr>
          <p:cNvPr id="51"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23FF409-65B3-4AA0-9901-C9040D188100}" type="slidenum">
              <a:rPr lang="lv-LV" smtClean="0">
                <a:solidFill>
                  <a:schemeClr val="bg1">
                    <a:lumMod val="85000"/>
                  </a:schemeClr>
                </a:solidFill>
              </a:rPr>
              <a:t>4</a:t>
            </a:fld>
            <a:endParaRPr lang="lv-LV" dirty="0">
              <a:solidFill>
                <a:schemeClr val="bg1">
                  <a:lumMod val="85000"/>
                </a:schemeClr>
              </a:solidFill>
            </a:endParaRPr>
          </a:p>
        </p:txBody>
      </p:sp>
      <p:pic>
        <p:nvPicPr>
          <p:cNvPr id="52" name="Picture 51"/>
          <p:cNvPicPr>
            <a:picLocks noChangeAspect="1"/>
          </p:cNvPicPr>
          <p:nvPr/>
        </p:nvPicPr>
        <p:blipFill>
          <a:blip r:embed="rId43"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2401562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pic>
        <p:nvPicPr>
          <p:cNvPr id="2" name="Picture 1"/>
          <p:cNvPicPr>
            <a:picLocks noChangeAspect="1"/>
          </p:cNvPicPr>
          <p:nvPr/>
        </p:nvPicPr>
        <p:blipFill>
          <a:blip r:embed="rId3"/>
          <a:stretch>
            <a:fillRect/>
          </a:stretch>
        </p:blipFill>
        <p:spPr>
          <a:xfrm>
            <a:off x="1710423" y="1557127"/>
            <a:ext cx="475797" cy="593348"/>
          </a:xfrm>
          <a:prstGeom prst="rect">
            <a:avLst/>
          </a:prstGeom>
        </p:spPr>
      </p:pic>
      <p:pic>
        <p:nvPicPr>
          <p:cNvPr id="7" name="Picture 6"/>
          <p:cNvPicPr>
            <a:picLocks noChangeAspect="1"/>
          </p:cNvPicPr>
          <p:nvPr/>
        </p:nvPicPr>
        <p:blipFill>
          <a:blip r:embed="rId4"/>
          <a:stretch>
            <a:fillRect/>
          </a:stretch>
        </p:blipFill>
        <p:spPr>
          <a:xfrm>
            <a:off x="2291611" y="1559418"/>
            <a:ext cx="475797" cy="593348"/>
          </a:xfrm>
          <a:prstGeom prst="rect">
            <a:avLst/>
          </a:prstGeom>
        </p:spPr>
      </p:pic>
      <p:pic>
        <p:nvPicPr>
          <p:cNvPr id="9" name="Picture 8"/>
          <p:cNvPicPr>
            <a:picLocks noChangeAspect="1"/>
          </p:cNvPicPr>
          <p:nvPr/>
        </p:nvPicPr>
        <p:blipFill>
          <a:blip r:embed="rId5"/>
          <a:stretch>
            <a:fillRect/>
          </a:stretch>
        </p:blipFill>
        <p:spPr>
          <a:xfrm>
            <a:off x="3452886" y="1557127"/>
            <a:ext cx="503786" cy="593348"/>
          </a:xfrm>
          <a:prstGeom prst="rect">
            <a:avLst/>
          </a:prstGeom>
        </p:spPr>
      </p:pic>
      <p:pic>
        <p:nvPicPr>
          <p:cNvPr id="10" name="Picture 9"/>
          <p:cNvPicPr>
            <a:picLocks noChangeAspect="1"/>
          </p:cNvPicPr>
          <p:nvPr/>
        </p:nvPicPr>
        <p:blipFill>
          <a:blip r:embed="rId6"/>
          <a:stretch>
            <a:fillRect/>
          </a:stretch>
        </p:blipFill>
        <p:spPr>
          <a:xfrm>
            <a:off x="4072409" y="1563889"/>
            <a:ext cx="593348" cy="582152"/>
          </a:xfrm>
          <a:prstGeom prst="rect">
            <a:avLst/>
          </a:prstGeom>
        </p:spPr>
      </p:pic>
      <p:pic>
        <p:nvPicPr>
          <p:cNvPr id="11" name="Picture 10"/>
          <p:cNvPicPr>
            <a:picLocks noChangeAspect="1"/>
          </p:cNvPicPr>
          <p:nvPr/>
        </p:nvPicPr>
        <p:blipFill>
          <a:blip r:embed="rId7"/>
          <a:stretch>
            <a:fillRect/>
          </a:stretch>
        </p:blipFill>
        <p:spPr>
          <a:xfrm>
            <a:off x="5436400" y="1631377"/>
            <a:ext cx="593348" cy="542969"/>
          </a:xfrm>
          <a:prstGeom prst="rect">
            <a:avLst/>
          </a:prstGeom>
        </p:spPr>
      </p:pic>
      <p:pic>
        <p:nvPicPr>
          <p:cNvPr id="12" name="Picture 11"/>
          <p:cNvPicPr>
            <a:picLocks noChangeAspect="1"/>
          </p:cNvPicPr>
          <p:nvPr/>
        </p:nvPicPr>
        <p:blipFill>
          <a:blip r:embed="rId8"/>
          <a:stretch>
            <a:fillRect/>
          </a:stretch>
        </p:blipFill>
        <p:spPr>
          <a:xfrm>
            <a:off x="2806315" y="1557127"/>
            <a:ext cx="548567" cy="593348"/>
          </a:xfrm>
          <a:prstGeom prst="rect">
            <a:avLst/>
          </a:prstGeom>
        </p:spPr>
      </p:pic>
      <p:pic>
        <p:nvPicPr>
          <p:cNvPr id="14" name="Picture 13"/>
          <p:cNvPicPr>
            <a:picLocks noChangeAspect="1"/>
          </p:cNvPicPr>
          <p:nvPr/>
        </p:nvPicPr>
        <p:blipFill>
          <a:blip r:embed="rId9"/>
          <a:stretch>
            <a:fillRect/>
          </a:stretch>
        </p:blipFill>
        <p:spPr>
          <a:xfrm>
            <a:off x="4771277" y="1622586"/>
            <a:ext cx="593348" cy="498189"/>
          </a:xfrm>
          <a:prstGeom prst="rect">
            <a:avLst/>
          </a:prstGeom>
        </p:spPr>
      </p:pic>
      <p:pic>
        <p:nvPicPr>
          <p:cNvPr id="15" name="Picture 14"/>
          <p:cNvPicPr>
            <a:picLocks noChangeAspect="1"/>
          </p:cNvPicPr>
          <p:nvPr/>
        </p:nvPicPr>
        <p:blipFill>
          <a:blip r:embed="rId10"/>
          <a:stretch>
            <a:fillRect/>
          </a:stretch>
        </p:blipFill>
        <p:spPr>
          <a:xfrm>
            <a:off x="6101523" y="1619952"/>
            <a:ext cx="407950" cy="554393"/>
          </a:xfrm>
          <a:prstGeom prst="rect">
            <a:avLst/>
          </a:prstGeom>
        </p:spPr>
      </p:pic>
      <p:pic>
        <p:nvPicPr>
          <p:cNvPr id="17" name="Picture 16"/>
          <p:cNvPicPr>
            <a:picLocks noChangeAspect="1"/>
          </p:cNvPicPr>
          <p:nvPr/>
        </p:nvPicPr>
        <p:blipFill>
          <a:blip r:embed="rId11"/>
          <a:stretch>
            <a:fillRect/>
          </a:stretch>
        </p:blipFill>
        <p:spPr>
          <a:xfrm>
            <a:off x="6625664" y="1647474"/>
            <a:ext cx="581188" cy="526871"/>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10728" y="2368431"/>
            <a:ext cx="363860" cy="363860"/>
          </a:xfrm>
          <a:prstGeom prst="rect">
            <a:avLst/>
          </a:prstGeom>
          <a:noFill/>
          <a:ln>
            <a:noFill/>
          </a:ln>
        </p:spPr>
      </p:pic>
      <p:pic>
        <p:nvPicPr>
          <p:cNvPr id="20" name="Picture 4"/>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396750" y="2360392"/>
            <a:ext cx="343486" cy="343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736350" y="2348149"/>
            <a:ext cx="377954" cy="377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 descr="Image result for euro icon"/>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469783" y="3140473"/>
            <a:ext cx="552668" cy="55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4" descr="Image result for research icon"/>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546224" y="2323398"/>
            <a:ext cx="521767" cy="521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4" descr="Image result for checklist icon"/>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3703261" y="2322601"/>
            <a:ext cx="518201" cy="519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16"/>
          <p:cNvPicPr>
            <a:picLocks noChangeAspect="1"/>
          </p:cNvPicPr>
          <p:nvPr/>
        </p:nvPicPr>
        <p:blipFill>
          <a:blip r:embed="rId18" cstate="print">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5996895" y="2295716"/>
            <a:ext cx="961524" cy="543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17"/>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7190951" y="3082159"/>
            <a:ext cx="538406" cy="539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18"/>
          <p:cNvPicPr>
            <a:picLocks noChangeAspect="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5265910" y="2331154"/>
            <a:ext cx="465906" cy="454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19"/>
          <p:cNvPicPr>
            <a:picLocks noChangeAspect="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1688732" y="3123766"/>
            <a:ext cx="531275" cy="53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4" descr="Image result for priorities   icon"/>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3839003" y="3227202"/>
            <a:ext cx="418364" cy="418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4" descr="Related image"/>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3138916" y="3172529"/>
            <a:ext cx="474225" cy="47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20" descr="Image result for students icon"/>
          <p:cNvPicPr>
            <a:picLocks noChangeAspect="1" noChangeArrowheads="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4618466" y="3089549"/>
            <a:ext cx="679842" cy="67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Attēls 7"/>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6466780" y="3078440"/>
            <a:ext cx="521767" cy="521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Graphic 42" descr="Small paint brush">
            <a:extLst>
              <a:ext uri="{FF2B5EF4-FFF2-40B4-BE49-F238E27FC236}"/>
            </a:extLst>
          </p:cNvPr>
          <p:cNvPicPr>
            <a:picLocks noChangeAspect="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7178799" y="2347506"/>
            <a:ext cx="517042" cy="46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Graphic 137" descr="Network">
            <a:extLst>
              <a:ext uri="{FF2B5EF4-FFF2-40B4-BE49-F238E27FC236}"/>
            </a:extLst>
          </p:cNvPr>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bwMode="auto">
          <a:xfrm>
            <a:off x="5604132" y="3155570"/>
            <a:ext cx="543553" cy="519762"/>
          </a:xfrm>
          <a:prstGeom prst="rect">
            <a:avLst/>
          </a:prstGeom>
        </p:spPr>
      </p:pic>
      <p:pic>
        <p:nvPicPr>
          <p:cNvPr id="35" name="Picture 6"/>
          <p:cNvPicPr>
            <a:picLocks noChangeAspect="1"/>
          </p:cNvPicPr>
          <p:nvPr/>
        </p:nvPicPr>
        <p:blipFill>
          <a:blip r:embed="rId28" cstate="print">
            <a:extLst>
              <a:ext uri="{28A0092B-C50C-407E-A947-70E740481C1C}">
                <a14:useLocalDpi xmlns:a14="http://schemas.microsoft.com/office/drawing/2010/main" val="0"/>
              </a:ext>
            </a:extLst>
          </a:blip>
          <a:srcRect/>
          <a:stretch>
            <a:fillRect/>
          </a:stretch>
        </p:blipFill>
        <p:spPr bwMode="auto">
          <a:xfrm>
            <a:off x="1707407" y="4057653"/>
            <a:ext cx="464717" cy="464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Attēls 8"/>
          <p:cNvPicPr>
            <a:picLocks noChangeAspect="1"/>
          </p:cNvPicPr>
          <p:nvPr/>
        </p:nvPicPr>
        <p:blipFill>
          <a:blip r:embed="rId29" cstate="print">
            <a:extLst>
              <a:ext uri="{28A0092B-C50C-407E-A947-70E740481C1C}">
                <a14:useLocalDpi xmlns:a14="http://schemas.microsoft.com/office/drawing/2010/main" val="0"/>
              </a:ext>
            </a:extLst>
          </a:blip>
          <a:srcRect/>
          <a:stretch>
            <a:fillRect/>
          </a:stretch>
        </p:blipFill>
        <p:spPr bwMode="auto">
          <a:xfrm>
            <a:off x="2469783" y="4006140"/>
            <a:ext cx="509881" cy="509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34"/>
          <p:cNvPicPr>
            <a:picLocks noChangeAspect="1"/>
          </p:cNvPicPr>
          <p:nvPr/>
        </p:nvPicPr>
        <p:blipFill>
          <a:blip r:embed="rId30" cstate="print">
            <a:extLst>
              <a:ext uri="{28A0092B-C50C-407E-A947-70E740481C1C}">
                <a14:useLocalDpi xmlns:a14="http://schemas.microsoft.com/office/drawing/2010/main" val="0"/>
              </a:ext>
            </a:extLst>
          </a:blip>
          <a:srcRect/>
          <a:stretch>
            <a:fillRect/>
          </a:stretch>
        </p:blipFill>
        <p:spPr bwMode="auto">
          <a:xfrm>
            <a:off x="3250457" y="4040150"/>
            <a:ext cx="442135" cy="44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35"/>
          <p:cNvPicPr>
            <a:picLocks noChangeAspect="1"/>
          </p:cNvPicPr>
          <p:nvPr/>
        </p:nvPicPr>
        <p:blipFill>
          <a:blip r:embed="rId31" cstate="print">
            <a:extLst>
              <a:ext uri="{28A0092B-C50C-407E-A947-70E740481C1C}">
                <a14:useLocalDpi xmlns:a14="http://schemas.microsoft.com/office/drawing/2010/main" val="0"/>
              </a:ext>
            </a:extLst>
          </a:blip>
          <a:srcRect/>
          <a:stretch>
            <a:fillRect/>
          </a:stretch>
        </p:blipFill>
        <p:spPr bwMode="auto">
          <a:xfrm>
            <a:off x="4019183" y="3957600"/>
            <a:ext cx="440946" cy="440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36"/>
          <p:cNvPicPr>
            <a:picLocks noChangeAspect="1"/>
          </p:cNvPicPr>
          <p:nvPr/>
        </p:nvPicPr>
        <p:blipFill>
          <a:blip r:embed="rId32" cstate="print">
            <a:extLst>
              <a:ext uri="{28A0092B-C50C-407E-A947-70E740481C1C}">
                <a14:useLocalDpi xmlns:a14="http://schemas.microsoft.com/office/drawing/2010/main" val="0"/>
              </a:ext>
            </a:extLst>
          </a:blip>
          <a:srcRect/>
          <a:stretch>
            <a:fillRect/>
          </a:stretch>
        </p:blipFill>
        <p:spPr bwMode="auto">
          <a:xfrm>
            <a:off x="4831608" y="3941434"/>
            <a:ext cx="501562" cy="50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37"/>
          <p:cNvPicPr>
            <a:picLocks noChangeAspect="1"/>
          </p:cNvPicPr>
          <p:nvPr/>
        </p:nvPicPr>
        <p:blipFill>
          <a:blip r:embed="rId33" cstate="print">
            <a:extLst>
              <a:ext uri="{28A0092B-C50C-407E-A947-70E740481C1C}">
                <a14:useLocalDpi xmlns:a14="http://schemas.microsoft.com/office/drawing/2010/main" val="0"/>
              </a:ext>
            </a:extLst>
          </a:blip>
          <a:srcRect/>
          <a:stretch>
            <a:fillRect/>
          </a:stretch>
        </p:blipFill>
        <p:spPr bwMode="auto">
          <a:xfrm>
            <a:off x="5633628" y="3941942"/>
            <a:ext cx="571685" cy="571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38"/>
          <p:cNvPicPr>
            <a:picLocks noChangeAspect="1"/>
          </p:cNvPicPr>
          <p:nvPr/>
        </p:nvPicPr>
        <p:blipFill>
          <a:blip r:embed="rId34" cstate="print">
            <a:extLst>
              <a:ext uri="{28A0092B-C50C-407E-A947-70E740481C1C}">
                <a14:useLocalDpi xmlns:a14="http://schemas.microsoft.com/office/drawing/2010/main" val="0"/>
              </a:ext>
            </a:extLst>
          </a:blip>
          <a:srcRect/>
          <a:stretch>
            <a:fillRect/>
          </a:stretch>
        </p:blipFill>
        <p:spPr bwMode="auto">
          <a:xfrm>
            <a:off x="6517816" y="3968296"/>
            <a:ext cx="419552" cy="419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39"/>
          <p:cNvPicPr>
            <a:picLocks noChangeAspect="1"/>
          </p:cNvPicPr>
          <p:nvPr/>
        </p:nvPicPr>
        <p:blipFill>
          <a:blip r:embed="rId35" cstate="print">
            <a:extLst>
              <a:ext uri="{28A0092B-C50C-407E-A947-70E740481C1C}">
                <a14:useLocalDpi xmlns:a14="http://schemas.microsoft.com/office/drawing/2010/main" val="0"/>
              </a:ext>
            </a:extLst>
          </a:blip>
          <a:srcRect/>
          <a:stretch>
            <a:fillRect/>
          </a:stretch>
        </p:blipFill>
        <p:spPr bwMode="auto">
          <a:xfrm>
            <a:off x="7274206" y="3854629"/>
            <a:ext cx="494431" cy="494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40"/>
          <p:cNvPicPr>
            <a:picLocks noChangeAspect="1"/>
          </p:cNvPicPr>
          <p:nvPr/>
        </p:nvPicPr>
        <p:blipFill>
          <a:blip r:embed="rId36" cstate="print">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1682010" y="4856444"/>
            <a:ext cx="526521" cy="526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41"/>
          <p:cNvPicPr>
            <a:picLocks noChangeAspect="1"/>
          </p:cNvPicPr>
          <p:nvPr/>
        </p:nvPicPr>
        <p:blipFill>
          <a:blip r:embed="rId37" cstate="print">
            <a:extLst>
              <a:ext uri="{28A0092B-C50C-407E-A947-70E740481C1C}">
                <a14:useLocalDpi xmlns:a14="http://schemas.microsoft.com/office/drawing/2010/main" val="0"/>
              </a:ext>
            </a:extLst>
          </a:blip>
          <a:srcRect/>
          <a:stretch>
            <a:fillRect/>
          </a:stretch>
        </p:blipFill>
        <p:spPr bwMode="auto">
          <a:xfrm>
            <a:off x="2547198" y="4772747"/>
            <a:ext cx="550291" cy="55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42"/>
          <p:cNvPicPr>
            <a:picLocks noChangeAspect="1"/>
          </p:cNvPicPr>
          <p:nvPr/>
        </p:nvPicPr>
        <p:blipFill>
          <a:blip r:embed="rId38" cstate="print">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3444135" y="4821560"/>
            <a:ext cx="551480" cy="550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43"/>
          <p:cNvPicPr>
            <a:picLocks noChangeAspect="1"/>
          </p:cNvPicPr>
          <p:nvPr/>
        </p:nvPicPr>
        <p:blipFill>
          <a:blip r:embed="rId39" cstate="print">
            <a:extLst>
              <a:ext uri="{28A0092B-C50C-407E-A947-70E740481C1C}">
                <a14:useLocalDpi xmlns:a14="http://schemas.microsoft.com/office/drawing/2010/main" val="0"/>
              </a:ext>
            </a:extLst>
          </a:blip>
          <a:srcRect/>
          <a:stretch>
            <a:fillRect/>
          </a:stretch>
        </p:blipFill>
        <p:spPr bwMode="auto">
          <a:xfrm>
            <a:off x="4420449" y="4777782"/>
            <a:ext cx="481356" cy="4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44"/>
          <p:cNvPicPr>
            <a:picLocks noChangeAspect="1"/>
          </p:cNvPicPr>
          <p:nvPr/>
        </p:nvPicPr>
        <p:blipFill>
          <a:blip r:embed="rId40" cstate="print">
            <a:extLst>
              <a:ext uri="{28A0092B-C50C-407E-A947-70E740481C1C}">
                <a14:useLocalDpi xmlns:a14="http://schemas.microsoft.com/office/drawing/2010/main" val="0"/>
              </a:ext>
            </a:extLst>
          </a:blip>
          <a:srcRect/>
          <a:stretch>
            <a:fillRect/>
          </a:stretch>
        </p:blipFill>
        <p:spPr bwMode="auto">
          <a:xfrm>
            <a:off x="5218960" y="4750779"/>
            <a:ext cx="471849" cy="471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45"/>
          <p:cNvPicPr>
            <a:picLocks noChangeAspect="1"/>
          </p:cNvPicPr>
          <p:nvPr/>
        </p:nvPicPr>
        <p:blipFill>
          <a:blip r:embed="rId41" cstate="print">
            <a:extLst>
              <a:ext uri="{28A0092B-C50C-407E-A947-70E740481C1C}">
                <a14:useLocalDpi xmlns:a14="http://schemas.microsoft.com/office/drawing/2010/main" val="0"/>
              </a:ext>
            </a:extLst>
          </a:blip>
          <a:srcRect/>
          <a:stretch>
            <a:fillRect/>
          </a:stretch>
        </p:blipFill>
        <p:spPr bwMode="auto">
          <a:xfrm>
            <a:off x="6050810" y="4726584"/>
            <a:ext cx="480168" cy="48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46"/>
          <p:cNvPicPr>
            <a:picLocks noChangeAspect="1"/>
          </p:cNvPicPr>
          <p:nvPr/>
        </p:nvPicPr>
        <p:blipFill>
          <a:blip r:embed="rId42" cstate="print">
            <a:extLst>
              <a:ext uri="{28A0092B-C50C-407E-A947-70E740481C1C}">
                <a14:useLocalDpi xmlns:a14="http://schemas.microsoft.com/office/drawing/2010/main" val="0"/>
              </a:ext>
            </a:extLst>
          </a:blip>
          <a:srcRect/>
          <a:stretch>
            <a:fillRect/>
          </a:stretch>
        </p:blipFill>
        <p:spPr bwMode="auto">
          <a:xfrm>
            <a:off x="6984225" y="4738559"/>
            <a:ext cx="559800" cy="559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Box 54"/>
          <p:cNvSpPr txBox="1"/>
          <p:nvPr/>
        </p:nvSpPr>
        <p:spPr>
          <a:xfrm>
            <a:off x="3486556" y="724156"/>
            <a:ext cx="2292615"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Noderīgas ikonas</a:t>
            </a:r>
            <a:endParaRPr lang="lv-LV" sz="2400" b="1" dirty="0">
              <a:solidFill>
                <a:srgbClr val="7E0000"/>
              </a:solidFill>
              <a:latin typeface="Arial Narrow" panose="020B0606020202030204" pitchFamily="34" charset="0"/>
            </a:endParaRPr>
          </a:p>
        </p:txBody>
      </p:sp>
      <p:sp>
        <p:nvSpPr>
          <p:cNvPr id="51"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2B52833-90F4-4DA3-87E4-A96BC90FDE62}" type="slidenum">
              <a:rPr lang="lv-LV" smtClean="0">
                <a:solidFill>
                  <a:schemeClr val="bg1">
                    <a:lumMod val="85000"/>
                  </a:schemeClr>
                </a:solidFill>
              </a:rPr>
              <a:t>5</a:t>
            </a:fld>
            <a:endParaRPr lang="lv-LV" dirty="0">
              <a:solidFill>
                <a:schemeClr val="bg1">
                  <a:lumMod val="85000"/>
                </a:schemeClr>
              </a:solidFill>
            </a:endParaRPr>
          </a:p>
        </p:txBody>
      </p:sp>
      <p:pic>
        <p:nvPicPr>
          <p:cNvPr id="52" name="Picture 51"/>
          <p:cNvPicPr>
            <a:picLocks noChangeAspect="1"/>
          </p:cNvPicPr>
          <p:nvPr/>
        </p:nvPicPr>
        <p:blipFill>
          <a:blip r:embed="rId43"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2095935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 y="5530362"/>
            <a:ext cx="9144000" cy="1336431"/>
          </a:xfrm>
          <a:prstGeom prst="rect">
            <a:avLst/>
          </a:prstGeom>
        </p:spPr>
      </p:pic>
      <p:sp>
        <p:nvSpPr>
          <p:cNvPr id="5" name="TextBox 4"/>
          <p:cNvSpPr txBox="1"/>
          <p:nvPr/>
        </p:nvSpPr>
        <p:spPr>
          <a:xfrm>
            <a:off x="316522" y="305736"/>
            <a:ext cx="1617751"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Nosaukums</a:t>
            </a:r>
            <a:endParaRPr lang="lv-LV" sz="2400" b="1" dirty="0">
              <a:solidFill>
                <a:srgbClr val="7E0000"/>
              </a:solidFill>
              <a:latin typeface="Arial Narrow" panose="020B0606020202030204" pitchFamily="34" charset="0"/>
            </a:endParaRPr>
          </a:p>
        </p:txBody>
      </p:sp>
      <p:sp>
        <p:nvSpPr>
          <p:cNvPr id="7" name="TextBox 6"/>
          <p:cNvSpPr txBox="1"/>
          <p:nvPr/>
        </p:nvSpPr>
        <p:spPr>
          <a:xfrm>
            <a:off x="1037493" y="2467104"/>
            <a:ext cx="7218484" cy="1877437"/>
          </a:xfrm>
          <a:prstGeom prst="rect">
            <a:avLst/>
          </a:prstGeom>
          <a:noFill/>
        </p:spPr>
        <p:txBody>
          <a:bodyPr wrap="square" rtlCol="0">
            <a:spAutoFit/>
          </a:bodyPr>
          <a:lstStyle/>
          <a:p>
            <a:pPr algn="just"/>
            <a:r>
              <a:rPr lang="lv-LV" b="1" dirty="0" smtClean="0">
                <a:solidFill>
                  <a:srgbClr val="7E0000"/>
                </a:solidFill>
                <a:latin typeface="Arial Narrow" panose="020B0606020202030204" pitchFamily="34" charset="0"/>
              </a:rPr>
              <a:t>Lorem ipsum dolor sit </a:t>
            </a:r>
          </a:p>
          <a:p>
            <a:pPr algn="just"/>
            <a:endParaRPr lang="lv-LV" sz="1400" dirty="0">
              <a:solidFill>
                <a:schemeClr val="bg1">
                  <a:lumMod val="65000"/>
                </a:schemeClr>
              </a:solidFill>
              <a:latin typeface="Arial Narrow" panose="020B0606020202030204" pitchFamily="34" charset="0"/>
            </a:endParaRPr>
          </a:p>
          <a:p>
            <a:pPr algn="just"/>
            <a:r>
              <a:rPr lang="lv-LV" sz="1400" dirty="0" smtClean="0">
                <a:solidFill>
                  <a:schemeClr val="bg1">
                    <a:lumMod val="65000"/>
                  </a:schemeClr>
                </a:solidFill>
                <a:latin typeface="Arial Narrow" panose="020B0606020202030204" pitchFamily="34" charset="0"/>
              </a:rPr>
              <a:t>Lorem </a:t>
            </a:r>
            <a:r>
              <a:rPr lang="lv-LV" sz="1400" dirty="0">
                <a:solidFill>
                  <a:schemeClr val="bg1">
                    <a:lumMod val="65000"/>
                  </a:schemeClr>
                </a:solidFill>
                <a:latin typeface="Arial Narrow" panose="020B0606020202030204" pitchFamily="34" charset="0"/>
              </a:rPr>
              <a:t>ipsum dolor sit amet, consectetuer adipiscing elit. Aenean commodo ligula eget dolor. Aenean massa. Cum sociis natoque penatibus et magnis dis parturient montes, nascetur ridiculus mus. Donec quam felis, ultricies nec, pellentesque eu, pretium quis, sem. </a:t>
            </a:r>
            <a:r>
              <a:rPr lang="lv-LV" sz="1400" dirty="0">
                <a:solidFill>
                  <a:srgbClr val="7E0000"/>
                </a:solidFill>
                <a:latin typeface="Arial Narrow" panose="020B0606020202030204" pitchFamily="34" charset="0"/>
              </a:rPr>
              <a:t>Nulla consequat </a:t>
            </a:r>
            <a:r>
              <a:rPr lang="lv-LV" sz="1400" dirty="0">
                <a:solidFill>
                  <a:schemeClr val="bg1">
                    <a:lumMod val="65000"/>
                  </a:schemeClr>
                </a:solidFill>
                <a:latin typeface="Arial Narrow" panose="020B0606020202030204" pitchFamily="34" charset="0"/>
              </a:rPr>
              <a:t>massa quis enim. Donec pede justo, fringilla vel, aliquet nec, vulputate eget, arcu. In enim justo, rhoncus ut, imperdiet a, venenatis vitae, justo. Nullam dictum felis eu pede mollis pretium</a:t>
            </a:r>
            <a:r>
              <a:rPr lang="lv-LV" sz="1400" dirty="0" smtClean="0">
                <a:solidFill>
                  <a:schemeClr val="bg1">
                    <a:lumMod val="65000"/>
                  </a:schemeClr>
                </a:solidFill>
                <a:latin typeface="Arial Narrow" panose="020B0606020202030204" pitchFamily="34" charset="0"/>
              </a:rPr>
              <a:t>.</a:t>
            </a:r>
          </a:p>
          <a:p>
            <a:pPr algn="just"/>
            <a:endParaRPr lang="lv-LV" sz="1400" dirty="0" smtClean="0">
              <a:solidFill>
                <a:schemeClr val="bg1">
                  <a:lumMod val="65000"/>
                </a:schemeClr>
              </a:solidFill>
            </a:endParaRPr>
          </a:p>
        </p:txBody>
      </p:sp>
      <p:sp>
        <p:nvSpPr>
          <p:cNvPr id="8"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27154B5-DA4D-48E4-9E91-04F9DC77CB42}" type="slidenum">
              <a:rPr lang="lv-LV" smtClean="0">
                <a:solidFill>
                  <a:schemeClr val="bg1">
                    <a:lumMod val="85000"/>
                  </a:schemeClr>
                </a:solidFill>
              </a:rPr>
              <a:t>6</a:t>
            </a:fld>
            <a:endParaRPr lang="lv-LV" dirty="0">
              <a:solidFill>
                <a:schemeClr val="bg1">
                  <a:lumMod val="85000"/>
                </a:schemeClr>
              </a:solidFill>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4115249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 y="5530362"/>
            <a:ext cx="9144000" cy="1336431"/>
          </a:xfrm>
          <a:prstGeom prst="rect">
            <a:avLst/>
          </a:prstGeom>
        </p:spPr>
      </p:pic>
      <p:sp>
        <p:nvSpPr>
          <p:cNvPr id="5" name="TextBox 4"/>
          <p:cNvSpPr txBox="1"/>
          <p:nvPr/>
        </p:nvSpPr>
        <p:spPr>
          <a:xfrm>
            <a:off x="316522" y="437543"/>
            <a:ext cx="1617751"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Nosaukums</a:t>
            </a:r>
            <a:endParaRPr lang="lv-LV" sz="2400" b="1" dirty="0">
              <a:solidFill>
                <a:srgbClr val="7E0000"/>
              </a:solidFill>
              <a:latin typeface="Arial Narrow" panose="020B0606020202030204" pitchFamily="34" charset="0"/>
            </a:endParaRPr>
          </a:p>
        </p:txBody>
      </p:sp>
      <p:sp>
        <p:nvSpPr>
          <p:cNvPr id="7" name="TextBox 6"/>
          <p:cNvSpPr txBox="1"/>
          <p:nvPr/>
        </p:nvSpPr>
        <p:spPr>
          <a:xfrm>
            <a:off x="816174" y="1709431"/>
            <a:ext cx="3455395" cy="3385542"/>
          </a:xfrm>
          <a:prstGeom prst="rect">
            <a:avLst/>
          </a:prstGeom>
          <a:noFill/>
        </p:spPr>
        <p:txBody>
          <a:bodyPr wrap="square" rtlCol="0">
            <a:spAutoFit/>
          </a:bodyPr>
          <a:lstStyle/>
          <a:p>
            <a:pPr algn="just"/>
            <a:r>
              <a:rPr lang="lv-LV" b="1" dirty="0" smtClean="0">
                <a:solidFill>
                  <a:srgbClr val="7E0000"/>
                </a:solidFill>
                <a:latin typeface="Arial Narrow" panose="020B0606020202030204" pitchFamily="34" charset="0"/>
              </a:rPr>
              <a:t>Lorem ipsum dolor sit </a:t>
            </a:r>
          </a:p>
          <a:p>
            <a:pPr algn="just"/>
            <a:endParaRPr lang="lv-LV" sz="1400" dirty="0">
              <a:solidFill>
                <a:schemeClr val="bg1">
                  <a:lumMod val="65000"/>
                </a:schemeClr>
              </a:solidFill>
              <a:latin typeface="Arial Narrow" panose="020B0606020202030204" pitchFamily="34" charset="0"/>
            </a:endParaRPr>
          </a:p>
          <a:p>
            <a:pPr algn="just"/>
            <a:r>
              <a:rPr lang="lv-LV" sz="1400" dirty="0" smtClean="0">
                <a:solidFill>
                  <a:schemeClr val="bg1">
                    <a:lumMod val="65000"/>
                  </a:schemeClr>
                </a:solidFill>
                <a:latin typeface="Arial Narrow" panose="020B0606020202030204" pitchFamily="34" charset="0"/>
              </a:rPr>
              <a:t>Lorem </a:t>
            </a:r>
            <a:r>
              <a:rPr lang="lv-LV" sz="1400" dirty="0">
                <a:solidFill>
                  <a:schemeClr val="bg1">
                    <a:lumMod val="65000"/>
                  </a:schemeClr>
                </a:solidFill>
                <a:latin typeface="Arial Narrow" panose="020B0606020202030204" pitchFamily="34" charset="0"/>
              </a:rPr>
              <a:t>ipsum dolor sit amet, consectetuer adipiscing elit. Aenean commodo ligula eget dolor. Aenean massa. Cum sociis natoque penatibus et magnis dis parturient montes, nascetur ridiculus mus. Donec quam felis, ultricies nec, pellentesque eu, pretium quis, sem. </a:t>
            </a:r>
            <a:endParaRPr lang="lv-LV" sz="1400" dirty="0" smtClean="0">
              <a:solidFill>
                <a:schemeClr val="bg1">
                  <a:lumMod val="65000"/>
                </a:schemeClr>
              </a:solidFill>
              <a:latin typeface="Arial Narrow" panose="020B0606020202030204" pitchFamily="34" charset="0"/>
            </a:endParaRPr>
          </a:p>
          <a:p>
            <a:pPr algn="just"/>
            <a:endParaRPr lang="lv-LV" sz="1400" dirty="0">
              <a:solidFill>
                <a:schemeClr val="bg1">
                  <a:lumMod val="65000"/>
                </a:schemeClr>
              </a:solidFill>
              <a:latin typeface="Arial Narrow" panose="020B0606020202030204" pitchFamily="34" charset="0"/>
            </a:endParaRPr>
          </a:p>
          <a:p>
            <a:pPr algn="just"/>
            <a:r>
              <a:rPr lang="lv-LV" sz="1400" b="1" dirty="0" smtClean="0">
                <a:solidFill>
                  <a:srgbClr val="7E0000"/>
                </a:solidFill>
                <a:latin typeface="Arial Narrow" panose="020B0606020202030204" pitchFamily="34" charset="0"/>
              </a:rPr>
              <a:t>Nulla </a:t>
            </a:r>
            <a:r>
              <a:rPr lang="lv-LV" sz="1400" b="1" dirty="0">
                <a:solidFill>
                  <a:srgbClr val="7E0000"/>
                </a:solidFill>
                <a:latin typeface="Arial Narrow" panose="020B0606020202030204" pitchFamily="34" charset="0"/>
              </a:rPr>
              <a:t>consequat </a:t>
            </a:r>
            <a:r>
              <a:rPr lang="lv-LV" sz="1400" dirty="0">
                <a:solidFill>
                  <a:schemeClr val="bg1">
                    <a:lumMod val="65000"/>
                  </a:schemeClr>
                </a:solidFill>
                <a:latin typeface="Arial Narrow" panose="020B0606020202030204" pitchFamily="34" charset="0"/>
              </a:rPr>
              <a:t>massa quis enim. Donec pede justo, fringilla vel, aliquet nec, vulputate eget, arcu. In enim justo, rhoncus ut, imperdiet a, venenatis vitae, justo. Nullam dictum felis eu pede mollis pretium</a:t>
            </a:r>
            <a:r>
              <a:rPr lang="lv-LV" sz="1400" dirty="0" smtClean="0">
                <a:solidFill>
                  <a:schemeClr val="bg1">
                    <a:lumMod val="65000"/>
                  </a:schemeClr>
                </a:solidFill>
                <a:latin typeface="Arial Narrow" panose="020B0606020202030204" pitchFamily="34" charset="0"/>
              </a:rPr>
              <a:t>.</a:t>
            </a:r>
            <a:endParaRPr lang="lv-LV" sz="1400" dirty="0">
              <a:solidFill>
                <a:schemeClr val="bg1">
                  <a:lumMod val="65000"/>
                </a:schemeClr>
              </a:solidFill>
              <a:latin typeface="Arial Narrow" panose="020B0606020202030204" pitchFamily="34" charset="0"/>
            </a:endParaRPr>
          </a:p>
          <a:p>
            <a:pPr algn="just"/>
            <a:r>
              <a:rPr lang="lv-LV" sz="1400" dirty="0" smtClean="0">
                <a:solidFill>
                  <a:schemeClr val="bg1">
                    <a:lumMod val="65000"/>
                  </a:schemeClr>
                </a:solidFill>
                <a:latin typeface="Arial Narrow" panose="020B0606020202030204" pitchFamily="34" charset="0"/>
              </a:rPr>
              <a:t>Integer </a:t>
            </a:r>
            <a:r>
              <a:rPr lang="lv-LV" sz="1400" dirty="0">
                <a:solidFill>
                  <a:schemeClr val="bg1">
                    <a:lumMod val="65000"/>
                  </a:schemeClr>
                </a:solidFill>
                <a:latin typeface="Arial Narrow" panose="020B0606020202030204" pitchFamily="34" charset="0"/>
              </a:rPr>
              <a:t>tincidunt. Cras dapibus. </a:t>
            </a:r>
          </a:p>
        </p:txBody>
      </p:sp>
      <p:pic>
        <p:nvPicPr>
          <p:cNvPr id="3" name="Picture 2"/>
          <p:cNvPicPr>
            <a:picLocks noChangeAspect="1"/>
          </p:cNvPicPr>
          <p:nvPr/>
        </p:nvPicPr>
        <p:blipFill>
          <a:blip r:embed="rId4">
            <a:duotone>
              <a:schemeClr val="bg2">
                <a:shade val="45000"/>
                <a:satMod val="135000"/>
              </a:schemeClr>
              <a:prstClr val="white"/>
            </a:duotone>
          </a:blip>
          <a:stretch>
            <a:fillRect/>
          </a:stretch>
        </p:blipFill>
        <p:spPr>
          <a:xfrm flipH="1">
            <a:off x="4649817" y="2057400"/>
            <a:ext cx="246183" cy="621054"/>
          </a:xfrm>
          <a:prstGeom prst="rect">
            <a:avLst/>
          </a:prstGeom>
        </p:spPr>
      </p:pic>
      <p:pic>
        <p:nvPicPr>
          <p:cNvPr id="8" name="Picture 7"/>
          <p:cNvPicPr>
            <a:picLocks noChangeAspect="1"/>
          </p:cNvPicPr>
          <p:nvPr/>
        </p:nvPicPr>
        <p:blipFill>
          <a:blip r:embed="rId4">
            <a:duotone>
              <a:schemeClr val="bg2">
                <a:shade val="45000"/>
                <a:satMod val="135000"/>
              </a:schemeClr>
              <a:prstClr val="white"/>
            </a:duotone>
          </a:blip>
          <a:stretch>
            <a:fillRect/>
          </a:stretch>
        </p:blipFill>
        <p:spPr>
          <a:xfrm flipH="1">
            <a:off x="4942894" y="2057400"/>
            <a:ext cx="246183" cy="621054"/>
          </a:xfrm>
          <a:prstGeom prst="rect">
            <a:avLst/>
          </a:prstGeom>
        </p:spPr>
      </p:pic>
      <p:pic>
        <p:nvPicPr>
          <p:cNvPr id="9" name="Picture 8"/>
          <p:cNvPicPr>
            <a:picLocks noChangeAspect="1"/>
          </p:cNvPicPr>
          <p:nvPr/>
        </p:nvPicPr>
        <p:blipFill>
          <a:blip r:embed="rId4">
            <a:duotone>
              <a:schemeClr val="bg2">
                <a:shade val="45000"/>
                <a:satMod val="135000"/>
              </a:schemeClr>
              <a:prstClr val="white"/>
            </a:duotone>
          </a:blip>
          <a:stretch>
            <a:fillRect/>
          </a:stretch>
        </p:blipFill>
        <p:spPr>
          <a:xfrm flipH="1">
            <a:off x="5244762" y="2057400"/>
            <a:ext cx="246183" cy="621054"/>
          </a:xfrm>
          <a:prstGeom prst="rect">
            <a:avLst/>
          </a:prstGeom>
        </p:spPr>
      </p:pic>
      <p:pic>
        <p:nvPicPr>
          <p:cNvPr id="10" name="Picture 9"/>
          <p:cNvPicPr>
            <a:picLocks noChangeAspect="1"/>
          </p:cNvPicPr>
          <p:nvPr/>
        </p:nvPicPr>
        <p:blipFill>
          <a:blip r:embed="rId4">
            <a:duotone>
              <a:schemeClr val="bg2">
                <a:shade val="45000"/>
                <a:satMod val="135000"/>
              </a:schemeClr>
              <a:prstClr val="white"/>
            </a:duotone>
          </a:blip>
          <a:stretch>
            <a:fillRect/>
          </a:stretch>
        </p:blipFill>
        <p:spPr>
          <a:xfrm flipH="1">
            <a:off x="5599386" y="2066192"/>
            <a:ext cx="246183" cy="621054"/>
          </a:xfrm>
          <a:prstGeom prst="rect">
            <a:avLst/>
          </a:prstGeom>
        </p:spPr>
      </p:pic>
      <p:pic>
        <p:nvPicPr>
          <p:cNvPr id="11" name="Picture 10"/>
          <p:cNvPicPr>
            <a:picLocks noChangeAspect="1"/>
          </p:cNvPicPr>
          <p:nvPr/>
        </p:nvPicPr>
        <p:blipFill>
          <a:blip r:embed="rId4">
            <a:duotone>
              <a:schemeClr val="bg2">
                <a:shade val="45000"/>
                <a:satMod val="135000"/>
              </a:schemeClr>
              <a:prstClr val="white"/>
            </a:duotone>
          </a:blip>
          <a:stretch>
            <a:fillRect/>
          </a:stretch>
        </p:blipFill>
        <p:spPr>
          <a:xfrm flipH="1">
            <a:off x="5918841" y="2066192"/>
            <a:ext cx="246183" cy="621054"/>
          </a:xfrm>
          <a:prstGeom prst="rect">
            <a:avLst/>
          </a:prstGeom>
        </p:spPr>
      </p:pic>
      <p:pic>
        <p:nvPicPr>
          <p:cNvPr id="12" name="Picture 11"/>
          <p:cNvPicPr>
            <a:picLocks noChangeAspect="1"/>
          </p:cNvPicPr>
          <p:nvPr/>
        </p:nvPicPr>
        <p:blipFill>
          <a:blip r:embed="rId4">
            <a:duotone>
              <a:schemeClr val="bg2">
                <a:shade val="45000"/>
                <a:satMod val="135000"/>
              </a:schemeClr>
              <a:prstClr val="white"/>
            </a:duotone>
          </a:blip>
          <a:stretch>
            <a:fillRect/>
          </a:stretch>
        </p:blipFill>
        <p:spPr>
          <a:xfrm flipH="1">
            <a:off x="6211919" y="2066192"/>
            <a:ext cx="246183" cy="621054"/>
          </a:xfrm>
          <a:prstGeom prst="rect">
            <a:avLst/>
          </a:prstGeom>
        </p:spPr>
      </p:pic>
      <p:pic>
        <p:nvPicPr>
          <p:cNvPr id="13" name="Picture 12"/>
          <p:cNvPicPr>
            <a:picLocks noChangeAspect="1"/>
          </p:cNvPicPr>
          <p:nvPr/>
        </p:nvPicPr>
        <p:blipFill>
          <a:blip r:embed="rId4">
            <a:duotone>
              <a:schemeClr val="bg2">
                <a:shade val="45000"/>
                <a:satMod val="135000"/>
              </a:schemeClr>
              <a:prstClr val="white"/>
            </a:duotone>
          </a:blip>
          <a:stretch>
            <a:fillRect/>
          </a:stretch>
        </p:blipFill>
        <p:spPr>
          <a:xfrm flipH="1">
            <a:off x="6528762" y="2080577"/>
            <a:ext cx="246183" cy="621054"/>
          </a:xfrm>
          <a:prstGeom prst="rect">
            <a:avLst/>
          </a:prstGeom>
        </p:spPr>
      </p:pic>
      <p:pic>
        <p:nvPicPr>
          <p:cNvPr id="14" name="Picture 13"/>
          <p:cNvPicPr>
            <a:picLocks noChangeAspect="1"/>
          </p:cNvPicPr>
          <p:nvPr/>
        </p:nvPicPr>
        <p:blipFill>
          <a:blip r:embed="rId4">
            <a:duotone>
              <a:schemeClr val="bg2">
                <a:shade val="45000"/>
                <a:satMod val="135000"/>
              </a:schemeClr>
              <a:prstClr val="white"/>
            </a:duotone>
          </a:blip>
          <a:stretch>
            <a:fillRect/>
          </a:stretch>
        </p:blipFill>
        <p:spPr>
          <a:xfrm flipH="1">
            <a:off x="6821839" y="2080577"/>
            <a:ext cx="246183" cy="621054"/>
          </a:xfrm>
          <a:prstGeom prst="rect">
            <a:avLst/>
          </a:prstGeom>
        </p:spPr>
      </p:pic>
      <p:pic>
        <p:nvPicPr>
          <p:cNvPr id="15" name="Picture 14"/>
          <p:cNvPicPr>
            <a:picLocks noChangeAspect="1"/>
          </p:cNvPicPr>
          <p:nvPr/>
        </p:nvPicPr>
        <p:blipFill>
          <a:blip r:embed="rId4">
            <a:duotone>
              <a:schemeClr val="bg2">
                <a:shade val="45000"/>
                <a:satMod val="135000"/>
              </a:schemeClr>
              <a:prstClr val="white"/>
            </a:duotone>
          </a:blip>
          <a:stretch>
            <a:fillRect/>
          </a:stretch>
        </p:blipFill>
        <p:spPr>
          <a:xfrm flipH="1">
            <a:off x="7123707" y="2080577"/>
            <a:ext cx="246183" cy="621054"/>
          </a:xfrm>
          <a:prstGeom prst="rect">
            <a:avLst/>
          </a:prstGeom>
        </p:spPr>
      </p:pic>
      <p:pic>
        <p:nvPicPr>
          <p:cNvPr id="16" name="Picture 15"/>
          <p:cNvPicPr>
            <a:picLocks noChangeAspect="1"/>
          </p:cNvPicPr>
          <p:nvPr/>
        </p:nvPicPr>
        <p:blipFill>
          <a:blip r:embed="rId4">
            <a:duotone>
              <a:schemeClr val="bg2">
                <a:shade val="45000"/>
                <a:satMod val="135000"/>
              </a:schemeClr>
              <a:prstClr val="white"/>
            </a:duotone>
          </a:blip>
          <a:stretch>
            <a:fillRect/>
          </a:stretch>
        </p:blipFill>
        <p:spPr>
          <a:xfrm flipH="1">
            <a:off x="7478331" y="2089369"/>
            <a:ext cx="246183" cy="621054"/>
          </a:xfrm>
          <a:prstGeom prst="rect">
            <a:avLst/>
          </a:prstGeom>
        </p:spPr>
      </p:pic>
      <p:pic>
        <p:nvPicPr>
          <p:cNvPr id="19" name="Picture 18"/>
          <p:cNvPicPr>
            <a:picLocks noChangeAspect="1"/>
          </p:cNvPicPr>
          <p:nvPr/>
        </p:nvPicPr>
        <p:blipFill>
          <a:blip r:embed="rId4">
            <a:duotone>
              <a:schemeClr val="bg2">
                <a:shade val="45000"/>
                <a:satMod val="135000"/>
              </a:schemeClr>
              <a:prstClr val="white"/>
            </a:duotone>
          </a:blip>
          <a:stretch>
            <a:fillRect/>
          </a:stretch>
        </p:blipFill>
        <p:spPr>
          <a:xfrm flipH="1">
            <a:off x="4649817" y="2805554"/>
            <a:ext cx="246183" cy="621054"/>
          </a:xfrm>
          <a:prstGeom prst="rect">
            <a:avLst/>
          </a:prstGeom>
        </p:spPr>
      </p:pic>
      <p:pic>
        <p:nvPicPr>
          <p:cNvPr id="20" name="Picture 19"/>
          <p:cNvPicPr>
            <a:picLocks noChangeAspect="1"/>
          </p:cNvPicPr>
          <p:nvPr/>
        </p:nvPicPr>
        <p:blipFill>
          <a:blip r:embed="rId4">
            <a:duotone>
              <a:schemeClr val="bg2">
                <a:shade val="45000"/>
                <a:satMod val="135000"/>
              </a:schemeClr>
              <a:prstClr val="white"/>
            </a:duotone>
          </a:blip>
          <a:stretch>
            <a:fillRect/>
          </a:stretch>
        </p:blipFill>
        <p:spPr>
          <a:xfrm flipH="1">
            <a:off x="4942894" y="2805554"/>
            <a:ext cx="246183" cy="621054"/>
          </a:xfrm>
          <a:prstGeom prst="rect">
            <a:avLst/>
          </a:prstGeom>
        </p:spPr>
      </p:pic>
      <p:pic>
        <p:nvPicPr>
          <p:cNvPr id="21" name="Picture 20"/>
          <p:cNvPicPr>
            <a:picLocks noChangeAspect="1"/>
          </p:cNvPicPr>
          <p:nvPr/>
        </p:nvPicPr>
        <p:blipFill>
          <a:blip r:embed="rId4">
            <a:duotone>
              <a:schemeClr val="bg2">
                <a:shade val="45000"/>
                <a:satMod val="135000"/>
              </a:schemeClr>
              <a:prstClr val="white"/>
            </a:duotone>
          </a:blip>
          <a:stretch>
            <a:fillRect/>
          </a:stretch>
        </p:blipFill>
        <p:spPr>
          <a:xfrm flipH="1">
            <a:off x="5244762" y="2805554"/>
            <a:ext cx="246183" cy="621054"/>
          </a:xfrm>
          <a:prstGeom prst="rect">
            <a:avLst/>
          </a:prstGeom>
        </p:spPr>
      </p:pic>
      <p:pic>
        <p:nvPicPr>
          <p:cNvPr id="22" name="Picture 21"/>
          <p:cNvPicPr>
            <a:picLocks noChangeAspect="1"/>
          </p:cNvPicPr>
          <p:nvPr/>
        </p:nvPicPr>
        <p:blipFill>
          <a:blip r:embed="rId4">
            <a:duotone>
              <a:schemeClr val="bg2">
                <a:shade val="45000"/>
                <a:satMod val="135000"/>
              </a:schemeClr>
              <a:prstClr val="white"/>
            </a:duotone>
          </a:blip>
          <a:stretch>
            <a:fillRect/>
          </a:stretch>
        </p:blipFill>
        <p:spPr>
          <a:xfrm flipH="1">
            <a:off x="5599386" y="2814346"/>
            <a:ext cx="246183" cy="621054"/>
          </a:xfrm>
          <a:prstGeom prst="rect">
            <a:avLst/>
          </a:prstGeom>
        </p:spPr>
      </p:pic>
      <p:pic>
        <p:nvPicPr>
          <p:cNvPr id="23" name="Picture 22"/>
          <p:cNvPicPr>
            <a:picLocks noChangeAspect="1"/>
          </p:cNvPicPr>
          <p:nvPr/>
        </p:nvPicPr>
        <p:blipFill>
          <a:blip r:embed="rId4">
            <a:duotone>
              <a:schemeClr val="bg2">
                <a:shade val="45000"/>
                <a:satMod val="135000"/>
              </a:schemeClr>
              <a:prstClr val="white"/>
            </a:duotone>
          </a:blip>
          <a:stretch>
            <a:fillRect/>
          </a:stretch>
        </p:blipFill>
        <p:spPr>
          <a:xfrm flipH="1">
            <a:off x="5918841" y="2814346"/>
            <a:ext cx="246183" cy="621054"/>
          </a:xfrm>
          <a:prstGeom prst="rect">
            <a:avLst/>
          </a:prstGeom>
        </p:spPr>
      </p:pic>
      <p:pic>
        <p:nvPicPr>
          <p:cNvPr id="24" name="Picture 23"/>
          <p:cNvPicPr>
            <a:picLocks noChangeAspect="1"/>
          </p:cNvPicPr>
          <p:nvPr/>
        </p:nvPicPr>
        <p:blipFill>
          <a:blip r:embed="rId4">
            <a:duotone>
              <a:schemeClr val="bg2">
                <a:shade val="45000"/>
                <a:satMod val="135000"/>
              </a:schemeClr>
              <a:prstClr val="white"/>
            </a:duotone>
          </a:blip>
          <a:stretch>
            <a:fillRect/>
          </a:stretch>
        </p:blipFill>
        <p:spPr>
          <a:xfrm flipH="1">
            <a:off x="6211919" y="2814346"/>
            <a:ext cx="246183" cy="621054"/>
          </a:xfrm>
          <a:prstGeom prst="rect">
            <a:avLst/>
          </a:prstGeom>
        </p:spPr>
      </p:pic>
      <p:pic>
        <p:nvPicPr>
          <p:cNvPr id="25" name="Picture 24"/>
          <p:cNvPicPr>
            <a:picLocks noChangeAspect="1"/>
          </p:cNvPicPr>
          <p:nvPr/>
        </p:nvPicPr>
        <p:blipFill>
          <a:blip r:embed="rId4">
            <a:duotone>
              <a:schemeClr val="bg2">
                <a:shade val="45000"/>
                <a:satMod val="135000"/>
              </a:schemeClr>
              <a:prstClr val="white"/>
            </a:duotone>
          </a:blip>
          <a:stretch>
            <a:fillRect/>
          </a:stretch>
        </p:blipFill>
        <p:spPr>
          <a:xfrm flipH="1">
            <a:off x="6528762" y="2828731"/>
            <a:ext cx="246183" cy="621054"/>
          </a:xfrm>
          <a:prstGeom prst="rect">
            <a:avLst/>
          </a:prstGeom>
        </p:spPr>
      </p:pic>
      <p:pic>
        <p:nvPicPr>
          <p:cNvPr id="26" name="Picture 25"/>
          <p:cNvPicPr>
            <a:picLocks noChangeAspect="1"/>
          </p:cNvPicPr>
          <p:nvPr/>
        </p:nvPicPr>
        <p:blipFill>
          <a:blip r:embed="rId4">
            <a:duotone>
              <a:schemeClr val="bg2">
                <a:shade val="45000"/>
                <a:satMod val="135000"/>
              </a:schemeClr>
              <a:prstClr val="white"/>
            </a:duotone>
          </a:blip>
          <a:stretch>
            <a:fillRect/>
          </a:stretch>
        </p:blipFill>
        <p:spPr>
          <a:xfrm flipH="1">
            <a:off x="6821839" y="2828731"/>
            <a:ext cx="246183" cy="621054"/>
          </a:xfrm>
          <a:prstGeom prst="rect">
            <a:avLst/>
          </a:prstGeom>
        </p:spPr>
      </p:pic>
      <p:pic>
        <p:nvPicPr>
          <p:cNvPr id="27" name="Picture 26"/>
          <p:cNvPicPr>
            <a:picLocks noChangeAspect="1"/>
          </p:cNvPicPr>
          <p:nvPr/>
        </p:nvPicPr>
        <p:blipFill>
          <a:blip r:embed="rId4">
            <a:duotone>
              <a:schemeClr val="bg2">
                <a:shade val="45000"/>
                <a:satMod val="135000"/>
              </a:schemeClr>
              <a:prstClr val="white"/>
            </a:duotone>
          </a:blip>
          <a:stretch>
            <a:fillRect/>
          </a:stretch>
        </p:blipFill>
        <p:spPr>
          <a:xfrm flipH="1">
            <a:off x="7123707" y="2828731"/>
            <a:ext cx="246183" cy="621054"/>
          </a:xfrm>
          <a:prstGeom prst="rect">
            <a:avLst/>
          </a:prstGeom>
        </p:spPr>
      </p:pic>
      <p:pic>
        <p:nvPicPr>
          <p:cNvPr id="28" name="Picture 27"/>
          <p:cNvPicPr>
            <a:picLocks noChangeAspect="1"/>
          </p:cNvPicPr>
          <p:nvPr/>
        </p:nvPicPr>
        <p:blipFill>
          <a:blip r:embed="rId4">
            <a:duotone>
              <a:schemeClr val="bg2">
                <a:shade val="45000"/>
                <a:satMod val="135000"/>
              </a:schemeClr>
              <a:prstClr val="white"/>
            </a:duotone>
          </a:blip>
          <a:stretch>
            <a:fillRect/>
          </a:stretch>
        </p:blipFill>
        <p:spPr>
          <a:xfrm flipH="1">
            <a:off x="7478331" y="2837523"/>
            <a:ext cx="246183" cy="621054"/>
          </a:xfrm>
          <a:prstGeom prst="rect">
            <a:avLst/>
          </a:prstGeom>
        </p:spPr>
      </p:pic>
      <p:pic>
        <p:nvPicPr>
          <p:cNvPr id="31" name="Picture 30"/>
          <p:cNvPicPr>
            <a:picLocks noChangeAspect="1"/>
          </p:cNvPicPr>
          <p:nvPr/>
        </p:nvPicPr>
        <p:blipFill>
          <a:blip r:embed="rId4">
            <a:duotone>
              <a:schemeClr val="bg2">
                <a:shade val="45000"/>
                <a:satMod val="135000"/>
              </a:schemeClr>
              <a:prstClr val="white"/>
            </a:duotone>
          </a:blip>
          <a:stretch>
            <a:fillRect/>
          </a:stretch>
        </p:blipFill>
        <p:spPr>
          <a:xfrm flipH="1">
            <a:off x="4649817" y="3506143"/>
            <a:ext cx="246183" cy="621054"/>
          </a:xfrm>
          <a:prstGeom prst="rect">
            <a:avLst/>
          </a:prstGeom>
        </p:spPr>
      </p:pic>
      <p:pic>
        <p:nvPicPr>
          <p:cNvPr id="32" name="Picture 31"/>
          <p:cNvPicPr>
            <a:picLocks noChangeAspect="1"/>
          </p:cNvPicPr>
          <p:nvPr/>
        </p:nvPicPr>
        <p:blipFill>
          <a:blip r:embed="rId4">
            <a:duotone>
              <a:schemeClr val="bg2">
                <a:shade val="45000"/>
                <a:satMod val="135000"/>
              </a:schemeClr>
              <a:prstClr val="white"/>
            </a:duotone>
          </a:blip>
          <a:stretch>
            <a:fillRect/>
          </a:stretch>
        </p:blipFill>
        <p:spPr>
          <a:xfrm flipH="1">
            <a:off x="4942894" y="3506143"/>
            <a:ext cx="246183" cy="621054"/>
          </a:xfrm>
          <a:prstGeom prst="rect">
            <a:avLst/>
          </a:prstGeom>
        </p:spPr>
      </p:pic>
      <p:pic>
        <p:nvPicPr>
          <p:cNvPr id="33" name="Picture 32"/>
          <p:cNvPicPr>
            <a:picLocks noChangeAspect="1"/>
          </p:cNvPicPr>
          <p:nvPr/>
        </p:nvPicPr>
        <p:blipFill>
          <a:blip r:embed="rId4">
            <a:duotone>
              <a:schemeClr val="bg2">
                <a:shade val="45000"/>
                <a:satMod val="135000"/>
              </a:schemeClr>
              <a:prstClr val="white"/>
            </a:duotone>
          </a:blip>
          <a:stretch>
            <a:fillRect/>
          </a:stretch>
        </p:blipFill>
        <p:spPr>
          <a:xfrm flipH="1">
            <a:off x="5244762" y="3506143"/>
            <a:ext cx="246183" cy="621054"/>
          </a:xfrm>
          <a:prstGeom prst="rect">
            <a:avLst/>
          </a:prstGeom>
        </p:spPr>
      </p:pic>
      <p:pic>
        <p:nvPicPr>
          <p:cNvPr id="34" name="Picture 33"/>
          <p:cNvPicPr>
            <a:picLocks noChangeAspect="1"/>
          </p:cNvPicPr>
          <p:nvPr/>
        </p:nvPicPr>
        <p:blipFill>
          <a:blip r:embed="rId4">
            <a:duotone>
              <a:schemeClr val="bg2">
                <a:shade val="45000"/>
                <a:satMod val="135000"/>
              </a:schemeClr>
              <a:prstClr val="white"/>
            </a:duotone>
          </a:blip>
          <a:stretch>
            <a:fillRect/>
          </a:stretch>
        </p:blipFill>
        <p:spPr>
          <a:xfrm flipH="1">
            <a:off x="5599386" y="3514935"/>
            <a:ext cx="246183" cy="621054"/>
          </a:xfrm>
          <a:prstGeom prst="rect">
            <a:avLst/>
          </a:prstGeom>
        </p:spPr>
      </p:pic>
      <p:pic>
        <p:nvPicPr>
          <p:cNvPr id="35" name="Picture 34"/>
          <p:cNvPicPr>
            <a:picLocks noChangeAspect="1"/>
          </p:cNvPicPr>
          <p:nvPr/>
        </p:nvPicPr>
        <p:blipFill>
          <a:blip r:embed="rId4">
            <a:duotone>
              <a:schemeClr val="bg2">
                <a:shade val="45000"/>
                <a:satMod val="135000"/>
              </a:schemeClr>
              <a:prstClr val="white"/>
            </a:duotone>
          </a:blip>
          <a:stretch>
            <a:fillRect/>
          </a:stretch>
        </p:blipFill>
        <p:spPr>
          <a:xfrm flipH="1">
            <a:off x="5918841" y="3514935"/>
            <a:ext cx="246183" cy="621054"/>
          </a:xfrm>
          <a:prstGeom prst="rect">
            <a:avLst/>
          </a:prstGeom>
        </p:spPr>
      </p:pic>
      <p:pic>
        <p:nvPicPr>
          <p:cNvPr id="36" name="Picture 35"/>
          <p:cNvPicPr>
            <a:picLocks noChangeAspect="1"/>
          </p:cNvPicPr>
          <p:nvPr/>
        </p:nvPicPr>
        <p:blipFill>
          <a:blip r:embed="rId4">
            <a:duotone>
              <a:schemeClr val="bg2">
                <a:shade val="45000"/>
                <a:satMod val="135000"/>
              </a:schemeClr>
              <a:prstClr val="white"/>
            </a:duotone>
          </a:blip>
          <a:stretch>
            <a:fillRect/>
          </a:stretch>
        </p:blipFill>
        <p:spPr>
          <a:xfrm flipH="1">
            <a:off x="6211919" y="3514935"/>
            <a:ext cx="246183" cy="621054"/>
          </a:xfrm>
          <a:prstGeom prst="rect">
            <a:avLst/>
          </a:prstGeom>
        </p:spPr>
      </p:pic>
      <p:pic>
        <p:nvPicPr>
          <p:cNvPr id="37" name="Picture 36"/>
          <p:cNvPicPr>
            <a:picLocks noChangeAspect="1"/>
          </p:cNvPicPr>
          <p:nvPr/>
        </p:nvPicPr>
        <p:blipFill>
          <a:blip r:embed="rId4">
            <a:duotone>
              <a:schemeClr val="bg2">
                <a:shade val="45000"/>
                <a:satMod val="135000"/>
              </a:schemeClr>
              <a:prstClr val="white"/>
            </a:duotone>
          </a:blip>
          <a:stretch>
            <a:fillRect/>
          </a:stretch>
        </p:blipFill>
        <p:spPr>
          <a:xfrm flipH="1">
            <a:off x="6528762" y="3529320"/>
            <a:ext cx="246183" cy="621054"/>
          </a:xfrm>
          <a:prstGeom prst="rect">
            <a:avLst/>
          </a:prstGeom>
        </p:spPr>
      </p:pic>
      <p:pic>
        <p:nvPicPr>
          <p:cNvPr id="38" name="Picture 37"/>
          <p:cNvPicPr>
            <a:picLocks noChangeAspect="1"/>
          </p:cNvPicPr>
          <p:nvPr/>
        </p:nvPicPr>
        <p:blipFill>
          <a:blip r:embed="rId4">
            <a:duotone>
              <a:schemeClr val="bg2">
                <a:shade val="45000"/>
                <a:satMod val="135000"/>
              </a:schemeClr>
              <a:prstClr val="white"/>
            </a:duotone>
          </a:blip>
          <a:stretch>
            <a:fillRect/>
          </a:stretch>
        </p:blipFill>
        <p:spPr>
          <a:xfrm flipH="1">
            <a:off x="6821839" y="3529320"/>
            <a:ext cx="246183" cy="621054"/>
          </a:xfrm>
          <a:prstGeom prst="rect">
            <a:avLst/>
          </a:prstGeom>
        </p:spPr>
      </p:pic>
      <p:pic>
        <p:nvPicPr>
          <p:cNvPr id="55" name="Picture 54"/>
          <p:cNvPicPr>
            <a:picLocks noChangeAspect="1"/>
          </p:cNvPicPr>
          <p:nvPr/>
        </p:nvPicPr>
        <p:blipFill>
          <a:blip r:embed="rId5"/>
          <a:stretch>
            <a:fillRect/>
          </a:stretch>
        </p:blipFill>
        <p:spPr>
          <a:xfrm>
            <a:off x="7165059" y="3524133"/>
            <a:ext cx="243710" cy="614814"/>
          </a:xfrm>
          <a:prstGeom prst="rect">
            <a:avLst/>
          </a:prstGeom>
        </p:spPr>
      </p:pic>
      <p:pic>
        <p:nvPicPr>
          <p:cNvPr id="56" name="Picture 55"/>
          <p:cNvPicPr>
            <a:picLocks noChangeAspect="1"/>
          </p:cNvPicPr>
          <p:nvPr/>
        </p:nvPicPr>
        <p:blipFill>
          <a:blip r:embed="rId5"/>
          <a:stretch>
            <a:fillRect/>
          </a:stretch>
        </p:blipFill>
        <p:spPr>
          <a:xfrm>
            <a:off x="7501282" y="3518299"/>
            <a:ext cx="243710" cy="614814"/>
          </a:xfrm>
          <a:prstGeom prst="rect">
            <a:avLst/>
          </a:prstGeom>
        </p:spPr>
      </p:pic>
      <p:pic>
        <p:nvPicPr>
          <p:cNvPr id="57" name="Picture 56"/>
          <p:cNvPicPr>
            <a:picLocks noChangeAspect="1"/>
          </p:cNvPicPr>
          <p:nvPr/>
        </p:nvPicPr>
        <p:blipFill>
          <a:blip r:embed="rId5"/>
          <a:stretch>
            <a:fillRect/>
          </a:stretch>
        </p:blipFill>
        <p:spPr>
          <a:xfrm>
            <a:off x="4648090" y="4212566"/>
            <a:ext cx="243710" cy="614814"/>
          </a:xfrm>
          <a:prstGeom prst="rect">
            <a:avLst/>
          </a:prstGeom>
        </p:spPr>
      </p:pic>
      <p:pic>
        <p:nvPicPr>
          <p:cNvPr id="58" name="Picture 57"/>
          <p:cNvPicPr>
            <a:picLocks noChangeAspect="1"/>
          </p:cNvPicPr>
          <p:nvPr/>
        </p:nvPicPr>
        <p:blipFill>
          <a:blip r:embed="rId5"/>
          <a:stretch>
            <a:fillRect/>
          </a:stretch>
        </p:blipFill>
        <p:spPr>
          <a:xfrm>
            <a:off x="4940353" y="4206732"/>
            <a:ext cx="243710" cy="614814"/>
          </a:xfrm>
          <a:prstGeom prst="rect">
            <a:avLst/>
          </a:prstGeom>
        </p:spPr>
      </p:pic>
      <p:pic>
        <p:nvPicPr>
          <p:cNvPr id="59" name="Picture 58"/>
          <p:cNvPicPr>
            <a:picLocks noChangeAspect="1"/>
          </p:cNvPicPr>
          <p:nvPr/>
        </p:nvPicPr>
        <p:blipFill>
          <a:blip r:embed="rId5"/>
          <a:stretch>
            <a:fillRect/>
          </a:stretch>
        </p:blipFill>
        <p:spPr>
          <a:xfrm>
            <a:off x="5234345" y="4218241"/>
            <a:ext cx="243710" cy="614814"/>
          </a:xfrm>
          <a:prstGeom prst="rect">
            <a:avLst/>
          </a:prstGeom>
        </p:spPr>
      </p:pic>
      <p:pic>
        <p:nvPicPr>
          <p:cNvPr id="60" name="Picture 59"/>
          <p:cNvPicPr>
            <a:picLocks noChangeAspect="1"/>
          </p:cNvPicPr>
          <p:nvPr/>
        </p:nvPicPr>
        <p:blipFill>
          <a:blip r:embed="rId5"/>
          <a:stretch>
            <a:fillRect/>
          </a:stretch>
        </p:blipFill>
        <p:spPr>
          <a:xfrm>
            <a:off x="5526608" y="4212407"/>
            <a:ext cx="243710" cy="614814"/>
          </a:xfrm>
          <a:prstGeom prst="rect">
            <a:avLst/>
          </a:prstGeom>
        </p:spPr>
      </p:pic>
      <p:pic>
        <p:nvPicPr>
          <p:cNvPr id="61" name="Picture 60"/>
          <p:cNvPicPr>
            <a:picLocks noChangeAspect="1"/>
          </p:cNvPicPr>
          <p:nvPr/>
        </p:nvPicPr>
        <p:blipFill>
          <a:blip r:embed="rId5"/>
          <a:stretch>
            <a:fillRect/>
          </a:stretch>
        </p:blipFill>
        <p:spPr>
          <a:xfrm>
            <a:off x="5797801" y="4229991"/>
            <a:ext cx="243710" cy="614814"/>
          </a:xfrm>
          <a:prstGeom prst="rect">
            <a:avLst/>
          </a:prstGeom>
        </p:spPr>
      </p:pic>
      <p:pic>
        <p:nvPicPr>
          <p:cNvPr id="62" name="Picture 61"/>
          <p:cNvPicPr>
            <a:picLocks noChangeAspect="1"/>
          </p:cNvPicPr>
          <p:nvPr/>
        </p:nvPicPr>
        <p:blipFill>
          <a:blip r:embed="rId5"/>
          <a:stretch>
            <a:fillRect/>
          </a:stretch>
        </p:blipFill>
        <p:spPr>
          <a:xfrm>
            <a:off x="6090064" y="4224157"/>
            <a:ext cx="243710" cy="614814"/>
          </a:xfrm>
          <a:prstGeom prst="rect">
            <a:avLst/>
          </a:prstGeom>
        </p:spPr>
      </p:pic>
      <p:pic>
        <p:nvPicPr>
          <p:cNvPr id="63" name="Picture 62"/>
          <p:cNvPicPr>
            <a:picLocks noChangeAspect="1"/>
          </p:cNvPicPr>
          <p:nvPr/>
        </p:nvPicPr>
        <p:blipFill>
          <a:blip r:embed="rId5"/>
          <a:stretch>
            <a:fillRect/>
          </a:stretch>
        </p:blipFill>
        <p:spPr>
          <a:xfrm>
            <a:off x="6396906" y="4232787"/>
            <a:ext cx="243710" cy="614814"/>
          </a:xfrm>
          <a:prstGeom prst="rect">
            <a:avLst/>
          </a:prstGeom>
        </p:spPr>
      </p:pic>
      <p:pic>
        <p:nvPicPr>
          <p:cNvPr id="64" name="Picture 63"/>
          <p:cNvPicPr>
            <a:picLocks noChangeAspect="1"/>
          </p:cNvPicPr>
          <p:nvPr/>
        </p:nvPicPr>
        <p:blipFill>
          <a:blip r:embed="rId5"/>
          <a:stretch>
            <a:fillRect/>
          </a:stretch>
        </p:blipFill>
        <p:spPr>
          <a:xfrm>
            <a:off x="6689169" y="4226953"/>
            <a:ext cx="243710" cy="614814"/>
          </a:xfrm>
          <a:prstGeom prst="rect">
            <a:avLst/>
          </a:prstGeom>
        </p:spPr>
      </p:pic>
      <p:pic>
        <p:nvPicPr>
          <p:cNvPr id="65" name="Picture 64"/>
          <p:cNvPicPr>
            <a:picLocks noChangeAspect="1"/>
          </p:cNvPicPr>
          <p:nvPr/>
        </p:nvPicPr>
        <p:blipFill>
          <a:blip r:embed="rId5"/>
          <a:stretch>
            <a:fillRect/>
          </a:stretch>
        </p:blipFill>
        <p:spPr>
          <a:xfrm>
            <a:off x="6983161" y="4238462"/>
            <a:ext cx="243710" cy="614814"/>
          </a:xfrm>
          <a:prstGeom prst="rect">
            <a:avLst/>
          </a:prstGeom>
        </p:spPr>
      </p:pic>
      <p:pic>
        <p:nvPicPr>
          <p:cNvPr id="66" name="Picture 65"/>
          <p:cNvPicPr>
            <a:picLocks noChangeAspect="1"/>
          </p:cNvPicPr>
          <p:nvPr/>
        </p:nvPicPr>
        <p:blipFill>
          <a:blip r:embed="rId5"/>
          <a:stretch>
            <a:fillRect/>
          </a:stretch>
        </p:blipFill>
        <p:spPr>
          <a:xfrm>
            <a:off x="7275424" y="4232628"/>
            <a:ext cx="243710" cy="614814"/>
          </a:xfrm>
          <a:prstGeom prst="rect">
            <a:avLst/>
          </a:prstGeom>
        </p:spPr>
      </p:pic>
      <p:pic>
        <p:nvPicPr>
          <p:cNvPr id="67" name="Picture 66"/>
          <p:cNvPicPr>
            <a:picLocks noChangeAspect="1"/>
          </p:cNvPicPr>
          <p:nvPr/>
        </p:nvPicPr>
        <p:blipFill>
          <a:blip r:embed="rId5"/>
          <a:stretch>
            <a:fillRect/>
          </a:stretch>
        </p:blipFill>
        <p:spPr>
          <a:xfrm>
            <a:off x="7546617" y="4250212"/>
            <a:ext cx="243710" cy="614814"/>
          </a:xfrm>
          <a:prstGeom prst="rect">
            <a:avLst/>
          </a:prstGeom>
        </p:spPr>
      </p:pic>
      <p:sp>
        <p:nvSpPr>
          <p:cNvPr id="47"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791C1C-13D5-4558-8415-393A8CABDC2D}" type="slidenum">
              <a:rPr lang="lv-LV" smtClean="0">
                <a:solidFill>
                  <a:schemeClr val="bg1">
                    <a:lumMod val="85000"/>
                  </a:schemeClr>
                </a:solidFill>
              </a:rPr>
              <a:t>7</a:t>
            </a:fld>
            <a:endParaRPr lang="lv-LV" dirty="0">
              <a:solidFill>
                <a:schemeClr val="bg1">
                  <a:lumMod val="85000"/>
                </a:schemeClr>
              </a:solidFill>
            </a:endParaRPr>
          </a:p>
        </p:txBody>
      </p:sp>
      <p:pic>
        <p:nvPicPr>
          <p:cNvPr id="49" name="Picture 4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2805720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2216606" y="1376656"/>
            <a:ext cx="1617751"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Nosaukums</a:t>
            </a:r>
            <a:endParaRPr lang="lv-LV" sz="2400" b="1" dirty="0">
              <a:solidFill>
                <a:srgbClr val="7E0000"/>
              </a:solidFill>
              <a:latin typeface="Arial Narrow" panose="020B0606020202030204" pitchFamily="34" charset="0"/>
            </a:endParaRPr>
          </a:p>
        </p:txBody>
      </p:sp>
      <p:sp>
        <p:nvSpPr>
          <p:cNvPr id="7" name="TextBox 6"/>
          <p:cNvSpPr txBox="1"/>
          <p:nvPr/>
        </p:nvSpPr>
        <p:spPr>
          <a:xfrm>
            <a:off x="2216606" y="1972106"/>
            <a:ext cx="5905902" cy="3077766"/>
          </a:xfrm>
          <a:prstGeom prst="rect">
            <a:avLst/>
          </a:prstGeom>
          <a:noFill/>
        </p:spPr>
        <p:txBody>
          <a:bodyPr wrap="square" rtlCol="0">
            <a:spAutoFit/>
          </a:bodyPr>
          <a:lstStyle/>
          <a:p>
            <a:pPr algn="just"/>
            <a:r>
              <a:rPr lang="lv-LV" sz="1200" b="1" dirty="0" smtClean="0">
                <a:solidFill>
                  <a:srgbClr val="7E0000"/>
                </a:solidFill>
                <a:latin typeface="Arial Narrow" panose="020B0606020202030204" pitchFamily="34" charset="0"/>
              </a:rPr>
              <a:t>Lorem ipsum dolor sit </a:t>
            </a:r>
          </a:p>
          <a:p>
            <a:pPr algn="just"/>
            <a:r>
              <a:rPr lang="lv-LV" sz="1200" dirty="0" smtClean="0">
                <a:solidFill>
                  <a:schemeClr val="bg1">
                    <a:lumMod val="65000"/>
                  </a:schemeClr>
                </a:solidFill>
                <a:latin typeface="Arial Narrow" panose="020B0606020202030204" pitchFamily="34" charset="0"/>
              </a:rPr>
              <a:t>Lorem </a:t>
            </a:r>
            <a:r>
              <a:rPr lang="lv-LV" sz="1200" dirty="0">
                <a:solidFill>
                  <a:schemeClr val="bg1">
                    <a:lumMod val="65000"/>
                  </a:schemeClr>
                </a:solidFill>
                <a:latin typeface="Arial Narrow" panose="020B0606020202030204" pitchFamily="34" charset="0"/>
              </a:rPr>
              <a:t>ipsum dolor sit amet, consectetuer adipiscing elit. Aenean commodo ligula eget dolor. Aenean massa. Cum sociis natoque penatibus et magnis dis parturient montes, nascetur ridiculus mus. Donec quam felis, ultricies nec, pellentesque eu, pretium quis, sem</a:t>
            </a:r>
            <a:r>
              <a:rPr lang="lv-LV" sz="1200" dirty="0" smtClean="0">
                <a:solidFill>
                  <a:schemeClr val="bg1">
                    <a:lumMod val="65000"/>
                  </a:schemeClr>
                </a:solidFill>
                <a:latin typeface="Arial Narrow" panose="020B0606020202030204" pitchFamily="34" charset="0"/>
              </a:rPr>
              <a:t>.</a:t>
            </a:r>
          </a:p>
          <a:p>
            <a:pPr algn="just"/>
            <a:r>
              <a:rPr lang="lv-LV" sz="1200" dirty="0" smtClean="0">
                <a:solidFill>
                  <a:schemeClr val="bg1">
                    <a:lumMod val="65000"/>
                  </a:schemeClr>
                </a:solidFill>
                <a:latin typeface="Arial Narrow" panose="020B0606020202030204" pitchFamily="34" charset="0"/>
              </a:rPr>
              <a:t> </a:t>
            </a:r>
          </a:p>
          <a:p>
            <a:pPr algn="just"/>
            <a:r>
              <a:rPr lang="lv-LV" sz="1200" b="1" dirty="0" smtClean="0">
                <a:solidFill>
                  <a:srgbClr val="7E0000"/>
                </a:solidFill>
                <a:latin typeface="Arial Narrow" panose="020B0606020202030204" pitchFamily="34" charset="0"/>
              </a:rPr>
              <a:t>Lorem ipsum dolor sit </a:t>
            </a:r>
          </a:p>
          <a:p>
            <a:pPr algn="just"/>
            <a:r>
              <a:rPr lang="lv-LV" sz="1200" dirty="0" smtClean="0">
                <a:solidFill>
                  <a:srgbClr val="7E0000"/>
                </a:solidFill>
                <a:latin typeface="Arial Narrow" panose="020B060602020203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a:t>
            </a:r>
          </a:p>
          <a:p>
            <a:pPr algn="just"/>
            <a:endParaRPr lang="lv-LV" sz="1200" dirty="0">
              <a:solidFill>
                <a:schemeClr val="bg1">
                  <a:lumMod val="65000"/>
                </a:schemeClr>
              </a:solidFill>
              <a:latin typeface="Arial Narrow" panose="020B0606020202030204" pitchFamily="34" charset="0"/>
            </a:endParaRPr>
          </a:p>
          <a:p>
            <a:pPr algn="just"/>
            <a:r>
              <a:rPr lang="lv-LV" sz="1200" b="1" dirty="0" smtClean="0">
                <a:solidFill>
                  <a:srgbClr val="7E0000"/>
                </a:solidFill>
                <a:latin typeface="Arial Narrow" panose="020B0606020202030204" pitchFamily="34" charset="0"/>
              </a:rPr>
              <a:t>Lorem ipsum dolor sit </a:t>
            </a:r>
          </a:p>
          <a:p>
            <a:pPr algn="just"/>
            <a:r>
              <a:rPr lang="lv-LV" sz="1200" dirty="0" smtClean="0">
                <a:solidFill>
                  <a:schemeClr val="bg1">
                    <a:lumMod val="65000"/>
                  </a:schemeClr>
                </a:solidFill>
                <a:latin typeface="Arial Narrow" panose="020B060602020203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a:t>
            </a:r>
          </a:p>
          <a:p>
            <a:pPr algn="just"/>
            <a:endParaRPr lang="lv-LV" sz="1200" dirty="0" smtClean="0">
              <a:solidFill>
                <a:schemeClr val="bg1">
                  <a:lumMod val="65000"/>
                </a:schemeClr>
              </a:solidFill>
            </a:endParaRPr>
          </a:p>
          <a:p>
            <a:pPr algn="just"/>
            <a:endParaRPr lang="lv-LV" sz="1400" dirty="0" smtClean="0">
              <a:solidFill>
                <a:schemeClr val="bg1">
                  <a:lumMod val="65000"/>
                </a:schemeClr>
              </a:solidFill>
            </a:endParaRPr>
          </a:p>
        </p:txBody>
      </p:sp>
      <p:sp>
        <p:nvSpPr>
          <p:cNvPr id="2" name="Rectangle 1"/>
          <p:cNvSpPr/>
          <p:nvPr/>
        </p:nvSpPr>
        <p:spPr>
          <a:xfrm>
            <a:off x="2084172" y="2046248"/>
            <a:ext cx="66530" cy="2484000"/>
          </a:xfrm>
          <a:prstGeom prst="rect">
            <a:avLst/>
          </a:prstGeom>
          <a:solidFill>
            <a:srgbClr val="7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48"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98655" y="2046247"/>
            <a:ext cx="635617" cy="635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Picture 3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63729" y="3822572"/>
            <a:ext cx="592562" cy="59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30777" y="2924431"/>
            <a:ext cx="664434" cy="655575"/>
          </a:xfrm>
          <a:prstGeom prst="rect">
            <a:avLst/>
          </a:prstGeom>
        </p:spPr>
      </p:pic>
      <p:sp>
        <p:nvSpPr>
          <p:cNvPr id="10"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smtClean="0">
                <a:solidFill>
                  <a:schemeClr val="bg1">
                    <a:lumMod val="85000"/>
                  </a:schemeClr>
                </a:solidFill>
              </a:rPr>
              <a:t>8</a:t>
            </a:r>
            <a:endParaRPr lang="lv-LV" dirty="0">
              <a:solidFill>
                <a:schemeClr val="bg1">
                  <a:lumMod val="85000"/>
                </a:schemeClr>
              </a:solidFill>
            </a:endParaRPr>
          </a:p>
        </p:txBody>
      </p:sp>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84027" y="159606"/>
            <a:ext cx="1912613" cy="883859"/>
          </a:xfrm>
          <a:prstGeom prst="rect">
            <a:avLst/>
          </a:prstGeom>
        </p:spPr>
      </p:pic>
    </p:spTree>
    <p:extLst>
      <p:ext uri="{BB962C8B-B14F-4D97-AF65-F5344CB8AC3E}">
        <p14:creationId xmlns:p14="http://schemas.microsoft.com/office/powerpoint/2010/main" val="1883595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5530362"/>
            <a:ext cx="9144000" cy="1336431"/>
          </a:xfrm>
          <a:prstGeom prst="rect">
            <a:avLst/>
          </a:prstGeom>
        </p:spPr>
      </p:pic>
      <p:sp>
        <p:nvSpPr>
          <p:cNvPr id="5" name="TextBox 4"/>
          <p:cNvSpPr txBox="1"/>
          <p:nvPr/>
        </p:nvSpPr>
        <p:spPr>
          <a:xfrm>
            <a:off x="1165288" y="4528872"/>
            <a:ext cx="1617751" cy="461665"/>
          </a:xfrm>
          <a:prstGeom prst="rect">
            <a:avLst/>
          </a:prstGeom>
          <a:noFill/>
        </p:spPr>
        <p:txBody>
          <a:bodyPr wrap="none" rtlCol="0">
            <a:spAutoFit/>
          </a:bodyPr>
          <a:lstStyle/>
          <a:p>
            <a:r>
              <a:rPr lang="lv-LV" sz="2400" b="1" dirty="0" smtClean="0">
                <a:solidFill>
                  <a:srgbClr val="7E0000"/>
                </a:solidFill>
                <a:latin typeface="Arial Narrow" panose="020B0606020202030204" pitchFamily="34" charset="0"/>
              </a:rPr>
              <a:t>Nosaukums</a:t>
            </a:r>
            <a:endParaRPr lang="lv-LV" sz="2400" b="1" dirty="0">
              <a:solidFill>
                <a:srgbClr val="7E0000"/>
              </a:solidFill>
              <a:latin typeface="Arial Narrow" panose="020B0606020202030204" pitchFamily="34" charset="0"/>
            </a:endParaRPr>
          </a:p>
        </p:txBody>
      </p:sp>
      <p:pic>
        <p:nvPicPr>
          <p:cNvPr id="2" name="Picture 1"/>
          <p:cNvPicPr>
            <a:picLocks noChangeAspect="1"/>
          </p:cNvPicPr>
          <p:nvPr/>
        </p:nvPicPr>
        <p:blipFill>
          <a:blip r:embed="rId3"/>
          <a:stretch>
            <a:fillRect/>
          </a:stretch>
        </p:blipFill>
        <p:spPr>
          <a:xfrm>
            <a:off x="1362056" y="1606692"/>
            <a:ext cx="2059924" cy="2794154"/>
          </a:xfrm>
          <a:prstGeom prst="rect">
            <a:avLst/>
          </a:prstGeom>
        </p:spPr>
      </p:pic>
      <p:sp>
        <p:nvSpPr>
          <p:cNvPr id="7" name="TextBox 6"/>
          <p:cNvSpPr txBox="1"/>
          <p:nvPr/>
        </p:nvSpPr>
        <p:spPr>
          <a:xfrm>
            <a:off x="1459147" y="2311271"/>
            <a:ext cx="1865742" cy="1384995"/>
          </a:xfrm>
          <a:prstGeom prst="rect">
            <a:avLst/>
          </a:prstGeom>
          <a:noFill/>
        </p:spPr>
        <p:txBody>
          <a:bodyPr wrap="square" rtlCol="0">
            <a:spAutoFit/>
          </a:bodyPr>
          <a:lstStyle/>
          <a:p>
            <a:r>
              <a:rPr lang="lv-LV" sz="1400" dirty="0" smtClean="0">
                <a:solidFill>
                  <a:schemeClr val="bg1">
                    <a:lumMod val="50000"/>
                  </a:schemeClr>
                </a:solidFill>
                <a:latin typeface="Arial Narrow" panose="020B0606020202030204" pitchFamily="34" charset="0"/>
              </a:rPr>
              <a:t>Lorem </a:t>
            </a:r>
            <a:r>
              <a:rPr lang="lv-LV" sz="1400" dirty="0">
                <a:solidFill>
                  <a:schemeClr val="bg1">
                    <a:lumMod val="50000"/>
                  </a:schemeClr>
                </a:solidFill>
                <a:latin typeface="Arial Narrow" panose="020B0606020202030204" pitchFamily="34" charset="0"/>
              </a:rPr>
              <a:t>ipsum dolor sit amet, consectetuer adipiscing elit. Aenean commodo ligula eget dolor. Aenean massa. Cum sociis </a:t>
            </a:r>
            <a:r>
              <a:rPr lang="lv-LV" sz="1400" dirty="0" smtClean="0">
                <a:solidFill>
                  <a:schemeClr val="bg1">
                    <a:lumMod val="50000"/>
                  </a:schemeClr>
                </a:solidFill>
                <a:latin typeface="Arial Narrow" panose="020B0606020202030204" pitchFamily="34" charset="0"/>
              </a:rPr>
              <a:t>natoque</a:t>
            </a:r>
            <a:endParaRPr lang="lv-LV" sz="1400" dirty="0">
              <a:solidFill>
                <a:schemeClr val="bg1">
                  <a:lumMod val="50000"/>
                </a:schemeClr>
              </a:solidFill>
              <a:latin typeface="Arial Narrow" panose="020B0606020202030204" pitchFamily="34" charset="0"/>
            </a:endParaRPr>
          </a:p>
        </p:txBody>
      </p:sp>
      <p:pic>
        <p:nvPicPr>
          <p:cNvPr id="55" name="Picture 54"/>
          <p:cNvPicPr>
            <a:picLocks noChangeAspect="1"/>
          </p:cNvPicPr>
          <p:nvPr/>
        </p:nvPicPr>
        <p:blipFill>
          <a:blip r:embed="rId3">
            <a:duotone>
              <a:schemeClr val="bg2">
                <a:shade val="45000"/>
                <a:satMod val="135000"/>
              </a:schemeClr>
              <a:prstClr val="white"/>
            </a:duotone>
          </a:blip>
          <a:stretch>
            <a:fillRect/>
          </a:stretch>
        </p:blipFill>
        <p:spPr>
          <a:xfrm>
            <a:off x="3677364" y="1606692"/>
            <a:ext cx="2059924" cy="2794154"/>
          </a:xfrm>
          <a:prstGeom prst="rect">
            <a:avLst/>
          </a:prstGeom>
        </p:spPr>
      </p:pic>
      <p:sp>
        <p:nvSpPr>
          <p:cNvPr id="56" name="TextBox 55"/>
          <p:cNvSpPr txBox="1"/>
          <p:nvPr/>
        </p:nvSpPr>
        <p:spPr>
          <a:xfrm>
            <a:off x="3774455" y="2311271"/>
            <a:ext cx="1865742" cy="1384995"/>
          </a:xfrm>
          <a:prstGeom prst="rect">
            <a:avLst/>
          </a:prstGeom>
          <a:noFill/>
        </p:spPr>
        <p:txBody>
          <a:bodyPr wrap="square" rtlCol="0">
            <a:spAutoFit/>
          </a:bodyPr>
          <a:lstStyle/>
          <a:p>
            <a:r>
              <a:rPr lang="lv-LV" sz="1400" dirty="0" smtClean="0">
                <a:solidFill>
                  <a:schemeClr val="bg1">
                    <a:lumMod val="50000"/>
                  </a:schemeClr>
                </a:solidFill>
                <a:latin typeface="Arial Narrow" panose="020B0606020202030204" pitchFamily="34" charset="0"/>
              </a:rPr>
              <a:t>Lorem </a:t>
            </a:r>
            <a:r>
              <a:rPr lang="lv-LV" sz="1400" dirty="0">
                <a:solidFill>
                  <a:schemeClr val="bg1">
                    <a:lumMod val="50000"/>
                  </a:schemeClr>
                </a:solidFill>
                <a:latin typeface="Arial Narrow" panose="020B0606020202030204" pitchFamily="34" charset="0"/>
              </a:rPr>
              <a:t>ipsum dolor sit amet, consectetuer adipiscing elit. Aenean commodo ligula eget dolor. Aenean massa. Cum sociis </a:t>
            </a:r>
            <a:r>
              <a:rPr lang="lv-LV" sz="1400" dirty="0" smtClean="0">
                <a:solidFill>
                  <a:schemeClr val="bg1">
                    <a:lumMod val="50000"/>
                  </a:schemeClr>
                </a:solidFill>
                <a:latin typeface="Arial Narrow" panose="020B0606020202030204" pitchFamily="34" charset="0"/>
              </a:rPr>
              <a:t>natoque</a:t>
            </a:r>
            <a:endParaRPr lang="lv-LV" sz="1400" dirty="0">
              <a:solidFill>
                <a:schemeClr val="bg1">
                  <a:lumMod val="50000"/>
                </a:schemeClr>
              </a:solidFill>
              <a:latin typeface="Arial Narrow" panose="020B0606020202030204" pitchFamily="34" charset="0"/>
            </a:endParaRPr>
          </a:p>
        </p:txBody>
      </p:sp>
      <p:pic>
        <p:nvPicPr>
          <p:cNvPr id="57" name="Picture 56"/>
          <p:cNvPicPr>
            <a:picLocks noChangeAspect="1"/>
          </p:cNvPicPr>
          <p:nvPr/>
        </p:nvPicPr>
        <p:blipFill>
          <a:blip r:embed="rId3">
            <a:duotone>
              <a:schemeClr val="bg2">
                <a:shade val="45000"/>
                <a:satMod val="135000"/>
              </a:schemeClr>
              <a:prstClr val="white"/>
            </a:duotone>
          </a:blip>
          <a:stretch>
            <a:fillRect/>
          </a:stretch>
        </p:blipFill>
        <p:spPr>
          <a:xfrm>
            <a:off x="5992672" y="1606692"/>
            <a:ext cx="2059924" cy="2794154"/>
          </a:xfrm>
          <a:prstGeom prst="rect">
            <a:avLst/>
          </a:prstGeom>
        </p:spPr>
      </p:pic>
      <p:sp>
        <p:nvSpPr>
          <p:cNvPr id="58" name="TextBox 57"/>
          <p:cNvSpPr txBox="1"/>
          <p:nvPr/>
        </p:nvSpPr>
        <p:spPr>
          <a:xfrm>
            <a:off x="6089763" y="2311271"/>
            <a:ext cx="1865742" cy="1384995"/>
          </a:xfrm>
          <a:prstGeom prst="rect">
            <a:avLst/>
          </a:prstGeom>
          <a:noFill/>
        </p:spPr>
        <p:txBody>
          <a:bodyPr wrap="square" rtlCol="0">
            <a:spAutoFit/>
          </a:bodyPr>
          <a:lstStyle/>
          <a:p>
            <a:r>
              <a:rPr lang="lv-LV" sz="1400" dirty="0" smtClean="0">
                <a:solidFill>
                  <a:schemeClr val="bg1">
                    <a:lumMod val="50000"/>
                  </a:schemeClr>
                </a:solidFill>
                <a:latin typeface="Arial Narrow" panose="020B0606020202030204" pitchFamily="34" charset="0"/>
              </a:rPr>
              <a:t>Lorem </a:t>
            </a:r>
            <a:r>
              <a:rPr lang="lv-LV" sz="1400" dirty="0">
                <a:solidFill>
                  <a:schemeClr val="bg1">
                    <a:lumMod val="50000"/>
                  </a:schemeClr>
                </a:solidFill>
                <a:latin typeface="Arial Narrow" panose="020B0606020202030204" pitchFamily="34" charset="0"/>
              </a:rPr>
              <a:t>ipsum dolor sit amet, consectetuer adipiscing elit. Aenean commodo ligula eget dolor. Aenean massa. Cum sociis </a:t>
            </a:r>
            <a:r>
              <a:rPr lang="lv-LV" sz="1400" dirty="0" smtClean="0">
                <a:solidFill>
                  <a:schemeClr val="bg1">
                    <a:lumMod val="50000"/>
                  </a:schemeClr>
                </a:solidFill>
                <a:latin typeface="Arial Narrow" panose="020B0606020202030204" pitchFamily="34" charset="0"/>
              </a:rPr>
              <a:t>natoque</a:t>
            </a:r>
            <a:endParaRPr lang="lv-LV" sz="1400" dirty="0">
              <a:solidFill>
                <a:schemeClr val="bg1">
                  <a:lumMod val="50000"/>
                </a:schemeClr>
              </a:solidFill>
              <a:latin typeface="Arial Narrow" panose="020B0606020202030204" pitchFamily="34" charset="0"/>
            </a:endParaRPr>
          </a:p>
        </p:txBody>
      </p:sp>
      <p:sp>
        <p:nvSpPr>
          <p:cNvPr id="17" name="TextBox 16"/>
          <p:cNvSpPr txBox="1"/>
          <p:nvPr/>
        </p:nvSpPr>
        <p:spPr>
          <a:xfrm>
            <a:off x="2197215" y="1598470"/>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1</a:t>
            </a:r>
            <a:endParaRPr lang="lv-LV" sz="3200" b="1" dirty="0">
              <a:solidFill>
                <a:schemeClr val="bg1"/>
              </a:solidFill>
              <a:latin typeface="Arial Narrow" panose="020B0606020202030204" pitchFamily="34" charset="0"/>
            </a:endParaRPr>
          </a:p>
        </p:txBody>
      </p:sp>
      <p:sp>
        <p:nvSpPr>
          <p:cNvPr id="59" name="TextBox 58"/>
          <p:cNvSpPr txBox="1"/>
          <p:nvPr/>
        </p:nvSpPr>
        <p:spPr>
          <a:xfrm>
            <a:off x="4521217" y="1598470"/>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2</a:t>
            </a:r>
            <a:endParaRPr lang="lv-LV" sz="3200" b="1" dirty="0">
              <a:solidFill>
                <a:schemeClr val="bg1"/>
              </a:solidFill>
              <a:latin typeface="Arial Narrow" panose="020B0606020202030204" pitchFamily="34" charset="0"/>
            </a:endParaRPr>
          </a:p>
        </p:txBody>
      </p:sp>
      <p:sp>
        <p:nvSpPr>
          <p:cNvPr id="60" name="TextBox 59"/>
          <p:cNvSpPr txBox="1"/>
          <p:nvPr/>
        </p:nvSpPr>
        <p:spPr>
          <a:xfrm>
            <a:off x="6845219" y="1618689"/>
            <a:ext cx="372218" cy="584775"/>
          </a:xfrm>
          <a:prstGeom prst="rect">
            <a:avLst/>
          </a:prstGeom>
          <a:noFill/>
        </p:spPr>
        <p:txBody>
          <a:bodyPr wrap="none" rtlCol="0">
            <a:spAutoFit/>
          </a:bodyPr>
          <a:lstStyle/>
          <a:p>
            <a:r>
              <a:rPr lang="lv-LV" sz="3200" b="1" dirty="0" smtClean="0">
                <a:solidFill>
                  <a:schemeClr val="bg1"/>
                </a:solidFill>
                <a:latin typeface="Arial Narrow" panose="020B0606020202030204" pitchFamily="34" charset="0"/>
              </a:rPr>
              <a:t>3</a:t>
            </a:r>
            <a:endParaRPr lang="lv-LV" sz="3200" b="1" dirty="0">
              <a:solidFill>
                <a:schemeClr val="bg1"/>
              </a:solidFill>
              <a:latin typeface="Arial Narrow" panose="020B0606020202030204" pitchFamily="34" charset="0"/>
            </a:endParaRPr>
          </a:p>
        </p:txBody>
      </p:sp>
      <p:sp>
        <p:nvSpPr>
          <p:cNvPr id="18" name="Rectangle 17"/>
          <p:cNvSpPr/>
          <p:nvPr/>
        </p:nvSpPr>
        <p:spPr>
          <a:xfrm>
            <a:off x="1165288" y="4990537"/>
            <a:ext cx="4572000" cy="738664"/>
          </a:xfrm>
          <a:prstGeom prst="rect">
            <a:avLst/>
          </a:prstGeom>
        </p:spPr>
        <p:txBody>
          <a:bodyPr>
            <a:spAutoFit/>
          </a:bodyPr>
          <a:lstStyle/>
          <a:p>
            <a:r>
              <a:rPr lang="lv-LV" sz="1400" dirty="0" smtClean="0">
                <a:solidFill>
                  <a:srgbClr val="7E0000"/>
                </a:solidFill>
              </a:rPr>
              <a:t>Lorem ipsum dolor sit amet, consectetuer adipiscing elit. Aenean commodo ligula eget dolor. Aenean massa. Cum sociis natoque penatibus et magnis dis </a:t>
            </a:r>
            <a:endParaRPr lang="lv-LV" sz="1400" dirty="0">
              <a:solidFill>
                <a:srgbClr val="7E0000"/>
              </a:solidFill>
            </a:endParaRP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37360" y="273912"/>
            <a:ext cx="1643029" cy="615776"/>
          </a:xfrm>
          <a:prstGeom prst="rect">
            <a:avLst/>
          </a:prstGeom>
        </p:spPr>
      </p:pic>
      <p:sp>
        <p:nvSpPr>
          <p:cNvPr id="15" name="Slide Number Placeholder 4"/>
          <p:cNvSpPr txBox="1">
            <a:spLocks/>
          </p:cNvSpPr>
          <p:nvPr/>
        </p:nvSpPr>
        <p:spPr>
          <a:xfrm>
            <a:off x="6800851" y="6356350"/>
            <a:ext cx="2057400" cy="365125"/>
          </a:xfrm>
          <a:prstGeom prst="rect">
            <a:avLst/>
          </a:prstGeom>
        </p:spPr>
        <p:txBody>
          <a:bodyPr/>
          <a:lstStyle>
            <a:defPPr>
              <a:defRPr lang="lv-LV"/>
            </a:defPPr>
            <a:lvl1pPr marL="0" algn="r" defTabSz="914400" rtl="0" eaLnBrk="1" latinLnBrk="0" hangingPunct="1">
              <a:defRPr sz="2000" b="1"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v-LV" dirty="0" smtClean="0">
                <a:solidFill>
                  <a:schemeClr val="bg1">
                    <a:lumMod val="85000"/>
                  </a:schemeClr>
                </a:solidFill>
              </a:rPr>
              <a:t>9</a:t>
            </a:r>
            <a:endParaRPr lang="lv-LV" dirty="0">
              <a:solidFill>
                <a:schemeClr val="bg1">
                  <a:lumMod val="85000"/>
                </a:schemeClr>
              </a:solidFill>
            </a:endParaRPr>
          </a:p>
        </p:txBody>
      </p:sp>
    </p:spTree>
    <p:extLst>
      <p:ext uri="{BB962C8B-B14F-4D97-AF65-F5344CB8AC3E}">
        <p14:creationId xmlns:p14="http://schemas.microsoft.com/office/powerpoint/2010/main" val="5507588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258</TotalTime>
  <Words>847</Words>
  <Application>Microsoft Office PowerPoint</Application>
  <PresentationFormat>On-screen Show (4:3)</PresentationFormat>
  <Paragraphs>132</Paragraphs>
  <Slides>15</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MS PGothic</vt:lpstr>
      <vt:lpstr>Arial</vt:lpstr>
      <vt:lpstr>Arial Narrow</vt:lpstr>
      <vt:lpstr>Calibri</vt:lpstr>
      <vt:lpstr>Calibri Light</vt:lpstr>
      <vt:lpstr>Stencil</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Skane</dc:creator>
  <cp:lastModifiedBy>Anna Skane</cp:lastModifiedBy>
  <cp:revision>23</cp:revision>
  <dcterms:created xsi:type="dcterms:W3CDTF">2019-03-05T13:19:18Z</dcterms:created>
  <dcterms:modified xsi:type="dcterms:W3CDTF">2019-03-26T13:03:35Z</dcterms:modified>
</cp:coreProperties>
</file>