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5"/>
  </p:notesMasterIdLst>
  <p:sldIdLst>
    <p:sldId id="256" r:id="rId5"/>
    <p:sldId id="326" r:id="rId6"/>
    <p:sldId id="392" r:id="rId7"/>
    <p:sldId id="425" r:id="rId8"/>
    <p:sldId id="462" r:id="rId9"/>
    <p:sldId id="477" r:id="rId10"/>
    <p:sldId id="323" r:id="rId11"/>
    <p:sldId id="443" r:id="rId12"/>
    <p:sldId id="444" r:id="rId13"/>
    <p:sldId id="445" r:id="rId14"/>
    <p:sldId id="479" r:id="rId15"/>
    <p:sldId id="480" r:id="rId16"/>
    <p:sldId id="481" r:id="rId17"/>
    <p:sldId id="482" r:id="rId18"/>
    <p:sldId id="447" r:id="rId19"/>
    <p:sldId id="448" r:id="rId20"/>
    <p:sldId id="449" r:id="rId21"/>
    <p:sldId id="450" r:id="rId22"/>
    <p:sldId id="451" r:id="rId23"/>
    <p:sldId id="452" r:id="rId24"/>
    <p:sldId id="453" r:id="rId25"/>
    <p:sldId id="454" r:id="rId26"/>
    <p:sldId id="455" r:id="rId27"/>
    <p:sldId id="463" r:id="rId28"/>
    <p:sldId id="457" r:id="rId29"/>
    <p:sldId id="459" r:id="rId30"/>
    <p:sldId id="430" r:id="rId31"/>
    <p:sldId id="460" r:id="rId32"/>
    <p:sldId id="478" r:id="rId33"/>
    <p:sldId id="331" r:id="rId34"/>
    <p:sldId id="332" r:id="rId35"/>
    <p:sldId id="333" r:id="rId36"/>
    <p:sldId id="334" r:id="rId37"/>
    <p:sldId id="335" r:id="rId38"/>
    <p:sldId id="413" r:id="rId39"/>
    <p:sldId id="338" r:id="rId40"/>
    <p:sldId id="464" r:id="rId41"/>
    <p:sldId id="336" r:id="rId42"/>
    <p:sldId id="339" r:id="rId43"/>
    <p:sldId id="359" r:id="rId44"/>
    <p:sldId id="341" r:id="rId45"/>
    <p:sldId id="340" r:id="rId46"/>
    <p:sldId id="483" r:id="rId47"/>
    <p:sldId id="342" r:id="rId48"/>
    <p:sldId id="467" r:id="rId49"/>
    <p:sldId id="345" r:id="rId50"/>
    <p:sldId id="353" r:id="rId51"/>
    <p:sldId id="346" r:id="rId52"/>
    <p:sldId id="514" r:id="rId53"/>
    <p:sldId id="264" r:id="rId54"/>
  </p:sldIdLst>
  <p:sldSz cx="9144000" cy="6858000" type="screen4x3"/>
  <p:notesSz cx="9296400" cy="70104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BD9CBEB7-B210-42EA-B1B5-C8F6FF9670F3}">
          <p14:sldIdLst>
            <p14:sldId id="256"/>
            <p14:sldId id="326"/>
            <p14:sldId id="392"/>
            <p14:sldId id="425"/>
          </p14:sldIdLst>
        </p14:section>
        <p14:section name="Vispārīgā informācija" id="{ED32D47B-177F-41C2-BC74-0531FC2E0BFE}">
          <p14:sldIdLst>
            <p14:sldId id="462"/>
            <p14:sldId id="477"/>
            <p14:sldId id="323"/>
            <p14:sldId id="443"/>
            <p14:sldId id="444"/>
            <p14:sldId id="445"/>
            <p14:sldId id="479"/>
            <p14:sldId id="480"/>
            <p14:sldId id="481"/>
            <p14:sldId id="482"/>
            <p14:sldId id="447"/>
            <p14:sldId id="448"/>
            <p14:sldId id="449"/>
            <p14:sldId id="450"/>
            <p14:sldId id="451"/>
            <p14:sldId id="452"/>
            <p14:sldId id="453"/>
            <p14:sldId id="454"/>
            <p14:sldId id="455"/>
            <p14:sldId id="463"/>
            <p14:sldId id="457"/>
            <p14:sldId id="459"/>
            <p14:sldId id="430"/>
            <p14:sldId id="460"/>
          </p14:sldIdLst>
        </p14:section>
        <p14:section name="Iesniegšanas uzsākšana" id="{492D6EA9-2F47-4921-9A0D-A31848B624B2}">
          <p14:sldIdLst>
            <p14:sldId id="478"/>
            <p14:sldId id="331"/>
            <p14:sldId id="332"/>
            <p14:sldId id="333"/>
            <p14:sldId id="334"/>
            <p14:sldId id="335"/>
            <p14:sldId id="413"/>
            <p14:sldId id="338"/>
            <p14:sldId id="464"/>
          </p14:sldIdLst>
        </p14:section>
        <p14:section name="Projekta iesnieguma A daļa &quot;Vispārīgā informācija&quot;" id="{5DA7333A-3F8A-4F9B-978D-C378178A382E}">
          <p14:sldIdLst>
            <p14:sldId id="336"/>
            <p14:sldId id="339"/>
            <p14:sldId id="359"/>
            <p14:sldId id="341"/>
            <p14:sldId id="340"/>
            <p14:sldId id="483"/>
          </p14:sldIdLst>
        </p14:section>
        <p14:section name="Projekta iesnieguma B daļa &quot;Projekta apraksts&quot;" id="{361E39B2-2A97-485C-8A7D-6FE95F969777}">
          <p14:sldIdLst>
            <p14:sldId id="342"/>
          </p14:sldIdLst>
        </p14:section>
        <p14:section name="Projekta iesnieguma C daļa &quot;Curriculum Vitae&quot;" id="{789A29B1-5206-4C2E-98CC-624203DF237A}">
          <p14:sldIdLst/>
        </p14:section>
        <p14:section name="Projekta iesnieguma D, E un F daļas" id="{127245EC-5B9F-4E7E-ACFD-19363EF7F188}">
          <p14:sldIdLst>
            <p14:sldId id="467"/>
          </p14:sldIdLst>
        </p14:section>
        <p14:section name="Projekta iesnieguma iesniegšana IS" id="{B6524636-2870-4344-B91B-5E99E73CA4A9}">
          <p14:sldIdLst>
            <p14:sldId id="345"/>
            <p14:sldId id="353"/>
            <p14:sldId id="346"/>
            <p14:sldId id="514"/>
          </p14:sldIdLst>
        </p14:section>
        <p14:section name="Administratīvā, zinātniskā izvērtēšana un lēmumi" id="{9BF91C0B-BF15-4119-AEF6-DF47DAF82078}">
          <p14:sldIdLst/>
        </p14:section>
        <p14:section name="Noslēgums" id="{7DC5CAFD-AE62-4EA7-B139-C411F048338B}">
          <p14:sldIdLst/>
        </p14:section>
        <p14:section name="Untitled Section" id="{221EE8F9-3A03-4813-B566-BD84BF282E3A}">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00CC"/>
    <a:srgbClr val="FF9900"/>
    <a:srgbClr val="3333CC"/>
    <a:srgbClr val="339933"/>
    <a:srgbClr val="00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1DB90-CA38-4B2A-937E-A537EA140318}" v="30" dt="2025-05-27T07:30:44.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434" autoAdjust="0"/>
  </p:normalViewPr>
  <p:slideViewPr>
    <p:cSldViewPr snapToGrid="0" snapToObjects="1">
      <p:cViewPr varScale="1">
        <p:scale>
          <a:sx n="159" d="100"/>
          <a:sy n="159" d="100"/>
        </p:scale>
        <p:origin x="189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eta Kurzemniece" userId="eacdbbe2-539a-417e-b5f1-3221ee349041" providerId="ADAL" clId="{62D1DB90-CA38-4B2A-937E-A537EA140318}"/>
    <pc:docChg chg="undo custSel addSld delSld modSld delMainMaster modSection modNotesMaster">
      <pc:chgData name="Ineta Kurzemniece" userId="eacdbbe2-539a-417e-b5f1-3221ee349041" providerId="ADAL" clId="{62D1DB90-CA38-4B2A-937E-A537EA140318}" dt="2025-05-28T07:21:31.165" v="305" actId="20577"/>
      <pc:docMkLst>
        <pc:docMk/>
      </pc:docMkLst>
      <pc:sldChg chg="modSp mod">
        <pc:chgData name="Ineta Kurzemniece" userId="eacdbbe2-539a-417e-b5f1-3221ee349041" providerId="ADAL" clId="{62D1DB90-CA38-4B2A-937E-A537EA140318}" dt="2025-05-28T07:20:43.342" v="304" actId="20577"/>
        <pc:sldMkLst>
          <pc:docMk/>
          <pc:sldMk cId="3503183139" sldId="323"/>
        </pc:sldMkLst>
        <pc:spChg chg="mod">
          <ac:chgData name="Ineta Kurzemniece" userId="eacdbbe2-539a-417e-b5f1-3221ee349041" providerId="ADAL" clId="{62D1DB90-CA38-4B2A-937E-A537EA140318}" dt="2025-05-28T07:20:43.342" v="304" actId="20577"/>
          <ac:spMkLst>
            <pc:docMk/>
            <pc:sldMk cId="3503183139" sldId="323"/>
            <ac:spMk id="3" creationId="{00000000-0000-0000-0000-000000000000}"/>
          </ac:spMkLst>
        </pc:spChg>
      </pc:sldChg>
      <pc:sldChg chg="modSp mod">
        <pc:chgData name="Ineta Kurzemniece" userId="eacdbbe2-539a-417e-b5f1-3221ee349041" providerId="ADAL" clId="{62D1DB90-CA38-4B2A-937E-A537EA140318}" dt="2025-05-27T07:24:40.195" v="286" actId="20577"/>
        <pc:sldMkLst>
          <pc:docMk/>
          <pc:sldMk cId="3334510602" sldId="326"/>
        </pc:sldMkLst>
        <pc:spChg chg="mod">
          <ac:chgData name="Ineta Kurzemniece" userId="eacdbbe2-539a-417e-b5f1-3221ee349041" providerId="ADAL" clId="{62D1DB90-CA38-4B2A-937E-A537EA140318}" dt="2025-05-27T07:24:40.195" v="286" actId="20577"/>
          <ac:spMkLst>
            <pc:docMk/>
            <pc:sldMk cId="3334510602" sldId="326"/>
            <ac:spMk id="15" creationId="{06DF2CC2-2623-4673-BE29-FB417F6DCAD1}"/>
          </ac:spMkLst>
        </pc:spChg>
      </pc:sldChg>
      <pc:sldChg chg="modSp mod">
        <pc:chgData name="Ineta Kurzemniece" userId="eacdbbe2-539a-417e-b5f1-3221ee349041" providerId="ADAL" clId="{62D1DB90-CA38-4B2A-937E-A537EA140318}" dt="2025-05-26T14:12:27.721" v="179" actId="14100"/>
        <pc:sldMkLst>
          <pc:docMk/>
          <pc:sldMk cId="4254572741" sldId="336"/>
        </pc:sldMkLst>
        <pc:spChg chg="mod">
          <ac:chgData name="Ineta Kurzemniece" userId="eacdbbe2-539a-417e-b5f1-3221ee349041" providerId="ADAL" clId="{62D1DB90-CA38-4B2A-937E-A537EA140318}" dt="2025-05-26T14:12:27.721" v="179" actId="14100"/>
          <ac:spMkLst>
            <pc:docMk/>
            <pc:sldMk cId="4254572741" sldId="336"/>
            <ac:spMk id="11" creationId="{0EC3AD44-8D07-1010-5963-FC18C58C8F81}"/>
          </ac:spMkLst>
        </pc:spChg>
      </pc:sldChg>
      <pc:sldChg chg="modSp mod">
        <pc:chgData name="Ineta Kurzemniece" userId="eacdbbe2-539a-417e-b5f1-3221ee349041" providerId="ADAL" clId="{62D1DB90-CA38-4B2A-937E-A537EA140318}" dt="2025-05-28T07:21:31.165" v="305" actId="20577"/>
        <pc:sldMkLst>
          <pc:docMk/>
          <pc:sldMk cId="3956353010" sldId="339"/>
        </pc:sldMkLst>
        <pc:spChg chg="mod">
          <ac:chgData name="Ineta Kurzemniece" userId="eacdbbe2-539a-417e-b5f1-3221ee349041" providerId="ADAL" clId="{62D1DB90-CA38-4B2A-937E-A537EA140318}" dt="2025-05-28T07:21:31.165" v="305" actId="20577"/>
          <ac:spMkLst>
            <pc:docMk/>
            <pc:sldMk cId="3956353010" sldId="339"/>
            <ac:spMk id="3" creationId="{00000000-0000-0000-0000-000000000000}"/>
          </ac:spMkLst>
        </pc:spChg>
        <pc:spChg chg="mod">
          <ac:chgData name="Ineta Kurzemniece" userId="eacdbbe2-539a-417e-b5f1-3221ee349041" providerId="ADAL" clId="{62D1DB90-CA38-4B2A-937E-A537EA140318}" dt="2025-05-26T14:12:43.566" v="182" actId="1076"/>
          <ac:spMkLst>
            <pc:docMk/>
            <pc:sldMk cId="3956353010" sldId="339"/>
            <ac:spMk id="12" creationId="{30A4FE19-B5EE-8A3D-8C93-CEEB3A8BFDC0}"/>
          </ac:spMkLst>
        </pc:spChg>
        <pc:picChg chg="mod">
          <ac:chgData name="Ineta Kurzemniece" userId="eacdbbe2-539a-417e-b5f1-3221ee349041" providerId="ADAL" clId="{62D1DB90-CA38-4B2A-937E-A537EA140318}" dt="2025-05-26T14:12:34.309" v="180" actId="1076"/>
          <ac:picMkLst>
            <pc:docMk/>
            <pc:sldMk cId="3956353010" sldId="339"/>
            <ac:picMk id="8" creationId="{5F399526-6546-44CB-9852-467D89E1E988}"/>
          </ac:picMkLst>
        </pc:picChg>
      </pc:sldChg>
      <pc:sldChg chg="addSp delSp modSp mod">
        <pc:chgData name="Ineta Kurzemniece" userId="eacdbbe2-539a-417e-b5f1-3221ee349041" providerId="ADAL" clId="{62D1DB90-CA38-4B2A-937E-A537EA140318}" dt="2025-05-26T13:50:47.303" v="50" actId="1076"/>
        <pc:sldMkLst>
          <pc:docMk/>
          <pc:sldMk cId="80322945" sldId="340"/>
        </pc:sldMkLst>
        <pc:spChg chg="add mod">
          <ac:chgData name="Ineta Kurzemniece" userId="eacdbbe2-539a-417e-b5f1-3221ee349041" providerId="ADAL" clId="{62D1DB90-CA38-4B2A-937E-A537EA140318}" dt="2025-05-26T13:50:47.303" v="50" actId="1076"/>
          <ac:spMkLst>
            <pc:docMk/>
            <pc:sldMk cId="80322945" sldId="340"/>
            <ac:spMk id="6" creationId="{944DE253-4DEB-7B7A-0B65-966AFECB4CA4}"/>
          </ac:spMkLst>
        </pc:spChg>
      </pc:sldChg>
      <pc:sldChg chg="addSp modSp mod">
        <pc:chgData name="Ineta Kurzemniece" userId="eacdbbe2-539a-417e-b5f1-3221ee349041" providerId="ADAL" clId="{62D1DB90-CA38-4B2A-937E-A537EA140318}" dt="2025-05-26T13:56:46.976" v="97" actId="1076"/>
        <pc:sldMkLst>
          <pc:docMk/>
          <pc:sldMk cId="2887658275" sldId="345"/>
        </pc:sldMkLst>
        <pc:picChg chg="add mod">
          <ac:chgData name="Ineta Kurzemniece" userId="eacdbbe2-539a-417e-b5f1-3221ee349041" providerId="ADAL" clId="{62D1DB90-CA38-4B2A-937E-A537EA140318}" dt="2025-05-26T13:56:46.976" v="97" actId="1076"/>
          <ac:picMkLst>
            <pc:docMk/>
            <pc:sldMk cId="2887658275" sldId="345"/>
            <ac:picMk id="11" creationId="{29A5B371-7970-574F-6B6E-DF34832ABE9F}"/>
          </ac:picMkLst>
        </pc:picChg>
      </pc:sldChg>
      <pc:sldChg chg="addSp modSp mod">
        <pc:chgData name="Ineta Kurzemniece" userId="eacdbbe2-539a-417e-b5f1-3221ee349041" providerId="ADAL" clId="{62D1DB90-CA38-4B2A-937E-A537EA140318}" dt="2025-05-26T13:57:32.374" v="104" actId="14100"/>
        <pc:sldMkLst>
          <pc:docMk/>
          <pc:sldMk cId="3944845745" sldId="346"/>
        </pc:sldMkLst>
        <pc:picChg chg="add mod">
          <ac:chgData name="Ineta Kurzemniece" userId="eacdbbe2-539a-417e-b5f1-3221ee349041" providerId="ADAL" clId="{62D1DB90-CA38-4B2A-937E-A537EA140318}" dt="2025-05-26T13:57:32.374" v="104" actId="14100"/>
          <ac:picMkLst>
            <pc:docMk/>
            <pc:sldMk cId="3944845745" sldId="346"/>
            <ac:picMk id="6" creationId="{C3A0F39A-375C-8F74-AD5A-587205621D88}"/>
          </ac:picMkLst>
        </pc:picChg>
      </pc:sldChg>
      <pc:sldChg chg="addSp modSp mod">
        <pc:chgData name="Ineta Kurzemniece" userId="eacdbbe2-539a-417e-b5f1-3221ee349041" providerId="ADAL" clId="{62D1DB90-CA38-4B2A-937E-A537EA140318}" dt="2025-05-26T13:56:59.832" v="99" actId="1076"/>
        <pc:sldMkLst>
          <pc:docMk/>
          <pc:sldMk cId="488471331" sldId="353"/>
        </pc:sldMkLst>
        <pc:picChg chg="add mod">
          <ac:chgData name="Ineta Kurzemniece" userId="eacdbbe2-539a-417e-b5f1-3221ee349041" providerId="ADAL" clId="{62D1DB90-CA38-4B2A-937E-A537EA140318}" dt="2025-05-26T13:56:59.832" v="99" actId="1076"/>
          <ac:picMkLst>
            <pc:docMk/>
            <pc:sldMk cId="488471331" sldId="353"/>
            <ac:picMk id="14" creationId="{AAE3A9C1-CC24-C89B-16EE-7F0C605AED9B}"/>
          </ac:picMkLst>
        </pc:picChg>
      </pc:sldChg>
      <pc:sldChg chg="addSp modSp del">
        <pc:chgData name="Ineta Kurzemniece" userId="eacdbbe2-539a-417e-b5f1-3221ee349041" providerId="ADAL" clId="{62D1DB90-CA38-4B2A-937E-A537EA140318}" dt="2025-05-27T07:23:02.821" v="243" actId="47"/>
        <pc:sldMkLst>
          <pc:docMk/>
          <pc:sldMk cId="1037755253" sldId="356"/>
        </pc:sldMkLst>
        <pc:picChg chg="add">
          <ac:chgData name="Ineta Kurzemniece" userId="eacdbbe2-539a-417e-b5f1-3221ee349041" providerId="ADAL" clId="{62D1DB90-CA38-4B2A-937E-A537EA140318}" dt="2025-05-27T05:53:29.595" v="183"/>
          <ac:picMkLst>
            <pc:docMk/>
            <pc:sldMk cId="1037755253" sldId="356"/>
            <ac:picMk id="3" creationId="{27D238C5-27D0-963B-386D-47488845B3AA}"/>
          </ac:picMkLst>
        </pc:picChg>
        <pc:picChg chg="add mod">
          <ac:chgData name="Ineta Kurzemniece" userId="eacdbbe2-539a-417e-b5f1-3221ee349041" providerId="ADAL" clId="{62D1DB90-CA38-4B2A-937E-A537EA140318}" dt="2025-05-27T07:19:59.710" v="191" actId="1076"/>
          <ac:picMkLst>
            <pc:docMk/>
            <pc:sldMk cId="1037755253" sldId="356"/>
            <ac:picMk id="1026" creationId="{BEC38909-2E93-5F83-4851-0B3B2845F5D3}"/>
          </ac:picMkLst>
        </pc:picChg>
      </pc:sldChg>
      <pc:sldChg chg="addSp delSp modSp mod">
        <pc:chgData name="Ineta Kurzemniece" userId="eacdbbe2-539a-417e-b5f1-3221ee349041" providerId="ADAL" clId="{62D1DB90-CA38-4B2A-937E-A537EA140318}" dt="2025-05-26T13:55:52.921" v="91" actId="1076"/>
        <pc:sldMkLst>
          <pc:docMk/>
          <pc:sldMk cId="3926998903" sldId="359"/>
        </pc:sldMkLst>
        <pc:picChg chg="add mod">
          <ac:chgData name="Ineta Kurzemniece" userId="eacdbbe2-539a-417e-b5f1-3221ee349041" providerId="ADAL" clId="{62D1DB90-CA38-4B2A-937E-A537EA140318}" dt="2025-05-26T13:55:52.921" v="91" actId="1076"/>
          <ac:picMkLst>
            <pc:docMk/>
            <pc:sldMk cId="3926998903" sldId="359"/>
            <ac:picMk id="6" creationId="{445991A3-37B2-E275-66DE-5A4B53F13300}"/>
          </ac:picMkLst>
        </pc:picChg>
      </pc:sldChg>
      <pc:sldChg chg="delSp modSp mod">
        <pc:chgData name="Ineta Kurzemniece" userId="eacdbbe2-539a-417e-b5f1-3221ee349041" providerId="ADAL" clId="{62D1DB90-CA38-4B2A-937E-A537EA140318}" dt="2025-05-26T13:58:31.524" v="109" actId="1076"/>
        <pc:sldMkLst>
          <pc:docMk/>
          <pc:sldMk cId="502101082" sldId="392"/>
        </pc:sldMkLst>
        <pc:spChg chg="mod">
          <ac:chgData name="Ineta Kurzemniece" userId="eacdbbe2-539a-417e-b5f1-3221ee349041" providerId="ADAL" clId="{62D1DB90-CA38-4B2A-937E-A537EA140318}" dt="2025-05-26T13:58:31.524" v="109" actId="1076"/>
          <ac:spMkLst>
            <pc:docMk/>
            <pc:sldMk cId="502101082" sldId="392"/>
            <ac:spMk id="12" creationId="{0998A0DD-0ABE-E40F-0893-85E90518FACA}"/>
          </ac:spMkLst>
        </pc:spChg>
      </pc:sldChg>
      <pc:sldChg chg="delSp modSp mod">
        <pc:chgData name="Ineta Kurzemniece" userId="eacdbbe2-539a-417e-b5f1-3221ee349041" providerId="ADAL" clId="{62D1DB90-CA38-4B2A-937E-A537EA140318}" dt="2025-05-27T07:25:00.521" v="289" actId="478"/>
        <pc:sldMkLst>
          <pc:docMk/>
          <pc:sldMk cId="1315229906" sldId="413"/>
        </pc:sldMkLst>
        <pc:spChg chg="del mod">
          <ac:chgData name="Ineta Kurzemniece" userId="eacdbbe2-539a-417e-b5f1-3221ee349041" providerId="ADAL" clId="{62D1DB90-CA38-4B2A-937E-A537EA140318}" dt="2025-05-27T07:24:59.534" v="288" actId="478"/>
          <ac:spMkLst>
            <pc:docMk/>
            <pc:sldMk cId="1315229906" sldId="413"/>
            <ac:spMk id="5" creationId="{F08347D9-DB2B-47B6-8BD6-54658FAA70DC}"/>
          </ac:spMkLst>
        </pc:spChg>
        <pc:spChg chg="mod">
          <ac:chgData name="Ineta Kurzemniece" userId="eacdbbe2-539a-417e-b5f1-3221ee349041" providerId="ADAL" clId="{62D1DB90-CA38-4B2A-937E-A537EA140318}" dt="2025-05-26T14:08:35.896" v="154" actId="1076"/>
          <ac:spMkLst>
            <pc:docMk/>
            <pc:sldMk cId="1315229906" sldId="413"/>
            <ac:spMk id="9" creationId="{0DD491C6-1205-43FF-82B0-DC05D7AAD06D}"/>
          </ac:spMkLst>
        </pc:spChg>
        <pc:spChg chg="mod">
          <ac:chgData name="Ineta Kurzemniece" userId="eacdbbe2-539a-417e-b5f1-3221ee349041" providerId="ADAL" clId="{62D1DB90-CA38-4B2A-937E-A537EA140318}" dt="2025-05-26T14:08:29.760" v="153" actId="14100"/>
          <ac:spMkLst>
            <pc:docMk/>
            <pc:sldMk cId="1315229906" sldId="413"/>
            <ac:spMk id="12" creationId="{3D2AA30B-B9AB-4D3E-A75B-B6DFC86A6D2F}"/>
          </ac:spMkLst>
        </pc:spChg>
        <pc:spChg chg="mod">
          <ac:chgData name="Ineta Kurzemniece" userId="eacdbbe2-539a-417e-b5f1-3221ee349041" providerId="ADAL" clId="{62D1DB90-CA38-4B2A-937E-A537EA140318}" dt="2025-05-26T14:06:32.095" v="127" actId="1076"/>
          <ac:spMkLst>
            <pc:docMk/>
            <pc:sldMk cId="1315229906" sldId="413"/>
            <ac:spMk id="13" creationId="{855A4A41-F9E0-446A-AAA1-D9E6A389989F}"/>
          </ac:spMkLst>
        </pc:spChg>
        <pc:spChg chg="mod">
          <ac:chgData name="Ineta Kurzemniece" userId="eacdbbe2-539a-417e-b5f1-3221ee349041" providerId="ADAL" clId="{62D1DB90-CA38-4B2A-937E-A537EA140318}" dt="2025-05-26T14:06:54.159" v="135" actId="20577"/>
          <ac:spMkLst>
            <pc:docMk/>
            <pc:sldMk cId="1315229906" sldId="413"/>
            <ac:spMk id="15" creationId="{3E4F36FA-9261-4883-BFD6-6DD328408920}"/>
          </ac:spMkLst>
        </pc:spChg>
        <pc:spChg chg="mod">
          <ac:chgData name="Ineta Kurzemniece" userId="eacdbbe2-539a-417e-b5f1-3221ee349041" providerId="ADAL" clId="{62D1DB90-CA38-4B2A-937E-A537EA140318}" dt="2025-05-26T14:07:17.780" v="140" actId="1076"/>
          <ac:spMkLst>
            <pc:docMk/>
            <pc:sldMk cId="1315229906" sldId="413"/>
            <ac:spMk id="17" creationId="{ED79ECE1-89F0-4D41-9C84-C8872097A9CB}"/>
          </ac:spMkLst>
        </pc:spChg>
        <pc:spChg chg="mod">
          <ac:chgData name="Ineta Kurzemniece" userId="eacdbbe2-539a-417e-b5f1-3221ee349041" providerId="ADAL" clId="{62D1DB90-CA38-4B2A-937E-A537EA140318}" dt="2025-05-26T14:07:11.303" v="139" actId="1076"/>
          <ac:spMkLst>
            <pc:docMk/>
            <pc:sldMk cId="1315229906" sldId="413"/>
            <ac:spMk id="21" creationId="{EA5973A2-3EF9-42EA-A25B-AB268B189A6C}"/>
          </ac:spMkLst>
        </pc:spChg>
        <pc:grpChg chg="mod">
          <ac:chgData name="Ineta Kurzemniece" userId="eacdbbe2-539a-417e-b5f1-3221ee349041" providerId="ADAL" clId="{62D1DB90-CA38-4B2A-937E-A537EA140318}" dt="2025-05-26T14:08:14.545" v="150" actId="14100"/>
          <ac:grpSpMkLst>
            <pc:docMk/>
            <pc:sldMk cId="1315229906" sldId="413"/>
            <ac:grpSpMk id="6" creationId="{0D54CF83-782D-46A3-8ED3-DF8803D2F62C}"/>
          </ac:grpSpMkLst>
        </pc:grpChg>
        <pc:grpChg chg="mod">
          <ac:chgData name="Ineta Kurzemniece" userId="eacdbbe2-539a-417e-b5f1-3221ee349041" providerId="ADAL" clId="{62D1DB90-CA38-4B2A-937E-A537EA140318}" dt="2025-05-26T14:08:26.442" v="152" actId="14100"/>
          <ac:grpSpMkLst>
            <pc:docMk/>
            <pc:sldMk cId="1315229906" sldId="413"/>
            <ac:grpSpMk id="14" creationId="{FA7E2052-9A9B-41AE-9EC7-D3EC42FE6812}"/>
          </ac:grpSpMkLst>
        </pc:grpChg>
        <pc:grpChg chg="del mod">
          <ac:chgData name="Ineta Kurzemniece" userId="eacdbbe2-539a-417e-b5f1-3221ee349041" providerId="ADAL" clId="{62D1DB90-CA38-4B2A-937E-A537EA140318}" dt="2025-05-27T07:24:58.226" v="287" actId="478"/>
          <ac:grpSpMkLst>
            <pc:docMk/>
            <pc:sldMk cId="1315229906" sldId="413"/>
            <ac:grpSpMk id="18" creationId="{0F68BE82-DE2D-4C36-A476-5DAD9ACEAECF}"/>
          </ac:grpSpMkLst>
        </pc:grpChg>
        <pc:picChg chg="mod">
          <ac:chgData name="Ineta Kurzemniece" userId="eacdbbe2-539a-417e-b5f1-3221ee349041" providerId="ADAL" clId="{62D1DB90-CA38-4B2A-937E-A537EA140318}" dt="2025-05-26T14:07:24.259" v="141" actId="1076"/>
          <ac:picMkLst>
            <pc:docMk/>
            <pc:sldMk cId="1315229906" sldId="413"/>
            <ac:picMk id="3" creationId="{42F2717C-5B22-FD1E-2865-A8D0D41B1B05}"/>
          </ac:picMkLst>
        </pc:picChg>
        <pc:picChg chg="mod">
          <ac:chgData name="Ineta Kurzemniece" userId="eacdbbe2-539a-417e-b5f1-3221ee349041" providerId="ADAL" clId="{62D1DB90-CA38-4B2A-937E-A537EA140318}" dt="2025-05-26T14:08:39.639" v="155" actId="1076"/>
          <ac:picMkLst>
            <pc:docMk/>
            <pc:sldMk cId="1315229906" sldId="413"/>
            <ac:picMk id="22" creationId="{BE2E62A8-03A2-49D9-94CA-82A8B4CC86DD}"/>
          </ac:picMkLst>
        </pc:picChg>
        <pc:picChg chg="mod">
          <ac:chgData name="Ineta Kurzemniece" userId="eacdbbe2-539a-417e-b5f1-3221ee349041" providerId="ADAL" clId="{62D1DB90-CA38-4B2A-937E-A537EA140318}" dt="2025-05-26T14:06:20.926" v="126" actId="1076"/>
          <ac:picMkLst>
            <pc:docMk/>
            <pc:sldMk cId="1315229906" sldId="413"/>
            <ac:picMk id="23" creationId="{4FC2CFF4-BF6D-42FC-B722-9E1AC0445E92}"/>
          </ac:picMkLst>
        </pc:picChg>
        <pc:picChg chg="del mod">
          <ac:chgData name="Ineta Kurzemniece" userId="eacdbbe2-539a-417e-b5f1-3221ee349041" providerId="ADAL" clId="{62D1DB90-CA38-4B2A-937E-A537EA140318}" dt="2025-05-27T07:25:00.521" v="289" actId="478"/>
          <ac:picMkLst>
            <pc:docMk/>
            <pc:sldMk cId="1315229906" sldId="413"/>
            <ac:picMk id="1030" creationId="{DDF7013E-48B6-310C-821B-CE3881BF72B1}"/>
          </ac:picMkLst>
        </pc:picChg>
      </pc:sldChg>
      <pc:sldChg chg="modSp mod">
        <pc:chgData name="Ineta Kurzemniece" userId="eacdbbe2-539a-417e-b5f1-3221ee349041" providerId="ADAL" clId="{62D1DB90-CA38-4B2A-937E-A537EA140318}" dt="2025-05-27T07:54:55.827" v="294" actId="20577"/>
        <pc:sldMkLst>
          <pc:docMk/>
          <pc:sldMk cId="1013669884" sldId="425"/>
        </pc:sldMkLst>
        <pc:spChg chg="mod">
          <ac:chgData name="Ineta Kurzemniece" userId="eacdbbe2-539a-417e-b5f1-3221ee349041" providerId="ADAL" clId="{62D1DB90-CA38-4B2A-937E-A537EA140318}" dt="2025-05-27T07:54:55.827" v="294" actId="20577"/>
          <ac:spMkLst>
            <pc:docMk/>
            <pc:sldMk cId="1013669884" sldId="425"/>
            <ac:spMk id="62" creationId="{7D90BE40-D357-482E-8EE1-23F9A04175B5}"/>
          </ac:spMkLst>
        </pc:spChg>
      </pc:sldChg>
      <pc:sldChg chg="modSp mod">
        <pc:chgData name="Ineta Kurzemniece" userId="eacdbbe2-539a-417e-b5f1-3221ee349041" providerId="ADAL" clId="{62D1DB90-CA38-4B2A-937E-A537EA140318}" dt="2025-05-26T13:59:45.291" v="118" actId="13926"/>
        <pc:sldMkLst>
          <pc:docMk/>
          <pc:sldMk cId="247286039" sldId="443"/>
        </pc:sldMkLst>
        <pc:spChg chg="mod">
          <ac:chgData name="Ineta Kurzemniece" userId="eacdbbe2-539a-417e-b5f1-3221ee349041" providerId="ADAL" clId="{62D1DB90-CA38-4B2A-937E-A537EA140318}" dt="2025-05-26T13:59:45.291" v="118" actId="13926"/>
          <ac:spMkLst>
            <pc:docMk/>
            <pc:sldMk cId="247286039" sldId="443"/>
            <ac:spMk id="2" creationId="{04FB7C2E-97CC-7F60-599C-5576EDD01936}"/>
          </ac:spMkLst>
        </pc:spChg>
        <pc:spChg chg="mod">
          <ac:chgData name="Ineta Kurzemniece" userId="eacdbbe2-539a-417e-b5f1-3221ee349041" providerId="ADAL" clId="{62D1DB90-CA38-4B2A-937E-A537EA140318}" dt="2025-05-26T13:59:37.729" v="116" actId="13926"/>
          <ac:spMkLst>
            <pc:docMk/>
            <pc:sldMk cId="247286039" sldId="443"/>
            <ac:spMk id="12" creationId="{39FEA3A2-9814-8438-D025-E2B5B0560776}"/>
          </ac:spMkLst>
        </pc:spChg>
      </pc:sldChg>
      <pc:sldChg chg="delSp mod">
        <pc:chgData name="Ineta Kurzemniece" userId="eacdbbe2-539a-417e-b5f1-3221ee349041" providerId="ADAL" clId="{62D1DB90-CA38-4B2A-937E-A537EA140318}" dt="2025-05-26T13:58:53.140" v="110" actId="478"/>
        <pc:sldMkLst>
          <pc:docMk/>
          <pc:sldMk cId="3989277794" sldId="462"/>
        </pc:sldMkLst>
      </pc:sldChg>
      <pc:sldChg chg="addSp modSp mod">
        <pc:chgData name="Ineta Kurzemniece" userId="eacdbbe2-539a-417e-b5f1-3221ee349041" providerId="ADAL" clId="{62D1DB90-CA38-4B2A-937E-A537EA140318}" dt="2025-05-26T14:11:51.147" v="172" actId="207"/>
        <pc:sldMkLst>
          <pc:docMk/>
          <pc:sldMk cId="1921438213" sldId="464"/>
        </pc:sldMkLst>
        <pc:spChg chg="add mod">
          <ac:chgData name="Ineta Kurzemniece" userId="eacdbbe2-539a-417e-b5f1-3221ee349041" providerId="ADAL" clId="{62D1DB90-CA38-4B2A-937E-A537EA140318}" dt="2025-05-26T14:11:51.147" v="172" actId="207"/>
          <ac:spMkLst>
            <pc:docMk/>
            <pc:sldMk cId="1921438213" sldId="464"/>
            <ac:spMk id="6" creationId="{27C4372A-6E70-72C0-E009-92A60536CD91}"/>
          </ac:spMkLst>
        </pc:spChg>
        <pc:picChg chg="add mod">
          <ac:chgData name="Ineta Kurzemniece" userId="eacdbbe2-539a-417e-b5f1-3221ee349041" providerId="ADAL" clId="{62D1DB90-CA38-4B2A-937E-A537EA140318}" dt="2025-05-26T14:11:50.440" v="171" actId="207"/>
          <ac:picMkLst>
            <pc:docMk/>
            <pc:sldMk cId="1921438213" sldId="464"/>
            <ac:picMk id="3" creationId="{0F6E10E6-7C93-A6B2-F592-0F9E0DF4C987}"/>
          </ac:picMkLst>
        </pc:picChg>
      </pc:sldChg>
      <pc:sldChg chg="addSp delSp modSp mod">
        <pc:chgData name="Ineta Kurzemniece" userId="eacdbbe2-539a-417e-b5f1-3221ee349041" providerId="ADAL" clId="{62D1DB90-CA38-4B2A-937E-A537EA140318}" dt="2025-05-26T13:56:28.149" v="95" actId="1076"/>
        <pc:sldMkLst>
          <pc:docMk/>
          <pc:sldMk cId="2928538945" sldId="467"/>
        </pc:sldMkLst>
        <pc:picChg chg="add mod">
          <ac:chgData name="Ineta Kurzemniece" userId="eacdbbe2-539a-417e-b5f1-3221ee349041" providerId="ADAL" clId="{62D1DB90-CA38-4B2A-937E-A537EA140318}" dt="2025-05-26T13:56:28.149" v="95" actId="1076"/>
          <ac:picMkLst>
            <pc:docMk/>
            <pc:sldMk cId="2928538945" sldId="467"/>
            <ac:picMk id="9" creationId="{96B422F0-31AE-2482-C8DB-C75CC3AEA69C}"/>
          </ac:picMkLst>
        </pc:picChg>
      </pc:sldChg>
      <pc:sldChg chg="del">
        <pc:chgData name="Ineta Kurzemniece" userId="eacdbbe2-539a-417e-b5f1-3221ee349041" providerId="ADAL" clId="{62D1DB90-CA38-4B2A-937E-A537EA140318}" dt="2025-05-27T07:49:15.552" v="292" actId="47"/>
        <pc:sldMkLst>
          <pc:docMk/>
          <pc:sldMk cId="2715990371" sldId="472"/>
        </pc:sldMkLst>
      </pc:sldChg>
      <pc:sldChg chg="modSp del mod">
        <pc:chgData name="Ineta Kurzemniece" userId="eacdbbe2-539a-417e-b5f1-3221ee349041" providerId="ADAL" clId="{62D1DB90-CA38-4B2A-937E-A537EA140318}" dt="2025-05-27T07:50:00.213" v="293" actId="47"/>
        <pc:sldMkLst>
          <pc:docMk/>
          <pc:sldMk cId="1040990442" sldId="473"/>
        </pc:sldMkLst>
      </pc:sldChg>
      <pc:sldChg chg="modSp mod">
        <pc:chgData name="Ineta Kurzemniece" userId="eacdbbe2-539a-417e-b5f1-3221ee349041" providerId="ADAL" clId="{62D1DB90-CA38-4B2A-937E-A537EA140318}" dt="2025-05-26T14:01:36.828" v="119" actId="20577"/>
        <pc:sldMkLst>
          <pc:docMk/>
          <pc:sldMk cId="744059684" sldId="479"/>
        </pc:sldMkLst>
        <pc:spChg chg="mod">
          <ac:chgData name="Ineta Kurzemniece" userId="eacdbbe2-539a-417e-b5f1-3221ee349041" providerId="ADAL" clId="{62D1DB90-CA38-4B2A-937E-A537EA140318}" dt="2025-05-26T14:01:36.828" v="119" actId="20577"/>
          <ac:spMkLst>
            <pc:docMk/>
            <pc:sldMk cId="744059684" sldId="479"/>
            <ac:spMk id="8" creationId="{2D8B5E85-2E5C-4CBE-B949-7B475AE9ECE0}"/>
          </ac:spMkLst>
        </pc:spChg>
      </pc:sldChg>
      <pc:sldChg chg="modSp mod">
        <pc:chgData name="Ineta Kurzemniece" userId="eacdbbe2-539a-417e-b5f1-3221ee349041" providerId="ADAL" clId="{62D1DB90-CA38-4B2A-937E-A537EA140318}" dt="2025-05-27T07:26:48.320" v="290" actId="1076"/>
        <pc:sldMkLst>
          <pc:docMk/>
          <pc:sldMk cId="1398936338" sldId="481"/>
        </pc:sldMkLst>
        <pc:spChg chg="mod">
          <ac:chgData name="Ineta Kurzemniece" userId="eacdbbe2-539a-417e-b5f1-3221ee349041" providerId="ADAL" clId="{62D1DB90-CA38-4B2A-937E-A537EA140318}" dt="2025-05-27T07:26:48.320" v="290" actId="1076"/>
          <ac:spMkLst>
            <pc:docMk/>
            <pc:sldMk cId="1398936338" sldId="481"/>
            <ac:spMk id="8" creationId="{B7FC8F51-BEF4-4221-EAB4-4BA22891D3E2}"/>
          </ac:spMkLst>
        </pc:spChg>
      </pc:sldChg>
      <pc:sldChg chg="modSp mod">
        <pc:chgData name="Ineta Kurzemniece" userId="eacdbbe2-539a-417e-b5f1-3221ee349041" providerId="ADAL" clId="{62D1DB90-CA38-4B2A-937E-A537EA140318}" dt="2025-05-26T14:03:04.656" v="122" actId="20577"/>
        <pc:sldMkLst>
          <pc:docMk/>
          <pc:sldMk cId="305641671" sldId="482"/>
        </pc:sldMkLst>
        <pc:spChg chg="mod">
          <ac:chgData name="Ineta Kurzemniece" userId="eacdbbe2-539a-417e-b5f1-3221ee349041" providerId="ADAL" clId="{62D1DB90-CA38-4B2A-937E-A537EA140318}" dt="2025-05-26T14:03:04.656" v="122" actId="20577"/>
          <ac:spMkLst>
            <pc:docMk/>
            <pc:sldMk cId="305641671" sldId="482"/>
            <ac:spMk id="8" creationId="{04D7CEBD-D61B-BF71-396C-DDB33FD81E00}"/>
          </ac:spMkLst>
        </pc:spChg>
      </pc:sldChg>
      <pc:sldChg chg="modSp add del mod">
        <pc:chgData name="Ineta Kurzemniece" userId="eacdbbe2-539a-417e-b5f1-3221ee349041" providerId="ADAL" clId="{62D1DB90-CA38-4B2A-937E-A537EA140318}" dt="2025-05-27T07:23:00.575" v="242" actId="47"/>
        <pc:sldMkLst>
          <pc:docMk/>
          <pc:sldMk cId="1762491823" sldId="513"/>
        </pc:sldMkLst>
        <pc:spChg chg="mod">
          <ac:chgData name="Ineta Kurzemniece" userId="eacdbbe2-539a-417e-b5f1-3221ee349041" providerId="ADAL" clId="{62D1DB90-CA38-4B2A-937E-A537EA140318}" dt="2025-05-27T07:20:13.061" v="192" actId="1076"/>
          <ac:spMkLst>
            <pc:docMk/>
            <pc:sldMk cId="1762491823" sldId="513"/>
            <ac:spMk id="5" creationId="{00000000-0000-0000-0000-000000000000}"/>
          </ac:spMkLst>
        </pc:spChg>
        <pc:spChg chg="mod">
          <ac:chgData name="Ineta Kurzemniece" userId="eacdbbe2-539a-417e-b5f1-3221ee349041" providerId="ADAL" clId="{62D1DB90-CA38-4B2A-937E-A537EA140318}" dt="2025-05-27T07:19:26.257" v="189" actId="20577"/>
          <ac:spMkLst>
            <pc:docMk/>
            <pc:sldMk cId="1762491823" sldId="513"/>
            <ac:spMk id="18" creationId="{B900B356-3BEC-9B01-3A84-7C994CB17D4D}"/>
          </ac:spMkLst>
        </pc:spChg>
        <pc:spChg chg="mod">
          <ac:chgData name="Ineta Kurzemniece" userId="eacdbbe2-539a-417e-b5f1-3221ee349041" providerId="ADAL" clId="{62D1DB90-CA38-4B2A-937E-A537EA140318}" dt="2025-05-27T06:27:09.956" v="187" actId="20577"/>
          <ac:spMkLst>
            <pc:docMk/>
            <pc:sldMk cId="1762491823" sldId="513"/>
            <ac:spMk id="57" creationId="{9D1CCB75-EE7E-1096-C7FD-02E76CCE443B}"/>
          </ac:spMkLst>
        </pc:spChg>
        <pc:grpChg chg="mod">
          <ac:chgData name="Ineta Kurzemniece" userId="eacdbbe2-539a-417e-b5f1-3221ee349041" providerId="ADAL" clId="{62D1DB90-CA38-4B2A-937E-A537EA140318}" dt="2025-05-27T07:21:48.480" v="235" actId="1076"/>
          <ac:grpSpMkLst>
            <pc:docMk/>
            <pc:sldMk cId="1762491823" sldId="513"/>
            <ac:grpSpMk id="2" creationId="{96BCCB8A-18D9-F469-7D49-8CD83D947667}"/>
          </ac:grpSpMkLst>
        </pc:grpChg>
      </pc:sldChg>
      <pc:sldChg chg="addSp delSp modSp add mod">
        <pc:chgData name="Ineta Kurzemniece" userId="eacdbbe2-539a-417e-b5f1-3221ee349041" providerId="ADAL" clId="{62D1DB90-CA38-4B2A-937E-A537EA140318}" dt="2025-05-27T07:23:49.090" v="267" actId="14100"/>
        <pc:sldMkLst>
          <pc:docMk/>
          <pc:sldMk cId="1450919120" sldId="514"/>
        </pc:sldMkLst>
        <pc:spChg chg="mod">
          <ac:chgData name="Ineta Kurzemniece" userId="eacdbbe2-539a-417e-b5f1-3221ee349041" providerId="ADAL" clId="{62D1DB90-CA38-4B2A-937E-A537EA140318}" dt="2025-05-27T07:21:12.088" v="231" actId="20577"/>
          <ac:spMkLst>
            <pc:docMk/>
            <pc:sldMk cId="1450919120" sldId="514"/>
            <ac:spMk id="2" creationId="{23BEFAB4-BAD7-43E6-D8B5-593CF0E48205}"/>
          </ac:spMkLst>
        </pc:spChg>
        <pc:spChg chg="del mod">
          <ac:chgData name="Ineta Kurzemniece" userId="eacdbbe2-539a-417e-b5f1-3221ee349041" providerId="ADAL" clId="{62D1DB90-CA38-4B2A-937E-A537EA140318}" dt="2025-05-27T07:20:43.518" v="195" actId="478"/>
          <ac:spMkLst>
            <pc:docMk/>
            <pc:sldMk cId="1450919120" sldId="514"/>
            <ac:spMk id="3" creationId="{93372445-7350-2310-52CA-9243001CBED3}"/>
          </ac:spMkLst>
        </pc:spChg>
        <pc:spChg chg="del">
          <ac:chgData name="Ineta Kurzemniece" userId="eacdbbe2-539a-417e-b5f1-3221ee349041" providerId="ADAL" clId="{62D1DB90-CA38-4B2A-937E-A537EA140318}" dt="2025-05-27T07:20:53.316" v="201" actId="478"/>
          <ac:spMkLst>
            <pc:docMk/>
            <pc:sldMk cId="1450919120" sldId="514"/>
            <ac:spMk id="4" creationId="{0FB65CCE-824E-0085-43A8-38DC8FF01E83}"/>
          </ac:spMkLst>
        </pc:spChg>
        <pc:spChg chg="del">
          <ac:chgData name="Ineta Kurzemniece" userId="eacdbbe2-539a-417e-b5f1-3221ee349041" providerId="ADAL" clId="{62D1DB90-CA38-4B2A-937E-A537EA140318}" dt="2025-05-27T07:20:50.570" v="200" actId="478"/>
          <ac:spMkLst>
            <pc:docMk/>
            <pc:sldMk cId="1450919120" sldId="514"/>
            <ac:spMk id="5" creationId="{73AB76FF-5C74-C240-BD3B-9050EFB9836A}"/>
          </ac:spMkLst>
        </pc:spChg>
        <pc:spChg chg="mod">
          <ac:chgData name="Ineta Kurzemniece" userId="eacdbbe2-539a-417e-b5f1-3221ee349041" providerId="ADAL" clId="{62D1DB90-CA38-4B2A-937E-A537EA140318}" dt="2025-05-27T07:21:26.980" v="232"/>
          <ac:spMkLst>
            <pc:docMk/>
            <pc:sldMk cId="1450919120" sldId="514"/>
            <ac:spMk id="9" creationId="{2BF1825D-9DCA-FDC3-7FD6-778A612DB552}"/>
          </ac:spMkLst>
        </pc:spChg>
        <pc:spChg chg="mod">
          <ac:chgData name="Ineta Kurzemniece" userId="eacdbbe2-539a-417e-b5f1-3221ee349041" providerId="ADAL" clId="{62D1DB90-CA38-4B2A-937E-A537EA140318}" dt="2025-05-27T07:21:26.980" v="232"/>
          <ac:spMkLst>
            <pc:docMk/>
            <pc:sldMk cId="1450919120" sldId="514"/>
            <ac:spMk id="10" creationId="{15B13FC2-85B4-2C96-1F3E-45693899756B}"/>
          </ac:spMkLst>
        </pc:spChg>
        <pc:spChg chg="mod">
          <ac:chgData name="Ineta Kurzemniece" userId="eacdbbe2-539a-417e-b5f1-3221ee349041" providerId="ADAL" clId="{62D1DB90-CA38-4B2A-937E-A537EA140318}" dt="2025-05-27T07:21:41.430" v="233"/>
          <ac:spMkLst>
            <pc:docMk/>
            <pc:sldMk cId="1450919120" sldId="514"/>
            <ac:spMk id="15" creationId="{6B351FA6-CC15-FDB3-7121-BDDEEE6FFFC9}"/>
          </ac:spMkLst>
        </pc:spChg>
        <pc:spChg chg="mod">
          <ac:chgData name="Ineta Kurzemniece" userId="eacdbbe2-539a-417e-b5f1-3221ee349041" providerId="ADAL" clId="{62D1DB90-CA38-4B2A-937E-A537EA140318}" dt="2025-05-27T07:21:41.430" v="233"/>
          <ac:spMkLst>
            <pc:docMk/>
            <pc:sldMk cId="1450919120" sldId="514"/>
            <ac:spMk id="16" creationId="{B337F152-936A-EC1A-8FFF-0B5416A68545}"/>
          </ac:spMkLst>
        </pc:spChg>
        <pc:spChg chg="mod">
          <ac:chgData name="Ineta Kurzemniece" userId="eacdbbe2-539a-417e-b5f1-3221ee349041" providerId="ADAL" clId="{62D1DB90-CA38-4B2A-937E-A537EA140318}" dt="2025-05-27T07:22:07.658" v="236"/>
          <ac:spMkLst>
            <pc:docMk/>
            <pc:sldMk cId="1450919120" sldId="514"/>
            <ac:spMk id="20" creationId="{60E351F8-56E4-C8F5-A469-B4629AEF8BA9}"/>
          </ac:spMkLst>
        </pc:spChg>
        <pc:spChg chg="mod">
          <ac:chgData name="Ineta Kurzemniece" userId="eacdbbe2-539a-417e-b5f1-3221ee349041" providerId="ADAL" clId="{62D1DB90-CA38-4B2A-937E-A537EA140318}" dt="2025-05-27T07:23:49.090" v="267" actId="14100"/>
          <ac:spMkLst>
            <pc:docMk/>
            <pc:sldMk cId="1450919120" sldId="514"/>
            <ac:spMk id="23" creationId="{ED02C3BE-8F04-4BC3-709D-1BCED1C29F4A}"/>
          </ac:spMkLst>
        </pc:spChg>
        <pc:spChg chg="mod">
          <ac:chgData name="Ineta Kurzemniece" userId="eacdbbe2-539a-417e-b5f1-3221ee349041" providerId="ADAL" clId="{62D1DB90-CA38-4B2A-937E-A537EA140318}" dt="2025-05-27T07:22:07.658" v="236"/>
          <ac:spMkLst>
            <pc:docMk/>
            <pc:sldMk cId="1450919120" sldId="514"/>
            <ac:spMk id="27" creationId="{14491A49-2536-B820-941D-83BC87D5DE05}"/>
          </ac:spMkLst>
        </pc:spChg>
        <pc:spChg chg="mod">
          <ac:chgData name="Ineta Kurzemniece" userId="eacdbbe2-539a-417e-b5f1-3221ee349041" providerId="ADAL" clId="{62D1DB90-CA38-4B2A-937E-A537EA140318}" dt="2025-05-27T07:22:44.392" v="241" actId="14100"/>
          <ac:spMkLst>
            <pc:docMk/>
            <pc:sldMk cId="1450919120" sldId="514"/>
            <ac:spMk id="29" creationId="{3D287A8D-B876-20A0-158A-53BC99E5797D}"/>
          </ac:spMkLst>
        </pc:spChg>
        <pc:spChg chg="mod">
          <ac:chgData name="Ineta Kurzemniece" userId="eacdbbe2-539a-417e-b5f1-3221ee349041" providerId="ADAL" clId="{62D1DB90-CA38-4B2A-937E-A537EA140318}" dt="2025-05-27T07:22:07.658" v="236"/>
          <ac:spMkLst>
            <pc:docMk/>
            <pc:sldMk cId="1450919120" sldId="514"/>
            <ac:spMk id="32" creationId="{9DB3F333-C285-C63D-DBE4-E9A46A435CAD}"/>
          </ac:spMkLst>
        </pc:spChg>
        <pc:spChg chg="mod">
          <ac:chgData name="Ineta Kurzemniece" userId="eacdbbe2-539a-417e-b5f1-3221ee349041" providerId="ADAL" clId="{62D1DB90-CA38-4B2A-937E-A537EA140318}" dt="2025-05-27T07:22:07.658" v="236"/>
          <ac:spMkLst>
            <pc:docMk/>
            <pc:sldMk cId="1450919120" sldId="514"/>
            <ac:spMk id="55" creationId="{DAB63F87-6B9E-CC34-07D8-2F88C72BBD8D}"/>
          </ac:spMkLst>
        </pc:spChg>
        <pc:spChg chg="mod">
          <ac:chgData name="Ineta Kurzemniece" userId="eacdbbe2-539a-417e-b5f1-3221ee349041" providerId="ADAL" clId="{62D1DB90-CA38-4B2A-937E-A537EA140318}" dt="2025-05-27T07:22:07.658" v="236"/>
          <ac:spMkLst>
            <pc:docMk/>
            <pc:sldMk cId="1450919120" sldId="514"/>
            <ac:spMk id="57" creationId="{CBB3340A-2C46-111D-0229-EC87A8EE260D}"/>
          </ac:spMkLst>
        </pc:spChg>
        <pc:spChg chg="mod">
          <ac:chgData name="Ineta Kurzemniece" userId="eacdbbe2-539a-417e-b5f1-3221ee349041" providerId="ADAL" clId="{62D1DB90-CA38-4B2A-937E-A537EA140318}" dt="2025-05-27T07:22:07.658" v="236"/>
          <ac:spMkLst>
            <pc:docMk/>
            <pc:sldMk cId="1450919120" sldId="514"/>
            <ac:spMk id="58" creationId="{0ADCEF61-334C-464C-AC7B-73FA535E3AFA}"/>
          </ac:spMkLst>
        </pc:spChg>
        <pc:spChg chg="mod">
          <ac:chgData name="Ineta Kurzemniece" userId="eacdbbe2-539a-417e-b5f1-3221ee349041" providerId="ADAL" clId="{62D1DB90-CA38-4B2A-937E-A537EA140318}" dt="2025-05-27T07:22:07.658" v="236"/>
          <ac:spMkLst>
            <pc:docMk/>
            <pc:sldMk cId="1450919120" sldId="514"/>
            <ac:spMk id="60" creationId="{9331FF9B-3B24-DDFC-CB24-E14C6D2DC00C}"/>
          </ac:spMkLst>
        </pc:spChg>
        <pc:spChg chg="mod">
          <ac:chgData name="Ineta Kurzemniece" userId="eacdbbe2-539a-417e-b5f1-3221ee349041" providerId="ADAL" clId="{62D1DB90-CA38-4B2A-937E-A537EA140318}" dt="2025-05-27T07:22:07.658" v="236"/>
          <ac:spMkLst>
            <pc:docMk/>
            <pc:sldMk cId="1450919120" sldId="514"/>
            <ac:spMk id="63" creationId="{255E7153-580F-5634-026C-EC46E5A83241}"/>
          </ac:spMkLst>
        </pc:spChg>
        <pc:spChg chg="mod">
          <ac:chgData name="Ineta Kurzemniece" userId="eacdbbe2-539a-417e-b5f1-3221ee349041" providerId="ADAL" clId="{62D1DB90-CA38-4B2A-937E-A537EA140318}" dt="2025-05-27T07:23:41.991" v="266" actId="20577"/>
          <ac:spMkLst>
            <pc:docMk/>
            <pc:sldMk cId="1450919120" sldId="514"/>
            <ac:spMk id="64" creationId="{457DE430-A268-B3FD-4574-D3C7A49F8C45}"/>
          </ac:spMkLst>
        </pc:spChg>
        <pc:spChg chg="mod">
          <ac:chgData name="Ineta Kurzemniece" userId="eacdbbe2-539a-417e-b5f1-3221ee349041" providerId="ADAL" clId="{62D1DB90-CA38-4B2A-937E-A537EA140318}" dt="2025-05-27T07:22:07.658" v="236"/>
          <ac:spMkLst>
            <pc:docMk/>
            <pc:sldMk cId="1450919120" sldId="514"/>
            <ac:spMk id="65" creationId="{5F2796D9-F16D-DFCC-2FC8-F56B725B2594}"/>
          </ac:spMkLst>
        </pc:spChg>
        <pc:grpChg chg="add mod">
          <ac:chgData name="Ineta Kurzemniece" userId="eacdbbe2-539a-417e-b5f1-3221ee349041" providerId="ADAL" clId="{62D1DB90-CA38-4B2A-937E-A537EA140318}" dt="2025-05-27T07:21:26.980" v="232"/>
          <ac:grpSpMkLst>
            <pc:docMk/>
            <pc:sldMk cId="1450919120" sldId="514"/>
            <ac:grpSpMk id="8" creationId="{873E6FBB-4B9A-6C12-D13D-C921A019ED1A}"/>
          </ac:grpSpMkLst>
        </pc:grpChg>
        <pc:grpChg chg="add del mod">
          <ac:chgData name="Ineta Kurzemniece" userId="eacdbbe2-539a-417e-b5f1-3221ee349041" providerId="ADAL" clId="{62D1DB90-CA38-4B2A-937E-A537EA140318}" dt="2025-05-27T07:21:44.182" v="234" actId="478"/>
          <ac:grpSpMkLst>
            <pc:docMk/>
            <pc:sldMk cId="1450919120" sldId="514"/>
            <ac:grpSpMk id="14" creationId="{26E99B81-E092-6F9B-A117-19C660B3A818}"/>
          </ac:grpSpMkLst>
        </pc:grpChg>
        <pc:grpChg chg="mod">
          <ac:chgData name="Ineta Kurzemniece" userId="eacdbbe2-539a-417e-b5f1-3221ee349041" providerId="ADAL" clId="{62D1DB90-CA38-4B2A-937E-A537EA140318}" dt="2025-05-27T07:22:28.500" v="238" actId="1076"/>
          <ac:grpSpMkLst>
            <pc:docMk/>
            <pc:sldMk cId="1450919120" sldId="514"/>
            <ac:grpSpMk id="17" creationId="{C44F4AD6-AAB5-A7B5-CBC0-4A420968E0C6}"/>
          </ac:grpSpMkLst>
        </pc:grpChg>
        <pc:picChg chg="del">
          <ac:chgData name="Ineta Kurzemniece" userId="eacdbbe2-539a-417e-b5f1-3221ee349041" providerId="ADAL" clId="{62D1DB90-CA38-4B2A-937E-A537EA140318}" dt="2025-05-27T07:20:47.637" v="199" actId="478"/>
          <ac:picMkLst>
            <pc:docMk/>
            <pc:sldMk cId="1450919120" sldId="514"/>
            <ac:picMk id="6" creationId="{A895720B-6699-97E8-7937-DFC4E0567B7F}"/>
          </ac:picMkLst>
        </pc:picChg>
        <pc:picChg chg="del">
          <ac:chgData name="Ineta Kurzemniece" userId="eacdbbe2-539a-417e-b5f1-3221ee349041" providerId="ADAL" clId="{62D1DB90-CA38-4B2A-937E-A537EA140318}" dt="2025-05-27T07:20:44.836" v="196" actId="478"/>
          <ac:picMkLst>
            <pc:docMk/>
            <pc:sldMk cId="1450919120" sldId="514"/>
            <ac:picMk id="7" creationId="{04438277-5A5F-A858-4AEF-27AF83C0D1DA}"/>
          </ac:picMkLst>
        </pc:picChg>
        <pc:picChg chg="del">
          <ac:chgData name="Ineta Kurzemniece" userId="eacdbbe2-539a-417e-b5f1-3221ee349041" providerId="ADAL" clId="{62D1DB90-CA38-4B2A-937E-A537EA140318}" dt="2025-05-27T07:20:45.765" v="197" actId="478"/>
          <ac:picMkLst>
            <pc:docMk/>
            <pc:sldMk cId="1450919120" sldId="514"/>
            <ac:picMk id="11" creationId="{D9B5AFF9-AB8B-F889-5416-A9A46DF25BB4}"/>
          </ac:picMkLst>
        </pc:picChg>
        <pc:picChg chg="del">
          <ac:chgData name="Ineta Kurzemniece" userId="eacdbbe2-539a-417e-b5f1-3221ee349041" providerId="ADAL" clId="{62D1DB90-CA38-4B2A-937E-A537EA140318}" dt="2025-05-27T07:20:46.653" v="198" actId="478"/>
          <ac:picMkLst>
            <pc:docMk/>
            <pc:sldMk cId="1450919120" sldId="514"/>
            <ac:picMk id="12" creationId="{12C7ED0C-D40A-6762-0EC2-D845F0A35247}"/>
          </ac:picMkLst>
        </pc:picChg>
      </pc:sldChg>
      <pc:sldMasterChg chg="del delSldLayout">
        <pc:chgData name="Ineta Kurzemniece" userId="eacdbbe2-539a-417e-b5f1-3221ee349041" providerId="ADAL" clId="{62D1DB90-CA38-4B2A-937E-A537EA140318}" dt="2025-05-27T07:23:00.575" v="242" actId="47"/>
        <pc:sldMasterMkLst>
          <pc:docMk/>
          <pc:sldMasterMk cId="379445414" sldId="2147483802"/>
        </pc:sldMasterMkLst>
        <pc:sldLayoutChg chg="del">
          <pc:chgData name="Ineta Kurzemniece" userId="eacdbbe2-539a-417e-b5f1-3221ee349041" providerId="ADAL" clId="{62D1DB90-CA38-4B2A-937E-A537EA140318}" dt="2025-05-27T07:23:00.575" v="242" actId="47"/>
          <pc:sldLayoutMkLst>
            <pc:docMk/>
            <pc:sldMasterMk cId="379445414" sldId="2147483802"/>
            <pc:sldLayoutMk cId="3251457127" sldId="2147483803"/>
          </pc:sldLayoutMkLst>
        </pc:sldLayoutChg>
        <pc:sldLayoutChg chg="del">
          <pc:chgData name="Ineta Kurzemniece" userId="eacdbbe2-539a-417e-b5f1-3221ee349041" providerId="ADAL" clId="{62D1DB90-CA38-4B2A-937E-A537EA140318}" dt="2025-05-27T07:23:00.575" v="242" actId="47"/>
          <pc:sldLayoutMkLst>
            <pc:docMk/>
            <pc:sldMasterMk cId="379445414" sldId="2147483802"/>
            <pc:sldLayoutMk cId="793880395" sldId="2147483804"/>
          </pc:sldLayoutMkLst>
        </pc:sldLayoutChg>
        <pc:sldLayoutChg chg="del">
          <pc:chgData name="Ineta Kurzemniece" userId="eacdbbe2-539a-417e-b5f1-3221ee349041" providerId="ADAL" clId="{62D1DB90-CA38-4B2A-937E-A537EA140318}" dt="2025-05-27T07:23:00.575" v="242" actId="47"/>
          <pc:sldLayoutMkLst>
            <pc:docMk/>
            <pc:sldMasterMk cId="379445414" sldId="2147483802"/>
            <pc:sldLayoutMk cId="3291684291" sldId="2147483805"/>
          </pc:sldLayoutMkLst>
        </pc:sldLayoutChg>
        <pc:sldLayoutChg chg="del">
          <pc:chgData name="Ineta Kurzemniece" userId="eacdbbe2-539a-417e-b5f1-3221ee349041" providerId="ADAL" clId="{62D1DB90-CA38-4B2A-937E-A537EA140318}" dt="2025-05-27T07:23:00.575" v="242" actId="47"/>
          <pc:sldLayoutMkLst>
            <pc:docMk/>
            <pc:sldMasterMk cId="379445414" sldId="2147483802"/>
            <pc:sldLayoutMk cId="722641590" sldId="2147483806"/>
          </pc:sldLayoutMkLst>
        </pc:sldLayoutChg>
        <pc:sldLayoutChg chg="del">
          <pc:chgData name="Ineta Kurzemniece" userId="eacdbbe2-539a-417e-b5f1-3221ee349041" providerId="ADAL" clId="{62D1DB90-CA38-4B2A-937E-A537EA140318}" dt="2025-05-27T07:23:00.575" v="242" actId="47"/>
          <pc:sldLayoutMkLst>
            <pc:docMk/>
            <pc:sldMasterMk cId="379445414" sldId="2147483802"/>
            <pc:sldLayoutMk cId="3152182166" sldId="2147483807"/>
          </pc:sldLayoutMkLst>
        </pc:sldLayoutChg>
        <pc:sldLayoutChg chg="del">
          <pc:chgData name="Ineta Kurzemniece" userId="eacdbbe2-539a-417e-b5f1-3221ee349041" providerId="ADAL" clId="{62D1DB90-CA38-4B2A-937E-A537EA140318}" dt="2025-05-27T07:23:00.575" v="242" actId="47"/>
          <pc:sldLayoutMkLst>
            <pc:docMk/>
            <pc:sldMasterMk cId="379445414" sldId="2147483802"/>
            <pc:sldLayoutMk cId="3259511513" sldId="2147483808"/>
          </pc:sldLayoutMkLst>
        </pc:sldLayoutChg>
        <pc:sldLayoutChg chg="del">
          <pc:chgData name="Ineta Kurzemniece" userId="eacdbbe2-539a-417e-b5f1-3221ee349041" providerId="ADAL" clId="{62D1DB90-CA38-4B2A-937E-A537EA140318}" dt="2025-05-27T07:23:00.575" v="242" actId="47"/>
          <pc:sldLayoutMkLst>
            <pc:docMk/>
            <pc:sldMasterMk cId="379445414" sldId="2147483802"/>
            <pc:sldLayoutMk cId="1771468838" sldId="2147483809"/>
          </pc:sldLayoutMkLst>
        </pc:sldLayoutChg>
        <pc:sldLayoutChg chg="del">
          <pc:chgData name="Ineta Kurzemniece" userId="eacdbbe2-539a-417e-b5f1-3221ee349041" providerId="ADAL" clId="{62D1DB90-CA38-4B2A-937E-A537EA140318}" dt="2025-05-27T07:23:00.575" v="242" actId="47"/>
          <pc:sldLayoutMkLst>
            <pc:docMk/>
            <pc:sldMasterMk cId="379445414" sldId="2147483802"/>
            <pc:sldLayoutMk cId="3214041104" sldId="2147483810"/>
          </pc:sldLayoutMkLst>
        </pc:sldLayoutChg>
        <pc:sldLayoutChg chg="del">
          <pc:chgData name="Ineta Kurzemniece" userId="eacdbbe2-539a-417e-b5f1-3221ee349041" providerId="ADAL" clId="{62D1DB90-CA38-4B2A-937E-A537EA140318}" dt="2025-05-27T07:23:00.575" v="242" actId="47"/>
          <pc:sldLayoutMkLst>
            <pc:docMk/>
            <pc:sldMasterMk cId="379445414" sldId="2147483802"/>
            <pc:sldLayoutMk cId="4051642740" sldId="2147483811"/>
          </pc:sldLayoutMkLst>
        </pc:sldLayoutChg>
        <pc:sldLayoutChg chg="del">
          <pc:chgData name="Ineta Kurzemniece" userId="eacdbbe2-539a-417e-b5f1-3221ee349041" providerId="ADAL" clId="{62D1DB90-CA38-4B2A-937E-A537EA140318}" dt="2025-05-27T07:23:00.575" v="242" actId="47"/>
          <pc:sldLayoutMkLst>
            <pc:docMk/>
            <pc:sldMasterMk cId="379445414" sldId="2147483802"/>
            <pc:sldLayoutMk cId="1423804586" sldId="214748381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74359-4BCE-4C50-8BBA-F27A3A81C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85B090D1-7261-4BC5-9C5C-958E7CD04F10}">
      <dgm:prSet phldrT="[Text]" custT="1"/>
      <dgm:spPr>
        <a:solidFill>
          <a:schemeClr val="accent2">
            <a:lumMod val="75000"/>
          </a:schemeClr>
        </a:solidFill>
      </dgm:spPr>
      <dgm:t>
        <a:bodyPr/>
        <a:lstStyle/>
        <a:p>
          <a:r>
            <a:rPr lang="lv-LV" sz="2400" dirty="0">
              <a:latin typeface="Verdana" panose="020B0604030504040204" pitchFamily="34" charset="0"/>
              <a:ea typeface="Verdana" panose="020B0604030504040204" pitchFamily="34" charset="0"/>
            </a:rPr>
            <a:t>Projekta iesniedzējs</a:t>
          </a:r>
        </a:p>
      </dgm:t>
    </dgm:pt>
    <dgm:pt modelId="{2BD0FB10-9603-43E3-AD40-5EDC7DD8469D}" type="parTrans" cxnId="{AF19F05D-375D-4CE8-A503-152F63F57A55}">
      <dgm:prSet/>
      <dgm:spPr/>
      <dgm:t>
        <a:bodyPr/>
        <a:lstStyle/>
        <a:p>
          <a:endParaRPr lang="lv-LV"/>
        </a:p>
      </dgm:t>
    </dgm:pt>
    <dgm:pt modelId="{B570A13C-5A16-4EE9-9416-2D83FF5F77F6}" type="sibTrans" cxnId="{AF19F05D-375D-4CE8-A503-152F63F57A55}">
      <dgm:prSet/>
      <dgm:spPr/>
      <dgm:t>
        <a:bodyPr/>
        <a:lstStyle/>
        <a:p>
          <a:endParaRPr lang="lv-LV"/>
        </a:p>
      </dgm:t>
    </dgm:pt>
    <dgm:pt modelId="{FC3C1B55-B61E-47DF-9601-2AAA24D1BD80}">
      <dgm:prSet custT="1"/>
      <dgm:spPr>
        <a:ln>
          <a:solidFill>
            <a:schemeClr val="accent2">
              <a:lumMod val="75000"/>
            </a:schemeClr>
          </a:solidFill>
        </a:ln>
      </dgm:spPr>
      <dgm:t>
        <a:bodyPr/>
        <a:lstStyle/>
        <a:p>
          <a:pPr marL="171450" indent="0" algn="just"/>
          <a:r>
            <a:rPr lang="lv-LV" sz="1600" dirty="0">
              <a:latin typeface="Verdana" panose="020B0604030504040204" pitchFamily="34" charset="0"/>
              <a:ea typeface="Verdana" panose="020B0604030504040204" pitchFamily="34" charset="0"/>
            </a:rPr>
            <a:t>Projekta iesniedzējs atbilst MK noteikumu 2.12. apakšpunkta Pētniecības organizācijas (PO) definīcijai;</a:t>
          </a:r>
        </a:p>
      </dgm:t>
    </dgm:pt>
    <dgm:pt modelId="{C52926DC-108C-47BB-B731-05D8E1EA7283}" type="parTrans" cxnId="{4B59AD8B-1D31-476E-8A9E-DE0976E81C0C}">
      <dgm:prSet/>
      <dgm:spPr/>
      <dgm:t>
        <a:bodyPr/>
        <a:lstStyle/>
        <a:p>
          <a:endParaRPr lang="lv-LV"/>
        </a:p>
      </dgm:t>
    </dgm:pt>
    <dgm:pt modelId="{67B14965-A013-4856-8C60-96A9C9E510B1}" type="sibTrans" cxnId="{4B59AD8B-1D31-476E-8A9E-DE0976E81C0C}">
      <dgm:prSet/>
      <dgm:spPr/>
      <dgm:t>
        <a:bodyPr/>
        <a:lstStyle/>
        <a:p>
          <a:endParaRPr lang="lv-LV"/>
        </a:p>
      </dgm:t>
    </dgm:pt>
    <dgm:pt modelId="{8D510519-8DBC-4AF2-BF1B-5E5F318AD5E9}">
      <dgm:prSet custT="1"/>
      <dgm:spPr>
        <a:ln>
          <a:solidFill>
            <a:schemeClr val="accent2">
              <a:lumMod val="75000"/>
            </a:schemeClr>
          </a:solidFill>
        </a:ln>
      </dgm:spPr>
      <dgm:t>
        <a:bodyPr/>
        <a:lstStyle/>
        <a:p>
          <a:pPr marL="171450" indent="363538" algn="l"/>
          <a:r>
            <a:rPr lang="lv-LV" sz="1600" dirty="0">
              <a:latin typeface="Verdana" panose="020B0604030504040204" pitchFamily="34" charset="0"/>
              <a:ea typeface="Verdana" panose="020B0604030504040204" pitchFamily="34" charset="0"/>
            </a:rPr>
            <a:t>Finanšu vadības un grāmatvedības politika;</a:t>
          </a:r>
        </a:p>
      </dgm:t>
    </dgm:pt>
    <dgm:pt modelId="{208F0392-6492-4524-ACB1-B888BED3E0E5}" type="parTrans" cxnId="{3C07C51F-5BD0-4E57-B5AE-3280944AACE3}">
      <dgm:prSet/>
      <dgm:spPr/>
      <dgm:t>
        <a:bodyPr/>
        <a:lstStyle/>
        <a:p>
          <a:endParaRPr lang="lv-LV"/>
        </a:p>
      </dgm:t>
    </dgm:pt>
    <dgm:pt modelId="{FA7FC654-368C-4162-98DE-E16043139BC9}" type="sibTrans" cxnId="{3C07C51F-5BD0-4E57-B5AE-3280944AACE3}">
      <dgm:prSet/>
      <dgm:spPr/>
      <dgm:t>
        <a:bodyPr/>
        <a:lstStyle/>
        <a:p>
          <a:endParaRPr lang="lv-LV"/>
        </a:p>
      </dgm:t>
    </dgm:pt>
    <dgm:pt modelId="{0980F01B-95A3-4A62-874F-EE3A5EA3727E}">
      <dgm:prSet custT="1"/>
      <dgm:spPr>
        <a:ln>
          <a:solidFill>
            <a:schemeClr val="accent2">
              <a:lumMod val="75000"/>
            </a:schemeClr>
          </a:solidFill>
        </a:ln>
      </dgm:spPr>
      <dgm:t>
        <a:bodyPr/>
        <a:lstStyle/>
        <a:p>
          <a:pPr marL="171450" indent="363538" algn="just"/>
          <a:r>
            <a:rPr lang="lv-LV" sz="1600" dirty="0">
              <a:latin typeface="Verdana" panose="020B0604030504040204" pitchFamily="34" charset="0"/>
              <a:ea typeface="Verdana" panose="020B0604030504040204" pitchFamily="34" charset="0"/>
            </a:rPr>
            <a:t>Finanšu apgrozījuma pārskats (projekta pieteikuma   	G daļa);</a:t>
          </a:r>
        </a:p>
      </dgm:t>
    </dgm:pt>
    <dgm:pt modelId="{EF0497EE-24FE-449E-B897-CA596AE51C5B}" type="parTrans" cxnId="{C56E828D-83F9-459A-B6EC-B093A138DC27}">
      <dgm:prSet/>
      <dgm:spPr/>
      <dgm:t>
        <a:bodyPr/>
        <a:lstStyle/>
        <a:p>
          <a:endParaRPr lang="lv-LV"/>
        </a:p>
      </dgm:t>
    </dgm:pt>
    <dgm:pt modelId="{6501ED2B-6173-4D83-AA6E-A2FE32DDEE3B}" type="sibTrans" cxnId="{C56E828D-83F9-459A-B6EC-B093A138DC27}">
      <dgm:prSet/>
      <dgm:spPr/>
      <dgm:t>
        <a:bodyPr/>
        <a:lstStyle/>
        <a:p>
          <a:endParaRPr lang="lv-LV"/>
        </a:p>
      </dgm:t>
    </dgm:pt>
    <dgm:pt modelId="{EAC48B31-7DDE-4581-A9F8-FDEDF27CFC67}">
      <dgm:prSet custT="1"/>
      <dgm:spPr>
        <a:ln>
          <a:solidFill>
            <a:schemeClr val="accent2">
              <a:lumMod val="75000"/>
            </a:schemeClr>
          </a:solidFill>
        </a:ln>
      </dgm:spPr>
      <dgm:t>
        <a:bodyPr/>
        <a:lstStyle/>
        <a:p>
          <a:pPr marL="171450" indent="3175" algn="just"/>
          <a:r>
            <a:rPr lang="lv-LV" sz="1600" dirty="0">
              <a:latin typeface="Verdana" panose="020B0604030504040204" pitchFamily="34" charset="0"/>
              <a:ea typeface="Verdana" panose="020B0604030504040204" pitchFamily="34" charset="0"/>
            </a:rPr>
            <a:t>Nepieciešamā dokumentācija, lai apliecinātu atbilstību:</a:t>
          </a:r>
        </a:p>
      </dgm:t>
    </dgm:pt>
    <dgm:pt modelId="{6702ABD4-6481-4924-9289-4FB6B22A502F}" type="parTrans" cxnId="{7B38E32B-EB8F-42C2-895F-363574E0D66E}">
      <dgm:prSet/>
      <dgm:spPr/>
      <dgm:t>
        <a:bodyPr/>
        <a:lstStyle/>
        <a:p>
          <a:endParaRPr lang="lv-LV"/>
        </a:p>
      </dgm:t>
    </dgm:pt>
    <dgm:pt modelId="{D09B6EED-AA87-43EC-97A6-E40354C3ED5A}" type="sibTrans" cxnId="{7B38E32B-EB8F-42C2-895F-363574E0D66E}">
      <dgm:prSet/>
      <dgm:spPr/>
      <dgm:t>
        <a:bodyPr/>
        <a:lstStyle/>
        <a:p>
          <a:endParaRPr lang="lv-LV"/>
        </a:p>
      </dgm:t>
    </dgm:pt>
    <dgm:pt modelId="{57A2B63B-8487-4766-9A9E-7DD5B832C922}">
      <dgm:prSet custT="1"/>
      <dgm:spPr>
        <a:ln>
          <a:solidFill>
            <a:schemeClr val="accent2">
              <a:lumMod val="75000"/>
            </a:schemeClr>
          </a:solidFill>
        </a:ln>
      </dgm:spPr>
      <dgm:t>
        <a:bodyPr/>
        <a:lstStyle/>
        <a:p>
          <a:pPr marL="171450" indent="363538" algn="l"/>
          <a:r>
            <a:rPr lang="lv-LV" sz="1600" dirty="0">
              <a:latin typeface="Verdana" panose="020B0604030504040204" pitchFamily="34" charset="0"/>
              <a:ea typeface="Verdana" panose="020B0604030504040204" pitchFamily="34" charset="0"/>
            </a:rPr>
            <a:t>Projekta iesniedzēja apliecinājums (projekta  pieteikuma D daļa);</a:t>
          </a:r>
        </a:p>
      </dgm:t>
    </dgm:pt>
    <dgm:pt modelId="{7D62A415-D866-4F5B-89A7-E596AC8CF66D}" type="parTrans" cxnId="{A312D2F7-62FC-45CA-A846-D67989DF92EA}">
      <dgm:prSet/>
      <dgm:spPr/>
      <dgm:t>
        <a:bodyPr/>
        <a:lstStyle/>
        <a:p>
          <a:endParaRPr lang="lv-LV"/>
        </a:p>
      </dgm:t>
    </dgm:pt>
    <dgm:pt modelId="{03619F69-0434-4CA2-AC0D-DE19714F0F52}" type="sibTrans" cxnId="{A312D2F7-62FC-45CA-A846-D67989DF92EA}">
      <dgm:prSet/>
      <dgm:spPr/>
      <dgm:t>
        <a:bodyPr/>
        <a:lstStyle/>
        <a:p>
          <a:endParaRPr lang="lv-LV"/>
        </a:p>
      </dgm:t>
    </dgm:pt>
    <dgm:pt modelId="{8734343F-735B-41AF-BDAE-122DA84AC35A}">
      <dgm:prSet custT="1"/>
      <dgm:spPr/>
      <dgm:t>
        <a:bodyPr/>
        <a:lstStyle/>
        <a:p>
          <a:pPr marL="171450" indent="363538" algn="just"/>
          <a:r>
            <a:rPr lang="lv-LV" sz="1600" dirty="0">
              <a:latin typeface="Verdana" panose="020B0604030504040204" pitchFamily="34" charset="0"/>
              <a:ea typeface="Verdana" panose="020B0604030504040204" pitchFamily="34" charset="0"/>
            </a:rPr>
            <a:t> Veidlapa, kur uzskaitītas darbības, kurām nav 	saimnieciska rakstura (projekta pieteikuma H daļa)</a:t>
          </a:r>
        </a:p>
      </dgm:t>
    </dgm:pt>
    <dgm:pt modelId="{50326394-1DAA-4755-81FA-B4A113355C6F}" type="parTrans" cxnId="{09A7760F-22E4-410C-A027-80B8874EBE03}">
      <dgm:prSet/>
      <dgm:spPr/>
      <dgm:t>
        <a:bodyPr/>
        <a:lstStyle/>
        <a:p>
          <a:endParaRPr lang="lv-LV"/>
        </a:p>
      </dgm:t>
    </dgm:pt>
    <dgm:pt modelId="{6D39D044-CD60-4B1B-963C-1952951E46D7}" type="sibTrans" cxnId="{09A7760F-22E4-410C-A027-80B8874EBE03}">
      <dgm:prSet/>
      <dgm:spPr/>
      <dgm:t>
        <a:bodyPr/>
        <a:lstStyle/>
        <a:p>
          <a:endParaRPr lang="lv-LV"/>
        </a:p>
      </dgm:t>
    </dgm:pt>
    <dgm:pt modelId="{D9B8D78F-1823-4A49-8B00-101523196E94}" type="pres">
      <dgm:prSet presAssocID="{EA574359-4BCE-4C50-8BBA-F27A3A81CBB6}" presName="linear" presStyleCnt="0">
        <dgm:presLayoutVars>
          <dgm:dir/>
          <dgm:animLvl val="lvl"/>
          <dgm:resizeHandles val="exact"/>
        </dgm:presLayoutVars>
      </dgm:prSet>
      <dgm:spPr/>
    </dgm:pt>
    <dgm:pt modelId="{AAF211D1-5373-4C84-9A13-ADF88AAACA4A}" type="pres">
      <dgm:prSet presAssocID="{85B090D1-7261-4BC5-9C5C-958E7CD04F10}" presName="parentLin" presStyleCnt="0"/>
      <dgm:spPr/>
    </dgm:pt>
    <dgm:pt modelId="{3A15ED68-81C7-443A-B3CA-E8DA6DCF3136}" type="pres">
      <dgm:prSet presAssocID="{85B090D1-7261-4BC5-9C5C-958E7CD04F10}" presName="parentLeftMargin" presStyleLbl="node1" presStyleIdx="0" presStyleCnt="1"/>
      <dgm:spPr/>
    </dgm:pt>
    <dgm:pt modelId="{2DED2FAA-D439-4A52-B6B0-0AE2801EC1E0}" type="pres">
      <dgm:prSet presAssocID="{85B090D1-7261-4BC5-9C5C-958E7CD04F10}" presName="parentText" presStyleLbl="node1" presStyleIdx="0" presStyleCnt="1" custScaleX="94753" custScaleY="55022" custLinFactNeighborX="-9992" custLinFactNeighborY="-11470">
        <dgm:presLayoutVars>
          <dgm:chMax val="0"/>
          <dgm:bulletEnabled val="1"/>
        </dgm:presLayoutVars>
      </dgm:prSet>
      <dgm:spPr/>
    </dgm:pt>
    <dgm:pt modelId="{E7E6B950-4D68-4E46-A7B1-D69CA5A74AA1}" type="pres">
      <dgm:prSet presAssocID="{85B090D1-7261-4BC5-9C5C-958E7CD04F10}" presName="negativeSpace" presStyleCnt="0"/>
      <dgm:spPr/>
    </dgm:pt>
    <dgm:pt modelId="{A8F462FD-D684-4A4E-BC04-E520F517EBFF}" type="pres">
      <dgm:prSet presAssocID="{85B090D1-7261-4BC5-9C5C-958E7CD04F10}" presName="childText" presStyleLbl="conFgAcc1" presStyleIdx="0" presStyleCnt="1" custLinFactNeighborX="-2191" custLinFactNeighborY="10530">
        <dgm:presLayoutVars>
          <dgm:bulletEnabled val="1"/>
        </dgm:presLayoutVars>
      </dgm:prSet>
      <dgm:spPr/>
    </dgm:pt>
  </dgm:ptLst>
  <dgm:cxnLst>
    <dgm:cxn modelId="{9823BF0D-A054-4B22-ABCC-8C9BC20CB66F}" type="presOf" srcId="{57A2B63B-8487-4766-9A9E-7DD5B832C922}" destId="{A8F462FD-D684-4A4E-BC04-E520F517EBFF}" srcOrd="0" destOrd="2" presId="urn:microsoft.com/office/officeart/2005/8/layout/list1"/>
    <dgm:cxn modelId="{09A7760F-22E4-410C-A027-80B8874EBE03}" srcId="{85B090D1-7261-4BC5-9C5C-958E7CD04F10}" destId="{8734343F-735B-41AF-BDAE-122DA84AC35A}" srcOrd="5" destOrd="0" parTransId="{50326394-1DAA-4755-81FA-B4A113355C6F}" sibTransId="{6D39D044-CD60-4B1B-963C-1952951E46D7}"/>
    <dgm:cxn modelId="{4A3FC21C-B4FC-4C3B-AE74-57C1F4245F63}" type="presOf" srcId="{0980F01B-95A3-4A62-874F-EE3A5EA3727E}" destId="{A8F462FD-D684-4A4E-BC04-E520F517EBFF}" srcOrd="0" destOrd="4" presId="urn:microsoft.com/office/officeart/2005/8/layout/list1"/>
    <dgm:cxn modelId="{3C07C51F-5BD0-4E57-B5AE-3280944AACE3}" srcId="{85B090D1-7261-4BC5-9C5C-958E7CD04F10}" destId="{8D510519-8DBC-4AF2-BF1B-5E5F318AD5E9}" srcOrd="3" destOrd="0" parTransId="{208F0392-6492-4524-ACB1-B888BED3E0E5}" sibTransId="{FA7FC654-368C-4162-98DE-E16043139BC9}"/>
    <dgm:cxn modelId="{7B38E32B-EB8F-42C2-895F-363574E0D66E}" srcId="{85B090D1-7261-4BC5-9C5C-958E7CD04F10}" destId="{EAC48B31-7DDE-4581-A9F8-FDEDF27CFC67}" srcOrd="1" destOrd="0" parTransId="{6702ABD4-6481-4924-9289-4FB6B22A502F}" sibTransId="{D09B6EED-AA87-43EC-97A6-E40354C3ED5A}"/>
    <dgm:cxn modelId="{5AFBB937-0CDD-4FF7-AC79-584B186A568D}" type="presOf" srcId="{8734343F-735B-41AF-BDAE-122DA84AC35A}" destId="{A8F462FD-D684-4A4E-BC04-E520F517EBFF}" srcOrd="0" destOrd="5" presId="urn:microsoft.com/office/officeart/2005/8/layout/list1"/>
    <dgm:cxn modelId="{AF19F05D-375D-4CE8-A503-152F63F57A55}" srcId="{EA574359-4BCE-4C50-8BBA-F27A3A81CBB6}" destId="{85B090D1-7261-4BC5-9C5C-958E7CD04F10}" srcOrd="0" destOrd="0" parTransId="{2BD0FB10-9603-43E3-AD40-5EDC7DD8469D}" sibTransId="{B570A13C-5A16-4EE9-9416-2D83FF5F77F6}"/>
    <dgm:cxn modelId="{9FAAF160-0693-4211-ACDA-3DEA1D6AA41E}" type="presOf" srcId="{EA574359-4BCE-4C50-8BBA-F27A3A81CBB6}" destId="{D9B8D78F-1823-4A49-8B00-101523196E94}" srcOrd="0" destOrd="0" presId="urn:microsoft.com/office/officeart/2005/8/layout/list1"/>
    <dgm:cxn modelId="{14B84E64-3C99-412D-8F2A-DF5E289FD231}" type="presOf" srcId="{85B090D1-7261-4BC5-9C5C-958E7CD04F10}" destId="{3A15ED68-81C7-443A-B3CA-E8DA6DCF3136}" srcOrd="0" destOrd="0" presId="urn:microsoft.com/office/officeart/2005/8/layout/list1"/>
    <dgm:cxn modelId="{451DEF89-5F21-42D5-9D38-1A06F5397EEC}" type="presOf" srcId="{85B090D1-7261-4BC5-9C5C-958E7CD04F10}" destId="{2DED2FAA-D439-4A52-B6B0-0AE2801EC1E0}" srcOrd="1" destOrd="0" presId="urn:microsoft.com/office/officeart/2005/8/layout/list1"/>
    <dgm:cxn modelId="{50B6128A-DFDF-4FF1-A00D-DBDF694817B4}" type="presOf" srcId="{FC3C1B55-B61E-47DF-9601-2AAA24D1BD80}" destId="{A8F462FD-D684-4A4E-BC04-E520F517EBFF}" srcOrd="0" destOrd="0" presId="urn:microsoft.com/office/officeart/2005/8/layout/list1"/>
    <dgm:cxn modelId="{4B59AD8B-1D31-476E-8A9E-DE0976E81C0C}" srcId="{85B090D1-7261-4BC5-9C5C-958E7CD04F10}" destId="{FC3C1B55-B61E-47DF-9601-2AAA24D1BD80}" srcOrd="0" destOrd="0" parTransId="{C52926DC-108C-47BB-B731-05D8E1EA7283}" sibTransId="{67B14965-A013-4856-8C60-96A9C9E510B1}"/>
    <dgm:cxn modelId="{C56E828D-83F9-459A-B6EC-B093A138DC27}" srcId="{85B090D1-7261-4BC5-9C5C-958E7CD04F10}" destId="{0980F01B-95A3-4A62-874F-EE3A5EA3727E}" srcOrd="4" destOrd="0" parTransId="{EF0497EE-24FE-449E-B897-CA596AE51C5B}" sibTransId="{6501ED2B-6173-4D83-AA6E-A2FE32DDEE3B}"/>
    <dgm:cxn modelId="{5C38A092-5A22-49FA-9CA0-654D5FC362BB}" type="presOf" srcId="{EAC48B31-7DDE-4581-A9F8-FDEDF27CFC67}" destId="{A8F462FD-D684-4A4E-BC04-E520F517EBFF}" srcOrd="0" destOrd="1" presId="urn:microsoft.com/office/officeart/2005/8/layout/list1"/>
    <dgm:cxn modelId="{56424E9F-A82F-44D0-A6F7-B25EB39D41B3}" type="presOf" srcId="{8D510519-8DBC-4AF2-BF1B-5E5F318AD5E9}" destId="{A8F462FD-D684-4A4E-BC04-E520F517EBFF}" srcOrd="0" destOrd="3" presId="urn:microsoft.com/office/officeart/2005/8/layout/list1"/>
    <dgm:cxn modelId="{A312D2F7-62FC-45CA-A846-D67989DF92EA}" srcId="{85B090D1-7261-4BC5-9C5C-958E7CD04F10}" destId="{57A2B63B-8487-4766-9A9E-7DD5B832C922}" srcOrd="2" destOrd="0" parTransId="{7D62A415-D866-4F5B-89A7-E596AC8CF66D}" sibTransId="{03619F69-0434-4CA2-AC0D-DE19714F0F52}"/>
    <dgm:cxn modelId="{6C9580EE-632F-452D-A9B1-1ED6138FECB3}" type="presParOf" srcId="{D9B8D78F-1823-4A49-8B00-101523196E94}" destId="{AAF211D1-5373-4C84-9A13-ADF88AAACA4A}" srcOrd="0" destOrd="0" presId="urn:microsoft.com/office/officeart/2005/8/layout/list1"/>
    <dgm:cxn modelId="{2C9B7CB3-E01A-42A1-B66C-986A71FFEBB0}" type="presParOf" srcId="{AAF211D1-5373-4C84-9A13-ADF88AAACA4A}" destId="{3A15ED68-81C7-443A-B3CA-E8DA6DCF3136}" srcOrd="0" destOrd="0" presId="urn:microsoft.com/office/officeart/2005/8/layout/list1"/>
    <dgm:cxn modelId="{C877EEF8-460C-4E0E-A30F-BC0BE620171B}" type="presParOf" srcId="{AAF211D1-5373-4C84-9A13-ADF88AAACA4A}" destId="{2DED2FAA-D439-4A52-B6B0-0AE2801EC1E0}" srcOrd="1" destOrd="0" presId="urn:microsoft.com/office/officeart/2005/8/layout/list1"/>
    <dgm:cxn modelId="{AB456E8E-5CA2-461F-82D7-5CDF7133764C}" type="presParOf" srcId="{D9B8D78F-1823-4A49-8B00-101523196E94}" destId="{E7E6B950-4D68-4E46-A7B1-D69CA5A74AA1}" srcOrd="1" destOrd="0" presId="urn:microsoft.com/office/officeart/2005/8/layout/list1"/>
    <dgm:cxn modelId="{B7B0E550-80A1-42D5-BC26-A51700714841}" type="presParOf" srcId="{D9B8D78F-1823-4A49-8B00-101523196E94}" destId="{A8F462FD-D684-4A4E-BC04-E520F517EBF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DCFDC-BACE-4DBA-9117-CF27F61883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C1844881-331C-4A74-90B0-EDE4BDFEFF76}">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Zinātniskā institūcija</a:t>
          </a:r>
        </a:p>
      </dgm:t>
    </dgm:pt>
    <dgm:pt modelId="{857BCF73-19FB-41D5-B31A-9FF5E63D44BF}" type="parTrans" cxnId="{88257B28-379B-4DAF-A67E-3035F03ADFF8}">
      <dgm:prSet/>
      <dgm:spPr/>
      <dgm:t>
        <a:bodyPr/>
        <a:lstStyle/>
        <a:p>
          <a:endParaRPr lang="lv-LV"/>
        </a:p>
      </dgm:t>
    </dgm:pt>
    <dgm:pt modelId="{E9078D77-FC7D-42B1-8542-27AB08791E18}" type="sibTrans" cxnId="{88257B28-379B-4DAF-A67E-3035F03ADFF8}">
      <dgm:prSet/>
      <dgm:spPr/>
      <dgm:t>
        <a:bodyPr/>
        <a:lstStyle/>
        <a:p>
          <a:endParaRPr lang="lv-LV"/>
        </a:p>
      </dgm:t>
    </dgm:pt>
    <dgm:pt modelId="{7877E785-0976-41A3-BC05-36C362023D5B}">
      <dgm:prSet phldrT="[Text]"/>
      <dgm:spPr>
        <a:solidFill>
          <a:schemeClr val="accent2">
            <a:lumMod val="60000"/>
            <a:lumOff val="40000"/>
          </a:schemeClr>
        </a:solidFill>
      </dgm:spPr>
      <dgm:t>
        <a:bodyPr/>
        <a:lstStyle/>
        <a:p>
          <a:r>
            <a:rPr lang="lv-LV" dirty="0">
              <a:latin typeface="Verdana" panose="020B0604030504040204" pitchFamily="34" charset="0"/>
              <a:ea typeface="Verdana" panose="020B0604030504040204" pitchFamily="34" charset="0"/>
            </a:rPr>
            <a:t>Valsts institūcija</a:t>
          </a:r>
        </a:p>
      </dgm:t>
    </dgm:pt>
    <dgm:pt modelId="{0D2A5712-C747-4022-BD0F-37132095CF1B}" type="parTrans" cxnId="{619C91C9-A8BE-43B2-90B5-1FDD36B7A659}">
      <dgm:prSet/>
      <dgm:spPr/>
      <dgm:t>
        <a:bodyPr/>
        <a:lstStyle/>
        <a:p>
          <a:endParaRPr lang="lv-LV"/>
        </a:p>
      </dgm:t>
    </dgm:pt>
    <dgm:pt modelId="{09940705-80C1-44EB-8EBC-D0120FFB7E6C}" type="sibTrans" cxnId="{619C91C9-A8BE-43B2-90B5-1FDD36B7A659}">
      <dgm:prSet/>
      <dgm:spPr/>
      <dgm:t>
        <a:bodyPr/>
        <a:lstStyle/>
        <a:p>
          <a:endParaRPr lang="lv-LV"/>
        </a:p>
      </dgm:t>
    </dgm:pt>
    <dgm:pt modelId="{4D4E9703-B7DB-4CC5-930D-B9309779D2A1}">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Atbilst MK noteikumu 2.12. apakšpunktā noteiktajai PO definīcijai;</a:t>
          </a:r>
        </a:p>
      </dgm:t>
    </dgm:pt>
    <dgm:pt modelId="{0421FA42-94F1-4C4B-8872-1CEEDA888C9B}" type="parTrans" cxnId="{2F84F14B-BA11-4897-82EE-D1BDD31824CA}">
      <dgm:prSet/>
      <dgm:spPr/>
      <dgm:t>
        <a:bodyPr/>
        <a:lstStyle/>
        <a:p>
          <a:endParaRPr lang="lv-LV"/>
        </a:p>
      </dgm:t>
    </dgm:pt>
    <dgm:pt modelId="{94F43CF0-3AD0-41A4-9464-4E5AD0A2E698}" type="sibTrans" cxnId="{2F84F14B-BA11-4897-82EE-D1BDD31824CA}">
      <dgm:prSet/>
      <dgm:spPr/>
      <dgm:t>
        <a:bodyPr/>
        <a:lstStyle/>
        <a:p>
          <a:endParaRPr lang="lv-LV"/>
        </a:p>
      </dgm:t>
    </dgm:pt>
    <dgm:pt modelId="{829D888B-862E-4CE9-90E6-CCB266B02F1A}">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Valsts institūcija, kurai zinātniskās darbības veikšana ir noteikta ar ārējo tiesību aktu, nolikumā vai statūtos (piemēram, valsts aģentūra);</a:t>
          </a:r>
        </a:p>
      </dgm:t>
    </dgm:pt>
    <dgm:pt modelId="{BDFC5F7E-542E-4279-8A3C-8DA43F2058EC}" type="parTrans" cxnId="{6FA1BF1E-4360-4F47-B0D3-CC35DA946F06}">
      <dgm:prSet/>
      <dgm:spPr/>
      <dgm:t>
        <a:bodyPr/>
        <a:lstStyle/>
        <a:p>
          <a:endParaRPr lang="lv-LV"/>
        </a:p>
      </dgm:t>
    </dgm:pt>
    <dgm:pt modelId="{FE0081FD-451B-4944-8F3C-153FAC83C4BD}" type="sibTrans" cxnId="{6FA1BF1E-4360-4F47-B0D3-CC35DA946F06}">
      <dgm:prSet/>
      <dgm:spPr/>
      <dgm:t>
        <a:bodyPr/>
        <a:lstStyle/>
        <a:p>
          <a:endParaRPr lang="lv-LV"/>
        </a:p>
      </dgm:t>
    </dgm:pt>
    <dgm:pt modelId="{5162A7F9-7992-473C-9051-51DC2B3FC6A9}">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Iesniedz Sadarbības partnera – zinātniskās institūcijas apliecinājumu (projekta pieteikuma E daļa);</a:t>
          </a:r>
        </a:p>
      </dgm:t>
    </dgm:pt>
    <dgm:pt modelId="{6576E6CA-6E91-4BF8-9E3F-720E2D63BFFC}" type="parTrans" cxnId="{1B390391-3CB2-4C0D-BE0C-528B7D5E6EFF}">
      <dgm:prSet/>
      <dgm:spPr/>
      <dgm:t>
        <a:bodyPr/>
        <a:lstStyle/>
        <a:p>
          <a:endParaRPr lang="lv-LV"/>
        </a:p>
      </dgm:t>
    </dgm:pt>
    <dgm:pt modelId="{85D1019F-5F4F-433B-9900-524D27E27EEB}" type="sibTrans" cxnId="{1B390391-3CB2-4C0D-BE0C-528B7D5E6EFF}">
      <dgm:prSet/>
      <dgm:spPr/>
      <dgm:t>
        <a:bodyPr/>
        <a:lstStyle/>
        <a:p>
          <a:endParaRPr lang="lv-LV"/>
        </a:p>
      </dgm:t>
    </dgm:pt>
    <dgm:pt modelId="{615CC287-638F-48F5-A00D-2402F967AF13}">
      <dgm:prSet/>
      <dgm:spPr/>
      <dgm:t>
        <a:bodyPr/>
        <a:lstStyle/>
        <a:p>
          <a:pPr algn="just"/>
          <a:r>
            <a:rPr lang="lv-LV" dirty="0">
              <a:latin typeface="Verdana" panose="020B0604030504040204" pitchFamily="34" charset="0"/>
              <a:ea typeface="Verdana" panose="020B0604030504040204" pitchFamily="34" charset="0"/>
            </a:rPr>
            <a:t>Finanšu vadības un grāmatvedības politiku;</a:t>
          </a:r>
        </a:p>
      </dgm:t>
    </dgm:pt>
    <dgm:pt modelId="{10FAFB87-E35A-4D8D-AD34-9DC5429A9F2F}" type="parTrans" cxnId="{4998E6D0-D78A-4525-9B9C-CDB55D181CA3}">
      <dgm:prSet/>
      <dgm:spPr/>
      <dgm:t>
        <a:bodyPr/>
        <a:lstStyle/>
        <a:p>
          <a:endParaRPr lang="lv-LV"/>
        </a:p>
      </dgm:t>
    </dgm:pt>
    <dgm:pt modelId="{34766046-4800-4C02-9FFB-8CC69EF151DA}" type="sibTrans" cxnId="{4998E6D0-D78A-4525-9B9C-CDB55D181CA3}">
      <dgm:prSet/>
      <dgm:spPr/>
      <dgm:t>
        <a:bodyPr/>
        <a:lstStyle/>
        <a:p>
          <a:endParaRPr lang="lv-LV"/>
        </a:p>
      </dgm:t>
    </dgm:pt>
    <dgm:pt modelId="{98C7016B-7886-4EE5-9DFD-AAE536E9F190}">
      <dgm:prSet/>
      <dgm:spPr/>
      <dgm:t>
        <a:bodyPr/>
        <a:lstStyle/>
        <a:p>
          <a:pPr algn="just"/>
          <a:r>
            <a:rPr lang="lv-LV" dirty="0">
              <a:latin typeface="Verdana" panose="020B0604030504040204" pitchFamily="34" charset="0"/>
              <a:ea typeface="Verdana" panose="020B0604030504040204" pitchFamily="34" charset="0"/>
            </a:rPr>
            <a:t>Finanšu apgrozījuma pārskatu (projekta pieteikuma G daļa);</a:t>
          </a:r>
        </a:p>
      </dgm:t>
    </dgm:pt>
    <dgm:pt modelId="{20685029-4269-4D62-B884-C771AD14C226}" type="parTrans" cxnId="{61F33A6A-B188-4FBE-89F4-16AF1FC925B7}">
      <dgm:prSet/>
      <dgm:spPr/>
      <dgm:t>
        <a:bodyPr/>
        <a:lstStyle/>
        <a:p>
          <a:endParaRPr lang="lv-LV"/>
        </a:p>
      </dgm:t>
    </dgm:pt>
    <dgm:pt modelId="{9ECD9139-AA0C-48FE-9486-91C8B6BDD8CD}" type="sibTrans" cxnId="{61F33A6A-B188-4FBE-89F4-16AF1FC925B7}">
      <dgm:prSet/>
      <dgm:spPr/>
      <dgm:t>
        <a:bodyPr/>
        <a:lstStyle/>
        <a:p>
          <a:endParaRPr lang="lv-LV"/>
        </a:p>
      </dgm:t>
    </dgm:pt>
    <dgm:pt modelId="{AF2A1B40-BC7B-4253-8618-92AF1625A3D6}">
      <dgm:prSet/>
      <dgm:spPr/>
      <dgm:t>
        <a:bodyPr/>
        <a:lstStyle/>
        <a:p>
          <a:pPr algn="just"/>
          <a:r>
            <a:rPr lang="sv-SE" dirty="0">
              <a:latin typeface="Verdana" panose="020B0604030504040204" pitchFamily="34" charset="0"/>
              <a:ea typeface="Verdana" panose="020B0604030504040204" pitchFamily="34" charset="0"/>
            </a:rPr>
            <a:t>Ja projekta iesniedzējam ir privātie investori,</a:t>
          </a:r>
          <a:r>
            <a:rPr lang="lv-LV" dirty="0">
              <a:latin typeface="Verdana" panose="020B0604030504040204" pitchFamily="34" charset="0"/>
              <a:ea typeface="Verdana" panose="020B0604030504040204" pitchFamily="34" charset="0"/>
            </a:rPr>
            <a:t> iesniedz apliecinājumu par to, ka projekta līdzekļi un rezultāti netiks izmantoti komerciāliem nolūkiem.</a:t>
          </a:r>
        </a:p>
      </dgm:t>
    </dgm:pt>
    <dgm:pt modelId="{C8086D41-F789-4787-9AE4-1D0233B905DF}" type="parTrans" cxnId="{2C9ED1FC-8D9C-4ED3-B031-B3B414492AEA}">
      <dgm:prSet/>
      <dgm:spPr/>
      <dgm:t>
        <a:bodyPr/>
        <a:lstStyle/>
        <a:p>
          <a:endParaRPr lang="lv-LV"/>
        </a:p>
      </dgm:t>
    </dgm:pt>
    <dgm:pt modelId="{231EFBB2-CD9B-46AF-A858-7083E1E0002F}" type="sibTrans" cxnId="{2C9ED1FC-8D9C-4ED3-B031-B3B414492AEA}">
      <dgm:prSet/>
      <dgm:spPr/>
      <dgm:t>
        <a:bodyPr/>
        <a:lstStyle/>
        <a:p>
          <a:endParaRPr lang="lv-LV"/>
        </a:p>
      </dgm:t>
    </dgm:pt>
    <dgm:pt modelId="{954E228E-A3A4-4A42-A584-AD4377BCB63A}">
      <dgm:prSet/>
      <dgm:spPr>
        <a:ln>
          <a:solidFill>
            <a:schemeClr val="accent2">
              <a:lumMod val="75000"/>
            </a:schemeClr>
          </a:solidFill>
        </a:ln>
      </dgm:spPr>
      <dgm:t>
        <a:bodyPr/>
        <a:lstStyle/>
        <a:p>
          <a:pPr algn="just"/>
          <a:r>
            <a:rPr lang="sv-SE" dirty="0">
              <a:latin typeface="Verdana" panose="020B0604030504040204" pitchFamily="34" charset="0"/>
              <a:ea typeface="Verdana" panose="020B0604030504040204" pitchFamily="34" charset="0"/>
            </a:rPr>
            <a:t>Sadarbības partnera – valsts institūcijas apliecinājumu (projekta pieteikuma F daļa)</a:t>
          </a:r>
          <a:r>
            <a:rPr lang="lv-LV" dirty="0">
              <a:latin typeface="Verdana" panose="020B0604030504040204" pitchFamily="34" charset="0"/>
              <a:ea typeface="Verdana" panose="020B0604030504040204" pitchFamily="34" charset="0"/>
            </a:rPr>
            <a:t>.</a:t>
          </a:r>
        </a:p>
      </dgm:t>
    </dgm:pt>
    <dgm:pt modelId="{9807E296-6998-4567-8A11-734707392B46}" type="parTrans" cxnId="{CC80A391-BF2C-4B0C-A1E1-931E3BD94767}">
      <dgm:prSet/>
      <dgm:spPr/>
      <dgm:t>
        <a:bodyPr/>
        <a:lstStyle/>
        <a:p>
          <a:endParaRPr lang="lv-LV"/>
        </a:p>
      </dgm:t>
    </dgm:pt>
    <dgm:pt modelId="{DAD69E1E-D864-4BA9-BB6E-A2316E77E37F}" type="sibTrans" cxnId="{CC80A391-BF2C-4B0C-A1E1-931E3BD94767}">
      <dgm:prSet/>
      <dgm:spPr/>
      <dgm:t>
        <a:bodyPr/>
        <a:lstStyle/>
        <a:p>
          <a:endParaRPr lang="lv-LV"/>
        </a:p>
      </dgm:t>
    </dgm:pt>
    <dgm:pt modelId="{C111BA00-A5A0-411D-8DF5-68EE56264EB8}" type="pres">
      <dgm:prSet presAssocID="{7E5DCFDC-BACE-4DBA-9117-CF27F6188338}" presName="linear" presStyleCnt="0">
        <dgm:presLayoutVars>
          <dgm:dir/>
          <dgm:animLvl val="lvl"/>
          <dgm:resizeHandles val="exact"/>
        </dgm:presLayoutVars>
      </dgm:prSet>
      <dgm:spPr/>
    </dgm:pt>
    <dgm:pt modelId="{A9EC537E-6075-4FE5-B581-E0DBFACF38BA}" type="pres">
      <dgm:prSet presAssocID="{C1844881-331C-4A74-90B0-EDE4BDFEFF76}" presName="parentLin" presStyleCnt="0"/>
      <dgm:spPr/>
    </dgm:pt>
    <dgm:pt modelId="{A91D7642-1705-4FDB-8131-29650994262A}" type="pres">
      <dgm:prSet presAssocID="{C1844881-331C-4A74-90B0-EDE4BDFEFF76}" presName="parentLeftMargin" presStyleLbl="node1" presStyleIdx="0" presStyleCnt="2"/>
      <dgm:spPr/>
    </dgm:pt>
    <dgm:pt modelId="{7956D781-33B2-4CE7-8D0D-B4D25CE0BA53}" type="pres">
      <dgm:prSet presAssocID="{C1844881-331C-4A74-90B0-EDE4BDFEFF76}" presName="parentText" presStyleLbl="node1" presStyleIdx="0" presStyleCnt="2" custLinFactNeighborX="23112">
        <dgm:presLayoutVars>
          <dgm:chMax val="0"/>
          <dgm:bulletEnabled val="1"/>
        </dgm:presLayoutVars>
      </dgm:prSet>
      <dgm:spPr/>
    </dgm:pt>
    <dgm:pt modelId="{3F3B7970-6DEE-4871-BFDE-9C15EA10119F}" type="pres">
      <dgm:prSet presAssocID="{C1844881-331C-4A74-90B0-EDE4BDFEFF76}" presName="negativeSpace" presStyleCnt="0"/>
      <dgm:spPr/>
    </dgm:pt>
    <dgm:pt modelId="{0F34028B-70BF-464A-936C-18F28B6D98A6}" type="pres">
      <dgm:prSet presAssocID="{C1844881-331C-4A74-90B0-EDE4BDFEFF76}" presName="childText" presStyleLbl="conFgAcc1" presStyleIdx="0" presStyleCnt="2">
        <dgm:presLayoutVars>
          <dgm:bulletEnabled val="1"/>
        </dgm:presLayoutVars>
      </dgm:prSet>
      <dgm:spPr/>
    </dgm:pt>
    <dgm:pt modelId="{E6067540-B260-469A-A40E-C5B98606C64E}" type="pres">
      <dgm:prSet presAssocID="{E9078D77-FC7D-42B1-8542-27AB08791E18}" presName="spaceBetweenRectangles" presStyleCnt="0"/>
      <dgm:spPr/>
    </dgm:pt>
    <dgm:pt modelId="{1F4AF69B-0F77-440C-9162-45297654EAB7}" type="pres">
      <dgm:prSet presAssocID="{7877E785-0976-41A3-BC05-36C362023D5B}" presName="parentLin" presStyleCnt="0"/>
      <dgm:spPr/>
    </dgm:pt>
    <dgm:pt modelId="{0D61C110-A2EA-4B62-A2FF-243B07154F87}" type="pres">
      <dgm:prSet presAssocID="{7877E785-0976-41A3-BC05-36C362023D5B}" presName="parentLeftMargin" presStyleLbl="node1" presStyleIdx="0" presStyleCnt="2"/>
      <dgm:spPr/>
    </dgm:pt>
    <dgm:pt modelId="{77981EBC-74C6-4A7E-A617-18D2ECB8AC8F}" type="pres">
      <dgm:prSet presAssocID="{7877E785-0976-41A3-BC05-36C362023D5B}" presName="parentText" presStyleLbl="node1" presStyleIdx="1" presStyleCnt="2">
        <dgm:presLayoutVars>
          <dgm:chMax val="0"/>
          <dgm:bulletEnabled val="1"/>
        </dgm:presLayoutVars>
      </dgm:prSet>
      <dgm:spPr/>
    </dgm:pt>
    <dgm:pt modelId="{24B4488C-9EDB-4393-92C4-6BFC68671062}" type="pres">
      <dgm:prSet presAssocID="{7877E785-0976-41A3-BC05-36C362023D5B}" presName="negativeSpace" presStyleCnt="0"/>
      <dgm:spPr/>
    </dgm:pt>
    <dgm:pt modelId="{5CD6FBB2-F661-4084-855C-6418FC7806A9}" type="pres">
      <dgm:prSet presAssocID="{7877E785-0976-41A3-BC05-36C362023D5B}" presName="childText" presStyleLbl="conFgAcc1" presStyleIdx="1" presStyleCnt="2">
        <dgm:presLayoutVars>
          <dgm:bulletEnabled val="1"/>
        </dgm:presLayoutVars>
      </dgm:prSet>
      <dgm:spPr/>
    </dgm:pt>
  </dgm:ptLst>
  <dgm:cxnLst>
    <dgm:cxn modelId="{A87B3208-FFFE-499F-8944-A797229AB339}" type="presOf" srcId="{7E5DCFDC-BACE-4DBA-9117-CF27F6188338}" destId="{C111BA00-A5A0-411D-8DF5-68EE56264EB8}" srcOrd="0" destOrd="0" presId="urn:microsoft.com/office/officeart/2005/8/layout/list1"/>
    <dgm:cxn modelId="{6FA1BF1E-4360-4F47-B0D3-CC35DA946F06}" srcId="{7877E785-0976-41A3-BC05-36C362023D5B}" destId="{829D888B-862E-4CE9-90E6-CCB266B02F1A}" srcOrd="0" destOrd="0" parTransId="{BDFC5F7E-542E-4279-8A3C-8DA43F2058EC}" sibTransId="{FE0081FD-451B-4944-8F3C-153FAC83C4BD}"/>
    <dgm:cxn modelId="{88257B28-379B-4DAF-A67E-3035F03ADFF8}" srcId="{7E5DCFDC-BACE-4DBA-9117-CF27F6188338}" destId="{C1844881-331C-4A74-90B0-EDE4BDFEFF76}" srcOrd="0" destOrd="0" parTransId="{857BCF73-19FB-41D5-B31A-9FF5E63D44BF}" sibTransId="{E9078D77-FC7D-42B1-8542-27AB08791E18}"/>
    <dgm:cxn modelId="{369C362B-0B21-4C2D-B0D6-E5DC01644BF8}" type="presOf" srcId="{C1844881-331C-4A74-90B0-EDE4BDFEFF76}" destId="{7956D781-33B2-4CE7-8D0D-B4D25CE0BA53}" srcOrd="1" destOrd="0" presId="urn:microsoft.com/office/officeart/2005/8/layout/list1"/>
    <dgm:cxn modelId="{C45DD845-8627-4C1B-8505-6756C95C88B7}" type="presOf" srcId="{5162A7F9-7992-473C-9051-51DC2B3FC6A9}" destId="{0F34028B-70BF-464A-936C-18F28B6D98A6}" srcOrd="0" destOrd="1" presId="urn:microsoft.com/office/officeart/2005/8/layout/list1"/>
    <dgm:cxn modelId="{61F33A6A-B188-4FBE-89F4-16AF1FC925B7}" srcId="{C1844881-331C-4A74-90B0-EDE4BDFEFF76}" destId="{98C7016B-7886-4EE5-9DFD-AAE536E9F190}" srcOrd="3" destOrd="0" parTransId="{20685029-4269-4D62-B884-C771AD14C226}" sibTransId="{9ECD9139-AA0C-48FE-9486-91C8B6BDD8CD}"/>
    <dgm:cxn modelId="{2F84F14B-BA11-4897-82EE-D1BDD31824CA}" srcId="{C1844881-331C-4A74-90B0-EDE4BDFEFF76}" destId="{4D4E9703-B7DB-4CC5-930D-B9309779D2A1}" srcOrd="0" destOrd="0" parTransId="{0421FA42-94F1-4C4B-8872-1CEEDA888C9B}" sibTransId="{94F43CF0-3AD0-41A4-9464-4E5AD0A2E698}"/>
    <dgm:cxn modelId="{95D90E6C-342B-4C1D-8CE4-5C71595EC286}" type="presOf" srcId="{98C7016B-7886-4EE5-9DFD-AAE536E9F190}" destId="{0F34028B-70BF-464A-936C-18F28B6D98A6}" srcOrd="0" destOrd="3" presId="urn:microsoft.com/office/officeart/2005/8/layout/list1"/>
    <dgm:cxn modelId="{BF463E55-ABB7-4961-A07D-63926B5C5DEB}" type="presOf" srcId="{7877E785-0976-41A3-BC05-36C362023D5B}" destId="{0D61C110-A2EA-4B62-A2FF-243B07154F87}" srcOrd="0" destOrd="0" presId="urn:microsoft.com/office/officeart/2005/8/layout/list1"/>
    <dgm:cxn modelId="{CFFB8A89-1710-44B3-B55A-AA70FC13C284}" type="presOf" srcId="{954E228E-A3A4-4A42-A584-AD4377BCB63A}" destId="{5CD6FBB2-F661-4084-855C-6418FC7806A9}" srcOrd="0" destOrd="1" presId="urn:microsoft.com/office/officeart/2005/8/layout/list1"/>
    <dgm:cxn modelId="{1B390391-3CB2-4C0D-BE0C-528B7D5E6EFF}" srcId="{C1844881-331C-4A74-90B0-EDE4BDFEFF76}" destId="{5162A7F9-7992-473C-9051-51DC2B3FC6A9}" srcOrd="1" destOrd="0" parTransId="{6576E6CA-6E91-4BF8-9E3F-720E2D63BFFC}" sibTransId="{85D1019F-5F4F-433B-9900-524D27E27EEB}"/>
    <dgm:cxn modelId="{CC80A391-BF2C-4B0C-A1E1-931E3BD94767}" srcId="{7877E785-0976-41A3-BC05-36C362023D5B}" destId="{954E228E-A3A4-4A42-A584-AD4377BCB63A}" srcOrd="1" destOrd="0" parTransId="{9807E296-6998-4567-8A11-734707392B46}" sibTransId="{DAD69E1E-D864-4BA9-BB6E-A2316E77E37F}"/>
    <dgm:cxn modelId="{A255779F-2C3A-4972-8CFA-9B782363836B}" type="presOf" srcId="{4D4E9703-B7DB-4CC5-930D-B9309779D2A1}" destId="{0F34028B-70BF-464A-936C-18F28B6D98A6}" srcOrd="0" destOrd="0" presId="urn:microsoft.com/office/officeart/2005/8/layout/list1"/>
    <dgm:cxn modelId="{75485BAB-D2D9-40A1-8D3A-6197F4830E78}" type="presOf" srcId="{829D888B-862E-4CE9-90E6-CCB266B02F1A}" destId="{5CD6FBB2-F661-4084-855C-6418FC7806A9}" srcOrd="0" destOrd="0" presId="urn:microsoft.com/office/officeart/2005/8/layout/list1"/>
    <dgm:cxn modelId="{3E7469BF-F976-4D98-AF50-724AC5A4B324}" type="presOf" srcId="{7877E785-0976-41A3-BC05-36C362023D5B}" destId="{77981EBC-74C6-4A7E-A617-18D2ECB8AC8F}" srcOrd="1" destOrd="0" presId="urn:microsoft.com/office/officeart/2005/8/layout/list1"/>
    <dgm:cxn modelId="{619C91C9-A8BE-43B2-90B5-1FDD36B7A659}" srcId="{7E5DCFDC-BACE-4DBA-9117-CF27F6188338}" destId="{7877E785-0976-41A3-BC05-36C362023D5B}" srcOrd="1" destOrd="0" parTransId="{0D2A5712-C747-4022-BD0F-37132095CF1B}" sibTransId="{09940705-80C1-44EB-8EBC-D0120FFB7E6C}"/>
    <dgm:cxn modelId="{386B7DCF-4265-41F3-8E0E-6BEBB70CF8A2}" type="presOf" srcId="{C1844881-331C-4A74-90B0-EDE4BDFEFF76}" destId="{A91D7642-1705-4FDB-8131-29650994262A}" srcOrd="0" destOrd="0" presId="urn:microsoft.com/office/officeart/2005/8/layout/list1"/>
    <dgm:cxn modelId="{4998E6D0-D78A-4525-9B9C-CDB55D181CA3}" srcId="{C1844881-331C-4A74-90B0-EDE4BDFEFF76}" destId="{615CC287-638F-48F5-A00D-2402F967AF13}" srcOrd="2" destOrd="0" parTransId="{10FAFB87-E35A-4D8D-AD34-9DC5429A9F2F}" sibTransId="{34766046-4800-4C02-9FFB-8CC69EF151DA}"/>
    <dgm:cxn modelId="{A20B10F4-6FC8-4BAD-A5E3-E2738171A21B}" type="presOf" srcId="{AF2A1B40-BC7B-4253-8618-92AF1625A3D6}" destId="{0F34028B-70BF-464A-936C-18F28B6D98A6}" srcOrd="0" destOrd="4" presId="urn:microsoft.com/office/officeart/2005/8/layout/list1"/>
    <dgm:cxn modelId="{10B1C1F5-43FF-4A57-9B55-7CDC7FC6DD62}" type="presOf" srcId="{615CC287-638F-48F5-A00D-2402F967AF13}" destId="{0F34028B-70BF-464A-936C-18F28B6D98A6}" srcOrd="0" destOrd="2" presId="urn:microsoft.com/office/officeart/2005/8/layout/list1"/>
    <dgm:cxn modelId="{2C9ED1FC-8D9C-4ED3-B031-B3B414492AEA}" srcId="{C1844881-331C-4A74-90B0-EDE4BDFEFF76}" destId="{AF2A1B40-BC7B-4253-8618-92AF1625A3D6}" srcOrd="4" destOrd="0" parTransId="{C8086D41-F789-4787-9AE4-1D0233B905DF}" sibTransId="{231EFBB2-CD9B-46AF-A858-7083E1E0002F}"/>
    <dgm:cxn modelId="{23A7EC66-C3C1-49C6-B2C5-7C8C74315669}" type="presParOf" srcId="{C111BA00-A5A0-411D-8DF5-68EE56264EB8}" destId="{A9EC537E-6075-4FE5-B581-E0DBFACF38BA}" srcOrd="0" destOrd="0" presId="urn:microsoft.com/office/officeart/2005/8/layout/list1"/>
    <dgm:cxn modelId="{AD64AFC7-A3A3-44E3-AD57-021FA63DCBC4}" type="presParOf" srcId="{A9EC537E-6075-4FE5-B581-E0DBFACF38BA}" destId="{A91D7642-1705-4FDB-8131-29650994262A}" srcOrd="0" destOrd="0" presId="urn:microsoft.com/office/officeart/2005/8/layout/list1"/>
    <dgm:cxn modelId="{EF61D9E2-8D4F-4868-8CDD-C30FD703DF69}" type="presParOf" srcId="{A9EC537E-6075-4FE5-B581-E0DBFACF38BA}" destId="{7956D781-33B2-4CE7-8D0D-B4D25CE0BA53}" srcOrd="1" destOrd="0" presId="urn:microsoft.com/office/officeart/2005/8/layout/list1"/>
    <dgm:cxn modelId="{6210A461-6342-4BD2-A081-7FCDC746F9E1}" type="presParOf" srcId="{C111BA00-A5A0-411D-8DF5-68EE56264EB8}" destId="{3F3B7970-6DEE-4871-BFDE-9C15EA10119F}" srcOrd="1" destOrd="0" presId="urn:microsoft.com/office/officeart/2005/8/layout/list1"/>
    <dgm:cxn modelId="{2366B40C-4C9D-4764-BA85-CA1E036FAEAF}" type="presParOf" srcId="{C111BA00-A5A0-411D-8DF5-68EE56264EB8}" destId="{0F34028B-70BF-464A-936C-18F28B6D98A6}" srcOrd="2" destOrd="0" presId="urn:microsoft.com/office/officeart/2005/8/layout/list1"/>
    <dgm:cxn modelId="{8FBDA7CA-93DC-42CA-ADA1-24FF1A9BC2A8}" type="presParOf" srcId="{C111BA00-A5A0-411D-8DF5-68EE56264EB8}" destId="{E6067540-B260-469A-A40E-C5B98606C64E}" srcOrd="3" destOrd="0" presId="urn:microsoft.com/office/officeart/2005/8/layout/list1"/>
    <dgm:cxn modelId="{569CEAA7-FEBA-4DC7-897A-F8ED594CF82C}" type="presParOf" srcId="{C111BA00-A5A0-411D-8DF5-68EE56264EB8}" destId="{1F4AF69B-0F77-440C-9162-45297654EAB7}" srcOrd="4" destOrd="0" presId="urn:microsoft.com/office/officeart/2005/8/layout/list1"/>
    <dgm:cxn modelId="{46C129F5-BC5D-4214-A7B5-4C2127102A04}" type="presParOf" srcId="{1F4AF69B-0F77-440C-9162-45297654EAB7}" destId="{0D61C110-A2EA-4B62-A2FF-243B07154F87}" srcOrd="0" destOrd="0" presId="urn:microsoft.com/office/officeart/2005/8/layout/list1"/>
    <dgm:cxn modelId="{2BC09FD0-E894-4C1E-8DE8-3F044F2B00AB}" type="presParOf" srcId="{1F4AF69B-0F77-440C-9162-45297654EAB7}" destId="{77981EBC-74C6-4A7E-A617-18D2ECB8AC8F}" srcOrd="1" destOrd="0" presId="urn:microsoft.com/office/officeart/2005/8/layout/list1"/>
    <dgm:cxn modelId="{E22E6302-6B6F-439B-A399-A7F53948850B}" type="presParOf" srcId="{C111BA00-A5A0-411D-8DF5-68EE56264EB8}" destId="{24B4488C-9EDB-4393-92C4-6BFC68671062}" srcOrd="5" destOrd="0" presId="urn:microsoft.com/office/officeart/2005/8/layout/list1"/>
    <dgm:cxn modelId="{42B2B3E7-C4B6-4880-870F-CD4CA980CBCD}" type="presParOf" srcId="{C111BA00-A5A0-411D-8DF5-68EE56264EB8}" destId="{5CD6FBB2-F661-4084-855C-6418FC7806A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1E5B3C-773A-4745-AAAC-833BC95BCE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0A1FB10D-D314-4759-83E5-3296354629FB}">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Projekta vadītājs, galvenie izpildītāji un izpildītāji</a:t>
          </a:r>
        </a:p>
      </dgm:t>
    </dgm:pt>
    <dgm:pt modelId="{C0F8BC9D-73B0-403E-ABBE-F1682F8A8F50}" type="parTrans" cxnId="{8063D2FA-99EE-45DD-94A6-F5077B3A9664}">
      <dgm:prSet/>
      <dgm:spPr/>
      <dgm:t>
        <a:bodyPr/>
        <a:lstStyle/>
        <a:p>
          <a:endParaRPr lang="lv-LV"/>
        </a:p>
      </dgm:t>
    </dgm:pt>
    <dgm:pt modelId="{59D29D4C-80D1-47F1-A16E-7FCD441D0A73}" type="sibTrans" cxnId="{8063D2FA-99EE-45DD-94A6-F5077B3A9664}">
      <dgm:prSet/>
      <dgm:spPr/>
      <dgm:t>
        <a:bodyPr/>
        <a:lstStyle/>
        <a:p>
          <a:endParaRPr lang="lv-LV"/>
        </a:p>
      </dgm:t>
    </dgm:pt>
    <dgm:pt modelId="{6BC5FF90-A7DF-4361-A87A-B54AF919427E}">
      <dgm:prSet phldrT="[Text]"/>
      <dgm:spPr>
        <a:solidFill>
          <a:schemeClr val="accent2">
            <a:lumMod val="60000"/>
            <a:lumOff val="40000"/>
          </a:schemeClr>
        </a:solidFill>
      </dgm:spPr>
      <dgm:t>
        <a:bodyPr/>
        <a:lstStyle/>
        <a:p>
          <a:r>
            <a:rPr lang="lv-LV" dirty="0">
              <a:latin typeface="Verdana" panose="020B0604030504040204" pitchFamily="34" charset="0"/>
              <a:ea typeface="Verdana" panose="020B0604030504040204" pitchFamily="34" charset="0"/>
            </a:rPr>
            <a:t>Projekta izpildītāji – studējošie</a:t>
          </a:r>
        </a:p>
      </dgm:t>
    </dgm:pt>
    <dgm:pt modelId="{E9B87482-F974-4AC6-9AD4-9E9B4BC2F87E}" type="sibTrans" cxnId="{3B7EA180-4FC3-4044-AAE6-80A213324BCC}">
      <dgm:prSet/>
      <dgm:spPr/>
      <dgm:t>
        <a:bodyPr/>
        <a:lstStyle/>
        <a:p>
          <a:endParaRPr lang="lv-LV"/>
        </a:p>
      </dgm:t>
    </dgm:pt>
    <dgm:pt modelId="{0C69FBE2-431F-4EC1-A9A4-6BAFF33B020D}" type="parTrans" cxnId="{3B7EA180-4FC3-4044-AAE6-80A213324BCC}">
      <dgm:prSet/>
      <dgm:spPr/>
      <dgm:t>
        <a:bodyPr/>
        <a:lstStyle/>
        <a:p>
          <a:endParaRPr lang="lv-LV"/>
        </a:p>
      </dgm:t>
    </dgm:pt>
    <dgm:pt modelId="{C233CD65-7D63-4B93-AE42-450A1BC0277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vadītājs un galvenie izpildītāji ir </a:t>
          </a:r>
          <a:r>
            <a:rPr lang="lv-LV" b="1" dirty="0">
              <a:solidFill>
                <a:schemeClr val="accent2">
                  <a:lumMod val="75000"/>
                </a:schemeClr>
              </a:solidFill>
              <a:latin typeface="Verdana" panose="020B0604030504040204" pitchFamily="34" charset="0"/>
              <a:ea typeface="Verdana" panose="020B0604030504040204" pitchFamily="34" charset="0"/>
            </a:rPr>
            <a:t>zinātnieki</a:t>
          </a:r>
          <a:r>
            <a:rPr lang="lv-LV" dirty="0">
              <a:solidFill>
                <a:schemeClr val="accent2">
                  <a:lumMod val="75000"/>
                </a:schemeClr>
              </a:solidFill>
              <a:latin typeface="Verdana" panose="020B0604030504040204" pitchFamily="34" charset="0"/>
              <a:ea typeface="Verdana" panose="020B0604030504040204" pitchFamily="34" charset="0"/>
            </a:rPr>
            <a:t>;</a:t>
          </a:r>
        </a:p>
      </dgm:t>
    </dgm:pt>
    <dgm:pt modelId="{C47B968A-CB6C-483B-962D-21C8706B896F}" type="parTrans" cxnId="{FE39C133-D717-4ABD-9890-C643C6C0ED10}">
      <dgm:prSet/>
      <dgm:spPr/>
      <dgm:t>
        <a:bodyPr/>
        <a:lstStyle/>
        <a:p>
          <a:endParaRPr lang="lv-LV"/>
        </a:p>
      </dgm:t>
    </dgm:pt>
    <dgm:pt modelId="{F8D96D93-0963-4DC5-AAF7-34A36A043C0F}" type="sibTrans" cxnId="{FE39C133-D717-4ABD-9890-C643C6C0ED10}">
      <dgm:prSet/>
      <dgm:spPr/>
      <dgm:t>
        <a:bodyPr/>
        <a:lstStyle/>
        <a:p>
          <a:endParaRPr lang="lv-LV"/>
        </a:p>
      </dgm:t>
    </dgm:pt>
    <dgm:pt modelId="{4EC15C13-EAF1-4BC1-8E80-5CFB15BFDFFE}">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vadītājs var šādā lomā būt </a:t>
          </a:r>
          <a:r>
            <a:rPr lang="lv-LV" b="1" dirty="0">
              <a:solidFill>
                <a:schemeClr val="accent2">
                  <a:lumMod val="75000"/>
                </a:schemeClr>
              </a:solidFill>
              <a:latin typeface="Verdana" panose="020B0604030504040204" pitchFamily="34" charset="0"/>
              <a:ea typeface="Verdana" panose="020B0604030504040204" pitchFamily="34" charset="0"/>
            </a:rPr>
            <a:t>tikai vienā no šajā konkursā iesniegtajiem projektu pieteikumiem</a:t>
          </a:r>
          <a:r>
            <a:rPr lang="lv-LV" dirty="0">
              <a:latin typeface="Verdana" panose="020B0604030504040204" pitchFamily="34" charset="0"/>
              <a:ea typeface="Verdana" panose="020B0604030504040204" pitchFamily="34" charset="0"/>
            </a:rPr>
            <a:t>;</a:t>
          </a:r>
        </a:p>
      </dgm:t>
    </dgm:pt>
    <dgm:pt modelId="{A9F66D71-5C5A-45D3-9816-BF2FBEAE5577}" type="parTrans" cxnId="{8E55919F-0713-479F-8825-CABB73B8E59A}">
      <dgm:prSet/>
      <dgm:spPr/>
      <dgm:t>
        <a:bodyPr/>
        <a:lstStyle/>
        <a:p>
          <a:endParaRPr lang="lv-LV"/>
        </a:p>
      </dgm:t>
    </dgm:pt>
    <dgm:pt modelId="{735C701D-017A-46F7-90F5-4D0F0BD3BEB3}" type="sibTrans" cxnId="{8E55919F-0713-479F-8825-CABB73B8E59A}">
      <dgm:prSet/>
      <dgm:spPr/>
      <dgm:t>
        <a:bodyPr/>
        <a:lstStyle/>
        <a:p>
          <a:endParaRPr lang="lv-LV"/>
        </a:p>
      </dgm:t>
    </dgm:pt>
    <dgm:pt modelId="{9604F209-A85E-4AE7-A2FE-79B129D833A1}">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Vienlaikus projekta vadītājs var piedalīties citos projektu pieteikumos kā galvenais izpildītājs vai izpildītājs;</a:t>
          </a:r>
        </a:p>
      </dgm:t>
    </dgm:pt>
    <dgm:pt modelId="{D69B8845-CDB6-4865-880B-3738F58E3B17}" type="parTrans" cxnId="{D8A10C85-424C-4FF7-BE16-8335EDCF5ECF}">
      <dgm:prSet/>
      <dgm:spPr/>
      <dgm:t>
        <a:bodyPr/>
        <a:lstStyle/>
        <a:p>
          <a:endParaRPr lang="lv-LV"/>
        </a:p>
      </dgm:t>
    </dgm:pt>
    <dgm:pt modelId="{D7AB8B87-6190-463D-99E7-D4B6FE0C3130}" type="sibTrans" cxnId="{D8A10C85-424C-4FF7-BE16-8335EDCF5ECF}">
      <dgm:prSet/>
      <dgm:spPr/>
      <dgm:t>
        <a:bodyPr/>
        <a:lstStyle/>
        <a:p>
          <a:endParaRPr lang="lv-LV"/>
        </a:p>
      </dgm:t>
    </dgm:pt>
    <dgm:pt modelId="{8998EE31-581F-44A1-AF7E-FE74B6BCFEC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vadītājs, galvenie izpildītāji un izpildītāji piedalās ar nosacījumu:</a:t>
          </a:r>
        </a:p>
      </dgm:t>
    </dgm:pt>
    <dgm:pt modelId="{D71D8837-4753-4543-8A1D-83E7A42E14A9}" type="parTrans" cxnId="{F763516F-44A0-47CE-A5F6-24DB4332DB46}">
      <dgm:prSet/>
      <dgm:spPr/>
      <dgm:t>
        <a:bodyPr/>
        <a:lstStyle/>
        <a:p>
          <a:endParaRPr lang="lv-LV"/>
        </a:p>
      </dgm:t>
    </dgm:pt>
    <dgm:pt modelId="{349DDB68-3ED6-4027-877A-AE583C904C53}" type="sibTrans" cxnId="{F763516F-44A0-47CE-A5F6-24DB4332DB46}">
      <dgm:prSet/>
      <dgm:spPr/>
      <dgm:t>
        <a:bodyPr/>
        <a:lstStyle/>
        <a:p>
          <a:endParaRPr lang="lv-LV"/>
        </a:p>
      </dgm:t>
    </dgm:pt>
    <dgm:pt modelId="{C95DCFBB-968A-401C-91D8-BF5789E9F7B6}">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a:t>
          </a:r>
          <a:r>
            <a:rPr lang="fi-FI" dirty="0">
              <a:latin typeface="Verdana" panose="020B0604030504040204" pitchFamily="34" charset="0"/>
              <a:ea typeface="Verdana" panose="020B0604030504040204" pitchFamily="34" charset="0"/>
            </a:rPr>
            <a:t>Vienā vai vairākos projektu pieteikumos kopējā</a:t>
          </a:r>
          <a:r>
            <a:rPr lang="lv-LV" dirty="0">
              <a:latin typeface="Verdana" panose="020B0604030504040204" pitchFamily="34" charset="0"/>
              <a:ea typeface="Verdana" panose="020B0604030504040204" pitchFamily="34" charset="0"/>
            </a:rPr>
            <a:t> </a:t>
          </a:r>
          <a:r>
            <a:rPr lang="pt-BR" dirty="0">
              <a:latin typeface="Verdana" panose="020B0604030504040204" pitchFamily="34" charset="0"/>
              <a:ea typeface="Verdana" panose="020B0604030504040204" pitchFamily="34" charset="0"/>
            </a:rPr>
            <a:t>slodze vienam cilvēkam </a:t>
          </a:r>
          <a:r>
            <a:rPr lang="pt-BR" b="1" dirty="0">
              <a:solidFill>
                <a:schemeClr val="accent2">
                  <a:lumMod val="75000"/>
                </a:schemeClr>
              </a:solidFill>
              <a:latin typeface="Verdana" panose="020B0604030504040204" pitchFamily="34" charset="0"/>
              <a:ea typeface="Verdana" panose="020B0604030504040204" pitchFamily="34" charset="0"/>
            </a:rPr>
            <a:t>nevar pārsniegt 1 PLE</a:t>
          </a:r>
          <a:r>
            <a:rPr lang="lv-LV" dirty="0">
              <a:latin typeface="Verdana" panose="020B0604030504040204" pitchFamily="34" charset="0"/>
              <a:ea typeface="Verdana" panose="020B0604030504040204" pitchFamily="34" charset="0"/>
            </a:rPr>
            <a:t>,</a:t>
          </a:r>
        </a:p>
      </dgm:t>
    </dgm:pt>
    <dgm:pt modelId="{9EC1F7A3-6113-41F6-BDC2-04E0AEA93863}" type="parTrans" cxnId="{BAB6DB31-80C7-4744-8485-8FC71AE9C5F7}">
      <dgm:prSet/>
      <dgm:spPr/>
      <dgm:t>
        <a:bodyPr/>
        <a:lstStyle/>
        <a:p>
          <a:endParaRPr lang="lv-LV"/>
        </a:p>
      </dgm:t>
    </dgm:pt>
    <dgm:pt modelId="{5D48BF4F-2D1B-40FE-A05A-ED5E65F83CA9}" type="sibTrans" cxnId="{BAB6DB31-80C7-4744-8485-8FC71AE9C5F7}">
      <dgm:prSet/>
      <dgm:spPr/>
      <dgm:t>
        <a:bodyPr/>
        <a:lstStyle/>
        <a:p>
          <a:endParaRPr lang="lv-LV"/>
        </a:p>
      </dgm:t>
    </dgm:pt>
    <dgm:pt modelId="{358988E2-8354-4C28-B419-F163F079D4CB}">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Ja nosacījumi netiek ievēroti, konkursā tiek virzīti visagrāk iesniegtie projektu pieteikumi.</a:t>
          </a:r>
        </a:p>
      </dgm:t>
    </dgm:pt>
    <dgm:pt modelId="{465B45C7-D017-46F2-B5E0-3B21CE2C399D}" type="parTrans" cxnId="{76802203-FF13-467E-B0D3-15CE14C17BA8}">
      <dgm:prSet/>
      <dgm:spPr/>
      <dgm:t>
        <a:bodyPr/>
        <a:lstStyle/>
        <a:p>
          <a:endParaRPr lang="lv-LV"/>
        </a:p>
      </dgm:t>
    </dgm:pt>
    <dgm:pt modelId="{68484F38-407B-4F68-84C1-3B39C921FE53}" type="sibTrans" cxnId="{76802203-FF13-467E-B0D3-15CE14C17BA8}">
      <dgm:prSet/>
      <dgm:spPr/>
      <dgm:t>
        <a:bodyPr/>
        <a:lstStyle/>
        <a:p>
          <a:endParaRPr lang="lv-LV"/>
        </a:p>
      </dgm:t>
    </dgm:pt>
    <dgm:pt modelId="{2179D0D6-DBDF-42D7-87CD-A76202949954}">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visu studējošo kopējā vidējā slodze visā projekta īstenošanas laikā ir </a:t>
          </a:r>
          <a:r>
            <a:rPr lang="lv-LV" b="1" dirty="0">
              <a:solidFill>
                <a:schemeClr val="accent2">
                  <a:lumMod val="75000"/>
                </a:schemeClr>
              </a:solidFill>
              <a:latin typeface="Verdana" panose="020B0604030504040204" pitchFamily="34" charset="0"/>
              <a:ea typeface="Verdana" panose="020B0604030504040204" pitchFamily="34" charset="0"/>
            </a:rPr>
            <a:t>vismaz 1,6 PLE</a:t>
          </a:r>
          <a:r>
            <a:rPr lang="lv-LV" dirty="0">
              <a:latin typeface="Verdana" panose="020B0604030504040204" pitchFamily="34" charset="0"/>
              <a:ea typeface="Verdana" panose="020B0604030504040204" pitchFamily="34" charset="0"/>
            </a:rPr>
            <a:t>;</a:t>
          </a:r>
        </a:p>
      </dgm:t>
    </dgm:pt>
    <dgm:pt modelId="{33ADEF35-232F-4924-B6DD-1C86EA3E5253}" type="parTrans" cxnId="{55D8194B-3851-4509-B577-18EA0CFD46DD}">
      <dgm:prSet/>
      <dgm:spPr/>
      <dgm:t>
        <a:bodyPr/>
        <a:lstStyle/>
        <a:p>
          <a:endParaRPr lang="lv-LV"/>
        </a:p>
      </dgm:t>
    </dgm:pt>
    <dgm:pt modelId="{5C49CDFF-0886-480D-BB1E-21002CF24BE5}" type="sibTrans" cxnId="{55D8194B-3851-4509-B577-18EA0CFD46DD}">
      <dgm:prSet/>
      <dgm:spPr/>
      <dgm:t>
        <a:bodyPr/>
        <a:lstStyle/>
        <a:p>
          <a:endParaRPr lang="lv-LV"/>
        </a:p>
      </dgm:t>
    </dgm:pt>
    <dgm:pt modelId="{F6A6110C-DC88-4F6F-AB5E-AEF2F84886DC}">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katrs studējošais ir nodarbināts projektā </a:t>
          </a:r>
          <a:r>
            <a:rPr lang="lv-LV" b="1" dirty="0">
              <a:solidFill>
                <a:schemeClr val="accent2">
                  <a:lumMod val="75000"/>
                </a:schemeClr>
              </a:solidFill>
              <a:latin typeface="Verdana" panose="020B0604030504040204" pitchFamily="34" charset="0"/>
              <a:ea typeface="Verdana" panose="020B0604030504040204" pitchFamily="34" charset="0"/>
            </a:rPr>
            <a:t>vismaz 0,25 PLE </a:t>
          </a:r>
          <a:r>
            <a:rPr lang="lv-LV" dirty="0">
              <a:latin typeface="Verdana" panose="020B0604030504040204" pitchFamily="34" charset="0"/>
              <a:ea typeface="Verdana" panose="020B0604030504040204" pitchFamily="34" charset="0"/>
            </a:rPr>
            <a:t>vidēji projekta īstenošanas laikā;</a:t>
          </a:r>
        </a:p>
      </dgm:t>
    </dgm:pt>
    <dgm:pt modelId="{948A2993-1C61-4D98-A508-4E475E0485FA}" type="parTrans" cxnId="{EEA12FAB-98BA-40E4-A673-34743976CDC3}">
      <dgm:prSet/>
      <dgm:spPr/>
      <dgm:t>
        <a:bodyPr/>
        <a:lstStyle/>
        <a:p>
          <a:endParaRPr lang="lv-LV"/>
        </a:p>
      </dgm:t>
    </dgm:pt>
    <dgm:pt modelId="{528A6F0D-6168-434A-81F9-25A3B500768B}" type="sibTrans" cxnId="{EEA12FAB-98BA-40E4-A673-34743976CDC3}">
      <dgm:prSet/>
      <dgm:spPr/>
      <dgm:t>
        <a:bodyPr/>
        <a:lstStyle/>
        <a:p>
          <a:endParaRPr lang="lv-LV"/>
        </a:p>
      </dgm:t>
    </dgm:pt>
    <dgm:pt modelId="{03C1DD07-67A4-41A4-AD12-8CC9006584BE}">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Ja studējošais pabeidz viena līmeņa studijas, 4 mēn. periodu līdz augstāka līmeņa studijām var ieskaitīt minētajā PLE (nolikuma 23.punkts);</a:t>
          </a:r>
        </a:p>
      </dgm:t>
    </dgm:pt>
    <dgm:pt modelId="{AFE7691C-18C2-4ED1-BD85-01A00AE33C32}" type="parTrans" cxnId="{8F0A42DD-63C7-4415-8FBE-5DCAAA15B1EB}">
      <dgm:prSet/>
      <dgm:spPr/>
      <dgm:t>
        <a:bodyPr/>
        <a:lstStyle/>
        <a:p>
          <a:endParaRPr lang="lv-LV"/>
        </a:p>
      </dgm:t>
    </dgm:pt>
    <dgm:pt modelId="{AC099DBA-429B-412F-AD6E-084E503BC920}" type="sibTrans" cxnId="{8F0A42DD-63C7-4415-8FBE-5DCAAA15B1EB}">
      <dgm:prSet/>
      <dgm:spPr/>
      <dgm:t>
        <a:bodyPr/>
        <a:lstStyle/>
        <a:p>
          <a:endParaRPr lang="lv-LV"/>
        </a:p>
      </dgm:t>
    </dgm:pt>
    <dgm:pt modelId="{19531795-70F3-4D5F-8F27-C604F3190D92}">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Ja doktorantūrā studējošais pabeidz studijas projekta laikā un aizstāv promocijas darbu, viņa slodzi var skaitīt studējošo PLE.</a:t>
          </a:r>
        </a:p>
      </dgm:t>
    </dgm:pt>
    <dgm:pt modelId="{54162E4D-F608-4D33-96E3-4690998939F8}" type="parTrans" cxnId="{0BBD5CDD-5CAA-4DCB-AFFF-E644CCC46DFD}">
      <dgm:prSet/>
      <dgm:spPr/>
      <dgm:t>
        <a:bodyPr/>
        <a:lstStyle/>
        <a:p>
          <a:endParaRPr lang="lv-LV"/>
        </a:p>
      </dgm:t>
    </dgm:pt>
    <dgm:pt modelId="{A1934AEB-FA18-4BD5-A4EB-239D906CE350}" type="sibTrans" cxnId="{0BBD5CDD-5CAA-4DCB-AFFF-E644CCC46DFD}">
      <dgm:prSet/>
      <dgm:spPr/>
      <dgm:t>
        <a:bodyPr/>
        <a:lstStyle/>
        <a:p>
          <a:endParaRPr lang="lv-LV"/>
        </a:p>
      </dgm:t>
    </dgm:pt>
    <dgm:pt modelId="{3504CC01-951A-490D-B0FA-5F5EE748FC72}" type="pres">
      <dgm:prSet presAssocID="{091E5B3C-773A-4745-AAAC-833BC95BCEC6}" presName="linear" presStyleCnt="0">
        <dgm:presLayoutVars>
          <dgm:dir/>
          <dgm:animLvl val="lvl"/>
          <dgm:resizeHandles val="exact"/>
        </dgm:presLayoutVars>
      </dgm:prSet>
      <dgm:spPr/>
    </dgm:pt>
    <dgm:pt modelId="{25B7B737-C508-46C1-9788-8A28D7EFBF03}" type="pres">
      <dgm:prSet presAssocID="{0A1FB10D-D314-4759-83E5-3296354629FB}" presName="parentLin" presStyleCnt="0"/>
      <dgm:spPr/>
    </dgm:pt>
    <dgm:pt modelId="{1B586799-0A71-428B-8E86-6A3DFA1DEA80}" type="pres">
      <dgm:prSet presAssocID="{0A1FB10D-D314-4759-83E5-3296354629FB}" presName="parentLeftMargin" presStyleLbl="node1" presStyleIdx="0" presStyleCnt="2"/>
      <dgm:spPr/>
    </dgm:pt>
    <dgm:pt modelId="{9920EE05-33FC-40F8-ABFC-CD21ED397684}" type="pres">
      <dgm:prSet presAssocID="{0A1FB10D-D314-4759-83E5-3296354629FB}" presName="parentText" presStyleLbl="node1" presStyleIdx="0" presStyleCnt="2">
        <dgm:presLayoutVars>
          <dgm:chMax val="0"/>
          <dgm:bulletEnabled val="1"/>
        </dgm:presLayoutVars>
      </dgm:prSet>
      <dgm:spPr/>
    </dgm:pt>
    <dgm:pt modelId="{15ACD5E1-052F-4A1C-B398-FAB63CDA5C10}" type="pres">
      <dgm:prSet presAssocID="{0A1FB10D-D314-4759-83E5-3296354629FB}" presName="negativeSpace" presStyleCnt="0"/>
      <dgm:spPr/>
    </dgm:pt>
    <dgm:pt modelId="{F9383AFD-417F-470C-B52B-E46CA4B79D2A}" type="pres">
      <dgm:prSet presAssocID="{0A1FB10D-D314-4759-83E5-3296354629FB}" presName="childText" presStyleLbl="conFgAcc1" presStyleIdx="0" presStyleCnt="2">
        <dgm:presLayoutVars>
          <dgm:bulletEnabled val="1"/>
        </dgm:presLayoutVars>
      </dgm:prSet>
      <dgm:spPr/>
    </dgm:pt>
    <dgm:pt modelId="{5AD35385-ED76-44F2-A258-96953893E2B3}" type="pres">
      <dgm:prSet presAssocID="{59D29D4C-80D1-47F1-A16E-7FCD441D0A73}" presName="spaceBetweenRectangles" presStyleCnt="0"/>
      <dgm:spPr/>
    </dgm:pt>
    <dgm:pt modelId="{C5081AB8-DF2C-485F-A23D-F250FA65D511}" type="pres">
      <dgm:prSet presAssocID="{6BC5FF90-A7DF-4361-A87A-B54AF919427E}" presName="parentLin" presStyleCnt="0"/>
      <dgm:spPr/>
    </dgm:pt>
    <dgm:pt modelId="{D30A2F53-C97D-4900-BCC7-EE6A55B82906}" type="pres">
      <dgm:prSet presAssocID="{6BC5FF90-A7DF-4361-A87A-B54AF919427E}" presName="parentLeftMargin" presStyleLbl="node1" presStyleIdx="0" presStyleCnt="2"/>
      <dgm:spPr/>
    </dgm:pt>
    <dgm:pt modelId="{AE87065E-D247-4877-9126-C0CA03099A81}" type="pres">
      <dgm:prSet presAssocID="{6BC5FF90-A7DF-4361-A87A-B54AF919427E}" presName="parentText" presStyleLbl="node1" presStyleIdx="1" presStyleCnt="2">
        <dgm:presLayoutVars>
          <dgm:chMax val="0"/>
          <dgm:bulletEnabled val="1"/>
        </dgm:presLayoutVars>
      </dgm:prSet>
      <dgm:spPr/>
    </dgm:pt>
    <dgm:pt modelId="{23B51CB1-B403-48E4-A6DB-CEFF3F46B5B5}" type="pres">
      <dgm:prSet presAssocID="{6BC5FF90-A7DF-4361-A87A-B54AF919427E}" presName="negativeSpace" presStyleCnt="0"/>
      <dgm:spPr/>
    </dgm:pt>
    <dgm:pt modelId="{E26CDC2D-294A-4418-B61C-721A7E3FD6E3}" type="pres">
      <dgm:prSet presAssocID="{6BC5FF90-A7DF-4361-A87A-B54AF919427E}" presName="childText" presStyleLbl="conFgAcc1" presStyleIdx="1" presStyleCnt="2" custScaleY="114984">
        <dgm:presLayoutVars>
          <dgm:bulletEnabled val="1"/>
        </dgm:presLayoutVars>
      </dgm:prSet>
      <dgm:spPr/>
    </dgm:pt>
  </dgm:ptLst>
  <dgm:cxnLst>
    <dgm:cxn modelId="{81DFBF00-4086-452C-A98C-323CA55301BA}" type="presOf" srcId="{8998EE31-581F-44A1-AF7E-FE74B6BCFEC8}" destId="{F9383AFD-417F-470C-B52B-E46CA4B79D2A}" srcOrd="0" destOrd="3" presId="urn:microsoft.com/office/officeart/2005/8/layout/list1"/>
    <dgm:cxn modelId="{76802203-FF13-467E-B0D3-15CE14C17BA8}" srcId="{0A1FB10D-D314-4759-83E5-3296354629FB}" destId="{358988E2-8354-4C28-B419-F163F079D4CB}" srcOrd="5" destOrd="0" parTransId="{465B45C7-D017-46F2-B5E0-3B21CE2C399D}" sibTransId="{68484F38-407B-4F68-84C1-3B39C921FE53}"/>
    <dgm:cxn modelId="{029EBA07-52B5-4F6F-AD41-2B58F05AB3A3}" type="presOf" srcId="{4EC15C13-EAF1-4BC1-8E80-5CFB15BFDFFE}" destId="{F9383AFD-417F-470C-B52B-E46CA4B79D2A}" srcOrd="0" destOrd="1" presId="urn:microsoft.com/office/officeart/2005/8/layout/list1"/>
    <dgm:cxn modelId="{B0342D0B-E18F-4F92-9274-3FDEEDB7AD3D}" type="presOf" srcId="{F6A6110C-DC88-4F6F-AB5E-AEF2F84886DC}" destId="{E26CDC2D-294A-4418-B61C-721A7E3FD6E3}" srcOrd="0" destOrd="1" presId="urn:microsoft.com/office/officeart/2005/8/layout/list1"/>
    <dgm:cxn modelId="{E79B911E-1349-4648-8B84-1E35966D2E9D}" type="presOf" srcId="{19531795-70F3-4D5F-8F27-C604F3190D92}" destId="{E26CDC2D-294A-4418-B61C-721A7E3FD6E3}" srcOrd="0" destOrd="3" presId="urn:microsoft.com/office/officeart/2005/8/layout/list1"/>
    <dgm:cxn modelId="{BAB6DB31-80C7-4744-8485-8FC71AE9C5F7}" srcId="{0A1FB10D-D314-4759-83E5-3296354629FB}" destId="{C95DCFBB-968A-401C-91D8-BF5789E9F7B6}" srcOrd="4" destOrd="0" parTransId="{9EC1F7A3-6113-41F6-BDC2-04E0AEA93863}" sibTransId="{5D48BF4F-2D1B-40FE-A05A-ED5E65F83CA9}"/>
    <dgm:cxn modelId="{FE39C133-D717-4ABD-9890-C643C6C0ED10}" srcId="{0A1FB10D-D314-4759-83E5-3296354629FB}" destId="{C233CD65-7D63-4B93-AE42-450A1BC02778}" srcOrd="0" destOrd="0" parTransId="{C47B968A-CB6C-483B-962D-21C8706B896F}" sibTransId="{F8D96D93-0963-4DC5-AAF7-34A36A043C0F}"/>
    <dgm:cxn modelId="{5C11C067-48DA-4DF6-9B41-5D56A0A178BA}" type="presOf" srcId="{6BC5FF90-A7DF-4361-A87A-B54AF919427E}" destId="{D30A2F53-C97D-4900-BCC7-EE6A55B82906}" srcOrd="0" destOrd="0" presId="urn:microsoft.com/office/officeart/2005/8/layout/list1"/>
    <dgm:cxn modelId="{55D8194B-3851-4509-B577-18EA0CFD46DD}" srcId="{6BC5FF90-A7DF-4361-A87A-B54AF919427E}" destId="{2179D0D6-DBDF-42D7-87CD-A76202949954}" srcOrd="0" destOrd="0" parTransId="{33ADEF35-232F-4924-B6DD-1C86EA3E5253}" sibTransId="{5C49CDFF-0886-480D-BB1E-21002CF24BE5}"/>
    <dgm:cxn modelId="{33D8636C-9F62-4F24-8FA6-AC836B4E50D5}" type="presOf" srcId="{2179D0D6-DBDF-42D7-87CD-A76202949954}" destId="{E26CDC2D-294A-4418-B61C-721A7E3FD6E3}" srcOrd="0" destOrd="0" presId="urn:microsoft.com/office/officeart/2005/8/layout/list1"/>
    <dgm:cxn modelId="{610A296F-7323-4A93-9B17-9DD6BFD92493}" type="presOf" srcId="{091E5B3C-773A-4745-AAAC-833BC95BCEC6}" destId="{3504CC01-951A-490D-B0FA-5F5EE748FC72}" srcOrd="0" destOrd="0" presId="urn:microsoft.com/office/officeart/2005/8/layout/list1"/>
    <dgm:cxn modelId="{F763516F-44A0-47CE-A5F6-24DB4332DB46}" srcId="{0A1FB10D-D314-4759-83E5-3296354629FB}" destId="{8998EE31-581F-44A1-AF7E-FE74B6BCFEC8}" srcOrd="3" destOrd="0" parTransId="{D71D8837-4753-4543-8A1D-83E7A42E14A9}" sibTransId="{349DDB68-3ED6-4027-877A-AE583C904C53}"/>
    <dgm:cxn modelId="{58648E74-B838-4C5F-A34C-3812088704F7}" type="presOf" srcId="{C233CD65-7D63-4B93-AE42-450A1BC02778}" destId="{F9383AFD-417F-470C-B52B-E46CA4B79D2A}" srcOrd="0" destOrd="0" presId="urn:microsoft.com/office/officeart/2005/8/layout/list1"/>
    <dgm:cxn modelId="{735C0778-FD25-4466-BD88-DAC3034918B2}" type="presOf" srcId="{0A1FB10D-D314-4759-83E5-3296354629FB}" destId="{9920EE05-33FC-40F8-ABFC-CD21ED397684}" srcOrd="1" destOrd="0" presId="urn:microsoft.com/office/officeart/2005/8/layout/list1"/>
    <dgm:cxn modelId="{3B7EA180-4FC3-4044-AAE6-80A213324BCC}" srcId="{091E5B3C-773A-4745-AAAC-833BC95BCEC6}" destId="{6BC5FF90-A7DF-4361-A87A-B54AF919427E}" srcOrd="1" destOrd="0" parTransId="{0C69FBE2-431F-4EC1-A9A4-6BAFF33B020D}" sibTransId="{E9B87482-F974-4AC6-9AD4-9E9B4BC2F87E}"/>
    <dgm:cxn modelId="{D8A10C85-424C-4FF7-BE16-8335EDCF5ECF}" srcId="{0A1FB10D-D314-4759-83E5-3296354629FB}" destId="{9604F209-A85E-4AE7-A2FE-79B129D833A1}" srcOrd="2" destOrd="0" parTransId="{D69B8845-CDB6-4865-880B-3738F58E3B17}" sibTransId="{D7AB8B87-6190-463D-99E7-D4B6FE0C3130}"/>
    <dgm:cxn modelId="{2D924D96-741A-47A2-956A-E0741EA231AF}" type="presOf" srcId="{03C1DD07-67A4-41A4-AD12-8CC9006584BE}" destId="{E26CDC2D-294A-4418-B61C-721A7E3FD6E3}" srcOrd="0" destOrd="2" presId="urn:microsoft.com/office/officeart/2005/8/layout/list1"/>
    <dgm:cxn modelId="{8E55919F-0713-479F-8825-CABB73B8E59A}" srcId="{0A1FB10D-D314-4759-83E5-3296354629FB}" destId="{4EC15C13-EAF1-4BC1-8E80-5CFB15BFDFFE}" srcOrd="1" destOrd="0" parTransId="{A9F66D71-5C5A-45D3-9816-BF2FBEAE5577}" sibTransId="{735C701D-017A-46F7-90F5-4D0F0BD3BEB3}"/>
    <dgm:cxn modelId="{EEA12FAB-98BA-40E4-A673-34743976CDC3}" srcId="{6BC5FF90-A7DF-4361-A87A-B54AF919427E}" destId="{F6A6110C-DC88-4F6F-AB5E-AEF2F84886DC}" srcOrd="1" destOrd="0" parTransId="{948A2993-1C61-4D98-A508-4E475E0485FA}" sibTransId="{528A6F0D-6168-434A-81F9-25A3B500768B}"/>
    <dgm:cxn modelId="{F5F0D2B3-D396-4148-8A1A-9683AA7F7C6B}" type="presOf" srcId="{6BC5FF90-A7DF-4361-A87A-B54AF919427E}" destId="{AE87065E-D247-4877-9126-C0CA03099A81}" srcOrd="1" destOrd="0" presId="urn:microsoft.com/office/officeart/2005/8/layout/list1"/>
    <dgm:cxn modelId="{77D042D2-6A3A-4411-8689-EC0CA3F3B5FA}" type="presOf" srcId="{358988E2-8354-4C28-B419-F163F079D4CB}" destId="{F9383AFD-417F-470C-B52B-E46CA4B79D2A}" srcOrd="0" destOrd="5" presId="urn:microsoft.com/office/officeart/2005/8/layout/list1"/>
    <dgm:cxn modelId="{1ADC7FD4-E20C-46CD-920F-24DB80B1352E}" type="presOf" srcId="{9604F209-A85E-4AE7-A2FE-79B129D833A1}" destId="{F9383AFD-417F-470C-B52B-E46CA4B79D2A}" srcOrd="0" destOrd="2" presId="urn:microsoft.com/office/officeart/2005/8/layout/list1"/>
    <dgm:cxn modelId="{1742ECD7-1145-43D0-BC9C-E00ACB15307C}" type="presOf" srcId="{C95DCFBB-968A-401C-91D8-BF5789E9F7B6}" destId="{F9383AFD-417F-470C-B52B-E46CA4B79D2A}" srcOrd="0" destOrd="4" presId="urn:microsoft.com/office/officeart/2005/8/layout/list1"/>
    <dgm:cxn modelId="{26DE62DB-8BBF-42C3-B46C-21C16B211042}" type="presOf" srcId="{0A1FB10D-D314-4759-83E5-3296354629FB}" destId="{1B586799-0A71-428B-8E86-6A3DFA1DEA80}" srcOrd="0" destOrd="0" presId="urn:microsoft.com/office/officeart/2005/8/layout/list1"/>
    <dgm:cxn modelId="{0BBD5CDD-5CAA-4DCB-AFFF-E644CCC46DFD}" srcId="{6BC5FF90-A7DF-4361-A87A-B54AF919427E}" destId="{19531795-70F3-4D5F-8F27-C604F3190D92}" srcOrd="3" destOrd="0" parTransId="{54162E4D-F608-4D33-96E3-4690998939F8}" sibTransId="{A1934AEB-FA18-4BD5-A4EB-239D906CE350}"/>
    <dgm:cxn modelId="{8F0A42DD-63C7-4415-8FBE-5DCAAA15B1EB}" srcId="{6BC5FF90-A7DF-4361-A87A-B54AF919427E}" destId="{03C1DD07-67A4-41A4-AD12-8CC9006584BE}" srcOrd="2" destOrd="0" parTransId="{AFE7691C-18C2-4ED1-BD85-01A00AE33C32}" sibTransId="{AC099DBA-429B-412F-AD6E-084E503BC920}"/>
    <dgm:cxn modelId="{8063D2FA-99EE-45DD-94A6-F5077B3A9664}" srcId="{091E5B3C-773A-4745-AAAC-833BC95BCEC6}" destId="{0A1FB10D-D314-4759-83E5-3296354629FB}" srcOrd="0" destOrd="0" parTransId="{C0F8BC9D-73B0-403E-ABBE-F1682F8A8F50}" sibTransId="{59D29D4C-80D1-47F1-A16E-7FCD441D0A73}"/>
    <dgm:cxn modelId="{26833EF6-57B0-4780-B70E-5C6373193CBE}" type="presParOf" srcId="{3504CC01-951A-490D-B0FA-5F5EE748FC72}" destId="{25B7B737-C508-46C1-9788-8A28D7EFBF03}" srcOrd="0" destOrd="0" presId="urn:microsoft.com/office/officeart/2005/8/layout/list1"/>
    <dgm:cxn modelId="{7806B493-6F26-4685-9AF8-85953FC7D745}" type="presParOf" srcId="{25B7B737-C508-46C1-9788-8A28D7EFBF03}" destId="{1B586799-0A71-428B-8E86-6A3DFA1DEA80}" srcOrd="0" destOrd="0" presId="urn:microsoft.com/office/officeart/2005/8/layout/list1"/>
    <dgm:cxn modelId="{FD7F36CA-EE55-4F22-96AC-A6FD6FF3BFE0}" type="presParOf" srcId="{25B7B737-C508-46C1-9788-8A28D7EFBF03}" destId="{9920EE05-33FC-40F8-ABFC-CD21ED397684}" srcOrd="1" destOrd="0" presId="urn:microsoft.com/office/officeart/2005/8/layout/list1"/>
    <dgm:cxn modelId="{C751013E-F3C7-4172-BC01-735A19F0C051}" type="presParOf" srcId="{3504CC01-951A-490D-B0FA-5F5EE748FC72}" destId="{15ACD5E1-052F-4A1C-B398-FAB63CDA5C10}" srcOrd="1" destOrd="0" presId="urn:microsoft.com/office/officeart/2005/8/layout/list1"/>
    <dgm:cxn modelId="{BA4AFC0A-A884-4DE5-AB85-83C97EA4B137}" type="presParOf" srcId="{3504CC01-951A-490D-B0FA-5F5EE748FC72}" destId="{F9383AFD-417F-470C-B52B-E46CA4B79D2A}" srcOrd="2" destOrd="0" presId="urn:microsoft.com/office/officeart/2005/8/layout/list1"/>
    <dgm:cxn modelId="{AC611390-DFAD-4D29-B405-51B3DA842DED}" type="presParOf" srcId="{3504CC01-951A-490D-B0FA-5F5EE748FC72}" destId="{5AD35385-ED76-44F2-A258-96953893E2B3}" srcOrd="3" destOrd="0" presId="urn:microsoft.com/office/officeart/2005/8/layout/list1"/>
    <dgm:cxn modelId="{9AAB54A7-10C5-4B6C-B90C-5F2CC3EB7B16}" type="presParOf" srcId="{3504CC01-951A-490D-B0FA-5F5EE748FC72}" destId="{C5081AB8-DF2C-485F-A23D-F250FA65D511}" srcOrd="4" destOrd="0" presId="urn:microsoft.com/office/officeart/2005/8/layout/list1"/>
    <dgm:cxn modelId="{17AF1C94-9FB8-48C0-8595-595E837499EE}" type="presParOf" srcId="{C5081AB8-DF2C-485F-A23D-F250FA65D511}" destId="{D30A2F53-C97D-4900-BCC7-EE6A55B82906}" srcOrd="0" destOrd="0" presId="urn:microsoft.com/office/officeart/2005/8/layout/list1"/>
    <dgm:cxn modelId="{1FA93136-7B4F-4D92-8FEA-0D726BA2ABD3}" type="presParOf" srcId="{C5081AB8-DF2C-485F-A23D-F250FA65D511}" destId="{AE87065E-D247-4877-9126-C0CA03099A81}" srcOrd="1" destOrd="0" presId="urn:microsoft.com/office/officeart/2005/8/layout/list1"/>
    <dgm:cxn modelId="{C56406EB-4AF8-4261-BE44-20E29461983F}" type="presParOf" srcId="{3504CC01-951A-490D-B0FA-5F5EE748FC72}" destId="{23B51CB1-B403-48E4-A6DB-CEFF3F46B5B5}" srcOrd="5" destOrd="0" presId="urn:microsoft.com/office/officeart/2005/8/layout/list1"/>
    <dgm:cxn modelId="{A1C30BEC-7238-4E87-8C5F-71F322DDC291}" type="presParOf" srcId="{3504CC01-951A-490D-B0FA-5F5EE748FC72}" destId="{E26CDC2D-294A-4418-B61C-721A7E3FD6E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9A9643-C185-42B3-800F-FD3099EA8F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85CC3D5B-6EF0-4915-B62B-0F2150ADD9F1}">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A daļa «Vispārīgā informācija» </a:t>
          </a:r>
        </a:p>
      </dgm:t>
    </dgm:pt>
    <dgm:pt modelId="{4CB79214-4EE1-400F-BC9B-E7CBC88BF382}" type="parTrans" cxnId="{C1895142-8E32-4D9C-892E-1D88D909D25B}">
      <dgm:prSet/>
      <dgm:spPr/>
      <dgm:t>
        <a:bodyPr/>
        <a:lstStyle/>
        <a:p>
          <a:endParaRPr lang="lv-LV"/>
        </a:p>
      </dgm:t>
    </dgm:pt>
    <dgm:pt modelId="{D5F1526A-03AE-48B7-A774-213F76A73CCC}" type="sibTrans" cxnId="{C1895142-8E32-4D9C-892E-1D88D909D25B}">
      <dgm:prSet/>
      <dgm:spPr/>
      <dgm:t>
        <a:bodyPr/>
        <a:lstStyle/>
        <a:p>
          <a:endParaRPr lang="lv-LV"/>
        </a:p>
      </dgm:t>
    </dgm:pt>
    <dgm:pt modelId="{1EC7EDC4-5EAD-4118-BF29-B2FCDB13D02B}">
      <dgm:prSet/>
      <dgm:spPr>
        <a:ln>
          <a:solidFill>
            <a:schemeClr val="accent2">
              <a:lumMod val="75000"/>
            </a:schemeClr>
          </a:solidFill>
        </a:ln>
      </dgm:spPr>
      <dgm:t>
        <a:bodyPr/>
        <a:lstStyle/>
        <a:p>
          <a:pPr algn="just"/>
          <a:r>
            <a:rPr lang="lv-LV" sz="1700" dirty="0">
              <a:latin typeface="Verdana" panose="020B0604030504040204" pitchFamily="34" charset="0"/>
              <a:ea typeface="Verdana" panose="020B0604030504040204" pitchFamily="34" charset="0"/>
            </a:rPr>
            <a:t>Aizpilda šādus informācijas laukus atbilstoši nolikuma 2. pielikuma metodikas 2.1. punktam:</a:t>
          </a:r>
        </a:p>
      </dgm:t>
    </dgm:pt>
    <dgm:pt modelId="{FEBDC2A4-3287-4875-86F1-DA2512CE5CEC}" type="parTrans" cxnId="{86D253C6-43D9-4DE1-92B2-AB5E694246B3}">
      <dgm:prSet/>
      <dgm:spPr/>
      <dgm:t>
        <a:bodyPr/>
        <a:lstStyle/>
        <a:p>
          <a:endParaRPr lang="lv-LV"/>
        </a:p>
      </dgm:t>
    </dgm:pt>
    <dgm:pt modelId="{E0945AE7-C0FF-41D3-9215-A0D10B5622FF}" type="sibTrans" cxnId="{86D253C6-43D9-4DE1-92B2-AB5E694246B3}">
      <dgm:prSet/>
      <dgm:spPr/>
      <dgm:t>
        <a:bodyPr/>
        <a:lstStyle/>
        <a:p>
          <a:endParaRPr lang="lv-LV"/>
        </a:p>
      </dgm:t>
    </dgm:pt>
    <dgm:pt modelId="{84FC61B9-8203-4C39-AE36-6DB194766506}">
      <dgm:prSet custT="1"/>
      <dgm:spPr>
        <a:ln>
          <a:solidFill>
            <a:schemeClr val="accent2">
              <a:lumMod val="75000"/>
            </a:schemeClr>
          </a:solidFill>
        </a:ln>
      </dgm:spPr>
      <dgm:t>
        <a:bodyPr/>
        <a:lstStyle/>
        <a:p>
          <a:pPr algn="just"/>
          <a:r>
            <a:rPr lang="lv-LV" sz="1700" dirty="0">
              <a:latin typeface="Verdana" panose="020B0604030504040204" pitchFamily="34" charset="0"/>
              <a:ea typeface="Verdana" panose="020B0604030504040204" pitchFamily="34" charset="0"/>
            </a:rPr>
            <a:t>   «Vispārējā informācija» - </a:t>
          </a:r>
          <a:r>
            <a:rPr lang="lv-LV" sz="1400" dirty="0">
              <a:latin typeface="Verdana" panose="020B0604030504040204" pitchFamily="34" charset="0"/>
              <a:ea typeface="Verdana" panose="020B0604030504040204" pitchFamily="34" charset="0"/>
            </a:rPr>
            <a:t>metodikas 2.1.1. punkts</a:t>
          </a:r>
        </a:p>
      </dgm:t>
    </dgm:pt>
    <dgm:pt modelId="{E2181815-2F68-4EE0-A6B5-F459674D94E7}" type="parTrans" cxnId="{74DEF814-75D7-436F-84CA-268F95267C81}">
      <dgm:prSet/>
      <dgm:spPr/>
      <dgm:t>
        <a:bodyPr/>
        <a:lstStyle/>
        <a:p>
          <a:endParaRPr lang="lv-LV"/>
        </a:p>
      </dgm:t>
    </dgm:pt>
    <dgm:pt modelId="{685ADD5F-CFF1-4CBD-ADB2-B0E8D46CDD2D}" type="sibTrans" cxnId="{74DEF814-75D7-436F-84CA-268F95267C81}">
      <dgm:prSet/>
      <dgm:spPr/>
      <dgm:t>
        <a:bodyPr/>
        <a:lstStyle/>
        <a:p>
          <a:endParaRPr lang="lv-LV"/>
        </a:p>
      </dgm:t>
    </dgm:pt>
    <dgm:pt modelId="{9EEBD3CB-C54E-484F-8096-1D6F2F728ABF}">
      <dgm:prSet/>
      <dgm:spPr>
        <a:ln>
          <a:solidFill>
            <a:schemeClr val="accent2">
              <a:lumMod val="75000"/>
            </a:schemeClr>
          </a:solidFill>
        </a:ln>
      </dgm:spPr>
      <dgm:t>
        <a:bodyPr/>
        <a:lstStyle/>
        <a:p>
          <a:pPr algn="l"/>
          <a:endParaRPr lang="lv-LV" sz="1700" dirty="0"/>
        </a:p>
      </dgm:t>
    </dgm:pt>
    <dgm:pt modelId="{6359D2E4-CB96-4B33-A976-7DA4A2C3B67E}" type="parTrans" cxnId="{55FB032E-EE44-4F92-BD46-F732818C0D43}">
      <dgm:prSet/>
      <dgm:spPr/>
      <dgm:t>
        <a:bodyPr/>
        <a:lstStyle/>
        <a:p>
          <a:endParaRPr lang="lv-LV"/>
        </a:p>
      </dgm:t>
    </dgm:pt>
    <dgm:pt modelId="{F570CD28-C721-4CF7-9DC1-B45D9FAE2E0C}" type="sibTrans" cxnId="{55FB032E-EE44-4F92-BD46-F732818C0D43}">
      <dgm:prSet/>
      <dgm:spPr/>
      <dgm:t>
        <a:bodyPr/>
        <a:lstStyle/>
        <a:p>
          <a:endParaRPr lang="lv-LV"/>
        </a:p>
      </dgm:t>
    </dgm:pt>
    <dgm:pt modelId="{35517499-B023-42FA-99E3-5064B96DA097}">
      <dgm:prSet custT="1"/>
      <dgm:spPr>
        <a:ln>
          <a:solidFill>
            <a:schemeClr val="accent2">
              <a:lumMod val="75000"/>
            </a:schemeClr>
          </a:solidFill>
        </a:ln>
      </dgm:spPr>
      <dgm:t>
        <a:bodyPr/>
        <a:lstStyle/>
        <a:p>
          <a:pPr algn="just"/>
          <a:r>
            <a:rPr lang="lv-LV" sz="1700" dirty="0">
              <a:latin typeface="Verdana" panose="020B0604030504040204" pitchFamily="34" charset="0"/>
              <a:ea typeface="Verdana" panose="020B0604030504040204" pitchFamily="34" charset="0"/>
            </a:rPr>
            <a:t>   «Zinātniskā grupa» - </a:t>
          </a:r>
          <a:r>
            <a:rPr lang="lv-LV" sz="1400" dirty="0">
              <a:latin typeface="Verdana" panose="020B0604030504040204" pitchFamily="34" charset="0"/>
              <a:ea typeface="Verdana" panose="020B0604030504040204" pitchFamily="34" charset="0"/>
            </a:rPr>
            <a:t>metodikas 2.1.2. punkts</a:t>
          </a:r>
        </a:p>
      </dgm:t>
    </dgm:pt>
    <dgm:pt modelId="{4978C97C-461D-43C3-9A3F-937850A97A4C}" type="parTrans" cxnId="{029B31F7-5F94-4F87-B5E7-C42A20FB155D}">
      <dgm:prSet/>
      <dgm:spPr/>
      <dgm:t>
        <a:bodyPr/>
        <a:lstStyle/>
        <a:p>
          <a:endParaRPr lang="lv-LV"/>
        </a:p>
      </dgm:t>
    </dgm:pt>
    <dgm:pt modelId="{71023A74-5BDD-4276-BC22-3B8AD4D23D10}" type="sibTrans" cxnId="{029B31F7-5F94-4F87-B5E7-C42A20FB155D}">
      <dgm:prSet/>
      <dgm:spPr/>
      <dgm:t>
        <a:bodyPr/>
        <a:lstStyle/>
        <a:p>
          <a:endParaRPr lang="lv-LV"/>
        </a:p>
      </dgm:t>
    </dgm:pt>
    <dgm:pt modelId="{28D87DC8-736C-4389-851D-7CC081511C3A}">
      <dgm:prSet custT="1"/>
      <dgm:spPr>
        <a:ln>
          <a:solidFill>
            <a:schemeClr val="accent2">
              <a:lumMod val="75000"/>
            </a:schemeClr>
          </a:solidFill>
        </a:ln>
      </dgm:spPr>
      <dgm:t>
        <a:bodyPr/>
        <a:lstStyle/>
        <a:p>
          <a:pPr algn="just"/>
          <a:r>
            <a:rPr lang="lv-LV" sz="1700" dirty="0">
              <a:latin typeface="Verdana" panose="020B0604030504040204" pitchFamily="34" charset="0"/>
              <a:ea typeface="Verdana" panose="020B0604030504040204" pitchFamily="34" charset="0"/>
            </a:rPr>
            <a:t>   «Projekta budžets»  - </a:t>
          </a:r>
          <a:r>
            <a:rPr lang="lv-LV" sz="1400" dirty="0">
              <a:latin typeface="Verdana" panose="020B0604030504040204" pitchFamily="34" charset="0"/>
              <a:ea typeface="Verdana" panose="020B0604030504040204" pitchFamily="34" charset="0"/>
            </a:rPr>
            <a:t>metodikas 2.1.3. punkts</a:t>
          </a:r>
        </a:p>
      </dgm:t>
    </dgm:pt>
    <dgm:pt modelId="{8A297554-1A08-4A21-8C1F-2EFADC4D5C65}" type="parTrans" cxnId="{014628B7-0829-48B0-B212-BECC5B6686D7}">
      <dgm:prSet/>
      <dgm:spPr/>
      <dgm:t>
        <a:bodyPr/>
        <a:lstStyle/>
        <a:p>
          <a:endParaRPr lang="lv-LV"/>
        </a:p>
      </dgm:t>
    </dgm:pt>
    <dgm:pt modelId="{2B89793D-5752-4BE1-82D8-8351B0FBE039}" type="sibTrans" cxnId="{014628B7-0829-48B0-B212-BECC5B6686D7}">
      <dgm:prSet/>
      <dgm:spPr/>
      <dgm:t>
        <a:bodyPr/>
        <a:lstStyle/>
        <a:p>
          <a:endParaRPr lang="lv-LV"/>
        </a:p>
      </dgm:t>
    </dgm:pt>
    <dgm:pt modelId="{3BD2B2D7-8B00-4612-81E2-6C72D7B67D4C}">
      <dgm:prSet custT="1"/>
      <dgm:spPr>
        <a:ln>
          <a:solidFill>
            <a:schemeClr val="accent2">
              <a:lumMod val="75000"/>
            </a:schemeClr>
          </a:solidFill>
        </a:ln>
      </dgm:spPr>
      <dgm:t>
        <a:bodyPr/>
        <a:lstStyle/>
        <a:p>
          <a:pPr algn="just"/>
          <a:r>
            <a:rPr lang="lv-LV" sz="1700" dirty="0">
              <a:latin typeface="Verdana" panose="020B0604030504040204" pitchFamily="34" charset="0"/>
              <a:ea typeface="Verdana" panose="020B0604030504040204" pitchFamily="34" charset="0"/>
            </a:rPr>
            <a:t>   «Projekta rezultāti» - </a:t>
          </a:r>
          <a:r>
            <a:rPr lang="lv-LV" sz="1400" dirty="0">
              <a:latin typeface="Verdana" panose="020B0604030504040204" pitchFamily="34" charset="0"/>
              <a:ea typeface="Verdana" panose="020B0604030504040204" pitchFamily="34" charset="0"/>
            </a:rPr>
            <a:t>metodikas 2.1.4. punkts</a:t>
          </a:r>
        </a:p>
      </dgm:t>
    </dgm:pt>
    <dgm:pt modelId="{4C8C7AA4-98AC-4A0D-8057-A9AF4E264213}" type="parTrans" cxnId="{91B8EA68-335D-4DAF-977E-3CF2D636270A}">
      <dgm:prSet/>
      <dgm:spPr/>
      <dgm:t>
        <a:bodyPr/>
        <a:lstStyle/>
        <a:p>
          <a:endParaRPr lang="lv-LV"/>
        </a:p>
      </dgm:t>
    </dgm:pt>
    <dgm:pt modelId="{31EF0475-7ECB-4491-8A96-90E779B9FFB9}" type="sibTrans" cxnId="{91B8EA68-335D-4DAF-977E-3CF2D636270A}">
      <dgm:prSet/>
      <dgm:spPr/>
      <dgm:t>
        <a:bodyPr/>
        <a:lstStyle/>
        <a:p>
          <a:endParaRPr lang="lv-LV"/>
        </a:p>
      </dgm:t>
    </dgm:pt>
    <dgm:pt modelId="{530B5E5B-AFCE-4F14-B774-F5789B6E61D4}">
      <dgm:prSet custT="1"/>
      <dgm:spPr>
        <a:ln>
          <a:solidFill>
            <a:schemeClr val="accent2">
              <a:lumMod val="75000"/>
            </a:schemeClr>
          </a:solidFill>
        </a:ln>
      </dgm:spPr>
      <dgm:t>
        <a:bodyPr/>
        <a:lstStyle/>
        <a:p>
          <a:pPr algn="just"/>
          <a:r>
            <a:rPr lang="lv-LV" sz="1700" dirty="0">
              <a:latin typeface="Verdana" panose="020B0604030504040204" pitchFamily="34" charset="0"/>
              <a:ea typeface="Verdana" panose="020B0604030504040204" pitchFamily="34" charset="0"/>
            </a:rPr>
            <a:t>   «Projekta laika grafiks» - </a:t>
          </a:r>
          <a:r>
            <a:rPr lang="lv-LV" sz="1400" dirty="0">
              <a:latin typeface="Verdana" panose="020B0604030504040204" pitchFamily="34" charset="0"/>
              <a:ea typeface="Verdana" panose="020B0604030504040204" pitchFamily="34" charset="0"/>
            </a:rPr>
            <a:t>metodikas 2.1.5. punkts</a:t>
          </a:r>
        </a:p>
      </dgm:t>
    </dgm:pt>
    <dgm:pt modelId="{1E80094A-A96E-40CD-AEC6-6DB3A5B2CE07}" type="parTrans" cxnId="{496B1316-ABEF-4049-A6CC-7824C18D19BB}">
      <dgm:prSet/>
      <dgm:spPr/>
      <dgm:t>
        <a:bodyPr/>
        <a:lstStyle/>
        <a:p>
          <a:endParaRPr lang="lv-LV"/>
        </a:p>
      </dgm:t>
    </dgm:pt>
    <dgm:pt modelId="{5C115E26-6A0A-46BB-98B4-24406AA68B49}" type="sibTrans" cxnId="{496B1316-ABEF-4049-A6CC-7824C18D19BB}">
      <dgm:prSet/>
      <dgm:spPr/>
      <dgm:t>
        <a:bodyPr/>
        <a:lstStyle/>
        <a:p>
          <a:endParaRPr lang="lv-LV"/>
        </a:p>
      </dgm:t>
    </dgm:pt>
    <dgm:pt modelId="{F6627232-9395-46E8-B335-4E860AE2CF12}">
      <dgm:prSet/>
      <dgm:spPr>
        <a:ln>
          <a:solidFill>
            <a:schemeClr val="accent2">
              <a:lumMod val="75000"/>
            </a:schemeClr>
          </a:solidFill>
        </a:ln>
      </dgm:spPr>
      <dgm:t>
        <a:bodyPr/>
        <a:lstStyle/>
        <a:p>
          <a:pPr algn="just"/>
          <a:r>
            <a:rPr lang="lv-LV" sz="1700" dirty="0">
              <a:latin typeface="Verdana" panose="020B0604030504040204" pitchFamily="34" charset="0"/>
              <a:ea typeface="Verdana" panose="020B0604030504040204" pitchFamily="34" charset="0"/>
            </a:rPr>
            <a:t>Sniegtā informācija tiks izmantota projekta pieteikuma administratīvajā izvērtēšanā, tai skaitā:</a:t>
          </a:r>
        </a:p>
      </dgm:t>
    </dgm:pt>
    <dgm:pt modelId="{5C42CDFE-16D1-4455-B7E8-A303E92A41D1}" type="parTrans" cxnId="{67A54F74-44D1-48B1-927E-0456ED30F28A}">
      <dgm:prSet/>
      <dgm:spPr/>
      <dgm:t>
        <a:bodyPr/>
        <a:lstStyle/>
        <a:p>
          <a:endParaRPr lang="lv-LV"/>
        </a:p>
      </dgm:t>
    </dgm:pt>
    <dgm:pt modelId="{17E6BEF3-E307-4ED3-A935-D874E6C51A43}" type="sibTrans" cxnId="{67A54F74-44D1-48B1-927E-0456ED30F28A}">
      <dgm:prSet/>
      <dgm:spPr/>
      <dgm:t>
        <a:bodyPr/>
        <a:lstStyle/>
        <a:p>
          <a:endParaRPr lang="lv-LV"/>
        </a:p>
      </dgm:t>
    </dgm:pt>
    <dgm:pt modelId="{C16489EA-DA05-4BDC-98F9-81D7259A28FA}">
      <dgm:prSet/>
      <dgm:spPr>
        <a:ln>
          <a:solidFill>
            <a:schemeClr val="accent2">
              <a:lumMod val="75000"/>
            </a:schemeClr>
          </a:solidFill>
        </a:ln>
      </dgm:spPr>
      <dgm:t>
        <a:bodyPr/>
        <a:lstStyle/>
        <a:p>
          <a:pPr algn="just"/>
          <a:r>
            <a:rPr lang="lv-LV" sz="1700" dirty="0">
              <a:latin typeface="Verdana" panose="020B0604030504040204" pitchFamily="34" charset="0"/>
              <a:ea typeface="Verdana" panose="020B0604030504040204" pitchFamily="34" charset="0"/>
            </a:rPr>
            <a:t>   Atbilstība nosacījumiem par zinātnisko grupu (nolikuma III. nodaļa)</a:t>
          </a:r>
        </a:p>
      </dgm:t>
    </dgm:pt>
    <dgm:pt modelId="{0AE7F746-5562-487F-A1E8-2B8E4177DBB6}" type="parTrans" cxnId="{42B942FF-871F-44BD-B1FB-93A8C6AD0015}">
      <dgm:prSet/>
      <dgm:spPr/>
      <dgm:t>
        <a:bodyPr/>
        <a:lstStyle/>
        <a:p>
          <a:endParaRPr lang="lv-LV"/>
        </a:p>
      </dgm:t>
    </dgm:pt>
    <dgm:pt modelId="{20C1959D-EB09-448F-A5D8-310747D32CD9}" type="sibTrans" cxnId="{42B942FF-871F-44BD-B1FB-93A8C6AD0015}">
      <dgm:prSet/>
      <dgm:spPr/>
      <dgm:t>
        <a:bodyPr/>
        <a:lstStyle/>
        <a:p>
          <a:endParaRPr lang="lv-LV"/>
        </a:p>
      </dgm:t>
    </dgm:pt>
    <dgm:pt modelId="{739D07F3-9822-4D57-9D34-B8A55BB134E5}">
      <dgm:prSet/>
      <dgm:spPr>
        <a:ln>
          <a:solidFill>
            <a:schemeClr val="accent2">
              <a:lumMod val="75000"/>
            </a:schemeClr>
          </a:solidFill>
        </a:ln>
      </dgm:spPr>
      <dgm:t>
        <a:bodyPr/>
        <a:lstStyle/>
        <a:p>
          <a:pPr algn="just"/>
          <a:r>
            <a:rPr lang="lv-LV" sz="1700" dirty="0">
              <a:latin typeface="Verdana" panose="020B0604030504040204" pitchFamily="34" charset="0"/>
              <a:ea typeface="Verdana" panose="020B0604030504040204" pitchFamily="34" charset="0"/>
            </a:rPr>
            <a:t>   Nosacījumi par projekta attiecināmo izmaksu dalījumu (MK noteikumu 14. punkts)</a:t>
          </a:r>
        </a:p>
      </dgm:t>
    </dgm:pt>
    <dgm:pt modelId="{A4FD275E-D155-44B9-97E3-B4BDF9FFF402}" type="parTrans" cxnId="{562BDA16-F324-424C-98A3-C178E8BBF474}">
      <dgm:prSet/>
      <dgm:spPr/>
      <dgm:t>
        <a:bodyPr/>
        <a:lstStyle/>
        <a:p>
          <a:endParaRPr lang="lv-LV"/>
        </a:p>
      </dgm:t>
    </dgm:pt>
    <dgm:pt modelId="{3D0DF997-78B9-47C1-9333-16247FA3AB1B}" type="sibTrans" cxnId="{562BDA16-F324-424C-98A3-C178E8BBF474}">
      <dgm:prSet/>
      <dgm:spPr/>
      <dgm:t>
        <a:bodyPr/>
        <a:lstStyle/>
        <a:p>
          <a:endParaRPr lang="lv-LV"/>
        </a:p>
      </dgm:t>
    </dgm:pt>
    <dgm:pt modelId="{DCB3668D-5B8A-4680-955E-9E66BD7B3CFC}">
      <dgm:prSet/>
      <dgm:spPr>
        <a:ln>
          <a:solidFill>
            <a:schemeClr val="accent2">
              <a:lumMod val="75000"/>
            </a:schemeClr>
          </a:solidFill>
        </a:ln>
      </dgm:spPr>
      <dgm:t>
        <a:bodyPr/>
        <a:lstStyle/>
        <a:p>
          <a:pPr algn="just"/>
          <a:r>
            <a:rPr lang="lv-LV" sz="1700" dirty="0">
              <a:latin typeface="Verdana" panose="020B0604030504040204" pitchFamily="34" charset="0"/>
              <a:ea typeface="Verdana" panose="020B0604030504040204" pitchFamily="34" charset="0"/>
            </a:rPr>
            <a:t>   Nosacījumi par rezultātiem projekta </a:t>
          </a:r>
          <a:r>
            <a:rPr lang="es-ES" sz="1700" dirty="0" err="1">
              <a:latin typeface="Verdana" panose="020B0604030504040204" pitchFamily="34" charset="0"/>
              <a:ea typeface="Verdana" panose="020B0604030504040204" pitchFamily="34" charset="0"/>
            </a:rPr>
            <a:t>ietvaros</a:t>
          </a:r>
          <a:r>
            <a:rPr lang="es-ES" sz="1700" dirty="0">
              <a:latin typeface="Verdana" panose="020B0604030504040204" pitchFamily="34" charset="0"/>
              <a:ea typeface="Verdana" panose="020B0604030504040204" pitchFamily="34" charset="0"/>
            </a:rPr>
            <a:t> (</a:t>
          </a:r>
          <a:r>
            <a:rPr lang="lv-LV" sz="1700" dirty="0">
              <a:latin typeface="Verdana" panose="020B0604030504040204" pitchFamily="34" charset="0"/>
              <a:ea typeface="Verdana" panose="020B0604030504040204" pitchFamily="34" charset="0"/>
            </a:rPr>
            <a:t>MK </a:t>
          </a:r>
          <a:r>
            <a:rPr lang="es-ES" sz="1700" dirty="0" err="1">
              <a:latin typeface="Verdana" panose="020B0604030504040204" pitchFamily="34" charset="0"/>
              <a:ea typeface="Verdana" panose="020B0604030504040204" pitchFamily="34" charset="0"/>
            </a:rPr>
            <a:t>noteikumu</a:t>
          </a:r>
          <a:r>
            <a:rPr lang="es-ES" sz="1700" dirty="0">
              <a:latin typeface="Verdana" panose="020B0604030504040204" pitchFamily="34" charset="0"/>
              <a:ea typeface="Verdana" panose="020B0604030504040204" pitchFamily="34" charset="0"/>
            </a:rPr>
            <a:t> 12. </a:t>
          </a:r>
          <a:r>
            <a:rPr lang="es-ES" sz="1700" dirty="0" err="1">
              <a:latin typeface="Verdana" panose="020B0604030504040204" pitchFamily="34" charset="0"/>
              <a:ea typeface="Verdana" panose="020B0604030504040204" pitchFamily="34" charset="0"/>
            </a:rPr>
            <a:t>punkts</a:t>
          </a:r>
          <a:r>
            <a:rPr lang="es-ES" sz="1700" dirty="0">
              <a:latin typeface="Verdana" panose="020B0604030504040204" pitchFamily="34" charset="0"/>
              <a:ea typeface="Verdana" panose="020B0604030504040204" pitchFamily="34" charset="0"/>
            </a:rPr>
            <a:t> un</a:t>
          </a:r>
          <a:r>
            <a:rPr lang="lv-LV" sz="1700" dirty="0">
              <a:latin typeface="Verdana" panose="020B0604030504040204" pitchFamily="34" charset="0"/>
              <a:ea typeface="Verdana" panose="020B0604030504040204" pitchFamily="34" charset="0"/>
            </a:rPr>
            <a:t> nolikuma 6. punkts)</a:t>
          </a:r>
        </a:p>
      </dgm:t>
    </dgm:pt>
    <dgm:pt modelId="{600BB75E-A20C-46D3-98E9-B20E3AF01059}" type="parTrans" cxnId="{940F2AA1-8C80-427E-83A6-A19AD81FCC7D}">
      <dgm:prSet/>
      <dgm:spPr/>
      <dgm:t>
        <a:bodyPr/>
        <a:lstStyle/>
        <a:p>
          <a:endParaRPr lang="lv-LV"/>
        </a:p>
      </dgm:t>
    </dgm:pt>
    <dgm:pt modelId="{44E1C6BD-D3BD-4640-AF6B-FA8DAF416D2A}" type="sibTrans" cxnId="{940F2AA1-8C80-427E-83A6-A19AD81FCC7D}">
      <dgm:prSet/>
      <dgm:spPr/>
      <dgm:t>
        <a:bodyPr/>
        <a:lstStyle/>
        <a:p>
          <a:endParaRPr lang="lv-LV"/>
        </a:p>
      </dgm:t>
    </dgm:pt>
    <dgm:pt modelId="{172CA2EC-F8DA-4FF6-968F-F4D21BCEDCFE}">
      <dgm:prSet/>
      <dgm:spPr>
        <a:ln>
          <a:solidFill>
            <a:schemeClr val="accent2">
              <a:lumMod val="75000"/>
            </a:schemeClr>
          </a:solidFill>
        </a:ln>
      </dgm:spPr>
      <dgm:t>
        <a:bodyPr/>
        <a:lstStyle/>
        <a:p>
          <a:pPr algn="just"/>
          <a:r>
            <a:rPr lang="lv-LV" sz="1700" dirty="0">
              <a:latin typeface="Verdana" panose="020B0604030504040204" pitchFamily="34" charset="0"/>
              <a:ea typeface="Verdana" panose="020B0604030504040204" pitchFamily="34" charset="0"/>
            </a:rPr>
            <a:t>Studējošo PLE apmērs</a:t>
          </a:r>
        </a:p>
      </dgm:t>
    </dgm:pt>
    <dgm:pt modelId="{BBD6AAFD-A62E-4D0B-A141-5140F3FF9E4B}" type="parTrans" cxnId="{0D35C866-91FE-4BA9-859D-3FC1C29BDAD9}">
      <dgm:prSet/>
      <dgm:spPr/>
      <dgm:t>
        <a:bodyPr/>
        <a:lstStyle/>
        <a:p>
          <a:endParaRPr lang="lv-LV"/>
        </a:p>
      </dgm:t>
    </dgm:pt>
    <dgm:pt modelId="{F7446B70-EC44-4FD5-B922-F36DF7B352C5}" type="sibTrans" cxnId="{0D35C866-91FE-4BA9-859D-3FC1C29BDAD9}">
      <dgm:prSet/>
      <dgm:spPr/>
      <dgm:t>
        <a:bodyPr/>
        <a:lstStyle/>
        <a:p>
          <a:endParaRPr lang="lv-LV"/>
        </a:p>
      </dgm:t>
    </dgm:pt>
    <dgm:pt modelId="{A23A71A3-7C80-4B90-A821-AA124A4B4700}" type="pres">
      <dgm:prSet presAssocID="{8C9A9643-C185-42B3-800F-FD3099EA8F27}" presName="linear" presStyleCnt="0">
        <dgm:presLayoutVars>
          <dgm:dir/>
          <dgm:animLvl val="lvl"/>
          <dgm:resizeHandles val="exact"/>
        </dgm:presLayoutVars>
      </dgm:prSet>
      <dgm:spPr/>
    </dgm:pt>
    <dgm:pt modelId="{ED5832C9-6967-4AEA-A1D8-8ED6BED585E7}" type="pres">
      <dgm:prSet presAssocID="{85CC3D5B-6EF0-4915-B62B-0F2150ADD9F1}" presName="parentLin" presStyleCnt="0"/>
      <dgm:spPr/>
    </dgm:pt>
    <dgm:pt modelId="{651BB544-48B9-44CC-8EE4-282DDD3C0449}" type="pres">
      <dgm:prSet presAssocID="{85CC3D5B-6EF0-4915-B62B-0F2150ADD9F1}" presName="parentLeftMargin" presStyleLbl="node1" presStyleIdx="0" presStyleCnt="1"/>
      <dgm:spPr/>
    </dgm:pt>
    <dgm:pt modelId="{2F7E0DF7-5322-44D7-8A92-E6F782B845CE}" type="pres">
      <dgm:prSet presAssocID="{85CC3D5B-6EF0-4915-B62B-0F2150ADD9F1}" presName="parentText" presStyleLbl="node1" presStyleIdx="0" presStyleCnt="1">
        <dgm:presLayoutVars>
          <dgm:chMax val="0"/>
          <dgm:bulletEnabled val="1"/>
        </dgm:presLayoutVars>
      </dgm:prSet>
      <dgm:spPr/>
    </dgm:pt>
    <dgm:pt modelId="{5207A391-88A8-473C-B47D-8C7A12D15E4E}" type="pres">
      <dgm:prSet presAssocID="{85CC3D5B-6EF0-4915-B62B-0F2150ADD9F1}" presName="negativeSpace" presStyleCnt="0"/>
      <dgm:spPr/>
    </dgm:pt>
    <dgm:pt modelId="{92C2E335-21D7-4260-9C30-20EFDA4FCC9B}" type="pres">
      <dgm:prSet presAssocID="{85CC3D5B-6EF0-4915-B62B-0F2150ADD9F1}" presName="childText" presStyleLbl="conFgAcc1" presStyleIdx="0" presStyleCnt="1" custLinFactNeighborX="-739" custLinFactNeighborY="91105">
        <dgm:presLayoutVars>
          <dgm:bulletEnabled val="1"/>
        </dgm:presLayoutVars>
      </dgm:prSet>
      <dgm:spPr/>
    </dgm:pt>
  </dgm:ptLst>
  <dgm:cxnLst>
    <dgm:cxn modelId="{9AED2006-BE81-4667-A4C5-7ED7088AA382}" type="presOf" srcId="{3BD2B2D7-8B00-4612-81E2-6C72D7B67D4C}" destId="{92C2E335-21D7-4260-9C30-20EFDA4FCC9B}" srcOrd="0" destOrd="4" presId="urn:microsoft.com/office/officeart/2005/8/layout/list1"/>
    <dgm:cxn modelId="{74DEF814-75D7-436F-84CA-268F95267C81}" srcId="{85CC3D5B-6EF0-4915-B62B-0F2150ADD9F1}" destId="{84FC61B9-8203-4C39-AE36-6DB194766506}" srcOrd="1" destOrd="0" parTransId="{E2181815-2F68-4EE0-A6B5-F459674D94E7}" sibTransId="{685ADD5F-CFF1-4CBD-ADB2-B0E8D46CDD2D}"/>
    <dgm:cxn modelId="{496B1316-ABEF-4049-A6CC-7824C18D19BB}" srcId="{85CC3D5B-6EF0-4915-B62B-0F2150ADD9F1}" destId="{530B5E5B-AFCE-4F14-B774-F5789B6E61D4}" srcOrd="5" destOrd="0" parTransId="{1E80094A-A96E-40CD-AEC6-6DB3A5B2CE07}" sibTransId="{5C115E26-6A0A-46BB-98B4-24406AA68B49}"/>
    <dgm:cxn modelId="{562BDA16-F324-424C-98A3-C178E8BBF474}" srcId="{85CC3D5B-6EF0-4915-B62B-0F2150ADD9F1}" destId="{739D07F3-9822-4D57-9D34-B8A55BB134E5}" srcOrd="9" destOrd="0" parTransId="{A4FD275E-D155-44B9-97E3-B4BDF9FFF402}" sibTransId="{3D0DF997-78B9-47C1-9333-16247FA3AB1B}"/>
    <dgm:cxn modelId="{AA381E24-7DBD-4A8C-81EB-505095B775DA}" type="presOf" srcId="{1EC7EDC4-5EAD-4118-BF29-B2FCDB13D02B}" destId="{92C2E335-21D7-4260-9C30-20EFDA4FCC9B}" srcOrd="0" destOrd="0" presId="urn:microsoft.com/office/officeart/2005/8/layout/list1"/>
    <dgm:cxn modelId="{6917B224-5ED9-43ED-A526-6AFAF47185B4}" type="presOf" srcId="{85CC3D5B-6EF0-4915-B62B-0F2150ADD9F1}" destId="{2F7E0DF7-5322-44D7-8A92-E6F782B845CE}" srcOrd="1" destOrd="0" presId="urn:microsoft.com/office/officeart/2005/8/layout/list1"/>
    <dgm:cxn modelId="{2C073C27-EC09-4FEF-8737-9D27A0D4EC46}" type="presOf" srcId="{530B5E5B-AFCE-4F14-B774-F5789B6E61D4}" destId="{92C2E335-21D7-4260-9C30-20EFDA4FCC9B}" srcOrd="0" destOrd="5" presId="urn:microsoft.com/office/officeart/2005/8/layout/list1"/>
    <dgm:cxn modelId="{55FB032E-EE44-4F92-BD46-F732818C0D43}" srcId="{85CC3D5B-6EF0-4915-B62B-0F2150ADD9F1}" destId="{9EEBD3CB-C54E-484F-8096-1D6F2F728ABF}" srcOrd="11" destOrd="0" parTransId="{6359D2E4-CB96-4B33-A976-7DA4A2C3B67E}" sibTransId="{F570CD28-C721-4CF7-9DC1-B45D9FAE2E0C}"/>
    <dgm:cxn modelId="{F4C42A61-C3B4-4CA7-A4C4-A0B543591489}" type="presOf" srcId="{84FC61B9-8203-4C39-AE36-6DB194766506}" destId="{92C2E335-21D7-4260-9C30-20EFDA4FCC9B}" srcOrd="0" destOrd="1" presId="urn:microsoft.com/office/officeart/2005/8/layout/list1"/>
    <dgm:cxn modelId="{C1895142-8E32-4D9C-892E-1D88D909D25B}" srcId="{8C9A9643-C185-42B3-800F-FD3099EA8F27}" destId="{85CC3D5B-6EF0-4915-B62B-0F2150ADD9F1}" srcOrd="0" destOrd="0" parTransId="{4CB79214-4EE1-400F-BC9B-E7CBC88BF382}" sibTransId="{D5F1526A-03AE-48B7-A774-213F76A73CCC}"/>
    <dgm:cxn modelId="{0D35C866-91FE-4BA9-859D-3FC1C29BDAD9}" srcId="{85CC3D5B-6EF0-4915-B62B-0F2150ADD9F1}" destId="{172CA2EC-F8DA-4FF6-968F-F4D21BCEDCFE}" srcOrd="8" destOrd="0" parTransId="{BBD6AAFD-A62E-4D0B-A141-5140F3FF9E4B}" sibTransId="{F7446B70-EC44-4FD5-B922-F36DF7B352C5}"/>
    <dgm:cxn modelId="{91B8EA68-335D-4DAF-977E-3CF2D636270A}" srcId="{85CC3D5B-6EF0-4915-B62B-0F2150ADD9F1}" destId="{3BD2B2D7-8B00-4612-81E2-6C72D7B67D4C}" srcOrd="4" destOrd="0" parTransId="{4C8C7AA4-98AC-4A0D-8057-A9AF4E264213}" sibTransId="{31EF0475-7ECB-4491-8A96-90E779B9FFB9}"/>
    <dgm:cxn modelId="{67A54F74-44D1-48B1-927E-0456ED30F28A}" srcId="{85CC3D5B-6EF0-4915-B62B-0F2150ADD9F1}" destId="{F6627232-9395-46E8-B335-4E860AE2CF12}" srcOrd="6" destOrd="0" parTransId="{5C42CDFE-16D1-4455-B7E8-A303E92A41D1}" sibTransId="{17E6BEF3-E307-4ED3-A935-D874E6C51A43}"/>
    <dgm:cxn modelId="{05D39855-EFAF-4D86-8C46-4489DAFB74AA}" type="presOf" srcId="{8C9A9643-C185-42B3-800F-FD3099EA8F27}" destId="{A23A71A3-7C80-4B90-A821-AA124A4B4700}" srcOrd="0" destOrd="0" presId="urn:microsoft.com/office/officeart/2005/8/layout/list1"/>
    <dgm:cxn modelId="{3EDA645A-F5A5-43BE-8561-0EBE7A5020C1}" type="presOf" srcId="{F6627232-9395-46E8-B335-4E860AE2CF12}" destId="{92C2E335-21D7-4260-9C30-20EFDA4FCC9B}" srcOrd="0" destOrd="6" presId="urn:microsoft.com/office/officeart/2005/8/layout/list1"/>
    <dgm:cxn modelId="{522F9381-0681-4536-8375-D87482E5DE46}" type="presOf" srcId="{172CA2EC-F8DA-4FF6-968F-F4D21BCEDCFE}" destId="{92C2E335-21D7-4260-9C30-20EFDA4FCC9B}" srcOrd="0" destOrd="8" presId="urn:microsoft.com/office/officeart/2005/8/layout/list1"/>
    <dgm:cxn modelId="{CA67D184-3306-4968-AA2F-1CD4E4B465A1}" type="presOf" srcId="{28D87DC8-736C-4389-851D-7CC081511C3A}" destId="{92C2E335-21D7-4260-9C30-20EFDA4FCC9B}" srcOrd="0" destOrd="3" presId="urn:microsoft.com/office/officeart/2005/8/layout/list1"/>
    <dgm:cxn modelId="{8CBC3286-2A7A-42FB-AF4F-07C3B59CD310}" type="presOf" srcId="{DCB3668D-5B8A-4680-955E-9E66BD7B3CFC}" destId="{92C2E335-21D7-4260-9C30-20EFDA4FCC9B}" srcOrd="0" destOrd="10" presId="urn:microsoft.com/office/officeart/2005/8/layout/list1"/>
    <dgm:cxn modelId="{940F2AA1-8C80-427E-83A6-A19AD81FCC7D}" srcId="{85CC3D5B-6EF0-4915-B62B-0F2150ADD9F1}" destId="{DCB3668D-5B8A-4680-955E-9E66BD7B3CFC}" srcOrd="10" destOrd="0" parTransId="{600BB75E-A20C-46D3-98E9-B20E3AF01059}" sibTransId="{44E1C6BD-D3BD-4640-AF6B-FA8DAF416D2A}"/>
    <dgm:cxn modelId="{81F850B1-0595-4041-A26C-FE60A1245D59}" type="presOf" srcId="{739D07F3-9822-4D57-9D34-B8A55BB134E5}" destId="{92C2E335-21D7-4260-9C30-20EFDA4FCC9B}" srcOrd="0" destOrd="9" presId="urn:microsoft.com/office/officeart/2005/8/layout/list1"/>
    <dgm:cxn modelId="{014628B7-0829-48B0-B212-BECC5B6686D7}" srcId="{85CC3D5B-6EF0-4915-B62B-0F2150ADD9F1}" destId="{28D87DC8-736C-4389-851D-7CC081511C3A}" srcOrd="3" destOrd="0" parTransId="{8A297554-1A08-4A21-8C1F-2EFADC4D5C65}" sibTransId="{2B89793D-5752-4BE1-82D8-8351B0FBE039}"/>
    <dgm:cxn modelId="{C2602EB7-D955-44F8-A754-EB42DCCAA73E}" type="presOf" srcId="{9EEBD3CB-C54E-484F-8096-1D6F2F728ABF}" destId="{92C2E335-21D7-4260-9C30-20EFDA4FCC9B}" srcOrd="0" destOrd="11" presId="urn:microsoft.com/office/officeart/2005/8/layout/list1"/>
    <dgm:cxn modelId="{86D253C6-43D9-4DE1-92B2-AB5E694246B3}" srcId="{85CC3D5B-6EF0-4915-B62B-0F2150ADD9F1}" destId="{1EC7EDC4-5EAD-4118-BF29-B2FCDB13D02B}" srcOrd="0" destOrd="0" parTransId="{FEBDC2A4-3287-4875-86F1-DA2512CE5CEC}" sibTransId="{E0945AE7-C0FF-41D3-9215-A0D10B5622FF}"/>
    <dgm:cxn modelId="{F578B9C8-A2FE-432A-98E6-22F57E7DB304}" type="presOf" srcId="{C16489EA-DA05-4BDC-98F9-81D7259A28FA}" destId="{92C2E335-21D7-4260-9C30-20EFDA4FCC9B}" srcOrd="0" destOrd="7" presId="urn:microsoft.com/office/officeart/2005/8/layout/list1"/>
    <dgm:cxn modelId="{510CBDD0-4126-4A6A-B385-F8D0ED8C691E}" type="presOf" srcId="{35517499-B023-42FA-99E3-5064B96DA097}" destId="{92C2E335-21D7-4260-9C30-20EFDA4FCC9B}" srcOrd="0" destOrd="2" presId="urn:microsoft.com/office/officeart/2005/8/layout/list1"/>
    <dgm:cxn modelId="{029B31F7-5F94-4F87-B5E7-C42A20FB155D}" srcId="{85CC3D5B-6EF0-4915-B62B-0F2150ADD9F1}" destId="{35517499-B023-42FA-99E3-5064B96DA097}" srcOrd="2" destOrd="0" parTransId="{4978C97C-461D-43C3-9A3F-937850A97A4C}" sibTransId="{71023A74-5BDD-4276-BC22-3B8AD4D23D10}"/>
    <dgm:cxn modelId="{718E39FC-4A3C-44B1-A22C-ECB724E500B1}" type="presOf" srcId="{85CC3D5B-6EF0-4915-B62B-0F2150ADD9F1}" destId="{651BB544-48B9-44CC-8EE4-282DDD3C0449}" srcOrd="0" destOrd="0" presId="urn:microsoft.com/office/officeart/2005/8/layout/list1"/>
    <dgm:cxn modelId="{42B942FF-871F-44BD-B1FB-93A8C6AD0015}" srcId="{85CC3D5B-6EF0-4915-B62B-0F2150ADD9F1}" destId="{C16489EA-DA05-4BDC-98F9-81D7259A28FA}" srcOrd="7" destOrd="0" parTransId="{0AE7F746-5562-487F-A1E8-2B8E4177DBB6}" sibTransId="{20C1959D-EB09-448F-A5D8-310747D32CD9}"/>
    <dgm:cxn modelId="{D98B93A1-B826-407C-B483-48B225809B41}" type="presParOf" srcId="{A23A71A3-7C80-4B90-A821-AA124A4B4700}" destId="{ED5832C9-6967-4AEA-A1D8-8ED6BED585E7}" srcOrd="0" destOrd="0" presId="urn:microsoft.com/office/officeart/2005/8/layout/list1"/>
    <dgm:cxn modelId="{89C2A8C6-B800-4909-B998-243695B70072}" type="presParOf" srcId="{ED5832C9-6967-4AEA-A1D8-8ED6BED585E7}" destId="{651BB544-48B9-44CC-8EE4-282DDD3C0449}" srcOrd="0" destOrd="0" presId="urn:microsoft.com/office/officeart/2005/8/layout/list1"/>
    <dgm:cxn modelId="{6745DA82-3A85-467E-AD22-031F876D9103}" type="presParOf" srcId="{ED5832C9-6967-4AEA-A1D8-8ED6BED585E7}" destId="{2F7E0DF7-5322-44D7-8A92-E6F782B845CE}" srcOrd="1" destOrd="0" presId="urn:microsoft.com/office/officeart/2005/8/layout/list1"/>
    <dgm:cxn modelId="{A12A4397-4A4A-41B8-A189-BE299EDE1534}" type="presParOf" srcId="{A23A71A3-7C80-4B90-A821-AA124A4B4700}" destId="{5207A391-88A8-473C-B47D-8C7A12D15E4E}" srcOrd="1" destOrd="0" presId="urn:microsoft.com/office/officeart/2005/8/layout/list1"/>
    <dgm:cxn modelId="{723D9C9E-586E-4D56-8271-33DB416E2852}" type="presParOf" srcId="{A23A71A3-7C80-4B90-A821-AA124A4B4700}" destId="{92C2E335-21D7-4260-9C30-20EFDA4FCC9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4C9CF6-46A5-4341-9478-645059C3C0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05074CD1-2411-49E1-BF6A-6F916C3674D0}">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B daļa «Projekta apraksts»</a:t>
          </a:r>
        </a:p>
      </dgm:t>
    </dgm:pt>
    <dgm:pt modelId="{3A7E0D3B-1038-4F7A-9D3B-9934C0128F31}" type="parTrans" cxnId="{1B939337-ABB1-464F-8BFC-63A07942EF46}">
      <dgm:prSet/>
      <dgm:spPr/>
      <dgm:t>
        <a:bodyPr/>
        <a:lstStyle/>
        <a:p>
          <a:endParaRPr lang="lv-LV"/>
        </a:p>
      </dgm:t>
    </dgm:pt>
    <dgm:pt modelId="{18E643F6-BFFB-4AC5-A08C-031755FC7859}" type="sibTrans" cxnId="{1B939337-ABB1-464F-8BFC-63A07942EF46}">
      <dgm:prSet/>
      <dgm:spPr/>
      <dgm:t>
        <a:bodyPr/>
        <a:lstStyle/>
        <a:p>
          <a:endParaRPr lang="lv-LV"/>
        </a:p>
      </dgm:t>
    </dgm:pt>
    <dgm:pt modelId="{38F8B807-A000-4943-991E-697E6F8704A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apjoms nepārsniedz </a:t>
          </a:r>
          <a:r>
            <a:rPr lang="lv-LV" b="1" dirty="0">
              <a:solidFill>
                <a:srgbClr val="FF0000"/>
              </a:solidFill>
              <a:latin typeface="Verdana" panose="020B0604030504040204" pitchFamily="34" charset="0"/>
              <a:ea typeface="Verdana" panose="020B0604030504040204" pitchFamily="34" charset="0"/>
            </a:rPr>
            <a:t>20</a:t>
          </a:r>
          <a:r>
            <a:rPr lang="lv-LV" dirty="0">
              <a:latin typeface="Verdana" panose="020B0604030504040204" pitchFamily="34" charset="0"/>
              <a:ea typeface="Verdana" panose="020B0604030504040204" pitchFamily="34" charset="0"/>
            </a:rPr>
            <a:t> lappuses, ievērojot nolikuma 44. punktā noteikto;</a:t>
          </a:r>
        </a:p>
      </dgm:t>
    </dgm:pt>
    <dgm:pt modelId="{BA7C5657-52C2-4E22-96D1-96BD8DC6C78C}" type="parTrans" cxnId="{8C5DF1DE-3702-4426-B2F1-C5968EEF9867}">
      <dgm:prSet/>
      <dgm:spPr/>
      <dgm:t>
        <a:bodyPr/>
        <a:lstStyle/>
        <a:p>
          <a:endParaRPr lang="lv-LV"/>
        </a:p>
      </dgm:t>
    </dgm:pt>
    <dgm:pt modelId="{4CDA7DCD-A189-4978-870F-4EAE13DD5269}" type="sibTrans" cxnId="{8C5DF1DE-3702-4426-B2F1-C5968EEF9867}">
      <dgm:prSet/>
      <dgm:spPr/>
      <dgm:t>
        <a:bodyPr/>
        <a:lstStyle/>
        <a:p>
          <a:endParaRPr lang="lv-LV"/>
        </a:p>
      </dgm:t>
    </dgm:pt>
    <dgm:pt modelId="{B574F274-6FEC-4032-B7AB-6CEAFA615684}">
      <dgm:prSet/>
      <dgm:spPr>
        <a:ln>
          <a:solidFill>
            <a:schemeClr val="accent2">
              <a:lumMod val="75000"/>
            </a:schemeClr>
          </a:solidFill>
        </a:ln>
      </dgm:spPr>
      <dgm:t>
        <a:bodyPr/>
        <a:lstStyle/>
        <a:p>
          <a:pPr algn="just"/>
          <a:r>
            <a:rPr lang="fr-FR" dirty="0" err="1">
              <a:latin typeface="Verdana" panose="020B0604030504040204" pitchFamily="34" charset="0"/>
              <a:ea typeface="Verdana" panose="020B0604030504040204" pitchFamily="34" charset="0"/>
            </a:rPr>
            <a:t>burtu</a:t>
          </a:r>
          <a:r>
            <a:rPr lang="fr-FR" dirty="0">
              <a:latin typeface="Verdana" panose="020B0604030504040204" pitchFamily="34" charset="0"/>
              <a:ea typeface="Verdana" panose="020B0604030504040204" pitchFamily="34" charset="0"/>
            </a:rPr>
            <a:t> </a:t>
          </a:r>
          <a:r>
            <a:rPr lang="fr-FR" dirty="0" err="1">
              <a:latin typeface="Verdana" panose="020B0604030504040204" pitchFamily="34" charset="0"/>
              <a:ea typeface="Verdana" panose="020B0604030504040204" pitchFamily="34" charset="0"/>
            </a:rPr>
            <a:t>lielums</a:t>
          </a:r>
          <a:r>
            <a:rPr lang="fr-FR" dirty="0">
              <a:latin typeface="Verdana" panose="020B0604030504040204" pitchFamily="34" charset="0"/>
              <a:ea typeface="Verdana" panose="020B0604030504040204" pitchFamily="34" charset="0"/>
            </a:rPr>
            <a:t> – ne </a:t>
          </a:r>
          <a:r>
            <a:rPr lang="fr-FR" dirty="0" err="1">
              <a:latin typeface="Verdana" panose="020B0604030504040204" pitchFamily="34" charset="0"/>
              <a:ea typeface="Verdana" panose="020B0604030504040204" pitchFamily="34" charset="0"/>
            </a:rPr>
            <a:t>mazāks</a:t>
          </a:r>
          <a:r>
            <a:rPr lang="fr-FR" dirty="0">
              <a:latin typeface="Verdana" panose="020B0604030504040204" pitchFamily="34" charset="0"/>
              <a:ea typeface="Verdana" panose="020B0604030504040204" pitchFamily="34" charset="0"/>
            </a:rPr>
            <a:t> par 11;</a:t>
          </a:r>
          <a:endParaRPr lang="lv-LV" dirty="0">
            <a:latin typeface="Verdana" panose="020B0604030504040204" pitchFamily="34" charset="0"/>
            <a:ea typeface="Verdana" panose="020B0604030504040204" pitchFamily="34" charset="0"/>
          </a:endParaRPr>
        </a:p>
      </dgm:t>
    </dgm:pt>
    <dgm:pt modelId="{09D7E086-FC25-4D2C-87A5-A2A326180AFE}" type="parTrans" cxnId="{18ACF7AB-CD33-4C5D-AB69-686F63C18E97}">
      <dgm:prSet/>
      <dgm:spPr/>
      <dgm:t>
        <a:bodyPr/>
        <a:lstStyle/>
        <a:p>
          <a:endParaRPr lang="lv-LV"/>
        </a:p>
      </dgm:t>
    </dgm:pt>
    <dgm:pt modelId="{486A43B4-2479-43DA-AB99-9215C332B496}" type="sibTrans" cxnId="{18ACF7AB-CD33-4C5D-AB69-686F63C18E97}">
      <dgm:prSet/>
      <dgm:spPr/>
      <dgm:t>
        <a:bodyPr/>
        <a:lstStyle/>
        <a:p>
          <a:endParaRPr lang="lv-LV"/>
        </a:p>
      </dgm:t>
    </dgm:pt>
    <dgm:pt modelId="{AED5301B-2FD2-4CB0-B5FB-A8201065F9F9}">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vienkāršā rindstarpa;</a:t>
          </a:r>
        </a:p>
      </dgm:t>
    </dgm:pt>
    <dgm:pt modelId="{1F51DA55-2ADA-4681-9A6C-71C17AAC575D}" type="parTrans" cxnId="{C908A8F2-C080-4F22-9DEB-C73019FAAC28}">
      <dgm:prSet/>
      <dgm:spPr/>
      <dgm:t>
        <a:bodyPr/>
        <a:lstStyle/>
        <a:p>
          <a:endParaRPr lang="lv-LV"/>
        </a:p>
      </dgm:t>
    </dgm:pt>
    <dgm:pt modelId="{558B9746-5140-4C45-8F56-076F1B4D7263}" type="sibTrans" cxnId="{C908A8F2-C080-4F22-9DEB-C73019FAAC28}">
      <dgm:prSet/>
      <dgm:spPr/>
      <dgm:t>
        <a:bodyPr/>
        <a:lstStyle/>
        <a:p>
          <a:endParaRPr lang="lv-LV"/>
        </a:p>
      </dgm:t>
    </dgm:pt>
    <dgm:pt modelId="{F23D4721-F0F4-4C1A-A20E-D55CED33118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atkāpes no malām – 2 cm no katras puses, 1,5 cm no augšas un apakšas;</a:t>
          </a:r>
        </a:p>
      </dgm:t>
    </dgm:pt>
    <dgm:pt modelId="{403C48A3-92AF-4F5A-BE37-B4BC37BDCC16}" type="parTrans" cxnId="{5D36FA39-2D4A-4388-8729-93056D58F54A}">
      <dgm:prSet/>
      <dgm:spPr/>
      <dgm:t>
        <a:bodyPr/>
        <a:lstStyle/>
        <a:p>
          <a:endParaRPr lang="lv-LV"/>
        </a:p>
      </dgm:t>
    </dgm:pt>
    <dgm:pt modelId="{0C1988E2-2AA9-4B25-8C84-FEC066B04473}" type="sibTrans" cxnId="{5D36FA39-2D4A-4388-8729-93056D58F54A}">
      <dgm:prSet/>
      <dgm:spPr/>
      <dgm:t>
        <a:bodyPr/>
        <a:lstStyle/>
        <a:p>
          <a:endParaRPr lang="lv-LV"/>
        </a:p>
      </dgm:t>
    </dgm:pt>
    <dgm:pt modelId="{D8D90072-225A-431C-8A31-D448197015D5}">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visas tabulas, diagrammas, atsauces/atsauču saraksts un citi elementi ir iekļaujami projekta aprakstā, nepārsniedzot </a:t>
          </a:r>
          <a:r>
            <a:rPr lang="lv-LV" b="1" dirty="0">
              <a:solidFill>
                <a:srgbClr val="FF0000"/>
              </a:solidFill>
              <a:latin typeface="Verdana" panose="020B0604030504040204" pitchFamily="34" charset="0"/>
              <a:ea typeface="Verdana" panose="020B0604030504040204" pitchFamily="34" charset="0"/>
            </a:rPr>
            <a:t>20</a:t>
          </a:r>
          <a:r>
            <a:rPr lang="lv-LV" dirty="0">
              <a:latin typeface="Verdana" panose="020B0604030504040204" pitchFamily="34" charset="0"/>
              <a:ea typeface="Verdana" panose="020B0604030504040204" pitchFamily="34" charset="0"/>
            </a:rPr>
            <a:t> lappuses, ievērojot nolikuma 44. punktu, metodikas 2.2.punkts;</a:t>
          </a:r>
        </a:p>
      </dgm:t>
    </dgm:pt>
    <dgm:pt modelId="{A5F01E11-3CCF-4D65-AF14-703969D5D397}" type="parTrans" cxnId="{ADE512E6-AC0B-4121-A296-39E4E84704F4}">
      <dgm:prSet/>
      <dgm:spPr/>
      <dgm:t>
        <a:bodyPr/>
        <a:lstStyle/>
        <a:p>
          <a:endParaRPr lang="lv-LV"/>
        </a:p>
      </dgm:t>
    </dgm:pt>
    <dgm:pt modelId="{B744FFB1-740C-4871-B4DD-699209D05EB5}" type="sibTrans" cxnId="{ADE512E6-AC0B-4121-A296-39E4E84704F4}">
      <dgm:prSet/>
      <dgm:spPr/>
      <dgm:t>
        <a:bodyPr/>
        <a:lstStyle/>
        <a:p>
          <a:endParaRPr lang="lv-LV"/>
        </a:p>
      </dgm:t>
    </dgm:pt>
    <dgm:pt modelId="{64CE60CD-18BD-4242-B322-388064530F7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papildus var pievienot (ieskenējot tā paša PDF beigās sociālo partneru apliecinājumu/rekomendācijas vēstules par sadarbību u. tml.), vienlaikus nepārsniedzot 3 papildu lappuses kopā ar projekta aprakstu.</a:t>
          </a:r>
        </a:p>
      </dgm:t>
    </dgm:pt>
    <dgm:pt modelId="{2F453AC3-533C-422A-82FE-DC2B48CB208D}" type="parTrans" cxnId="{BE4A3EDC-C501-49CF-A4F6-1C2F1D5A98B8}">
      <dgm:prSet/>
      <dgm:spPr/>
      <dgm:t>
        <a:bodyPr/>
        <a:lstStyle/>
        <a:p>
          <a:endParaRPr lang="lv-LV"/>
        </a:p>
      </dgm:t>
    </dgm:pt>
    <dgm:pt modelId="{A5AE27AB-6AB3-42C1-A0A9-662C8590C451}" type="sibTrans" cxnId="{BE4A3EDC-C501-49CF-A4F6-1C2F1D5A98B8}">
      <dgm:prSet/>
      <dgm:spPr/>
      <dgm:t>
        <a:bodyPr/>
        <a:lstStyle/>
        <a:p>
          <a:endParaRPr lang="lv-LV"/>
        </a:p>
      </dgm:t>
    </dgm:pt>
    <dgm:pt modelId="{512305A1-EFF1-4D21-ADC8-27F549223ED1}">
      <dgm:prSet/>
      <dgm:spPr>
        <a:ln>
          <a:solidFill>
            <a:schemeClr val="accent2">
              <a:lumMod val="75000"/>
            </a:schemeClr>
          </a:solidFill>
        </a:ln>
      </dgm:spPr>
      <dgm:t>
        <a:bodyPr/>
        <a:lstStyle/>
        <a:p>
          <a:pPr algn="l"/>
          <a:endParaRPr lang="lv-LV" dirty="0"/>
        </a:p>
      </dgm:t>
    </dgm:pt>
    <dgm:pt modelId="{5F5479FF-BF71-4D76-A1E8-15BCE43400B1}" type="parTrans" cxnId="{B702427B-C4CC-4CDF-B914-155E0EE3C28A}">
      <dgm:prSet/>
      <dgm:spPr/>
      <dgm:t>
        <a:bodyPr/>
        <a:lstStyle/>
        <a:p>
          <a:endParaRPr lang="lv-LV"/>
        </a:p>
      </dgm:t>
    </dgm:pt>
    <dgm:pt modelId="{2B487BDE-F4D4-46BA-95AE-BF0C367CCDF7}" type="sibTrans" cxnId="{B702427B-C4CC-4CDF-B914-155E0EE3C28A}">
      <dgm:prSet/>
      <dgm:spPr/>
      <dgm:t>
        <a:bodyPr/>
        <a:lstStyle/>
        <a:p>
          <a:endParaRPr lang="lv-LV"/>
        </a:p>
      </dgm:t>
    </dgm:pt>
    <dgm:pt modelId="{3D91D72B-033D-437A-AF22-060B1A6C0AC5}" type="pres">
      <dgm:prSet presAssocID="{314C9CF6-46A5-4341-9478-645059C3C050}" presName="linear" presStyleCnt="0">
        <dgm:presLayoutVars>
          <dgm:dir/>
          <dgm:animLvl val="lvl"/>
          <dgm:resizeHandles val="exact"/>
        </dgm:presLayoutVars>
      </dgm:prSet>
      <dgm:spPr/>
    </dgm:pt>
    <dgm:pt modelId="{3761DEFB-0ABD-48A9-B049-057E20C4D342}" type="pres">
      <dgm:prSet presAssocID="{05074CD1-2411-49E1-BF6A-6F916C3674D0}" presName="parentLin" presStyleCnt="0"/>
      <dgm:spPr/>
    </dgm:pt>
    <dgm:pt modelId="{78FB9FBC-0D63-4435-9C6F-43BEB84BCCE4}" type="pres">
      <dgm:prSet presAssocID="{05074CD1-2411-49E1-BF6A-6F916C3674D0}" presName="parentLeftMargin" presStyleLbl="node1" presStyleIdx="0" presStyleCnt="1"/>
      <dgm:spPr/>
    </dgm:pt>
    <dgm:pt modelId="{499370EE-CDBD-45E1-88DF-ECAC96D6B08B}" type="pres">
      <dgm:prSet presAssocID="{05074CD1-2411-49E1-BF6A-6F916C3674D0}" presName="parentText" presStyleLbl="node1" presStyleIdx="0" presStyleCnt="1" custLinFactNeighborX="18321" custLinFactNeighborY="-3824">
        <dgm:presLayoutVars>
          <dgm:chMax val="0"/>
          <dgm:bulletEnabled val="1"/>
        </dgm:presLayoutVars>
      </dgm:prSet>
      <dgm:spPr/>
    </dgm:pt>
    <dgm:pt modelId="{6633C487-BC32-40E6-8C75-D71F41213B47}" type="pres">
      <dgm:prSet presAssocID="{05074CD1-2411-49E1-BF6A-6F916C3674D0}" presName="negativeSpace" presStyleCnt="0"/>
      <dgm:spPr/>
    </dgm:pt>
    <dgm:pt modelId="{27A13B5A-642B-43BF-8DEB-7903B5366BC4}" type="pres">
      <dgm:prSet presAssocID="{05074CD1-2411-49E1-BF6A-6F916C3674D0}" presName="childText" presStyleLbl="conFgAcc1" presStyleIdx="0" presStyleCnt="1">
        <dgm:presLayoutVars>
          <dgm:bulletEnabled val="1"/>
        </dgm:presLayoutVars>
      </dgm:prSet>
      <dgm:spPr/>
    </dgm:pt>
  </dgm:ptLst>
  <dgm:cxnLst>
    <dgm:cxn modelId="{F7CA700A-B3C0-48BD-9633-F9B65987FE2B}" type="presOf" srcId="{314C9CF6-46A5-4341-9478-645059C3C050}" destId="{3D91D72B-033D-437A-AF22-060B1A6C0AC5}" srcOrd="0" destOrd="0" presId="urn:microsoft.com/office/officeart/2005/8/layout/list1"/>
    <dgm:cxn modelId="{BE7A912D-B0EE-4CB4-BFD1-77F9A496C060}" type="presOf" srcId="{38F8B807-A000-4943-991E-697E6F8704A8}" destId="{27A13B5A-642B-43BF-8DEB-7903B5366BC4}" srcOrd="0" destOrd="0" presId="urn:microsoft.com/office/officeart/2005/8/layout/list1"/>
    <dgm:cxn modelId="{1B939337-ABB1-464F-8BFC-63A07942EF46}" srcId="{314C9CF6-46A5-4341-9478-645059C3C050}" destId="{05074CD1-2411-49E1-BF6A-6F916C3674D0}" srcOrd="0" destOrd="0" parTransId="{3A7E0D3B-1038-4F7A-9D3B-9934C0128F31}" sibTransId="{18E643F6-BFFB-4AC5-A08C-031755FC7859}"/>
    <dgm:cxn modelId="{5D36FA39-2D4A-4388-8729-93056D58F54A}" srcId="{05074CD1-2411-49E1-BF6A-6F916C3674D0}" destId="{F23D4721-F0F4-4C1A-A20E-D55CED331187}" srcOrd="3" destOrd="0" parTransId="{403C48A3-92AF-4F5A-BE37-B4BC37BDCC16}" sibTransId="{0C1988E2-2AA9-4B25-8C84-FEC066B04473}"/>
    <dgm:cxn modelId="{95582762-F646-4E5E-8CD8-67FCB9EDB90E}" type="presOf" srcId="{512305A1-EFF1-4D21-ADC8-27F549223ED1}" destId="{27A13B5A-642B-43BF-8DEB-7903B5366BC4}" srcOrd="0" destOrd="6" presId="urn:microsoft.com/office/officeart/2005/8/layout/list1"/>
    <dgm:cxn modelId="{D0024346-FF93-440B-9EAD-B251C3D04C74}" type="presOf" srcId="{F23D4721-F0F4-4C1A-A20E-D55CED331187}" destId="{27A13B5A-642B-43BF-8DEB-7903B5366BC4}" srcOrd="0" destOrd="3" presId="urn:microsoft.com/office/officeart/2005/8/layout/list1"/>
    <dgm:cxn modelId="{98CC6167-C59A-4ACD-841E-70D156DFC152}" type="presOf" srcId="{05074CD1-2411-49E1-BF6A-6F916C3674D0}" destId="{499370EE-CDBD-45E1-88DF-ECAC96D6B08B}" srcOrd="1" destOrd="0" presId="urn:microsoft.com/office/officeart/2005/8/layout/list1"/>
    <dgm:cxn modelId="{910CFF47-58C3-43E2-B375-D09BB44F0337}" type="presOf" srcId="{B574F274-6FEC-4032-B7AB-6CEAFA615684}" destId="{27A13B5A-642B-43BF-8DEB-7903B5366BC4}" srcOrd="0" destOrd="1" presId="urn:microsoft.com/office/officeart/2005/8/layout/list1"/>
    <dgm:cxn modelId="{4CAF556B-7D2A-40FA-9FFA-D4EC2BC79264}" type="presOf" srcId="{AED5301B-2FD2-4CB0-B5FB-A8201065F9F9}" destId="{27A13B5A-642B-43BF-8DEB-7903B5366BC4}" srcOrd="0" destOrd="2" presId="urn:microsoft.com/office/officeart/2005/8/layout/list1"/>
    <dgm:cxn modelId="{B702427B-C4CC-4CDF-B914-155E0EE3C28A}" srcId="{05074CD1-2411-49E1-BF6A-6F916C3674D0}" destId="{512305A1-EFF1-4D21-ADC8-27F549223ED1}" srcOrd="6" destOrd="0" parTransId="{5F5479FF-BF71-4D76-A1E8-15BCE43400B1}" sibTransId="{2B487BDE-F4D4-46BA-95AE-BF0C367CCDF7}"/>
    <dgm:cxn modelId="{18ACF7AB-CD33-4C5D-AB69-686F63C18E97}" srcId="{05074CD1-2411-49E1-BF6A-6F916C3674D0}" destId="{B574F274-6FEC-4032-B7AB-6CEAFA615684}" srcOrd="1" destOrd="0" parTransId="{09D7E086-FC25-4D2C-87A5-A2A326180AFE}" sibTransId="{486A43B4-2479-43DA-AB99-9215C332B496}"/>
    <dgm:cxn modelId="{BE4A3EDC-C501-49CF-A4F6-1C2F1D5A98B8}" srcId="{05074CD1-2411-49E1-BF6A-6F916C3674D0}" destId="{64CE60CD-18BD-4242-B322-388064530F77}" srcOrd="5" destOrd="0" parTransId="{2F453AC3-533C-422A-82FE-DC2B48CB208D}" sibTransId="{A5AE27AB-6AB3-42C1-A0A9-662C8590C451}"/>
    <dgm:cxn modelId="{8C5DF1DE-3702-4426-B2F1-C5968EEF9867}" srcId="{05074CD1-2411-49E1-BF6A-6F916C3674D0}" destId="{38F8B807-A000-4943-991E-697E6F8704A8}" srcOrd="0" destOrd="0" parTransId="{BA7C5657-52C2-4E22-96D1-96BD8DC6C78C}" sibTransId="{4CDA7DCD-A189-4978-870F-4EAE13DD5269}"/>
    <dgm:cxn modelId="{ADE512E6-AC0B-4121-A296-39E4E84704F4}" srcId="{05074CD1-2411-49E1-BF6A-6F916C3674D0}" destId="{D8D90072-225A-431C-8A31-D448197015D5}" srcOrd="4" destOrd="0" parTransId="{A5F01E11-3CCF-4D65-AF14-703969D5D397}" sibTransId="{B744FFB1-740C-4871-B4DD-699209D05EB5}"/>
    <dgm:cxn modelId="{26E40AEC-C6F7-4CD3-9C98-985F37C60AAD}" type="presOf" srcId="{64CE60CD-18BD-4242-B322-388064530F77}" destId="{27A13B5A-642B-43BF-8DEB-7903B5366BC4}" srcOrd="0" destOrd="5" presId="urn:microsoft.com/office/officeart/2005/8/layout/list1"/>
    <dgm:cxn modelId="{CE10CBEC-6972-43E7-A049-436FA6F8EE9A}" type="presOf" srcId="{D8D90072-225A-431C-8A31-D448197015D5}" destId="{27A13B5A-642B-43BF-8DEB-7903B5366BC4}" srcOrd="0" destOrd="4" presId="urn:microsoft.com/office/officeart/2005/8/layout/list1"/>
    <dgm:cxn modelId="{79D87AED-F399-477F-84FB-BCCD982BAA5B}" type="presOf" srcId="{05074CD1-2411-49E1-BF6A-6F916C3674D0}" destId="{78FB9FBC-0D63-4435-9C6F-43BEB84BCCE4}" srcOrd="0" destOrd="0" presId="urn:microsoft.com/office/officeart/2005/8/layout/list1"/>
    <dgm:cxn modelId="{C908A8F2-C080-4F22-9DEB-C73019FAAC28}" srcId="{05074CD1-2411-49E1-BF6A-6F916C3674D0}" destId="{AED5301B-2FD2-4CB0-B5FB-A8201065F9F9}" srcOrd="2" destOrd="0" parTransId="{1F51DA55-2ADA-4681-9A6C-71C17AAC575D}" sibTransId="{558B9746-5140-4C45-8F56-076F1B4D7263}"/>
    <dgm:cxn modelId="{08DD5102-CE7F-4FDF-B407-D1FBC8605C26}" type="presParOf" srcId="{3D91D72B-033D-437A-AF22-060B1A6C0AC5}" destId="{3761DEFB-0ABD-48A9-B049-057E20C4D342}" srcOrd="0" destOrd="0" presId="urn:microsoft.com/office/officeart/2005/8/layout/list1"/>
    <dgm:cxn modelId="{0AADB878-3D1E-4856-9597-0090608B802E}" type="presParOf" srcId="{3761DEFB-0ABD-48A9-B049-057E20C4D342}" destId="{78FB9FBC-0D63-4435-9C6F-43BEB84BCCE4}" srcOrd="0" destOrd="0" presId="urn:microsoft.com/office/officeart/2005/8/layout/list1"/>
    <dgm:cxn modelId="{A41A8EBE-8B3E-48D3-A867-A652A2EE8CCD}" type="presParOf" srcId="{3761DEFB-0ABD-48A9-B049-057E20C4D342}" destId="{499370EE-CDBD-45E1-88DF-ECAC96D6B08B}" srcOrd="1" destOrd="0" presId="urn:microsoft.com/office/officeart/2005/8/layout/list1"/>
    <dgm:cxn modelId="{7EA0A276-76F5-4EB3-9C35-6EB41D285EA7}" type="presParOf" srcId="{3D91D72B-033D-437A-AF22-060B1A6C0AC5}" destId="{6633C487-BC32-40E6-8C75-D71F41213B47}" srcOrd="1" destOrd="0" presId="urn:microsoft.com/office/officeart/2005/8/layout/list1"/>
    <dgm:cxn modelId="{34073FF4-03E6-4244-BE2E-684E3816DC3B}" type="presParOf" srcId="{3D91D72B-033D-437A-AF22-060B1A6C0AC5}" destId="{27A13B5A-642B-43BF-8DEB-7903B5366BC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604CB6-521D-4DC7-8433-C5BED0E9D2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831AA8C1-8797-4EFE-915E-F7DBEA6B54DF}">
      <dgm:prSet/>
      <dgm:spPr>
        <a:solidFill>
          <a:schemeClr val="accent2">
            <a:lumMod val="75000"/>
          </a:schemeClr>
        </a:solidFill>
      </dgm:spPr>
      <dgm:t>
        <a:bodyPr/>
        <a:lstStyle/>
        <a:p>
          <a:endParaRPr lang="lv-LV" dirty="0">
            <a:latin typeface="Verdana" panose="020B0604030504040204" pitchFamily="34" charset="0"/>
            <a:ea typeface="Verdana" panose="020B0604030504040204" pitchFamily="34" charset="0"/>
          </a:endParaRPr>
        </a:p>
        <a:p>
          <a:r>
            <a:rPr lang="lv-LV" dirty="0">
              <a:latin typeface="Verdana" panose="020B0604030504040204" pitchFamily="34" charset="0"/>
              <a:ea typeface="Verdana" panose="020B0604030504040204" pitchFamily="34" charset="0"/>
            </a:rPr>
            <a:t>C daļa «Curriculum Vitae»</a:t>
          </a:r>
          <a:br>
            <a:rPr lang="lv-LV" dirty="0">
              <a:latin typeface="Verdana" panose="020B0604030504040204" pitchFamily="34" charset="0"/>
              <a:ea typeface="Verdana" panose="020B0604030504040204" pitchFamily="34" charset="0"/>
            </a:rPr>
          </a:br>
          <a:endParaRPr lang="lv-LV" dirty="0">
            <a:latin typeface="Verdana" panose="020B0604030504040204" pitchFamily="34" charset="0"/>
            <a:ea typeface="Verdana" panose="020B0604030504040204" pitchFamily="34" charset="0"/>
          </a:endParaRPr>
        </a:p>
      </dgm:t>
    </dgm:pt>
    <dgm:pt modelId="{5FF1BC95-DD63-422F-8A09-C5725BAFED4F}" type="parTrans" cxnId="{8E276D62-8434-46AB-99C1-F16A6ED90399}">
      <dgm:prSet/>
      <dgm:spPr/>
      <dgm:t>
        <a:bodyPr/>
        <a:lstStyle/>
        <a:p>
          <a:endParaRPr lang="lv-LV"/>
        </a:p>
      </dgm:t>
    </dgm:pt>
    <dgm:pt modelId="{AA626313-F235-4725-A503-D93DD28D9528}" type="sibTrans" cxnId="{8E276D62-8434-46AB-99C1-F16A6ED90399}">
      <dgm:prSet/>
      <dgm:spPr/>
      <dgm:t>
        <a:bodyPr/>
        <a:lstStyle/>
        <a:p>
          <a:endParaRPr lang="lv-LV"/>
        </a:p>
      </dgm:t>
    </dgm:pt>
    <dgm:pt modelId="{0A559294-5616-4A03-B023-347B1CF26B81}">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Aizpilda atbilstoši iesniegšanas metodikas 2.3. apakšnodaļai;</a:t>
          </a:r>
        </a:p>
      </dgm:t>
    </dgm:pt>
    <dgm:pt modelId="{7F4347BC-95C7-488A-828C-E780E74CB1C3}" type="parTrans" cxnId="{03801AF1-B764-4D20-AB72-A7A7F90BC99F}">
      <dgm:prSet/>
      <dgm:spPr/>
      <dgm:t>
        <a:bodyPr/>
        <a:lstStyle/>
        <a:p>
          <a:endParaRPr lang="lv-LV"/>
        </a:p>
      </dgm:t>
    </dgm:pt>
    <dgm:pt modelId="{7ACF0E0F-B778-4A0C-A888-033DFB96B873}" type="sibTrans" cxnId="{03801AF1-B764-4D20-AB72-A7A7F90BC99F}">
      <dgm:prSet/>
      <dgm:spPr/>
      <dgm:t>
        <a:bodyPr/>
        <a:lstStyle/>
        <a:p>
          <a:endParaRPr lang="lv-LV"/>
        </a:p>
      </dgm:t>
    </dgm:pt>
    <dgm:pt modelId="{F274F40A-BE3E-4B09-828B-D026358FAF6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Dzīvesgājuma aprakstā nepieciešams aprakstīt projekta vadītāja un galveno izpildītāju izglītību, </a:t>
          </a:r>
          <a:r>
            <a:rPr lang="pl-PL" dirty="0">
              <a:latin typeface="Verdana" panose="020B0604030504040204" pitchFamily="34" charset="0"/>
              <a:ea typeface="Verdana" panose="020B0604030504040204" pitchFamily="34" charset="0"/>
            </a:rPr>
            <a:t>darba pieredzi, pieredzi projektu </a:t>
          </a:r>
          <a:r>
            <a:rPr lang="lv-LV" dirty="0">
              <a:latin typeface="Verdana" panose="020B0604030504040204" pitchFamily="34" charset="0"/>
              <a:ea typeface="Verdana" panose="020B0604030504040204" pitchFamily="34" charset="0"/>
            </a:rPr>
            <a:t>vadīšanā un īstenošanā</a:t>
          </a:r>
          <a:r>
            <a:rPr lang="pl-PL" dirty="0">
              <a:latin typeface="Verdana" panose="020B0604030504040204" pitchFamily="34" charset="0"/>
              <a:ea typeface="Verdana" panose="020B0604030504040204" pitchFamily="34" charset="0"/>
            </a:rPr>
            <a:t>, kā</a:t>
          </a:r>
          <a:r>
            <a:rPr lang="lv-LV" dirty="0">
              <a:latin typeface="Verdana" panose="020B0604030504040204" pitchFamily="34" charset="0"/>
              <a:ea typeface="Verdana" panose="020B0604030504040204" pitchFamily="34" charset="0"/>
            </a:rPr>
            <a:t> arī labākās publikācijas.</a:t>
          </a:r>
        </a:p>
      </dgm:t>
    </dgm:pt>
    <dgm:pt modelId="{665A3EE0-D026-4A18-9886-3BCE26690649}" type="parTrans" cxnId="{08C0F2B0-16DB-4625-B08F-DFE4C08E2058}">
      <dgm:prSet/>
      <dgm:spPr/>
      <dgm:t>
        <a:bodyPr/>
        <a:lstStyle/>
        <a:p>
          <a:endParaRPr lang="lv-LV"/>
        </a:p>
      </dgm:t>
    </dgm:pt>
    <dgm:pt modelId="{B6F0F8FB-9B20-4F49-99F1-12A85069BCAD}" type="sibTrans" cxnId="{08C0F2B0-16DB-4625-B08F-DFE4C08E2058}">
      <dgm:prSet/>
      <dgm:spPr/>
      <dgm:t>
        <a:bodyPr/>
        <a:lstStyle/>
        <a:p>
          <a:endParaRPr lang="lv-LV"/>
        </a:p>
      </dgm:t>
    </dgm:pt>
    <dgm:pt modelId="{FFD36E96-CA61-491F-8516-149B6AB64AF9}">
      <dgm:prSet/>
      <dgm:spPr>
        <a:ln>
          <a:solidFill>
            <a:schemeClr val="accent2">
              <a:lumMod val="75000"/>
            </a:schemeClr>
          </a:solidFill>
        </a:ln>
      </dgm:spPr>
      <dgm:t>
        <a:bodyPr/>
        <a:lstStyle/>
        <a:p>
          <a:pPr algn="just"/>
          <a:r>
            <a:rPr lang="lv-LV">
              <a:latin typeface="Verdana" panose="020B0604030504040204" pitchFamily="34" charset="0"/>
              <a:ea typeface="Verdana" panose="020B0604030504040204" pitchFamily="34" charset="0"/>
            </a:rPr>
            <a:t>Nosacījumi:</a:t>
          </a:r>
        </a:p>
      </dgm:t>
    </dgm:pt>
    <dgm:pt modelId="{D87EB089-DE98-448C-9B68-145F2DEB8398}" type="parTrans" cxnId="{CD6DFC2A-84C2-45D5-BA83-FBB07ECDB2D6}">
      <dgm:prSet/>
      <dgm:spPr/>
      <dgm:t>
        <a:bodyPr/>
        <a:lstStyle/>
        <a:p>
          <a:endParaRPr lang="lv-LV"/>
        </a:p>
      </dgm:t>
    </dgm:pt>
    <dgm:pt modelId="{C6656743-301B-4A13-B4B3-2416860E6D9A}" type="sibTrans" cxnId="{CD6DFC2A-84C2-45D5-BA83-FBB07ECDB2D6}">
      <dgm:prSet/>
      <dgm:spPr/>
      <dgm:t>
        <a:bodyPr/>
        <a:lstStyle/>
        <a:p>
          <a:endParaRPr lang="lv-LV"/>
        </a:p>
      </dgm:t>
    </dgm:pt>
    <dgm:pt modelId="{5FDA2F50-019C-4F0D-AA81-EB8DA090FC4D}">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CV jābūt kodolīgam, jāiekļaujas 2 lappusēs;</a:t>
          </a:r>
        </a:p>
      </dgm:t>
    </dgm:pt>
    <dgm:pt modelId="{F8FE3182-C3A8-4FF6-A9E4-AFEA00E85740}" type="parTrans" cxnId="{8AA35291-2E29-42FA-89D3-917B03B8FED1}">
      <dgm:prSet/>
      <dgm:spPr/>
      <dgm:t>
        <a:bodyPr/>
        <a:lstStyle/>
        <a:p>
          <a:endParaRPr lang="lv-LV"/>
        </a:p>
      </dgm:t>
    </dgm:pt>
    <dgm:pt modelId="{BA75FB32-6B11-4F71-8C59-4FBCE338DF12}" type="sibTrans" cxnId="{8AA35291-2E29-42FA-89D3-917B03B8FED1}">
      <dgm:prSet/>
      <dgm:spPr/>
      <dgm:t>
        <a:bodyPr/>
        <a:lstStyle/>
        <a:p>
          <a:endParaRPr lang="lv-LV"/>
        </a:p>
      </dgm:t>
    </dgm:pt>
    <dgm:pt modelId="{AC1E1C7E-4826-47E6-A438-0F131880D5CD}">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Jākoncentrējas tieši uz attiecīgā projekta specifiku;</a:t>
          </a:r>
        </a:p>
      </dgm:t>
    </dgm:pt>
    <dgm:pt modelId="{6D671F45-155A-4A12-8A6C-596E5F97F6C3}" type="parTrans" cxnId="{C2BD89AD-5FD4-4083-96B2-442024BCB42E}">
      <dgm:prSet/>
      <dgm:spPr/>
      <dgm:t>
        <a:bodyPr/>
        <a:lstStyle/>
        <a:p>
          <a:endParaRPr lang="lv-LV"/>
        </a:p>
      </dgm:t>
    </dgm:pt>
    <dgm:pt modelId="{8F9567D6-BDBE-4986-9ED6-C9FB2688ECB2}" type="sibTrans" cxnId="{C2BD89AD-5FD4-4083-96B2-442024BCB42E}">
      <dgm:prSet/>
      <dgm:spPr/>
      <dgm:t>
        <a:bodyPr/>
        <a:lstStyle/>
        <a:p>
          <a:endParaRPr lang="lv-LV"/>
        </a:p>
      </dgm:t>
    </dgm:pt>
    <dgm:pt modelId="{046ADC43-BC58-429F-8008-2C62CFDFE18E}">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Iespējams norādīt papildus informāciju, kas zinātniekam liekas nozīmīga projekta kontekstā.</a:t>
          </a:r>
        </a:p>
      </dgm:t>
    </dgm:pt>
    <dgm:pt modelId="{18B010C6-D5B0-431F-8654-AF76E22A20E0}" type="parTrans" cxnId="{538B02C3-400D-478B-8913-28310C4F1D1F}">
      <dgm:prSet/>
      <dgm:spPr/>
      <dgm:t>
        <a:bodyPr/>
        <a:lstStyle/>
        <a:p>
          <a:endParaRPr lang="lv-LV"/>
        </a:p>
      </dgm:t>
    </dgm:pt>
    <dgm:pt modelId="{6C60BC77-4F58-43F7-A73A-21A91783CE46}" type="sibTrans" cxnId="{538B02C3-400D-478B-8913-28310C4F1D1F}">
      <dgm:prSet/>
      <dgm:spPr/>
      <dgm:t>
        <a:bodyPr/>
        <a:lstStyle/>
        <a:p>
          <a:endParaRPr lang="lv-LV"/>
        </a:p>
      </dgm:t>
    </dgm:pt>
    <dgm:pt modelId="{4987F3F4-80E2-41E8-9907-4D8571AC9320}" type="pres">
      <dgm:prSet presAssocID="{9B604CB6-521D-4DC7-8433-C5BED0E9D22E}" presName="linear" presStyleCnt="0">
        <dgm:presLayoutVars>
          <dgm:dir/>
          <dgm:animLvl val="lvl"/>
          <dgm:resizeHandles val="exact"/>
        </dgm:presLayoutVars>
      </dgm:prSet>
      <dgm:spPr/>
    </dgm:pt>
    <dgm:pt modelId="{1E6E201E-3A47-4FC0-89A3-21B9C83EBECC}" type="pres">
      <dgm:prSet presAssocID="{831AA8C1-8797-4EFE-915E-F7DBEA6B54DF}" presName="parentLin" presStyleCnt="0"/>
      <dgm:spPr/>
    </dgm:pt>
    <dgm:pt modelId="{09BC7EB0-9C51-440C-81F3-46E2C023B1CE}" type="pres">
      <dgm:prSet presAssocID="{831AA8C1-8797-4EFE-915E-F7DBEA6B54DF}" presName="parentLeftMargin" presStyleLbl="node1" presStyleIdx="0" presStyleCnt="1"/>
      <dgm:spPr/>
    </dgm:pt>
    <dgm:pt modelId="{1B4CC01D-D3BE-48DD-92EA-0E0E732C78A8}" type="pres">
      <dgm:prSet presAssocID="{831AA8C1-8797-4EFE-915E-F7DBEA6B54DF}" presName="parentText" presStyleLbl="node1" presStyleIdx="0" presStyleCnt="1">
        <dgm:presLayoutVars>
          <dgm:chMax val="0"/>
          <dgm:bulletEnabled val="1"/>
        </dgm:presLayoutVars>
      </dgm:prSet>
      <dgm:spPr/>
    </dgm:pt>
    <dgm:pt modelId="{089CEE3C-CEE4-4705-8068-DF2EC59A8970}" type="pres">
      <dgm:prSet presAssocID="{831AA8C1-8797-4EFE-915E-F7DBEA6B54DF}" presName="negativeSpace" presStyleCnt="0"/>
      <dgm:spPr/>
    </dgm:pt>
    <dgm:pt modelId="{B2763E0D-24A3-4C0A-9846-2978A1B238F9}" type="pres">
      <dgm:prSet presAssocID="{831AA8C1-8797-4EFE-915E-F7DBEA6B54DF}" presName="childText" presStyleLbl="conFgAcc1" presStyleIdx="0" presStyleCnt="1">
        <dgm:presLayoutVars>
          <dgm:bulletEnabled val="1"/>
        </dgm:presLayoutVars>
      </dgm:prSet>
      <dgm:spPr/>
    </dgm:pt>
  </dgm:ptLst>
  <dgm:cxnLst>
    <dgm:cxn modelId="{9D0E5416-49FC-479B-906E-E8AF8BF3D995}" type="presOf" srcId="{0A559294-5616-4A03-B023-347B1CF26B81}" destId="{B2763E0D-24A3-4C0A-9846-2978A1B238F9}" srcOrd="0" destOrd="0" presId="urn:microsoft.com/office/officeart/2005/8/layout/list1"/>
    <dgm:cxn modelId="{4F310917-D845-43BB-9004-80237C4B9E6C}" type="presOf" srcId="{046ADC43-BC58-429F-8008-2C62CFDFE18E}" destId="{B2763E0D-24A3-4C0A-9846-2978A1B238F9}" srcOrd="0" destOrd="5" presId="urn:microsoft.com/office/officeart/2005/8/layout/list1"/>
    <dgm:cxn modelId="{AC341B1F-3F6C-47D4-9A30-742BE3790952}" type="presOf" srcId="{FFD36E96-CA61-491F-8516-149B6AB64AF9}" destId="{B2763E0D-24A3-4C0A-9846-2978A1B238F9}" srcOrd="0" destOrd="2" presId="urn:microsoft.com/office/officeart/2005/8/layout/list1"/>
    <dgm:cxn modelId="{CD6DFC2A-84C2-45D5-BA83-FBB07ECDB2D6}" srcId="{831AA8C1-8797-4EFE-915E-F7DBEA6B54DF}" destId="{FFD36E96-CA61-491F-8516-149B6AB64AF9}" srcOrd="2" destOrd="0" parTransId="{D87EB089-DE98-448C-9B68-145F2DEB8398}" sibTransId="{C6656743-301B-4A13-B4B3-2416860E6D9A}"/>
    <dgm:cxn modelId="{8E276D62-8434-46AB-99C1-F16A6ED90399}" srcId="{9B604CB6-521D-4DC7-8433-C5BED0E9D22E}" destId="{831AA8C1-8797-4EFE-915E-F7DBEA6B54DF}" srcOrd="0" destOrd="0" parTransId="{5FF1BC95-DD63-422F-8A09-C5725BAFED4F}" sibTransId="{AA626313-F235-4725-A503-D93DD28D9528}"/>
    <dgm:cxn modelId="{1F79BF4F-AC3D-43C7-BAD7-3A47B91FD23E}" type="presOf" srcId="{AC1E1C7E-4826-47E6-A438-0F131880D5CD}" destId="{B2763E0D-24A3-4C0A-9846-2978A1B238F9}" srcOrd="0" destOrd="4" presId="urn:microsoft.com/office/officeart/2005/8/layout/list1"/>
    <dgm:cxn modelId="{E1715F77-7245-4D84-9B26-63EFD07EAB98}" type="presOf" srcId="{F274F40A-BE3E-4B09-828B-D026358FAF67}" destId="{B2763E0D-24A3-4C0A-9846-2978A1B238F9}" srcOrd="0" destOrd="1" presId="urn:microsoft.com/office/officeart/2005/8/layout/list1"/>
    <dgm:cxn modelId="{8AA35291-2E29-42FA-89D3-917B03B8FED1}" srcId="{831AA8C1-8797-4EFE-915E-F7DBEA6B54DF}" destId="{5FDA2F50-019C-4F0D-AA81-EB8DA090FC4D}" srcOrd="3" destOrd="0" parTransId="{F8FE3182-C3A8-4FF6-A9E4-AFEA00E85740}" sibTransId="{BA75FB32-6B11-4F71-8C59-4FBCE338DF12}"/>
    <dgm:cxn modelId="{FFDC4792-A3A1-4390-BEA4-AF1366A2DEA9}" type="presOf" srcId="{831AA8C1-8797-4EFE-915E-F7DBEA6B54DF}" destId="{1B4CC01D-D3BE-48DD-92EA-0E0E732C78A8}" srcOrd="1" destOrd="0" presId="urn:microsoft.com/office/officeart/2005/8/layout/list1"/>
    <dgm:cxn modelId="{C2BD89AD-5FD4-4083-96B2-442024BCB42E}" srcId="{831AA8C1-8797-4EFE-915E-F7DBEA6B54DF}" destId="{AC1E1C7E-4826-47E6-A438-0F131880D5CD}" srcOrd="4" destOrd="0" parTransId="{6D671F45-155A-4A12-8A6C-596E5F97F6C3}" sibTransId="{8F9567D6-BDBE-4986-9ED6-C9FB2688ECB2}"/>
    <dgm:cxn modelId="{08C0F2B0-16DB-4625-B08F-DFE4C08E2058}" srcId="{831AA8C1-8797-4EFE-915E-F7DBEA6B54DF}" destId="{F274F40A-BE3E-4B09-828B-D026358FAF67}" srcOrd="1" destOrd="0" parTransId="{665A3EE0-D026-4A18-9886-3BCE26690649}" sibTransId="{B6F0F8FB-9B20-4F49-99F1-12A85069BCAD}"/>
    <dgm:cxn modelId="{FD39ABC0-A2A9-458A-B194-D4207CF6B4C3}" type="presOf" srcId="{831AA8C1-8797-4EFE-915E-F7DBEA6B54DF}" destId="{09BC7EB0-9C51-440C-81F3-46E2C023B1CE}" srcOrd="0" destOrd="0" presId="urn:microsoft.com/office/officeart/2005/8/layout/list1"/>
    <dgm:cxn modelId="{538B02C3-400D-478B-8913-28310C4F1D1F}" srcId="{831AA8C1-8797-4EFE-915E-F7DBEA6B54DF}" destId="{046ADC43-BC58-429F-8008-2C62CFDFE18E}" srcOrd="5" destOrd="0" parTransId="{18B010C6-D5B0-431F-8654-AF76E22A20E0}" sibTransId="{6C60BC77-4F58-43F7-A73A-21A91783CE46}"/>
    <dgm:cxn modelId="{AEB171D6-AA87-4C2D-9881-1911602CBC94}" type="presOf" srcId="{9B604CB6-521D-4DC7-8433-C5BED0E9D22E}" destId="{4987F3F4-80E2-41E8-9907-4D8571AC9320}" srcOrd="0" destOrd="0" presId="urn:microsoft.com/office/officeart/2005/8/layout/list1"/>
    <dgm:cxn modelId="{D7F43EE9-C19C-4E54-B23A-39EBA8A9C0E3}" type="presOf" srcId="{5FDA2F50-019C-4F0D-AA81-EB8DA090FC4D}" destId="{B2763E0D-24A3-4C0A-9846-2978A1B238F9}" srcOrd="0" destOrd="3" presId="urn:microsoft.com/office/officeart/2005/8/layout/list1"/>
    <dgm:cxn modelId="{03801AF1-B764-4D20-AB72-A7A7F90BC99F}" srcId="{831AA8C1-8797-4EFE-915E-F7DBEA6B54DF}" destId="{0A559294-5616-4A03-B023-347B1CF26B81}" srcOrd="0" destOrd="0" parTransId="{7F4347BC-95C7-488A-828C-E780E74CB1C3}" sibTransId="{7ACF0E0F-B778-4A0C-A888-033DFB96B873}"/>
    <dgm:cxn modelId="{9FF552CA-E389-4D09-9E8E-44D12686D999}" type="presParOf" srcId="{4987F3F4-80E2-41E8-9907-4D8571AC9320}" destId="{1E6E201E-3A47-4FC0-89A3-21B9C83EBECC}" srcOrd="0" destOrd="0" presId="urn:microsoft.com/office/officeart/2005/8/layout/list1"/>
    <dgm:cxn modelId="{BCA7D906-2A2D-4FD5-BE83-CDCB873F9E21}" type="presParOf" srcId="{1E6E201E-3A47-4FC0-89A3-21B9C83EBECC}" destId="{09BC7EB0-9C51-440C-81F3-46E2C023B1CE}" srcOrd="0" destOrd="0" presId="urn:microsoft.com/office/officeart/2005/8/layout/list1"/>
    <dgm:cxn modelId="{D5CEF266-B782-4FEC-B325-12A1236037BF}" type="presParOf" srcId="{1E6E201E-3A47-4FC0-89A3-21B9C83EBECC}" destId="{1B4CC01D-D3BE-48DD-92EA-0E0E732C78A8}" srcOrd="1" destOrd="0" presId="urn:microsoft.com/office/officeart/2005/8/layout/list1"/>
    <dgm:cxn modelId="{72FB5146-7212-43F8-A3C7-4C0F659A701D}" type="presParOf" srcId="{4987F3F4-80E2-41E8-9907-4D8571AC9320}" destId="{089CEE3C-CEE4-4705-8068-DF2EC59A8970}" srcOrd="1" destOrd="0" presId="urn:microsoft.com/office/officeart/2005/8/layout/list1"/>
    <dgm:cxn modelId="{09D9D68D-38EE-42F3-AE98-650E5C009ED1}" type="presParOf" srcId="{4987F3F4-80E2-41E8-9907-4D8571AC9320}" destId="{B2763E0D-24A3-4C0A-9846-2978A1B238F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41F0CB-C0A0-4686-918A-C2E4BCD682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F57716F0-9742-4762-A623-8E4C6C2C69F6}">
      <dgm:prSet phldrT="[Text]"/>
      <dgm:spPr>
        <a:solidFill>
          <a:schemeClr val="accent2">
            <a:lumMod val="75000"/>
          </a:schemeClr>
        </a:solidFill>
      </dgm:spPr>
      <dgm:t>
        <a:bodyPr/>
        <a:lstStyle/>
        <a:p>
          <a:r>
            <a:rPr lang="lv-LV" dirty="0"/>
            <a:t>D, E, F. G, H,  un I daļas</a:t>
          </a:r>
        </a:p>
      </dgm:t>
    </dgm:pt>
    <dgm:pt modelId="{3D6CC123-0AC5-40C9-9C3F-81441C3532B2}" type="parTrans" cxnId="{23197A54-ABF1-4B66-ACD6-2DD12F360061}">
      <dgm:prSet/>
      <dgm:spPr/>
      <dgm:t>
        <a:bodyPr/>
        <a:lstStyle/>
        <a:p>
          <a:endParaRPr lang="lv-LV"/>
        </a:p>
      </dgm:t>
    </dgm:pt>
    <dgm:pt modelId="{556A9EC0-A179-4363-8F21-41B51D9D6585}" type="sibTrans" cxnId="{23197A54-ABF1-4B66-ACD6-2DD12F360061}">
      <dgm:prSet/>
      <dgm:spPr/>
      <dgm:t>
        <a:bodyPr/>
        <a:lstStyle/>
        <a:p>
          <a:endParaRPr lang="lv-LV"/>
        </a:p>
      </dgm:t>
    </dgm:pt>
    <dgm:pt modelId="{3C66F8E9-60E5-4CB0-8989-30273AD969C8}">
      <dgm:prSet/>
      <dgm:spPr>
        <a:ln>
          <a:solidFill>
            <a:schemeClr val="accent2">
              <a:lumMod val="75000"/>
            </a:schemeClr>
          </a:solidFill>
        </a:ln>
      </dgm:spPr>
      <dgm:t>
        <a:bodyPr/>
        <a:lstStyle/>
        <a:p>
          <a:pPr algn="just"/>
          <a:r>
            <a:rPr lang="lv-LV" dirty="0">
              <a:solidFill>
                <a:schemeClr val="accent2">
                  <a:lumMod val="75000"/>
                </a:schemeClr>
              </a:solidFill>
            </a:rPr>
            <a:t>D daļa </a:t>
          </a:r>
          <a:r>
            <a:rPr lang="lv-LV" dirty="0"/>
            <a:t>“Projekta iesniedzēja apliecinājums”</a:t>
          </a:r>
        </a:p>
      </dgm:t>
    </dgm:pt>
    <dgm:pt modelId="{3639AC4C-C54B-4C1C-8B47-CC243B08249B}" type="parTrans" cxnId="{C6FD0F4D-9A13-4FA5-B41E-358CEE9A54AB}">
      <dgm:prSet/>
      <dgm:spPr/>
      <dgm:t>
        <a:bodyPr/>
        <a:lstStyle/>
        <a:p>
          <a:endParaRPr lang="lv-LV"/>
        </a:p>
      </dgm:t>
    </dgm:pt>
    <dgm:pt modelId="{53336149-DA3B-44E1-ACFA-6D933CA9B451}" type="sibTrans" cxnId="{C6FD0F4D-9A13-4FA5-B41E-358CEE9A54AB}">
      <dgm:prSet/>
      <dgm:spPr/>
      <dgm:t>
        <a:bodyPr/>
        <a:lstStyle/>
        <a:p>
          <a:endParaRPr lang="lv-LV"/>
        </a:p>
      </dgm:t>
    </dgm:pt>
    <dgm:pt modelId="{6627DFA7-D8FC-423A-89B9-0D2895E59A1A}">
      <dgm:prSet/>
      <dgm:spPr>
        <a:ln>
          <a:solidFill>
            <a:schemeClr val="accent2">
              <a:lumMod val="75000"/>
            </a:schemeClr>
          </a:solidFill>
        </a:ln>
      </dgm:spPr>
      <dgm:t>
        <a:bodyPr/>
        <a:lstStyle/>
        <a:p>
          <a:pPr algn="just"/>
          <a:r>
            <a:rPr lang="lv-LV" dirty="0">
              <a:solidFill>
                <a:schemeClr val="accent2">
                  <a:lumMod val="75000"/>
                </a:schemeClr>
              </a:solidFill>
            </a:rPr>
            <a:t>E daļa </a:t>
          </a:r>
          <a:r>
            <a:rPr lang="lv-LV" dirty="0"/>
            <a:t>“Projekta sadarbības partnera- zinātniskās institūcijas apliecinājums”</a:t>
          </a:r>
        </a:p>
      </dgm:t>
    </dgm:pt>
    <dgm:pt modelId="{7196804E-13D9-41AF-95EC-697B1A7000F0}" type="parTrans" cxnId="{16B5D73D-95DC-4A56-99EB-12B2552E324D}">
      <dgm:prSet/>
      <dgm:spPr/>
      <dgm:t>
        <a:bodyPr/>
        <a:lstStyle/>
        <a:p>
          <a:endParaRPr lang="lv-LV"/>
        </a:p>
      </dgm:t>
    </dgm:pt>
    <dgm:pt modelId="{5FB4C4DB-6E27-46E1-88AC-705966B27DE0}" type="sibTrans" cxnId="{16B5D73D-95DC-4A56-99EB-12B2552E324D}">
      <dgm:prSet/>
      <dgm:spPr/>
      <dgm:t>
        <a:bodyPr/>
        <a:lstStyle/>
        <a:p>
          <a:endParaRPr lang="lv-LV"/>
        </a:p>
      </dgm:t>
    </dgm:pt>
    <dgm:pt modelId="{1B0AAA7B-B33F-41BE-A40D-CADB12700EDC}">
      <dgm:prSet/>
      <dgm:spPr>
        <a:ln>
          <a:solidFill>
            <a:schemeClr val="accent2">
              <a:lumMod val="75000"/>
            </a:schemeClr>
          </a:solidFill>
        </a:ln>
      </dgm:spPr>
      <dgm:t>
        <a:bodyPr/>
        <a:lstStyle/>
        <a:p>
          <a:pPr algn="just"/>
          <a:r>
            <a:rPr lang="lv-LV" dirty="0">
              <a:solidFill>
                <a:schemeClr val="accent2">
                  <a:lumMod val="75000"/>
                </a:schemeClr>
              </a:solidFill>
            </a:rPr>
            <a:t>F daļa </a:t>
          </a:r>
          <a:r>
            <a:rPr lang="lv-LV" dirty="0"/>
            <a:t>“Projekta sadarbības partnera-valsts institūcijas apliecinājums”</a:t>
          </a:r>
        </a:p>
      </dgm:t>
    </dgm:pt>
    <dgm:pt modelId="{7A647FD5-703A-45A7-8D85-D6FC7181ABB2}" type="parTrans" cxnId="{4899EAD2-64A5-46C8-A07B-1116C91F9096}">
      <dgm:prSet/>
      <dgm:spPr/>
      <dgm:t>
        <a:bodyPr/>
        <a:lstStyle/>
        <a:p>
          <a:endParaRPr lang="lv-LV"/>
        </a:p>
      </dgm:t>
    </dgm:pt>
    <dgm:pt modelId="{70BEB879-071D-47FB-BFA1-D116122CB7ED}" type="sibTrans" cxnId="{4899EAD2-64A5-46C8-A07B-1116C91F9096}">
      <dgm:prSet/>
      <dgm:spPr/>
      <dgm:t>
        <a:bodyPr/>
        <a:lstStyle/>
        <a:p>
          <a:endParaRPr lang="lv-LV"/>
        </a:p>
      </dgm:t>
    </dgm:pt>
    <dgm:pt modelId="{5D9AA37A-8AB3-4885-A9A6-DF72138F9E2F}">
      <dgm:prSet/>
      <dgm:spPr>
        <a:ln>
          <a:solidFill>
            <a:schemeClr val="accent2">
              <a:lumMod val="75000"/>
            </a:schemeClr>
          </a:solidFill>
        </a:ln>
      </dgm:spPr>
      <dgm:t>
        <a:bodyPr/>
        <a:lstStyle/>
        <a:p>
          <a:pPr algn="just"/>
          <a:r>
            <a:rPr lang="lv-LV" dirty="0">
              <a:solidFill>
                <a:schemeClr val="accent2">
                  <a:lumMod val="75000"/>
                </a:schemeClr>
              </a:solidFill>
            </a:rPr>
            <a:t>G daļa </a:t>
          </a:r>
          <a:r>
            <a:rPr lang="lv-LV" dirty="0"/>
            <a:t>“Finanšu apgrozījuma pārskata veidlapa” par 2022.-2024.gadu</a:t>
          </a:r>
        </a:p>
      </dgm:t>
    </dgm:pt>
    <dgm:pt modelId="{8B3571E8-71F2-4B21-AEEA-E5C256456617}" type="parTrans" cxnId="{2283D42C-69CB-4F89-AB89-C376EFB0DD6D}">
      <dgm:prSet/>
      <dgm:spPr/>
      <dgm:t>
        <a:bodyPr/>
        <a:lstStyle/>
        <a:p>
          <a:endParaRPr lang="lv-LV"/>
        </a:p>
      </dgm:t>
    </dgm:pt>
    <dgm:pt modelId="{7891B278-7C0A-40DC-9FD6-7952B099FD52}" type="sibTrans" cxnId="{2283D42C-69CB-4F89-AB89-C376EFB0DD6D}">
      <dgm:prSet/>
      <dgm:spPr/>
      <dgm:t>
        <a:bodyPr/>
        <a:lstStyle/>
        <a:p>
          <a:endParaRPr lang="lv-LV"/>
        </a:p>
      </dgm:t>
    </dgm:pt>
    <dgm:pt modelId="{31273E7D-4429-45B6-8A4A-DD6B4C642909}">
      <dgm:prSet/>
      <dgm:spPr>
        <a:ln>
          <a:solidFill>
            <a:schemeClr val="accent2">
              <a:lumMod val="75000"/>
            </a:schemeClr>
          </a:solidFill>
        </a:ln>
      </dgm:spPr>
      <dgm:t>
        <a:bodyPr/>
        <a:lstStyle/>
        <a:p>
          <a:pPr algn="just"/>
          <a:r>
            <a:rPr lang="lv-LV" dirty="0">
              <a:solidFill>
                <a:schemeClr val="accent2">
                  <a:lumMod val="75000"/>
                </a:schemeClr>
              </a:solidFill>
            </a:rPr>
            <a:t>H daļa </a:t>
          </a:r>
          <a:r>
            <a:rPr lang="lv-LV" dirty="0"/>
            <a:t>“Darbības, kurām nav saimnieciska rakstura”</a:t>
          </a:r>
        </a:p>
      </dgm:t>
    </dgm:pt>
    <dgm:pt modelId="{B027714C-7BC4-47E1-8215-7C04C68B25FE}" type="parTrans" cxnId="{F3278D17-8B12-4FFD-B15D-0C87A80F1CBF}">
      <dgm:prSet/>
      <dgm:spPr/>
      <dgm:t>
        <a:bodyPr/>
        <a:lstStyle/>
        <a:p>
          <a:endParaRPr lang="lv-LV"/>
        </a:p>
      </dgm:t>
    </dgm:pt>
    <dgm:pt modelId="{34B6875C-E54D-46D0-B7A8-50D1D62A406C}" type="sibTrans" cxnId="{F3278D17-8B12-4FFD-B15D-0C87A80F1CBF}">
      <dgm:prSet/>
      <dgm:spPr/>
      <dgm:t>
        <a:bodyPr/>
        <a:lstStyle/>
        <a:p>
          <a:endParaRPr lang="lv-LV"/>
        </a:p>
      </dgm:t>
    </dgm:pt>
    <dgm:pt modelId="{9C307432-C71B-46F5-BFCD-9A03F9A68B96}">
      <dgm:prSet/>
      <dgm:spPr>
        <a:ln>
          <a:solidFill>
            <a:schemeClr val="accent2">
              <a:lumMod val="75000"/>
            </a:schemeClr>
          </a:solidFill>
        </a:ln>
      </dgm:spPr>
      <dgm:t>
        <a:bodyPr/>
        <a:lstStyle/>
        <a:p>
          <a:pPr algn="just"/>
          <a:r>
            <a:rPr lang="lv-LV" dirty="0">
              <a:solidFill>
                <a:schemeClr val="accent2">
                  <a:lumMod val="75000"/>
                </a:schemeClr>
              </a:solidFill>
            </a:rPr>
            <a:t>I daļa </a:t>
          </a:r>
          <a:r>
            <a:rPr lang="lv-LV" dirty="0"/>
            <a:t>“Horizontālie uzdevumi un sasniedzamie rezultāti“</a:t>
          </a:r>
        </a:p>
      </dgm:t>
    </dgm:pt>
    <dgm:pt modelId="{E8BAB31A-0F29-4AB5-B28E-CEE718708222}" type="parTrans" cxnId="{BB4F0597-0AA8-40CF-8ED6-4DE777262FD3}">
      <dgm:prSet/>
      <dgm:spPr/>
      <dgm:t>
        <a:bodyPr/>
        <a:lstStyle/>
        <a:p>
          <a:endParaRPr lang="lv-LV"/>
        </a:p>
      </dgm:t>
    </dgm:pt>
    <dgm:pt modelId="{1183C242-99C1-4EFE-8130-6BAC440BF3B4}" type="sibTrans" cxnId="{BB4F0597-0AA8-40CF-8ED6-4DE777262FD3}">
      <dgm:prSet/>
      <dgm:spPr/>
      <dgm:t>
        <a:bodyPr/>
        <a:lstStyle/>
        <a:p>
          <a:endParaRPr lang="lv-LV"/>
        </a:p>
      </dgm:t>
    </dgm:pt>
    <dgm:pt modelId="{22ACF66E-AAB9-4355-9718-3A586FDDD4FA}">
      <dgm:prSet/>
      <dgm:spPr>
        <a:ln>
          <a:solidFill>
            <a:schemeClr val="accent2">
              <a:lumMod val="75000"/>
            </a:schemeClr>
          </a:solidFill>
        </a:ln>
      </dgm:spPr>
      <dgm:t>
        <a:bodyPr/>
        <a:lstStyle/>
        <a:p>
          <a:pPr algn="l"/>
          <a:endParaRPr lang="lv-LV" dirty="0"/>
        </a:p>
      </dgm:t>
    </dgm:pt>
    <dgm:pt modelId="{9EB18280-0309-4559-8F04-47B0607B8505}" type="parTrans" cxnId="{0954EB33-2231-40D9-8E7D-2F51D6CB0F1B}">
      <dgm:prSet/>
      <dgm:spPr/>
      <dgm:t>
        <a:bodyPr/>
        <a:lstStyle/>
        <a:p>
          <a:endParaRPr lang="lv-LV"/>
        </a:p>
      </dgm:t>
    </dgm:pt>
    <dgm:pt modelId="{81FE4874-BBCF-46B0-BA9C-AC2895E67051}" type="sibTrans" cxnId="{0954EB33-2231-40D9-8E7D-2F51D6CB0F1B}">
      <dgm:prSet/>
      <dgm:spPr/>
      <dgm:t>
        <a:bodyPr/>
        <a:lstStyle/>
        <a:p>
          <a:endParaRPr lang="lv-LV"/>
        </a:p>
      </dgm:t>
    </dgm:pt>
    <dgm:pt modelId="{4294D76B-416D-4B32-8D52-FA041EE2684C}" type="pres">
      <dgm:prSet presAssocID="{3F41F0CB-C0A0-4686-918A-C2E4BCD6824C}" presName="linear" presStyleCnt="0">
        <dgm:presLayoutVars>
          <dgm:dir/>
          <dgm:animLvl val="lvl"/>
          <dgm:resizeHandles val="exact"/>
        </dgm:presLayoutVars>
      </dgm:prSet>
      <dgm:spPr/>
    </dgm:pt>
    <dgm:pt modelId="{FF8BD913-C760-4A39-87AD-FFB5520231D3}" type="pres">
      <dgm:prSet presAssocID="{F57716F0-9742-4762-A623-8E4C6C2C69F6}" presName="parentLin" presStyleCnt="0"/>
      <dgm:spPr/>
    </dgm:pt>
    <dgm:pt modelId="{77CC0D63-7006-491A-8666-1B7FD8BBAF57}" type="pres">
      <dgm:prSet presAssocID="{F57716F0-9742-4762-A623-8E4C6C2C69F6}" presName="parentLeftMargin" presStyleLbl="node1" presStyleIdx="0" presStyleCnt="1"/>
      <dgm:spPr/>
    </dgm:pt>
    <dgm:pt modelId="{DDCB5901-2FFF-402A-B6FB-9015095DF81D}" type="pres">
      <dgm:prSet presAssocID="{F57716F0-9742-4762-A623-8E4C6C2C69F6}" presName="parentText" presStyleLbl="node1" presStyleIdx="0" presStyleCnt="1">
        <dgm:presLayoutVars>
          <dgm:chMax val="0"/>
          <dgm:bulletEnabled val="1"/>
        </dgm:presLayoutVars>
      </dgm:prSet>
      <dgm:spPr/>
    </dgm:pt>
    <dgm:pt modelId="{91A724F5-A58F-4B06-A4D6-847D0E39A3FF}" type="pres">
      <dgm:prSet presAssocID="{F57716F0-9742-4762-A623-8E4C6C2C69F6}" presName="negativeSpace" presStyleCnt="0"/>
      <dgm:spPr/>
    </dgm:pt>
    <dgm:pt modelId="{3440EEF1-E4A4-453A-A670-8180511D449F}" type="pres">
      <dgm:prSet presAssocID="{F57716F0-9742-4762-A623-8E4C6C2C69F6}" presName="childText" presStyleLbl="conFgAcc1" presStyleIdx="0" presStyleCnt="1">
        <dgm:presLayoutVars>
          <dgm:bulletEnabled val="1"/>
        </dgm:presLayoutVars>
      </dgm:prSet>
      <dgm:spPr/>
    </dgm:pt>
  </dgm:ptLst>
  <dgm:cxnLst>
    <dgm:cxn modelId="{F3278D17-8B12-4FFD-B15D-0C87A80F1CBF}" srcId="{F57716F0-9742-4762-A623-8E4C6C2C69F6}" destId="{31273E7D-4429-45B6-8A4A-DD6B4C642909}" srcOrd="4" destOrd="0" parTransId="{B027714C-7BC4-47E1-8215-7C04C68B25FE}" sibTransId="{34B6875C-E54D-46D0-B7A8-50D1D62A406C}"/>
    <dgm:cxn modelId="{2283D42C-69CB-4F89-AB89-C376EFB0DD6D}" srcId="{F57716F0-9742-4762-A623-8E4C6C2C69F6}" destId="{5D9AA37A-8AB3-4885-A9A6-DF72138F9E2F}" srcOrd="3" destOrd="0" parTransId="{8B3571E8-71F2-4B21-AEEA-E5C256456617}" sibTransId="{7891B278-7C0A-40DC-9FD6-7952B099FD52}"/>
    <dgm:cxn modelId="{0954EB33-2231-40D9-8E7D-2F51D6CB0F1B}" srcId="{F57716F0-9742-4762-A623-8E4C6C2C69F6}" destId="{22ACF66E-AAB9-4355-9718-3A586FDDD4FA}" srcOrd="6" destOrd="0" parTransId="{9EB18280-0309-4559-8F04-47B0607B8505}" sibTransId="{81FE4874-BBCF-46B0-BA9C-AC2895E67051}"/>
    <dgm:cxn modelId="{16B5D73D-95DC-4A56-99EB-12B2552E324D}" srcId="{F57716F0-9742-4762-A623-8E4C6C2C69F6}" destId="{6627DFA7-D8FC-423A-89B9-0D2895E59A1A}" srcOrd="1" destOrd="0" parTransId="{7196804E-13D9-41AF-95EC-697B1A7000F0}" sibTransId="{5FB4C4DB-6E27-46E1-88AC-705966B27DE0}"/>
    <dgm:cxn modelId="{3CCD7561-3EC8-41D8-B445-F975A139961E}" type="presOf" srcId="{9C307432-C71B-46F5-BFCD-9A03F9A68B96}" destId="{3440EEF1-E4A4-453A-A670-8180511D449F}" srcOrd="0" destOrd="5" presId="urn:microsoft.com/office/officeart/2005/8/layout/list1"/>
    <dgm:cxn modelId="{56D24244-5685-4B61-BC05-D5D1F8AD6D15}" type="presOf" srcId="{3C66F8E9-60E5-4CB0-8989-30273AD969C8}" destId="{3440EEF1-E4A4-453A-A670-8180511D449F}" srcOrd="0" destOrd="0" presId="urn:microsoft.com/office/officeart/2005/8/layout/list1"/>
    <dgm:cxn modelId="{C6FD0F4D-9A13-4FA5-B41E-358CEE9A54AB}" srcId="{F57716F0-9742-4762-A623-8E4C6C2C69F6}" destId="{3C66F8E9-60E5-4CB0-8989-30273AD969C8}" srcOrd="0" destOrd="0" parTransId="{3639AC4C-C54B-4C1C-8B47-CC243B08249B}" sibTransId="{53336149-DA3B-44E1-ACFA-6D933CA9B451}"/>
    <dgm:cxn modelId="{23197A54-ABF1-4B66-ACD6-2DD12F360061}" srcId="{3F41F0CB-C0A0-4686-918A-C2E4BCD6824C}" destId="{F57716F0-9742-4762-A623-8E4C6C2C69F6}" srcOrd="0" destOrd="0" parTransId="{3D6CC123-0AC5-40C9-9C3F-81441C3532B2}" sibTransId="{556A9EC0-A179-4363-8F21-41B51D9D6585}"/>
    <dgm:cxn modelId="{62E97477-D097-4C5F-AD06-C60680862A12}" type="presOf" srcId="{1B0AAA7B-B33F-41BE-A40D-CADB12700EDC}" destId="{3440EEF1-E4A4-453A-A670-8180511D449F}" srcOrd="0" destOrd="2" presId="urn:microsoft.com/office/officeart/2005/8/layout/list1"/>
    <dgm:cxn modelId="{BB4F0597-0AA8-40CF-8ED6-4DE777262FD3}" srcId="{F57716F0-9742-4762-A623-8E4C6C2C69F6}" destId="{9C307432-C71B-46F5-BFCD-9A03F9A68B96}" srcOrd="5" destOrd="0" parTransId="{E8BAB31A-0F29-4AB5-B28E-CEE718708222}" sibTransId="{1183C242-99C1-4EFE-8130-6BAC440BF3B4}"/>
    <dgm:cxn modelId="{BD15B4AE-8F97-4CA2-8DCF-9E4ACE9E5DA9}" type="presOf" srcId="{5D9AA37A-8AB3-4885-A9A6-DF72138F9E2F}" destId="{3440EEF1-E4A4-453A-A670-8180511D449F}" srcOrd="0" destOrd="3" presId="urn:microsoft.com/office/officeart/2005/8/layout/list1"/>
    <dgm:cxn modelId="{7A9ADDB3-DAA5-490E-81A2-3D2628499227}" type="presOf" srcId="{F57716F0-9742-4762-A623-8E4C6C2C69F6}" destId="{DDCB5901-2FFF-402A-B6FB-9015095DF81D}" srcOrd="1" destOrd="0" presId="urn:microsoft.com/office/officeart/2005/8/layout/list1"/>
    <dgm:cxn modelId="{C67858B6-0072-448E-8E3C-52CEC7BCA3C7}" type="presOf" srcId="{22ACF66E-AAB9-4355-9718-3A586FDDD4FA}" destId="{3440EEF1-E4A4-453A-A670-8180511D449F}" srcOrd="0" destOrd="6" presId="urn:microsoft.com/office/officeart/2005/8/layout/list1"/>
    <dgm:cxn modelId="{89761EC0-AB91-44D8-8103-58F274AF53F3}" type="presOf" srcId="{31273E7D-4429-45B6-8A4A-DD6B4C642909}" destId="{3440EEF1-E4A4-453A-A670-8180511D449F}" srcOrd="0" destOrd="4" presId="urn:microsoft.com/office/officeart/2005/8/layout/list1"/>
    <dgm:cxn modelId="{FA0420C4-BD27-4CDF-88D1-A2CDCB152FCD}" type="presOf" srcId="{6627DFA7-D8FC-423A-89B9-0D2895E59A1A}" destId="{3440EEF1-E4A4-453A-A670-8180511D449F}" srcOrd="0" destOrd="1" presId="urn:microsoft.com/office/officeart/2005/8/layout/list1"/>
    <dgm:cxn modelId="{4899EAD2-64A5-46C8-A07B-1116C91F9096}" srcId="{F57716F0-9742-4762-A623-8E4C6C2C69F6}" destId="{1B0AAA7B-B33F-41BE-A40D-CADB12700EDC}" srcOrd="2" destOrd="0" parTransId="{7A647FD5-703A-45A7-8D85-D6FC7181ABB2}" sibTransId="{70BEB879-071D-47FB-BFA1-D116122CB7ED}"/>
    <dgm:cxn modelId="{7F96BBD4-CEA0-4B9D-87C7-229E8444DA5B}" type="presOf" srcId="{3F41F0CB-C0A0-4686-918A-C2E4BCD6824C}" destId="{4294D76B-416D-4B32-8D52-FA041EE2684C}" srcOrd="0" destOrd="0" presId="urn:microsoft.com/office/officeart/2005/8/layout/list1"/>
    <dgm:cxn modelId="{5EC6B7DB-4DAB-4A07-8E48-1F5F8CA60081}" type="presOf" srcId="{F57716F0-9742-4762-A623-8E4C6C2C69F6}" destId="{77CC0D63-7006-491A-8666-1B7FD8BBAF57}" srcOrd="0" destOrd="0" presId="urn:microsoft.com/office/officeart/2005/8/layout/list1"/>
    <dgm:cxn modelId="{89463A44-BDFB-468F-91B7-4726D5B66D0A}" type="presParOf" srcId="{4294D76B-416D-4B32-8D52-FA041EE2684C}" destId="{FF8BD913-C760-4A39-87AD-FFB5520231D3}" srcOrd="0" destOrd="0" presId="urn:microsoft.com/office/officeart/2005/8/layout/list1"/>
    <dgm:cxn modelId="{65816A90-69F9-4CCA-8BE2-CB78DDC2CA38}" type="presParOf" srcId="{FF8BD913-C760-4A39-87AD-FFB5520231D3}" destId="{77CC0D63-7006-491A-8666-1B7FD8BBAF57}" srcOrd="0" destOrd="0" presId="urn:microsoft.com/office/officeart/2005/8/layout/list1"/>
    <dgm:cxn modelId="{9764AD6F-DF96-4809-B515-A3DC611B0D9A}" type="presParOf" srcId="{FF8BD913-C760-4A39-87AD-FFB5520231D3}" destId="{DDCB5901-2FFF-402A-B6FB-9015095DF81D}" srcOrd="1" destOrd="0" presId="urn:microsoft.com/office/officeart/2005/8/layout/list1"/>
    <dgm:cxn modelId="{431184C2-083E-4F6B-9347-E94DDBD012CD}" type="presParOf" srcId="{4294D76B-416D-4B32-8D52-FA041EE2684C}" destId="{91A724F5-A58F-4B06-A4D6-847D0E39A3FF}" srcOrd="1" destOrd="0" presId="urn:microsoft.com/office/officeart/2005/8/layout/list1"/>
    <dgm:cxn modelId="{BD318DC1-89B8-47BB-BFB9-B0D0C7D3A008}" type="presParOf" srcId="{4294D76B-416D-4B32-8D52-FA041EE2684C}" destId="{3440EEF1-E4A4-453A-A670-8180511D449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953E4D-DC70-4D59-A07D-462C8618D3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5B9F1848-7949-4E27-A2FA-CFAE0BD7E55A}">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Kritēriji</a:t>
          </a:r>
        </a:p>
      </dgm:t>
    </dgm:pt>
    <dgm:pt modelId="{ED43907F-48AE-4898-8351-51A7CAB8B859}" type="parTrans" cxnId="{30E34660-716F-454D-844D-0012773BC545}">
      <dgm:prSet/>
      <dgm:spPr/>
      <dgm:t>
        <a:bodyPr/>
        <a:lstStyle/>
        <a:p>
          <a:endParaRPr lang="lv-LV"/>
        </a:p>
      </dgm:t>
    </dgm:pt>
    <dgm:pt modelId="{D489F156-2E50-4C04-9777-B2D27E5C8340}" type="sibTrans" cxnId="{30E34660-716F-454D-844D-0012773BC545}">
      <dgm:prSet/>
      <dgm:spPr/>
      <dgm:t>
        <a:bodyPr/>
        <a:lstStyle/>
        <a:p>
          <a:endParaRPr lang="lv-LV"/>
        </a:p>
      </dgm:t>
    </dgm:pt>
    <dgm:pt modelId="{CC5F0C6E-1184-442D-9136-DB75DACABBDC}">
      <dgm:prSet phldrT="[Text]"/>
      <dgm:spPr>
        <a:solidFill>
          <a:schemeClr val="accent2">
            <a:lumMod val="60000"/>
            <a:lumOff val="40000"/>
          </a:schemeClr>
        </a:solidFill>
      </dgm:spPr>
      <dgm:t>
        <a:bodyPr/>
        <a:lstStyle/>
        <a:p>
          <a:r>
            <a:rPr lang="lv-LV" dirty="0">
              <a:latin typeface="Verdana" panose="020B0604030504040204" pitchFamily="34" charset="0"/>
              <a:ea typeface="Verdana" panose="020B0604030504040204" pitchFamily="34" charset="0"/>
            </a:rPr>
            <a:t>Papildu kritēriji</a:t>
          </a:r>
        </a:p>
      </dgm:t>
    </dgm:pt>
    <dgm:pt modelId="{9FAD0200-F1C4-4FB3-B4DC-D8D514C22B9C}" type="parTrans" cxnId="{A076A039-D1B5-497E-9541-CA7C134C65CD}">
      <dgm:prSet/>
      <dgm:spPr/>
      <dgm:t>
        <a:bodyPr/>
        <a:lstStyle/>
        <a:p>
          <a:endParaRPr lang="lv-LV"/>
        </a:p>
      </dgm:t>
    </dgm:pt>
    <dgm:pt modelId="{D181F64B-0C1A-4553-B5BC-36DC78993302}" type="sibTrans" cxnId="{A076A039-D1B5-497E-9541-CA7C134C65CD}">
      <dgm:prSet/>
      <dgm:spPr/>
      <dgm:t>
        <a:bodyPr/>
        <a:lstStyle/>
        <a:p>
          <a:endParaRPr lang="lv-LV"/>
        </a:p>
      </dgm:t>
    </dgm:pt>
    <dgm:pt modelId="{D3F7723B-6533-4547-85BD-326FBD170E4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pieteikums ir pilnībā aizpildīts, noformēts un iesniegts, izmantojot informācijas sistēmu;</a:t>
          </a:r>
        </a:p>
      </dgm:t>
    </dgm:pt>
    <dgm:pt modelId="{69689899-00FB-45BD-BA93-5AE1D58CDB07}" type="parTrans" cxnId="{F3909D7F-83C9-454D-B2EF-DA2360C3075E}">
      <dgm:prSet/>
      <dgm:spPr/>
      <dgm:t>
        <a:bodyPr/>
        <a:lstStyle/>
        <a:p>
          <a:endParaRPr lang="lv-LV"/>
        </a:p>
      </dgm:t>
    </dgm:pt>
    <dgm:pt modelId="{8B243100-36B0-4680-A1AF-49F539D83CAF}" type="sibTrans" cxnId="{F3909D7F-83C9-454D-B2EF-DA2360C3075E}">
      <dgm:prSet/>
      <dgm:spPr/>
      <dgm:t>
        <a:bodyPr/>
        <a:lstStyle/>
        <a:p>
          <a:endParaRPr lang="lv-LV"/>
        </a:p>
      </dgm:t>
    </dgm:pt>
    <dgm:pt modelId="{666DA832-A709-4DBA-9503-BC8E2496CFB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ir iesniegts projekta pieteikuma attiecīgo sadaļu tulkojums angļu valodā atbilstoši konkursa nolikuma prasībām;</a:t>
          </a:r>
        </a:p>
      </dgm:t>
    </dgm:pt>
    <dgm:pt modelId="{450595FC-1ABC-4076-BC47-53BA41E293DB}" type="parTrans" cxnId="{575A5D1F-EAB2-4088-A3B3-CC10820D2E2E}">
      <dgm:prSet/>
      <dgm:spPr/>
      <dgm:t>
        <a:bodyPr/>
        <a:lstStyle/>
        <a:p>
          <a:endParaRPr lang="lv-LV"/>
        </a:p>
      </dgm:t>
    </dgm:pt>
    <dgm:pt modelId="{C8580517-D8FD-4482-8A8E-C7A8F84573D2}" type="sibTrans" cxnId="{575A5D1F-EAB2-4088-A3B3-CC10820D2E2E}">
      <dgm:prSet/>
      <dgm:spPr/>
      <dgm:t>
        <a:bodyPr/>
        <a:lstStyle/>
        <a:p>
          <a:endParaRPr lang="lv-LV"/>
        </a:p>
      </dgm:t>
    </dgm:pt>
    <dgm:pt modelId="{A3F3FC63-4DF6-40D6-90E8-25DF663BBFBD}">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ir izpildītas konkursa nolikuma prasības par zinātniskās grupas dalības nosacījumiem;</a:t>
          </a:r>
        </a:p>
      </dgm:t>
    </dgm:pt>
    <dgm:pt modelId="{AFC1C259-2E6D-4FE3-A316-4C9ABF87DDD8}" type="parTrans" cxnId="{7C3367B3-F131-4EC7-AB04-B4F851A02774}">
      <dgm:prSet/>
      <dgm:spPr/>
      <dgm:t>
        <a:bodyPr/>
        <a:lstStyle/>
        <a:p>
          <a:endParaRPr lang="lv-LV"/>
        </a:p>
      </dgm:t>
    </dgm:pt>
    <dgm:pt modelId="{E802C647-98D5-48C0-841B-9A8ACB2D67E4}" type="sibTrans" cxnId="{7C3367B3-F131-4EC7-AB04-B4F851A02774}">
      <dgm:prSet/>
      <dgm:spPr/>
      <dgm:t>
        <a:bodyPr/>
        <a:lstStyle/>
        <a:p>
          <a:endParaRPr lang="lv-LV"/>
        </a:p>
      </dgm:t>
    </dgm:pt>
    <dgm:pt modelId="{D9764727-6994-4F3C-83A6-3E309EBF8A9F}">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projektu īsteno zinātniskajā institūcijā, kas atbilst šo noteikumu prasībām;</a:t>
          </a:r>
        </a:p>
      </dgm:t>
    </dgm:pt>
    <dgm:pt modelId="{30756FAB-6379-4330-B6A9-0376FB9E8B11}" type="parTrans" cxnId="{1417048A-0D05-47B4-8783-E2087A616E35}">
      <dgm:prSet/>
      <dgm:spPr/>
      <dgm:t>
        <a:bodyPr/>
        <a:lstStyle/>
        <a:p>
          <a:endParaRPr lang="lv-LV"/>
        </a:p>
      </dgm:t>
    </dgm:pt>
    <dgm:pt modelId="{A82AF50C-529A-443E-9F4A-B8A0A74469EE}" type="sibTrans" cxnId="{1417048A-0D05-47B4-8783-E2087A616E35}">
      <dgm:prSet/>
      <dgm:spPr/>
      <dgm:t>
        <a:bodyPr/>
        <a:lstStyle/>
        <a:p>
          <a:endParaRPr lang="lv-LV"/>
        </a:p>
      </dgm:t>
    </dgm:pt>
    <dgm:pt modelId="{6B17A793-38B8-42DF-AB96-CFC5DABE989A}">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ja projekta īstenošanā piedalās sadarbības partneris, tas atbilst šo noteikumu un konkursa nolikuma prasībām;</a:t>
          </a:r>
        </a:p>
      </dgm:t>
    </dgm:pt>
    <dgm:pt modelId="{822D1904-B1CF-456F-839E-CB1B635E82EE}" type="parTrans" cxnId="{657E4690-EC7C-4F96-9BAF-32481357FAF5}">
      <dgm:prSet/>
      <dgm:spPr/>
      <dgm:t>
        <a:bodyPr/>
        <a:lstStyle/>
        <a:p>
          <a:endParaRPr lang="lv-LV"/>
        </a:p>
      </dgm:t>
    </dgm:pt>
    <dgm:pt modelId="{AD64608C-6A2E-4499-90BF-535FE1AE9443}" type="sibTrans" cxnId="{657E4690-EC7C-4F96-9BAF-32481357FAF5}">
      <dgm:prSet/>
      <dgm:spPr/>
      <dgm:t>
        <a:bodyPr/>
        <a:lstStyle/>
        <a:p>
          <a:endParaRPr lang="lv-LV"/>
        </a:p>
      </dgm:t>
    </dgm:pt>
    <dgm:pt modelId="{78891B47-E76A-4EF1-B94C-627AC7B23E5C}">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iesniegumā norādītās attiecināmās izmaksas atbilst konkursa nolikumā noteiktajām prasībām;</a:t>
          </a:r>
        </a:p>
      </dgm:t>
    </dgm:pt>
    <dgm:pt modelId="{953A9F3D-8492-42CF-BB8E-6F7B8D8182C9}" type="parTrans" cxnId="{72B3643D-10F3-42AB-8E53-A1A9C8572FBD}">
      <dgm:prSet/>
      <dgm:spPr/>
      <dgm:t>
        <a:bodyPr/>
        <a:lstStyle/>
        <a:p>
          <a:endParaRPr lang="lv-LV"/>
        </a:p>
      </dgm:t>
    </dgm:pt>
    <dgm:pt modelId="{4235F58C-7DFA-4725-A879-5DFD738EDDBD}" type="sibTrans" cxnId="{72B3643D-10F3-42AB-8E53-A1A9C8572FBD}">
      <dgm:prSet/>
      <dgm:spPr/>
      <dgm:t>
        <a:bodyPr/>
        <a:lstStyle/>
        <a:p>
          <a:endParaRPr lang="lv-LV"/>
        </a:p>
      </dgm:t>
    </dgm:pt>
    <dgm:pt modelId="{55875356-0E8D-43B7-A024-3B8F3B5BD29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projekts ir ar saimniecisku darbību nesaistīts;</a:t>
          </a:r>
        </a:p>
      </dgm:t>
    </dgm:pt>
    <dgm:pt modelId="{8DC4DCC2-36AB-4B9A-957E-77041169F4CE}" type="parTrans" cxnId="{FCC479CC-D39E-4A01-969F-30BD69F567FD}">
      <dgm:prSet/>
      <dgm:spPr/>
      <dgm:t>
        <a:bodyPr/>
        <a:lstStyle/>
        <a:p>
          <a:endParaRPr lang="lv-LV"/>
        </a:p>
      </dgm:t>
    </dgm:pt>
    <dgm:pt modelId="{5349C433-888A-4515-A397-EF58CD86E368}" type="sibTrans" cxnId="{FCC479CC-D39E-4A01-969F-30BD69F567FD}">
      <dgm:prSet/>
      <dgm:spPr/>
      <dgm:t>
        <a:bodyPr/>
        <a:lstStyle/>
        <a:p>
          <a:endParaRPr lang="lv-LV"/>
        </a:p>
      </dgm:t>
    </dgm:pt>
    <dgm:pt modelId="{EBBF5675-2400-423A-8406-03FA681BED4A}">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ir aptverti </a:t>
          </a:r>
          <a:r>
            <a:rPr lang="lv-LV" b="1" dirty="0">
              <a:solidFill>
                <a:schemeClr val="accent2">
                  <a:lumMod val="75000"/>
                </a:schemeClr>
              </a:solidFill>
              <a:latin typeface="Verdana" panose="020B0604030504040204" pitchFamily="34" charset="0"/>
              <a:ea typeface="Verdana" panose="020B0604030504040204" pitchFamily="34" charset="0"/>
            </a:rPr>
            <a:t>visi</a:t>
          </a:r>
          <a:r>
            <a:rPr lang="lv-LV" b="1" dirty="0">
              <a:latin typeface="Verdana" panose="020B0604030504040204" pitchFamily="34" charset="0"/>
              <a:ea typeface="Verdana" panose="020B0604030504040204" pitchFamily="34" charset="0"/>
            </a:rPr>
            <a:t> MK rīkojuma 7. punktā </a:t>
          </a:r>
          <a:r>
            <a:rPr lang="lv-LV" dirty="0">
              <a:latin typeface="Verdana" panose="020B0604030504040204" pitchFamily="34" charset="0"/>
              <a:ea typeface="Verdana" panose="020B0604030504040204" pitchFamily="34" charset="0"/>
            </a:rPr>
            <a:t>noteiktie programmas horizontālie uzdevumi.</a:t>
          </a:r>
        </a:p>
      </dgm:t>
    </dgm:pt>
    <dgm:pt modelId="{F45CFAEF-3F51-43E8-8B9A-72B2F1F20827}" type="parTrans" cxnId="{B3F57F80-E941-44B5-8BA1-8616A164A2E5}">
      <dgm:prSet/>
      <dgm:spPr/>
      <dgm:t>
        <a:bodyPr/>
        <a:lstStyle/>
        <a:p>
          <a:endParaRPr lang="lv-LV"/>
        </a:p>
      </dgm:t>
    </dgm:pt>
    <dgm:pt modelId="{9D0C8434-EAA2-4E1D-B9A2-02D3723810AA}" type="sibTrans" cxnId="{B3F57F80-E941-44B5-8BA1-8616A164A2E5}">
      <dgm:prSet/>
      <dgm:spPr/>
      <dgm:t>
        <a:bodyPr/>
        <a:lstStyle/>
        <a:p>
          <a:endParaRPr lang="lv-LV"/>
        </a:p>
      </dgm:t>
    </dgm:pt>
    <dgm:pt modelId="{B230A8FF-5463-47F6-BE92-1F70DF46AA07}">
      <dgm:prSet/>
      <dgm:spPr>
        <a:ln>
          <a:solidFill>
            <a:schemeClr val="accent2">
              <a:lumMod val="75000"/>
            </a:schemeClr>
          </a:solidFill>
        </a:ln>
      </dgm:spPr>
      <dgm:t>
        <a:bodyPr/>
        <a:lstStyle/>
        <a:p>
          <a:pPr algn="l"/>
          <a:endParaRPr lang="lv-LV" dirty="0"/>
        </a:p>
      </dgm:t>
    </dgm:pt>
    <dgm:pt modelId="{77BF00B8-0EFE-4634-BEBC-CA2B2EF08CEA}" type="parTrans" cxnId="{47528CFA-C5B1-4EC6-B58F-A9DF2919976B}">
      <dgm:prSet/>
      <dgm:spPr/>
      <dgm:t>
        <a:bodyPr/>
        <a:lstStyle/>
        <a:p>
          <a:endParaRPr lang="lv-LV"/>
        </a:p>
      </dgm:t>
    </dgm:pt>
    <dgm:pt modelId="{6B32C2FA-1CD0-4924-9DE7-30AABBD2E942}" type="sibTrans" cxnId="{47528CFA-C5B1-4EC6-B58F-A9DF2919976B}">
      <dgm:prSet/>
      <dgm:spPr/>
      <dgm:t>
        <a:bodyPr/>
        <a:lstStyle/>
        <a:p>
          <a:endParaRPr lang="lv-LV"/>
        </a:p>
      </dgm:t>
    </dgm:pt>
    <dgm:pt modelId="{8746178E-C93E-4F90-BC0B-138E077001DD}">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dubultā finansējuma riska neesība ar citiem publiskajiem finansēšanas avotiem.</a:t>
          </a:r>
        </a:p>
      </dgm:t>
    </dgm:pt>
    <dgm:pt modelId="{B5948A73-D0F9-4AAC-B467-812A151D8ED3}" type="parTrans" cxnId="{0E449284-E61B-4492-82CE-E02139CAB673}">
      <dgm:prSet/>
      <dgm:spPr/>
      <dgm:t>
        <a:bodyPr/>
        <a:lstStyle/>
        <a:p>
          <a:endParaRPr lang="lv-LV"/>
        </a:p>
      </dgm:t>
    </dgm:pt>
    <dgm:pt modelId="{30A044FB-96A4-4590-B797-271D30F4B2F8}" type="sibTrans" cxnId="{0E449284-E61B-4492-82CE-E02139CAB673}">
      <dgm:prSet/>
      <dgm:spPr/>
      <dgm:t>
        <a:bodyPr/>
        <a:lstStyle/>
        <a:p>
          <a:endParaRPr lang="lv-LV"/>
        </a:p>
      </dgm:t>
    </dgm:pt>
    <dgm:pt modelId="{8C17BDF6-6014-482B-B663-C03EBBFA3860}">
      <dgm:prSet/>
      <dgm:spPr>
        <a:ln>
          <a:solidFill>
            <a:schemeClr val="accent2">
              <a:lumMod val="75000"/>
            </a:schemeClr>
          </a:solidFill>
        </a:ln>
      </dgm:spPr>
      <dgm:t>
        <a:bodyPr/>
        <a:lstStyle/>
        <a:p>
          <a:pPr algn="just"/>
          <a:r>
            <a:rPr lang="lv-LV" b="0" dirty="0">
              <a:effectLst/>
              <a:latin typeface="Verdana" panose="020B0604030504040204" pitchFamily="34" charset="0"/>
              <a:ea typeface="Verdana" panose="020B0604030504040204" pitchFamily="34" charset="0"/>
              <a:cs typeface="Times New Roman" panose="02020603050405020304" pitchFamily="18" charset="0"/>
            </a:rPr>
            <a:t>aptver </a:t>
          </a:r>
          <a:r>
            <a:rPr lang="lv-LV" b="1" dirty="0">
              <a:effectLst/>
              <a:latin typeface="Verdana" panose="020B0604030504040204" pitchFamily="34" charset="0"/>
              <a:ea typeface="Verdana" panose="020B0604030504040204" pitchFamily="34" charset="0"/>
              <a:cs typeface="Times New Roman" panose="02020603050405020304" pitchFamily="18" charset="0"/>
            </a:rPr>
            <a:t>visus</a:t>
          </a:r>
          <a:r>
            <a:rPr lang="lv-LV" b="0" dirty="0">
              <a:effectLst/>
              <a:latin typeface="Verdana" panose="020B0604030504040204" pitchFamily="34" charset="0"/>
              <a:ea typeface="Verdana" panose="020B0604030504040204" pitchFamily="34" charset="0"/>
              <a:cs typeface="Times New Roman" panose="02020603050405020304" pitchFamily="18" charset="0"/>
            </a:rPr>
            <a:t> </a:t>
          </a:r>
          <a:r>
            <a:rPr lang="lv-LV" b="1" dirty="0">
              <a:effectLst/>
              <a:latin typeface="Verdana" panose="020B0604030504040204" pitchFamily="34" charset="0"/>
              <a:ea typeface="Verdana" panose="020B0604030504040204" pitchFamily="34" charset="0"/>
              <a:cs typeface="Times New Roman" panose="02020603050405020304" pitchFamily="18" charset="0"/>
            </a:rPr>
            <a:t>MK rīkojuma 6. punktā </a:t>
          </a:r>
          <a:r>
            <a:rPr lang="lv-LV" dirty="0">
              <a:effectLst/>
              <a:latin typeface="Verdana" panose="020B0604030504040204" pitchFamily="34" charset="0"/>
              <a:ea typeface="Verdana" panose="020B0604030504040204" pitchFamily="34" charset="0"/>
              <a:cs typeface="Times New Roman" panose="02020603050405020304" pitchFamily="18" charset="0"/>
            </a:rPr>
            <a:t>noteiktos programmas kopīgos (horizontālos) uzdevumus</a:t>
          </a:r>
          <a:endParaRPr lang="lv-LV" dirty="0">
            <a:latin typeface="Verdana" panose="020B0604030504040204" pitchFamily="34" charset="0"/>
            <a:ea typeface="Verdana" panose="020B0604030504040204" pitchFamily="34" charset="0"/>
          </a:endParaRPr>
        </a:p>
      </dgm:t>
    </dgm:pt>
    <dgm:pt modelId="{3F8151FA-20BF-4B06-A6B8-07D5ABCE07D5}" type="parTrans" cxnId="{37013E2A-3136-451E-9CD2-945FE6DAF4F5}">
      <dgm:prSet/>
      <dgm:spPr/>
      <dgm:t>
        <a:bodyPr/>
        <a:lstStyle/>
        <a:p>
          <a:endParaRPr lang="lv-LV"/>
        </a:p>
      </dgm:t>
    </dgm:pt>
    <dgm:pt modelId="{F366CDEA-378E-424D-BF06-DA85A55A3D6B}" type="sibTrans" cxnId="{37013E2A-3136-451E-9CD2-945FE6DAF4F5}">
      <dgm:prSet/>
      <dgm:spPr/>
      <dgm:t>
        <a:bodyPr/>
        <a:lstStyle/>
        <a:p>
          <a:endParaRPr lang="lv-LV"/>
        </a:p>
      </dgm:t>
    </dgm:pt>
    <dgm:pt modelId="{6DFF316A-787B-4F7B-8443-480A1FDBA080}" type="pres">
      <dgm:prSet presAssocID="{1B953E4D-DC70-4D59-A07D-462C8618D3CD}" presName="linear" presStyleCnt="0">
        <dgm:presLayoutVars>
          <dgm:dir/>
          <dgm:animLvl val="lvl"/>
          <dgm:resizeHandles val="exact"/>
        </dgm:presLayoutVars>
      </dgm:prSet>
      <dgm:spPr/>
    </dgm:pt>
    <dgm:pt modelId="{A3F58ED6-53E6-4A30-888F-72B73BA64D63}" type="pres">
      <dgm:prSet presAssocID="{5B9F1848-7949-4E27-A2FA-CFAE0BD7E55A}" presName="parentLin" presStyleCnt="0"/>
      <dgm:spPr/>
    </dgm:pt>
    <dgm:pt modelId="{545EE151-F18C-4C20-9AE3-49304C27D556}" type="pres">
      <dgm:prSet presAssocID="{5B9F1848-7949-4E27-A2FA-CFAE0BD7E55A}" presName="parentLeftMargin" presStyleLbl="node1" presStyleIdx="0" presStyleCnt="2"/>
      <dgm:spPr/>
    </dgm:pt>
    <dgm:pt modelId="{690AC03C-D1E8-485B-B1A3-37D9D7D960B7}" type="pres">
      <dgm:prSet presAssocID="{5B9F1848-7949-4E27-A2FA-CFAE0BD7E55A}" presName="parentText" presStyleLbl="node1" presStyleIdx="0" presStyleCnt="2">
        <dgm:presLayoutVars>
          <dgm:chMax val="0"/>
          <dgm:bulletEnabled val="1"/>
        </dgm:presLayoutVars>
      </dgm:prSet>
      <dgm:spPr/>
    </dgm:pt>
    <dgm:pt modelId="{216C06C6-6CC1-48D9-91F8-F49501B34186}" type="pres">
      <dgm:prSet presAssocID="{5B9F1848-7949-4E27-A2FA-CFAE0BD7E55A}" presName="negativeSpace" presStyleCnt="0"/>
      <dgm:spPr/>
    </dgm:pt>
    <dgm:pt modelId="{0519819F-F00A-4A50-86C2-F6362377D046}" type="pres">
      <dgm:prSet presAssocID="{5B9F1848-7949-4E27-A2FA-CFAE0BD7E55A}" presName="childText" presStyleLbl="conFgAcc1" presStyleIdx="0" presStyleCnt="2">
        <dgm:presLayoutVars>
          <dgm:bulletEnabled val="1"/>
        </dgm:presLayoutVars>
      </dgm:prSet>
      <dgm:spPr/>
    </dgm:pt>
    <dgm:pt modelId="{E733E574-6610-4D23-98BC-4CD77CB2BC47}" type="pres">
      <dgm:prSet presAssocID="{D489F156-2E50-4C04-9777-B2D27E5C8340}" presName="spaceBetweenRectangles" presStyleCnt="0"/>
      <dgm:spPr/>
    </dgm:pt>
    <dgm:pt modelId="{C3ECAD6A-9E3C-4197-9976-D0B8521CB594}" type="pres">
      <dgm:prSet presAssocID="{CC5F0C6E-1184-442D-9136-DB75DACABBDC}" presName="parentLin" presStyleCnt="0"/>
      <dgm:spPr/>
    </dgm:pt>
    <dgm:pt modelId="{73F275E5-5242-42E4-9CE4-7BC2C43EC137}" type="pres">
      <dgm:prSet presAssocID="{CC5F0C6E-1184-442D-9136-DB75DACABBDC}" presName="parentLeftMargin" presStyleLbl="node1" presStyleIdx="0" presStyleCnt="2"/>
      <dgm:spPr/>
    </dgm:pt>
    <dgm:pt modelId="{97819B6C-4F81-4718-9841-7FFE10CF8016}" type="pres">
      <dgm:prSet presAssocID="{CC5F0C6E-1184-442D-9136-DB75DACABBDC}" presName="parentText" presStyleLbl="node1" presStyleIdx="1" presStyleCnt="2">
        <dgm:presLayoutVars>
          <dgm:chMax val="0"/>
          <dgm:bulletEnabled val="1"/>
        </dgm:presLayoutVars>
      </dgm:prSet>
      <dgm:spPr/>
    </dgm:pt>
    <dgm:pt modelId="{29237D04-52C8-4BA3-851E-8E4EFB61C4FD}" type="pres">
      <dgm:prSet presAssocID="{CC5F0C6E-1184-442D-9136-DB75DACABBDC}" presName="negativeSpace" presStyleCnt="0"/>
      <dgm:spPr/>
    </dgm:pt>
    <dgm:pt modelId="{5226DEA1-9E0E-4DF4-B215-755901189863}" type="pres">
      <dgm:prSet presAssocID="{CC5F0C6E-1184-442D-9136-DB75DACABBDC}" presName="childText" presStyleLbl="conFgAcc1" presStyleIdx="1" presStyleCnt="2" custLinFactNeighborY="15488">
        <dgm:presLayoutVars>
          <dgm:bulletEnabled val="1"/>
        </dgm:presLayoutVars>
      </dgm:prSet>
      <dgm:spPr/>
    </dgm:pt>
  </dgm:ptLst>
  <dgm:cxnLst>
    <dgm:cxn modelId="{575A5D1F-EAB2-4088-A3B3-CC10820D2E2E}" srcId="{5B9F1848-7949-4E27-A2FA-CFAE0BD7E55A}" destId="{666DA832-A709-4DBA-9503-BC8E2496CFB8}" srcOrd="1" destOrd="0" parTransId="{450595FC-1ABC-4076-BC47-53BA41E293DB}" sibTransId="{C8580517-D8FD-4482-8A8E-C7A8F84573D2}"/>
    <dgm:cxn modelId="{37013E2A-3136-451E-9CD2-945FE6DAF4F5}" srcId="{CC5F0C6E-1184-442D-9136-DB75DACABBDC}" destId="{8C17BDF6-6014-482B-B663-C03EBBFA3860}" srcOrd="0" destOrd="0" parTransId="{3F8151FA-20BF-4B06-A6B8-07D5ABCE07D5}" sibTransId="{F366CDEA-378E-424D-BF06-DA85A55A3D6B}"/>
    <dgm:cxn modelId="{B62A3F39-9A5B-46C0-9DB9-868B32A168F6}" type="presOf" srcId="{8746178E-C93E-4F90-BC0B-138E077001DD}" destId="{0519819F-F00A-4A50-86C2-F6362377D046}" srcOrd="0" destOrd="7" presId="urn:microsoft.com/office/officeart/2005/8/layout/list1"/>
    <dgm:cxn modelId="{A076A039-D1B5-497E-9541-CA7C134C65CD}" srcId="{1B953E4D-DC70-4D59-A07D-462C8618D3CD}" destId="{CC5F0C6E-1184-442D-9136-DB75DACABBDC}" srcOrd="1" destOrd="0" parTransId="{9FAD0200-F1C4-4FB3-B4DC-D8D514C22B9C}" sibTransId="{D181F64B-0C1A-4553-B5BC-36DC78993302}"/>
    <dgm:cxn modelId="{B3A09F3B-7474-4AD8-867B-96F68B641CA5}" type="presOf" srcId="{CC5F0C6E-1184-442D-9136-DB75DACABBDC}" destId="{73F275E5-5242-42E4-9CE4-7BC2C43EC137}" srcOrd="0" destOrd="0" presId="urn:microsoft.com/office/officeart/2005/8/layout/list1"/>
    <dgm:cxn modelId="{72B3643D-10F3-42AB-8E53-A1A9C8572FBD}" srcId="{5B9F1848-7949-4E27-A2FA-CFAE0BD7E55A}" destId="{78891B47-E76A-4EF1-B94C-627AC7B23E5C}" srcOrd="5" destOrd="0" parTransId="{953A9F3D-8492-42CF-BB8E-6F7B8D8182C9}" sibTransId="{4235F58C-7DFA-4725-A879-5DFD738EDDBD}"/>
    <dgm:cxn modelId="{30E34660-716F-454D-844D-0012773BC545}" srcId="{1B953E4D-DC70-4D59-A07D-462C8618D3CD}" destId="{5B9F1848-7949-4E27-A2FA-CFAE0BD7E55A}" srcOrd="0" destOrd="0" parTransId="{ED43907F-48AE-4898-8351-51A7CAB8B859}" sibTransId="{D489F156-2E50-4C04-9777-B2D27E5C8340}"/>
    <dgm:cxn modelId="{C87D4E45-9AF5-43D2-B90C-2C31BF4E5D14}" type="presOf" srcId="{D9764727-6994-4F3C-83A6-3E309EBF8A9F}" destId="{0519819F-F00A-4A50-86C2-F6362377D046}" srcOrd="0" destOrd="3" presId="urn:microsoft.com/office/officeart/2005/8/layout/list1"/>
    <dgm:cxn modelId="{A886E748-4AD5-411E-9880-42723C9B1B29}" type="presOf" srcId="{A3F3FC63-4DF6-40D6-90E8-25DF663BBFBD}" destId="{0519819F-F00A-4A50-86C2-F6362377D046}" srcOrd="0" destOrd="2" presId="urn:microsoft.com/office/officeart/2005/8/layout/list1"/>
    <dgm:cxn modelId="{FD049F4D-378B-4CCF-9FC1-F01EDD169641}" type="presOf" srcId="{EBBF5675-2400-423A-8406-03FA681BED4A}" destId="{5226DEA1-9E0E-4DF4-B215-755901189863}" srcOrd="0" destOrd="1" presId="urn:microsoft.com/office/officeart/2005/8/layout/list1"/>
    <dgm:cxn modelId="{F3909D7F-83C9-454D-B2EF-DA2360C3075E}" srcId="{5B9F1848-7949-4E27-A2FA-CFAE0BD7E55A}" destId="{D3F7723B-6533-4547-85BD-326FBD170E48}" srcOrd="0" destOrd="0" parTransId="{69689899-00FB-45BD-BA93-5AE1D58CDB07}" sibTransId="{8B243100-36B0-4680-A1AF-49F539D83CAF}"/>
    <dgm:cxn modelId="{B3F57F80-E941-44B5-8BA1-8616A164A2E5}" srcId="{CC5F0C6E-1184-442D-9136-DB75DACABBDC}" destId="{EBBF5675-2400-423A-8406-03FA681BED4A}" srcOrd="1" destOrd="0" parTransId="{F45CFAEF-3F51-43E8-8B9A-72B2F1F20827}" sibTransId="{9D0C8434-EAA2-4E1D-B9A2-02D3723810AA}"/>
    <dgm:cxn modelId="{0E449284-E61B-4492-82CE-E02139CAB673}" srcId="{5B9F1848-7949-4E27-A2FA-CFAE0BD7E55A}" destId="{8746178E-C93E-4F90-BC0B-138E077001DD}" srcOrd="7" destOrd="0" parTransId="{B5948A73-D0F9-4AAC-B467-812A151D8ED3}" sibTransId="{30A044FB-96A4-4590-B797-271D30F4B2F8}"/>
    <dgm:cxn modelId="{1417048A-0D05-47B4-8783-E2087A616E35}" srcId="{5B9F1848-7949-4E27-A2FA-CFAE0BD7E55A}" destId="{D9764727-6994-4F3C-83A6-3E309EBF8A9F}" srcOrd="3" destOrd="0" parTransId="{30756FAB-6379-4330-B6A9-0376FB9E8B11}" sibTransId="{A82AF50C-529A-443E-9F4A-B8A0A74469EE}"/>
    <dgm:cxn modelId="{657E4690-EC7C-4F96-9BAF-32481357FAF5}" srcId="{5B9F1848-7949-4E27-A2FA-CFAE0BD7E55A}" destId="{6B17A793-38B8-42DF-AB96-CFC5DABE989A}" srcOrd="4" destOrd="0" parTransId="{822D1904-B1CF-456F-839E-CB1B635E82EE}" sibTransId="{AD64608C-6A2E-4499-90BF-535FE1AE9443}"/>
    <dgm:cxn modelId="{F0D7E89B-C1F6-4030-A920-E6D2ADC2423F}" type="presOf" srcId="{666DA832-A709-4DBA-9503-BC8E2496CFB8}" destId="{0519819F-F00A-4A50-86C2-F6362377D046}" srcOrd="0" destOrd="1" presId="urn:microsoft.com/office/officeart/2005/8/layout/list1"/>
    <dgm:cxn modelId="{7C3367B3-F131-4EC7-AB04-B4F851A02774}" srcId="{5B9F1848-7949-4E27-A2FA-CFAE0BD7E55A}" destId="{A3F3FC63-4DF6-40D6-90E8-25DF663BBFBD}" srcOrd="2" destOrd="0" parTransId="{AFC1C259-2E6D-4FE3-A316-4C9ABF87DDD8}" sibTransId="{E802C647-98D5-48C0-841B-9A8ACB2D67E4}"/>
    <dgm:cxn modelId="{FCC479CC-D39E-4A01-969F-30BD69F567FD}" srcId="{5B9F1848-7949-4E27-A2FA-CFAE0BD7E55A}" destId="{55875356-0E8D-43B7-A024-3B8F3B5BD297}" srcOrd="6" destOrd="0" parTransId="{8DC4DCC2-36AB-4B9A-957E-77041169F4CE}" sibTransId="{5349C433-888A-4515-A397-EF58CD86E368}"/>
    <dgm:cxn modelId="{D5FF78CD-3482-4A5C-B960-F2CC1674658E}" type="presOf" srcId="{B230A8FF-5463-47F6-BE92-1F70DF46AA07}" destId="{5226DEA1-9E0E-4DF4-B215-755901189863}" srcOrd="0" destOrd="2" presId="urn:microsoft.com/office/officeart/2005/8/layout/list1"/>
    <dgm:cxn modelId="{66B1B5D1-6E3E-4D5A-88EA-C8330984D91A}" type="presOf" srcId="{1B953E4D-DC70-4D59-A07D-462C8618D3CD}" destId="{6DFF316A-787B-4F7B-8443-480A1FDBA080}" srcOrd="0" destOrd="0" presId="urn:microsoft.com/office/officeart/2005/8/layout/list1"/>
    <dgm:cxn modelId="{68745DD7-EE2D-47C5-BD0E-1DD4E65E86B4}" type="presOf" srcId="{CC5F0C6E-1184-442D-9136-DB75DACABBDC}" destId="{97819B6C-4F81-4718-9841-7FFE10CF8016}" srcOrd="1" destOrd="0" presId="urn:microsoft.com/office/officeart/2005/8/layout/list1"/>
    <dgm:cxn modelId="{AE8495E3-E908-4930-81DF-3AA75EB937E7}" type="presOf" srcId="{5B9F1848-7949-4E27-A2FA-CFAE0BD7E55A}" destId="{545EE151-F18C-4C20-9AE3-49304C27D556}" srcOrd="0" destOrd="0" presId="urn:microsoft.com/office/officeart/2005/8/layout/list1"/>
    <dgm:cxn modelId="{EDBB24EC-AAFE-4313-8EFD-86E6675F027C}" type="presOf" srcId="{D3F7723B-6533-4547-85BD-326FBD170E48}" destId="{0519819F-F00A-4A50-86C2-F6362377D046}" srcOrd="0" destOrd="0" presId="urn:microsoft.com/office/officeart/2005/8/layout/list1"/>
    <dgm:cxn modelId="{BFDCD2EF-8BDD-4B83-8471-929A2A3A46EC}" type="presOf" srcId="{6B17A793-38B8-42DF-AB96-CFC5DABE989A}" destId="{0519819F-F00A-4A50-86C2-F6362377D046}" srcOrd="0" destOrd="4" presId="urn:microsoft.com/office/officeart/2005/8/layout/list1"/>
    <dgm:cxn modelId="{5D5A16F6-6EB2-4ED8-A126-23CAA113F6D1}" type="presOf" srcId="{8C17BDF6-6014-482B-B663-C03EBBFA3860}" destId="{5226DEA1-9E0E-4DF4-B215-755901189863}" srcOrd="0" destOrd="0" presId="urn:microsoft.com/office/officeart/2005/8/layout/list1"/>
    <dgm:cxn modelId="{DFA324FA-F38B-4555-9C78-42BB51EC5443}" type="presOf" srcId="{55875356-0E8D-43B7-A024-3B8F3B5BD297}" destId="{0519819F-F00A-4A50-86C2-F6362377D046}" srcOrd="0" destOrd="6" presId="urn:microsoft.com/office/officeart/2005/8/layout/list1"/>
    <dgm:cxn modelId="{E8327FFA-3B8D-48FB-902A-E0B209795881}" type="presOf" srcId="{78891B47-E76A-4EF1-B94C-627AC7B23E5C}" destId="{0519819F-F00A-4A50-86C2-F6362377D046}" srcOrd="0" destOrd="5" presId="urn:microsoft.com/office/officeart/2005/8/layout/list1"/>
    <dgm:cxn modelId="{47528CFA-C5B1-4EC6-B58F-A9DF2919976B}" srcId="{CC5F0C6E-1184-442D-9136-DB75DACABBDC}" destId="{B230A8FF-5463-47F6-BE92-1F70DF46AA07}" srcOrd="2" destOrd="0" parTransId="{77BF00B8-0EFE-4634-BEBC-CA2B2EF08CEA}" sibTransId="{6B32C2FA-1CD0-4924-9DE7-30AABBD2E942}"/>
    <dgm:cxn modelId="{4F4D63FC-0360-479D-9026-517875FC18FA}" type="presOf" srcId="{5B9F1848-7949-4E27-A2FA-CFAE0BD7E55A}" destId="{690AC03C-D1E8-485B-B1A3-37D9D7D960B7}" srcOrd="1" destOrd="0" presId="urn:microsoft.com/office/officeart/2005/8/layout/list1"/>
    <dgm:cxn modelId="{EB3EE8EE-B79B-472C-99F0-C68E29D292DD}" type="presParOf" srcId="{6DFF316A-787B-4F7B-8443-480A1FDBA080}" destId="{A3F58ED6-53E6-4A30-888F-72B73BA64D63}" srcOrd="0" destOrd="0" presId="urn:microsoft.com/office/officeart/2005/8/layout/list1"/>
    <dgm:cxn modelId="{587A6D79-744C-434A-A9C2-9066E1CB7161}" type="presParOf" srcId="{A3F58ED6-53E6-4A30-888F-72B73BA64D63}" destId="{545EE151-F18C-4C20-9AE3-49304C27D556}" srcOrd="0" destOrd="0" presId="urn:microsoft.com/office/officeart/2005/8/layout/list1"/>
    <dgm:cxn modelId="{D6D287A0-7D6C-4A42-AE84-61A41C19236F}" type="presParOf" srcId="{A3F58ED6-53E6-4A30-888F-72B73BA64D63}" destId="{690AC03C-D1E8-485B-B1A3-37D9D7D960B7}" srcOrd="1" destOrd="0" presId="urn:microsoft.com/office/officeart/2005/8/layout/list1"/>
    <dgm:cxn modelId="{FF10DB54-3F90-4DE3-BED0-B46845A5F130}" type="presParOf" srcId="{6DFF316A-787B-4F7B-8443-480A1FDBA080}" destId="{216C06C6-6CC1-48D9-91F8-F49501B34186}" srcOrd="1" destOrd="0" presId="urn:microsoft.com/office/officeart/2005/8/layout/list1"/>
    <dgm:cxn modelId="{073D2475-F0C3-45AE-AB9E-D3084963F9B8}" type="presParOf" srcId="{6DFF316A-787B-4F7B-8443-480A1FDBA080}" destId="{0519819F-F00A-4A50-86C2-F6362377D046}" srcOrd="2" destOrd="0" presId="urn:microsoft.com/office/officeart/2005/8/layout/list1"/>
    <dgm:cxn modelId="{BD81DFF4-A223-4223-A41A-9C2F4932DC66}" type="presParOf" srcId="{6DFF316A-787B-4F7B-8443-480A1FDBA080}" destId="{E733E574-6610-4D23-98BC-4CD77CB2BC47}" srcOrd="3" destOrd="0" presId="urn:microsoft.com/office/officeart/2005/8/layout/list1"/>
    <dgm:cxn modelId="{D9DA90B3-51A6-499F-A7CE-79D889FC7F98}" type="presParOf" srcId="{6DFF316A-787B-4F7B-8443-480A1FDBA080}" destId="{C3ECAD6A-9E3C-4197-9976-D0B8521CB594}" srcOrd="4" destOrd="0" presId="urn:microsoft.com/office/officeart/2005/8/layout/list1"/>
    <dgm:cxn modelId="{BDACA83A-8644-4B8D-B62C-619BB8D219A1}" type="presParOf" srcId="{C3ECAD6A-9E3C-4197-9976-D0B8521CB594}" destId="{73F275E5-5242-42E4-9CE4-7BC2C43EC137}" srcOrd="0" destOrd="0" presId="urn:microsoft.com/office/officeart/2005/8/layout/list1"/>
    <dgm:cxn modelId="{B9A16AA9-3E26-48CC-8E8C-227C075B3F0A}" type="presParOf" srcId="{C3ECAD6A-9E3C-4197-9976-D0B8521CB594}" destId="{97819B6C-4F81-4718-9841-7FFE10CF8016}" srcOrd="1" destOrd="0" presId="urn:microsoft.com/office/officeart/2005/8/layout/list1"/>
    <dgm:cxn modelId="{A7752687-3BEA-435F-BC99-9981ED933082}" type="presParOf" srcId="{6DFF316A-787B-4F7B-8443-480A1FDBA080}" destId="{29237D04-52C8-4BA3-851E-8E4EFB61C4FD}" srcOrd="5" destOrd="0" presId="urn:microsoft.com/office/officeart/2005/8/layout/list1"/>
    <dgm:cxn modelId="{6657587F-7AE0-41CF-A62F-6FCAF14A165D}" type="presParOf" srcId="{6DFF316A-787B-4F7B-8443-480A1FDBA080}" destId="{5226DEA1-9E0E-4DF4-B215-75590118986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0B5996-6880-784C-8E7F-89A90FA18566}"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067D257B-9253-7F41-A8DF-FFF96FE6B7E6}">
      <dgm:prSet phldrT="[Text]" custT="1"/>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IZCILĪBA (A)</a:t>
          </a:r>
        </a:p>
      </dgm:t>
    </dgm:pt>
    <dgm:pt modelId="{47DE9F35-158D-574B-99D6-F49B08E59221}" type="parTrans" cxnId="{06CF0A41-B996-A344-AA2D-75E1FC1F2F39}">
      <dgm:prSet/>
      <dgm:spPr/>
      <dgm:t>
        <a:bodyPr/>
        <a:lstStyle/>
        <a:p>
          <a:endParaRPr lang="en-US" sz="1800"/>
        </a:p>
      </dgm:t>
    </dgm:pt>
    <dgm:pt modelId="{E1FDD0E9-A806-CD4C-9FB8-5309E8DBDD23}" type="sibTrans" cxnId="{06CF0A41-B996-A344-AA2D-75E1FC1F2F39}">
      <dgm:prSet/>
      <dgm:spPr/>
      <dgm:t>
        <a:bodyPr/>
        <a:lstStyle/>
        <a:p>
          <a:endParaRPr lang="en-US" sz="1800"/>
        </a:p>
      </dgm:t>
    </dgm:pt>
    <dgm:pt modelId="{4E4131E3-CA70-CF4D-95C1-A78899B2EA46}">
      <dgm:prSet phldrT="[Text]"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IETEKME (B)</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6D03807D-1789-1E47-8458-BB3555C3E82B}" type="parTrans" cxnId="{EB7F0D1B-AD16-C44B-A5D9-2DD0D3CC8604}">
      <dgm:prSet/>
      <dgm:spPr/>
      <dgm:t>
        <a:bodyPr/>
        <a:lstStyle/>
        <a:p>
          <a:endParaRPr lang="en-US" sz="1800"/>
        </a:p>
      </dgm:t>
    </dgm:pt>
    <dgm:pt modelId="{0E6D2F83-D6BA-2C45-8CD4-1EA7C44C94F8}" type="sibTrans" cxnId="{EB7F0D1B-AD16-C44B-A5D9-2DD0D3CC8604}">
      <dgm:prSet/>
      <dgm:spPr/>
      <dgm:t>
        <a:bodyPr/>
        <a:lstStyle/>
        <a:p>
          <a:endParaRPr lang="en-US" sz="1800"/>
        </a:p>
      </dgm:t>
    </dgm:pt>
    <dgm:pt modelId="{9B7F835A-40A0-6840-BAE3-58B5D5FA3400}">
      <dgm:prSet phldrT="[Text]" custT="1"/>
      <dgm: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lv-LV" sz="1800" dirty="0">
              <a:solidFill>
                <a:schemeClr val="tx1"/>
              </a:solidFill>
              <a:latin typeface="Verdana" panose="020B0604030504040204" pitchFamily="34" charset="0"/>
              <a:ea typeface="Verdana" panose="020B0604030504040204" pitchFamily="34" charset="0"/>
              <a:cs typeface="Verdana" panose="020B0604030504040204" pitchFamily="34" charset="0"/>
            </a:rPr>
            <a:t>IEVIEŠANA (C)</a:t>
          </a: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230B2D1-D14F-954D-93B3-63F84FC8F307}" type="parTrans" cxnId="{96F4245D-525C-B74A-B64B-A501EBD636C6}">
      <dgm:prSet/>
      <dgm:spPr/>
      <dgm:t>
        <a:bodyPr/>
        <a:lstStyle/>
        <a:p>
          <a:endParaRPr lang="en-US" sz="1800"/>
        </a:p>
      </dgm:t>
    </dgm:pt>
    <dgm:pt modelId="{69D45C27-72E5-C042-ACA2-14568E5ADFB7}" type="sibTrans" cxnId="{96F4245D-525C-B74A-B64B-A501EBD636C6}">
      <dgm:prSet/>
      <dgm:spPr/>
      <dgm:t>
        <a:bodyPr/>
        <a:lstStyle/>
        <a:p>
          <a:endParaRPr lang="en-US" sz="1800"/>
        </a:p>
      </dgm:t>
    </dgm:pt>
    <dgm:pt modelId="{C60CFD6B-770F-C94C-BC20-6067321FF775}" type="pres">
      <dgm:prSet presAssocID="{490B5996-6880-784C-8E7F-89A90FA18566}" presName="Name0" presStyleCnt="0">
        <dgm:presLayoutVars>
          <dgm:chMax val="7"/>
          <dgm:chPref val="7"/>
          <dgm:dir/>
        </dgm:presLayoutVars>
      </dgm:prSet>
      <dgm:spPr/>
    </dgm:pt>
    <dgm:pt modelId="{353E8C39-AA1C-3A42-8679-BD85625B3EA3}" type="pres">
      <dgm:prSet presAssocID="{490B5996-6880-784C-8E7F-89A90FA18566}" presName="Name1" presStyleCnt="0"/>
      <dgm:spPr/>
    </dgm:pt>
    <dgm:pt modelId="{75B135AC-ABE6-5E4A-9B6C-EC731220B87C}" type="pres">
      <dgm:prSet presAssocID="{490B5996-6880-784C-8E7F-89A90FA18566}" presName="cycle" presStyleCnt="0"/>
      <dgm:spPr/>
    </dgm:pt>
    <dgm:pt modelId="{C72424D2-CF94-A944-82AB-046702AECEA7}" type="pres">
      <dgm:prSet presAssocID="{490B5996-6880-784C-8E7F-89A90FA18566}" presName="srcNode" presStyleLbl="node1" presStyleIdx="0" presStyleCnt="3"/>
      <dgm:spPr/>
    </dgm:pt>
    <dgm:pt modelId="{0069EFC0-31B3-0F45-B44D-F35B7A9E9372}" type="pres">
      <dgm:prSet presAssocID="{490B5996-6880-784C-8E7F-89A90FA18566}" presName="conn" presStyleLbl="parChTrans1D2" presStyleIdx="0" presStyleCnt="1"/>
      <dgm:spPr/>
    </dgm:pt>
    <dgm:pt modelId="{0F7CDF3B-8256-0E4C-80EB-E2D3B227EF72}" type="pres">
      <dgm:prSet presAssocID="{490B5996-6880-784C-8E7F-89A90FA18566}" presName="extraNode" presStyleLbl="node1" presStyleIdx="0" presStyleCnt="3"/>
      <dgm:spPr/>
    </dgm:pt>
    <dgm:pt modelId="{3BF7AA74-BE2A-A144-8266-25B71B5CF279}" type="pres">
      <dgm:prSet presAssocID="{490B5996-6880-784C-8E7F-89A90FA18566}" presName="dstNode" presStyleLbl="node1" presStyleIdx="0" presStyleCnt="3"/>
      <dgm:spPr/>
    </dgm:pt>
    <dgm:pt modelId="{1A065F00-2114-7A4D-8FD1-0526D1E94660}" type="pres">
      <dgm:prSet presAssocID="{067D257B-9253-7F41-A8DF-FFF96FE6B7E6}" presName="text_1" presStyleLbl="node1" presStyleIdx="0" presStyleCnt="3">
        <dgm:presLayoutVars>
          <dgm:bulletEnabled val="1"/>
        </dgm:presLayoutVars>
      </dgm:prSet>
      <dgm:spPr/>
    </dgm:pt>
    <dgm:pt modelId="{6057344A-C98A-4E41-B3B0-9E3FE29A352A}" type="pres">
      <dgm:prSet presAssocID="{067D257B-9253-7F41-A8DF-FFF96FE6B7E6}" presName="accent_1" presStyleCnt="0"/>
      <dgm:spPr/>
    </dgm:pt>
    <dgm:pt modelId="{30838C00-761E-A94D-9E90-0E1DA78EFC57}" type="pres">
      <dgm:prSet presAssocID="{067D257B-9253-7F41-A8DF-FFF96FE6B7E6}" presName="accentRepeatNode" presStyleLbl="solidFgAcc1" presStyleIdx="0" presStyleCnt="3"/>
      <dgm:spPr>
        <a:ln>
          <a:solidFill>
            <a:schemeClr val="accent2">
              <a:lumMod val="75000"/>
            </a:schemeClr>
          </a:solidFill>
        </a:ln>
      </dgm:spPr>
    </dgm:pt>
    <dgm:pt modelId="{4EC0D5D3-24CF-2242-9665-C5515CB88673}" type="pres">
      <dgm:prSet presAssocID="{4E4131E3-CA70-CF4D-95C1-A78899B2EA46}" presName="text_2" presStyleLbl="node1" presStyleIdx="1" presStyleCnt="3">
        <dgm:presLayoutVars>
          <dgm:bulletEnabled val="1"/>
        </dgm:presLayoutVars>
      </dgm:prSet>
      <dgm:spPr/>
    </dgm:pt>
    <dgm:pt modelId="{299FD282-7445-CC4B-8944-5EDC9E5338F0}" type="pres">
      <dgm:prSet presAssocID="{4E4131E3-CA70-CF4D-95C1-A78899B2EA46}" presName="accent_2" presStyleCnt="0"/>
      <dgm:spPr/>
    </dgm:pt>
    <dgm:pt modelId="{899310B5-FFDF-D94A-ABA3-3F1AD83A4A45}" type="pres">
      <dgm:prSet presAssocID="{4E4131E3-CA70-CF4D-95C1-A78899B2EA46}" presName="accentRepeatNode" presStyleLbl="solidFgAcc1" presStyleIdx="1" presStyleCnt="3"/>
      <dgm:spPr>
        <a:ln>
          <a:solidFill>
            <a:schemeClr val="accent2">
              <a:lumMod val="75000"/>
            </a:schemeClr>
          </a:solidFill>
        </a:ln>
      </dgm:spPr>
    </dgm:pt>
    <dgm:pt modelId="{8BD8C914-7314-BC41-AD43-3DB3440F7358}" type="pres">
      <dgm:prSet presAssocID="{9B7F835A-40A0-6840-BAE3-58B5D5FA3400}" presName="text_3" presStyleLbl="node1" presStyleIdx="2" presStyleCnt="3" custLinFactNeighborX="1457" custLinFactNeighborY="-3946">
        <dgm:presLayoutVars>
          <dgm:bulletEnabled val="1"/>
        </dgm:presLayoutVars>
      </dgm:prSet>
      <dgm:spPr/>
    </dgm:pt>
    <dgm:pt modelId="{B40B876F-B07B-E247-ABA3-416AA482F44D}" type="pres">
      <dgm:prSet presAssocID="{9B7F835A-40A0-6840-BAE3-58B5D5FA3400}" presName="accent_3" presStyleCnt="0"/>
      <dgm:spPr/>
    </dgm:pt>
    <dgm:pt modelId="{5A38DCE6-70AD-8A4A-9A71-20B5C5B65822}" type="pres">
      <dgm:prSet presAssocID="{9B7F835A-40A0-6840-BAE3-58B5D5FA3400}" presName="accentRepeatNode" presStyleLbl="solidFgAcc1" presStyleIdx="2" presStyleCnt="3"/>
      <dgm:spPr>
        <a:ln>
          <a:solidFill>
            <a:schemeClr val="accent2">
              <a:lumMod val="75000"/>
            </a:schemeClr>
          </a:solidFill>
        </a:ln>
      </dgm:spPr>
    </dgm:pt>
  </dgm:ptLst>
  <dgm:cxnLst>
    <dgm:cxn modelId="{6F216F1A-2149-43ED-BF9D-ADEBC001E61B}" type="presOf" srcId="{490B5996-6880-784C-8E7F-89A90FA18566}" destId="{C60CFD6B-770F-C94C-BC20-6067321FF775}" srcOrd="0" destOrd="0" presId="urn:microsoft.com/office/officeart/2008/layout/VerticalCurvedList"/>
    <dgm:cxn modelId="{EB7F0D1B-AD16-C44B-A5D9-2DD0D3CC8604}" srcId="{490B5996-6880-784C-8E7F-89A90FA18566}" destId="{4E4131E3-CA70-CF4D-95C1-A78899B2EA46}" srcOrd="1" destOrd="0" parTransId="{6D03807D-1789-1E47-8458-BB3555C3E82B}" sibTransId="{0E6D2F83-D6BA-2C45-8CD4-1EA7C44C94F8}"/>
    <dgm:cxn modelId="{96F4245D-525C-B74A-B64B-A501EBD636C6}" srcId="{490B5996-6880-784C-8E7F-89A90FA18566}" destId="{9B7F835A-40A0-6840-BAE3-58B5D5FA3400}" srcOrd="2" destOrd="0" parTransId="{5230B2D1-D14F-954D-93B3-63F84FC8F307}" sibTransId="{69D45C27-72E5-C042-ACA2-14568E5ADFB7}"/>
    <dgm:cxn modelId="{06CF0A41-B996-A344-AA2D-75E1FC1F2F39}" srcId="{490B5996-6880-784C-8E7F-89A90FA18566}" destId="{067D257B-9253-7F41-A8DF-FFF96FE6B7E6}" srcOrd="0" destOrd="0" parTransId="{47DE9F35-158D-574B-99D6-F49B08E59221}" sibTransId="{E1FDD0E9-A806-CD4C-9FB8-5309E8DBDD23}"/>
    <dgm:cxn modelId="{73593473-C4DC-491F-B966-AD49928B1FAA}" type="presOf" srcId="{9B7F835A-40A0-6840-BAE3-58B5D5FA3400}" destId="{8BD8C914-7314-BC41-AD43-3DB3440F7358}" srcOrd="0" destOrd="0" presId="urn:microsoft.com/office/officeart/2008/layout/VerticalCurvedList"/>
    <dgm:cxn modelId="{5E2AAA87-DB22-4413-AFF2-CB45EF529539}" type="presOf" srcId="{067D257B-9253-7F41-A8DF-FFF96FE6B7E6}" destId="{1A065F00-2114-7A4D-8FD1-0526D1E94660}" srcOrd="0" destOrd="0" presId="urn:microsoft.com/office/officeart/2008/layout/VerticalCurvedList"/>
    <dgm:cxn modelId="{E9905897-ED8E-4214-B492-DE46568A368C}" type="presOf" srcId="{E1FDD0E9-A806-CD4C-9FB8-5309E8DBDD23}" destId="{0069EFC0-31B3-0F45-B44D-F35B7A9E9372}" srcOrd="0" destOrd="0" presId="urn:microsoft.com/office/officeart/2008/layout/VerticalCurvedList"/>
    <dgm:cxn modelId="{965FD2C4-CE2B-4E06-B713-05302C3397A9}" type="presOf" srcId="{4E4131E3-CA70-CF4D-95C1-A78899B2EA46}" destId="{4EC0D5D3-24CF-2242-9665-C5515CB88673}" srcOrd="0" destOrd="0" presId="urn:microsoft.com/office/officeart/2008/layout/VerticalCurvedList"/>
    <dgm:cxn modelId="{0BC0E18A-19EF-49EF-8EE1-4D5E70879F54}" type="presParOf" srcId="{C60CFD6B-770F-C94C-BC20-6067321FF775}" destId="{353E8C39-AA1C-3A42-8679-BD85625B3EA3}" srcOrd="0" destOrd="0" presId="urn:microsoft.com/office/officeart/2008/layout/VerticalCurvedList"/>
    <dgm:cxn modelId="{735A1332-BC48-4EE0-B7EE-18B4C8522727}" type="presParOf" srcId="{353E8C39-AA1C-3A42-8679-BD85625B3EA3}" destId="{75B135AC-ABE6-5E4A-9B6C-EC731220B87C}" srcOrd="0" destOrd="0" presId="urn:microsoft.com/office/officeart/2008/layout/VerticalCurvedList"/>
    <dgm:cxn modelId="{4AFC44BF-0B01-4810-B647-5B0C076DD971}" type="presParOf" srcId="{75B135AC-ABE6-5E4A-9B6C-EC731220B87C}" destId="{C72424D2-CF94-A944-82AB-046702AECEA7}" srcOrd="0" destOrd="0" presId="urn:microsoft.com/office/officeart/2008/layout/VerticalCurvedList"/>
    <dgm:cxn modelId="{A797DA2D-DED2-44BE-9324-EC6A758268BD}" type="presParOf" srcId="{75B135AC-ABE6-5E4A-9B6C-EC731220B87C}" destId="{0069EFC0-31B3-0F45-B44D-F35B7A9E9372}" srcOrd="1" destOrd="0" presId="urn:microsoft.com/office/officeart/2008/layout/VerticalCurvedList"/>
    <dgm:cxn modelId="{1C550B84-1CBF-458C-8A12-3723593DC7F7}" type="presParOf" srcId="{75B135AC-ABE6-5E4A-9B6C-EC731220B87C}" destId="{0F7CDF3B-8256-0E4C-80EB-E2D3B227EF72}" srcOrd="2" destOrd="0" presId="urn:microsoft.com/office/officeart/2008/layout/VerticalCurvedList"/>
    <dgm:cxn modelId="{7B52AFB5-2466-438B-840D-EC5E90977F8A}" type="presParOf" srcId="{75B135AC-ABE6-5E4A-9B6C-EC731220B87C}" destId="{3BF7AA74-BE2A-A144-8266-25B71B5CF279}" srcOrd="3" destOrd="0" presId="urn:microsoft.com/office/officeart/2008/layout/VerticalCurvedList"/>
    <dgm:cxn modelId="{9B88AD4B-BFF0-4B31-BD0A-358353D639CC}" type="presParOf" srcId="{353E8C39-AA1C-3A42-8679-BD85625B3EA3}" destId="{1A065F00-2114-7A4D-8FD1-0526D1E94660}" srcOrd="1" destOrd="0" presId="urn:microsoft.com/office/officeart/2008/layout/VerticalCurvedList"/>
    <dgm:cxn modelId="{16A4D071-5350-4457-8E90-1B4CF3906494}" type="presParOf" srcId="{353E8C39-AA1C-3A42-8679-BD85625B3EA3}" destId="{6057344A-C98A-4E41-B3B0-9E3FE29A352A}" srcOrd="2" destOrd="0" presId="urn:microsoft.com/office/officeart/2008/layout/VerticalCurvedList"/>
    <dgm:cxn modelId="{3972B8B4-D60D-4C04-A787-938AFCE3B0B6}" type="presParOf" srcId="{6057344A-C98A-4E41-B3B0-9E3FE29A352A}" destId="{30838C00-761E-A94D-9E90-0E1DA78EFC57}" srcOrd="0" destOrd="0" presId="urn:microsoft.com/office/officeart/2008/layout/VerticalCurvedList"/>
    <dgm:cxn modelId="{BA50DF37-A2D9-4D99-BD4C-AEFB02B0EF49}" type="presParOf" srcId="{353E8C39-AA1C-3A42-8679-BD85625B3EA3}" destId="{4EC0D5D3-24CF-2242-9665-C5515CB88673}" srcOrd="3" destOrd="0" presId="urn:microsoft.com/office/officeart/2008/layout/VerticalCurvedList"/>
    <dgm:cxn modelId="{5D63C496-A918-4B41-B0D4-93FD542BB8C5}" type="presParOf" srcId="{353E8C39-AA1C-3A42-8679-BD85625B3EA3}" destId="{299FD282-7445-CC4B-8944-5EDC9E5338F0}" srcOrd="4" destOrd="0" presId="urn:microsoft.com/office/officeart/2008/layout/VerticalCurvedList"/>
    <dgm:cxn modelId="{57C4F999-F517-4942-8182-97B3A543B23B}" type="presParOf" srcId="{299FD282-7445-CC4B-8944-5EDC9E5338F0}" destId="{899310B5-FFDF-D94A-ABA3-3F1AD83A4A45}" srcOrd="0" destOrd="0" presId="urn:microsoft.com/office/officeart/2008/layout/VerticalCurvedList"/>
    <dgm:cxn modelId="{36B5E888-8B7B-4F2F-A556-70DE916B9A6F}" type="presParOf" srcId="{353E8C39-AA1C-3A42-8679-BD85625B3EA3}" destId="{8BD8C914-7314-BC41-AD43-3DB3440F7358}" srcOrd="5" destOrd="0" presId="urn:microsoft.com/office/officeart/2008/layout/VerticalCurvedList"/>
    <dgm:cxn modelId="{77AA202F-D8A2-46E2-987E-BF43E925AAFB}" type="presParOf" srcId="{353E8C39-AA1C-3A42-8679-BD85625B3EA3}" destId="{B40B876F-B07B-E247-ABA3-416AA482F44D}" srcOrd="6" destOrd="0" presId="urn:microsoft.com/office/officeart/2008/layout/VerticalCurvedList"/>
    <dgm:cxn modelId="{0222708F-2ACB-4064-84A6-82AFC556F7A4}" type="presParOf" srcId="{B40B876F-B07B-E247-ABA3-416AA482F44D}" destId="{5A38DCE6-70AD-8A4A-9A71-20B5C5B658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462FD-D684-4A4E-BC04-E520F517EBFF}">
      <dsp:nvSpPr>
        <dsp:cNvPr id="0" name=""/>
        <dsp:cNvSpPr/>
      </dsp:nvSpPr>
      <dsp:spPr>
        <a:xfrm>
          <a:off x="0" y="552990"/>
          <a:ext cx="7484744" cy="389025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0899" tIns="1353820" rIns="580899" bIns="113792" numCol="1" spcCol="1270" anchor="t" anchorCtr="0">
          <a:noAutofit/>
        </a:bodyPr>
        <a:lstStyle/>
        <a:p>
          <a:pPr marL="171450" lvl="1" indent="0" algn="just"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Projekta iesniedzējs atbilst MK noteikumu 2.12. apakšpunkta Pētniecības organizācijas (PO) definīcijai;</a:t>
          </a:r>
        </a:p>
        <a:p>
          <a:pPr marL="171450" lvl="1" indent="3175" algn="just"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Nepieciešamā dokumentācija, lai apliecinātu atbilstību:</a:t>
          </a:r>
        </a:p>
        <a:p>
          <a:pPr marL="171450" lvl="1" indent="363538" algn="l"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Projekta iesniedzēja apliecinājums (projekta  pieteikuma D daļa);</a:t>
          </a:r>
        </a:p>
        <a:p>
          <a:pPr marL="171450" lvl="1" indent="363538" algn="l"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Finanšu vadības un grāmatvedības politika;</a:t>
          </a:r>
        </a:p>
        <a:p>
          <a:pPr marL="171450" lvl="1" indent="363538" algn="just"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Finanšu apgrozījuma pārskats (projekta pieteikuma   	G daļa);</a:t>
          </a:r>
        </a:p>
        <a:p>
          <a:pPr marL="171450" lvl="1" indent="363538" algn="just"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 Veidlapa, kur uzskaitītas darbības, kurām nav 	saimnieciska rakstura (projekta pieteikuma H daļa)</a:t>
          </a:r>
        </a:p>
      </dsp:txBody>
      <dsp:txXfrm>
        <a:off x="0" y="552990"/>
        <a:ext cx="7484744" cy="3890250"/>
      </dsp:txXfrm>
    </dsp:sp>
    <dsp:sp modelId="{2DED2FAA-D439-4A52-B6B0-0AE2801EC1E0}">
      <dsp:nvSpPr>
        <dsp:cNvPr id="0" name=""/>
        <dsp:cNvSpPr/>
      </dsp:nvSpPr>
      <dsp:spPr>
        <a:xfrm>
          <a:off x="336843" y="135517"/>
          <a:ext cx="4964413" cy="1055762"/>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034" tIns="0" rIns="198034" bIns="0" numCol="1" spcCol="1270" anchor="ctr" anchorCtr="0">
          <a:noAutofit/>
        </a:bodyPr>
        <a:lstStyle/>
        <a:p>
          <a:pPr marL="0" lvl="0" indent="0" algn="l" defTabSz="10668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Projekta iesniedzējs</a:t>
          </a:r>
        </a:p>
      </dsp:txBody>
      <dsp:txXfrm>
        <a:off x="388381" y="187055"/>
        <a:ext cx="4861337" cy="952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4028B-70BF-464A-936C-18F28B6D98A6}">
      <dsp:nvSpPr>
        <dsp:cNvPr id="0" name=""/>
        <dsp:cNvSpPr/>
      </dsp:nvSpPr>
      <dsp:spPr>
        <a:xfrm>
          <a:off x="0" y="296781"/>
          <a:ext cx="6992679" cy="22932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710" tIns="291592" rIns="542710" bIns="99568" numCol="1" spcCol="1270" anchor="t" anchorCtr="0">
          <a:noAutofit/>
        </a:bodyPr>
        <a:lstStyle/>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Atbilst MK noteikumu 2.12. apakšpunktā noteiktajai PO definīcijai;</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Iesniedz Sadarbības partnera – zinātniskās institūcijas apliecinājumu (projekta pieteikuma E daļa);</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Finanšu vadības un grāmatvedības politiku;</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Finanšu apgrozījuma pārskatu (projekta pieteikuma G daļa);</a:t>
          </a:r>
        </a:p>
        <a:p>
          <a:pPr marL="114300" lvl="1" indent="-114300" algn="just" defTabSz="622300">
            <a:lnSpc>
              <a:spcPct val="90000"/>
            </a:lnSpc>
            <a:spcBef>
              <a:spcPct val="0"/>
            </a:spcBef>
            <a:spcAft>
              <a:spcPct val="15000"/>
            </a:spcAft>
            <a:buChar char="•"/>
          </a:pPr>
          <a:r>
            <a:rPr lang="sv-SE" sz="1400" kern="1200" dirty="0">
              <a:latin typeface="Verdana" panose="020B0604030504040204" pitchFamily="34" charset="0"/>
              <a:ea typeface="Verdana" panose="020B0604030504040204" pitchFamily="34" charset="0"/>
            </a:rPr>
            <a:t>Ja projekta iesniedzējam ir privātie investori,</a:t>
          </a:r>
          <a:r>
            <a:rPr lang="lv-LV" sz="1400" kern="1200" dirty="0">
              <a:latin typeface="Verdana" panose="020B0604030504040204" pitchFamily="34" charset="0"/>
              <a:ea typeface="Verdana" panose="020B0604030504040204" pitchFamily="34" charset="0"/>
            </a:rPr>
            <a:t> iesniedz apliecinājumu par to, ka projekta līdzekļi un rezultāti netiks izmantoti komerciāliem nolūkiem.</a:t>
          </a:r>
        </a:p>
      </dsp:txBody>
      <dsp:txXfrm>
        <a:off x="0" y="296781"/>
        <a:ext cx="6992679" cy="2293200"/>
      </dsp:txXfrm>
    </dsp:sp>
    <dsp:sp modelId="{7956D781-33B2-4CE7-8D0D-B4D25CE0BA53}">
      <dsp:nvSpPr>
        <dsp:cNvPr id="0" name=""/>
        <dsp:cNvSpPr/>
      </dsp:nvSpPr>
      <dsp:spPr>
        <a:xfrm>
          <a:off x="430441" y="90141"/>
          <a:ext cx="4894875" cy="4132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15" tIns="0" rIns="185015" bIns="0" numCol="1" spcCol="1270" anchor="ctr" anchorCtr="0">
          <a:noAutofit/>
        </a:bodyPr>
        <a:lstStyle/>
        <a:p>
          <a:pPr marL="0" lvl="0" indent="0" algn="l"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Zinātniskā institūcija</a:t>
          </a:r>
        </a:p>
      </dsp:txBody>
      <dsp:txXfrm>
        <a:off x="450616" y="110316"/>
        <a:ext cx="4854525" cy="372930"/>
      </dsp:txXfrm>
    </dsp:sp>
    <dsp:sp modelId="{5CD6FBB2-F661-4084-855C-6418FC7806A9}">
      <dsp:nvSpPr>
        <dsp:cNvPr id="0" name=""/>
        <dsp:cNvSpPr/>
      </dsp:nvSpPr>
      <dsp:spPr>
        <a:xfrm>
          <a:off x="0" y="2872221"/>
          <a:ext cx="6992679" cy="14112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710" tIns="291592" rIns="542710" bIns="99568" numCol="1" spcCol="1270" anchor="t" anchorCtr="0">
          <a:noAutofit/>
        </a:bodyPr>
        <a:lstStyle/>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Valsts institūcija, kurai zinātniskās darbības veikšana ir noteikta ar ārējo tiesību aktu, nolikumā vai statūtos (piemēram, valsts aģentūra);</a:t>
          </a:r>
        </a:p>
        <a:p>
          <a:pPr marL="114300" lvl="1" indent="-114300" algn="just" defTabSz="622300">
            <a:lnSpc>
              <a:spcPct val="90000"/>
            </a:lnSpc>
            <a:spcBef>
              <a:spcPct val="0"/>
            </a:spcBef>
            <a:spcAft>
              <a:spcPct val="15000"/>
            </a:spcAft>
            <a:buChar char="•"/>
          </a:pPr>
          <a:r>
            <a:rPr lang="sv-SE" sz="1400" kern="1200" dirty="0">
              <a:latin typeface="Verdana" panose="020B0604030504040204" pitchFamily="34" charset="0"/>
              <a:ea typeface="Verdana" panose="020B0604030504040204" pitchFamily="34" charset="0"/>
            </a:rPr>
            <a:t>Sadarbības partnera – valsts institūcijas apliecinājumu (projekta pieteikuma F daļa)</a:t>
          </a:r>
          <a:r>
            <a:rPr lang="lv-LV" sz="1400" kern="1200" dirty="0">
              <a:latin typeface="Verdana" panose="020B0604030504040204" pitchFamily="34" charset="0"/>
              <a:ea typeface="Verdana" panose="020B0604030504040204" pitchFamily="34" charset="0"/>
            </a:rPr>
            <a:t>.</a:t>
          </a:r>
        </a:p>
      </dsp:txBody>
      <dsp:txXfrm>
        <a:off x="0" y="2872221"/>
        <a:ext cx="6992679" cy="1411200"/>
      </dsp:txXfrm>
    </dsp:sp>
    <dsp:sp modelId="{77981EBC-74C6-4A7E-A617-18D2ECB8AC8F}">
      <dsp:nvSpPr>
        <dsp:cNvPr id="0" name=""/>
        <dsp:cNvSpPr/>
      </dsp:nvSpPr>
      <dsp:spPr>
        <a:xfrm>
          <a:off x="349633" y="2665581"/>
          <a:ext cx="4894875" cy="41328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15" tIns="0" rIns="185015" bIns="0" numCol="1" spcCol="1270" anchor="ctr" anchorCtr="0">
          <a:noAutofit/>
        </a:bodyPr>
        <a:lstStyle/>
        <a:p>
          <a:pPr marL="0" lvl="0" indent="0" algn="l"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Valsts institūcija</a:t>
          </a:r>
        </a:p>
      </dsp:txBody>
      <dsp:txXfrm>
        <a:off x="369808" y="2685756"/>
        <a:ext cx="4854525"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83AFD-417F-470C-B52B-E46CA4B79D2A}">
      <dsp:nvSpPr>
        <dsp:cNvPr id="0" name=""/>
        <dsp:cNvSpPr/>
      </dsp:nvSpPr>
      <dsp:spPr>
        <a:xfrm>
          <a:off x="0" y="191883"/>
          <a:ext cx="7028121" cy="25389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460" tIns="270764" rIns="545460" bIns="92456" numCol="1" spcCol="1270" anchor="t" anchorCtr="0">
          <a:noAutofit/>
        </a:bodyPr>
        <a:lstStyle/>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Projekta vadītājs un galvenie izpildītāji ir </a:t>
          </a:r>
          <a:r>
            <a:rPr lang="lv-LV" sz="1300" b="1" kern="1200" dirty="0">
              <a:solidFill>
                <a:schemeClr val="accent2">
                  <a:lumMod val="75000"/>
                </a:schemeClr>
              </a:solidFill>
              <a:latin typeface="Verdana" panose="020B0604030504040204" pitchFamily="34" charset="0"/>
              <a:ea typeface="Verdana" panose="020B0604030504040204" pitchFamily="34" charset="0"/>
            </a:rPr>
            <a:t>zinātnieki</a:t>
          </a:r>
          <a:r>
            <a:rPr lang="lv-LV" sz="1300" kern="1200" dirty="0">
              <a:solidFill>
                <a:schemeClr val="accent2">
                  <a:lumMod val="75000"/>
                </a:schemeClr>
              </a:solidFill>
              <a:latin typeface="Verdana" panose="020B0604030504040204" pitchFamily="34" charset="0"/>
              <a:ea typeface="Verdana" panose="020B0604030504040204" pitchFamily="34" charset="0"/>
            </a:rPr>
            <a:t>;</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Projekta vadītājs var šādā lomā būt </a:t>
          </a:r>
          <a:r>
            <a:rPr lang="lv-LV" sz="1300" b="1" kern="1200" dirty="0">
              <a:solidFill>
                <a:schemeClr val="accent2">
                  <a:lumMod val="75000"/>
                </a:schemeClr>
              </a:solidFill>
              <a:latin typeface="Verdana" panose="020B0604030504040204" pitchFamily="34" charset="0"/>
              <a:ea typeface="Verdana" panose="020B0604030504040204" pitchFamily="34" charset="0"/>
            </a:rPr>
            <a:t>tikai vienā no šajā konkursā iesniegtajiem projektu pieteikumiem</a:t>
          </a:r>
          <a:r>
            <a:rPr lang="lv-LV" sz="1300" kern="1200" dirty="0">
              <a:latin typeface="Verdana" panose="020B0604030504040204" pitchFamily="34" charset="0"/>
              <a:ea typeface="Verdana" panose="020B0604030504040204" pitchFamily="34" charset="0"/>
            </a:rPr>
            <a:t>;</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Vienlaikus projekta vadītājs var piedalīties citos projektu pieteikumos kā galvenais izpildītājs vai izpildītājs;</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Projekta vadītājs, galvenie izpildītāji un izpildītāji piedalās ar nosacījumu:</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   </a:t>
          </a:r>
          <a:r>
            <a:rPr lang="fi-FI" sz="1300" kern="1200" dirty="0">
              <a:latin typeface="Verdana" panose="020B0604030504040204" pitchFamily="34" charset="0"/>
              <a:ea typeface="Verdana" panose="020B0604030504040204" pitchFamily="34" charset="0"/>
            </a:rPr>
            <a:t>Vienā vai vairākos projektu pieteikumos kopējā</a:t>
          </a:r>
          <a:r>
            <a:rPr lang="lv-LV" sz="1300" kern="1200" dirty="0">
              <a:latin typeface="Verdana" panose="020B0604030504040204" pitchFamily="34" charset="0"/>
              <a:ea typeface="Verdana" panose="020B0604030504040204" pitchFamily="34" charset="0"/>
            </a:rPr>
            <a:t> </a:t>
          </a:r>
          <a:r>
            <a:rPr lang="pt-BR" sz="1300" kern="1200" dirty="0">
              <a:latin typeface="Verdana" panose="020B0604030504040204" pitchFamily="34" charset="0"/>
              <a:ea typeface="Verdana" panose="020B0604030504040204" pitchFamily="34" charset="0"/>
            </a:rPr>
            <a:t>slodze vienam cilvēkam </a:t>
          </a:r>
          <a:r>
            <a:rPr lang="pt-BR" sz="1300" b="1" kern="1200" dirty="0">
              <a:solidFill>
                <a:schemeClr val="accent2">
                  <a:lumMod val="75000"/>
                </a:schemeClr>
              </a:solidFill>
              <a:latin typeface="Verdana" panose="020B0604030504040204" pitchFamily="34" charset="0"/>
              <a:ea typeface="Verdana" panose="020B0604030504040204" pitchFamily="34" charset="0"/>
            </a:rPr>
            <a:t>nevar pārsniegt 1 PLE</a:t>
          </a:r>
          <a:r>
            <a:rPr lang="lv-LV" sz="1300" kern="1200" dirty="0">
              <a:latin typeface="Verdana" panose="020B0604030504040204" pitchFamily="34" charset="0"/>
              <a:ea typeface="Verdana" panose="020B0604030504040204" pitchFamily="34" charset="0"/>
            </a:rPr>
            <a:t>,</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   Ja nosacījumi netiek ievēroti, konkursā tiek virzīti visagrāk iesniegtie projektu pieteikumi.</a:t>
          </a:r>
        </a:p>
      </dsp:txBody>
      <dsp:txXfrm>
        <a:off x="0" y="191883"/>
        <a:ext cx="7028121" cy="2538900"/>
      </dsp:txXfrm>
    </dsp:sp>
    <dsp:sp modelId="{9920EE05-33FC-40F8-ABFC-CD21ED397684}">
      <dsp:nvSpPr>
        <dsp:cNvPr id="0" name=""/>
        <dsp:cNvSpPr/>
      </dsp:nvSpPr>
      <dsp:spPr>
        <a:xfrm>
          <a:off x="351406" y="3"/>
          <a:ext cx="4919684" cy="38376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52" tIns="0" rIns="185952" bIns="0" numCol="1" spcCol="1270" anchor="ctr" anchorCtr="0">
          <a:noAutofit/>
        </a:bodyPr>
        <a:lstStyle/>
        <a:p>
          <a:pPr marL="0" lvl="0" indent="0" algn="l" defTabSz="577850">
            <a:lnSpc>
              <a:spcPct val="90000"/>
            </a:lnSpc>
            <a:spcBef>
              <a:spcPct val="0"/>
            </a:spcBef>
            <a:spcAft>
              <a:spcPct val="35000"/>
            </a:spcAft>
            <a:buNone/>
          </a:pPr>
          <a:r>
            <a:rPr lang="lv-LV" sz="1300" kern="1200" dirty="0">
              <a:latin typeface="Verdana" panose="020B0604030504040204" pitchFamily="34" charset="0"/>
              <a:ea typeface="Verdana" panose="020B0604030504040204" pitchFamily="34" charset="0"/>
            </a:rPr>
            <a:t>Projekta vadītājs, galvenie izpildītāji un izpildītāji</a:t>
          </a:r>
        </a:p>
      </dsp:txBody>
      <dsp:txXfrm>
        <a:off x="370140" y="18737"/>
        <a:ext cx="4882216" cy="346292"/>
      </dsp:txXfrm>
    </dsp:sp>
    <dsp:sp modelId="{E26CDC2D-294A-4418-B61C-721A7E3FD6E3}">
      <dsp:nvSpPr>
        <dsp:cNvPr id="0" name=""/>
        <dsp:cNvSpPr/>
      </dsp:nvSpPr>
      <dsp:spPr>
        <a:xfrm>
          <a:off x="0" y="2992863"/>
          <a:ext cx="7028121" cy="2401383"/>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460" tIns="270764" rIns="545460" bIns="92456" numCol="1" spcCol="1270" anchor="t" anchorCtr="0">
          <a:noAutofit/>
        </a:bodyPr>
        <a:lstStyle/>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visu studējošo kopējā vidējā slodze visā projekta īstenošanas laikā ir </a:t>
          </a:r>
          <a:r>
            <a:rPr lang="lv-LV" sz="1300" b="1" kern="1200" dirty="0">
              <a:solidFill>
                <a:schemeClr val="accent2">
                  <a:lumMod val="75000"/>
                </a:schemeClr>
              </a:solidFill>
              <a:latin typeface="Verdana" panose="020B0604030504040204" pitchFamily="34" charset="0"/>
              <a:ea typeface="Verdana" panose="020B0604030504040204" pitchFamily="34" charset="0"/>
            </a:rPr>
            <a:t>vismaz 1,6 PLE</a:t>
          </a:r>
          <a:r>
            <a:rPr lang="lv-LV" sz="1300" kern="1200" dirty="0">
              <a:latin typeface="Verdana" panose="020B0604030504040204" pitchFamily="34" charset="0"/>
              <a:ea typeface="Verdana" panose="020B0604030504040204" pitchFamily="34" charset="0"/>
            </a:rPr>
            <a:t>;</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katrs studējošais ir nodarbināts projektā </a:t>
          </a:r>
          <a:r>
            <a:rPr lang="lv-LV" sz="1300" b="1" kern="1200" dirty="0">
              <a:solidFill>
                <a:schemeClr val="accent2">
                  <a:lumMod val="75000"/>
                </a:schemeClr>
              </a:solidFill>
              <a:latin typeface="Verdana" panose="020B0604030504040204" pitchFamily="34" charset="0"/>
              <a:ea typeface="Verdana" panose="020B0604030504040204" pitchFamily="34" charset="0"/>
            </a:rPr>
            <a:t>vismaz 0,25 PLE </a:t>
          </a:r>
          <a:r>
            <a:rPr lang="lv-LV" sz="1300" kern="1200" dirty="0">
              <a:latin typeface="Verdana" panose="020B0604030504040204" pitchFamily="34" charset="0"/>
              <a:ea typeface="Verdana" panose="020B0604030504040204" pitchFamily="34" charset="0"/>
            </a:rPr>
            <a:t>vidēji projekta īstenošanas laikā;</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Ja studējošais pabeidz viena līmeņa studijas, 4 mēn. periodu līdz augstāka līmeņa studijām var ieskaitīt minētajā PLE (nolikuma 23.punkts);</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Ja doktorantūrā studējošais pabeidz studijas projekta laikā un aizstāv promocijas darbu, viņa slodzi var skaitīt studējošo PLE.</a:t>
          </a:r>
        </a:p>
      </dsp:txBody>
      <dsp:txXfrm>
        <a:off x="0" y="2992863"/>
        <a:ext cx="7028121" cy="2401383"/>
      </dsp:txXfrm>
    </dsp:sp>
    <dsp:sp modelId="{AE87065E-D247-4877-9126-C0CA03099A81}">
      <dsp:nvSpPr>
        <dsp:cNvPr id="0" name=""/>
        <dsp:cNvSpPr/>
      </dsp:nvSpPr>
      <dsp:spPr>
        <a:xfrm>
          <a:off x="351406" y="2800983"/>
          <a:ext cx="4919684" cy="38376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52" tIns="0" rIns="185952" bIns="0" numCol="1" spcCol="1270" anchor="ctr" anchorCtr="0">
          <a:noAutofit/>
        </a:bodyPr>
        <a:lstStyle/>
        <a:p>
          <a:pPr marL="0" lvl="0" indent="0" algn="l" defTabSz="577850">
            <a:lnSpc>
              <a:spcPct val="90000"/>
            </a:lnSpc>
            <a:spcBef>
              <a:spcPct val="0"/>
            </a:spcBef>
            <a:spcAft>
              <a:spcPct val="35000"/>
            </a:spcAft>
            <a:buNone/>
          </a:pPr>
          <a:r>
            <a:rPr lang="lv-LV" sz="1300" kern="1200" dirty="0">
              <a:latin typeface="Verdana" panose="020B0604030504040204" pitchFamily="34" charset="0"/>
              <a:ea typeface="Verdana" panose="020B0604030504040204" pitchFamily="34" charset="0"/>
            </a:rPr>
            <a:t>Projekta izpildītāji – studējošie</a:t>
          </a:r>
        </a:p>
      </dsp:txBody>
      <dsp:txXfrm>
        <a:off x="370140" y="2819717"/>
        <a:ext cx="4882216"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E335-21D7-4260-9C30-20EFDA4FCC9B}">
      <dsp:nvSpPr>
        <dsp:cNvPr id="0" name=""/>
        <dsp:cNvSpPr/>
      </dsp:nvSpPr>
      <dsp:spPr>
        <a:xfrm>
          <a:off x="0" y="202453"/>
          <a:ext cx="6985591" cy="48321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159" tIns="270764" rIns="542159" bIns="120904" numCol="1" spcCol="1270" anchor="t" anchorCtr="0">
          <a:noAutofit/>
        </a:bodyPr>
        <a:lstStyle/>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Aizpilda šādus informācijas laukus atbilstoši nolikuma 2. pielikuma metodikas 2.1. punktam:</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«Vispārējā informācija» - </a:t>
          </a:r>
          <a:r>
            <a:rPr lang="lv-LV" sz="1400" kern="1200" dirty="0">
              <a:latin typeface="Verdana" panose="020B0604030504040204" pitchFamily="34" charset="0"/>
              <a:ea typeface="Verdana" panose="020B0604030504040204" pitchFamily="34" charset="0"/>
            </a:rPr>
            <a:t>metodikas 2.1.1.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«Zinātniskā grupa» - </a:t>
          </a:r>
          <a:r>
            <a:rPr lang="lv-LV" sz="1400" kern="1200" dirty="0">
              <a:latin typeface="Verdana" panose="020B0604030504040204" pitchFamily="34" charset="0"/>
              <a:ea typeface="Verdana" panose="020B0604030504040204" pitchFamily="34" charset="0"/>
            </a:rPr>
            <a:t>metodikas 2.1.2.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«Projekta budžets»  - </a:t>
          </a:r>
          <a:r>
            <a:rPr lang="lv-LV" sz="1400" kern="1200" dirty="0">
              <a:latin typeface="Verdana" panose="020B0604030504040204" pitchFamily="34" charset="0"/>
              <a:ea typeface="Verdana" panose="020B0604030504040204" pitchFamily="34" charset="0"/>
            </a:rPr>
            <a:t>metodikas 2.1.3.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«Projekta rezultāti» - </a:t>
          </a:r>
          <a:r>
            <a:rPr lang="lv-LV" sz="1400" kern="1200" dirty="0">
              <a:latin typeface="Verdana" panose="020B0604030504040204" pitchFamily="34" charset="0"/>
              <a:ea typeface="Verdana" panose="020B0604030504040204" pitchFamily="34" charset="0"/>
            </a:rPr>
            <a:t>metodikas 2.1.4.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«Projekta laika grafiks» - </a:t>
          </a:r>
          <a:r>
            <a:rPr lang="lv-LV" sz="1400" kern="1200" dirty="0">
              <a:latin typeface="Verdana" panose="020B0604030504040204" pitchFamily="34" charset="0"/>
              <a:ea typeface="Verdana" panose="020B0604030504040204" pitchFamily="34" charset="0"/>
            </a:rPr>
            <a:t>metodikas 2.1.5.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Sniegtā informācija tiks izmantota projekta pieteikuma administratīvajā izvērtēšanā, tai skaitā:</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Atbilstība nosacījumiem par zinātnisko grupu (nolikuma III. nodaļa)</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Studējošo PLE apmērs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Nosacījumi par projekta attiecināmo izmaksu dalījumu (MK noteikumu 14.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Nosacījumi par rezultātiem projekta </a:t>
          </a:r>
          <a:r>
            <a:rPr lang="es-ES" sz="1700" kern="1200" dirty="0" err="1">
              <a:latin typeface="Verdana" panose="020B0604030504040204" pitchFamily="34" charset="0"/>
              <a:ea typeface="Verdana" panose="020B0604030504040204" pitchFamily="34" charset="0"/>
            </a:rPr>
            <a:t>ietvaros</a:t>
          </a:r>
          <a:r>
            <a:rPr lang="es-ES" sz="1700" kern="1200" dirty="0">
              <a:latin typeface="Verdana" panose="020B0604030504040204" pitchFamily="34" charset="0"/>
              <a:ea typeface="Verdana" panose="020B0604030504040204" pitchFamily="34" charset="0"/>
            </a:rPr>
            <a:t> (</a:t>
          </a:r>
          <a:r>
            <a:rPr lang="lv-LV" sz="1700" kern="1200" dirty="0">
              <a:latin typeface="Verdana" panose="020B0604030504040204" pitchFamily="34" charset="0"/>
              <a:ea typeface="Verdana" panose="020B0604030504040204" pitchFamily="34" charset="0"/>
            </a:rPr>
            <a:t>MK </a:t>
          </a:r>
          <a:r>
            <a:rPr lang="es-ES" sz="1700" kern="1200" dirty="0" err="1">
              <a:latin typeface="Verdana" panose="020B0604030504040204" pitchFamily="34" charset="0"/>
              <a:ea typeface="Verdana" panose="020B0604030504040204" pitchFamily="34" charset="0"/>
            </a:rPr>
            <a:t>noteikumu</a:t>
          </a:r>
          <a:r>
            <a:rPr lang="es-ES" sz="1700" kern="1200" dirty="0">
              <a:latin typeface="Verdana" panose="020B0604030504040204" pitchFamily="34" charset="0"/>
              <a:ea typeface="Verdana" panose="020B0604030504040204" pitchFamily="34" charset="0"/>
            </a:rPr>
            <a:t> 12. </a:t>
          </a:r>
          <a:r>
            <a:rPr lang="es-ES" sz="1700" kern="1200" dirty="0" err="1">
              <a:latin typeface="Verdana" panose="020B0604030504040204" pitchFamily="34" charset="0"/>
              <a:ea typeface="Verdana" panose="020B0604030504040204" pitchFamily="34" charset="0"/>
            </a:rPr>
            <a:t>punkts</a:t>
          </a:r>
          <a:r>
            <a:rPr lang="es-ES" sz="1700" kern="1200" dirty="0">
              <a:latin typeface="Verdana" panose="020B0604030504040204" pitchFamily="34" charset="0"/>
              <a:ea typeface="Verdana" panose="020B0604030504040204" pitchFamily="34" charset="0"/>
            </a:rPr>
            <a:t> un</a:t>
          </a:r>
          <a:r>
            <a:rPr lang="lv-LV" sz="1700" kern="1200" dirty="0">
              <a:latin typeface="Verdana" panose="020B0604030504040204" pitchFamily="34" charset="0"/>
              <a:ea typeface="Verdana" panose="020B0604030504040204" pitchFamily="34" charset="0"/>
            </a:rPr>
            <a:t> nolikuma 6. punkts)</a:t>
          </a:r>
        </a:p>
        <a:p>
          <a:pPr marL="171450" lvl="1" indent="-171450" algn="l" defTabSz="755650">
            <a:lnSpc>
              <a:spcPct val="90000"/>
            </a:lnSpc>
            <a:spcBef>
              <a:spcPct val="0"/>
            </a:spcBef>
            <a:spcAft>
              <a:spcPct val="15000"/>
            </a:spcAft>
            <a:buChar char="•"/>
          </a:pPr>
          <a:endParaRPr lang="lv-LV" sz="1700" kern="1200" dirty="0"/>
        </a:p>
      </dsp:txBody>
      <dsp:txXfrm>
        <a:off x="0" y="202453"/>
        <a:ext cx="6985591" cy="4832100"/>
      </dsp:txXfrm>
    </dsp:sp>
    <dsp:sp modelId="{2F7E0DF7-5322-44D7-8A92-E6F782B845CE}">
      <dsp:nvSpPr>
        <dsp:cNvPr id="0" name=""/>
        <dsp:cNvSpPr/>
      </dsp:nvSpPr>
      <dsp:spPr>
        <a:xfrm>
          <a:off x="349279" y="5286"/>
          <a:ext cx="4889913" cy="38376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27" tIns="0" rIns="184827" bIns="0" numCol="1" spcCol="1270" anchor="ctr" anchorCtr="0">
          <a:noAutofit/>
        </a:bodyPr>
        <a:lstStyle/>
        <a:p>
          <a:pPr marL="0" lvl="0" indent="0" algn="l" defTabSz="577850">
            <a:lnSpc>
              <a:spcPct val="90000"/>
            </a:lnSpc>
            <a:spcBef>
              <a:spcPct val="0"/>
            </a:spcBef>
            <a:spcAft>
              <a:spcPct val="35000"/>
            </a:spcAft>
            <a:buNone/>
          </a:pPr>
          <a:r>
            <a:rPr lang="lv-LV" sz="1300" kern="1200" dirty="0">
              <a:latin typeface="Verdana" panose="020B0604030504040204" pitchFamily="34" charset="0"/>
              <a:ea typeface="Verdana" panose="020B0604030504040204" pitchFamily="34" charset="0"/>
            </a:rPr>
            <a:t>A daļa «Vispārīgā informācija» </a:t>
          </a:r>
        </a:p>
      </dsp:txBody>
      <dsp:txXfrm>
        <a:off x="368013" y="24020"/>
        <a:ext cx="4852445"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13B5A-642B-43BF-8DEB-7903B5366BC4}">
      <dsp:nvSpPr>
        <dsp:cNvPr id="0" name=""/>
        <dsp:cNvSpPr/>
      </dsp:nvSpPr>
      <dsp:spPr>
        <a:xfrm>
          <a:off x="0" y="551346"/>
          <a:ext cx="6964326" cy="47628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509" tIns="374904" rIns="540509" bIns="128016" numCol="1" spcCol="1270" anchor="t" anchorCtr="0">
          <a:noAutofit/>
        </a:bodyPr>
        <a:lstStyle/>
        <a:p>
          <a:pPr marL="171450" lvl="1" indent="-171450" algn="just" defTabSz="800100">
            <a:lnSpc>
              <a:spcPct val="90000"/>
            </a:lnSpc>
            <a:spcBef>
              <a:spcPct val="0"/>
            </a:spcBef>
            <a:spcAft>
              <a:spcPct val="15000"/>
            </a:spcAft>
            <a:buChar char="•"/>
          </a:pPr>
          <a:r>
            <a:rPr lang="lv-LV" sz="1800" kern="1200" dirty="0">
              <a:latin typeface="Verdana" panose="020B0604030504040204" pitchFamily="34" charset="0"/>
              <a:ea typeface="Verdana" panose="020B0604030504040204" pitchFamily="34" charset="0"/>
            </a:rPr>
            <a:t>apjoms nepārsniedz </a:t>
          </a:r>
          <a:r>
            <a:rPr lang="lv-LV" sz="1800" b="1" kern="1200" dirty="0">
              <a:solidFill>
                <a:srgbClr val="FF0000"/>
              </a:solidFill>
              <a:latin typeface="Verdana" panose="020B0604030504040204" pitchFamily="34" charset="0"/>
              <a:ea typeface="Verdana" panose="020B0604030504040204" pitchFamily="34" charset="0"/>
            </a:rPr>
            <a:t>20</a:t>
          </a:r>
          <a:r>
            <a:rPr lang="lv-LV" sz="1800" kern="1200" dirty="0">
              <a:latin typeface="Verdana" panose="020B0604030504040204" pitchFamily="34" charset="0"/>
              <a:ea typeface="Verdana" panose="020B0604030504040204" pitchFamily="34" charset="0"/>
            </a:rPr>
            <a:t> lappuses, ievērojot nolikuma 44. punktā noteikto;</a:t>
          </a:r>
        </a:p>
        <a:p>
          <a:pPr marL="171450" lvl="1" indent="-171450" algn="just" defTabSz="800100">
            <a:lnSpc>
              <a:spcPct val="90000"/>
            </a:lnSpc>
            <a:spcBef>
              <a:spcPct val="0"/>
            </a:spcBef>
            <a:spcAft>
              <a:spcPct val="15000"/>
            </a:spcAft>
            <a:buChar char="•"/>
          </a:pPr>
          <a:r>
            <a:rPr lang="fr-FR" sz="1800" kern="1200" dirty="0" err="1">
              <a:latin typeface="Verdana" panose="020B0604030504040204" pitchFamily="34" charset="0"/>
              <a:ea typeface="Verdana" panose="020B0604030504040204" pitchFamily="34" charset="0"/>
            </a:rPr>
            <a:t>burtu</a:t>
          </a:r>
          <a:r>
            <a:rPr lang="fr-FR" sz="1800" kern="1200" dirty="0">
              <a:latin typeface="Verdana" panose="020B0604030504040204" pitchFamily="34" charset="0"/>
              <a:ea typeface="Verdana" panose="020B0604030504040204" pitchFamily="34" charset="0"/>
            </a:rPr>
            <a:t> </a:t>
          </a:r>
          <a:r>
            <a:rPr lang="fr-FR" sz="1800" kern="1200" dirty="0" err="1">
              <a:latin typeface="Verdana" panose="020B0604030504040204" pitchFamily="34" charset="0"/>
              <a:ea typeface="Verdana" panose="020B0604030504040204" pitchFamily="34" charset="0"/>
            </a:rPr>
            <a:t>lielums</a:t>
          </a:r>
          <a:r>
            <a:rPr lang="fr-FR" sz="1800" kern="1200" dirty="0">
              <a:latin typeface="Verdana" panose="020B0604030504040204" pitchFamily="34" charset="0"/>
              <a:ea typeface="Verdana" panose="020B0604030504040204" pitchFamily="34" charset="0"/>
            </a:rPr>
            <a:t> – ne </a:t>
          </a:r>
          <a:r>
            <a:rPr lang="fr-FR" sz="1800" kern="1200" dirty="0" err="1">
              <a:latin typeface="Verdana" panose="020B0604030504040204" pitchFamily="34" charset="0"/>
              <a:ea typeface="Verdana" panose="020B0604030504040204" pitchFamily="34" charset="0"/>
            </a:rPr>
            <a:t>mazāks</a:t>
          </a:r>
          <a:r>
            <a:rPr lang="fr-FR" sz="1800" kern="1200" dirty="0">
              <a:latin typeface="Verdana" panose="020B0604030504040204" pitchFamily="34" charset="0"/>
              <a:ea typeface="Verdana" panose="020B0604030504040204" pitchFamily="34" charset="0"/>
            </a:rPr>
            <a:t> par 11;</a:t>
          </a:r>
          <a:endParaRPr lang="lv-LV" sz="1800" kern="1200" dirty="0">
            <a:latin typeface="Verdana" panose="020B0604030504040204" pitchFamily="34" charset="0"/>
            <a:ea typeface="Verdana" panose="020B0604030504040204" pitchFamily="34" charset="0"/>
          </a:endParaRPr>
        </a:p>
        <a:p>
          <a:pPr marL="171450" lvl="1" indent="-171450" algn="just" defTabSz="800100">
            <a:lnSpc>
              <a:spcPct val="90000"/>
            </a:lnSpc>
            <a:spcBef>
              <a:spcPct val="0"/>
            </a:spcBef>
            <a:spcAft>
              <a:spcPct val="15000"/>
            </a:spcAft>
            <a:buChar char="•"/>
          </a:pPr>
          <a:r>
            <a:rPr lang="lv-LV" sz="1800" kern="1200" dirty="0">
              <a:latin typeface="Verdana" panose="020B0604030504040204" pitchFamily="34" charset="0"/>
              <a:ea typeface="Verdana" panose="020B0604030504040204" pitchFamily="34" charset="0"/>
            </a:rPr>
            <a:t>vienkāršā rindstarpa;</a:t>
          </a:r>
        </a:p>
        <a:p>
          <a:pPr marL="171450" lvl="1" indent="-171450" algn="just" defTabSz="800100">
            <a:lnSpc>
              <a:spcPct val="90000"/>
            </a:lnSpc>
            <a:spcBef>
              <a:spcPct val="0"/>
            </a:spcBef>
            <a:spcAft>
              <a:spcPct val="15000"/>
            </a:spcAft>
            <a:buChar char="•"/>
          </a:pPr>
          <a:r>
            <a:rPr lang="lv-LV" sz="1800" kern="1200" dirty="0">
              <a:latin typeface="Verdana" panose="020B0604030504040204" pitchFamily="34" charset="0"/>
              <a:ea typeface="Verdana" panose="020B0604030504040204" pitchFamily="34" charset="0"/>
            </a:rPr>
            <a:t>atkāpes no malām – 2 cm no katras puses, 1,5 cm no augšas un apakšas;</a:t>
          </a:r>
        </a:p>
        <a:p>
          <a:pPr marL="171450" lvl="1" indent="-171450" algn="just" defTabSz="800100">
            <a:lnSpc>
              <a:spcPct val="90000"/>
            </a:lnSpc>
            <a:spcBef>
              <a:spcPct val="0"/>
            </a:spcBef>
            <a:spcAft>
              <a:spcPct val="15000"/>
            </a:spcAft>
            <a:buChar char="•"/>
          </a:pPr>
          <a:r>
            <a:rPr lang="lv-LV" sz="1800" kern="1200" dirty="0">
              <a:latin typeface="Verdana" panose="020B0604030504040204" pitchFamily="34" charset="0"/>
              <a:ea typeface="Verdana" panose="020B0604030504040204" pitchFamily="34" charset="0"/>
            </a:rPr>
            <a:t>visas tabulas, diagrammas, atsauces/atsauču saraksts un citi elementi ir iekļaujami projekta aprakstā, nepārsniedzot </a:t>
          </a:r>
          <a:r>
            <a:rPr lang="lv-LV" sz="1800" b="1" kern="1200" dirty="0">
              <a:solidFill>
                <a:srgbClr val="FF0000"/>
              </a:solidFill>
              <a:latin typeface="Verdana" panose="020B0604030504040204" pitchFamily="34" charset="0"/>
              <a:ea typeface="Verdana" panose="020B0604030504040204" pitchFamily="34" charset="0"/>
            </a:rPr>
            <a:t>20</a:t>
          </a:r>
          <a:r>
            <a:rPr lang="lv-LV" sz="1800" kern="1200" dirty="0">
              <a:latin typeface="Verdana" panose="020B0604030504040204" pitchFamily="34" charset="0"/>
              <a:ea typeface="Verdana" panose="020B0604030504040204" pitchFamily="34" charset="0"/>
            </a:rPr>
            <a:t> lappuses, ievērojot nolikuma 44. punktu, metodikas 2.2.punkts;</a:t>
          </a:r>
        </a:p>
        <a:p>
          <a:pPr marL="171450" lvl="1" indent="-171450" algn="just" defTabSz="800100">
            <a:lnSpc>
              <a:spcPct val="90000"/>
            </a:lnSpc>
            <a:spcBef>
              <a:spcPct val="0"/>
            </a:spcBef>
            <a:spcAft>
              <a:spcPct val="15000"/>
            </a:spcAft>
            <a:buChar char="•"/>
          </a:pPr>
          <a:r>
            <a:rPr lang="lv-LV" sz="1800" kern="1200" dirty="0">
              <a:latin typeface="Verdana" panose="020B0604030504040204" pitchFamily="34" charset="0"/>
              <a:ea typeface="Verdana" panose="020B0604030504040204" pitchFamily="34" charset="0"/>
            </a:rPr>
            <a:t>papildus var pievienot (ieskenējot tā paša PDF beigās sociālo partneru apliecinājumu/rekomendācijas vēstules par sadarbību u. tml.), vienlaikus nepārsniedzot 3 papildu lappuses kopā ar projekta aprakstu.</a:t>
          </a:r>
        </a:p>
        <a:p>
          <a:pPr marL="171450" lvl="1" indent="-171450" algn="l" defTabSz="800100">
            <a:lnSpc>
              <a:spcPct val="90000"/>
            </a:lnSpc>
            <a:spcBef>
              <a:spcPct val="0"/>
            </a:spcBef>
            <a:spcAft>
              <a:spcPct val="15000"/>
            </a:spcAft>
            <a:buChar char="•"/>
          </a:pPr>
          <a:endParaRPr lang="lv-LV" sz="1800" kern="1200" dirty="0"/>
        </a:p>
      </dsp:txBody>
      <dsp:txXfrm>
        <a:off x="0" y="551346"/>
        <a:ext cx="6964326" cy="4762800"/>
      </dsp:txXfrm>
    </dsp:sp>
    <dsp:sp modelId="{499370EE-CDBD-45E1-88DF-ECAC96D6B08B}">
      <dsp:nvSpPr>
        <dsp:cNvPr id="0" name=""/>
        <dsp:cNvSpPr/>
      </dsp:nvSpPr>
      <dsp:spPr>
        <a:xfrm>
          <a:off x="412013" y="265347"/>
          <a:ext cx="4875028" cy="53136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64" tIns="0" rIns="184264" bIns="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rPr>
            <a:t>B daļa «Projekta apraksts»</a:t>
          </a:r>
        </a:p>
      </dsp:txBody>
      <dsp:txXfrm>
        <a:off x="437952" y="291286"/>
        <a:ext cx="4823150"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63E0D-24A3-4C0A-9846-2978A1B238F9}">
      <dsp:nvSpPr>
        <dsp:cNvPr id="0" name=""/>
        <dsp:cNvSpPr/>
      </dsp:nvSpPr>
      <dsp:spPr>
        <a:xfrm>
          <a:off x="0" y="305224"/>
          <a:ext cx="7021033" cy="45486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910" tIns="395732" rIns="544910" bIns="135128" numCol="1" spcCol="1270" anchor="t" anchorCtr="0">
          <a:noAutofit/>
        </a:bodyPr>
        <a:lstStyle/>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Aizpilda atbilstoši iesniegšanas metodikas 2.3. apakšnodaļai;</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Dzīvesgājuma aprakstā nepieciešams aprakstīt projekta vadītāja un galveno izpildītāju izglītību, </a:t>
          </a:r>
          <a:r>
            <a:rPr lang="pl-PL" sz="1900" kern="1200" dirty="0">
              <a:latin typeface="Verdana" panose="020B0604030504040204" pitchFamily="34" charset="0"/>
              <a:ea typeface="Verdana" panose="020B0604030504040204" pitchFamily="34" charset="0"/>
            </a:rPr>
            <a:t>darba pieredzi, pieredzi projektu </a:t>
          </a:r>
          <a:r>
            <a:rPr lang="lv-LV" sz="1900" kern="1200" dirty="0">
              <a:latin typeface="Verdana" panose="020B0604030504040204" pitchFamily="34" charset="0"/>
              <a:ea typeface="Verdana" panose="020B0604030504040204" pitchFamily="34" charset="0"/>
            </a:rPr>
            <a:t>vadīšanā un īstenošanā</a:t>
          </a:r>
          <a:r>
            <a:rPr lang="pl-PL" sz="1900" kern="1200" dirty="0">
              <a:latin typeface="Verdana" panose="020B0604030504040204" pitchFamily="34" charset="0"/>
              <a:ea typeface="Verdana" panose="020B0604030504040204" pitchFamily="34" charset="0"/>
            </a:rPr>
            <a:t>, kā</a:t>
          </a:r>
          <a:r>
            <a:rPr lang="lv-LV" sz="1900" kern="1200" dirty="0">
              <a:latin typeface="Verdana" panose="020B0604030504040204" pitchFamily="34" charset="0"/>
              <a:ea typeface="Verdana" panose="020B0604030504040204" pitchFamily="34" charset="0"/>
            </a:rPr>
            <a:t> arī labākās publikācijas.</a:t>
          </a:r>
        </a:p>
        <a:p>
          <a:pPr marL="171450" lvl="1" indent="-171450" algn="just" defTabSz="844550">
            <a:lnSpc>
              <a:spcPct val="90000"/>
            </a:lnSpc>
            <a:spcBef>
              <a:spcPct val="0"/>
            </a:spcBef>
            <a:spcAft>
              <a:spcPct val="15000"/>
            </a:spcAft>
            <a:buChar char="•"/>
          </a:pPr>
          <a:r>
            <a:rPr lang="lv-LV" sz="1900" kern="1200">
              <a:latin typeface="Verdana" panose="020B0604030504040204" pitchFamily="34" charset="0"/>
              <a:ea typeface="Verdana" panose="020B0604030504040204" pitchFamily="34" charset="0"/>
            </a:rPr>
            <a:t>Nosacījumi:</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   CV jābūt kodolīgam, jāiekļaujas 2 lappusēs;</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   Jākoncentrējas tieši uz attiecīgā projekta specifiku;</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   Iespējams norādīt papildus informāciju, kas zinātniekam liekas nozīmīga projekta kontekstā.</a:t>
          </a:r>
        </a:p>
      </dsp:txBody>
      <dsp:txXfrm>
        <a:off x="0" y="305224"/>
        <a:ext cx="7021033" cy="4548600"/>
      </dsp:txXfrm>
    </dsp:sp>
    <dsp:sp modelId="{1B4CC01D-D3BE-48DD-92EA-0E0E732C78A8}">
      <dsp:nvSpPr>
        <dsp:cNvPr id="0" name=""/>
        <dsp:cNvSpPr/>
      </dsp:nvSpPr>
      <dsp:spPr>
        <a:xfrm>
          <a:off x="351051" y="24784"/>
          <a:ext cx="4914723" cy="5608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765" tIns="0" rIns="185765" bIns="0" numCol="1" spcCol="1270" anchor="ctr" anchorCtr="0">
          <a:noAutofit/>
        </a:bodyPr>
        <a:lstStyle/>
        <a:p>
          <a:pPr marL="0" lvl="0" indent="0" algn="l" defTabSz="844550">
            <a:lnSpc>
              <a:spcPct val="90000"/>
            </a:lnSpc>
            <a:spcBef>
              <a:spcPct val="0"/>
            </a:spcBef>
            <a:spcAft>
              <a:spcPct val="35000"/>
            </a:spcAft>
            <a:buNone/>
          </a:pPr>
          <a:endParaRPr lang="lv-LV" sz="1900" kern="1200" dirty="0">
            <a:latin typeface="Verdana" panose="020B0604030504040204" pitchFamily="34" charset="0"/>
            <a:ea typeface="Verdana" panose="020B0604030504040204" pitchFamily="34" charset="0"/>
          </a:endParaRPr>
        </a:p>
        <a:p>
          <a:pPr marL="0" lvl="0" indent="0" algn="l" defTabSz="844550">
            <a:lnSpc>
              <a:spcPct val="90000"/>
            </a:lnSpc>
            <a:spcBef>
              <a:spcPct val="0"/>
            </a:spcBef>
            <a:spcAft>
              <a:spcPct val="35000"/>
            </a:spcAft>
            <a:buNone/>
          </a:pPr>
          <a:r>
            <a:rPr lang="lv-LV" sz="1900" kern="1200" dirty="0">
              <a:latin typeface="Verdana" panose="020B0604030504040204" pitchFamily="34" charset="0"/>
              <a:ea typeface="Verdana" panose="020B0604030504040204" pitchFamily="34" charset="0"/>
            </a:rPr>
            <a:t>C daļa «Curriculum Vitae»</a:t>
          </a:r>
          <a:br>
            <a:rPr lang="lv-LV" sz="1900" kern="1200" dirty="0">
              <a:latin typeface="Verdana" panose="020B0604030504040204" pitchFamily="34" charset="0"/>
              <a:ea typeface="Verdana" panose="020B0604030504040204" pitchFamily="34" charset="0"/>
            </a:rPr>
          </a:br>
          <a:endParaRPr lang="lv-LV" sz="1900" kern="1200" dirty="0">
            <a:latin typeface="Verdana" panose="020B0604030504040204" pitchFamily="34" charset="0"/>
            <a:ea typeface="Verdana" panose="020B0604030504040204" pitchFamily="34" charset="0"/>
          </a:endParaRPr>
        </a:p>
      </dsp:txBody>
      <dsp:txXfrm>
        <a:off x="378431" y="52164"/>
        <a:ext cx="4859963"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0EEF1-E4A4-453A-A670-8180511D449F}">
      <dsp:nvSpPr>
        <dsp:cNvPr id="0" name=""/>
        <dsp:cNvSpPr/>
      </dsp:nvSpPr>
      <dsp:spPr>
        <a:xfrm>
          <a:off x="0" y="580836"/>
          <a:ext cx="7042355" cy="390285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565" tIns="437388" rIns="546565" bIns="149352" numCol="1" spcCol="1270" anchor="t" anchorCtr="0">
          <a:noAutofit/>
        </a:bodyPr>
        <a:lstStyle/>
        <a:p>
          <a:pPr marL="228600" lvl="1" indent="-228600" algn="just" defTabSz="933450">
            <a:lnSpc>
              <a:spcPct val="90000"/>
            </a:lnSpc>
            <a:spcBef>
              <a:spcPct val="0"/>
            </a:spcBef>
            <a:spcAft>
              <a:spcPct val="15000"/>
            </a:spcAft>
            <a:buChar char="•"/>
          </a:pPr>
          <a:r>
            <a:rPr lang="lv-LV" sz="2100" kern="1200" dirty="0">
              <a:solidFill>
                <a:schemeClr val="accent2">
                  <a:lumMod val="75000"/>
                </a:schemeClr>
              </a:solidFill>
            </a:rPr>
            <a:t>D daļa </a:t>
          </a:r>
          <a:r>
            <a:rPr lang="lv-LV" sz="2100" kern="1200" dirty="0"/>
            <a:t>“Projekta iesniedzēja apliecinājums”</a:t>
          </a:r>
        </a:p>
        <a:p>
          <a:pPr marL="228600" lvl="1" indent="-228600" algn="just" defTabSz="933450">
            <a:lnSpc>
              <a:spcPct val="90000"/>
            </a:lnSpc>
            <a:spcBef>
              <a:spcPct val="0"/>
            </a:spcBef>
            <a:spcAft>
              <a:spcPct val="15000"/>
            </a:spcAft>
            <a:buChar char="•"/>
          </a:pPr>
          <a:r>
            <a:rPr lang="lv-LV" sz="2100" kern="1200" dirty="0">
              <a:solidFill>
                <a:schemeClr val="accent2">
                  <a:lumMod val="75000"/>
                </a:schemeClr>
              </a:solidFill>
            </a:rPr>
            <a:t>E daļa </a:t>
          </a:r>
          <a:r>
            <a:rPr lang="lv-LV" sz="2100" kern="1200" dirty="0"/>
            <a:t>“Projekta sadarbības partnera- zinātniskās institūcijas apliecinājums”</a:t>
          </a:r>
        </a:p>
        <a:p>
          <a:pPr marL="228600" lvl="1" indent="-228600" algn="just" defTabSz="933450">
            <a:lnSpc>
              <a:spcPct val="90000"/>
            </a:lnSpc>
            <a:spcBef>
              <a:spcPct val="0"/>
            </a:spcBef>
            <a:spcAft>
              <a:spcPct val="15000"/>
            </a:spcAft>
            <a:buChar char="•"/>
          </a:pPr>
          <a:r>
            <a:rPr lang="lv-LV" sz="2100" kern="1200" dirty="0">
              <a:solidFill>
                <a:schemeClr val="accent2">
                  <a:lumMod val="75000"/>
                </a:schemeClr>
              </a:solidFill>
            </a:rPr>
            <a:t>F daļa </a:t>
          </a:r>
          <a:r>
            <a:rPr lang="lv-LV" sz="2100" kern="1200" dirty="0"/>
            <a:t>“Projekta sadarbības partnera-valsts institūcijas apliecinājums”</a:t>
          </a:r>
        </a:p>
        <a:p>
          <a:pPr marL="228600" lvl="1" indent="-228600" algn="just" defTabSz="933450">
            <a:lnSpc>
              <a:spcPct val="90000"/>
            </a:lnSpc>
            <a:spcBef>
              <a:spcPct val="0"/>
            </a:spcBef>
            <a:spcAft>
              <a:spcPct val="15000"/>
            </a:spcAft>
            <a:buChar char="•"/>
          </a:pPr>
          <a:r>
            <a:rPr lang="lv-LV" sz="2100" kern="1200" dirty="0">
              <a:solidFill>
                <a:schemeClr val="accent2">
                  <a:lumMod val="75000"/>
                </a:schemeClr>
              </a:solidFill>
            </a:rPr>
            <a:t>G daļa </a:t>
          </a:r>
          <a:r>
            <a:rPr lang="lv-LV" sz="2100" kern="1200" dirty="0"/>
            <a:t>“Finanšu apgrozījuma pārskata veidlapa” par 2022.-2024.gadu</a:t>
          </a:r>
        </a:p>
        <a:p>
          <a:pPr marL="228600" lvl="1" indent="-228600" algn="just" defTabSz="933450">
            <a:lnSpc>
              <a:spcPct val="90000"/>
            </a:lnSpc>
            <a:spcBef>
              <a:spcPct val="0"/>
            </a:spcBef>
            <a:spcAft>
              <a:spcPct val="15000"/>
            </a:spcAft>
            <a:buChar char="•"/>
          </a:pPr>
          <a:r>
            <a:rPr lang="lv-LV" sz="2100" kern="1200" dirty="0">
              <a:solidFill>
                <a:schemeClr val="accent2">
                  <a:lumMod val="75000"/>
                </a:schemeClr>
              </a:solidFill>
            </a:rPr>
            <a:t>H daļa </a:t>
          </a:r>
          <a:r>
            <a:rPr lang="lv-LV" sz="2100" kern="1200" dirty="0"/>
            <a:t>“Darbības, kurām nav saimnieciska rakstura”</a:t>
          </a:r>
        </a:p>
        <a:p>
          <a:pPr marL="228600" lvl="1" indent="-228600" algn="just" defTabSz="933450">
            <a:lnSpc>
              <a:spcPct val="90000"/>
            </a:lnSpc>
            <a:spcBef>
              <a:spcPct val="0"/>
            </a:spcBef>
            <a:spcAft>
              <a:spcPct val="15000"/>
            </a:spcAft>
            <a:buChar char="•"/>
          </a:pPr>
          <a:r>
            <a:rPr lang="lv-LV" sz="2100" kern="1200" dirty="0">
              <a:solidFill>
                <a:schemeClr val="accent2">
                  <a:lumMod val="75000"/>
                </a:schemeClr>
              </a:solidFill>
            </a:rPr>
            <a:t>I daļa </a:t>
          </a:r>
          <a:r>
            <a:rPr lang="lv-LV" sz="2100" kern="1200" dirty="0"/>
            <a:t>“Horizontālie uzdevumi un sasniedzamie rezultāti“</a:t>
          </a:r>
        </a:p>
        <a:p>
          <a:pPr marL="228600" lvl="1" indent="-228600" algn="l" defTabSz="933450">
            <a:lnSpc>
              <a:spcPct val="90000"/>
            </a:lnSpc>
            <a:spcBef>
              <a:spcPct val="0"/>
            </a:spcBef>
            <a:spcAft>
              <a:spcPct val="15000"/>
            </a:spcAft>
            <a:buChar char="•"/>
          </a:pPr>
          <a:endParaRPr lang="lv-LV" sz="2100" kern="1200" dirty="0"/>
        </a:p>
      </dsp:txBody>
      <dsp:txXfrm>
        <a:off x="0" y="580836"/>
        <a:ext cx="7042355" cy="3902850"/>
      </dsp:txXfrm>
    </dsp:sp>
    <dsp:sp modelId="{DDCB5901-2FFF-402A-B6FB-9015095DF81D}">
      <dsp:nvSpPr>
        <dsp:cNvPr id="0" name=""/>
        <dsp:cNvSpPr/>
      </dsp:nvSpPr>
      <dsp:spPr>
        <a:xfrm>
          <a:off x="352117" y="270876"/>
          <a:ext cx="4929648" cy="61992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329" tIns="0" rIns="186329" bIns="0" numCol="1" spcCol="1270" anchor="ctr" anchorCtr="0">
          <a:noAutofit/>
        </a:bodyPr>
        <a:lstStyle/>
        <a:p>
          <a:pPr marL="0" lvl="0" indent="0" algn="l" defTabSz="933450">
            <a:lnSpc>
              <a:spcPct val="90000"/>
            </a:lnSpc>
            <a:spcBef>
              <a:spcPct val="0"/>
            </a:spcBef>
            <a:spcAft>
              <a:spcPct val="35000"/>
            </a:spcAft>
            <a:buNone/>
          </a:pPr>
          <a:r>
            <a:rPr lang="lv-LV" sz="2100" kern="1200" dirty="0"/>
            <a:t>D, E, F. G, H,  un I daļas</a:t>
          </a:r>
        </a:p>
      </dsp:txBody>
      <dsp:txXfrm>
        <a:off x="382379" y="301138"/>
        <a:ext cx="4869124"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9819F-F00A-4A50-86C2-F6362377D046}">
      <dsp:nvSpPr>
        <dsp:cNvPr id="0" name=""/>
        <dsp:cNvSpPr/>
      </dsp:nvSpPr>
      <dsp:spPr>
        <a:xfrm>
          <a:off x="0" y="257781"/>
          <a:ext cx="6928884" cy="33579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758" tIns="270764" rIns="537758" bIns="92456" numCol="1" spcCol="1270" anchor="t" anchorCtr="0">
          <a:noAutofit/>
        </a:bodyPr>
        <a:lstStyle/>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projekta pieteikums ir pilnībā aizpildīts, noformēts un iesniegts, izmantojot informācijas sistēmu;</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ir iesniegts projekta pieteikuma attiecīgo sadaļu tulkojums angļu valodā atbilstoši konkursa nolikuma prasībām;</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ir izpildītas konkursa nolikuma prasības par zinātniskās grupas dalības nosacījumiem;</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projektu īsteno zinātniskajā institūcijā, kas atbilst šo noteikumu prasībām;</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ja projekta īstenošanā piedalās sadarbības partneris, tas atbilst šo noteikumu un konkursa nolikuma prasībām;</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projekta iesniegumā norādītās attiecināmās izmaksas atbilst konkursa nolikumā noteiktajām prasībām;</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projekts ir ar saimniecisku darbību nesaistīts;</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dubultā finansējuma riska neesība ar citiem publiskajiem finansēšanas avotiem.</a:t>
          </a:r>
        </a:p>
      </dsp:txBody>
      <dsp:txXfrm>
        <a:off x="0" y="257781"/>
        <a:ext cx="6928884" cy="3357900"/>
      </dsp:txXfrm>
    </dsp:sp>
    <dsp:sp modelId="{690AC03C-D1E8-485B-B1A3-37D9D7D960B7}">
      <dsp:nvSpPr>
        <dsp:cNvPr id="0" name=""/>
        <dsp:cNvSpPr/>
      </dsp:nvSpPr>
      <dsp:spPr>
        <a:xfrm>
          <a:off x="346444" y="65901"/>
          <a:ext cx="4850218" cy="38376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27" tIns="0" rIns="183327" bIns="0" numCol="1" spcCol="1270" anchor="ctr" anchorCtr="0">
          <a:noAutofit/>
        </a:bodyPr>
        <a:lstStyle/>
        <a:p>
          <a:pPr marL="0" lvl="0" indent="0" algn="l" defTabSz="577850">
            <a:lnSpc>
              <a:spcPct val="90000"/>
            </a:lnSpc>
            <a:spcBef>
              <a:spcPct val="0"/>
            </a:spcBef>
            <a:spcAft>
              <a:spcPct val="35000"/>
            </a:spcAft>
            <a:buNone/>
          </a:pPr>
          <a:r>
            <a:rPr lang="lv-LV" sz="1300" kern="1200" dirty="0">
              <a:latin typeface="Verdana" panose="020B0604030504040204" pitchFamily="34" charset="0"/>
              <a:ea typeface="Verdana" panose="020B0604030504040204" pitchFamily="34" charset="0"/>
            </a:rPr>
            <a:t>Kritēriji</a:t>
          </a:r>
        </a:p>
      </dsp:txBody>
      <dsp:txXfrm>
        <a:off x="365178" y="84635"/>
        <a:ext cx="4812750" cy="346292"/>
      </dsp:txXfrm>
    </dsp:sp>
    <dsp:sp modelId="{5226DEA1-9E0E-4DF4-B215-755901189863}">
      <dsp:nvSpPr>
        <dsp:cNvPr id="0" name=""/>
        <dsp:cNvSpPr/>
      </dsp:nvSpPr>
      <dsp:spPr>
        <a:xfrm>
          <a:off x="0" y="3907479"/>
          <a:ext cx="6928884" cy="135135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758" tIns="270764" rIns="537758" bIns="92456" numCol="1" spcCol="1270" anchor="t" anchorCtr="0">
          <a:noAutofit/>
        </a:bodyPr>
        <a:lstStyle/>
        <a:p>
          <a:pPr marL="114300" lvl="1" indent="-114300" algn="just" defTabSz="577850">
            <a:lnSpc>
              <a:spcPct val="90000"/>
            </a:lnSpc>
            <a:spcBef>
              <a:spcPct val="0"/>
            </a:spcBef>
            <a:spcAft>
              <a:spcPct val="15000"/>
            </a:spcAft>
            <a:buChar char="•"/>
          </a:pPr>
          <a:r>
            <a:rPr lang="lv-LV" sz="1300" b="0" kern="1200" dirty="0">
              <a:effectLst/>
              <a:latin typeface="Verdana" panose="020B0604030504040204" pitchFamily="34" charset="0"/>
              <a:ea typeface="Verdana" panose="020B0604030504040204" pitchFamily="34" charset="0"/>
              <a:cs typeface="Times New Roman" panose="02020603050405020304" pitchFamily="18" charset="0"/>
            </a:rPr>
            <a:t>aptver </a:t>
          </a:r>
          <a:r>
            <a:rPr lang="lv-LV" sz="1300" b="1" kern="1200" dirty="0">
              <a:effectLst/>
              <a:latin typeface="Verdana" panose="020B0604030504040204" pitchFamily="34" charset="0"/>
              <a:ea typeface="Verdana" panose="020B0604030504040204" pitchFamily="34" charset="0"/>
              <a:cs typeface="Times New Roman" panose="02020603050405020304" pitchFamily="18" charset="0"/>
            </a:rPr>
            <a:t>visus</a:t>
          </a:r>
          <a:r>
            <a:rPr lang="lv-LV" sz="1300" b="0" kern="1200" dirty="0">
              <a:effectLst/>
              <a:latin typeface="Verdana" panose="020B0604030504040204" pitchFamily="34" charset="0"/>
              <a:ea typeface="Verdana" panose="020B0604030504040204" pitchFamily="34" charset="0"/>
              <a:cs typeface="Times New Roman" panose="02020603050405020304" pitchFamily="18" charset="0"/>
            </a:rPr>
            <a:t> </a:t>
          </a:r>
          <a:r>
            <a:rPr lang="lv-LV" sz="1300" b="1" kern="1200" dirty="0">
              <a:effectLst/>
              <a:latin typeface="Verdana" panose="020B0604030504040204" pitchFamily="34" charset="0"/>
              <a:ea typeface="Verdana" panose="020B0604030504040204" pitchFamily="34" charset="0"/>
              <a:cs typeface="Times New Roman" panose="02020603050405020304" pitchFamily="18" charset="0"/>
            </a:rPr>
            <a:t>MK rīkojuma 6. punktā </a:t>
          </a:r>
          <a:r>
            <a:rPr lang="lv-LV" sz="1300" kern="1200" dirty="0">
              <a:effectLst/>
              <a:latin typeface="Verdana" panose="020B0604030504040204" pitchFamily="34" charset="0"/>
              <a:ea typeface="Verdana" panose="020B0604030504040204" pitchFamily="34" charset="0"/>
              <a:cs typeface="Times New Roman" panose="02020603050405020304" pitchFamily="18" charset="0"/>
            </a:rPr>
            <a:t>noteiktos programmas kopīgos (horizontālos) uzdevumus</a:t>
          </a:r>
          <a:endParaRPr lang="lv-LV" sz="1300" kern="1200" dirty="0">
            <a:latin typeface="Verdana" panose="020B0604030504040204" pitchFamily="34" charset="0"/>
            <a:ea typeface="Verdana" panose="020B0604030504040204" pitchFamily="34" charset="0"/>
          </a:endParaRP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ir aptverti </a:t>
          </a:r>
          <a:r>
            <a:rPr lang="lv-LV" sz="1300" b="1" kern="1200" dirty="0">
              <a:solidFill>
                <a:schemeClr val="accent2">
                  <a:lumMod val="75000"/>
                </a:schemeClr>
              </a:solidFill>
              <a:latin typeface="Verdana" panose="020B0604030504040204" pitchFamily="34" charset="0"/>
              <a:ea typeface="Verdana" panose="020B0604030504040204" pitchFamily="34" charset="0"/>
            </a:rPr>
            <a:t>visi</a:t>
          </a:r>
          <a:r>
            <a:rPr lang="lv-LV" sz="1300" b="1" kern="1200" dirty="0">
              <a:latin typeface="Verdana" panose="020B0604030504040204" pitchFamily="34" charset="0"/>
              <a:ea typeface="Verdana" panose="020B0604030504040204" pitchFamily="34" charset="0"/>
            </a:rPr>
            <a:t> MK rīkojuma 7. punktā </a:t>
          </a:r>
          <a:r>
            <a:rPr lang="lv-LV" sz="1300" kern="1200" dirty="0">
              <a:latin typeface="Verdana" panose="020B0604030504040204" pitchFamily="34" charset="0"/>
              <a:ea typeface="Verdana" panose="020B0604030504040204" pitchFamily="34" charset="0"/>
            </a:rPr>
            <a:t>noteiktie programmas horizontālie uzdevumi.</a:t>
          </a:r>
        </a:p>
        <a:p>
          <a:pPr marL="114300" lvl="1" indent="-114300" algn="l" defTabSz="577850">
            <a:lnSpc>
              <a:spcPct val="90000"/>
            </a:lnSpc>
            <a:spcBef>
              <a:spcPct val="0"/>
            </a:spcBef>
            <a:spcAft>
              <a:spcPct val="15000"/>
            </a:spcAft>
            <a:buChar char="•"/>
          </a:pPr>
          <a:endParaRPr lang="lv-LV" sz="1300" kern="1200" dirty="0"/>
        </a:p>
      </dsp:txBody>
      <dsp:txXfrm>
        <a:off x="0" y="3907479"/>
        <a:ext cx="6928884" cy="1351350"/>
      </dsp:txXfrm>
    </dsp:sp>
    <dsp:sp modelId="{97819B6C-4F81-4718-9841-7FFE10CF8016}">
      <dsp:nvSpPr>
        <dsp:cNvPr id="0" name=""/>
        <dsp:cNvSpPr/>
      </dsp:nvSpPr>
      <dsp:spPr>
        <a:xfrm>
          <a:off x="346444" y="3685881"/>
          <a:ext cx="4850218" cy="38376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27" tIns="0" rIns="183327" bIns="0" numCol="1" spcCol="1270" anchor="ctr" anchorCtr="0">
          <a:noAutofit/>
        </a:bodyPr>
        <a:lstStyle/>
        <a:p>
          <a:pPr marL="0" lvl="0" indent="0" algn="l" defTabSz="577850">
            <a:lnSpc>
              <a:spcPct val="90000"/>
            </a:lnSpc>
            <a:spcBef>
              <a:spcPct val="0"/>
            </a:spcBef>
            <a:spcAft>
              <a:spcPct val="35000"/>
            </a:spcAft>
            <a:buNone/>
          </a:pPr>
          <a:r>
            <a:rPr lang="lv-LV" sz="1300" kern="1200" dirty="0">
              <a:latin typeface="Verdana" panose="020B0604030504040204" pitchFamily="34" charset="0"/>
              <a:ea typeface="Verdana" panose="020B0604030504040204" pitchFamily="34" charset="0"/>
            </a:rPr>
            <a:t>Papildu kritēriji</a:t>
          </a:r>
        </a:p>
      </dsp:txBody>
      <dsp:txXfrm>
        <a:off x="365178" y="3704615"/>
        <a:ext cx="4812750"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EFC0-31B3-0F45-B44D-F35B7A9E9372}">
      <dsp:nvSpPr>
        <dsp:cNvPr id="0" name=""/>
        <dsp:cNvSpPr/>
      </dsp:nvSpPr>
      <dsp:spPr>
        <a:xfrm>
          <a:off x="-3045166" y="-468893"/>
          <a:ext cx="3632514" cy="3632514"/>
        </a:xfrm>
        <a:prstGeom prst="blockArc">
          <a:avLst>
            <a:gd name="adj1" fmla="val 18900000"/>
            <a:gd name="adj2" fmla="val 2700000"/>
            <a:gd name="adj3" fmla="val 595"/>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065F00-2114-7A4D-8FD1-0526D1E94660}">
      <dsp:nvSpPr>
        <dsp:cNvPr id="0" name=""/>
        <dsp:cNvSpPr/>
      </dsp:nvSpPr>
      <dsp:spPr>
        <a:xfrm>
          <a:off x="377655" y="269472"/>
          <a:ext cx="2302758" cy="53894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IZCILĪBA (A)</a:t>
          </a:r>
        </a:p>
      </dsp:txBody>
      <dsp:txXfrm>
        <a:off x="377655" y="269472"/>
        <a:ext cx="2302758" cy="538945"/>
      </dsp:txXfrm>
    </dsp:sp>
    <dsp:sp modelId="{30838C00-761E-A94D-9E90-0E1DA78EFC57}">
      <dsp:nvSpPr>
        <dsp:cNvPr id="0" name=""/>
        <dsp:cNvSpPr/>
      </dsp:nvSpPr>
      <dsp:spPr>
        <a:xfrm>
          <a:off x="40814" y="202104"/>
          <a:ext cx="673682" cy="673682"/>
        </a:xfrm>
        <a:prstGeom prst="ellipse">
          <a:avLst/>
        </a:prstGeom>
        <a:solidFill>
          <a:schemeClr val="lt1">
            <a:hueOff val="0"/>
            <a:satOff val="0"/>
            <a:lumOff val="0"/>
            <a:alphaOff val="0"/>
          </a:schemeClr>
        </a:solidFill>
        <a:ln w="952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sp>
    <dsp:sp modelId="{4EC0D5D3-24CF-2242-9665-C5515CB88673}">
      <dsp:nvSpPr>
        <dsp:cNvPr id="0" name=""/>
        <dsp:cNvSpPr/>
      </dsp:nvSpPr>
      <dsp:spPr>
        <a:xfrm>
          <a:off x="573561" y="1077891"/>
          <a:ext cx="2106851" cy="53894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IETEKME (B)</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573561" y="1077891"/>
        <a:ext cx="2106851" cy="538945"/>
      </dsp:txXfrm>
    </dsp:sp>
    <dsp:sp modelId="{899310B5-FFDF-D94A-ABA3-3F1AD83A4A45}">
      <dsp:nvSpPr>
        <dsp:cNvPr id="0" name=""/>
        <dsp:cNvSpPr/>
      </dsp:nvSpPr>
      <dsp:spPr>
        <a:xfrm>
          <a:off x="236720" y="1010523"/>
          <a:ext cx="673682" cy="673682"/>
        </a:xfrm>
        <a:prstGeom prst="ellipse">
          <a:avLst/>
        </a:prstGeom>
        <a:solidFill>
          <a:schemeClr val="lt1">
            <a:hueOff val="0"/>
            <a:satOff val="0"/>
            <a:lumOff val="0"/>
            <a:alphaOff val="0"/>
          </a:schemeClr>
        </a:solidFill>
        <a:ln w="952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sp>
    <dsp:sp modelId="{8BD8C914-7314-BC41-AD43-3DB3440F7358}">
      <dsp:nvSpPr>
        <dsp:cNvPr id="0" name=""/>
        <dsp:cNvSpPr/>
      </dsp:nvSpPr>
      <dsp:spPr>
        <a:xfrm>
          <a:off x="411206" y="1865042"/>
          <a:ext cx="2302758" cy="538945"/>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solidFill>
                <a:schemeClr val="tx1"/>
              </a:solidFill>
              <a:latin typeface="Verdana" panose="020B0604030504040204" pitchFamily="34" charset="0"/>
              <a:ea typeface="Verdana" panose="020B0604030504040204" pitchFamily="34" charset="0"/>
              <a:cs typeface="Verdana" panose="020B0604030504040204" pitchFamily="34" charset="0"/>
            </a:rPr>
            <a:t>IEVIEŠANA (C)</a:t>
          </a:r>
          <a:endParaRPr lang="en-US" sz="18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411206" y="1865042"/>
        <a:ext cx="2302758" cy="538945"/>
      </dsp:txXfrm>
    </dsp:sp>
    <dsp:sp modelId="{5A38DCE6-70AD-8A4A-9A71-20B5C5B65822}">
      <dsp:nvSpPr>
        <dsp:cNvPr id="0" name=""/>
        <dsp:cNvSpPr/>
      </dsp:nvSpPr>
      <dsp:spPr>
        <a:xfrm>
          <a:off x="40814" y="1818941"/>
          <a:ext cx="673682" cy="673682"/>
        </a:xfrm>
        <a:prstGeom prst="ellipse">
          <a:avLst/>
        </a:prstGeom>
        <a:solidFill>
          <a:schemeClr val="lt1">
            <a:hueOff val="0"/>
            <a:satOff val="0"/>
            <a:lumOff val="0"/>
            <a:alphaOff val="0"/>
          </a:schemeClr>
        </a:solidFill>
        <a:ln w="952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5265809" y="0"/>
            <a:ext cx="4028440" cy="3505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defRPr>
            </a:lvl1pPr>
          </a:lstStyle>
          <a:p>
            <a:pPr>
              <a:defRPr/>
            </a:pPr>
            <a:fld id="{9A854E35-A7A4-431C-A825-7AD4ED84DFE8}" type="datetimeFigureOut">
              <a:rPr lang="lv-LV" altLang="lv-LV"/>
              <a:pPr>
                <a:defRPr/>
              </a:pPr>
              <a:t>28.05.2025</a:t>
            </a:fld>
            <a:endParaRPr lang="lv-LV" altLang="lv-LV"/>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lv-LV" noProof="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7C0C5635-619F-4398-8614-605C03EF5C27}" type="slidenum">
              <a:rPr lang="lv-LV" altLang="lv-LV"/>
              <a:pPr/>
              <a:t>‹#›</a:t>
            </a:fld>
            <a:endParaRPr lang="lv-LV" altLang="lv-LV"/>
          </a:p>
        </p:txBody>
      </p:sp>
    </p:spTree>
    <p:extLst>
      <p:ext uri="{BB962C8B-B14F-4D97-AF65-F5344CB8AC3E}">
        <p14:creationId xmlns:p14="http://schemas.microsoft.com/office/powerpoint/2010/main" val="2590443640"/>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1</a:t>
            </a:fld>
            <a:endParaRPr lang="lv-LV" altLang="lv-LV"/>
          </a:p>
        </p:txBody>
      </p:sp>
    </p:spTree>
    <p:extLst>
      <p:ext uri="{BB962C8B-B14F-4D97-AF65-F5344CB8AC3E}">
        <p14:creationId xmlns:p14="http://schemas.microsoft.com/office/powerpoint/2010/main" val="229909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7C0C5635-619F-4398-8614-605C03EF5C27}"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26</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23235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30</a:t>
            </a:fld>
            <a:endParaRPr lang="lv-LV" altLang="lv-LV"/>
          </a:p>
        </p:txBody>
      </p:sp>
    </p:spTree>
    <p:extLst>
      <p:ext uri="{BB962C8B-B14F-4D97-AF65-F5344CB8AC3E}">
        <p14:creationId xmlns:p14="http://schemas.microsoft.com/office/powerpoint/2010/main" val="137979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31</a:t>
            </a:fld>
            <a:endParaRPr lang="lv-LV" altLang="lv-LV"/>
          </a:p>
        </p:txBody>
      </p:sp>
    </p:spTree>
    <p:extLst>
      <p:ext uri="{BB962C8B-B14F-4D97-AF65-F5344CB8AC3E}">
        <p14:creationId xmlns:p14="http://schemas.microsoft.com/office/powerpoint/2010/main" val="124525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422595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D64E4-6D21-F799-33B2-4636DE008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AB853-0E72-1DB7-C663-7B400C0C8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C8D74-B05C-0B05-FB8E-A7899F5137BF}"/>
              </a:ext>
            </a:extLst>
          </p:cNvPr>
          <p:cNvSpPr>
            <a:spLocks noGrp="1"/>
          </p:cNvSpPr>
          <p:nvPr>
            <p:ph type="body" idx="1"/>
          </p:nvPr>
        </p:nvSpPr>
        <p:spPr/>
        <p:txBody>
          <a:bodyPr/>
          <a:lstStyle/>
          <a:p>
            <a:endParaRPr lang="lv-LV"/>
          </a:p>
        </p:txBody>
      </p:sp>
    </p:spTree>
    <p:extLst>
      <p:ext uri="{BB962C8B-B14F-4D97-AF65-F5344CB8AC3E}">
        <p14:creationId xmlns:p14="http://schemas.microsoft.com/office/powerpoint/2010/main" val="42563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74403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42946E5A-BBED-4218-981B-333F83EE957B}" type="slidenum">
              <a:rPr lang="en-US" altLang="lv-LV"/>
              <a:pPr/>
              <a:t>‹#›</a:t>
            </a:fld>
            <a:endParaRPr lang="en-US" altLang="lv-LV"/>
          </a:p>
        </p:txBody>
      </p:sp>
    </p:spTree>
    <p:extLst>
      <p:ext uri="{BB962C8B-B14F-4D97-AF65-F5344CB8AC3E}">
        <p14:creationId xmlns:p14="http://schemas.microsoft.com/office/powerpoint/2010/main" val="69682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4C5A49C-EBE2-4BEA-B73B-7AC8FD5DDD66}" type="slidenum">
              <a:rPr lang="en-US" altLang="lv-LV"/>
              <a:pPr/>
              <a:t>‹#›</a:t>
            </a:fld>
            <a:endParaRPr lang="en-US" altLang="lv-LV"/>
          </a:p>
        </p:txBody>
      </p:sp>
    </p:spTree>
    <p:extLst>
      <p:ext uri="{BB962C8B-B14F-4D97-AF65-F5344CB8AC3E}">
        <p14:creationId xmlns:p14="http://schemas.microsoft.com/office/powerpoint/2010/main" val="37361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9ED2C4E4-78E8-4814-8E80-88192C39BA48}" type="slidenum">
              <a:rPr lang="en-US" altLang="lv-LV"/>
              <a:pPr/>
              <a:t>‹#›</a:t>
            </a:fld>
            <a:endParaRPr lang="en-US" altLang="lv-LV"/>
          </a:p>
        </p:txBody>
      </p:sp>
    </p:spTree>
    <p:extLst>
      <p:ext uri="{BB962C8B-B14F-4D97-AF65-F5344CB8AC3E}">
        <p14:creationId xmlns:p14="http://schemas.microsoft.com/office/powerpoint/2010/main" val="405805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32310182-7320-45BF-A513-C3BE84D4C81C}" type="slidenum">
              <a:rPr lang="en-US" altLang="lv-LV"/>
              <a:pPr/>
              <a:t>‹#›</a:t>
            </a:fld>
            <a:endParaRPr lang="en-US" altLang="lv-LV"/>
          </a:p>
        </p:txBody>
      </p:sp>
    </p:spTree>
    <p:extLst>
      <p:ext uri="{BB962C8B-B14F-4D97-AF65-F5344CB8AC3E}">
        <p14:creationId xmlns:p14="http://schemas.microsoft.com/office/powerpoint/2010/main" val="341601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5374C58-29BA-4833-81C9-1E55DA96EF6A}" type="slidenum">
              <a:rPr lang="en-US" altLang="lv-LV"/>
              <a:pPr/>
              <a:t>‹#›</a:t>
            </a:fld>
            <a:endParaRPr lang="en-US" altLang="lv-LV"/>
          </a:p>
        </p:txBody>
      </p:sp>
    </p:spTree>
    <p:extLst>
      <p:ext uri="{BB962C8B-B14F-4D97-AF65-F5344CB8AC3E}">
        <p14:creationId xmlns:p14="http://schemas.microsoft.com/office/powerpoint/2010/main" val="386635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87A82987-0D2F-4B65-8E41-A1B3FBDD2CF2}" type="slidenum">
              <a:rPr lang="en-US" altLang="lv-LV"/>
              <a:pPr/>
              <a:t>‹#›</a:t>
            </a:fld>
            <a:endParaRPr lang="en-US" altLang="lv-LV"/>
          </a:p>
        </p:txBody>
      </p:sp>
    </p:spTree>
    <p:extLst>
      <p:ext uri="{BB962C8B-B14F-4D97-AF65-F5344CB8AC3E}">
        <p14:creationId xmlns:p14="http://schemas.microsoft.com/office/powerpoint/2010/main" val="418876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270C9E78-A642-4421-918F-624A0AA194E3}" type="slidenum">
              <a:rPr lang="en-US" altLang="lv-LV"/>
              <a:pPr/>
              <a:t>‹#›</a:t>
            </a:fld>
            <a:endParaRPr lang="en-US" altLang="lv-LV"/>
          </a:p>
        </p:txBody>
      </p:sp>
    </p:spTree>
    <p:extLst>
      <p:ext uri="{BB962C8B-B14F-4D97-AF65-F5344CB8AC3E}">
        <p14:creationId xmlns:p14="http://schemas.microsoft.com/office/powerpoint/2010/main" val="277030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723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smtClean="0">
                <a:solidFill>
                  <a:srgbClr val="898989"/>
                </a:solidFill>
              </a:defRPr>
            </a:lvl1pPr>
          </a:lstStyle>
          <a:p>
            <a:pPr>
              <a:defRPr/>
            </a:pPr>
            <a:r>
              <a:rPr lang="lv-LV" altLang="lv-LV"/>
              <a:t>13.06.2019.</a:t>
            </a:r>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E3D5101D-DD3B-4E58-9C27-C75BE7F84F75}"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sldNum="0" hdr="0" ftr="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pasts@lzp.gov.lv"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9.xml"/><Relationship Id="rId7" Type="http://schemas.openxmlformats.org/officeDocument/2006/relationships/image" Target="../media/image1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ciencelatvia.l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5.png"/><Relationship Id="rId7"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7.png"/><Relationship Id="rId10" Type="http://schemas.openxmlformats.org/officeDocument/2006/relationships/image" Target="../media/image31.png"/><Relationship Id="rId4" Type="http://schemas.openxmlformats.org/officeDocument/2006/relationships/image" Target="../media/image46.png"/><Relationship Id="rId9"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vpp@lzp.gov.lv"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27F2E-F502-4897-9B4C-5A6DCFB7B95B}"/>
              </a:ext>
            </a:extLst>
          </p:cNvPr>
          <p:cNvSpPr>
            <a:spLocks noGrp="1"/>
          </p:cNvSpPr>
          <p:nvPr>
            <p:ph type="body" sz="quarter" idx="11"/>
          </p:nvPr>
        </p:nvSpPr>
        <p:spPr>
          <a:xfrm>
            <a:off x="813391" y="3147237"/>
            <a:ext cx="7772400" cy="2310810"/>
          </a:xfrm>
        </p:spPr>
        <p:txBody>
          <a:bodyPr>
            <a:normAutofit/>
          </a:bodyPr>
          <a:lstStyle/>
          <a:p>
            <a:r>
              <a:rPr lang="lv-LV" sz="1600" b="1" dirty="0">
                <a:solidFill>
                  <a:schemeClr val="accent2">
                    <a:lumMod val="75000"/>
                  </a:schemeClr>
                </a:solidFill>
              </a:rPr>
              <a:t>Valsts pētījumu programmas</a:t>
            </a:r>
          </a:p>
          <a:p>
            <a:r>
              <a:rPr lang="lv-LV" sz="1600" b="1" dirty="0">
                <a:solidFill>
                  <a:schemeClr val="accent2">
                    <a:lumMod val="75000"/>
                  </a:schemeClr>
                </a:solidFill>
              </a:rPr>
              <a:t>“Izglītība”</a:t>
            </a:r>
          </a:p>
          <a:p>
            <a:endParaRPr lang="lv-LV" sz="1600" b="1" dirty="0">
              <a:solidFill>
                <a:schemeClr val="bg1">
                  <a:lumMod val="50000"/>
                </a:schemeClr>
              </a:solidFill>
            </a:endParaRPr>
          </a:p>
          <a:p>
            <a:r>
              <a:rPr lang="lv-LV" sz="1600" b="1" dirty="0">
                <a:solidFill>
                  <a:schemeClr val="bg1">
                    <a:lumMod val="50000"/>
                  </a:schemeClr>
                </a:solidFill>
              </a:rPr>
              <a:t>projektu pieteikumu atklātais konkurss </a:t>
            </a:r>
          </a:p>
          <a:p>
            <a:endParaRPr lang="lv-LV" sz="1600" b="1" dirty="0">
              <a:solidFill>
                <a:schemeClr val="bg1">
                  <a:lumMod val="50000"/>
                </a:schemeClr>
              </a:solidFill>
            </a:endParaRPr>
          </a:p>
          <a:p>
            <a:endParaRPr lang="lv-LV" sz="1600" b="1" dirty="0">
              <a:solidFill>
                <a:schemeClr val="bg1">
                  <a:lumMod val="50000"/>
                </a:schemeClr>
              </a:solidFill>
            </a:endParaRPr>
          </a:p>
          <a:p>
            <a:r>
              <a:rPr lang="lv-LV" sz="1600" b="1" dirty="0">
                <a:solidFill>
                  <a:schemeClr val="bg1">
                    <a:lumMod val="50000"/>
                  </a:schemeClr>
                </a:solidFill>
              </a:rPr>
              <a:t>2025. gada 27.maijs</a:t>
            </a:r>
            <a:endParaRPr lang="lv-LV" sz="1600" dirty="0">
              <a:solidFill>
                <a:schemeClr val="bg1">
                  <a:lumMod val="50000"/>
                </a:schemeClr>
              </a:solidFill>
            </a:endParaRPr>
          </a:p>
        </p:txBody>
      </p:sp>
      <p:pic>
        <p:nvPicPr>
          <p:cNvPr id="4" name="Picture 3">
            <a:extLst>
              <a:ext uri="{FF2B5EF4-FFF2-40B4-BE49-F238E27FC236}">
                <a16:creationId xmlns:a16="http://schemas.microsoft.com/office/drawing/2014/main" id="{41714FEF-78AB-CD15-ACA8-16CE6DE1B07D}"/>
              </a:ext>
            </a:extLst>
          </p:cNvPr>
          <p:cNvPicPr>
            <a:picLocks noChangeAspect="1"/>
          </p:cNvPicPr>
          <p:nvPr/>
        </p:nvPicPr>
        <p:blipFill>
          <a:blip r:embed="rId3"/>
          <a:stretch>
            <a:fillRect/>
          </a:stretch>
        </p:blipFill>
        <p:spPr>
          <a:xfrm>
            <a:off x="5670755" y="274620"/>
            <a:ext cx="3098182" cy="13787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F083-260E-29F7-FA4B-5D24BAC7784B}"/>
              </a:ext>
            </a:extLst>
          </p:cNvPr>
          <p:cNvSpPr>
            <a:spLocks noGrp="1"/>
          </p:cNvSpPr>
          <p:nvPr>
            <p:ph type="title"/>
          </p:nvPr>
        </p:nvSpPr>
        <p:spPr>
          <a:xfrm>
            <a:off x="1346812" y="129845"/>
            <a:ext cx="6096000" cy="1036642"/>
          </a:xfrm>
        </p:spPr>
        <p:txBody>
          <a:bodyPr/>
          <a:lstStyle/>
          <a:p>
            <a:pPr algn="ctr"/>
            <a:r>
              <a:rPr lang="lv-LV" dirty="0">
                <a:solidFill>
                  <a:schemeClr val="accent4">
                    <a:lumMod val="75000"/>
                  </a:schemeClr>
                </a:solidFill>
              </a:rPr>
              <a:t>Nosacījumi zinātniskās </a:t>
            </a:r>
            <a:br>
              <a:rPr lang="lv-LV" dirty="0">
                <a:solidFill>
                  <a:schemeClr val="accent4">
                    <a:lumMod val="75000"/>
                  </a:schemeClr>
                </a:solidFill>
              </a:rPr>
            </a:br>
            <a:r>
              <a:rPr lang="lv-LV" dirty="0">
                <a:solidFill>
                  <a:schemeClr val="accent4">
                    <a:lumMod val="75000"/>
                  </a:schemeClr>
                </a:solidFill>
              </a:rPr>
              <a:t>grupas locekļiem</a:t>
            </a:r>
            <a:endParaRPr lang="lv-LV" dirty="0"/>
          </a:p>
        </p:txBody>
      </p:sp>
      <p:graphicFrame>
        <p:nvGraphicFramePr>
          <p:cNvPr id="6" name="Content Placeholder 5">
            <a:extLst>
              <a:ext uri="{FF2B5EF4-FFF2-40B4-BE49-F238E27FC236}">
                <a16:creationId xmlns:a16="http://schemas.microsoft.com/office/drawing/2014/main" id="{D411855C-BA35-960F-5C6E-3130AE465436}"/>
              </a:ext>
            </a:extLst>
          </p:cNvPr>
          <p:cNvGraphicFramePr>
            <a:graphicFrameLocks noGrp="1"/>
          </p:cNvGraphicFramePr>
          <p:nvPr>
            <p:ph idx="1"/>
            <p:extLst>
              <p:ext uri="{D42A27DB-BD31-4B8C-83A1-F6EECF244321}">
                <p14:modId xmlns:p14="http://schemas.microsoft.com/office/powerpoint/2010/main" val="340064927"/>
              </p:ext>
            </p:extLst>
          </p:nvPr>
        </p:nvGraphicFramePr>
        <p:xfrm>
          <a:off x="1658679" y="1190848"/>
          <a:ext cx="7028121" cy="5394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C6D4EA3C-80E6-EA62-863C-7E2540FF7320}"/>
              </a:ext>
            </a:extLst>
          </p:cNvPr>
          <p:cNvPicPr>
            <a:picLocks noChangeAspect="1"/>
          </p:cNvPicPr>
          <p:nvPr/>
        </p:nvPicPr>
        <p:blipFill>
          <a:blip r:embed="rId7"/>
          <a:stretch>
            <a:fillRect/>
          </a:stretch>
        </p:blipFill>
        <p:spPr>
          <a:xfrm>
            <a:off x="6703142" y="97694"/>
            <a:ext cx="2343149" cy="1042762"/>
          </a:xfrm>
          <a:prstGeom prst="rect">
            <a:avLst/>
          </a:prstGeom>
        </p:spPr>
      </p:pic>
    </p:spTree>
    <p:extLst>
      <p:ext uri="{BB962C8B-B14F-4D97-AF65-F5344CB8AC3E}">
        <p14:creationId xmlns:p14="http://schemas.microsoft.com/office/powerpoint/2010/main" val="99533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EDCBD-145E-5E01-5D88-5E09628F4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6E636-6C95-8E00-6826-CA977F821FE3}"/>
              </a:ext>
            </a:extLst>
          </p:cNvPr>
          <p:cNvSpPr>
            <a:spLocks noGrp="1"/>
          </p:cNvSpPr>
          <p:nvPr>
            <p:ph type="title"/>
          </p:nvPr>
        </p:nvSpPr>
        <p:spPr>
          <a:xfrm>
            <a:off x="1612148" y="280989"/>
            <a:ext cx="5287418" cy="779704"/>
          </a:xfrm>
        </p:spPr>
        <p:txBody>
          <a:bodyPr>
            <a:noAutofit/>
          </a:bodyPr>
          <a:lstStyle/>
          <a:p>
            <a:pPr algn="ctr"/>
            <a:r>
              <a:rPr lang="lv-LV" sz="2000" dirty="0"/>
              <a:t>Jaunumi</a:t>
            </a:r>
            <a:br>
              <a:rPr lang="lv-LV" sz="2000" dirty="0"/>
            </a:br>
            <a:r>
              <a:rPr lang="lv-LV" sz="1600" dirty="0"/>
              <a:t>par </a:t>
            </a:r>
            <a:r>
              <a:rPr lang="lv-LV" sz="1600" dirty="0" err="1">
                <a:cs typeface="Arial" panose="020B0604020202020204" pitchFamily="34" charset="0"/>
              </a:rPr>
              <a:t>tenūrprofesoru</a:t>
            </a:r>
            <a:endParaRPr lang="en-GB" sz="1600" dirty="0"/>
          </a:p>
        </p:txBody>
      </p:sp>
      <p:sp>
        <p:nvSpPr>
          <p:cNvPr id="3" name="Content Placeholder 2">
            <a:extLst>
              <a:ext uri="{FF2B5EF4-FFF2-40B4-BE49-F238E27FC236}">
                <a16:creationId xmlns:a16="http://schemas.microsoft.com/office/drawing/2014/main" id="{C09E7398-55DC-EC53-CB04-6BA39C03C6C6}"/>
              </a:ext>
            </a:extLst>
          </p:cNvPr>
          <p:cNvSpPr>
            <a:spLocks noGrp="1"/>
          </p:cNvSpPr>
          <p:nvPr>
            <p:ph idx="1"/>
          </p:nvPr>
        </p:nvSpPr>
        <p:spPr>
          <a:xfrm>
            <a:off x="1715387" y="1160704"/>
            <a:ext cx="6971414" cy="5599602"/>
          </a:xfrm>
        </p:spPr>
        <p:txBody>
          <a:bodyPr>
            <a:normAutofit/>
          </a:bodyPr>
          <a:lstStyle/>
          <a:p>
            <a:pPr algn="just">
              <a:spcBef>
                <a:spcPts val="600"/>
              </a:spcBef>
            </a:pPr>
            <a:endParaRPr lang="lv-LV" sz="1400" dirty="0">
              <a:solidFill>
                <a:schemeClr val="accent2">
                  <a:lumMod val="75000"/>
                </a:schemeClr>
              </a:solidFill>
            </a:endParaRPr>
          </a:p>
          <a:p>
            <a:pPr algn="just">
              <a:spcBef>
                <a:spcPts val="600"/>
              </a:spcBef>
            </a:pPr>
            <a:r>
              <a:rPr lang="lv-LV" sz="1400" dirty="0"/>
              <a:t>      </a:t>
            </a:r>
            <a:endParaRPr lang="lv-LV" sz="1400" dirty="0">
              <a:solidFill>
                <a:schemeClr val="accent2"/>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p>
          <a:p>
            <a:endParaRPr lang="lv-LV" dirty="0"/>
          </a:p>
          <a:p>
            <a:pPr marL="342900" indent="-342900">
              <a:buFont typeface="Arial" panose="020B0604020202020204" pitchFamily="34" charset="0"/>
              <a:buChar char="•"/>
            </a:pPr>
            <a:endParaRPr lang="lv-LV" dirty="0"/>
          </a:p>
        </p:txBody>
      </p:sp>
      <p:pic>
        <p:nvPicPr>
          <p:cNvPr id="17" name="Picture 16">
            <a:extLst>
              <a:ext uri="{FF2B5EF4-FFF2-40B4-BE49-F238E27FC236}">
                <a16:creationId xmlns:a16="http://schemas.microsoft.com/office/drawing/2014/main" id="{398B9AF1-0FBE-2E1B-1709-BD0293034435}"/>
              </a:ext>
            </a:extLst>
          </p:cNvPr>
          <p:cNvPicPr>
            <a:picLocks noChangeAspect="1"/>
          </p:cNvPicPr>
          <p:nvPr/>
        </p:nvPicPr>
        <p:blipFill>
          <a:blip r:embed="rId2"/>
          <a:stretch>
            <a:fillRect/>
          </a:stretch>
        </p:blipFill>
        <p:spPr>
          <a:xfrm>
            <a:off x="6629400" y="67937"/>
            <a:ext cx="2343149" cy="1042762"/>
          </a:xfrm>
          <a:prstGeom prst="rect">
            <a:avLst/>
          </a:prstGeom>
        </p:spPr>
      </p:pic>
      <p:sp>
        <p:nvSpPr>
          <p:cNvPr id="8" name="Rectangle 7">
            <a:extLst>
              <a:ext uri="{FF2B5EF4-FFF2-40B4-BE49-F238E27FC236}">
                <a16:creationId xmlns:a16="http://schemas.microsoft.com/office/drawing/2014/main" id="{2D8B5E85-2E5C-4CBE-B949-7B475AE9ECE0}"/>
              </a:ext>
            </a:extLst>
          </p:cNvPr>
          <p:cNvSpPr/>
          <p:nvPr/>
        </p:nvSpPr>
        <p:spPr>
          <a:xfrm>
            <a:off x="846306" y="1624518"/>
            <a:ext cx="7986409" cy="4731745"/>
          </a:xfrm>
          <a:prstGeom prst="rect">
            <a:avLst/>
          </a:prstGeom>
          <a:solidFill>
            <a:schemeClr val="bg1">
              <a:lumMod val="95000"/>
            </a:schemeClr>
          </a:solidFill>
        </p:spPr>
        <p:txBody>
          <a:bodyPr wrap="square">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a:lstStyle>
          <a:p>
            <a:pPr indent="457200" algn="just">
              <a:lnSpc>
                <a:spcPct val="107000"/>
              </a:lnSpc>
              <a:spcAft>
                <a:spcPts val="800"/>
              </a:spcAft>
              <a:buNone/>
            </a:pPr>
            <a:r>
              <a:rPr lang="lv-LV" sz="1600" dirty="0">
                <a:effectLst/>
                <a:latin typeface="Verdana" panose="020B0604030504040204" pitchFamily="34" charset="0"/>
                <a:ea typeface="Verdana" panose="020B0604030504040204" pitchFamily="34" charset="0"/>
                <a:cs typeface="Arial" panose="020B0604020202020204" pitchFamily="34" charset="0"/>
              </a:rPr>
              <a:t>Nolikuma 19. punkts papildināts </a:t>
            </a:r>
            <a:r>
              <a:rPr lang="lv-LV" sz="1600" b="1" dirty="0">
                <a:effectLst/>
                <a:latin typeface="Verdana" panose="020B0604030504040204" pitchFamily="34" charset="0"/>
                <a:ea typeface="Verdana" panose="020B0604030504040204" pitchFamily="34" charset="0"/>
                <a:cs typeface="Arial" panose="020B0604020202020204" pitchFamily="34" charset="0"/>
              </a:rPr>
              <a:t>par </a:t>
            </a:r>
            <a:r>
              <a:rPr lang="lv-LV" sz="1600" b="1" dirty="0" err="1">
                <a:effectLst/>
                <a:latin typeface="Verdana" panose="020B0604030504040204" pitchFamily="34" charset="0"/>
                <a:ea typeface="Verdana" panose="020B0604030504040204" pitchFamily="34" charset="0"/>
                <a:cs typeface="Arial" panose="020B0604020202020204" pitchFamily="34" charset="0"/>
              </a:rPr>
              <a:t>tenūrprofesoru</a:t>
            </a:r>
            <a:r>
              <a:rPr lang="lv-LV" sz="1600" dirty="0">
                <a:effectLst/>
                <a:latin typeface="Verdana" panose="020B0604030504040204" pitchFamily="34" charset="0"/>
                <a:ea typeface="Verdana" panose="020B0604030504040204" pitchFamily="34" charset="0"/>
                <a:cs typeface="Arial" panose="020B0604020202020204" pitchFamily="34" charset="0"/>
              </a:rPr>
              <a:t>:</a:t>
            </a:r>
          </a:p>
          <a:p>
            <a:pPr indent="457200" algn="just">
              <a:lnSpc>
                <a:spcPct val="107000"/>
              </a:lnSpc>
              <a:spcAft>
                <a:spcPts val="800"/>
              </a:spcAft>
              <a:buNone/>
            </a:pP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Ja projekta vadītājs ir nodarbināts pie projekta iesniedzēja kā </a:t>
            </a:r>
            <a:r>
              <a:rPr lang="lv-LV" sz="1600" dirty="0" err="1">
                <a:solidFill>
                  <a:srgbClr val="000000"/>
                </a:solidFill>
                <a:effectLst/>
                <a:latin typeface="Verdana" panose="020B0604030504040204" pitchFamily="34" charset="0"/>
                <a:ea typeface="Verdana" panose="020B0604030504040204" pitchFamily="34" charset="0"/>
                <a:cs typeface="Arial" panose="020B0604020202020204" pitchFamily="34" charset="0"/>
              </a:rPr>
              <a:t>tenūrprofesors</a:t>
            </a: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pamatojoties uz attiecīgās augstskolas noteikto regulējumu par </a:t>
            </a:r>
            <a:r>
              <a:rPr lang="lv-LV" sz="1600" dirty="0" err="1">
                <a:solidFill>
                  <a:srgbClr val="000000"/>
                </a:solidFill>
                <a:effectLst/>
                <a:latin typeface="Verdana" panose="020B0604030504040204" pitchFamily="34" charset="0"/>
                <a:ea typeface="Verdana" panose="020B0604030504040204" pitchFamily="34" charset="0"/>
                <a:cs typeface="Arial" panose="020B0604020202020204" pitchFamily="34" charset="0"/>
              </a:rPr>
              <a:t>tenūrprofesūru</a:t>
            </a: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projekta pieteikuma iesniedzējs:</a:t>
            </a:r>
          </a:p>
          <a:p>
            <a:pPr marL="285750" indent="-285750" algn="just">
              <a:lnSpc>
                <a:spcPct val="107000"/>
              </a:lnSpc>
              <a:spcAft>
                <a:spcPts val="800"/>
              </a:spcAft>
              <a:buFont typeface="Arial" panose="020B0604020202020204" pitchFamily="34" charset="0"/>
              <a:buChar char="•"/>
            </a:pPr>
            <a:r>
              <a:rPr lang="lv-LV" sz="1600" dirty="0">
                <a:solidFill>
                  <a:srgbClr val="000000"/>
                </a:solidFill>
                <a:effectLst/>
                <a:latin typeface="Verdana" panose="020B0604030504040204" pitchFamily="34" charset="0"/>
                <a:ea typeface="Verdana" panose="020B0604030504040204" pitchFamily="34" charset="0"/>
              </a:rPr>
              <a:t>nodrošina </a:t>
            </a:r>
            <a:r>
              <a:rPr lang="lv-LV" sz="1600" dirty="0" err="1">
                <a:solidFill>
                  <a:srgbClr val="000000"/>
                </a:solidFill>
                <a:effectLst/>
                <a:latin typeface="Verdana" panose="020B0604030504040204" pitchFamily="34" charset="0"/>
                <a:ea typeface="Verdana" panose="020B0604030504040204" pitchFamily="34" charset="0"/>
              </a:rPr>
              <a:t>dubultfinansējuma</a:t>
            </a:r>
            <a:r>
              <a:rPr lang="lv-LV" sz="1600" dirty="0">
                <a:solidFill>
                  <a:srgbClr val="000000"/>
                </a:solidFill>
                <a:effectLst/>
                <a:latin typeface="Verdana" panose="020B0604030504040204" pitchFamily="34" charset="0"/>
                <a:ea typeface="Verdana" panose="020B0604030504040204" pitchFamily="34" charset="0"/>
              </a:rPr>
              <a:t> riska izslēgšanu daļā par atlīdzību </a:t>
            </a:r>
            <a:r>
              <a:rPr lang="lv-LV" sz="1600" dirty="0" err="1">
                <a:solidFill>
                  <a:srgbClr val="000000"/>
                </a:solidFill>
                <a:effectLst/>
                <a:latin typeface="Verdana" panose="020B0604030504040204" pitchFamily="34" charset="0"/>
                <a:ea typeface="Verdana" panose="020B0604030504040204" pitchFamily="34" charset="0"/>
              </a:rPr>
              <a:t>tenūrprofesoram</a:t>
            </a:r>
            <a:r>
              <a:rPr lang="lv-LV" sz="1600" dirty="0">
                <a:solidFill>
                  <a:srgbClr val="000000"/>
                </a:solidFill>
                <a:effectLst/>
                <a:latin typeface="Verdana" panose="020B0604030504040204" pitchFamily="34" charset="0"/>
                <a:ea typeface="Verdana" panose="020B0604030504040204" pitchFamily="34" charset="0"/>
              </a:rPr>
              <a:t> visā projekta īstenošanas laikā</a:t>
            </a: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a:t>
            </a:r>
          </a:p>
          <a:p>
            <a:pPr marL="285750" indent="-285750" algn="just">
              <a:lnSpc>
                <a:spcPct val="107000"/>
              </a:lnSpc>
              <a:spcAft>
                <a:spcPts val="800"/>
              </a:spcAft>
              <a:buFont typeface="Arial" panose="020B0604020202020204" pitchFamily="34" charset="0"/>
              <a:buChar char="•"/>
            </a:pP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projekta līguma noslēgšanas brīdī iesniedz padomei starp projekta pieteikuma iesniedzēju un </a:t>
            </a:r>
            <a:r>
              <a:rPr lang="lv-LV" sz="1600" dirty="0" err="1">
                <a:solidFill>
                  <a:srgbClr val="000000"/>
                </a:solidFill>
                <a:effectLst/>
                <a:latin typeface="Verdana" panose="020B0604030504040204" pitchFamily="34" charset="0"/>
                <a:ea typeface="Verdana" panose="020B0604030504040204" pitchFamily="34" charset="0"/>
                <a:cs typeface="Arial" panose="020B0604020202020204" pitchFamily="34" charset="0"/>
              </a:rPr>
              <a:t>tenūrprofesoru</a:t>
            </a: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noslēgtu vienošanos par attiecīgā zinātnieka, kas ir </a:t>
            </a:r>
            <a:r>
              <a:rPr lang="lv-LV" sz="1600" dirty="0" err="1">
                <a:solidFill>
                  <a:srgbClr val="000000"/>
                </a:solidFill>
                <a:effectLst/>
                <a:latin typeface="Verdana" panose="020B0604030504040204" pitchFamily="34" charset="0"/>
                <a:ea typeface="Verdana" panose="020B0604030504040204" pitchFamily="34" charset="0"/>
                <a:cs typeface="Arial" panose="020B0604020202020204" pitchFamily="34" charset="0"/>
              </a:rPr>
              <a:t>tenūrprofesors</a:t>
            </a: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darbu projektā kā projekta vadītājam. Projekta pieteikuma iesniedzējs nodrošina, ka  minētā vienošanās ietver ierobežojumu </a:t>
            </a:r>
            <a:r>
              <a:rPr lang="lv-LV" sz="1600" dirty="0" err="1">
                <a:solidFill>
                  <a:srgbClr val="000000"/>
                </a:solidFill>
                <a:effectLst/>
                <a:latin typeface="Verdana" panose="020B0604030504040204" pitchFamily="34" charset="0"/>
                <a:ea typeface="Verdana" panose="020B0604030504040204" pitchFamily="34" charset="0"/>
                <a:cs typeface="Arial" panose="020B0604020202020204" pitchFamily="34" charset="0"/>
              </a:rPr>
              <a:t>tenūrprofesoram</a:t>
            </a: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ja viņš ir projekta vadītājs, būt par projekta vadītāju tikai vienā projekta pieteikumā konkursa ietvaros.  Projekta pieteikuma iesniedzējs nodrošina, ka minētā vienošanās ir spēkā visā projekta īstenošanas laikā (ieskaitot projekta īstenošanas termiņa pagarinājumu).</a:t>
            </a:r>
            <a:endParaRPr lang="lv-LV" sz="1600" dirty="0">
              <a:effectLst/>
              <a:latin typeface="Verdana" panose="020B0604030504040204" pitchFamily="34" charset="0"/>
              <a:ea typeface="Verdana" panose="020B0604030504040204" pitchFamily="34" charset="0"/>
              <a:cs typeface="Arial" panose="020B0604020202020204" pitchFamily="34" charset="0"/>
            </a:endParaRPr>
          </a:p>
          <a:p>
            <a:pPr>
              <a:spcAft>
                <a:spcPts val="800"/>
              </a:spcAft>
              <a:buNone/>
            </a:pPr>
            <a:r>
              <a:rPr lang="lv-LV" sz="1800" dirty="0">
                <a:effectLst/>
                <a:latin typeface="Calibri" panose="020F0502020204030204" pitchFamily="34" charset="0"/>
                <a:ea typeface="Calibri" panose="020F0502020204030204" pitchFamily="34" charset="0"/>
                <a:cs typeface="Arial" panose="020B0604020202020204" pitchFamily="34" charset="0"/>
              </a:rPr>
              <a:t> </a:t>
            </a:r>
            <a:endParaRPr kumimoji="0" lang="lv-LV" sz="2200" b="0" i="0" u="none" strike="noStrike" kern="0" cap="none" spc="0" normalizeH="0" baseline="0" noProof="0" dirty="0">
              <a:ln>
                <a:noFill/>
              </a:ln>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74405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AB39-A866-D8EA-6A3D-8FB503C50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35743-FE73-6EF7-F272-881E1667CC63}"/>
              </a:ext>
            </a:extLst>
          </p:cNvPr>
          <p:cNvSpPr>
            <a:spLocks noGrp="1"/>
          </p:cNvSpPr>
          <p:nvPr>
            <p:ph type="title"/>
          </p:nvPr>
        </p:nvSpPr>
        <p:spPr>
          <a:xfrm>
            <a:off x="1612148" y="280989"/>
            <a:ext cx="5287418" cy="779704"/>
          </a:xfrm>
        </p:spPr>
        <p:txBody>
          <a:bodyPr>
            <a:noAutofit/>
          </a:bodyPr>
          <a:lstStyle/>
          <a:p>
            <a:pPr algn="ctr"/>
            <a:r>
              <a:rPr lang="lv-LV" sz="2000" dirty="0">
                <a:solidFill>
                  <a:schemeClr val="accent4">
                    <a:lumMod val="75000"/>
                  </a:schemeClr>
                </a:solidFill>
              </a:rPr>
              <a:t>Jaunumi</a:t>
            </a:r>
            <a:br>
              <a:rPr lang="lv-LV" sz="2000" dirty="0">
                <a:solidFill>
                  <a:schemeClr val="accent4">
                    <a:lumMod val="75000"/>
                  </a:schemeClr>
                </a:solidFill>
              </a:rPr>
            </a:br>
            <a:r>
              <a:rPr lang="lv-LV" sz="1600" dirty="0">
                <a:solidFill>
                  <a:schemeClr val="accent4">
                    <a:lumMod val="75000"/>
                  </a:schemeClr>
                </a:solidFill>
              </a:rPr>
              <a:t>par studējošā statusu</a:t>
            </a:r>
            <a:br>
              <a:rPr lang="lv-LV" sz="2000" dirty="0">
                <a:solidFill>
                  <a:schemeClr val="accent4">
                    <a:lumMod val="75000"/>
                  </a:schemeClr>
                </a:solidFill>
              </a:rPr>
            </a:br>
            <a:r>
              <a:rPr lang="lv-LV" sz="1200" b="0" dirty="0">
                <a:solidFill>
                  <a:schemeClr val="accent4">
                    <a:lumMod val="75000"/>
                  </a:schemeClr>
                </a:solidFill>
              </a:rPr>
              <a:t>(iekrāsotais teksts)</a:t>
            </a:r>
            <a:endParaRPr lang="en-GB" sz="1200" b="0" dirty="0">
              <a:solidFill>
                <a:schemeClr val="accent4">
                  <a:lumMod val="75000"/>
                </a:schemeClr>
              </a:solidFill>
            </a:endParaRPr>
          </a:p>
        </p:txBody>
      </p:sp>
      <p:sp>
        <p:nvSpPr>
          <p:cNvPr id="3" name="Content Placeholder 2">
            <a:extLst>
              <a:ext uri="{FF2B5EF4-FFF2-40B4-BE49-F238E27FC236}">
                <a16:creationId xmlns:a16="http://schemas.microsoft.com/office/drawing/2014/main" id="{BCEB8D0D-9FF9-7A7B-DEA6-D369DFBB14A6}"/>
              </a:ext>
            </a:extLst>
          </p:cNvPr>
          <p:cNvSpPr>
            <a:spLocks noGrp="1"/>
          </p:cNvSpPr>
          <p:nvPr>
            <p:ph idx="1"/>
          </p:nvPr>
        </p:nvSpPr>
        <p:spPr>
          <a:xfrm>
            <a:off x="1715387" y="1160704"/>
            <a:ext cx="6971414" cy="5599602"/>
          </a:xfrm>
        </p:spPr>
        <p:txBody>
          <a:bodyPr>
            <a:normAutofit/>
          </a:bodyPr>
          <a:lstStyle/>
          <a:p>
            <a:pPr algn="just">
              <a:spcBef>
                <a:spcPts val="600"/>
              </a:spcBef>
            </a:pPr>
            <a:endParaRPr lang="lv-LV" sz="1400" dirty="0">
              <a:solidFill>
                <a:schemeClr val="accent2">
                  <a:lumMod val="75000"/>
                </a:schemeClr>
              </a:solidFill>
            </a:endParaRPr>
          </a:p>
          <a:p>
            <a:pPr algn="just">
              <a:spcBef>
                <a:spcPts val="600"/>
              </a:spcBef>
            </a:pPr>
            <a:r>
              <a:rPr lang="lv-LV" sz="1400" dirty="0"/>
              <a:t>      </a:t>
            </a:r>
            <a:endParaRPr lang="lv-LV" sz="1400" dirty="0">
              <a:solidFill>
                <a:schemeClr val="accent2"/>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p>
          <a:p>
            <a:endParaRPr lang="lv-LV" dirty="0"/>
          </a:p>
          <a:p>
            <a:pPr marL="342900" indent="-342900">
              <a:buFont typeface="Arial" panose="020B0604020202020204" pitchFamily="34" charset="0"/>
              <a:buChar char="•"/>
            </a:pPr>
            <a:endParaRPr lang="lv-LV" dirty="0"/>
          </a:p>
        </p:txBody>
      </p:sp>
      <p:pic>
        <p:nvPicPr>
          <p:cNvPr id="17" name="Picture 16">
            <a:extLst>
              <a:ext uri="{FF2B5EF4-FFF2-40B4-BE49-F238E27FC236}">
                <a16:creationId xmlns:a16="http://schemas.microsoft.com/office/drawing/2014/main" id="{709E1935-1E6D-3148-C2E8-2CAE54BDD45B}"/>
              </a:ext>
            </a:extLst>
          </p:cNvPr>
          <p:cNvPicPr>
            <a:picLocks noChangeAspect="1"/>
          </p:cNvPicPr>
          <p:nvPr/>
        </p:nvPicPr>
        <p:blipFill>
          <a:blip r:embed="rId2"/>
          <a:stretch>
            <a:fillRect/>
          </a:stretch>
        </p:blipFill>
        <p:spPr>
          <a:xfrm>
            <a:off x="6629400" y="67937"/>
            <a:ext cx="2343149" cy="1042762"/>
          </a:xfrm>
          <a:prstGeom prst="rect">
            <a:avLst/>
          </a:prstGeom>
        </p:spPr>
      </p:pic>
      <p:sp>
        <p:nvSpPr>
          <p:cNvPr id="8" name="Rectangle 7">
            <a:extLst>
              <a:ext uri="{FF2B5EF4-FFF2-40B4-BE49-F238E27FC236}">
                <a16:creationId xmlns:a16="http://schemas.microsoft.com/office/drawing/2014/main" id="{7E7C4EEA-DFA6-CA27-6746-401267C9636E}"/>
              </a:ext>
            </a:extLst>
          </p:cNvPr>
          <p:cNvSpPr/>
          <p:nvPr/>
        </p:nvSpPr>
        <p:spPr>
          <a:xfrm>
            <a:off x="622570" y="1624518"/>
            <a:ext cx="8210145" cy="4237057"/>
          </a:xfrm>
          <a:prstGeom prst="rect">
            <a:avLst/>
          </a:prstGeom>
          <a:solidFill>
            <a:schemeClr val="bg1">
              <a:lumMod val="95000"/>
            </a:schemeClr>
          </a:solidFill>
        </p:spPr>
        <p:txBody>
          <a:bodyPr wrap="square">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a:lstStyle>
          <a:p>
            <a:pPr algn="just">
              <a:spcAft>
                <a:spcPts val="800"/>
              </a:spcAft>
              <a:buNone/>
            </a:pPr>
            <a:r>
              <a:rPr lang="lv-LV" sz="1600" dirty="0">
                <a:effectLst/>
                <a:latin typeface="Verdana" panose="020B0604030504040204" pitchFamily="34" charset="0"/>
                <a:ea typeface="Verdana" panose="020B0604030504040204" pitchFamily="34" charset="0"/>
                <a:cs typeface="Arial" panose="020B0604020202020204" pitchFamily="34" charset="0"/>
              </a:rPr>
              <a:t>Nolikuma 23. punkts papildināts </a:t>
            </a:r>
            <a:r>
              <a:rPr lang="lv-LV" sz="1600" b="1" dirty="0">
                <a:effectLst/>
                <a:latin typeface="Verdana" panose="020B0604030504040204" pitchFamily="34" charset="0"/>
                <a:ea typeface="Verdana" panose="020B0604030504040204" pitchFamily="34" charset="0"/>
                <a:cs typeface="Arial" panose="020B0604020202020204" pitchFamily="34" charset="0"/>
              </a:rPr>
              <a:t>par studējošā statusu</a:t>
            </a:r>
            <a:r>
              <a:rPr lang="lv-LV" sz="1600" dirty="0">
                <a:effectLst/>
                <a:latin typeface="Verdana" panose="020B0604030504040204" pitchFamily="34" charset="0"/>
                <a:ea typeface="Verdana" panose="020B0604030504040204" pitchFamily="34" charset="0"/>
                <a:cs typeface="Arial" panose="020B0604020202020204" pitchFamily="34" charset="0"/>
              </a:rPr>
              <a:t>:</a:t>
            </a:r>
          </a:p>
          <a:p>
            <a:pPr algn="just">
              <a:spcAft>
                <a:spcPts val="800"/>
              </a:spcAft>
              <a:buNone/>
            </a:pPr>
            <a:r>
              <a:rPr lang="lv-LV" sz="1600" dirty="0">
                <a:effectLst/>
                <a:latin typeface="Verdana" panose="020B0604030504040204" pitchFamily="34" charset="0"/>
                <a:ea typeface="Verdana" panose="020B0604030504040204" pitchFamily="34" charset="0"/>
                <a:cs typeface="Arial" panose="020B0604020202020204" pitchFamily="34" charset="0"/>
              </a:rPr>
              <a:t>Ja studējošais projekta īstenošanas laikā pabeidz noteikta līmeņa studijas un ne vēlāk kā četru mēnešu laikā uzsāk nākamā līmeņa studijas, izņemot nolikuma 24. punktā noteikto, šīs personas iesaiste projektā minēto četru mēnešu periodā ir uzskatāma par atbilstošu nolikuma 21. un 22. punktā noteiktajam par studējošā iesaisti projekta izpildē. </a:t>
            </a:r>
          </a:p>
          <a:p>
            <a:pPr algn="just">
              <a:spcAft>
                <a:spcPts val="800"/>
              </a:spcAft>
              <a:buNone/>
            </a:pPr>
            <a:r>
              <a:rPr lang="lv-LV" sz="1600" b="1" dirty="0">
                <a:effectLst/>
                <a:highlight>
                  <a:srgbClr val="C0C0C0"/>
                </a:highlight>
                <a:latin typeface="Verdana" panose="020B0604030504040204" pitchFamily="34" charset="0"/>
                <a:ea typeface="Verdana" panose="020B0604030504040204" pitchFamily="34" charset="0"/>
                <a:cs typeface="Arial" panose="020B0604020202020204" pitchFamily="34" charset="0"/>
              </a:rPr>
              <a:t>Ja informācija  par studējošo nav pieejama </a:t>
            </a:r>
            <a:r>
              <a:rPr lang="lv-LV" sz="1600" dirty="0">
                <a:effectLst/>
                <a:highlight>
                  <a:srgbClr val="C0C0C0"/>
                </a:highlight>
                <a:latin typeface="Verdana" panose="020B0604030504040204" pitchFamily="34" charset="0"/>
                <a:ea typeface="Verdana" panose="020B0604030504040204" pitchFamily="34" charset="0"/>
                <a:cs typeface="Arial" panose="020B0604020202020204" pitchFamily="34" charset="0"/>
              </a:rPr>
              <a:t>Valsts izglītības informācijas sistēmas datu bāzē, </a:t>
            </a:r>
            <a:r>
              <a:rPr lang="lv-LV" sz="1600" b="1" dirty="0">
                <a:effectLst/>
                <a:highlight>
                  <a:srgbClr val="C0C0C0"/>
                </a:highlight>
                <a:latin typeface="Verdana" panose="020B0604030504040204" pitchFamily="34" charset="0"/>
                <a:ea typeface="Verdana" panose="020B0604030504040204" pitchFamily="34" charset="0"/>
                <a:cs typeface="Arial" panose="020B0604020202020204" pitchFamily="34" charset="0"/>
              </a:rPr>
              <a:t>lai pārliecinātos par studējošā statusu projekta īstenošanas laikā, padomei ir tiesības pieprasīt</a:t>
            </a:r>
            <a:r>
              <a:rPr lang="lv-LV" sz="1600" dirty="0">
                <a:effectLst/>
                <a:highlight>
                  <a:srgbClr val="C0C0C0"/>
                </a:highlight>
                <a:latin typeface="Verdana" panose="020B0604030504040204" pitchFamily="34" charset="0"/>
                <a:ea typeface="Verdana" panose="020B0604030504040204" pitchFamily="34" charset="0"/>
                <a:cs typeface="Arial" panose="020B0604020202020204" pitchFamily="34" charset="0"/>
              </a:rPr>
              <a:t> un projekta īstenotājs iesniedz padomei </a:t>
            </a:r>
            <a:r>
              <a:rPr lang="lv-LV" sz="1600" b="1" dirty="0">
                <a:effectLst/>
                <a:highlight>
                  <a:srgbClr val="C0C0C0"/>
                </a:highlight>
                <a:latin typeface="Verdana" panose="020B0604030504040204" pitchFamily="34" charset="0"/>
                <a:ea typeface="Verdana" panose="020B0604030504040204" pitchFamily="34" charset="0"/>
                <a:cs typeface="Arial" panose="020B0604020202020204" pitchFamily="34" charset="0"/>
              </a:rPr>
              <a:t>apstiprinājumu (izziņu) par studējošo</a:t>
            </a:r>
            <a:r>
              <a:rPr lang="lv-LV" sz="1600" dirty="0">
                <a:effectLst/>
                <a:highlight>
                  <a:srgbClr val="C0C0C0"/>
                </a:highlight>
                <a:latin typeface="Verdana" panose="020B0604030504040204" pitchFamily="34" charset="0"/>
                <a:ea typeface="Verdana" panose="020B0604030504040204" pitchFamily="34" charset="0"/>
                <a:cs typeface="Arial" panose="020B0604020202020204" pitchFamily="34" charset="0"/>
              </a:rPr>
              <a:t> (datumu, kad studējošais uzsāka studijas augstākās izglītības programmā (apakšprogrammā), semestra vai studiju gada (kursa) datus un apstiprinājumu par attiecīgu studiju turpināšanos projekta īstenošanas laikā). Par zinātnes doktora grāda pretendentiem, padomei ir tiesības pieprasīt projekta īstenotājam izziņu par to, ka attiecīgā persona ir zinātnes doktora grāda pretendents.</a:t>
            </a:r>
          </a:p>
        </p:txBody>
      </p:sp>
    </p:spTree>
    <p:extLst>
      <p:ext uri="{BB962C8B-B14F-4D97-AF65-F5344CB8AC3E}">
        <p14:creationId xmlns:p14="http://schemas.microsoft.com/office/powerpoint/2010/main" val="141922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9648-2363-612E-703B-46361B479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C215C-560B-48F7-F668-086DE779FAE5}"/>
              </a:ext>
            </a:extLst>
          </p:cNvPr>
          <p:cNvSpPr>
            <a:spLocks noGrp="1"/>
          </p:cNvSpPr>
          <p:nvPr>
            <p:ph type="title"/>
          </p:nvPr>
        </p:nvSpPr>
        <p:spPr>
          <a:xfrm>
            <a:off x="1612147" y="280988"/>
            <a:ext cx="5492987" cy="1219369"/>
          </a:xfrm>
        </p:spPr>
        <p:txBody>
          <a:bodyPr>
            <a:noAutofit/>
          </a:bodyPr>
          <a:lstStyle/>
          <a:p>
            <a:pPr algn="ctr"/>
            <a:r>
              <a:rPr lang="lv-LV" sz="2000" dirty="0">
                <a:solidFill>
                  <a:schemeClr val="accent4">
                    <a:lumMod val="75000"/>
                  </a:schemeClr>
                </a:solidFill>
              </a:rPr>
              <a:t>Jaunumi</a:t>
            </a:r>
            <a:br>
              <a:rPr lang="lv-LV" sz="2000" dirty="0">
                <a:solidFill>
                  <a:schemeClr val="accent4">
                    <a:lumMod val="75000"/>
                  </a:schemeClr>
                </a:solidFill>
              </a:rPr>
            </a:br>
            <a:r>
              <a:rPr lang="lv-LV" sz="2000" dirty="0">
                <a:solidFill>
                  <a:schemeClr val="accent4">
                    <a:lumMod val="75000"/>
                  </a:schemeClr>
                </a:solidFill>
              </a:rPr>
              <a:t> </a:t>
            </a:r>
            <a:r>
              <a:rPr lang="lv-LV" sz="1800" dirty="0">
                <a:solidFill>
                  <a:schemeClr val="accent4">
                    <a:lumMod val="75000"/>
                  </a:schemeClr>
                </a:solidFill>
              </a:rPr>
              <a:t>par MI izmantošanu projekta iesniedzējam</a:t>
            </a:r>
            <a:endParaRPr lang="en-GB" sz="1800" dirty="0">
              <a:solidFill>
                <a:schemeClr val="accent4">
                  <a:lumMod val="75000"/>
                </a:schemeClr>
              </a:solidFill>
            </a:endParaRPr>
          </a:p>
        </p:txBody>
      </p:sp>
      <p:sp>
        <p:nvSpPr>
          <p:cNvPr id="3" name="Content Placeholder 2">
            <a:extLst>
              <a:ext uri="{FF2B5EF4-FFF2-40B4-BE49-F238E27FC236}">
                <a16:creationId xmlns:a16="http://schemas.microsoft.com/office/drawing/2014/main" id="{D2019909-3C26-1147-FBED-61A3681A12A4}"/>
              </a:ext>
            </a:extLst>
          </p:cNvPr>
          <p:cNvSpPr>
            <a:spLocks noGrp="1"/>
          </p:cNvSpPr>
          <p:nvPr>
            <p:ph idx="1"/>
          </p:nvPr>
        </p:nvSpPr>
        <p:spPr>
          <a:xfrm>
            <a:off x="1715387" y="1160704"/>
            <a:ext cx="6971414" cy="5599602"/>
          </a:xfrm>
        </p:spPr>
        <p:txBody>
          <a:bodyPr>
            <a:normAutofit/>
          </a:bodyPr>
          <a:lstStyle/>
          <a:p>
            <a:pPr algn="just">
              <a:spcBef>
                <a:spcPts val="600"/>
              </a:spcBef>
            </a:pPr>
            <a:endParaRPr lang="lv-LV" sz="1400" dirty="0">
              <a:solidFill>
                <a:schemeClr val="accent2">
                  <a:lumMod val="75000"/>
                </a:schemeClr>
              </a:solidFill>
            </a:endParaRPr>
          </a:p>
          <a:p>
            <a:pPr algn="just">
              <a:spcBef>
                <a:spcPts val="600"/>
              </a:spcBef>
            </a:pPr>
            <a:r>
              <a:rPr lang="lv-LV" sz="1400" dirty="0"/>
              <a:t>      </a:t>
            </a:r>
            <a:endParaRPr lang="lv-LV" sz="1400" dirty="0">
              <a:solidFill>
                <a:schemeClr val="accent2"/>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p>
          <a:p>
            <a:endParaRPr lang="lv-LV" dirty="0"/>
          </a:p>
          <a:p>
            <a:pPr marL="342900" indent="-342900">
              <a:buFont typeface="Arial" panose="020B0604020202020204" pitchFamily="34" charset="0"/>
              <a:buChar char="•"/>
            </a:pPr>
            <a:endParaRPr lang="lv-LV" dirty="0"/>
          </a:p>
        </p:txBody>
      </p:sp>
      <p:pic>
        <p:nvPicPr>
          <p:cNvPr id="17" name="Picture 16">
            <a:extLst>
              <a:ext uri="{FF2B5EF4-FFF2-40B4-BE49-F238E27FC236}">
                <a16:creationId xmlns:a16="http://schemas.microsoft.com/office/drawing/2014/main" id="{9B3A7F6A-A570-4508-D595-81BB2E2ACF78}"/>
              </a:ext>
            </a:extLst>
          </p:cNvPr>
          <p:cNvPicPr>
            <a:picLocks noChangeAspect="1"/>
          </p:cNvPicPr>
          <p:nvPr/>
        </p:nvPicPr>
        <p:blipFill>
          <a:blip r:embed="rId2"/>
          <a:stretch>
            <a:fillRect/>
          </a:stretch>
        </p:blipFill>
        <p:spPr>
          <a:xfrm>
            <a:off x="6629400" y="67937"/>
            <a:ext cx="2343149" cy="1042762"/>
          </a:xfrm>
          <a:prstGeom prst="rect">
            <a:avLst/>
          </a:prstGeom>
        </p:spPr>
      </p:pic>
      <p:sp>
        <p:nvSpPr>
          <p:cNvPr id="8" name="Rectangle 7">
            <a:extLst>
              <a:ext uri="{FF2B5EF4-FFF2-40B4-BE49-F238E27FC236}">
                <a16:creationId xmlns:a16="http://schemas.microsoft.com/office/drawing/2014/main" id="{B7FC8F51-BEF4-4221-EAB4-4BA22891D3E2}"/>
              </a:ext>
            </a:extLst>
          </p:cNvPr>
          <p:cNvSpPr/>
          <p:nvPr/>
        </p:nvSpPr>
        <p:spPr>
          <a:xfrm>
            <a:off x="622570" y="1565639"/>
            <a:ext cx="8210145" cy="5011628"/>
          </a:xfrm>
          <a:prstGeom prst="rect">
            <a:avLst/>
          </a:prstGeom>
          <a:solidFill>
            <a:schemeClr val="bg1">
              <a:lumMod val="95000"/>
            </a:schemeClr>
          </a:solidFill>
        </p:spPr>
        <p:txBody>
          <a:bodyPr wrap="square">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a:lstStyle>
          <a:p>
            <a:pPr algn="just">
              <a:spcAft>
                <a:spcPts val="800"/>
              </a:spcAft>
              <a:buNone/>
            </a:pPr>
            <a:r>
              <a:rPr lang="lv-LV" sz="1300" dirty="0">
                <a:effectLst/>
                <a:latin typeface="Verdana" panose="020B0604030504040204" pitchFamily="34" charset="0"/>
                <a:ea typeface="Verdana" panose="020B0604030504040204" pitchFamily="34" charset="0"/>
                <a:cs typeface="Arial" panose="020B0604020202020204" pitchFamily="34" charset="0"/>
              </a:rPr>
              <a:t>Nolikuma 29. punkts </a:t>
            </a:r>
            <a:r>
              <a:rPr lang="lv-LV" sz="1300" b="1" dirty="0">
                <a:effectLst/>
                <a:latin typeface="Verdana" panose="020B0604030504040204" pitchFamily="34" charset="0"/>
                <a:ea typeface="Verdana" panose="020B0604030504040204" pitchFamily="34" charset="0"/>
                <a:cs typeface="Arial" panose="020B0604020202020204" pitchFamily="34" charset="0"/>
              </a:rPr>
              <a:t>par mākslīgā intelekta izmantošanu projekta iesniedzējam:</a:t>
            </a:r>
          </a:p>
          <a:p>
            <a:pPr algn="just">
              <a:spcAft>
                <a:spcPts val="800"/>
              </a:spcAft>
              <a:buNone/>
            </a:pPr>
            <a:r>
              <a:rPr lang="lv-LV" sz="1300" dirty="0">
                <a:effectLst/>
                <a:latin typeface="Verdana" panose="020B0604030504040204" pitchFamily="34" charset="0"/>
                <a:ea typeface="Verdana" panose="020B0604030504040204" pitchFamily="34" charset="0"/>
                <a:cs typeface="Arial" panose="020B0604020202020204" pitchFamily="34" charset="0"/>
              </a:rPr>
              <a:t>Lai nodrošinātu MK noteikumu 3. punktā noteiktā izpildi attiecībā uz programmu un izvairīšanos no plaģiātisma, iesniedzot projekta pieteikuma dokumentāciju, projekta pieteikuma iesniedzējs apliecina, ka projekta  pieteikuma saturs nav mākslīgā intelekta (turpmāk – MI) radīts. Gadījumā, ja mākslīgais intelekts ir izmantots projekta  pieteikuma satura veidošanā, projekta pieteikuma iesniedzējam ir pienākums to norādīt projekta  pieteikuma B daļas “Projekta apraksts” 1. punktā “Zinātniskā izcilība”, tostarp aprakstot, kādi MI rīki izmantoti projekta  pieteikuma satura veidošanā,  kādā apmērā un kādā kontekstā tas tiek izmantots.</a:t>
            </a:r>
          </a:p>
          <a:p>
            <a:pPr algn="just">
              <a:spcAft>
                <a:spcPts val="800"/>
              </a:spcAft>
              <a:buNone/>
            </a:pPr>
            <a:r>
              <a:rPr lang="lv-LV" sz="1300" dirty="0">
                <a:effectLst/>
                <a:latin typeface="Verdana" panose="020B0604030504040204" pitchFamily="34" charset="0"/>
                <a:ea typeface="Verdana" panose="020B0604030504040204" pitchFamily="34" charset="0"/>
                <a:cs typeface="Arial" panose="020B0604020202020204" pitchFamily="34" charset="0"/>
              </a:rPr>
              <a:t>Projekta pieteikuma iesniedzējs kā pētniecības organizācija ir atbildīgs par projekta  pieteikuma sagatavošanas procesā izmantotā ģeneratīvā MI satura izmantošanu, tostarp, izvirzītajiem pētniecības jautājumiem, izstrādāto metodoloģiju, satura strukturēšanu, kā arī rezultātu interpretāciju un izvērtēšanu. </a:t>
            </a:r>
          </a:p>
          <a:p>
            <a:pPr algn="just">
              <a:spcAft>
                <a:spcPts val="800"/>
              </a:spcAft>
              <a:buNone/>
            </a:pPr>
            <a:r>
              <a:rPr lang="lv-LV" sz="1300" dirty="0">
                <a:effectLst/>
                <a:latin typeface="Verdana" panose="020B0604030504040204" pitchFamily="34" charset="0"/>
                <a:ea typeface="Verdana" panose="020B0604030504040204" pitchFamily="34" charset="0"/>
                <a:cs typeface="Arial" panose="020B0604020202020204" pitchFamily="34" charset="0"/>
              </a:rPr>
              <a:t>Projekta pieteikuma iesniedzējam ir pienākums nodrošināt zinātnisko pētījumu un apgalvojumu uzticamību, un Projekta iesniedzējs ir atbildīgs par projekta pieteikuma apraksta satura oriģinalitāti un faktu patiesumu. </a:t>
            </a:r>
          </a:p>
          <a:p>
            <a:pPr algn="just">
              <a:spcAft>
                <a:spcPts val="800"/>
              </a:spcAft>
              <a:buNone/>
            </a:pPr>
            <a:r>
              <a:rPr lang="lv-LV" sz="1300" dirty="0">
                <a:effectLst/>
                <a:latin typeface="Verdana" panose="020B0604030504040204" pitchFamily="34" charset="0"/>
                <a:ea typeface="Verdana" panose="020B0604030504040204" pitchFamily="34" charset="0"/>
                <a:cs typeface="Arial" panose="020B0604020202020204" pitchFamily="34" charset="0"/>
              </a:rPr>
              <a:t>Projekta pieteikuma iesniedzējs, izmantojot MI risinājumus, ir atbildīgs par:</a:t>
            </a:r>
          </a:p>
          <a:p>
            <a:pPr algn="just">
              <a:spcAft>
                <a:spcPts val="800"/>
              </a:spcAft>
              <a:buNone/>
            </a:pPr>
            <a:r>
              <a:rPr lang="lv-LV" sz="1300" dirty="0">
                <a:effectLst/>
                <a:latin typeface="Verdana" panose="020B0604030504040204" pitchFamily="34" charset="0"/>
                <a:ea typeface="Verdana" panose="020B0604030504040204" pitchFamily="34" charset="0"/>
                <a:cs typeface="Arial" panose="020B0604020202020204" pitchFamily="34" charset="0"/>
              </a:rPr>
              <a:t>- personas datus saturošas, </a:t>
            </a:r>
            <a:r>
              <a:rPr lang="lv-LV" sz="1300" dirty="0" err="1">
                <a:effectLst/>
                <a:latin typeface="Verdana" panose="020B0604030504040204" pitchFamily="34" charset="0"/>
                <a:ea typeface="Verdana" panose="020B0604030504040204" pitchFamily="34" charset="0"/>
                <a:cs typeface="Arial" panose="020B0604020202020204" pitchFamily="34" charset="0"/>
              </a:rPr>
              <a:t>sensitīvas</a:t>
            </a:r>
            <a:r>
              <a:rPr lang="lv-LV" sz="1300" dirty="0">
                <a:effectLst/>
                <a:latin typeface="Verdana" panose="020B0604030504040204" pitchFamily="34" charset="0"/>
                <a:ea typeface="Verdana" panose="020B0604030504040204" pitchFamily="34" charset="0"/>
                <a:cs typeface="Arial" panose="020B0604020202020204" pitchFamily="34" charset="0"/>
              </a:rPr>
              <a:t> un/vai konfidenciālas informācijas nesniegšanu trešo pušu MI sistēmām, </a:t>
            </a:r>
          </a:p>
          <a:p>
            <a:pPr algn="just">
              <a:spcAft>
                <a:spcPts val="800"/>
              </a:spcAft>
              <a:buNone/>
            </a:pPr>
            <a:r>
              <a:rPr lang="lv-LV" sz="1300" dirty="0">
                <a:effectLst/>
                <a:latin typeface="Verdana" panose="020B0604030504040204" pitchFamily="34" charset="0"/>
                <a:ea typeface="Verdana" panose="020B0604030504040204" pitchFamily="34" charset="0"/>
                <a:cs typeface="Arial" panose="020B0604020202020204" pitchFamily="34" charset="0"/>
              </a:rPr>
              <a:t>- aizspriedumu un stereotipu saturošas un/vai aizskarošas informācijas neesamību MI radītajā saturā,</a:t>
            </a:r>
          </a:p>
          <a:p>
            <a:pPr algn="just">
              <a:spcAft>
                <a:spcPts val="800"/>
              </a:spcAft>
              <a:buNone/>
            </a:pPr>
            <a:r>
              <a:rPr lang="lv-LV" sz="1300" dirty="0">
                <a:effectLst/>
                <a:latin typeface="Verdana" panose="020B0604030504040204" pitchFamily="34" charset="0"/>
                <a:ea typeface="Verdana" panose="020B0604030504040204" pitchFamily="34" charset="0"/>
                <a:cs typeface="Arial" panose="020B0604020202020204" pitchFamily="34" charset="0"/>
              </a:rPr>
              <a:t>- MI radītā satura uzticamību.</a:t>
            </a:r>
          </a:p>
        </p:txBody>
      </p:sp>
    </p:spTree>
    <p:extLst>
      <p:ext uri="{BB962C8B-B14F-4D97-AF65-F5344CB8AC3E}">
        <p14:creationId xmlns:p14="http://schemas.microsoft.com/office/powerpoint/2010/main" val="139893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D73B0-FCAD-F6DA-B654-EAFA8313F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A1C4E-8C77-C737-122A-4DCBB1B5ABAB}"/>
              </a:ext>
            </a:extLst>
          </p:cNvPr>
          <p:cNvSpPr>
            <a:spLocks noGrp="1"/>
          </p:cNvSpPr>
          <p:nvPr>
            <p:ph type="title"/>
          </p:nvPr>
        </p:nvSpPr>
        <p:spPr>
          <a:xfrm>
            <a:off x="1612148" y="280989"/>
            <a:ext cx="5287418" cy="779704"/>
          </a:xfrm>
        </p:spPr>
        <p:txBody>
          <a:bodyPr>
            <a:noAutofit/>
          </a:bodyPr>
          <a:lstStyle/>
          <a:p>
            <a:pPr algn="ctr"/>
            <a:r>
              <a:rPr lang="lv-LV" sz="2000" dirty="0">
                <a:solidFill>
                  <a:schemeClr val="accent4">
                    <a:lumMod val="75000"/>
                  </a:schemeClr>
                </a:solidFill>
              </a:rPr>
              <a:t>Jaunumi </a:t>
            </a:r>
            <a:br>
              <a:rPr lang="lv-LV" sz="2000" dirty="0">
                <a:solidFill>
                  <a:schemeClr val="accent4">
                    <a:lumMod val="75000"/>
                  </a:schemeClr>
                </a:solidFill>
              </a:rPr>
            </a:br>
            <a:r>
              <a:rPr lang="lv-LV" sz="1800" dirty="0">
                <a:solidFill>
                  <a:schemeClr val="accent4">
                    <a:lumMod val="75000"/>
                  </a:schemeClr>
                </a:solidFill>
              </a:rPr>
              <a:t>par MI izmantošanu ekspertam</a:t>
            </a:r>
            <a:endParaRPr lang="en-GB" sz="1800" dirty="0">
              <a:solidFill>
                <a:schemeClr val="accent4">
                  <a:lumMod val="75000"/>
                </a:schemeClr>
              </a:solidFill>
            </a:endParaRPr>
          </a:p>
        </p:txBody>
      </p:sp>
      <p:sp>
        <p:nvSpPr>
          <p:cNvPr id="3" name="Content Placeholder 2">
            <a:extLst>
              <a:ext uri="{FF2B5EF4-FFF2-40B4-BE49-F238E27FC236}">
                <a16:creationId xmlns:a16="http://schemas.microsoft.com/office/drawing/2014/main" id="{134B9509-E544-52DD-5B33-2096BB09E5B9}"/>
              </a:ext>
            </a:extLst>
          </p:cNvPr>
          <p:cNvSpPr>
            <a:spLocks noGrp="1"/>
          </p:cNvSpPr>
          <p:nvPr>
            <p:ph idx="1"/>
          </p:nvPr>
        </p:nvSpPr>
        <p:spPr>
          <a:xfrm>
            <a:off x="1715387" y="1160704"/>
            <a:ext cx="6971414" cy="5599602"/>
          </a:xfrm>
        </p:spPr>
        <p:txBody>
          <a:bodyPr>
            <a:normAutofit/>
          </a:bodyPr>
          <a:lstStyle/>
          <a:p>
            <a:pPr algn="just">
              <a:spcBef>
                <a:spcPts val="600"/>
              </a:spcBef>
            </a:pPr>
            <a:endParaRPr lang="lv-LV" sz="1400" dirty="0">
              <a:solidFill>
                <a:schemeClr val="accent2">
                  <a:lumMod val="75000"/>
                </a:schemeClr>
              </a:solidFill>
            </a:endParaRPr>
          </a:p>
          <a:p>
            <a:pPr algn="just">
              <a:spcBef>
                <a:spcPts val="600"/>
              </a:spcBef>
            </a:pPr>
            <a:r>
              <a:rPr lang="lv-LV" sz="1400" dirty="0"/>
              <a:t>      </a:t>
            </a:r>
            <a:endParaRPr lang="lv-LV" sz="1400" dirty="0">
              <a:solidFill>
                <a:schemeClr val="accent2"/>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p>
          <a:p>
            <a:endParaRPr lang="lv-LV" dirty="0"/>
          </a:p>
          <a:p>
            <a:pPr marL="342900" indent="-342900">
              <a:buFont typeface="Arial" panose="020B0604020202020204" pitchFamily="34" charset="0"/>
              <a:buChar char="•"/>
            </a:pPr>
            <a:endParaRPr lang="lv-LV" dirty="0"/>
          </a:p>
        </p:txBody>
      </p:sp>
      <p:pic>
        <p:nvPicPr>
          <p:cNvPr id="17" name="Picture 16">
            <a:extLst>
              <a:ext uri="{FF2B5EF4-FFF2-40B4-BE49-F238E27FC236}">
                <a16:creationId xmlns:a16="http://schemas.microsoft.com/office/drawing/2014/main" id="{9EEED4CC-D14C-D9C5-A79E-12B548F6C0B6}"/>
              </a:ext>
            </a:extLst>
          </p:cNvPr>
          <p:cNvPicPr>
            <a:picLocks noChangeAspect="1"/>
          </p:cNvPicPr>
          <p:nvPr/>
        </p:nvPicPr>
        <p:blipFill>
          <a:blip r:embed="rId2"/>
          <a:stretch>
            <a:fillRect/>
          </a:stretch>
        </p:blipFill>
        <p:spPr>
          <a:xfrm>
            <a:off x="6629400" y="67937"/>
            <a:ext cx="2343149" cy="1042762"/>
          </a:xfrm>
          <a:prstGeom prst="rect">
            <a:avLst/>
          </a:prstGeom>
        </p:spPr>
      </p:pic>
      <p:sp>
        <p:nvSpPr>
          <p:cNvPr id="8" name="Rectangle 7">
            <a:extLst>
              <a:ext uri="{FF2B5EF4-FFF2-40B4-BE49-F238E27FC236}">
                <a16:creationId xmlns:a16="http://schemas.microsoft.com/office/drawing/2014/main" id="{04D7CEBD-D61B-BF71-396C-DDB33FD81E00}"/>
              </a:ext>
            </a:extLst>
          </p:cNvPr>
          <p:cNvSpPr/>
          <p:nvPr/>
        </p:nvSpPr>
        <p:spPr>
          <a:xfrm>
            <a:off x="622570" y="1624518"/>
            <a:ext cx="8210145" cy="3252172"/>
          </a:xfrm>
          <a:prstGeom prst="rect">
            <a:avLst/>
          </a:prstGeom>
          <a:solidFill>
            <a:schemeClr val="bg1">
              <a:lumMod val="95000"/>
            </a:schemeClr>
          </a:solidFill>
        </p:spPr>
        <p:txBody>
          <a:bodyPr wrap="square">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a:lstStyle>
          <a:p>
            <a:pPr algn="just">
              <a:spcAft>
                <a:spcPts val="800"/>
              </a:spcAft>
              <a:buNone/>
            </a:pPr>
            <a:r>
              <a:rPr lang="lv-LV" sz="1600" dirty="0">
                <a:effectLst/>
                <a:latin typeface="Verdana" panose="020B0604030504040204" pitchFamily="34" charset="0"/>
                <a:ea typeface="Verdana" panose="020B0604030504040204" pitchFamily="34" charset="0"/>
                <a:cs typeface="Arial" panose="020B0604020202020204" pitchFamily="34" charset="0"/>
              </a:rPr>
              <a:t>Nolikuma 39.4  punkts pievienots kā jauns apakšpunkts </a:t>
            </a:r>
            <a:r>
              <a:rPr lang="lv-LV" sz="1600" b="1" dirty="0">
                <a:effectLst/>
                <a:latin typeface="Verdana" panose="020B0604030504040204" pitchFamily="34" charset="0"/>
                <a:ea typeface="Verdana" panose="020B0604030504040204" pitchFamily="34" charset="0"/>
                <a:cs typeface="Arial" panose="020B0604020202020204" pitchFamily="34" charset="0"/>
              </a:rPr>
              <a:t>par mākslīgā intelekta izmantošanu ekspertam</a:t>
            </a:r>
            <a:r>
              <a:rPr lang="lv-LV" sz="1600" dirty="0">
                <a:effectLst/>
                <a:latin typeface="Verdana" panose="020B0604030504040204" pitchFamily="34" charset="0"/>
                <a:ea typeface="Verdana" panose="020B0604030504040204" pitchFamily="34" charset="0"/>
                <a:cs typeface="Arial" panose="020B0604020202020204" pitchFamily="34" charset="0"/>
              </a:rPr>
              <a:t>:</a:t>
            </a:r>
          </a:p>
          <a:p>
            <a:pPr algn="just">
              <a:spcAft>
                <a:spcPts val="800"/>
              </a:spcAft>
              <a:buNone/>
            </a:pPr>
            <a:r>
              <a:rPr lang="lv-LV" sz="1600" dirty="0">
                <a:effectLst/>
                <a:latin typeface="Verdana" panose="020B0604030504040204" pitchFamily="34" charset="0"/>
                <a:ea typeface="Verdana" panose="020B0604030504040204" pitchFamily="34" charset="0"/>
                <a:cs typeface="Arial" panose="020B0604020202020204" pitchFamily="34" charset="0"/>
              </a:rPr>
              <a:t>39.4. Eksperta pienākums ir nodrošināt zinātniskā vērtējuma un argumentētu apgalvojumu uzticamību, un ir atbildīgs par sava vērtējuma satura oriģinalitāti un faktu patiesumu. Eksperts ir atbildīgs par projekta pieteikuma un/vai noslēguma pārskata vērtēšanas procesā izmantotā ģeneratīvā MI satur izmantošanu. </a:t>
            </a:r>
          </a:p>
          <a:p>
            <a:pPr algn="just">
              <a:spcAft>
                <a:spcPts val="800"/>
              </a:spcAft>
              <a:buNone/>
            </a:pPr>
            <a:r>
              <a:rPr lang="lv-LV" sz="1600" dirty="0">
                <a:effectLst/>
                <a:latin typeface="Verdana" panose="020B0604030504040204" pitchFamily="34" charset="0"/>
                <a:ea typeface="Verdana" panose="020B0604030504040204" pitchFamily="34" charset="0"/>
                <a:cs typeface="Arial" panose="020B0604020202020204" pitchFamily="34" charset="0"/>
              </a:rPr>
              <a:t>Eksperts, izmantojot MI risinājumus, ir atbildīgs par personas datus saturošas, </a:t>
            </a:r>
            <a:r>
              <a:rPr lang="lv-LV" sz="1600" dirty="0" err="1">
                <a:effectLst/>
                <a:latin typeface="Verdana" panose="020B0604030504040204" pitchFamily="34" charset="0"/>
                <a:ea typeface="Verdana" panose="020B0604030504040204" pitchFamily="34" charset="0"/>
                <a:cs typeface="Arial" panose="020B0604020202020204" pitchFamily="34" charset="0"/>
              </a:rPr>
              <a:t>sensitīvas</a:t>
            </a:r>
            <a:r>
              <a:rPr lang="lv-LV" sz="1600" dirty="0">
                <a:effectLst/>
                <a:latin typeface="Verdana" panose="020B0604030504040204" pitchFamily="34" charset="0"/>
                <a:ea typeface="Verdana" panose="020B0604030504040204" pitchFamily="34" charset="0"/>
                <a:cs typeface="Arial" panose="020B0604020202020204" pitchFamily="34" charset="0"/>
              </a:rPr>
              <a:t> vai konfidenciālas informācijas nesniegšanu trešo pušu MI sistēmām, par aizspriedumu un stereotipu saturošas un/vai aizskarošas informācijas neesamību MI radītajā saturā, kā arī par MI radītā satura uzticamību.</a:t>
            </a:r>
          </a:p>
        </p:txBody>
      </p:sp>
    </p:spTree>
    <p:extLst>
      <p:ext uri="{BB962C8B-B14F-4D97-AF65-F5344CB8AC3E}">
        <p14:creationId xmlns:p14="http://schemas.microsoft.com/office/powerpoint/2010/main" val="305641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CBB4-261E-5A25-26BC-EDD6550D4C15}"/>
              </a:ext>
            </a:extLst>
          </p:cNvPr>
          <p:cNvSpPr>
            <a:spLocks noGrp="1"/>
          </p:cNvSpPr>
          <p:nvPr>
            <p:ph type="title"/>
          </p:nvPr>
        </p:nvSpPr>
        <p:spPr>
          <a:xfrm>
            <a:off x="1524000" y="144249"/>
            <a:ext cx="6096000" cy="1036642"/>
          </a:xfrm>
        </p:spPr>
        <p:txBody>
          <a:bodyPr/>
          <a:lstStyle/>
          <a:p>
            <a:pPr algn="ctr"/>
            <a:r>
              <a:rPr lang="lv-LV" dirty="0">
                <a:solidFill>
                  <a:schemeClr val="accent4">
                    <a:lumMod val="75000"/>
                  </a:schemeClr>
                </a:solidFill>
              </a:rPr>
              <a:t>Projekta pieteikuma </a:t>
            </a:r>
            <a:br>
              <a:rPr lang="lv-LV" dirty="0">
                <a:solidFill>
                  <a:schemeClr val="accent4">
                    <a:lumMod val="75000"/>
                  </a:schemeClr>
                </a:solidFill>
              </a:rPr>
            </a:br>
            <a:r>
              <a:rPr lang="lv-LV" dirty="0">
                <a:solidFill>
                  <a:schemeClr val="accent4">
                    <a:lumMod val="75000"/>
                  </a:schemeClr>
                </a:solidFill>
              </a:rPr>
              <a:t>aizpildīšana (1)</a:t>
            </a:r>
          </a:p>
        </p:txBody>
      </p:sp>
      <p:graphicFrame>
        <p:nvGraphicFramePr>
          <p:cNvPr id="6" name="Content Placeholder 5">
            <a:extLst>
              <a:ext uri="{FF2B5EF4-FFF2-40B4-BE49-F238E27FC236}">
                <a16:creationId xmlns:a16="http://schemas.microsoft.com/office/drawing/2014/main" id="{08B905B0-2957-22ED-D64E-AA88915D4D5B}"/>
              </a:ext>
            </a:extLst>
          </p:cNvPr>
          <p:cNvGraphicFramePr>
            <a:graphicFrameLocks noGrp="1"/>
          </p:cNvGraphicFramePr>
          <p:nvPr>
            <p:ph idx="1"/>
            <p:extLst>
              <p:ext uri="{D42A27DB-BD31-4B8C-83A1-F6EECF244321}">
                <p14:modId xmlns:p14="http://schemas.microsoft.com/office/powerpoint/2010/main" val="4076737980"/>
              </p:ext>
            </p:extLst>
          </p:nvPr>
        </p:nvGraphicFramePr>
        <p:xfrm>
          <a:off x="1701209" y="1298087"/>
          <a:ext cx="6985591" cy="503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a:extLst>
              <a:ext uri="{FF2B5EF4-FFF2-40B4-BE49-F238E27FC236}">
                <a16:creationId xmlns:a16="http://schemas.microsoft.com/office/drawing/2014/main" id="{0CA2960D-E248-3995-9B9A-81A11101E753}"/>
              </a:ext>
            </a:extLst>
          </p:cNvPr>
          <p:cNvPicPr>
            <a:picLocks noChangeAspect="1"/>
          </p:cNvPicPr>
          <p:nvPr/>
        </p:nvPicPr>
        <p:blipFill>
          <a:blip r:embed="rId7"/>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310501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8D61-20F1-5A70-A1AF-19898686F766}"/>
              </a:ext>
            </a:extLst>
          </p:cNvPr>
          <p:cNvSpPr>
            <a:spLocks noGrp="1"/>
          </p:cNvSpPr>
          <p:nvPr>
            <p:ph type="title"/>
          </p:nvPr>
        </p:nvSpPr>
        <p:spPr>
          <a:xfrm>
            <a:off x="1436725" y="161260"/>
            <a:ext cx="6096000" cy="1036642"/>
          </a:xfrm>
        </p:spPr>
        <p:txBody>
          <a:bodyPr/>
          <a:lstStyle/>
          <a:p>
            <a:pPr algn="ctr"/>
            <a:r>
              <a:rPr lang="lv-LV" dirty="0">
                <a:solidFill>
                  <a:schemeClr val="accent4">
                    <a:lumMod val="75000"/>
                  </a:schemeClr>
                </a:solidFill>
              </a:rPr>
              <a:t>Projekta pieteikuma </a:t>
            </a:r>
            <a:br>
              <a:rPr lang="lv-LV" dirty="0">
                <a:solidFill>
                  <a:schemeClr val="accent4">
                    <a:lumMod val="75000"/>
                  </a:schemeClr>
                </a:solidFill>
              </a:rPr>
            </a:br>
            <a:r>
              <a:rPr lang="lv-LV" dirty="0">
                <a:solidFill>
                  <a:schemeClr val="accent4">
                    <a:lumMod val="75000"/>
                  </a:schemeClr>
                </a:solidFill>
              </a:rPr>
              <a:t>aizpildīšana (2)</a:t>
            </a:r>
          </a:p>
        </p:txBody>
      </p:sp>
      <p:graphicFrame>
        <p:nvGraphicFramePr>
          <p:cNvPr id="6" name="Content Placeholder 5">
            <a:extLst>
              <a:ext uri="{FF2B5EF4-FFF2-40B4-BE49-F238E27FC236}">
                <a16:creationId xmlns:a16="http://schemas.microsoft.com/office/drawing/2014/main" id="{38CF5095-ADB5-4347-E538-60AFE2B07F93}"/>
              </a:ext>
            </a:extLst>
          </p:cNvPr>
          <p:cNvGraphicFramePr>
            <a:graphicFrameLocks noGrp="1"/>
          </p:cNvGraphicFramePr>
          <p:nvPr>
            <p:ph idx="1"/>
            <p:extLst>
              <p:ext uri="{D42A27DB-BD31-4B8C-83A1-F6EECF244321}">
                <p14:modId xmlns:p14="http://schemas.microsoft.com/office/powerpoint/2010/main" val="1964676030"/>
              </p:ext>
            </p:extLst>
          </p:nvPr>
        </p:nvGraphicFramePr>
        <p:xfrm>
          <a:off x="1722474" y="992372"/>
          <a:ext cx="6964326" cy="5599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D596C6A-9A7E-8A4F-51E0-A12A61E0A63A}"/>
              </a:ext>
            </a:extLst>
          </p:cNvPr>
          <p:cNvPicPr>
            <a:picLocks noChangeAspect="1"/>
          </p:cNvPicPr>
          <p:nvPr/>
        </p:nvPicPr>
        <p:blipFill>
          <a:blip r:embed="rId7"/>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70123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1298-D5B1-942D-6E28-2440B6997834}"/>
              </a:ext>
            </a:extLst>
          </p:cNvPr>
          <p:cNvSpPr>
            <a:spLocks noGrp="1"/>
          </p:cNvSpPr>
          <p:nvPr>
            <p:ph type="title"/>
          </p:nvPr>
        </p:nvSpPr>
        <p:spPr>
          <a:xfrm>
            <a:off x="1190625" y="228600"/>
            <a:ext cx="6096000" cy="1036642"/>
          </a:xfrm>
        </p:spPr>
        <p:txBody>
          <a:bodyPr/>
          <a:lstStyle/>
          <a:p>
            <a:pPr algn="ctr"/>
            <a:r>
              <a:rPr lang="lv-LV" dirty="0">
                <a:solidFill>
                  <a:schemeClr val="accent4">
                    <a:lumMod val="75000"/>
                  </a:schemeClr>
                </a:solidFill>
                <a:latin typeface="Verdana" panose="020B0604030504040204" pitchFamily="34" charset="0"/>
                <a:ea typeface="Verdana" panose="020B0604030504040204" pitchFamily="34" charset="0"/>
              </a:rPr>
              <a:t>B daļa «Projekta apraksts»</a:t>
            </a:r>
            <a:br>
              <a:rPr lang="lv-LV" dirty="0">
                <a:latin typeface="Verdana" panose="020B0604030504040204" pitchFamily="34" charset="0"/>
                <a:ea typeface="Verdana" panose="020B0604030504040204" pitchFamily="34" charset="0"/>
              </a:rPr>
            </a:br>
            <a:r>
              <a:rPr lang="lv-LV" b="0" dirty="0">
                <a:solidFill>
                  <a:schemeClr val="accent4">
                    <a:lumMod val="75000"/>
                  </a:schemeClr>
                </a:solidFill>
                <a:latin typeface="Verdana" panose="020B0604030504040204" pitchFamily="34" charset="0"/>
                <a:ea typeface="Verdana" panose="020B0604030504040204" pitchFamily="34" charset="0"/>
              </a:rPr>
              <a:t>Izcilība (1)</a:t>
            </a:r>
            <a:endParaRPr lang="lv-LV" b="0" dirty="0">
              <a:solidFill>
                <a:schemeClr val="accent4">
                  <a:lumMod val="75000"/>
                </a:schemeClr>
              </a:solidFill>
            </a:endParaRPr>
          </a:p>
        </p:txBody>
      </p:sp>
      <p:sp>
        <p:nvSpPr>
          <p:cNvPr id="3" name="Content Placeholder 2">
            <a:extLst>
              <a:ext uri="{FF2B5EF4-FFF2-40B4-BE49-F238E27FC236}">
                <a16:creationId xmlns:a16="http://schemas.microsoft.com/office/drawing/2014/main" id="{E02AE50A-5B81-9D0A-2517-33E1A1045B05}"/>
              </a:ext>
            </a:extLst>
          </p:cNvPr>
          <p:cNvSpPr>
            <a:spLocks noGrp="1"/>
          </p:cNvSpPr>
          <p:nvPr>
            <p:ph idx="1"/>
          </p:nvPr>
        </p:nvSpPr>
        <p:spPr>
          <a:xfrm>
            <a:off x="1665767" y="1212112"/>
            <a:ext cx="7021033" cy="4914061"/>
          </a:xfrm>
        </p:spPr>
        <p:txBody>
          <a:bodyPr>
            <a:normAutofit fontScale="77500" lnSpcReduction="20000"/>
          </a:bodyPr>
          <a:lstStyle/>
          <a:p>
            <a:pPr algn="just"/>
            <a:r>
              <a:rPr lang="lv-LV" dirty="0"/>
              <a:t>Projekta aprakstu aizpilda atbilstoši Iesniegšanas metodikas 2.2. apakšnodaļai. Projekta apraksts sastāv no 3 nodaļām:</a:t>
            </a:r>
          </a:p>
          <a:p>
            <a:pPr algn="just"/>
            <a:r>
              <a:rPr lang="lv-LV" dirty="0"/>
              <a:t>• Izcilība</a:t>
            </a:r>
          </a:p>
          <a:p>
            <a:pPr algn="just"/>
            <a:r>
              <a:rPr lang="lv-LV" dirty="0"/>
              <a:t>• Ietekme</a:t>
            </a:r>
          </a:p>
          <a:p>
            <a:pPr algn="just"/>
            <a:r>
              <a:rPr lang="lv-LV" dirty="0"/>
              <a:t>• Īstenošana</a:t>
            </a:r>
          </a:p>
          <a:p>
            <a:pPr algn="just"/>
            <a:endParaRPr lang="lv-LV" dirty="0"/>
          </a:p>
          <a:p>
            <a:pPr algn="just"/>
            <a:r>
              <a:rPr lang="lv-LV" dirty="0">
                <a:solidFill>
                  <a:schemeClr val="accent2">
                    <a:lumMod val="75000"/>
                  </a:schemeClr>
                </a:solidFill>
              </a:rPr>
              <a:t>Izcilības nodaļā apraksta</a:t>
            </a:r>
            <a:r>
              <a:rPr lang="lv-LV" dirty="0"/>
              <a:t>:</a:t>
            </a:r>
          </a:p>
          <a:p>
            <a:pPr algn="just"/>
            <a:r>
              <a:rPr lang="lv-LV" dirty="0"/>
              <a:t>   Projekta ieguldījums programmas </a:t>
            </a:r>
            <a:r>
              <a:rPr lang="lv-LV" dirty="0" err="1"/>
              <a:t>virsmērķa</a:t>
            </a:r>
            <a:r>
              <a:rPr lang="lv-LV" dirty="0"/>
              <a:t> un MK rīkojuma 5. punktā noteiktā mērķa sasniegšanā un apakšprojektu tematisko uzdevumu īstenošanas nodrošināšanā</a:t>
            </a:r>
          </a:p>
          <a:p>
            <a:pPr algn="just"/>
            <a:r>
              <a:rPr lang="lv-LV" dirty="0"/>
              <a:t>  Aprakstā ņem vērā MK rīkojuma 6. noteiktos tematiskos uzdevumus un MK rīkojuma 7. punktā norādītos kopīgos (horizontālos) uzdevumus. </a:t>
            </a:r>
          </a:p>
          <a:p>
            <a:pPr algn="just"/>
            <a:r>
              <a:rPr lang="lv-LV" dirty="0"/>
              <a:t>   Projekta mērķis, hipotēze, uzdevumi, esošā situācija zinātnes nozarē (zinātība).</a:t>
            </a:r>
          </a:p>
          <a:p>
            <a:pPr algn="just"/>
            <a:r>
              <a:rPr lang="lv-LV" dirty="0"/>
              <a:t>Sniedz informāciju atbilstoši MK rīkojuma 6. punktā noteiktajiem uzdevumiem, kā arī MK noteikumu 27.1.-27.3. apakšpunktā noteiktajiem apsvērumiem.</a:t>
            </a:r>
          </a:p>
          <a:p>
            <a:pPr algn="just"/>
            <a:r>
              <a:rPr lang="lv-LV" dirty="0"/>
              <a:t>   Projekta īstenošanas modelis un sadarbības partneru loma projekta mērķa un uzdevumu sasniegšanā un savstarpējā papildinātība. </a:t>
            </a:r>
          </a:p>
        </p:txBody>
      </p:sp>
      <p:sp>
        <p:nvSpPr>
          <p:cNvPr id="4" name="Text Placeholder 3">
            <a:extLst>
              <a:ext uri="{FF2B5EF4-FFF2-40B4-BE49-F238E27FC236}">
                <a16:creationId xmlns:a16="http://schemas.microsoft.com/office/drawing/2014/main" id="{5684361B-CABB-EEA3-84FC-52D8572C7FD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9FF0830-D040-063B-0800-D528D07C712B}"/>
              </a:ext>
            </a:extLst>
          </p:cNvPr>
          <p:cNvSpPr>
            <a:spLocks noGrp="1"/>
          </p:cNvSpPr>
          <p:nvPr>
            <p:ph type="body" sz="quarter" idx="12"/>
          </p:nvPr>
        </p:nvSpPr>
        <p:spPr/>
        <p:txBody>
          <a:bodyPr/>
          <a:lstStyle/>
          <a:p>
            <a:endParaRPr lang="lv-LV"/>
          </a:p>
        </p:txBody>
      </p:sp>
      <p:pic>
        <p:nvPicPr>
          <p:cNvPr id="6" name="Picture 4" descr="Image result for checklist icon">
            <a:extLst>
              <a:ext uri="{FF2B5EF4-FFF2-40B4-BE49-F238E27FC236}">
                <a16:creationId xmlns:a16="http://schemas.microsoft.com/office/drawing/2014/main" id="{C6201FB6-55B8-370E-BB14-DB526CF98DD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7350" y="2178378"/>
            <a:ext cx="261497" cy="269975"/>
          </a:xfrm>
          <a:prstGeom prst="rect">
            <a:avLst/>
          </a:prstGeom>
          <a:solidFill>
            <a:srgbClr val="FF9900"/>
          </a:solidFill>
          <a:ln>
            <a:noFill/>
          </a:ln>
        </p:spPr>
      </p:pic>
      <p:pic>
        <p:nvPicPr>
          <p:cNvPr id="7" name="Picture 4" descr="Image result for checklist icon">
            <a:extLst>
              <a:ext uri="{FF2B5EF4-FFF2-40B4-BE49-F238E27FC236}">
                <a16:creationId xmlns:a16="http://schemas.microsoft.com/office/drawing/2014/main" id="{C631331E-A379-F54F-B9AC-39C25474D954}"/>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767" y="1908403"/>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5B580BC8-A43F-4CF3-FFDD-6DCCEC98BBB8}"/>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7350" y="1621433"/>
            <a:ext cx="269357" cy="269975"/>
          </a:xfrm>
          <a:prstGeom prst="rect">
            <a:avLst/>
          </a:prstGeom>
          <a:solidFill>
            <a:srgbClr val="FF9900"/>
          </a:solidFill>
          <a:ln>
            <a:noFill/>
          </a:ln>
        </p:spPr>
      </p:pic>
      <p:pic>
        <p:nvPicPr>
          <p:cNvPr id="10" name="Picture 4" descr="Image result for checklist icon">
            <a:extLst>
              <a:ext uri="{FF2B5EF4-FFF2-40B4-BE49-F238E27FC236}">
                <a16:creationId xmlns:a16="http://schemas.microsoft.com/office/drawing/2014/main" id="{E78A97C5-6B8A-5CC6-B411-AB48E543C58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4503" y="4117874"/>
            <a:ext cx="269357" cy="269975"/>
          </a:xfrm>
          <a:prstGeom prst="rect">
            <a:avLst/>
          </a:prstGeom>
          <a:solidFill>
            <a:srgbClr val="FF9900"/>
          </a:solidFill>
          <a:ln>
            <a:noFill/>
          </a:ln>
        </p:spPr>
      </p:pic>
      <p:pic>
        <p:nvPicPr>
          <p:cNvPr id="11" name="Picture 4" descr="Image result for checklist icon">
            <a:extLst>
              <a:ext uri="{FF2B5EF4-FFF2-40B4-BE49-F238E27FC236}">
                <a16:creationId xmlns:a16="http://schemas.microsoft.com/office/drawing/2014/main" id="{260E8B40-7055-3053-4FB9-E915B5ED33B5}"/>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7350" y="2858108"/>
            <a:ext cx="269357" cy="269975"/>
          </a:xfrm>
          <a:prstGeom prst="rect">
            <a:avLst/>
          </a:prstGeom>
          <a:solidFill>
            <a:srgbClr val="FF9900"/>
          </a:solidFill>
          <a:ln>
            <a:noFill/>
          </a:ln>
        </p:spPr>
      </p:pic>
      <p:pic>
        <p:nvPicPr>
          <p:cNvPr id="12" name="Picture 11">
            <a:extLst>
              <a:ext uri="{FF2B5EF4-FFF2-40B4-BE49-F238E27FC236}">
                <a16:creationId xmlns:a16="http://schemas.microsoft.com/office/drawing/2014/main" id="{C188082C-3730-CF35-7339-F4C7754F03A6}"/>
              </a:ext>
            </a:extLst>
          </p:cNvPr>
          <p:cNvPicPr>
            <a:picLocks noChangeAspect="1"/>
          </p:cNvPicPr>
          <p:nvPr/>
        </p:nvPicPr>
        <p:blipFill>
          <a:blip r:embed="rId3"/>
          <a:stretch>
            <a:fillRect/>
          </a:stretch>
        </p:blipFill>
        <p:spPr>
          <a:xfrm>
            <a:off x="6629400" y="97694"/>
            <a:ext cx="2343149" cy="1042762"/>
          </a:xfrm>
          <a:prstGeom prst="rect">
            <a:avLst/>
          </a:prstGeom>
        </p:spPr>
      </p:pic>
      <p:pic>
        <p:nvPicPr>
          <p:cNvPr id="13" name="Picture 12">
            <a:extLst>
              <a:ext uri="{FF2B5EF4-FFF2-40B4-BE49-F238E27FC236}">
                <a16:creationId xmlns:a16="http://schemas.microsoft.com/office/drawing/2014/main" id="{47A04BD6-680F-B291-AA71-E49417EAA499}"/>
              </a:ext>
            </a:extLst>
          </p:cNvPr>
          <p:cNvPicPr>
            <a:picLocks noChangeAspect="1"/>
          </p:cNvPicPr>
          <p:nvPr/>
        </p:nvPicPr>
        <p:blipFill>
          <a:blip r:embed="rId4"/>
          <a:stretch>
            <a:fillRect/>
          </a:stretch>
        </p:blipFill>
        <p:spPr>
          <a:xfrm>
            <a:off x="1662363" y="5187769"/>
            <a:ext cx="274344" cy="268247"/>
          </a:xfrm>
          <a:prstGeom prst="rect">
            <a:avLst/>
          </a:prstGeom>
        </p:spPr>
      </p:pic>
      <p:pic>
        <p:nvPicPr>
          <p:cNvPr id="9" name="Picture 8">
            <a:extLst>
              <a:ext uri="{FF2B5EF4-FFF2-40B4-BE49-F238E27FC236}">
                <a16:creationId xmlns:a16="http://schemas.microsoft.com/office/drawing/2014/main" id="{42B66769-A07B-8F95-C75D-2357C0602E0A}"/>
              </a:ext>
            </a:extLst>
          </p:cNvPr>
          <p:cNvPicPr>
            <a:picLocks noChangeAspect="1"/>
          </p:cNvPicPr>
          <p:nvPr/>
        </p:nvPicPr>
        <p:blipFill>
          <a:blip r:embed="rId5"/>
          <a:stretch>
            <a:fillRect/>
          </a:stretch>
        </p:blipFill>
        <p:spPr>
          <a:xfrm>
            <a:off x="1636934" y="3461671"/>
            <a:ext cx="268247" cy="268247"/>
          </a:xfrm>
          <a:prstGeom prst="rect">
            <a:avLst/>
          </a:prstGeom>
        </p:spPr>
      </p:pic>
    </p:spTree>
    <p:extLst>
      <p:ext uri="{BB962C8B-B14F-4D97-AF65-F5344CB8AC3E}">
        <p14:creationId xmlns:p14="http://schemas.microsoft.com/office/powerpoint/2010/main" val="144691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8591-F180-BF62-742F-B9D3426AABD5}"/>
              </a:ext>
            </a:extLst>
          </p:cNvPr>
          <p:cNvSpPr>
            <a:spLocks noGrp="1"/>
          </p:cNvSpPr>
          <p:nvPr>
            <p:ph type="title"/>
          </p:nvPr>
        </p:nvSpPr>
        <p:spPr>
          <a:xfrm>
            <a:off x="1143000" y="281787"/>
            <a:ext cx="6096000" cy="1036642"/>
          </a:xfrm>
        </p:spPr>
        <p:txBody>
          <a:bodyPr/>
          <a:lstStyle/>
          <a:p>
            <a:pPr algn="ctr"/>
            <a:r>
              <a:rPr lang="lv-LV" dirty="0">
                <a:solidFill>
                  <a:schemeClr val="accent4">
                    <a:lumMod val="75000"/>
                  </a:schemeClr>
                </a:solidFill>
                <a:latin typeface="Verdana" panose="020B0604030504040204" pitchFamily="34" charset="0"/>
                <a:ea typeface="Verdana" panose="020B0604030504040204" pitchFamily="34" charset="0"/>
              </a:rPr>
              <a:t>B daļa «Projekta apraksts»</a:t>
            </a:r>
            <a:br>
              <a:rPr lang="lv-LV" dirty="0">
                <a:latin typeface="Verdana" panose="020B0604030504040204" pitchFamily="34" charset="0"/>
                <a:ea typeface="Verdana" panose="020B0604030504040204" pitchFamily="34" charset="0"/>
              </a:rPr>
            </a:br>
            <a:r>
              <a:rPr lang="lv-LV" b="0" dirty="0">
                <a:solidFill>
                  <a:schemeClr val="accent4">
                    <a:lumMod val="75000"/>
                  </a:schemeClr>
                </a:solidFill>
                <a:latin typeface="Verdana" panose="020B0604030504040204" pitchFamily="34" charset="0"/>
                <a:ea typeface="Verdana" panose="020B0604030504040204" pitchFamily="34" charset="0"/>
              </a:rPr>
              <a:t>Izcilība (2)</a:t>
            </a:r>
            <a:endParaRPr lang="lv-LV" dirty="0"/>
          </a:p>
        </p:txBody>
      </p:sp>
      <p:sp>
        <p:nvSpPr>
          <p:cNvPr id="3" name="Content Placeholder 2">
            <a:extLst>
              <a:ext uri="{FF2B5EF4-FFF2-40B4-BE49-F238E27FC236}">
                <a16:creationId xmlns:a16="http://schemas.microsoft.com/office/drawing/2014/main" id="{88B52B52-260B-30F7-F02F-27A5588E8EB6}"/>
              </a:ext>
            </a:extLst>
          </p:cNvPr>
          <p:cNvSpPr>
            <a:spLocks noGrp="1"/>
          </p:cNvSpPr>
          <p:nvPr>
            <p:ph idx="1"/>
          </p:nvPr>
        </p:nvSpPr>
        <p:spPr>
          <a:xfrm>
            <a:off x="1665767" y="1417642"/>
            <a:ext cx="7021033" cy="4708531"/>
          </a:xfrm>
        </p:spPr>
        <p:txBody>
          <a:bodyPr>
            <a:normAutofit fontScale="70000" lnSpcReduction="20000"/>
          </a:bodyPr>
          <a:lstStyle/>
          <a:p>
            <a:pPr algn="just"/>
            <a:r>
              <a:rPr lang="lv-LV" dirty="0"/>
              <a:t>Aprakstot projekta zinātnisko daļu, sevišķu uzmanību pievērst šādiem aspektiem:</a:t>
            </a:r>
          </a:p>
          <a:p>
            <a:pPr algn="just"/>
            <a:endParaRPr lang="lv-LV" dirty="0"/>
          </a:p>
          <a:p>
            <a:pPr algn="just"/>
            <a:r>
              <a:rPr lang="lv-LV" dirty="0">
                <a:solidFill>
                  <a:schemeClr val="accent2">
                    <a:lumMod val="75000"/>
                  </a:schemeClr>
                </a:solidFill>
              </a:rPr>
              <a:t>Projekta metodoloģija:</a:t>
            </a:r>
          </a:p>
          <a:p>
            <a:pPr marL="342900" indent="-342900" algn="just">
              <a:buFont typeface="Arial" panose="020B0604020202020204" pitchFamily="34" charset="0"/>
              <a:buChar char="•"/>
            </a:pPr>
            <a:r>
              <a:rPr lang="lv-LV" dirty="0"/>
              <a:t>detalizēts metodoloģijas apraksts</a:t>
            </a:r>
          </a:p>
          <a:p>
            <a:pPr marL="342900" indent="-342900" algn="just">
              <a:buFont typeface="Arial" panose="020B0604020202020204" pitchFamily="34" charset="0"/>
              <a:buChar char="•"/>
            </a:pPr>
            <a:r>
              <a:rPr lang="lv-LV" dirty="0"/>
              <a:t>projekta mērķa un sasaiste ar metodoloģiju</a:t>
            </a:r>
          </a:p>
          <a:p>
            <a:pPr marL="342900" indent="-342900" algn="just">
              <a:buFont typeface="Arial" panose="020B0604020202020204" pitchFamily="34" charset="0"/>
              <a:buChar char="•"/>
            </a:pPr>
            <a:r>
              <a:rPr lang="lv-LV" dirty="0"/>
              <a:t>projekta mērķu, uzdevumu un rezultātu sasaiste ar  MK rīkojuma </a:t>
            </a:r>
            <a:r>
              <a:rPr lang="lv-LV" dirty="0" err="1"/>
              <a:t>virsmērķi</a:t>
            </a:r>
            <a:r>
              <a:rPr lang="lv-LV" dirty="0"/>
              <a:t>, mērķi un uzdevumiem, kā arī ieguldījumu attiecīgās RIS3 jomas attīstībā</a:t>
            </a:r>
          </a:p>
          <a:p>
            <a:pPr algn="just"/>
            <a:endParaRPr lang="lv-LV" dirty="0"/>
          </a:p>
          <a:p>
            <a:pPr algn="just"/>
            <a:r>
              <a:rPr lang="lv-LV" dirty="0">
                <a:solidFill>
                  <a:schemeClr val="accent2">
                    <a:lumMod val="75000"/>
                  </a:schemeClr>
                </a:solidFill>
              </a:rPr>
              <a:t>Projekta pieteikuma kvalitāte, tai skaitā:</a:t>
            </a:r>
          </a:p>
          <a:p>
            <a:pPr marL="342900" indent="-342900" algn="just">
              <a:buFont typeface="Arial" panose="020B0604020202020204" pitchFamily="34" charset="0"/>
              <a:buChar char="•"/>
            </a:pPr>
            <a:r>
              <a:rPr lang="lv-LV" dirty="0"/>
              <a:t>atbilstošs literatūras apskats</a:t>
            </a:r>
          </a:p>
          <a:p>
            <a:pPr marL="342900" indent="-342900" algn="just">
              <a:buFont typeface="Arial" panose="020B0604020202020204" pitchFamily="34" charset="0"/>
              <a:buChar char="•"/>
            </a:pPr>
            <a:r>
              <a:rPr lang="lv-LV" dirty="0"/>
              <a:t>korekti noformētas atsauces</a:t>
            </a:r>
          </a:p>
          <a:p>
            <a:pPr marL="342900" indent="-342900" algn="just">
              <a:buFont typeface="Arial" panose="020B0604020202020204" pitchFamily="34" charset="0"/>
              <a:buChar char="•"/>
            </a:pPr>
            <a:r>
              <a:rPr lang="lv-LV" dirty="0"/>
              <a:t>skaidrot izmantotos jēdzienus</a:t>
            </a:r>
          </a:p>
          <a:p>
            <a:pPr algn="just"/>
            <a:endParaRPr lang="lv-LV" dirty="0"/>
          </a:p>
          <a:p>
            <a:pPr algn="just"/>
            <a:r>
              <a:rPr lang="lv-LV" dirty="0">
                <a:solidFill>
                  <a:schemeClr val="accent2">
                    <a:lumMod val="75000"/>
                  </a:schemeClr>
                </a:solidFill>
              </a:rPr>
              <a:t>Projekta novitātes un oriģinalitātes pamatojums </a:t>
            </a:r>
            <a:r>
              <a:rPr lang="lv-LV" dirty="0"/>
              <a:t>attiecīgās jomas kontekstā (arī starptautiski):</a:t>
            </a:r>
          </a:p>
          <a:p>
            <a:pPr marL="342900" indent="-342900" algn="just">
              <a:buFont typeface="Arial" panose="020B0604020202020204" pitchFamily="34" charset="0"/>
              <a:buChar char="•"/>
            </a:pPr>
            <a:r>
              <a:rPr lang="lv-LV" dirty="0"/>
              <a:t>pašreizējā situācijas jāapraksta pilnībā</a:t>
            </a:r>
          </a:p>
          <a:p>
            <a:pPr marL="342900" indent="-342900" algn="just">
              <a:buFont typeface="Arial" panose="020B0604020202020204" pitchFamily="34" charset="0"/>
              <a:buChar char="•"/>
            </a:pPr>
            <a:r>
              <a:rPr lang="lv-LV" dirty="0"/>
              <a:t>jāsalīdzina projekta metodoloģija ar jaunākajiem sasniegumiem jomā</a:t>
            </a:r>
          </a:p>
          <a:p>
            <a:pPr algn="just"/>
            <a:endParaRPr lang="lv-LV" dirty="0"/>
          </a:p>
          <a:p>
            <a:pPr algn="just"/>
            <a:r>
              <a:rPr lang="lv-LV" dirty="0"/>
              <a:t>Sadarbības īstenošana zinātniskajā aspektā, projekta sadarbības partnera nepieciešamība un ieguldījums</a:t>
            </a:r>
          </a:p>
        </p:txBody>
      </p:sp>
      <p:sp>
        <p:nvSpPr>
          <p:cNvPr id="4" name="Text Placeholder 3">
            <a:extLst>
              <a:ext uri="{FF2B5EF4-FFF2-40B4-BE49-F238E27FC236}">
                <a16:creationId xmlns:a16="http://schemas.microsoft.com/office/drawing/2014/main" id="{29290579-E7AC-FE9B-8C4F-19CD55525C44}"/>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50CCDE9E-9A86-C72B-EE63-E2272F3129F9}"/>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5033B1FE-AEA8-FC13-74AA-2E4D2D5509A7}"/>
              </a:ext>
            </a:extLst>
          </p:cNvPr>
          <p:cNvPicPr>
            <a:picLocks noChangeAspect="1"/>
          </p:cNvPicPr>
          <p:nvPr/>
        </p:nvPicPr>
        <p:blipFill>
          <a:blip r:embed="rId2"/>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859486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B8CF-BD47-1F54-FAAE-9205D0FC3655}"/>
              </a:ext>
            </a:extLst>
          </p:cNvPr>
          <p:cNvSpPr>
            <a:spLocks noGrp="1"/>
          </p:cNvSpPr>
          <p:nvPr>
            <p:ph type="title"/>
          </p:nvPr>
        </p:nvSpPr>
        <p:spPr>
          <a:xfrm>
            <a:off x="1152525" y="313502"/>
            <a:ext cx="6096000" cy="1036642"/>
          </a:xfrm>
        </p:spPr>
        <p:txBody>
          <a:bodyPr>
            <a:normAutofit/>
          </a:bodyPr>
          <a:lstStyle/>
          <a:p>
            <a:pPr algn="ctr"/>
            <a:r>
              <a:rPr lang="lv-LV" dirty="0">
                <a:solidFill>
                  <a:schemeClr val="accent4">
                    <a:lumMod val="75000"/>
                  </a:schemeClr>
                </a:solidFill>
                <a:latin typeface="Verdana" panose="020B0604030504040204" pitchFamily="34" charset="0"/>
                <a:ea typeface="Verdana" panose="020B0604030504040204" pitchFamily="34" charset="0"/>
              </a:rPr>
              <a:t>B daļa «Projekta apraksts»</a:t>
            </a:r>
            <a:br>
              <a:rPr lang="lv-LV" dirty="0">
                <a:latin typeface="Verdana" panose="020B0604030504040204" pitchFamily="34" charset="0"/>
                <a:ea typeface="Verdana" panose="020B0604030504040204" pitchFamily="34" charset="0"/>
              </a:rPr>
            </a:br>
            <a:r>
              <a:rPr lang="lv-LV" b="0" dirty="0">
                <a:solidFill>
                  <a:schemeClr val="accent4">
                    <a:lumMod val="75000"/>
                  </a:schemeClr>
                </a:solidFill>
                <a:latin typeface="Verdana" panose="020B0604030504040204" pitchFamily="34" charset="0"/>
                <a:ea typeface="Verdana" panose="020B0604030504040204" pitchFamily="34" charset="0"/>
              </a:rPr>
              <a:t>Ietekme (1)</a:t>
            </a:r>
            <a:endParaRPr lang="lv-LV" sz="1300" dirty="0">
              <a:solidFill>
                <a:srgbClr val="FF0000"/>
              </a:solidFill>
            </a:endParaRPr>
          </a:p>
        </p:txBody>
      </p:sp>
      <p:sp>
        <p:nvSpPr>
          <p:cNvPr id="3" name="Content Placeholder 2">
            <a:extLst>
              <a:ext uri="{FF2B5EF4-FFF2-40B4-BE49-F238E27FC236}">
                <a16:creationId xmlns:a16="http://schemas.microsoft.com/office/drawing/2014/main" id="{C031056D-D1A2-DB09-5A8F-E401248FF646}"/>
              </a:ext>
            </a:extLst>
          </p:cNvPr>
          <p:cNvSpPr>
            <a:spLocks noGrp="1"/>
          </p:cNvSpPr>
          <p:nvPr>
            <p:ph idx="1"/>
          </p:nvPr>
        </p:nvSpPr>
        <p:spPr>
          <a:xfrm>
            <a:off x="1694121" y="1752600"/>
            <a:ext cx="6992679" cy="4373573"/>
          </a:xfrm>
        </p:spPr>
        <p:txBody>
          <a:bodyPr>
            <a:normAutofit/>
          </a:bodyPr>
          <a:lstStyle/>
          <a:p>
            <a:r>
              <a:rPr lang="lv-LV" dirty="0">
                <a:solidFill>
                  <a:schemeClr val="accent2">
                    <a:lumMod val="75000"/>
                  </a:schemeClr>
                </a:solidFill>
              </a:rPr>
              <a:t>Ietekmes nodaļā apraksta: </a:t>
            </a:r>
          </a:p>
          <a:p>
            <a:pPr marL="342900" indent="-342900" algn="just">
              <a:buFont typeface="Arial" panose="020B0604020202020204" pitchFamily="34" charset="0"/>
              <a:buChar char="•"/>
            </a:pPr>
            <a:r>
              <a:rPr lang="lv-LV" sz="1800" dirty="0">
                <a:effectLst/>
              </a:rPr>
              <a:t>Projekta un tā rezultātu ietekmi uz izglītības jomu un to pētniecības kopienas attīstību Latvijā</a:t>
            </a:r>
            <a:r>
              <a:rPr lang="lv-LV" dirty="0"/>
              <a:t>;</a:t>
            </a:r>
          </a:p>
          <a:p>
            <a:pPr marL="342900" indent="-342900" algn="just">
              <a:buFont typeface="Arial" panose="020B0604020202020204" pitchFamily="34" charset="0"/>
              <a:buChar char="•"/>
            </a:pPr>
            <a:r>
              <a:rPr lang="lv-LV" sz="1800" dirty="0">
                <a:effectLst/>
              </a:rPr>
              <a:t>Projekta un tā rezultātu ietekme uz izglītības nozares politikas veidotājiem un ieviesējiem, plānojot </a:t>
            </a:r>
            <a:r>
              <a:rPr lang="lv-LV" sz="1800" dirty="0" err="1">
                <a:effectLst/>
              </a:rPr>
              <a:t>rīcībpolitiku</a:t>
            </a:r>
            <a:r>
              <a:rPr lang="lv-LV" sz="1800" dirty="0">
                <a:effectLst/>
              </a:rPr>
              <a:t> ieteikumu izstrādi par izglītības sistēmas attīstību un stratēģisko izglītības attīstības mērķu sasniegšanu</a:t>
            </a:r>
            <a:r>
              <a:rPr lang="lv-LV" dirty="0"/>
              <a:t>;</a:t>
            </a:r>
          </a:p>
          <a:p>
            <a:pPr marL="342900" indent="-342900" algn="just">
              <a:buFont typeface="Arial" panose="020B0604020202020204" pitchFamily="34" charset="0"/>
              <a:buChar char="•"/>
            </a:pPr>
            <a:r>
              <a:rPr lang="lv-LV" sz="1800" dirty="0">
                <a:effectLst/>
              </a:rPr>
              <a:t>Projekta un tā rezultātu ietekme uz studējošajiem izglītības procesā</a:t>
            </a:r>
            <a:r>
              <a:rPr lang="lv-LV" dirty="0"/>
              <a:t>;</a:t>
            </a:r>
          </a:p>
          <a:p>
            <a:pPr marL="342900" indent="-342900" algn="just">
              <a:buFont typeface="Arial" panose="020B0604020202020204" pitchFamily="34" charset="0"/>
              <a:buChar char="•"/>
            </a:pPr>
            <a:r>
              <a:rPr lang="lv-LV" sz="1800" dirty="0">
                <a:effectLst/>
              </a:rPr>
              <a:t>Projekta un tā rezultātu ietekme uz sabiedrību kopumā</a:t>
            </a:r>
            <a:r>
              <a:rPr lang="lv-LV" dirty="0"/>
              <a:t>.</a:t>
            </a:r>
          </a:p>
        </p:txBody>
      </p:sp>
      <p:sp>
        <p:nvSpPr>
          <p:cNvPr id="4" name="Text Placeholder 3">
            <a:extLst>
              <a:ext uri="{FF2B5EF4-FFF2-40B4-BE49-F238E27FC236}">
                <a16:creationId xmlns:a16="http://schemas.microsoft.com/office/drawing/2014/main" id="{9E2B67A2-B387-FABD-1562-ED99D36C45F6}"/>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A25ADAE5-52DD-253B-B11A-66D9CBC37CB8}"/>
              </a:ext>
            </a:extLst>
          </p:cNvPr>
          <p:cNvSpPr>
            <a:spLocks noGrp="1"/>
          </p:cNvSpPr>
          <p:nvPr>
            <p:ph type="body" sz="quarter" idx="12"/>
          </p:nvPr>
        </p:nvSpPr>
        <p:spPr/>
        <p:txBody>
          <a:bodyPr/>
          <a:lstStyle/>
          <a:p>
            <a:endParaRPr lang="lv-LV"/>
          </a:p>
        </p:txBody>
      </p:sp>
      <p:pic>
        <p:nvPicPr>
          <p:cNvPr id="8" name="Picture 4" descr="Image result for checklist icon">
            <a:extLst>
              <a:ext uri="{FF2B5EF4-FFF2-40B4-BE49-F238E27FC236}">
                <a16:creationId xmlns:a16="http://schemas.microsoft.com/office/drawing/2014/main" id="{6141E8C2-6CF5-0E66-EEAE-6476B01C7F0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3336" y="2130351"/>
            <a:ext cx="269357" cy="269975"/>
          </a:xfrm>
          <a:prstGeom prst="rect">
            <a:avLst/>
          </a:prstGeom>
          <a:solidFill>
            <a:srgbClr val="FF9900"/>
          </a:solidFill>
          <a:ln>
            <a:noFill/>
          </a:ln>
        </p:spPr>
      </p:pic>
      <p:pic>
        <p:nvPicPr>
          <p:cNvPr id="9" name="Picture 4" descr="Image result for checklist icon">
            <a:extLst>
              <a:ext uri="{FF2B5EF4-FFF2-40B4-BE49-F238E27FC236}">
                <a16:creationId xmlns:a16="http://schemas.microsoft.com/office/drawing/2014/main" id="{1287FB98-D496-4CF9-6B71-00CB1C3C1212}"/>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5259" y="2721464"/>
            <a:ext cx="269357" cy="269975"/>
          </a:xfrm>
          <a:prstGeom prst="rect">
            <a:avLst/>
          </a:prstGeom>
          <a:solidFill>
            <a:srgbClr val="FF9900"/>
          </a:solidFill>
          <a:ln>
            <a:noFill/>
          </a:ln>
        </p:spPr>
      </p:pic>
      <p:pic>
        <p:nvPicPr>
          <p:cNvPr id="10" name="Picture 4" descr="Image result for checklist icon">
            <a:extLst>
              <a:ext uri="{FF2B5EF4-FFF2-40B4-BE49-F238E27FC236}">
                <a16:creationId xmlns:a16="http://schemas.microsoft.com/office/drawing/2014/main" id="{D62A62FF-E276-ADAA-F571-927D21CA108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4121" y="4324092"/>
            <a:ext cx="269357" cy="269975"/>
          </a:xfrm>
          <a:prstGeom prst="rect">
            <a:avLst/>
          </a:prstGeom>
          <a:solidFill>
            <a:srgbClr val="FF9900"/>
          </a:solidFill>
          <a:ln>
            <a:noFill/>
          </a:ln>
        </p:spPr>
      </p:pic>
      <p:pic>
        <p:nvPicPr>
          <p:cNvPr id="12" name="Picture 11">
            <a:extLst>
              <a:ext uri="{FF2B5EF4-FFF2-40B4-BE49-F238E27FC236}">
                <a16:creationId xmlns:a16="http://schemas.microsoft.com/office/drawing/2014/main" id="{382FD281-7976-ACD4-F49D-8B6D58864197}"/>
              </a:ext>
            </a:extLst>
          </p:cNvPr>
          <p:cNvPicPr>
            <a:picLocks noChangeAspect="1"/>
          </p:cNvPicPr>
          <p:nvPr/>
        </p:nvPicPr>
        <p:blipFill>
          <a:blip r:embed="rId3"/>
          <a:stretch>
            <a:fillRect/>
          </a:stretch>
        </p:blipFill>
        <p:spPr>
          <a:xfrm>
            <a:off x="6629400" y="97694"/>
            <a:ext cx="2343149" cy="1042762"/>
          </a:xfrm>
          <a:prstGeom prst="rect">
            <a:avLst/>
          </a:prstGeom>
        </p:spPr>
      </p:pic>
      <p:pic>
        <p:nvPicPr>
          <p:cNvPr id="13" name="Picture 4" descr="Image result for checklist icon">
            <a:extLst>
              <a:ext uri="{FF2B5EF4-FFF2-40B4-BE49-F238E27FC236}">
                <a16:creationId xmlns:a16="http://schemas.microsoft.com/office/drawing/2014/main" id="{DD935BCF-D3C7-2D5B-5586-759EB6DF8126}"/>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7212" y="4936236"/>
            <a:ext cx="269357" cy="269975"/>
          </a:xfrm>
          <a:prstGeom prst="rect">
            <a:avLst/>
          </a:prstGeom>
          <a:solidFill>
            <a:srgbClr val="FF9900"/>
          </a:solidFill>
          <a:ln>
            <a:noFill/>
          </a:ln>
        </p:spPr>
      </p:pic>
    </p:spTree>
    <p:extLst>
      <p:ext uri="{BB962C8B-B14F-4D97-AF65-F5344CB8AC3E}">
        <p14:creationId xmlns:p14="http://schemas.microsoft.com/office/powerpoint/2010/main" val="374635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335" y="381000"/>
            <a:ext cx="6767465" cy="1036642"/>
          </a:xfrm>
        </p:spPr>
        <p:txBody>
          <a:bodyPr>
            <a:noAutofit/>
          </a:bodyPr>
          <a:lstStyle/>
          <a:p>
            <a:r>
              <a:rPr lang="lv-LV" sz="2200" dirty="0">
                <a:solidFill>
                  <a:schemeClr val="accent4">
                    <a:lumMod val="75000"/>
                  </a:schemeClr>
                </a:solidFill>
              </a:rPr>
              <a:t>Prezentācijā izskatāmie </a:t>
            </a:r>
            <a:br>
              <a:rPr lang="lv-LV" sz="2200" dirty="0">
                <a:solidFill>
                  <a:schemeClr val="accent4">
                    <a:lumMod val="75000"/>
                  </a:schemeClr>
                </a:solidFill>
              </a:rPr>
            </a:br>
            <a:r>
              <a:rPr lang="lv-LV" sz="2200" dirty="0">
                <a:solidFill>
                  <a:schemeClr val="accent4">
                    <a:lumMod val="75000"/>
                  </a:schemeClr>
                </a:solidFill>
              </a:rPr>
              <a:t>jautājumi</a:t>
            </a:r>
          </a:p>
        </p:txBody>
      </p:sp>
      <p:sp>
        <p:nvSpPr>
          <p:cNvPr id="4" name="Text Placeholder 3"/>
          <p:cNvSpPr>
            <a:spLocks noGrp="1"/>
          </p:cNvSpPr>
          <p:nvPr>
            <p:ph type="body" sz="quarter" idx="10"/>
          </p:nvPr>
        </p:nvSpPr>
        <p:spPr>
          <a:xfrm>
            <a:off x="2425479" y="7023652"/>
            <a:ext cx="1981200" cy="304800"/>
          </a:xfrm>
        </p:spPr>
        <p:txBody>
          <a:bodyPr/>
          <a:lstStyle/>
          <a:p>
            <a:endParaRPr lang="lv-LV" dirty="0"/>
          </a:p>
        </p:txBody>
      </p:sp>
      <p:sp>
        <p:nvSpPr>
          <p:cNvPr id="6" name="Text Placeholder 5">
            <a:extLst>
              <a:ext uri="{FF2B5EF4-FFF2-40B4-BE49-F238E27FC236}">
                <a16:creationId xmlns:a16="http://schemas.microsoft.com/office/drawing/2014/main" id="{0ECDB197-3EDD-4235-AA7B-7716E105E6F1}"/>
              </a:ext>
            </a:extLst>
          </p:cNvPr>
          <p:cNvSpPr>
            <a:spLocks noGrp="1"/>
          </p:cNvSpPr>
          <p:nvPr>
            <p:ph type="body" sz="quarter" idx="12"/>
          </p:nvPr>
        </p:nvSpPr>
        <p:spPr>
          <a:xfrm>
            <a:off x="4711479" y="7023652"/>
            <a:ext cx="3657600" cy="304800"/>
          </a:xfrm>
        </p:spPr>
        <p:txBody>
          <a:bodyPr/>
          <a:lstStyle/>
          <a:p>
            <a:endParaRPr lang="lv-LV" dirty="0"/>
          </a:p>
        </p:txBody>
      </p:sp>
      <p:sp>
        <p:nvSpPr>
          <p:cNvPr id="17" name="Rectangle 16">
            <a:extLst>
              <a:ext uri="{FF2B5EF4-FFF2-40B4-BE49-F238E27FC236}">
                <a16:creationId xmlns:a16="http://schemas.microsoft.com/office/drawing/2014/main" id="{EC3B29ED-6969-47B3-B704-F57EF4D97F1C}"/>
              </a:ext>
            </a:extLst>
          </p:cNvPr>
          <p:cNvSpPr/>
          <p:nvPr/>
        </p:nvSpPr>
        <p:spPr>
          <a:xfrm>
            <a:off x="1585188" y="2899143"/>
            <a:ext cx="6888741" cy="529858"/>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9" name="Rectangle 18">
            <a:extLst>
              <a:ext uri="{FF2B5EF4-FFF2-40B4-BE49-F238E27FC236}">
                <a16:creationId xmlns:a16="http://schemas.microsoft.com/office/drawing/2014/main" id="{9BBE0084-B652-4047-B6A6-FBA89C5B18E8}"/>
              </a:ext>
            </a:extLst>
          </p:cNvPr>
          <p:cNvSpPr/>
          <p:nvPr/>
        </p:nvSpPr>
        <p:spPr>
          <a:xfrm>
            <a:off x="1585188" y="2200090"/>
            <a:ext cx="6888741" cy="592677"/>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21" name="Rectangle 1">
            <a:extLst>
              <a:ext uri="{FF2B5EF4-FFF2-40B4-BE49-F238E27FC236}">
                <a16:creationId xmlns:a16="http://schemas.microsoft.com/office/drawing/2014/main" id="{F3F3FD0B-9E49-459D-8973-A143F8F3F2EF}"/>
              </a:ext>
            </a:extLst>
          </p:cNvPr>
          <p:cNvSpPr>
            <a:spLocks noChangeArrowheads="1"/>
          </p:cNvSpPr>
          <p:nvPr/>
        </p:nvSpPr>
        <p:spPr bwMode="auto">
          <a:xfrm>
            <a:off x="3179303" y="2362017"/>
            <a:ext cx="535509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endParaRPr lang="lv-LV" altLang="lv-LV" sz="1600" dirty="0">
              <a:solidFill>
                <a:srgbClr val="7F7F7F"/>
              </a:solidFill>
              <a:latin typeface="Verdana" panose="020B0604030504040204" pitchFamily="34" charset="0"/>
            </a:endParaRPr>
          </a:p>
        </p:txBody>
      </p:sp>
      <p:pic>
        <p:nvPicPr>
          <p:cNvPr id="25" name="Picture 4" descr="Image result for checklist icon">
            <a:extLst>
              <a:ext uri="{FF2B5EF4-FFF2-40B4-BE49-F238E27FC236}">
                <a16:creationId xmlns:a16="http://schemas.microsoft.com/office/drawing/2014/main" id="{ACC6BCF3-00DB-4621-B2F3-99634F753331}"/>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0311" y="2200090"/>
            <a:ext cx="456153" cy="457200"/>
          </a:xfrm>
          <a:prstGeom prst="rect">
            <a:avLst/>
          </a:prstGeom>
          <a:solidFill>
            <a:srgbClr val="FF9900"/>
          </a:solidFill>
          <a:ln>
            <a:noFill/>
          </a:ln>
        </p:spPr>
      </p:pic>
      <p:sp>
        <p:nvSpPr>
          <p:cNvPr id="37" name="Content Placeholder 2">
            <a:extLst>
              <a:ext uri="{FF2B5EF4-FFF2-40B4-BE49-F238E27FC236}">
                <a16:creationId xmlns:a16="http://schemas.microsoft.com/office/drawing/2014/main" id="{EBDDD84F-0687-43A1-A82E-B2FB62BE1FE4}"/>
              </a:ext>
            </a:extLst>
          </p:cNvPr>
          <p:cNvSpPr txBox="1">
            <a:spLocks/>
          </p:cNvSpPr>
          <p:nvPr/>
        </p:nvSpPr>
        <p:spPr bwMode="auto">
          <a:xfrm>
            <a:off x="1762636" y="2377465"/>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Konkursa saistošie normatīvie akti un galvenie nosacījumi </a:t>
            </a:r>
          </a:p>
        </p:txBody>
      </p:sp>
      <p:sp>
        <p:nvSpPr>
          <p:cNvPr id="39" name="Content Placeholder 2">
            <a:extLst>
              <a:ext uri="{FF2B5EF4-FFF2-40B4-BE49-F238E27FC236}">
                <a16:creationId xmlns:a16="http://schemas.microsoft.com/office/drawing/2014/main" id="{264FE991-EE01-4DE3-8E02-4643C63E5D17}"/>
              </a:ext>
            </a:extLst>
          </p:cNvPr>
          <p:cNvSpPr txBox="1">
            <a:spLocks/>
          </p:cNvSpPr>
          <p:nvPr/>
        </p:nvSpPr>
        <p:spPr bwMode="auto">
          <a:xfrm>
            <a:off x="1737780" y="3037398"/>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Izmaiņas, kam pievērst uzmanību, jaunumi</a:t>
            </a:r>
          </a:p>
        </p:txBody>
      </p:sp>
      <p:pic>
        <p:nvPicPr>
          <p:cNvPr id="22" name="Picture 21">
            <a:extLst>
              <a:ext uri="{FF2B5EF4-FFF2-40B4-BE49-F238E27FC236}">
                <a16:creationId xmlns:a16="http://schemas.microsoft.com/office/drawing/2014/main" id="{62846A23-4AB7-E828-7429-B4E4359ECA96}"/>
              </a:ext>
            </a:extLst>
          </p:cNvPr>
          <p:cNvPicPr>
            <a:picLocks noChangeAspect="1"/>
          </p:cNvPicPr>
          <p:nvPr/>
        </p:nvPicPr>
        <p:blipFill>
          <a:blip r:embed="rId3"/>
          <a:stretch>
            <a:fillRect/>
          </a:stretch>
        </p:blipFill>
        <p:spPr>
          <a:xfrm>
            <a:off x="6570406" y="97694"/>
            <a:ext cx="2402143" cy="1069016"/>
          </a:xfrm>
          <a:prstGeom prst="rect">
            <a:avLst/>
          </a:prstGeom>
        </p:spPr>
      </p:pic>
      <p:pic>
        <p:nvPicPr>
          <p:cNvPr id="23" name="Picture 4" descr="Image result for checklist icon">
            <a:extLst>
              <a:ext uri="{FF2B5EF4-FFF2-40B4-BE49-F238E27FC236}">
                <a16:creationId xmlns:a16="http://schemas.microsoft.com/office/drawing/2014/main" id="{42E9FB27-191E-F4ED-8443-AB5712FBD46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5256" y="2839092"/>
            <a:ext cx="456153" cy="457200"/>
          </a:xfrm>
          <a:prstGeom prst="rect">
            <a:avLst/>
          </a:prstGeom>
          <a:solidFill>
            <a:srgbClr val="FF9900"/>
          </a:solidFill>
          <a:ln>
            <a:noFill/>
          </a:ln>
        </p:spPr>
      </p:pic>
      <p:sp>
        <p:nvSpPr>
          <p:cNvPr id="3" name="Rectangle 2">
            <a:extLst>
              <a:ext uri="{FF2B5EF4-FFF2-40B4-BE49-F238E27FC236}">
                <a16:creationId xmlns:a16="http://schemas.microsoft.com/office/drawing/2014/main" id="{8BE8C32C-F3A6-CC24-25A5-1E1E8B0F7E82}"/>
              </a:ext>
            </a:extLst>
          </p:cNvPr>
          <p:cNvSpPr/>
          <p:nvPr/>
        </p:nvSpPr>
        <p:spPr>
          <a:xfrm>
            <a:off x="1585188" y="3575215"/>
            <a:ext cx="6869088" cy="510515"/>
          </a:xfrm>
          <a:prstGeom prst="rect">
            <a:avLst/>
          </a:prstGeom>
          <a:solidFill>
            <a:sysClr val="window" lastClr="FFFFFF">
              <a:lumMod val="95000"/>
            </a:sysClr>
          </a:solidFill>
          <a:ln w="25400" cap="flat" cmpd="sng" algn="ctr">
            <a:noFill/>
            <a:prstDash val="solid"/>
          </a:ln>
          <a:effectLst/>
        </p:spPr>
        <p:txBody>
          <a:bodyPr anchor="ctr"/>
          <a:lstStyle/>
          <a:p>
            <a:pPr>
              <a:defRPr/>
            </a:pPr>
            <a:r>
              <a:rPr lang="lv-LV" sz="1400" kern="0" dirty="0">
                <a:latin typeface="Verdana" panose="020B0604030504040204" pitchFamily="34" charset="0"/>
                <a:ea typeface="Verdana" panose="020B0604030504040204" pitchFamily="34" charset="0"/>
              </a:rPr>
              <a:t>  </a:t>
            </a:r>
          </a:p>
        </p:txBody>
      </p:sp>
      <p:pic>
        <p:nvPicPr>
          <p:cNvPr id="5" name="Picture 4">
            <a:extLst>
              <a:ext uri="{FF2B5EF4-FFF2-40B4-BE49-F238E27FC236}">
                <a16:creationId xmlns:a16="http://schemas.microsoft.com/office/drawing/2014/main" id="{F2572AEA-8B5A-B00A-97E6-F85DC41BA90D}"/>
              </a:ext>
            </a:extLst>
          </p:cNvPr>
          <p:cNvPicPr>
            <a:picLocks noChangeAspect="1"/>
          </p:cNvPicPr>
          <p:nvPr/>
        </p:nvPicPr>
        <p:blipFill>
          <a:blip r:embed="rId4"/>
          <a:stretch>
            <a:fillRect/>
          </a:stretch>
        </p:blipFill>
        <p:spPr>
          <a:xfrm>
            <a:off x="1039224" y="3544775"/>
            <a:ext cx="457240" cy="457240"/>
          </a:xfrm>
          <a:prstGeom prst="rect">
            <a:avLst/>
          </a:prstGeom>
        </p:spPr>
      </p:pic>
      <p:sp>
        <p:nvSpPr>
          <p:cNvPr id="15" name="Rectangle 14">
            <a:extLst>
              <a:ext uri="{FF2B5EF4-FFF2-40B4-BE49-F238E27FC236}">
                <a16:creationId xmlns:a16="http://schemas.microsoft.com/office/drawing/2014/main" id="{06DF2CC2-2623-4673-BE29-FB417F6DCAD1}"/>
              </a:ext>
            </a:extLst>
          </p:cNvPr>
          <p:cNvSpPr/>
          <p:nvPr/>
        </p:nvSpPr>
        <p:spPr>
          <a:xfrm>
            <a:off x="1585188" y="4250499"/>
            <a:ext cx="6869088" cy="510515"/>
          </a:xfrm>
          <a:prstGeom prst="rect">
            <a:avLst/>
          </a:prstGeom>
          <a:solidFill>
            <a:sysClr val="window" lastClr="FFFFFF">
              <a:lumMod val="95000"/>
            </a:sysClr>
          </a:solidFill>
          <a:ln w="25400" cap="flat" cmpd="sng" algn="ctr">
            <a:noFill/>
            <a:prstDash val="solid"/>
          </a:ln>
          <a:effectLst/>
        </p:spPr>
        <p:txBody>
          <a:bodyPr anchor="ctr"/>
          <a:lstStyle/>
          <a:p>
            <a:pPr>
              <a:defRPr/>
            </a:pPr>
            <a:r>
              <a:rPr lang="lv-LV" sz="1400" kern="0" dirty="0">
                <a:latin typeface="Verdana" panose="020B0604030504040204" pitchFamily="34" charset="0"/>
                <a:ea typeface="Verdana" panose="020B0604030504040204" pitchFamily="34" charset="0"/>
              </a:rPr>
              <a:t>  Projekta pieteikuma iesniegšana  NZDIS sistēmā, laika grafiks</a:t>
            </a:r>
          </a:p>
        </p:txBody>
      </p:sp>
      <p:sp>
        <p:nvSpPr>
          <p:cNvPr id="16" name="Content Placeholder 2">
            <a:extLst>
              <a:ext uri="{FF2B5EF4-FFF2-40B4-BE49-F238E27FC236}">
                <a16:creationId xmlns:a16="http://schemas.microsoft.com/office/drawing/2014/main" id="{51F8031A-BAAE-4317-ACE3-EAF7DCFB4687}"/>
              </a:ext>
            </a:extLst>
          </p:cNvPr>
          <p:cNvSpPr txBox="1">
            <a:spLocks/>
          </p:cNvSpPr>
          <p:nvPr/>
        </p:nvSpPr>
        <p:spPr bwMode="auto">
          <a:xfrm>
            <a:off x="1732141" y="3711340"/>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Projekta iesnieguma nosacījumi, aizpildīšana un iesniegšana</a:t>
            </a:r>
          </a:p>
        </p:txBody>
      </p:sp>
      <p:pic>
        <p:nvPicPr>
          <p:cNvPr id="7" name="Picture 6">
            <a:extLst>
              <a:ext uri="{FF2B5EF4-FFF2-40B4-BE49-F238E27FC236}">
                <a16:creationId xmlns:a16="http://schemas.microsoft.com/office/drawing/2014/main" id="{C1F24886-9B62-4E4E-8205-FE67AE4FCEC4}"/>
              </a:ext>
            </a:extLst>
          </p:cNvPr>
          <p:cNvPicPr>
            <a:picLocks noChangeAspect="1"/>
          </p:cNvPicPr>
          <p:nvPr/>
        </p:nvPicPr>
        <p:blipFill>
          <a:blip r:embed="rId5"/>
          <a:stretch>
            <a:fillRect/>
          </a:stretch>
        </p:blipFill>
        <p:spPr>
          <a:xfrm>
            <a:off x="1039224" y="4250499"/>
            <a:ext cx="457240" cy="457240"/>
          </a:xfrm>
          <a:prstGeom prst="rect">
            <a:avLst/>
          </a:prstGeom>
        </p:spPr>
      </p:pic>
    </p:spTree>
    <p:extLst>
      <p:ext uri="{BB962C8B-B14F-4D97-AF65-F5344CB8AC3E}">
        <p14:creationId xmlns:p14="http://schemas.microsoft.com/office/powerpoint/2010/main" val="333451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AC9A-A2F8-CBE7-ABE8-EAAC31A13D56}"/>
              </a:ext>
            </a:extLst>
          </p:cNvPr>
          <p:cNvSpPr>
            <a:spLocks noGrp="1"/>
          </p:cNvSpPr>
          <p:nvPr>
            <p:ph type="title"/>
          </p:nvPr>
        </p:nvSpPr>
        <p:spPr>
          <a:xfrm>
            <a:off x="1212776" y="154590"/>
            <a:ext cx="6096000" cy="1036642"/>
          </a:xfrm>
        </p:spPr>
        <p:txBody>
          <a:bodyPr/>
          <a:lstStyle/>
          <a:p>
            <a:pPr algn="ctr"/>
            <a:r>
              <a:rPr lang="lv-LV" dirty="0">
                <a:solidFill>
                  <a:schemeClr val="accent4">
                    <a:lumMod val="75000"/>
                  </a:schemeClr>
                </a:solidFill>
                <a:latin typeface="Verdana" panose="020B0604030504040204" pitchFamily="34" charset="0"/>
                <a:ea typeface="Verdana" panose="020B0604030504040204" pitchFamily="34" charset="0"/>
              </a:rPr>
              <a:t>B daļa «Projekta apraksts»</a:t>
            </a:r>
            <a:br>
              <a:rPr lang="lv-LV" dirty="0">
                <a:latin typeface="Verdana" panose="020B0604030504040204" pitchFamily="34" charset="0"/>
                <a:ea typeface="Verdana" panose="020B0604030504040204" pitchFamily="34" charset="0"/>
              </a:rPr>
            </a:br>
            <a:r>
              <a:rPr lang="lv-LV" b="0" dirty="0">
                <a:solidFill>
                  <a:schemeClr val="accent4">
                    <a:lumMod val="75000"/>
                  </a:schemeClr>
                </a:solidFill>
                <a:latin typeface="Verdana" panose="020B0604030504040204" pitchFamily="34" charset="0"/>
                <a:ea typeface="Verdana" panose="020B0604030504040204" pitchFamily="34" charset="0"/>
              </a:rPr>
              <a:t>Ietekme (2)</a:t>
            </a:r>
            <a:endParaRPr lang="lv-LV" dirty="0"/>
          </a:p>
        </p:txBody>
      </p:sp>
      <p:sp>
        <p:nvSpPr>
          <p:cNvPr id="3" name="Content Placeholder 2">
            <a:extLst>
              <a:ext uri="{FF2B5EF4-FFF2-40B4-BE49-F238E27FC236}">
                <a16:creationId xmlns:a16="http://schemas.microsoft.com/office/drawing/2014/main" id="{1B47E208-405B-2767-1FCD-4221F85B68A2}"/>
              </a:ext>
            </a:extLst>
          </p:cNvPr>
          <p:cNvSpPr>
            <a:spLocks noGrp="1"/>
          </p:cNvSpPr>
          <p:nvPr>
            <p:ph idx="1"/>
          </p:nvPr>
        </p:nvSpPr>
        <p:spPr>
          <a:xfrm>
            <a:off x="1736651" y="1247553"/>
            <a:ext cx="6950149" cy="5330455"/>
          </a:xfrm>
        </p:spPr>
        <p:txBody>
          <a:bodyPr>
            <a:normAutofit fontScale="70000" lnSpcReduction="20000"/>
          </a:bodyPr>
          <a:lstStyle/>
          <a:p>
            <a:pPr algn="just"/>
            <a:r>
              <a:rPr lang="lv-LV" dirty="0"/>
              <a:t>Aprakstot projekta ietekmi, sevišķu uzmanību vērst šādiem aspektiem:</a:t>
            </a:r>
          </a:p>
          <a:p>
            <a:pPr algn="just"/>
            <a:endParaRPr lang="lv-LV" dirty="0"/>
          </a:p>
          <a:p>
            <a:pPr algn="just"/>
            <a:r>
              <a:rPr lang="lv-LV" dirty="0">
                <a:solidFill>
                  <a:schemeClr val="accent2">
                    <a:lumMod val="75000"/>
                  </a:schemeClr>
                </a:solidFill>
              </a:rPr>
              <a:t>Rezultātu izplatīšanas plāns</a:t>
            </a:r>
            <a:r>
              <a:rPr lang="lv-LV" dirty="0"/>
              <a:t>:</a:t>
            </a:r>
          </a:p>
          <a:p>
            <a:pPr marL="342900" indent="-342900" algn="just">
              <a:buFont typeface="Arial" panose="020B0604020202020204" pitchFamily="34" charset="0"/>
              <a:buChar char="•"/>
            </a:pPr>
            <a:r>
              <a:rPr lang="lv-LV" dirty="0"/>
              <a:t>rezultātu izplatīšanas plāns, kas atbilst zinātniskās grupas spējām (publikāciju skaits un līmenis) un projekta apjomam;</a:t>
            </a:r>
          </a:p>
          <a:p>
            <a:pPr marL="342900" indent="-342900" algn="just">
              <a:buFont typeface="Arial" panose="020B0604020202020204" pitchFamily="34" charset="0"/>
              <a:buChar char="•"/>
            </a:pPr>
            <a:r>
              <a:rPr lang="lv-LV" dirty="0"/>
              <a:t>plānam jābūt pietiekami detalizētam;</a:t>
            </a:r>
          </a:p>
          <a:p>
            <a:pPr marL="342900" indent="-342900" algn="just">
              <a:buFont typeface="Arial" panose="020B0604020202020204" pitchFamily="34" charset="0"/>
              <a:buChar char="•"/>
            </a:pPr>
            <a:r>
              <a:rPr lang="lv-LV" dirty="0"/>
              <a:t>jānorāda plānoto publikāciju, žurnālu un konferenču nosaukumi;</a:t>
            </a:r>
          </a:p>
          <a:p>
            <a:pPr marL="342900" indent="-342900" algn="just">
              <a:buFont typeface="Arial" panose="020B0604020202020204" pitchFamily="34" charset="0"/>
              <a:buChar char="•"/>
            </a:pPr>
            <a:r>
              <a:rPr lang="lv-LV" dirty="0"/>
              <a:t>jāapraksta rezultātu nozīme potenciālo nākotnes projektu veidošanā;</a:t>
            </a:r>
          </a:p>
          <a:p>
            <a:pPr marL="342900" indent="-342900" algn="just">
              <a:buFont typeface="Arial" panose="020B0604020202020204" pitchFamily="34" charset="0"/>
              <a:buChar char="•"/>
            </a:pPr>
            <a:r>
              <a:rPr lang="lv-LV" dirty="0"/>
              <a:t>ja iespējams, arī Open Access, Open Data un FAIR principu ievērošana.</a:t>
            </a:r>
          </a:p>
          <a:p>
            <a:pPr algn="just"/>
            <a:endParaRPr lang="lv-LV" dirty="0"/>
          </a:p>
          <a:p>
            <a:pPr algn="just"/>
            <a:r>
              <a:rPr lang="lv-LV" dirty="0">
                <a:solidFill>
                  <a:schemeClr val="accent2">
                    <a:lumMod val="75000"/>
                  </a:schemeClr>
                </a:solidFill>
              </a:rPr>
              <a:t>Sociālekonomiskās ietekmes apraksts</a:t>
            </a:r>
            <a:r>
              <a:rPr lang="lv-LV" dirty="0"/>
              <a:t>:</a:t>
            </a:r>
          </a:p>
          <a:p>
            <a:pPr marL="342900" indent="-342900" algn="just">
              <a:buFont typeface="Arial" panose="020B0604020202020204" pitchFamily="34" charset="0"/>
              <a:buChar char="•"/>
            </a:pPr>
            <a:r>
              <a:rPr lang="lv-LV" dirty="0"/>
              <a:t>nepieciešams apraksts par rezultātu ietekmi uz netiešajām</a:t>
            </a:r>
          </a:p>
          <a:p>
            <a:pPr algn="just"/>
            <a:r>
              <a:rPr lang="lv-LV" dirty="0"/>
              <a:t>(secondary) mērķa grupām (piemēram, politikas veidotājiem, sabiedrības grupām);</a:t>
            </a:r>
          </a:p>
          <a:p>
            <a:pPr marL="342900" indent="-342900" algn="just">
              <a:buFont typeface="Arial" panose="020B0604020202020204" pitchFamily="34" charset="0"/>
              <a:buChar char="•"/>
            </a:pPr>
            <a:r>
              <a:rPr lang="lv-LV" dirty="0"/>
              <a:t>jāapraksta sadarbības iespējas ar industrijas partneriem;</a:t>
            </a:r>
          </a:p>
          <a:p>
            <a:pPr marL="342900" indent="-342900" algn="just">
              <a:buFont typeface="Arial" panose="020B0604020202020204" pitchFamily="34" charset="0"/>
              <a:buChar char="•"/>
            </a:pPr>
            <a:r>
              <a:rPr lang="lv-LV" dirty="0"/>
              <a:t>jāapraksta stratēģija intelektuālā īpašuma un projekta rezultātu </a:t>
            </a:r>
            <a:r>
              <a:rPr lang="lv-LV" dirty="0" err="1"/>
              <a:t>komercializācijai</a:t>
            </a:r>
            <a:r>
              <a:rPr lang="lv-LV" dirty="0"/>
              <a:t> nākotnē.</a:t>
            </a:r>
          </a:p>
          <a:p>
            <a:pPr algn="just"/>
            <a:endParaRPr lang="lv-LV" dirty="0">
              <a:highlight>
                <a:srgbClr val="FFFF00"/>
              </a:highlight>
            </a:endParaRPr>
          </a:p>
          <a:p>
            <a:pPr algn="just"/>
            <a:r>
              <a:rPr lang="lv-LV" dirty="0"/>
              <a:t>Nepieciešama skaidra </a:t>
            </a:r>
            <a:r>
              <a:rPr lang="lv-LV" dirty="0">
                <a:solidFill>
                  <a:schemeClr val="accent2">
                    <a:lumMod val="75000"/>
                  </a:schemeClr>
                </a:solidFill>
              </a:rPr>
              <a:t>stratēģija zinātniskās grupas </a:t>
            </a:r>
            <a:r>
              <a:rPr lang="lv-LV" dirty="0"/>
              <a:t>locekļu, sevišķi jauno zinātnieku un studējošo </a:t>
            </a:r>
            <a:r>
              <a:rPr lang="lv-LV" dirty="0">
                <a:solidFill>
                  <a:schemeClr val="accent2">
                    <a:lumMod val="75000"/>
                  </a:schemeClr>
                </a:solidFill>
              </a:rPr>
              <a:t>kapacitātes celšanai</a:t>
            </a:r>
          </a:p>
        </p:txBody>
      </p:sp>
      <p:sp>
        <p:nvSpPr>
          <p:cNvPr id="4" name="Text Placeholder 3">
            <a:extLst>
              <a:ext uri="{FF2B5EF4-FFF2-40B4-BE49-F238E27FC236}">
                <a16:creationId xmlns:a16="http://schemas.microsoft.com/office/drawing/2014/main" id="{BD16FDE5-8FB5-7238-BFB8-937A3087387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0D18A45-1C09-B1FC-8D05-B01030324694}"/>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A01596FB-3D0A-834C-978A-65349DD83685}"/>
              </a:ext>
            </a:extLst>
          </p:cNvPr>
          <p:cNvPicPr>
            <a:picLocks noChangeAspect="1"/>
          </p:cNvPicPr>
          <p:nvPr/>
        </p:nvPicPr>
        <p:blipFill>
          <a:blip r:embed="rId2"/>
          <a:stretch>
            <a:fillRect/>
          </a:stretch>
        </p:blipFill>
        <p:spPr>
          <a:xfrm>
            <a:off x="6705600" y="92149"/>
            <a:ext cx="2343149" cy="1042762"/>
          </a:xfrm>
          <a:prstGeom prst="rect">
            <a:avLst/>
          </a:prstGeom>
        </p:spPr>
      </p:pic>
    </p:spTree>
    <p:extLst>
      <p:ext uri="{BB962C8B-B14F-4D97-AF65-F5344CB8AC3E}">
        <p14:creationId xmlns:p14="http://schemas.microsoft.com/office/powerpoint/2010/main" val="175084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8F5A-ADE6-1EB0-D663-2EC3ACED8DFC}"/>
              </a:ext>
            </a:extLst>
          </p:cNvPr>
          <p:cNvSpPr>
            <a:spLocks noGrp="1"/>
          </p:cNvSpPr>
          <p:nvPr>
            <p:ph type="title"/>
          </p:nvPr>
        </p:nvSpPr>
        <p:spPr>
          <a:xfrm>
            <a:off x="1171575" y="341516"/>
            <a:ext cx="6096000" cy="1036642"/>
          </a:xfrm>
        </p:spPr>
        <p:txBody>
          <a:bodyPr/>
          <a:lstStyle/>
          <a:p>
            <a:pPr algn="ctr"/>
            <a:r>
              <a:rPr lang="lv-LV" dirty="0">
                <a:solidFill>
                  <a:schemeClr val="accent4">
                    <a:lumMod val="75000"/>
                  </a:schemeClr>
                </a:solidFill>
                <a:latin typeface="Verdana" panose="020B0604030504040204" pitchFamily="34" charset="0"/>
                <a:ea typeface="Verdana" panose="020B0604030504040204" pitchFamily="34" charset="0"/>
              </a:rPr>
              <a:t>B daļa «Projekta apraksts»</a:t>
            </a:r>
            <a:br>
              <a:rPr lang="lv-LV" dirty="0">
                <a:latin typeface="Verdana" panose="020B0604030504040204" pitchFamily="34" charset="0"/>
                <a:ea typeface="Verdana" panose="020B0604030504040204" pitchFamily="34" charset="0"/>
              </a:rPr>
            </a:br>
            <a:r>
              <a:rPr lang="lv-LV" b="0" dirty="0">
                <a:solidFill>
                  <a:schemeClr val="accent4">
                    <a:lumMod val="75000"/>
                  </a:schemeClr>
                </a:solidFill>
                <a:latin typeface="Verdana" panose="020B0604030504040204" pitchFamily="34" charset="0"/>
                <a:ea typeface="Verdana" panose="020B0604030504040204" pitchFamily="34" charset="0"/>
              </a:rPr>
              <a:t>Īstenošana (1)</a:t>
            </a:r>
            <a:endParaRPr lang="lv-LV" dirty="0"/>
          </a:p>
        </p:txBody>
      </p:sp>
      <p:sp>
        <p:nvSpPr>
          <p:cNvPr id="3" name="Content Placeholder 2">
            <a:extLst>
              <a:ext uri="{FF2B5EF4-FFF2-40B4-BE49-F238E27FC236}">
                <a16:creationId xmlns:a16="http://schemas.microsoft.com/office/drawing/2014/main" id="{3A6DCBBC-D49E-5C63-974A-F4D56C0BC689}"/>
              </a:ext>
            </a:extLst>
          </p:cNvPr>
          <p:cNvSpPr>
            <a:spLocks noGrp="1"/>
          </p:cNvSpPr>
          <p:nvPr>
            <p:ph idx="1"/>
          </p:nvPr>
        </p:nvSpPr>
        <p:spPr>
          <a:xfrm>
            <a:off x="1722474" y="1752600"/>
            <a:ext cx="6964326" cy="4373573"/>
          </a:xfrm>
        </p:spPr>
        <p:txBody>
          <a:bodyPr/>
          <a:lstStyle/>
          <a:p>
            <a:r>
              <a:rPr lang="lv-LV" dirty="0">
                <a:solidFill>
                  <a:schemeClr val="accent2">
                    <a:lumMod val="75000"/>
                  </a:schemeClr>
                </a:solidFill>
              </a:rPr>
              <a:t>Īstenošanas nodaļā apraksta</a:t>
            </a:r>
            <a:r>
              <a:rPr lang="lv-LV" dirty="0"/>
              <a:t>:</a:t>
            </a:r>
          </a:p>
          <a:p>
            <a:pPr marL="342900" indent="-342900" algn="just">
              <a:buFont typeface="Arial" panose="020B0604020202020204" pitchFamily="34" charset="0"/>
              <a:buChar char="•"/>
            </a:pPr>
            <a:r>
              <a:rPr lang="lv-LV" dirty="0"/>
              <a:t>Projekta iesniedzēju un zinātnisko grupu;</a:t>
            </a:r>
          </a:p>
          <a:p>
            <a:pPr marL="342900" indent="-342900" algn="just">
              <a:buFont typeface="Arial" panose="020B0604020202020204" pitchFamily="34" charset="0"/>
              <a:buChar char="•"/>
            </a:pPr>
            <a:r>
              <a:rPr lang="lv-LV" dirty="0"/>
              <a:t>Darba plānu;</a:t>
            </a:r>
          </a:p>
          <a:p>
            <a:pPr algn="just"/>
            <a:r>
              <a:rPr lang="lv-LV" dirty="0"/>
              <a:t>Darba plānu veido sasaistē ar H daļu «Darbības, kurām nav saimnieciska rakstura»</a:t>
            </a:r>
          </a:p>
          <a:p>
            <a:pPr algn="just"/>
            <a:r>
              <a:rPr lang="lv-LV" dirty="0"/>
              <a:t>Darba posmus veido konkrētus, aprakstot, iesaistītās institūcijas, zinātniskās grupas locekļus, kā arī nepieciešamos resursus</a:t>
            </a:r>
          </a:p>
          <a:p>
            <a:pPr marL="342900" indent="-342900" algn="just">
              <a:buFont typeface="Arial" panose="020B0604020202020204" pitchFamily="34" charset="0"/>
              <a:buChar char="•"/>
            </a:pPr>
            <a:r>
              <a:rPr lang="lv-LV" dirty="0"/>
              <a:t>Projekta vadību un risku plānu, sniedz risku novērtējumu.</a:t>
            </a:r>
          </a:p>
        </p:txBody>
      </p:sp>
      <p:sp>
        <p:nvSpPr>
          <p:cNvPr id="4" name="Text Placeholder 3">
            <a:extLst>
              <a:ext uri="{FF2B5EF4-FFF2-40B4-BE49-F238E27FC236}">
                <a16:creationId xmlns:a16="http://schemas.microsoft.com/office/drawing/2014/main" id="{EC33BF15-4640-5DCD-6ABD-57CF751F2FB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C9E4767-99F3-87C4-FDB8-6610AC83BEBC}"/>
              </a:ext>
            </a:extLst>
          </p:cNvPr>
          <p:cNvSpPr>
            <a:spLocks noGrp="1"/>
          </p:cNvSpPr>
          <p:nvPr>
            <p:ph type="body" sz="quarter" idx="12"/>
          </p:nvPr>
        </p:nvSpPr>
        <p:spPr/>
        <p:txBody>
          <a:bodyPr/>
          <a:lstStyle/>
          <a:p>
            <a:endParaRPr lang="lv-LV"/>
          </a:p>
        </p:txBody>
      </p:sp>
      <p:pic>
        <p:nvPicPr>
          <p:cNvPr id="6" name="Picture 4" descr="Image result for checklist icon">
            <a:extLst>
              <a:ext uri="{FF2B5EF4-FFF2-40B4-BE49-F238E27FC236}">
                <a16:creationId xmlns:a16="http://schemas.microsoft.com/office/drawing/2014/main" id="{3CFA2DBA-4B74-3D01-AFEE-36A0533FEF8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4348" y="2172774"/>
            <a:ext cx="269357" cy="269975"/>
          </a:xfrm>
          <a:prstGeom prst="rect">
            <a:avLst/>
          </a:prstGeom>
          <a:solidFill>
            <a:srgbClr val="FF9900"/>
          </a:solidFill>
          <a:ln>
            <a:noFill/>
          </a:ln>
        </p:spPr>
      </p:pic>
      <p:pic>
        <p:nvPicPr>
          <p:cNvPr id="7" name="Picture 4" descr="Image result for checklist icon">
            <a:extLst>
              <a:ext uri="{FF2B5EF4-FFF2-40B4-BE49-F238E27FC236}">
                <a16:creationId xmlns:a16="http://schemas.microsoft.com/office/drawing/2014/main" id="{030CDF54-58B4-79E0-8620-17D466D553E8}"/>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4348" y="2546386"/>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3C48F50C-03D3-DFA5-D8C5-1969901F9ADA}"/>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4347" y="4609270"/>
            <a:ext cx="269357" cy="269975"/>
          </a:xfrm>
          <a:prstGeom prst="rect">
            <a:avLst/>
          </a:prstGeom>
          <a:solidFill>
            <a:srgbClr val="FF9900"/>
          </a:solidFill>
          <a:ln>
            <a:noFill/>
          </a:ln>
        </p:spPr>
      </p:pic>
      <p:pic>
        <p:nvPicPr>
          <p:cNvPr id="9" name="Picture 8">
            <a:extLst>
              <a:ext uri="{FF2B5EF4-FFF2-40B4-BE49-F238E27FC236}">
                <a16:creationId xmlns:a16="http://schemas.microsoft.com/office/drawing/2014/main" id="{B650F0D3-F326-4C02-AAC4-EE34084D800D}"/>
              </a:ext>
            </a:extLst>
          </p:cNvPr>
          <p:cNvPicPr>
            <a:picLocks noChangeAspect="1"/>
          </p:cNvPicPr>
          <p:nvPr/>
        </p:nvPicPr>
        <p:blipFill>
          <a:blip r:embed="rId3"/>
          <a:stretch>
            <a:fillRect/>
          </a:stretch>
        </p:blipFill>
        <p:spPr>
          <a:xfrm>
            <a:off x="6673645" y="101542"/>
            <a:ext cx="2343149" cy="1042762"/>
          </a:xfrm>
          <a:prstGeom prst="rect">
            <a:avLst/>
          </a:prstGeom>
        </p:spPr>
      </p:pic>
    </p:spTree>
    <p:extLst>
      <p:ext uri="{BB962C8B-B14F-4D97-AF65-F5344CB8AC3E}">
        <p14:creationId xmlns:p14="http://schemas.microsoft.com/office/powerpoint/2010/main" val="75793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9B86-A107-3CB3-8567-B73D5136D0D9}"/>
              </a:ext>
            </a:extLst>
          </p:cNvPr>
          <p:cNvSpPr>
            <a:spLocks noGrp="1"/>
          </p:cNvSpPr>
          <p:nvPr>
            <p:ph type="title"/>
          </p:nvPr>
        </p:nvSpPr>
        <p:spPr>
          <a:xfrm>
            <a:off x="1711327" y="56535"/>
            <a:ext cx="6096000" cy="1036642"/>
          </a:xfrm>
        </p:spPr>
        <p:txBody>
          <a:bodyPr/>
          <a:lstStyle/>
          <a:p>
            <a:pPr algn="ctr"/>
            <a:r>
              <a:rPr lang="lv-LV" dirty="0">
                <a:solidFill>
                  <a:schemeClr val="accent4">
                    <a:lumMod val="75000"/>
                  </a:schemeClr>
                </a:solidFill>
                <a:latin typeface="Verdana" panose="020B0604030504040204" pitchFamily="34" charset="0"/>
                <a:ea typeface="Verdana" panose="020B0604030504040204" pitchFamily="34" charset="0"/>
              </a:rPr>
              <a:t>B daļa «Projekta apraksts»</a:t>
            </a:r>
            <a:br>
              <a:rPr lang="lv-LV" dirty="0">
                <a:latin typeface="Verdana" panose="020B0604030504040204" pitchFamily="34" charset="0"/>
                <a:ea typeface="Verdana" panose="020B0604030504040204" pitchFamily="34" charset="0"/>
              </a:rPr>
            </a:br>
            <a:r>
              <a:rPr lang="lv-LV" b="0" dirty="0">
                <a:solidFill>
                  <a:schemeClr val="accent4">
                    <a:lumMod val="75000"/>
                  </a:schemeClr>
                </a:solidFill>
                <a:latin typeface="Verdana" panose="020B0604030504040204" pitchFamily="34" charset="0"/>
                <a:ea typeface="Verdana" panose="020B0604030504040204" pitchFamily="34" charset="0"/>
              </a:rPr>
              <a:t>Īstenošana (2)</a:t>
            </a:r>
            <a:endParaRPr lang="lv-LV" dirty="0"/>
          </a:p>
        </p:txBody>
      </p:sp>
      <p:sp>
        <p:nvSpPr>
          <p:cNvPr id="3" name="Content Placeholder 2">
            <a:extLst>
              <a:ext uri="{FF2B5EF4-FFF2-40B4-BE49-F238E27FC236}">
                <a16:creationId xmlns:a16="http://schemas.microsoft.com/office/drawing/2014/main" id="{C1224F40-5982-2227-0600-3204857E23C5}"/>
              </a:ext>
            </a:extLst>
          </p:cNvPr>
          <p:cNvSpPr>
            <a:spLocks noGrp="1"/>
          </p:cNvSpPr>
          <p:nvPr>
            <p:ph idx="1"/>
          </p:nvPr>
        </p:nvSpPr>
        <p:spPr>
          <a:xfrm>
            <a:off x="1694121" y="1254642"/>
            <a:ext cx="6992679" cy="5222358"/>
          </a:xfrm>
        </p:spPr>
        <p:txBody>
          <a:bodyPr>
            <a:normAutofit fontScale="70000" lnSpcReduction="20000"/>
          </a:bodyPr>
          <a:lstStyle/>
          <a:p>
            <a:pPr algn="just"/>
            <a:r>
              <a:rPr lang="lv-LV" dirty="0"/>
              <a:t>Aprakstot projekta ieviešanu, sevišķu uzmanību vērst šādiem aspektiem:</a:t>
            </a:r>
          </a:p>
          <a:p>
            <a:pPr algn="just"/>
            <a:r>
              <a:rPr lang="lv-LV" dirty="0">
                <a:solidFill>
                  <a:schemeClr val="accent2">
                    <a:lumMod val="75000"/>
                  </a:schemeClr>
                </a:solidFill>
              </a:rPr>
              <a:t>Darba plāna struktūra:</a:t>
            </a:r>
          </a:p>
          <a:p>
            <a:pPr marL="342900" indent="-342900" algn="just">
              <a:buFont typeface="Arial" panose="020B0604020202020204" pitchFamily="34" charset="0"/>
              <a:buChar char="•"/>
            </a:pPr>
            <a:r>
              <a:rPr lang="lv-LV" dirty="0"/>
              <a:t>skaidri definēt un aprakstīt darba posmus (work packages);</a:t>
            </a:r>
          </a:p>
          <a:p>
            <a:pPr marL="342900" indent="-342900" algn="just">
              <a:buFont typeface="Arial" panose="020B0604020202020204" pitchFamily="34" charset="0"/>
              <a:buChar char="•"/>
            </a:pPr>
            <a:r>
              <a:rPr lang="lv-LV" dirty="0"/>
              <a:t>veidot sasaisti starp projekta mērķi, uzdevumiem un darba posmiem;</a:t>
            </a:r>
          </a:p>
          <a:p>
            <a:pPr marL="342900" indent="-342900" algn="just">
              <a:buFont typeface="Arial" panose="020B0604020202020204" pitchFamily="34" charset="0"/>
              <a:buChar char="•"/>
            </a:pPr>
            <a:r>
              <a:rPr lang="lv-LV" dirty="0"/>
              <a:t>katrā darba posmā jāiekļauj kāds zinātnieks (ne tikai studējošie).</a:t>
            </a:r>
          </a:p>
          <a:p>
            <a:pPr algn="just"/>
            <a:r>
              <a:rPr lang="lv-LV" dirty="0">
                <a:solidFill>
                  <a:schemeClr val="accent2">
                    <a:lumMod val="75000"/>
                  </a:schemeClr>
                </a:solidFill>
              </a:rPr>
              <a:t>Zinātniskās grupas apraksts:</a:t>
            </a:r>
          </a:p>
          <a:p>
            <a:pPr marL="342900" indent="-342900" algn="just">
              <a:buFont typeface="Arial" panose="020B0604020202020204" pitchFamily="34" charset="0"/>
              <a:buChar char="•"/>
            </a:pPr>
            <a:r>
              <a:rPr lang="lv-LV" dirty="0"/>
              <a:t>jāapraksta zinātniskās grupas kapacitāte, parādot tās spējas un atbilstību projekta mērķim un uzdevumiem;</a:t>
            </a:r>
          </a:p>
          <a:p>
            <a:pPr marL="342900" indent="-342900" algn="just">
              <a:buFont typeface="Arial" panose="020B0604020202020204" pitchFamily="34" charset="0"/>
              <a:buChar char="•"/>
            </a:pPr>
            <a:r>
              <a:rPr lang="lv-LV" dirty="0"/>
              <a:t>nepieciešams skaidrs apraksts par komandas savstarpējo sadarbību un lomu sadalījumu.</a:t>
            </a:r>
          </a:p>
          <a:p>
            <a:pPr algn="just"/>
            <a:r>
              <a:rPr lang="lv-LV" dirty="0">
                <a:solidFill>
                  <a:schemeClr val="accent2">
                    <a:lumMod val="75000"/>
                  </a:schemeClr>
                </a:solidFill>
              </a:rPr>
              <a:t>Iesniedzēja un sadarbības partnera kapacitāte:</a:t>
            </a:r>
          </a:p>
          <a:p>
            <a:pPr marL="342900" indent="-342900" algn="just">
              <a:buFont typeface="Arial" panose="020B0604020202020204" pitchFamily="34" charset="0"/>
              <a:buChar char="•"/>
            </a:pPr>
            <a:r>
              <a:rPr lang="lv-LV" dirty="0"/>
              <a:t>jāapraksta institūcijai pieejamais tehniskais aprīkojums;</a:t>
            </a:r>
          </a:p>
          <a:p>
            <a:pPr marL="342900" indent="-342900" algn="just">
              <a:buFont typeface="Arial" panose="020B0604020202020204" pitchFamily="34" charset="0"/>
              <a:buChar char="•"/>
            </a:pPr>
            <a:r>
              <a:rPr lang="lv-LV" dirty="0"/>
              <a:t>jāaprakta, kā tiks izmantota sadarbības partnera pētniecības infrastruktūra.</a:t>
            </a:r>
          </a:p>
          <a:p>
            <a:pPr algn="just"/>
            <a:r>
              <a:rPr lang="lv-LV" dirty="0">
                <a:solidFill>
                  <a:schemeClr val="accent2">
                    <a:lumMod val="75000"/>
                  </a:schemeClr>
                </a:solidFill>
              </a:rPr>
              <a:t>Risku vadība:</a:t>
            </a:r>
          </a:p>
          <a:p>
            <a:pPr marL="342900" indent="-342900" algn="just">
              <a:buFont typeface="Arial" panose="020B0604020202020204" pitchFamily="34" charset="0"/>
              <a:buChar char="•"/>
            </a:pPr>
            <a:r>
              <a:rPr lang="lv-LV" dirty="0"/>
              <a:t>riski jānorāda samērīgi, pārāk nedetalizējot, tajā pašā laikā izvairoties no ļoti vispārīgiem riskiem;</a:t>
            </a:r>
          </a:p>
          <a:p>
            <a:pPr marL="342900" indent="-342900" algn="just">
              <a:buFont typeface="Arial" panose="020B0604020202020204" pitchFamily="34" charset="0"/>
              <a:buChar char="•"/>
            </a:pPr>
            <a:r>
              <a:rPr lang="lv-LV" dirty="0"/>
              <a:t>jāapraksta arī zinātniskie un tehnoloģiskie riski;</a:t>
            </a:r>
          </a:p>
          <a:p>
            <a:pPr marL="342900" indent="-342900" algn="just">
              <a:buFont typeface="Arial" panose="020B0604020202020204" pitchFamily="34" charset="0"/>
              <a:buChar char="•"/>
            </a:pPr>
            <a:r>
              <a:rPr lang="lv-LV" dirty="0"/>
              <a:t>jāpievērš uzmanība risku samazināšanas plānam.</a:t>
            </a:r>
          </a:p>
          <a:p>
            <a:pPr algn="just"/>
            <a:r>
              <a:rPr lang="lv-LV" dirty="0">
                <a:solidFill>
                  <a:schemeClr val="accent2">
                    <a:lumMod val="75000"/>
                  </a:schemeClr>
                </a:solidFill>
              </a:rPr>
              <a:t>Projekta vadība:</a:t>
            </a:r>
          </a:p>
          <a:p>
            <a:pPr marL="342900" indent="-342900" algn="just">
              <a:buFont typeface="Arial" panose="020B0604020202020204" pitchFamily="34" charset="0"/>
              <a:buChar char="•"/>
            </a:pPr>
            <a:r>
              <a:rPr lang="lv-LV" dirty="0"/>
              <a:t>projekta vadībai jābūt saistītai ar darba plānu un lomu sadalījumu projektā;</a:t>
            </a:r>
          </a:p>
          <a:p>
            <a:pPr marL="342900" indent="-342900" algn="just">
              <a:buFont typeface="Arial" panose="020B0604020202020204" pitchFamily="34" charset="0"/>
              <a:buChar char="•"/>
            </a:pPr>
            <a:r>
              <a:rPr lang="lv-LV" dirty="0"/>
              <a:t>projekta vadībā jāparedz darba plāna izpildes kontrole.</a:t>
            </a:r>
          </a:p>
        </p:txBody>
      </p:sp>
      <p:pic>
        <p:nvPicPr>
          <p:cNvPr id="4" name="Picture 3">
            <a:extLst>
              <a:ext uri="{FF2B5EF4-FFF2-40B4-BE49-F238E27FC236}">
                <a16:creationId xmlns:a16="http://schemas.microsoft.com/office/drawing/2014/main" id="{F3931A97-4647-B4AD-D43E-8BFB2AC8B944}"/>
              </a:ext>
            </a:extLst>
          </p:cNvPr>
          <p:cNvPicPr>
            <a:picLocks noChangeAspect="1"/>
          </p:cNvPicPr>
          <p:nvPr/>
        </p:nvPicPr>
        <p:blipFill>
          <a:blip r:embed="rId2"/>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3632482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D995-127B-7CF1-60CD-CE4B6F94FE89}"/>
              </a:ext>
            </a:extLst>
          </p:cNvPr>
          <p:cNvSpPr>
            <a:spLocks noGrp="1"/>
          </p:cNvSpPr>
          <p:nvPr>
            <p:ph type="title"/>
          </p:nvPr>
        </p:nvSpPr>
        <p:spPr>
          <a:xfrm>
            <a:off x="1828800" y="228600"/>
            <a:ext cx="6096000" cy="1036642"/>
          </a:xfrm>
        </p:spPr>
        <p:txBody>
          <a:bodyPr/>
          <a:lstStyle/>
          <a:p>
            <a:r>
              <a:rPr lang="lv-LV" dirty="0">
                <a:solidFill>
                  <a:schemeClr val="accent4">
                    <a:lumMod val="75000"/>
                  </a:schemeClr>
                </a:solidFill>
              </a:rPr>
              <a:t>C</a:t>
            </a:r>
            <a:r>
              <a:rPr lang="lv-LV" dirty="0">
                <a:solidFill>
                  <a:schemeClr val="accent4">
                    <a:lumMod val="75000"/>
                  </a:schemeClr>
                </a:solidFill>
                <a:latin typeface="Verdana" panose="020B0604030504040204" pitchFamily="34" charset="0"/>
                <a:ea typeface="Verdana" panose="020B0604030504040204" pitchFamily="34" charset="0"/>
              </a:rPr>
              <a:t> daļa «Curriculum Vitae»</a:t>
            </a:r>
            <a:br>
              <a:rPr lang="lv-LV" dirty="0">
                <a:latin typeface="Verdana" panose="020B0604030504040204" pitchFamily="34" charset="0"/>
                <a:ea typeface="Verdana" panose="020B0604030504040204" pitchFamily="34" charset="0"/>
              </a:rPr>
            </a:br>
            <a:endParaRPr lang="lv-LV" dirty="0"/>
          </a:p>
        </p:txBody>
      </p:sp>
      <p:graphicFrame>
        <p:nvGraphicFramePr>
          <p:cNvPr id="6" name="Content Placeholder 5">
            <a:extLst>
              <a:ext uri="{FF2B5EF4-FFF2-40B4-BE49-F238E27FC236}">
                <a16:creationId xmlns:a16="http://schemas.microsoft.com/office/drawing/2014/main" id="{77E734DC-BD40-5872-2072-7D88414DCD8F}"/>
              </a:ext>
            </a:extLst>
          </p:cNvPr>
          <p:cNvGraphicFramePr>
            <a:graphicFrameLocks noGrp="1"/>
          </p:cNvGraphicFramePr>
          <p:nvPr>
            <p:ph idx="1"/>
            <p:extLst>
              <p:ext uri="{D42A27DB-BD31-4B8C-83A1-F6EECF244321}">
                <p14:modId xmlns:p14="http://schemas.microsoft.com/office/powerpoint/2010/main" val="2274839567"/>
              </p:ext>
            </p:extLst>
          </p:nvPr>
        </p:nvGraphicFramePr>
        <p:xfrm>
          <a:off x="1665767" y="1247554"/>
          <a:ext cx="7021033" cy="4878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EF996978-F949-0A13-2076-165A911326F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DE3B848-F3DE-51B0-DBEE-D728B01E6BEC}"/>
              </a:ext>
            </a:extLst>
          </p:cNvPr>
          <p:cNvSpPr>
            <a:spLocks noGrp="1"/>
          </p:cNvSpPr>
          <p:nvPr>
            <p:ph type="body" sz="quarter" idx="12"/>
          </p:nvPr>
        </p:nvSpPr>
        <p:spPr/>
        <p:txBody>
          <a:bodyPr/>
          <a:lstStyle/>
          <a:p>
            <a:endParaRPr lang="lv-LV"/>
          </a:p>
        </p:txBody>
      </p:sp>
      <p:pic>
        <p:nvPicPr>
          <p:cNvPr id="7" name="Picture 4" descr="Image result for checklist icon">
            <a:extLst>
              <a:ext uri="{FF2B5EF4-FFF2-40B4-BE49-F238E27FC236}">
                <a16:creationId xmlns:a16="http://schemas.microsoft.com/office/drawing/2014/main" id="{669BF277-C07E-A3B4-4FBD-A3526CEE2355}"/>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71612" y="1941107"/>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7F3EE5E3-3CBB-C8CF-5D04-E557D14360FE}"/>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61719" y="2478255"/>
            <a:ext cx="269357" cy="269975"/>
          </a:xfrm>
          <a:prstGeom prst="rect">
            <a:avLst/>
          </a:prstGeom>
          <a:solidFill>
            <a:srgbClr val="FF9900"/>
          </a:solidFill>
          <a:ln>
            <a:noFill/>
          </a:ln>
        </p:spPr>
      </p:pic>
      <p:pic>
        <p:nvPicPr>
          <p:cNvPr id="9" name="Picture 4" descr="Image result for checklist icon">
            <a:extLst>
              <a:ext uri="{FF2B5EF4-FFF2-40B4-BE49-F238E27FC236}">
                <a16:creationId xmlns:a16="http://schemas.microsoft.com/office/drawing/2014/main" id="{54F29BC6-DA2E-05B1-3A39-5098E77D11F0}"/>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71611" y="3893974"/>
            <a:ext cx="269357" cy="269975"/>
          </a:xfrm>
          <a:prstGeom prst="rect">
            <a:avLst/>
          </a:prstGeom>
          <a:solidFill>
            <a:srgbClr val="FF9900"/>
          </a:solidFill>
          <a:ln>
            <a:noFill/>
          </a:ln>
        </p:spPr>
      </p:pic>
      <p:pic>
        <p:nvPicPr>
          <p:cNvPr id="10" name="Picture 9">
            <a:extLst>
              <a:ext uri="{FF2B5EF4-FFF2-40B4-BE49-F238E27FC236}">
                <a16:creationId xmlns:a16="http://schemas.microsoft.com/office/drawing/2014/main" id="{823098AD-8494-A1F9-0EC2-C904A9879851}"/>
              </a:ext>
            </a:extLst>
          </p:cNvPr>
          <p:cNvPicPr>
            <a:picLocks noChangeAspect="1"/>
          </p:cNvPicPr>
          <p:nvPr/>
        </p:nvPicPr>
        <p:blipFill>
          <a:blip r:embed="rId8"/>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2743280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8677-0509-37E7-67AD-1EE77873E182}"/>
              </a:ext>
            </a:extLst>
          </p:cNvPr>
          <p:cNvSpPr>
            <a:spLocks noGrp="1"/>
          </p:cNvSpPr>
          <p:nvPr>
            <p:ph type="title"/>
          </p:nvPr>
        </p:nvSpPr>
        <p:spPr>
          <a:xfrm>
            <a:off x="1713271" y="100206"/>
            <a:ext cx="6096000" cy="1036642"/>
          </a:xfrm>
        </p:spPr>
        <p:txBody>
          <a:bodyPr>
            <a:normAutofit/>
          </a:bodyPr>
          <a:lstStyle/>
          <a:p>
            <a:pPr algn="ctr"/>
            <a:r>
              <a:rPr lang="lv-LV" sz="2000" dirty="0">
                <a:solidFill>
                  <a:schemeClr val="accent4">
                    <a:lumMod val="75000"/>
                  </a:schemeClr>
                </a:solidFill>
              </a:rPr>
              <a:t>Projekta pieteikuma </a:t>
            </a:r>
            <a:br>
              <a:rPr lang="lv-LV" sz="2000" dirty="0">
                <a:solidFill>
                  <a:schemeClr val="accent4">
                    <a:lumMod val="75000"/>
                  </a:schemeClr>
                </a:solidFill>
              </a:rPr>
            </a:br>
            <a:r>
              <a:rPr lang="lv-LV" sz="2000" dirty="0">
                <a:solidFill>
                  <a:schemeClr val="accent4">
                    <a:lumMod val="75000"/>
                  </a:schemeClr>
                </a:solidFill>
              </a:rPr>
              <a:t>administratīvās daļas</a:t>
            </a:r>
          </a:p>
        </p:txBody>
      </p:sp>
      <p:graphicFrame>
        <p:nvGraphicFramePr>
          <p:cNvPr id="7" name="Content Placeholder 6">
            <a:extLst>
              <a:ext uri="{FF2B5EF4-FFF2-40B4-BE49-F238E27FC236}">
                <a16:creationId xmlns:a16="http://schemas.microsoft.com/office/drawing/2014/main" id="{2436EFA0-E34A-FBEA-FE2A-AC48C00B768E}"/>
              </a:ext>
            </a:extLst>
          </p:cNvPr>
          <p:cNvGraphicFramePr>
            <a:graphicFrameLocks noGrp="1"/>
          </p:cNvGraphicFramePr>
          <p:nvPr>
            <p:ph idx="1"/>
            <p:extLst>
              <p:ext uri="{D42A27DB-BD31-4B8C-83A1-F6EECF244321}">
                <p14:modId xmlns:p14="http://schemas.microsoft.com/office/powerpoint/2010/main" val="2185948940"/>
              </p:ext>
            </p:extLst>
          </p:nvPr>
        </p:nvGraphicFramePr>
        <p:xfrm>
          <a:off x="1644445" y="1371600"/>
          <a:ext cx="7042355"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8A3DD6D0-642E-71D2-FF30-5BCFB0D1866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4D89FA91-C5BF-E4C2-05AE-ADC006429B5C}"/>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9D52EEF3-8D33-2B85-CDBD-3512ACCEC678}"/>
              </a:ext>
            </a:extLst>
          </p:cNvPr>
          <p:cNvPicPr>
            <a:picLocks noChangeAspect="1"/>
          </p:cNvPicPr>
          <p:nvPr/>
        </p:nvPicPr>
        <p:blipFill>
          <a:blip r:embed="rId7"/>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1881938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9F03-0007-147E-D6BF-08DCCE64DCEC}"/>
              </a:ext>
            </a:extLst>
          </p:cNvPr>
          <p:cNvSpPr>
            <a:spLocks noGrp="1"/>
          </p:cNvSpPr>
          <p:nvPr>
            <p:ph type="title"/>
          </p:nvPr>
        </p:nvSpPr>
        <p:spPr>
          <a:xfrm>
            <a:off x="1600600" y="142790"/>
            <a:ext cx="6096000" cy="1550085"/>
          </a:xfrm>
        </p:spPr>
        <p:txBody>
          <a:bodyPr>
            <a:normAutofit fontScale="90000"/>
          </a:bodyPr>
          <a:lstStyle/>
          <a:p>
            <a:pPr algn="ctr"/>
            <a:r>
              <a:rPr lang="lv-LV" dirty="0">
                <a:solidFill>
                  <a:schemeClr val="accent4">
                    <a:lumMod val="75000"/>
                  </a:schemeClr>
                </a:solidFill>
              </a:rPr>
              <a:t>Darbības, kurām nav </a:t>
            </a:r>
            <a:br>
              <a:rPr lang="lv-LV" dirty="0">
                <a:solidFill>
                  <a:schemeClr val="accent4">
                    <a:lumMod val="75000"/>
                  </a:schemeClr>
                </a:solidFill>
              </a:rPr>
            </a:br>
            <a:r>
              <a:rPr lang="lv-LV" dirty="0">
                <a:solidFill>
                  <a:schemeClr val="accent4">
                    <a:lumMod val="75000"/>
                  </a:schemeClr>
                </a:solidFill>
              </a:rPr>
              <a:t>saimnieciska rakstura </a:t>
            </a:r>
            <a:r>
              <a:rPr lang="lv-LV" b="0" dirty="0">
                <a:solidFill>
                  <a:schemeClr val="accent4">
                    <a:lumMod val="75000"/>
                  </a:schemeClr>
                </a:solidFill>
              </a:rPr>
              <a:t>(papildinformācija pie D, E, </a:t>
            </a:r>
            <a:br>
              <a:rPr lang="lv-LV" b="0" dirty="0">
                <a:solidFill>
                  <a:schemeClr val="accent4">
                    <a:lumMod val="75000"/>
                  </a:schemeClr>
                </a:solidFill>
              </a:rPr>
            </a:br>
            <a:r>
              <a:rPr lang="lv-LV" b="0" dirty="0">
                <a:solidFill>
                  <a:schemeClr val="accent4">
                    <a:lumMod val="75000"/>
                  </a:schemeClr>
                </a:solidFill>
              </a:rPr>
              <a:t>H daļas)</a:t>
            </a:r>
            <a:br>
              <a:rPr lang="lv-LV" dirty="0"/>
            </a:br>
            <a:endParaRPr lang="lv-LV" dirty="0"/>
          </a:p>
        </p:txBody>
      </p:sp>
      <p:sp>
        <p:nvSpPr>
          <p:cNvPr id="3" name="Content Placeholder 2">
            <a:extLst>
              <a:ext uri="{FF2B5EF4-FFF2-40B4-BE49-F238E27FC236}">
                <a16:creationId xmlns:a16="http://schemas.microsoft.com/office/drawing/2014/main" id="{56AA73DF-3059-8125-B9B3-954DF3E19544}"/>
              </a:ext>
            </a:extLst>
          </p:cNvPr>
          <p:cNvSpPr>
            <a:spLocks noGrp="1"/>
          </p:cNvSpPr>
          <p:nvPr>
            <p:ph idx="1"/>
          </p:nvPr>
        </p:nvSpPr>
        <p:spPr>
          <a:xfrm>
            <a:off x="1587795" y="1752600"/>
            <a:ext cx="7099005" cy="4373573"/>
          </a:xfrm>
        </p:spPr>
        <p:txBody>
          <a:bodyPr>
            <a:normAutofit/>
          </a:bodyPr>
          <a:lstStyle/>
          <a:p>
            <a:pPr marL="342900" indent="-342900" algn="just">
              <a:buFont typeface="Arial" panose="020B0604020202020204" pitchFamily="34" charset="0"/>
              <a:buChar char="•"/>
            </a:pPr>
            <a:r>
              <a:rPr lang="lv-LV" dirty="0">
                <a:solidFill>
                  <a:schemeClr val="accent2">
                    <a:lumMod val="75000"/>
                  </a:schemeClr>
                </a:solidFill>
              </a:rPr>
              <a:t>neatkarīga pētniecība </a:t>
            </a:r>
            <a:r>
              <a:rPr lang="lv-LV" dirty="0"/>
              <a:t>un izstrāde, lai iegūtu vairāk zināšanu un labāku izpratni,  tostarp kopīga pētniecība un izstrāde, pētniecības organizācijai iesaistoties efektīvā sadarbībā;</a:t>
            </a:r>
          </a:p>
          <a:p>
            <a:pPr marL="342900" indent="-342900" algn="just">
              <a:buFont typeface="Arial" panose="020B0604020202020204" pitchFamily="34" charset="0"/>
              <a:buChar char="•"/>
            </a:pPr>
            <a:r>
              <a:rPr lang="lv-LV" dirty="0"/>
              <a:t>pētniecības </a:t>
            </a:r>
            <a:r>
              <a:rPr lang="lv-LV" dirty="0">
                <a:solidFill>
                  <a:schemeClr val="accent2">
                    <a:lumMod val="75000"/>
                  </a:schemeClr>
                </a:solidFill>
              </a:rPr>
              <a:t>rezultātu izplatīšana </a:t>
            </a:r>
            <a:r>
              <a:rPr lang="lv-LV" dirty="0"/>
              <a:t>bez ekskluzivitātes un diskriminēšanas, tai skaitā izmantojot mācīšanu, brīvas piekļuves datubāzes, atklātas publikācijas vai atklātā pirmkoda programmatūru;</a:t>
            </a:r>
          </a:p>
          <a:p>
            <a:pPr marL="342900" indent="-342900" algn="just">
              <a:buFont typeface="Arial" panose="020B0604020202020204" pitchFamily="34" charset="0"/>
              <a:buChar char="•"/>
            </a:pPr>
            <a:r>
              <a:rPr lang="lv-LV" dirty="0"/>
              <a:t>zināšanu un tehnoloģiju </a:t>
            </a:r>
            <a:r>
              <a:rPr lang="lv-LV" dirty="0">
                <a:solidFill>
                  <a:schemeClr val="accent2">
                    <a:lumMod val="75000"/>
                  </a:schemeClr>
                </a:solidFill>
              </a:rPr>
              <a:t>pārneses darbības</a:t>
            </a:r>
            <a:r>
              <a:rPr lang="lv-LV" dirty="0"/>
              <a:t>.</a:t>
            </a:r>
          </a:p>
        </p:txBody>
      </p:sp>
      <p:sp>
        <p:nvSpPr>
          <p:cNvPr id="4" name="Text Placeholder 3">
            <a:extLst>
              <a:ext uri="{FF2B5EF4-FFF2-40B4-BE49-F238E27FC236}">
                <a16:creationId xmlns:a16="http://schemas.microsoft.com/office/drawing/2014/main" id="{A825C8DE-FF46-AB44-E29E-4727BA0337F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5EAB74B8-AC24-A6C5-8A51-5D84E372B5C4}"/>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59AB9D73-2159-4FAD-57AE-67F21ED78BA1}"/>
              </a:ext>
            </a:extLst>
          </p:cNvPr>
          <p:cNvPicPr>
            <a:picLocks noChangeAspect="1"/>
          </p:cNvPicPr>
          <p:nvPr/>
        </p:nvPicPr>
        <p:blipFill>
          <a:blip r:embed="rId2"/>
          <a:stretch>
            <a:fillRect/>
          </a:stretch>
        </p:blipFill>
        <p:spPr>
          <a:xfrm>
            <a:off x="6800851" y="97694"/>
            <a:ext cx="2343149" cy="1042762"/>
          </a:xfrm>
          <a:prstGeom prst="rect">
            <a:avLst/>
          </a:prstGeom>
        </p:spPr>
      </p:pic>
      <p:pic>
        <p:nvPicPr>
          <p:cNvPr id="7" name="Picture 4" descr="Image result for checklist icon">
            <a:extLst>
              <a:ext uri="{FF2B5EF4-FFF2-40B4-BE49-F238E27FC236}">
                <a16:creationId xmlns:a16="http://schemas.microsoft.com/office/drawing/2014/main" id="{367FCD8C-8BA4-07C8-E840-A54411B8E1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7795" y="4687910"/>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541FF257-3809-8A5D-B932-FA7A88F2EF5B}"/>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7795" y="3112113"/>
            <a:ext cx="269357" cy="269975"/>
          </a:xfrm>
          <a:prstGeom prst="rect">
            <a:avLst/>
          </a:prstGeom>
          <a:solidFill>
            <a:srgbClr val="FF9900"/>
          </a:solidFill>
          <a:ln>
            <a:noFill/>
          </a:ln>
        </p:spPr>
      </p:pic>
      <p:pic>
        <p:nvPicPr>
          <p:cNvPr id="9" name="Picture 4" descr="Image result for checklist icon">
            <a:extLst>
              <a:ext uri="{FF2B5EF4-FFF2-40B4-BE49-F238E27FC236}">
                <a16:creationId xmlns:a16="http://schemas.microsoft.com/office/drawing/2014/main" id="{603F8562-F4F7-599B-7077-62F32499BA4F}"/>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59443" y="1862292"/>
            <a:ext cx="269357" cy="269975"/>
          </a:xfrm>
          <a:prstGeom prst="rect">
            <a:avLst/>
          </a:prstGeom>
          <a:solidFill>
            <a:srgbClr val="FF9900"/>
          </a:solidFill>
          <a:ln>
            <a:noFill/>
          </a:ln>
        </p:spPr>
      </p:pic>
    </p:spTree>
    <p:extLst>
      <p:ext uri="{BB962C8B-B14F-4D97-AF65-F5344CB8AC3E}">
        <p14:creationId xmlns:p14="http://schemas.microsoft.com/office/powerpoint/2010/main" val="379538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C791-CB38-FBC3-2D62-719C7CA06545}"/>
              </a:ext>
            </a:extLst>
          </p:cNvPr>
          <p:cNvSpPr>
            <a:spLocks noGrp="1"/>
          </p:cNvSpPr>
          <p:nvPr>
            <p:ph type="title"/>
          </p:nvPr>
        </p:nvSpPr>
        <p:spPr>
          <a:xfrm>
            <a:off x="2052484" y="167996"/>
            <a:ext cx="6096000" cy="1036642"/>
          </a:xfrm>
        </p:spPr>
        <p:txBody>
          <a:bodyPr/>
          <a:lstStyle/>
          <a:p>
            <a:r>
              <a:rPr lang="lv-LV" dirty="0">
                <a:solidFill>
                  <a:schemeClr val="accent4">
                    <a:lumMod val="75000"/>
                  </a:schemeClr>
                </a:solidFill>
              </a:rPr>
              <a:t>Projektu pieteikumu administratīvā vērtēšana</a:t>
            </a:r>
          </a:p>
        </p:txBody>
      </p:sp>
      <p:graphicFrame>
        <p:nvGraphicFramePr>
          <p:cNvPr id="6" name="Content Placeholder 5">
            <a:extLst>
              <a:ext uri="{FF2B5EF4-FFF2-40B4-BE49-F238E27FC236}">
                <a16:creationId xmlns:a16="http://schemas.microsoft.com/office/drawing/2014/main" id="{28F0073E-9589-D334-BDC6-8717CAB4C211}"/>
              </a:ext>
            </a:extLst>
          </p:cNvPr>
          <p:cNvGraphicFramePr>
            <a:graphicFrameLocks noGrp="1"/>
          </p:cNvGraphicFramePr>
          <p:nvPr>
            <p:ph idx="1"/>
            <p:extLst>
              <p:ext uri="{D42A27DB-BD31-4B8C-83A1-F6EECF244321}">
                <p14:modId xmlns:p14="http://schemas.microsoft.com/office/powerpoint/2010/main" val="161157340"/>
              </p:ext>
            </p:extLst>
          </p:nvPr>
        </p:nvGraphicFramePr>
        <p:xfrm>
          <a:off x="1757916" y="1268819"/>
          <a:ext cx="6928884" cy="5295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6406252-002B-5D03-FBB2-FA9EA3DBC8F1}"/>
              </a:ext>
            </a:extLst>
          </p:cNvPr>
          <p:cNvPicPr>
            <a:picLocks noChangeAspect="1"/>
          </p:cNvPicPr>
          <p:nvPr/>
        </p:nvPicPr>
        <p:blipFill>
          <a:blip r:embed="rId8"/>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78995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F7CC1B-B501-D9A1-74D7-1D7777C28E57}"/>
              </a:ext>
            </a:extLst>
          </p:cNvPr>
          <p:cNvPicPr>
            <a:picLocks noChangeAspect="1"/>
          </p:cNvPicPr>
          <p:nvPr/>
        </p:nvPicPr>
        <p:blipFill>
          <a:blip r:embed="rId2"/>
          <a:stretch>
            <a:fillRect/>
          </a:stretch>
        </p:blipFill>
        <p:spPr>
          <a:xfrm>
            <a:off x="6127222" y="368080"/>
            <a:ext cx="2559578" cy="1139079"/>
          </a:xfrm>
          <a:prstGeom prst="rect">
            <a:avLst/>
          </a:prstGeom>
        </p:spPr>
      </p:pic>
      <p:sp>
        <p:nvSpPr>
          <p:cNvPr id="5" name="Rectangle 4">
            <a:extLst>
              <a:ext uri="{FF2B5EF4-FFF2-40B4-BE49-F238E27FC236}">
                <a16:creationId xmlns:a16="http://schemas.microsoft.com/office/drawing/2014/main" id="{73CCFDC3-8024-4A65-90AD-0032EA1D999A}"/>
              </a:ext>
            </a:extLst>
          </p:cNvPr>
          <p:cNvSpPr/>
          <p:nvPr/>
        </p:nvSpPr>
        <p:spPr>
          <a:xfrm>
            <a:off x="967838" y="2883080"/>
            <a:ext cx="3604162" cy="2308324"/>
          </a:xfrm>
          <a:prstGeom prst="rect">
            <a:avLst/>
          </a:prstGeom>
        </p:spPr>
        <p:txBody>
          <a:bodyPr wrap="square">
            <a:spAutoFit/>
          </a:bodyPr>
          <a:lstStyle/>
          <a:p>
            <a:r>
              <a:rPr lang="lv-LV" sz="1600" dirty="0">
                <a:solidFill>
                  <a:schemeClr val="accent2">
                    <a:lumMod val="75000"/>
                  </a:schemeClr>
                </a:solidFill>
                <a:latin typeface="Verdana" panose="020B0604030504040204" pitchFamily="34" charset="0"/>
                <a:ea typeface="Verdana" panose="020B0604030504040204" pitchFamily="34" charset="0"/>
                <a:cs typeface="Calibri" panose="020F0502020204030204" pitchFamily="34" charset="0"/>
              </a:rPr>
              <a:t>Papildināmie:</a:t>
            </a:r>
          </a:p>
          <a:p>
            <a:r>
              <a:rPr lang="lv-LV" sz="1600" dirty="0">
                <a:solidFill>
                  <a:schemeClr val="accent2">
                    <a:lumMod val="75000"/>
                  </a:schemeClr>
                </a:solidFill>
                <a:latin typeface="Verdana" panose="020B0604030504040204" pitchFamily="34" charset="0"/>
                <a:ea typeface="Verdana" panose="020B0604030504040204" pitchFamily="34" charset="0"/>
                <a:cs typeface="Calibri" panose="020F0502020204030204" pitchFamily="34" charset="0"/>
              </a:rPr>
              <a:t>19.1. projekta pieteikums ir pilnībā aizpildīts, noformēts un iesniegts, izmantojot informācijas sistēmu;</a:t>
            </a:r>
          </a:p>
          <a:p>
            <a:r>
              <a:rPr lang="lv-LV" sz="1600" dirty="0">
                <a:solidFill>
                  <a:schemeClr val="accent2">
                    <a:lumMod val="75000"/>
                  </a:schemeClr>
                </a:solidFill>
                <a:latin typeface="Verdana" panose="020B0604030504040204" pitchFamily="34" charset="0"/>
                <a:ea typeface="Verdana" panose="020B0604030504040204" pitchFamily="34" charset="0"/>
                <a:cs typeface="Calibri" panose="020F0502020204030204" pitchFamily="34" charset="0"/>
              </a:rPr>
              <a:t>19.2. ir iesniegts projekta pieteikuma attiecīgo sadaļu tulkojums angļu valodā atbilstoši konkursa nolikuma prasībām</a:t>
            </a:r>
          </a:p>
        </p:txBody>
      </p:sp>
      <p:sp>
        <p:nvSpPr>
          <p:cNvPr id="2" name="Rectangle 1">
            <a:extLst>
              <a:ext uri="{FF2B5EF4-FFF2-40B4-BE49-F238E27FC236}">
                <a16:creationId xmlns:a16="http://schemas.microsoft.com/office/drawing/2014/main" id="{1EC8EBBC-2FF1-4F52-85AD-E9A62762BF35}"/>
              </a:ext>
            </a:extLst>
          </p:cNvPr>
          <p:cNvSpPr/>
          <p:nvPr/>
        </p:nvSpPr>
        <p:spPr>
          <a:xfrm>
            <a:off x="4964349" y="2977146"/>
            <a:ext cx="3229583" cy="2446824"/>
          </a:xfrm>
          <a:prstGeom prst="rect">
            <a:avLst/>
          </a:prstGeom>
        </p:spPr>
        <p:txBody>
          <a:bodyPr wrap="square">
            <a:spAutoFit/>
          </a:bodyPr>
          <a:lstStyle/>
          <a:p>
            <a:r>
              <a:rPr lang="lv-LV" dirty="0">
                <a:latin typeface="Trebuchet MS" panose="020B0603020202020204" pitchFamily="34" charset="0"/>
              </a:rPr>
              <a:t>Nolikuma 34.1. apakšpunkts:</a:t>
            </a:r>
          </a:p>
          <a:p>
            <a:r>
              <a:rPr lang="lv-LV" dirty="0">
                <a:latin typeface="Trebuchet MS" panose="020B0603020202020204" pitchFamily="34" charset="0"/>
              </a:rPr>
              <a:t>Projekta iesniedzējs precizējumus iesniedz divu darba dienas laikā pēc </a:t>
            </a:r>
            <a:r>
              <a:rPr lang="lv-LV" dirty="0">
                <a:latin typeface="Verdana" panose="020B0604030504040204" pitchFamily="34" charset="0"/>
                <a:ea typeface="Verdana" panose="020B0604030504040204" pitchFamily="34" charset="0"/>
              </a:rPr>
              <a:t>padomes</a:t>
            </a:r>
            <a:r>
              <a:rPr lang="lv-LV" dirty="0">
                <a:latin typeface="Trebuchet MS" panose="020B0603020202020204" pitchFamily="34" charset="0"/>
              </a:rPr>
              <a:t> vēstules nosūtīšanas dienas, nosūtot vēstuli uz padomes oficiālo elektroniskā pasta adresi: </a:t>
            </a:r>
            <a:r>
              <a:rPr lang="lv-LV" dirty="0">
                <a:latin typeface="Trebuchet MS" panose="020B0603020202020204" pitchFamily="34" charset="0"/>
                <a:hlinkClick r:id="rId3"/>
              </a:rPr>
              <a:t>pasts@lzp.gov.lv</a:t>
            </a:r>
            <a:endParaRPr lang="lv-LV" dirty="0">
              <a:latin typeface="Trebuchet MS" panose="020B0603020202020204" pitchFamily="34" charset="0"/>
            </a:endParaRPr>
          </a:p>
          <a:p>
            <a:r>
              <a:rPr lang="lv-LV" dirty="0">
                <a:latin typeface="Trebuchet MS" panose="020B0603020202020204" pitchFamily="34" charset="0"/>
              </a:rPr>
              <a:t> </a:t>
            </a:r>
          </a:p>
        </p:txBody>
      </p:sp>
      <p:sp>
        <p:nvSpPr>
          <p:cNvPr id="3" name="Rectangle 2">
            <a:extLst>
              <a:ext uri="{FF2B5EF4-FFF2-40B4-BE49-F238E27FC236}">
                <a16:creationId xmlns:a16="http://schemas.microsoft.com/office/drawing/2014/main" id="{94337A31-29C6-4C13-B870-F92EAD10C900}"/>
              </a:ext>
            </a:extLst>
          </p:cNvPr>
          <p:cNvSpPr/>
          <p:nvPr/>
        </p:nvSpPr>
        <p:spPr>
          <a:xfrm>
            <a:off x="1892244" y="583829"/>
            <a:ext cx="4204498" cy="923330"/>
          </a:xfrm>
          <a:prstGeom prst="rect">
            <a:avLst/>
          </a:prstGeom>
        </p:spPr>
        <p:txBody>
          <a:bodyPr wrap="square">
            <a:spAutoFit/>
          </a:bodyPr>
          <a:lstStyle/>
          <a:p>
            <a:pPr algn="ctr"/>
            <a:r>
              <a:rPr lang="lv-LV" sz="1800" b="1" dirty="0">
                <a:solidFill>
                  <a:schemeClr val="accent4">
                    <a:lumMod val="75000"/>
                  </a:schemeClr>
                </a:solidFill>
                <a:latin typeface="Verdana" panose="020B0604030504040204" pitchFamily="34" charset="0"/>
                <a:ea typeface="Verdana" panose="020B0604030504040204" pitchFamily="34" charset="0"/>
              </a:rPr>
              <a:t>Atbilstoši MK noteikumiem noteiktie administratīvie kritēriji - papildināmie</a:t>
            </a:r>
          </a:p>
        </p:txBody>
      </p:sp>
      <p:pic>
        <p:nvPicPr>
          <p:cNvPr id="4" name="Picture 3">
            <a:extLst>
              <a:ext uri="{FF2B5EF4-FFF2-40B4-BE49-F238E27FC236}">
                <a16:creationId xmlns:a16="http://schemas.microsoft.com/office/drawing/2014/main" id="{7549FE92-262B-42D0-AD26-BC41627E6078}"/>
              </a:ext>
            </a:extLst>
          </p:cNvPr>
          <p:cNvPicPr>
            <a:picLocks noChangeAspect="1"/>
          </p:cNvPicPr>
          <p:nvPr/>
        </p:nvPicPr>
        <p:blipFill>
          <a:blip r:embed="rId4"/>
          <a:stretch>
            <a:fillRect/>
          </a:stretch>
        </p:blipFill>
        <p:spPr>
          <a:xfrm>
            <a:off x="684609" y="2913926"/>
            <a:ext cx="274344" cy="274344"/>
          </a:xfrm>
          <a:prstGeom prst="rect">
            <a:avLst/>
          </a:prstGeom>
        </p:spPr>
      </p:pic>
      <p:pic>
        <p:nvPicPr>
          <p:cNvPr id="7" name="Picture 6">
            <a:extLst>
              <a:ext uri="{FF2B5EF4-FFF2-40B4-BE49-F238E27FC236}">
                <a16:creationId xmlns:a16="http://schemas.microsoft.com/office/drawing/2014/main" id="{5F76DDB4-2D7B-48AB-BB7C-12F79B6CDE53}"/>
              </a:ext>
            </a:extLst>
          </p:cNvPr>
          <p:cNvPicPr>
            <a:picLocks noChangeAspect="1"/>
          </p:cNvPicPr>
          <p:nvPr/>
        </p:nvPicPr>
        <p:blipFill>
          <a:blip r:embed="rId5"/>
          <a:stretch>
            <a:fillRect/>
          </a:stretch>
        </p:blipFill>
        <p:spPr>
          <a:xfrm>
            <a:off x="4580885" y="2977146"/>
            <a:ext cx="274344" cy="274344"/>
          </a:xfrm>
          <a:prstGeom prst="rect">
            <a:avLst/>
          </a:prstGeom>
        </p:spPr>
      </p:pic>
    </p:spTree>
    <p:extLst>
      <p:ext uri="{BB962C8B-B14F-4D97-AF65-F5344CB8AC3E}">
        <p14:creationId xmlns:p14="http://schemas.microsoft.com/office/powerpoint/2010/main" val="1376213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C11B-09CC-E890-1FF8-D965284869E6}"/>
              </a:ext>
            </a:extLst>
          </p:cNvPr>
          <p:cNvSpPr>
            <a:spLocks noGrp="1"/>
          </p:cNvSpPr>
          <p:nvPr>
            <p:ph type="title"/>
          </p:nvPr>
        </p:nvSpPr>
        <p:spPr>
          <a:xfrm>
            <a:off x="1718441" y="498731"/>
            <a:ext cx="5024028" cy="1036642"/>
          </a:xfrm>
        </p:spPr>
        <p:txBody>
          <a:bodyPr>
            <a:normAutofit/>
          </a:bodyPr>
          <a:lstStyle/>
          <a:p>
            <a:pPr algn="ctr"/>
            <a:r>
              <a:rPr lang="lv-LV" sz="2000" dirty="0">
                <a:solidFill>
                  <a:schemeClr val="accent4">
                    <a:lumMod val="75000"/>
                  </a:schemeClr>
                </a:solidFill>
              </a:rPr>
              <a:t>Projekta pieteikuma zinātniskā izvērtēšana</a:t>
            </a:r>
          </a:p>
        </p:txBody>
      </p:sp>
      <p:sp>
        <p:nvSpPr>
          <p:cNvPr id="3" name="Content Placeholder 2">
            <a:extLst>
              <a:ext uri="{FF2B5EF4-FFF2-40B4-BE49-F238E27FC236}">
                <a16:creationId xmlns:a16="http://schemas.microsoft.com/office/drawing/2014/main" id="{3AD71429-CC78-6FCD-F8D0-50F89D718420}"/>
              </a:ext>
            </a:extLst>
          </p:cNvPr>
          <p:cNvSpPr>
            <a:spLocks noGrp="1"/>
          </p:cNvSpPr>
          <p:nvPr>
            <p:ph idx="1"/>
          </p:nvPr>
        </p:nvSpPr>
        <p:spPr>
          <a:xfrm>
            <a:off x="902433" y="1929149"/>
            <a:ext cx="4741598" cy="4373573"/>
          </a:xfrm>
        </p:spPr>
        <p:txBody>
          <a:bodyPr>
            <a:normAutofit/>
          </a:bodyPr>
          <a:lstStyle/>
          <a:p>
            <a:pPr marL="342900" indent="-342900" algn="just">
              <a:buFont typeface="Arial" panose="020B0604020202020204" pitchFamily="34" charset="0"/>
              <a:buChar char="•"/>
            </a:pPr>
            <a:r>
              <a:rPr lang="lv-LV" sz="1800" dirty="0">
                <a:latin typeface="Trebuchet MS" panose="020B0603020202020204" pitchFamily="34" charset="0"/>
              </a:rPr>
              <a:t>Kopā 8 nedēļas</a:t>
            </a:r>
          </a:p>
          <a:p>
            <a:pPr marL="342900" indent="-342900" algn="just">
              <a:buFont typeface="Arial" panose="020B0604020202020204" pitchFamily="34" charset="0"/>
              <a:buChar char="•"/>
            </a:pPr>
            <a:r>
              <a:rPr lang="lv-LV" sz="1800" dirty="0">
                <a:latin typeface="Trebuchet MS" panose="020B0603020202020204" pitchFamily="34" charset="0"/>
              </a:rPr>
              <a:t>Katram projekta pieteikumam piesaista vismaz 2 neatkarīgus ekspertus;</a:t>
            </a:r>
          </a:p>
          <a:p>
            <a:pPr marL="342900" indent="-342900" algn="just">
              <a:buFont typeface="Arial" panose="020B0604020202020204" pitchFamily="34" charset="0"/>
              <a:buChar char="•"/>
            </a:pPr>
            <a:r>
              <a:rPr lang="lv-LV" sz="1800" dirty="0">
                <a:latin typeface="Trebuchet MS" panose="020B0603020202020204" pitchFamily="34" charset="0"/>
              </a:rPr>
              <a:t>Tiek izvērtēti 3 kritēriji:  projekta pieteikuma zinātniskā kvalitāte (A), projekta rezultātu ietekme (B), projekta īstenošanas iespējas un nodrošinājums (C);</a:t>
            </a:r>
          </a:p>
          <a:p>
            <a:pPr marL="342900" indent="-342900" algn="just">
              <a:buFont typeface="Arial" panose="020B0604020202020204" pitchFamily="34" charset="0"/>
              <a:buChar char="•"/>
            </a:pPr>
            <a:r>
              <a:rPr lang="lv-LV" sz="1800" dirty="0">
                <a:latin typeface="Trebuchet MS" panose="020B0603020202020204" pitchFamily="34" charset="0"/>
              </a:rPr>
              <a:t>Katrā kritērijā eksperts piešķir līdz 5 punktiem (ar soli 0,5).</a:t>
            </a:r>
          </a:p>
          <a:p>
            <a:pPr algn="just"/>
            <a:r>
              <a:rPr lang="lv-LV" sz="1800" dirty="0">
                <a:solidFill>
                  <a:schemeClr val="accent2">
                    <a:lumMod val="75000"/>
                  </a:schemeClr>
                </a:solidFill>
                <a:latin typeface="Trebuchet MS" panose="020B0603020202020204" pitchFamily="34" charset="0"/>
              </a:rPr>
              <a:t>	Svērto atzīmi aprēķina šādi</a:t>
            </a:r>
            <a:r>
              <a:rPr lang="lv-LV" sz="1800" dirty="0">
                <a:latin typeface="Trebuchet MS" panose="020B0603020202020204" pitchFamily="34" charset="0"/>
              </a:rPr>
              <a:t>:</a:t>
            </a:r>
          </a:p>
        </p:txBody>
      </p:sp>
      <p:graphicFrame>
        <p:nvGraphicFramePr>
          <p:cNvPr id="6" name="Content Placeholder 6">
            <a:extLst>
              <a:ext uri="{FF2B5EF4-FFF2-40B4-BE49-F238E27FC236}">
                <a16:creationId xmlns:a16="http://schemas.microsoft.com/office/drawing/2014/main" id="{AA06EC69-D727-C8D7-156C-2E14A6D7441C}"/>
              </a:ext>
            </a:extLst>
          </p:cNvPr>
          <p:cNvGraphicFramePr>
            <a:graphicFrameLocks/>
          </p:cNvGraphicFramePr>
          <p:nvPr/>
        </p:nvGraphicFramePr>
        <p:xfrm>
          <a:off x="5839228" y="2273565"/>
          <a:ext cx="2713974" cy="269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738F7FA-74AA-93DA-2A85-B27DA713E59D}"/>
              </a:ext>
            </a:extLst>
          </p:cNvPr>
          <p:cNvSpPr txBox="1"/>
          <p:nvPr/>
        </p:nvSpPr>
        <p:spPr>
          <a:xfrm>
            <a:off x="5982586" y="2658139"/>
            <a:ext cx="620683" cy="353943"/>
          </a:xfrm>
          <a:prstGeom prst="rect">
            <a:avLst/>
          </a:prstGeom>
          <a:noFill/>
        </p:spPr>
        <p:txBody>
          <a:bodyPr wrap="none" rtlCol="0">
            <a:spAutoFit/>
          </a:body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7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30%</a:t>
            </a:r>
          </a:p>
        </p:txBody>
      </p:sp>
      <p:sp>
        <p:nvSpPr>
          <p:cNvPr id="9" name="TextBox 8">
            <a:extLst>
              <a:ext uri="{FF2B5EF4-FFF2-40B4-BE49-F238E27FC236}">
                <a16:creationId xmlns:a16="http://schemas.microsoft.com/office/drawing/2014/main" id="{DB156DE3-96CD-F867-7076-D800EC7F8458}"/>
              </a:ext>
            </a:extLst>
          </p:cNvPr>
          <p:cNvSpPr txBox="1"/>
          <p:nvPr/>
        </p:nvSpPr>
        <p:spPr>
          <a:xfrm>
            <a:off x="6121786" y="3443958"/>
            <a:ext cx="620683" cy="353943"/>
          </a:xfrm>
          <a:prstGeom prst="rect">
            <a:avLst/>
          </a:prstGeom>
          <a:noFill/>
        </p:spPr>
        <p:txBody>
          <a:bodyPr wrap="none" rtlCol="0">
            <a:spAutoFit/>
          </a:body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7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50%</a:t>
            </a:r>
          </a:p>
        </p:txBody>
      </p:sp>
      <p:sp>
        <p:nvSpPr>
          <p:cNvPr id="10" name="TextBox 9">
            <a:extLst>
              <a:ext uri="{FF2B5EF4-FFF2-40B4-BE49-F238E27FC236}">
                <a16:creationId xmlns:a16="http://schemas.microsoft.com/office/drawing/2014/main" id="{F08AD01B-E744-4F86-CA74-531D9AB5EF34}"/>
              </a:ext>
            </a:extLst>
          </p:cNvPr>
          <p:cNvSpPr txBox="1"/>
          <p:nvPr/>
        </p:nvSpPr>
        <p:spPr>
          <a:xfrm>
            <a:off x="5982586" y="4259693"/>
            <a:ext cx="620683" cy="353943"/>
          </a:xfrm>
          <a:prstGeom prst="rect">
            <a:avLst/>
          </a:prstGeom>
          <a:noFill/>
        </p:spPr>
        <p:txBody>
          <a:bodyPr wrap="none" rtlCol="0">
            <a:spAutoFit/>
          </a:body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7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20%</a:t>
            </a:r>
          </a:p>
        </p:txBody>
      </p:sp>
      <p:pic>
        <p:nvPicPr>
          <p:cNvPr id="12" name="Picture 11">
            <a:extLst>
              <a:ext uri="{FF2B5EF4-FFF2-40B4-BE49-F238E27FC236}">
                <a16:creationId xmlns:a16="http://schemas.microsoft.com/office/drawing/2014/main" id="{6475B146-C358-6D8F-198C-B78D8900FF56}"/>
              </a:ext>
            </a:extLst>
          </p:cNvPr>
          <p:cNvPicPr>
            <a:picLocks noChangeAspect="1"/>
          </p:cNvPicPr>
          <p:nvPr/>
        </p:nvPicPr>
        <p:blipFill>
          <a:blip r:embed="rId7"/>
          <a:stretch>
            <a:fillRect/>
          </a:stretch>
        </p:blipFill>
        <p:spPr>
          <a:xfrm>
            <a:off x="931718" y="5387063"/>
            <a:ext cx="4809912" cy="420725"/>
          </a:xfrm>
          <a:prstGeom prst="rect">
            <a:avLst/>
          </a:prstGeom>
        </p:spPr>
      </p:pic>
      <p:pic>
        <p:nvPicPr>
          <p:cNvPr id="11" name="Picture 10">
            <a:extLst>
              <a:ext uri="{FF2B5EF4-FFF2-40B4-BE49-F238E27FC236}">
                <a16:creationId xmlns:a16="http://schemas.microsoft.com/office/drawing/2014/main" id="{86C00A45-63B5-85BA-B49F-1CE131799901}"/>
              </a:ext>
            </a:extLst>
          </p:cNvPr>
          <p:cNvPicPr>
            <a:picLocks noChangeAspect="1"/>
          </p:cNvPicPr>
          <p:nvPr/>
        </p:nvPicPr>
        <p:blipFill>
          <a:blip r:embed="rId8"/>
          <a:stretch>
            <a:fillRect/>
          </a:stretch>
        </p:blipFill>
        <p:spPr>
          <a:xfrm>
            <a:off x="6629400" y="97694"/>
            <a:ext cx="2343149" cy="1042762"/>
          </a:xfrm>
          <a:prstGeom prst="rect">
            <a:avLst/>
          </a:prstGeom>
        </p:spPr>
      </p:pic>
      <p:pic>
        <p:nvPicPr>
          <p:cNvPr id="13" name="Picture 4" descr="Image result for checklist icon">
            <a:extLst>
              <a:ext uri="{FF2B5EF4-FFF2-40B4-BE49-F238E27FC236}">
                <a16:creationId xmlns:a16="http://schemas.microsoft.com/office/drawing/2014/main" id="{7F58F787-62B2-8EE0-BDE4-AA431F3636C2}"/>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431" y="4343661"/>
            <a:ext cx="269357" cy="269975"/>
          </a:xfrm>
          <a:prstGeom prst="rect">
            <a:avLst/>
          </a:prstGeom>
          <a:solidFill>
            <a:srgbClr val="FF9900"/>
          </a:solidFill>
          <a:ln>
            <a:noFill/>
          </a:ln>
        </p:spPr>
      </p:pic>
      <p:pic>
        <p:nvPicPr>
          <p:cNvPr id="14" name="Picture 4" descr="Image result for checklist icon">
            <a:extLst>
              <a:ext uri="{FF2B5EF4-FFF2-40B4-BE49-F238E27FC236}">
                <a16:creationId xmlns:a16="http://schemas.microsoft.com/office/drawing/2014/main" id="{C29373D5-47DA-E1FD-DC29-EED5BC3AE5A5}"/>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8124" y="2943275"/>
            <a:ext cx="269357" cy="269975"/>
          </a:xfrm>
          <a:prstGeom prst="rect">
            <a:avLst/>
          </a:prstGeom>
          <a:solidFill>
            <a:srgbClr val="FF9900"/>
          </a:solidFill>
          <a:ln>
            <a:noFill/>
          </a:ln>
        </p:spPr>
      </p:pic>
      <p:pic>
        <p:nvPicPr>
          <p:cNvPr id="15" name="Picture 4" descr="Image result for checklist icon">
            <a:extLst>
              <a:ext uri="{FF2B5EF4-FFF2-40B4-BE49-F238E27FC236}">
                <a16:creationId xmlns:a16="http://schemas.microsoft.com/office/drawing/2014/main" id="{A10636BB-B7EE-3DB6-2A2D-0E31C8A01F9B}"/>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432" y="2362400"/>
            <a:ext cx="269357" cy="269975"/>
          </a:xfrm>
          <a:prstGeom prst="rect">
            <a:avLst/>
          </a:prstGeom>
          <a:solidFill>
            <a:srgbClr val="FF9900"/>
          </a:solidFill>
          <a:ln>
            <a:noFill/>
          </a:ln>
        </p:spPr>
      </p:pic>
      <p:pic>
        <p:nvPicPr>
          <p:cNvPr id="16" name="Picture 4" descr="Image result for checklist icon">
            <a:extLst>
              <a:ext uri="{FF2B5EF4-FFF2-40B4-BE49-F238E27FC236}">
                <a16:creationId xmlns:a16="http://schemas.microsoft.com/office/drawing/2014/main" id="{85A13E0A-30FA-20A9-73E2-570A5BBEA0E7}"/>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433" y="2025244"/>
            <a:ext cx="269357" cy="269975"/>
          </a:xfrm>
          <a:prstGeom prst="rect">
            <a:avLst/>
          </a:prstGeom>
          <a:solidFill>
            <a:srgbClr val="FF9900"/>
          </a:solidFill>
          <a:ln>
            <a:noFill/>
          </a:ln>
        </p:spPr>
      </p:pic>
    </p:spTree>
    <p:extLst>
      <p:ext uri="{BB962C8B-B14F-4D97-AF65-F5344CB8AC3E}">
        <p14:creationId xmlns:p14="http://schemas.microsoft.com/office/powerpoint/2010/main" val="4262181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E5C04-1433-5798-F029-71A57AA07E2D}"/>
              </a:ext>
            </a:extLst>
          </p:cNvPr>
          <p:cNvPicPr>
            <a:picLocks noChangeAspect="1"/>
          </p:cNvPicPr>
          <p:nvPr/>
        </p:nvPicPr>
        <p:blipFill>
          <a:blip r:embed="rId2"/>
          <a:stretch>
            <a:fillRect/>
          </a:stretch>
        </p:blipFill>
        <p:spPr>
          <a:xfrm>
            <a:off x="6705600" y="228600"/>
            <a:ext cx="2141926" cy="955943"/>
          </a:xfrm>
          <a:prstGeom prst="rect">
            <a:avLst/>
          </a:prstGeom>
        </p:spPr>
      </p:pic>
      <p:sp>
        <p:nvSpPr>
          <p:cNvPr id="2" name="Title 1">
            <a:extLst>
              <a:ext uri="{FF2B5EF4-FFF2-40B4-BE49-F238E27FC236}">
                <a16:creationId xmlns:a16="http://schemas.microsoft.com/office/drawing/2014/main" id="{FC7E1B77-D15F-CFD5-77FE-4AFA9FEB9173}"/>
              </a:ext>
            </a:extLst>
          </p:cNvPr>
          <p:cNvSpPr>
            <a:spLocks noGrp="1"/>
          </p:cNvSpPr>
          <p:nvPr>
            <p:ph type="title"/>
          </p:nvPr>
        </p:nvSpPr>
        <p:spPr>
          <a:xfrm>
            <a:off x="1848678" y="381000"/>
            <a:ext cx="6838122" cy="1036642"/>
          </a:xfrm>
        </p:spPr>
        <p:txBody>
          <a:bodyPr>
            <a:normAutofit/>
          </a:bodyPr>
          <a:lstStyle/>
          <a:p>
            <a:pPr marL="0" marR="0" lvl="0" indent="0" defTabSz="938213" rtl="0" eaLnBrk="1" fontAlgn="base" latinLnBrk="0" hangingPunct="1">
              <a:lnSpc>
                <a:spcPct val="100000"/>
              </a:lnSpc>
              <a:spcBef>
                <a:spcPct val="0"/>
              </a:spcBef>
              <a:spcAft>
                <a:spcPct val="0"/>
              </a:spcAft>
              <a:tabLst/>
              <a:defRPr/>
            </a:pPr>
            <a:r>
              <a:rPr kumimoji="0" lang="lv-LV" sz="1800" b="1" i="0" u="none" strike="noStrike" kern="1200" cap="none" spc="0" normalizeH="0" baseline="0" noProof="0" dirty="0">
                <a:ln>
                  <a:noFill/>
                </a:ln>
                <a:solidFill>
                  <a:srgbClr val="8064A2">
                    <a:lumMod val="75000"/>
                  </a:srgbClr>
                </a:solidFill>
                <a:effectLst/>
                <a:uLnTx/>
                <a:uFillTx/>
                <a:latin typeface="Verdana" panose="020B0604030504040204" pitchFamily="34" charset="0"/>
                <a:ea typeface="Verdana" panose="020B0604030504040204" pitchFamily="34" charset="0"/>
                <a:cs typeface="+mn-cs"/>
              </a:rPr>
              <a:t>Projekta pieteikuma zinātniskā</a:t>
            </a:r>
            <a:br>
              <a:rPr kumimoji="0" lang="lv-LV" sz="1800" b="1" i="0" u="none" strike="noStrike" kern="1200" cap="none" spc="0" normalizeH="0" baseline="0" noProof="0" dirty="0">
                <a:ln>
                  <a:noFill/>
                </a:ln>
                <a:solidFill>
                  <a:srgbClr val="8064A2">
                    <a:lumMod val="75000"/>
                  </a:srgbClr>
                </a:solidFill>
                <a:effectLst/>
                <a:uLnTx/>
                <a:uFillTx/>
                <a:latin typeface="Verdana" panose="020B0604030504040204" pitchFamily="34" charset="0"/>
                <a:ea typeface="Verdana" panose="020B0604030504040204" pitchFamily="34" charset="0"/>
                <a:cs typeface="+mn-cs"/>
              </a:rPr>
            </a:br>
            <a:r>
              <a:rPr kumimoji="0" lang="lv-LV" sz="1800" b="1" i="0" u="none" strike="noStrike" kern="1200" cap="none" spc="0" normalizeH="0" baseline="0" noProof="0" dirty="0">
                <a:ln>
                  <a:noFill/>
                </a:ln>
                <a:solidFill>
                  <a:srgbClr val="8064A2">
                    <a:lumMod val="75000"/>
                  </a:srgbClr>
                </a:solidFill>
                <a:effectLst/>
                <a:uLnTx/>
                <a:uFillTx/>
                <a:latin typeface="Verdana" panose="020B0604030504040204" pitchFamily="34" charset="0"/>
                <a:ea typeface="Verdana" panose="020B0604030504040204" pitchFamily="34" charset="0"/>
                <a:cs typeface="+mn-cs"/>
              </a:rPr>
              <a:t>izvērtēšana. Kvalitātes slieksnis</a:t>
            </a:r>
            <a:br>
              <a:rPr kumimoji="0" lang="lv-LV" sz="1800" b="1" i="0" u="none" strike="noStrike" kern="1200" cap="none" spc="0" normalizeH="0" baseline="0" noProof="0" dirty="0">
                <a:ln>
                  <a:noFill/>
                </a:ln>
                <a:solidFill>
                  <a:srgbClr val="8064A2">
                    <a:lumMod val="75000"/>
                  </a:srgbClr>
                </a:solidFill>
                <a:effectLst/>
                <a:highlight>
                  <a:srgbClr val="FFFF00"/>
                </a:highlight>
                <a:uLnTx/>
                <a:uFillTx/>
                <a:latin typeface="Verdana" panose="020B0604030504040204" pitchFamily="34" charset="0"/>
                <a:ea typeface="Verdana" panose="020B0604030504040204" pitchFamily="34" charset="0"/>
                <a:cs typeface="+mn-cs"/>
              </a:rPr>
            </a:br>
            <a:endParaRPr lang="lv-LV" dirty="0">
              <a:solidFill>
                <a:srgbClr val="FF0000"/>
              </a:solidFill>
            </a:endParaRPr>
          </a:p>
        </p:txBody>
      </p:sp>
      <p:sp>
        <p:nvSpPr>
          <p:cNvPr id="3" name="Content Placeholder 2">
            <a:extLst>
              <a:ext uri="{FF2B5EF4-FFF2-40B4-BE49-F238E27FC236}">
                <a16:creationId xmlns:a16="http://schemas.microsoft.com/office/drawing/2014/main" id="{FCA1BE17-D5EC-5833-F9E0-A3FC3F5266AB}"/>
              </a:ext>
            </a:extLst>
          </p:cNvPr>
          <p:cNvSpPr>
            <a:spLocks noGrp="1"/>
          </p:cNvSpPr>
          <p:nvPr>
            <p:ph idx="1"/>
          </p:nvPr>
        </p:nvSpPr>
        <p:spPr>
          <a:xfrm>
            <a:off x="524657" y="1752600"/>
            <a:ext cx="7347134" cy="1845040"/>
          </a:xfrm>
        </p:spPr>
        <p:txBody>
          <a:bodyPr>
            <a:normAutofit/>
          </a:bodyPr>
          <a:lstStyle/>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lang="lv-LV" sz="1900" dirty="0">
              <a:solidFill>
                <a:srgbClr val="C0504D">
                  <a:lumMod val="75000"/>
                </a:srgbClr>
              </a:solidFill>
            </a:endParaRP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lang="lv-LV" sz="1200" dirty="0">
                <a:solidFill>
                  <a:prstClr val="black"/>
                </a:solidFill>
              </a:rPr>
              <a:t>Kvalitātes slieksnis ir:</a:t>
            </a:r>
          </a:p>
          <a:p>
            <a:pPr marL="0" marR="0" lvl="0" indent="0"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lang="lv-LV" sz="1200" dirty="0">
                <a:solidFill>
                  <a:srgbClr val="C0504D">
                    <a:lumMod val="75000"/>
                  </a:srgbClr>
                </a:solidFill>
              </a:rPr>
              <a:t>4 punkti </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zinātniskās kvalitātes kritērijā;</a:t>
            </a:r>
          </a:p>
          <a:p>
            <a:pPr marL="0" marR="0" lvl="0" indent="0"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lang="lv-LV" sz="1200" dirty="0">
                <a:solidFill>
                  <a:srgbClr val="C0504D">
                    <a:lumMod val="75000"/>
                  </a:srgbClr>
                </a:solidFill>
              </a:rPr>
              <a:t>3 punkti </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projekta rezultātu ietekmes kritērijā;</a:t>
            </a:r>
          </a:p>
          <a:p>
            <a:pPr marL="0" marR="0" lvl="0" indent="0"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lang="lv-LV" sz="1200" dirty="0">
                <a:solidFill>
                  <a:srgbClr val="C0504D">
                    <a:lumMod val="75000"/>
                  </a:srgbClr>
                </a:solidFill>
              </a:rPr>
              <a:t>3 punkti </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projekta īstenošanas iespējas un nodrošinājuma kritērijā;</a:t>
            </a:r>
          </a:p>
          <a:p>
            <a:pPr marL="0" marR="0" lvl="0" indent="0"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Vismaz </a:t>
            </a:r>
            <a:r>
              <a:rPr kumimoji="0" lang="lv-LV" sz="1200" b="1" i="0" u="none" strike="noStrike" kern="1200" cap="none" spc="0" normalizeH="0" baseline="0" noProof="0" dirty="0">
                <a:ln>
                  <a:noFill/>
                </a:ln>
                <a:solidFill>
                  <a:srgbClr val="C0504D">
                    <a:lumMod val="75000"/>
                  </a:srgbClr>
                </a:solidFill>
                <a:effectLst/>
                <a:uLnTx/>
                <a:uFillTx/>
                <a:latin typeface="Verdana" panose="020B0604030504040204" pitchFamily="34" charset="0"/>
                <a:ea typeface="Verdana" panose="020B0604030504040204" pitchFamily="34" charset="0"/>
              </a:rPr>
              <a:t>10 punkti </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visos kritērijos kopā.</a:t>
            </a:r>
          </a:p>
          <a:p>
            <a:endParaRPr lang="lv-LV" dirty="0"/>
          </a:p>
        </p:txBody>
      </p:sp>
      <p:sp>
        <p:nvSpPr>
          <p:cNvPr id="4" name="Text Placeholder 3">
            <a:extLst>
              <a:ext uri="{FF2B5EF4-FFF2-40B4-BE49-F238E27FC236}">
                <a16:creationId xmlns:a16="http://schemas.microsoft.com/office/drawing/2014/main" id="{A1CAF61E-6F4D-24C7-DC37-9323919C8D6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DBCC48C8-0141-4069-E0D6-E69ADEAB8A9F}"/>
              </a:ext>
            </a:extLst>
          </p:cNvPr>
          <p:cNvSpPr>
            <a:spLocks noGrp="1"/>
          </p:cNvSpPr>
          <p:nvPr>
            <p:ph type="body" sz="quarter" idx="12"/>
          </p:nvPr>
        </p:nvSpPr>
        <p:spPr/>
        <p:txBody>
          <a:bodyPr/>
          <a:lstStyle/>
          <a:p>
            <a:endParaRPr lang="lv-LV"/>
          </a:p>
        </p:txBody>
      </p:sp>
      <p:sp>
        <p:nvSpPr>
          <p:cNvPr id="8" name="TextBox 7">
            <a:extLst>
              <a:ext uri="{FF2B5EF4-FFF2-40B4-BE49-F238E27FC236}">
                <a16:creationId xmlns:a16="http://schemas.microsoft.com/office/drawing/2014/main" id="{2CDE5CAC-8DA3-D399-5329-6DBCE7D248E5}"/>
              </a:ext>
            </a:extLst>
          </p:cNvPr>
          <p:cNvSpPr txBox="1"/>
          <p:nvPr/>
        </p:nvSpPr>
        <p:spPr>
          <a:xfrm>
            <a:off x="524658" y="3691623"/>
            <a:ext cx="5913618" cy="1779788"/>
          </a:xfrm>
          <a:prstGeom prst="rect">
            <a:avLst/>
          </a:prstGeom>
          <a:noFill/>
        </p:spPr>
        <p:txBody>
          <a:bodyPr wrap="square">
            <a:spAutoFit/>
          </a:bodyPr>
          <a:lstStyle/>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Tālākās darbības:</a:t>
            </a:r>
          </a:p>
          <a:p>
            <a:pPr marL="342900" marR="0" lvl="0" indent="-342900" algn="l" defTabSz="9382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LZP sagatavo sarakstu, kurā projektu pieteikumi sarindoti pēc iegūto punktu skaita, papildus </a:t>
            </a:r>
          </a:p>
          <a:p>
            <a:pPr marL="342900" marR="0" lvl="0" indent="-342900" algn="l" defTabSz="9382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norādot virs kvalitātes sliekšņa novērtētos projektu pieteikumus;</a:t>
            </a:r>
          </a:p>
          <a:p>
            <a:pPr marL="342900" marR="0" lvl="0" indent="-342900" algn="l" defTabSz="9382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Komisija divu nedēļu laikā pieņem lēmumu par virs kvalitātes sliekšņa novērtētajiem projektiem, ņemot vērā pieejamo finansējumu;</a:t>
            </a:r>
          </a:p>
          <a:p>
            <a:pPr marL="342900" marR="0" lvl="0" indent="-342900" algn="l" defTabSz="9382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LZP komisijas pieņemtos lēmumus </a:t>
            </a:r>
            <a:r>
              <a:rPr kumimoji="0" lang="lv-LV"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nosūta</a:t>
            </a:r>
            <a:r>
              <a:rPr kumimoji="0" lang="lv-LV"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projekta pieteikuma iesniedzējiem.</a:t>
            </a:r>
          </a:p>
        </p:txBody>
      </p:sp>
    </p:spTree>
    <p:extLst>
      <p:ext uri="{BB962C8B-B14F-4D97-AF65-F5344CB8AC3E}">
        <p14:creationId xmlns:p14="http://schemas.microsoft.com/office/powerpoint/2010/main" val="74919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61F8FA5-F38C-4FC5-AB00-C0B35FCF9B89}"/>
              </a:ext>
            </a:extLst>
          </p:cNvPr>
          <p:cNvSpPr>
            <a:spLocks noGrp="1"/>
          </p:cNvSpPr>
          <p:nvPr>
            <p:ph type="title"/>
          </p:nvPr>
        </p:nvSpPr>
        <p:spPr>
          <a:xfrm>
            <a:off x="2057400" y="597270"/>
            <a:ext cx="4896465" cy="610745"/>
          </a:xfrm>
        </p:spPr>
        <p:txBody>
          <a:bodyPr>
            <a:normAutofit/>
          </a:bodyPr>
          <a:lstStyle/>
          <a:p>
            <a:r>
              <a:rPr lang="lv-LV" sz="2200" dirty="0">
                <a:solidFill>
                  <a:schemeClr val="accent4">
                    <a:lumMod val="75000"/>
                  </a:schemeClr>
                </a:solidFill>
              </a:rPr>
              <a:t>Saistošie normatīvie akti</a:t>
            </a:r>
          </a:p>
        </p:txBody>
      </p:sp>
      <p:sp>
        <p:nvSpPr>
          <p:cNvPr id="12" name="Content Placeholder 2">
            <a:extLst>
              <a:ext uri="{FF2B5EF4-FFF2-40B4-BE49-F238E27FC236}">
                <a16:creationId xmlns:a16="http://schemas.microsoft.com/office/drawing/2014/main" id="{0998A0DD-0ABE-E40F-0893-85E90518FACA}"/>
              </a:ext>
            </a:extLst>
          </p:cNvPr>
          <p:cNvSpPr txBox="1">
            <a:spLocks/>
          </p:cNvSpPr>
          <p:nvPr/>
        </p:nvSpPr>
        <p:spPr bwMode="auto">
          <a:xfrm>
            <a:off x="498397" y="1735791"/>
            <a:ext cx="8147205" cy="3880527"/>
          </a:xfrm>
          <a:prstGeom prst="rect">
            <a:avLst/>
          </a:prstGeom>
          <a:noFill/>
          <a:ln w="9525">
            <a:noFill/>
            <a:miter lim="800000"/>
            <a:headEnd/>
            <a:tailEnd/>
          </a:ln>
        </p:spPr>
        <p:txBody>
          <a:bodyPr wrap="square" lIns="93957" tIns="46979" rIns="93957" bIns="46979">
            <a:spAutoFit/>
          </a:bodyPr>
          <a:lstStyle/>
          <a:p>
            <a:pPr marR="0" lvl="0" algn="just" defTabSz="938213" rtl="0" eaLnBrk="0" fontAlgn="base" latinLnBrk="0" hangingPunct="0">
              <a:lnSpc>
                <a:spcPct val="100000"/>
              </a:lnSpc>
              <a:spcBef>
                <a:spcPts val="1200"/>
              </a:spcBef>
              <a:spcAft>
                <a:spcPct val="0"/>
              </a:spcAft>
              <a:buClrTx/>
              <a:buSzTx/>
              <a:tabLst/>
              <a:defRPr/>
            </a:pPr>
            <a:r>
              <a:rPr lang="lv-LV" altLang="en-US" sz="1800" b="1" dirty="0">
                <a:solidFill>
                  <a:srgbClr val="953735"/>
                </a:solidFill>
                <a:latin typeface="Verdana" panose="020B0604030504040204" pitchFamily="34" charset="0"/>
                <a:ea typeface="Verdana" panose="020B0604030504040204" pitchFamily="34" charset="0"/>
              </a:rPr>
              <a:t>Valsts pētījumu programmas «Izglītība» </a:t>
            </a:r>
            <a:r>
              <a:rPr lang="lv-LV" altLang="en-US" sz="1800" dirty="0">
                <a:latin typeface="Verdana" panose="020B0604030504040204" pitchFamily="34" charset="0"/>
                <a:ea typeface="Verdana" panose="020B0604030504040204" pitchFamily="34" charset="0"/>
              </a:rPr>
              <a:t>(turpmāk – programma) projektu pieteikumu ceturtā atklāta konkursa </a:t>
            </a:r>
            <a:r>
              <a:rPr lang="lv-LV" altLang="en-US" sz="1800" b="1" dirty="0">
                <a:latin typeface="Verdana" panose="020B0604030504040204" pitchFamily="34" charset="0"/>
                <a:ea typeface="Verdana" panose="020B0604030504040204" pitchFamily="34" charset="0"/>
              </a:rPr>
              <a:t>n</a:t>
            </a:r>
            <a:r>
              <a:rPr kumimoji="0" lang="lv-LV" altLang="en-US" sz="1800" b="1" i="0" u="none" strike="noStrike" kern="1200" cap="none" spc="0" normalizeH="0" baseline="0" noProof="0" dirty="0" err="1">
                <a:ln>
                  <a:noFill/>
                </a:ln>
                <a:effectLst/>
                <a:uLnTx/>
                <a:uFillTx/>
                <a:latin typeface="Verdana" panose="020B0604030504040204" pitchFamily="34" charset="0"/>
                <a:ea typeface="Verdana" panose="020B0604030504040204" pitchFamily="34" charset="0"/>
              </a:rPr>
              <a:t>olikums</a:t>
            </a:r>
            <a:r>
              <a:rPr kumimoji="0" lang="lv-LV" altLang="en-US" sz="18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(turpmāk – nolikums) izstrādāts, pamatojoties uz: </a:t>
            </a:r>
          </a:p>
          <a:p>
            <a:pPr marL="342900" marR="0" lvl="0" indent="-342900" algn="just" defTabSz="938213" rtl="0" eaLnBrk="0" fontAlgn="base" latinLnBrk="0" hangingPunct="0">
              <a:lnSpc>
                <a:spcPct val="100000"/>
              </a:lnSpc>
              <a:spcBef>
                <a:spcPts val="1200"/>
              </a:spcBef>
              <a:spcAft>
                <a:spcPct val="0"/>
              </a:spcAft>
              <a:buClrTx/>
              <a:buSzTx/>
              <a:buFont typeface="Wingdings" panose="05000000000000000000" pitchFamily="2" charset="2"/>
              <a:buChar char="ü"/>
              <a:tabLst/>
              <a:defRPr/>
            </a:pPr>
            <a:r>
              <a:rPr kumimoji="0" lang="lv-LV" altLang="en-US" sz="1800" b="1" i="0" u="none" strike="noStrike" kern="1200" cap="none" spc="0" normalizeH="0" baseline="0" noProof="0" dirty="0">
                <a:ln>
                  <a:noFill/>
                </a:ln>
                <a:solidFill>
                  <a:srgbClr val="953735"/>
                </a:solidFill>
                <a:effectLst/>
                <a:uLnTx/>
                <a:uFillTx/>
                <a:latin typeface="Verdana" panose="020B0604030504040204" pitchFamily="34" charset="0"/>
                <a:ea typeface="Verdana" panose="020B0604030504040204" pitchFamily="34" charset="0"/>
              </a:rPr>
              <a:t>Ministru kabineta 2018. gada 4. septembra noteikumiem Nr. 560</a:t>
            </a:r>
            <a:r>
              <a:rPr kumimoji="0" lang="lv-LV" alt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«Valsts pētījumu programmu projektu īstenošanas kārtība» (turpmāk – MK noteikumi);</a:t>
            </a:r>
          </a:p>
          <a:p>
            <a:pPr marL="342900" marR="0" lvl="0" indent="-342900" algn="just" defTabSz="938213" rtl="0" eaLnBrk="0" fontAlgn="base" latinLnBrk="0" hangingPunct="0">
              <a:lnSpc>
                <a:spcPct val="100000"/>
              </a:lnSpc>
              <a:spcBef>
                <a:spcPts val="1200"/>
              </a:spcBef>
              <a:spcAft>
                <a:spcPct val="0"/>
              </a:spcAft>
              <a:buClrTx/>
              <a:buSzTx/>
              <a:buFont typeface="Wingdings" panose="05000000000000000000" pitchFamily="2" charset="2"/>
              <a:buChar char="ü"/>
              <a:tabLst/>
              <a:defRPr/>
            </a:pPr>
            <a:r>
              <a:rPr kumimoji="0" lang="lv-LV" altLang="en-US" sz="1800" b="1" i="0" u="none" strike="noStrike" kern="1200" cap="none" spc="0" normalizeH="0" baseline="0" noProof="0" dirty="0">
                <a:ln>
                  <a:noFill/>
                </a:ln>
                <a:solidFill>
                  <a:srgbClr val="C0504D">
                    <a:lumMod val="75000"/>
                  </a:srgbClr>
                </a:solidFill>
                <a:effectLst/>
                <a:uLnTx/>
                <a:uFillTx/>
                <a:latin typeface="Verdana" panose="020B0604030504040204" pitchFamily="34" charset="0"/>
                <a:ea typeface="Verdana" panose="020B0604030504040204" pitchFamily="34" charset="0"/>
              </a:rPr>
              <a:t>Ministru kabineta 2023. gada </a:t>
            </a:r>
            <a:r>
              <a:rPr lang="lv-LV" altLang="en-US" sz="1800" b="1" dirty="0">
                <a:solidFill>
                  <a:srgbClr val="C0504D">
                    <a:lumMod val="75000"/>
                  </a:srgbClr>
                </a:solidFill>
                <a:latin typeface="Verdana" panose="020B0604030504040204" pitchFamily="34" charset="0"/>
                <a:ea typeface="Verdana" panose="020B0604030504040204" pitchFamily="34" charset="0"/>
              </a:rPr>
              <a:t>5.septembra r</a:t>
            </a:r>
            <a:r>
              <a:rPr kumimoji="0" lang="lv-LV" altLang="en-US" sz="1800" b="1" i="0" u="none" strike="noStrike" kern="1200" cap="none" spc="0" normalizeH="0" baseline="0" noProof="0" dirty="0" err="1">
                <a:ln>
                  <a:noFill/>
                </a:ln>
                <a:solidFill>
                  <a:srgbClr val="C0504D">
                    <a:lumMod val="75000"/>
                  </a:srgbClr>
                </a:solidFill>
                <a:effectLst/>
                <a:uLnTx/>
                <a:uFillTx/>
                <a:latin typeface="Verdana" panose="020B0604030504040204" pitchFamily="34" charset="0"/>
                <a:ea typeface="Verdana" panose="020B0604030504040204" pitchFamily="34" charset="0"/>
              </a:rPr>
              <a:t>īkojumu</a:t>
            </a:r>
            <a:r>
              <a:rPr kumimoji="0" lang="lv-LV" altLang="en-US" sz="1800" b="1" i="0" u="none" strike="noStrike" kern="1200" cap="none" spc="0" normalizeH="0" baseline="0" noProof="0" dirty="0">
                <a:ln>
                  <a:noFill/>
                </a:ln>
                <a:solidFill>
                  <a:srgbClr val="C0504D">
                    <a:lumMod val="75000"/>
                  </a:srgbClr>
                </a:solidFill>
                <a:effectLst/>
                <a:uLnTx/>
                <a:uFillTx/>
                <a:latin typeface="Verdana" panose="020B0604030504040204" pitchFamily="34" charset="0"/>
                <a:ea typeface="Verdana" panose="020B0604030504040204" pitchFamily="34" charset="0"/>
              </a:rPr>
              <a:t> Nr. </a:t>
            </a:r>
            <a:r>
              <a:rPr lang="lv-LV" altLang="en-US" sz="1800" b="1" dirty="0">
                <a:solidFill>
                  <a:srgbClr val="C0504D">
                    <a:lumMod val="75000"/>
                  </a:srgbClr>
                </a:solidFill>
                <a:latin typeface="Verdana" panose="020B0604030504040204" pitchFamily="34" charset="0"/>
                <a:ea typeface="Verdana" panose="020B0604030504040204" pitchFamily="34" charset="0"/>
              </a:rPr>
              <a:t>567</a:t>
            </a:r>
            <a:r>
              <a:rPr kumimoji="0" lang="lv-LV" altLang="en-US" sz="1800" b="1" i="0" u="none" strike="noStrike" kern="1200" cap="none" spc="0" normalizeH="0" baseline="0" noProof="0" dirty="0">
                <a:ln>
                  <a:noFill/>
                </a:ln>
                <a:solidFill>
                  <a:srgbClr val="C0504D">
                    <a:lumMod val="75000"/>
                  </a:srgbClr>
                </a:solidFill>
                <a:effectLst/>
                <a:uLnTx/>
                <a:uFillTx/>
                <a:latin typeface="Verdana" panose="020B0604030504040204" pitchFamily="34" charset="0"/>
                <a:ea typeface="Verdana" panose="020B0604030504040204" pitchFamily="34" charset="0"/>
              </a:rPr>
              <a:t> </a:t>
            </a:r>
            <a:r>
              <a:rPr kumimoji="0" lang="lv-LV" altLang="en-US" sz="18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«Par valsts pētījumu programmu «Izglītība»» </a:t>
            </a:r>
            <a:r>
              <a:rPr kumimoji="0" lang="lv-LV" altLang="en-US" sz="18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(turpmāk – MK rīkojums</a:t>
            </a:r>
            <a:r>
              <a:rPr lang="lv-LV" altLang="en-US" sz="1800" dirty="0">
                <a:latin typeface="Verdana" panose="020B0604030504040204" pitchFamily="34" charset="0"/>
                <a:ea typeface="Verdana" panose="020B0604030504040204" pitchFamily="34" charset="0"/>
              </a:rPr>
              <a:t>). </a:t>
            </a:r>
          </a:p>
          <a:p>
            <a:pPr marL="342900" marR="0" lvl="0" indent="-342900" algn="just" defTabSz="938213" rtl="0" eaLnBrk="0" fontAlgn="base" latinLnBrk="0" hangingPunct="0">
              <a:lnSpc>
                <a:spcPct val="100000"/>
              </a:lnSpc>
              <a:spcBef>
                <a:spcPts val="1200"/>
              </a:spcBef>
              <a:spcAft>
                <a:spcPct val="0"/>
              </a:spcAft>
              <a:buClrTx/>
              <a:buSzTx/>
              <a:buFont typeface="Wingdings" panose="05000000000000000000" pitchFamily="2" charset="2"/>
              <a:buChar char="ü"/>
              <a:tabLst/>
              <a:defRPr/>
            </a:pPr>
            <a:r>
              <a:rPr kumimoji="0" lang="lv-LV" altLang="en-US" sz="1800" b="1" i="0" u="none" strike="noStrike" kern="1200" cap="none" spc="0" normalizeH="0" baseline="0" noProof="0" dirty="0">
                <a:ln>
                  <a:noFill/>
                </a:ln>
                <a:solidFill>
                  <a:srgbClr val="C0504D">
                    <a:lumMod val="75000"/>
                  </a:srgbClr>
                </a:solidFill>
                <a:effectLst/>
                <a:uLnTx/>
                <a:uFillTx/>
                <a:latin typeface="Verdana" panose="020B0604030504040204" pitchFamily="34" charset="0"/>
                <a:ea typeface="Verdana" panose="020B0604030504040204" pitchFamily="34" charset="0"/>
              </a:rPr>
              <a:t>Ministru kabineta 2024. gada </a:t>
            </a:r>
            <a:r>
              <a:rPr lang="lv-LV" altLang="en-US" sz="1800" b="1" dirty="0">
                <a:solidFill>
                  <a:srgbClr val="C0504D">
                    <a:lumMod val="75000"/>
                  </a:srgbClr>
                </a:solidFill>
                <a:latin typeface="Verdana" panose="020B0604030504040204" pitchFamily="34" charset="0"/>
                <a:ea typeface="Verdana" panose="020B0604030504040204" pitchFamily="34" charset="0"/>
              </a:rPr>
              <a:t>3.septembra r</a:t>
            </a:r>
            <a:r>
              <a:rPr kumimoji="0" lang="lv-LV" altLang="en-US" sz="1800" b="1" i="0" u="none" strike="noStrike" kern="1200" cap="none" spc="0" normalizeH="0" baseline="0" noProof="0" dirty="0" err="1">
                <a:ln>
                  <a:noFill/>
                </a:ln>
                <a:solidFill>
                  <a:srgbClr val="C0504D">
                    <a:lumMod val="75000"/>
                  </a:srgbClr>
                </a:solidFill>
                <a:effectLst/>
                <a:uLnTx/>
                <a:uFillTx/>
                <a:latin typeface="Verdana" panose="020B0604030504040204" pitchFamily="34" charset="0"/>
                <a:ea typeface="Verdana" panose="020B0604030504040204" pitchFamily="34" charset="0"/>
              </a:rPr>
              <a:t>īkojumu</a:t>
            </a:r>
            <a:r>
              <a:rPr kumimoji="0" lang="lv-LV" altLang="en-US" sz="1800" b="1" i="0" u="none" strike="noStrike" kern="1200" cap="none" spc="0" normalizeH="0" baseline="0" noProof="0" dirty="0">
                <a:ln>
                  <a:noFill/>
                </a:ln>
                <a:solidFill>
                  <a:srgbClr val="C0504D">
                    <a:lumMod val="75000"/>
                  </a:srgbClr>
                </a:solidFill>
                <a:effectLst/>
                <a:uLnTx/>
                <a:uFillTx/>
                <a:latin typeface="Verdana" panose="020B0604030504040204" pitchFamily="34" charset="0"/>
                <a:ea typeface="Verdana" panose="020B0604030504040204" pitchFamily="34" charset="0"/>
              </a:rPr>
              <a:t> Nr. </a:t>
            </a:r>
            <a:r>
              <a:rPr lang="lv-LV" altLang="en-US" sz="1800" b="1" dirty="0">
                <a:solidFill>
                  <a:srgbClr val="C0504D">
                    <a:lumMod val="75000"/>
                  </a:srgbClr>
                </a:solidFill>
                <a:latin typeface="Verdana" panose="020B0604030504040204" pitchFamily="34" charset="0"/>
                <a:ea typeface="Verdana" panose="020B0604030504040204" pitchFamily="34" charset="0"/>
              </a:rPr>
              <a:t>717 </a:t>
            </a:r>
            <a:r>
              <a:rPr lang="lv-LV" altLang="en-US" sz="1800" dirty="0">
                <a:latin typeface="Verdana" panose="020B0604030504040204" pitchFamily="34" charset="0"/>
                <a:ea typeface="Verdana" panose="020B0604030504040204" pitchFamily="34" charset="0"/>
              </a:rPr>
              <a:t>“Grozījums Ministru kabineta 2023. gada 5. septembra rīkojumā Nr. 567 “Par valsts pētījumu programmu "Izglītība””</a:t>
            </a:r>
            <a:endParaRPr kumimoji="0" lang="lv-LV" altLang="en-US" sz="1800" i="0" u="none" strike="noStrike" kern="1200" cap="none" spc="0" normalizeH="0" baseline="0" noProof="0" dirty="0">
              <a:ln>
                <a:noFill/>
              </a:ln>
              <a:effectLst/>
              <a:highlight>
                <a:srgbClr val="FFFF00"/>
              </a:highlight>
              <a:uLnTx/>
              <a:uFillTx/>
              <a:latin typeface="Verdana" panose="020B0604030504040204" pitchFamily="34" charset="0"/>
              <a:ea typeface="Verdana" panose="020B0604030504040204" pitchFamily="34" charset="0"/>
            </a:endParaRPr>
          </a:p>
        </p:txBody>
      </p:sp>
      <p:pic>
        <p:nvPicPr>
          <p:cNvPr id="17" name="Picture 16">
            <a:extLst>
              <a:ext uri="{FF2B5EF4-FFF2-40B4-BE49-F238E27FC236}">
                <a16:creationId xmlns:a16="http://schemas.microsoft.com/office/drawing/2014/main" id="{BDF089D3-0448-AE2D-3E7B-479FA6005EE7}"/>
              </a:ext>
            </a:extLst>
          </p:cNvPr>
          <p:cNvPicPr>
            <a:picLocks noChangeAspect="1"/>
          </p:cNvPicPr>
          <p:nvPr/>
        </p:nvPicPr>
        <p:blipFill>
          <a:blip r:embed="rId2"/>
          <a:stretch>
            <a:fillRect/>
          </a:stretch>
        </p:blipFill>
        <p:spPr>
          <a:xfrm>
            <a:off x="6511413" y="92148"/>
            <a:ext cx="2461136" cy="1095270"/>
          </a:xfrm>
          <a:prstGeom prst="rect">
            <a:avLst/>
          </a:prstGeom>
        </p:spPr>
      </p:pic>
    </p:spTree>
    <p:extLst>
      <p:ext uri="{BB962C8B-B14F-4D97-AF65-F5344CB8AC3E}">
        <p14:creationId xmlns:p14="http://schemas.microsoft.com/office/powerpoint/2010/main" val="502101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09" y="416482"/>
            <a:ext cx="6348213" cy="1036642"/>
          </a:xfrm>
        </p:spPr>
        <p:txBody>
          <a:bodyPr>
            <a:normAutofit/>
          </a:bodyPr>
          <a:lstStyle/>
          <a:p>
            <a:r>
              <a:rPr lang="lv-LV" sz="2200" dirty="0">
                <a:solidFill>
                  <a:schemeClr val="accent4">
                    <a:lumMod val="75000"/>
                  </a:schemeClr>
                </a:solidFill>
              </a:rPr>
              <a:t>Pieslēgšanās informācijas</a:t>
            </a:r>
            <a:br>
              <a:rPr lang="lv-LV" sz="2200" dirty="0">
                <a:solidFill>
                  <a:schemeClr val="accent4">
                    <a:lumMod val="75000"/>
                  </a:schemeClr>
                </a:solidFill>
              </a:rPr>
            </a:br>
            <a:r>
              <a:rPr lang="lv-LV" sz="2200" dirty="0">
                <a:solidFill>
                  <a:schemeClr val="accent4">
                    <a:lumMod val="75000"/>
                  </a:schemeClr>
                </a:solidFill>
              </a:rPr>
              <a:t> sistēmai (</a:t>
            </a:r>
            <a:r>
              <a:rPr lang="en-US" sz="2200" dirty="0">
                <a:solidFill>
                  <a:schemeClr val="accent4">
                    <a:lumMod val="75000"/>
                  </a:schemeClr>
                </a:solidFill>
              </a:rPr>
              <a:t>1</a:t>
            </a:r>
            <a:r>
              <a:rPr lang="lv-LV" sz="2200" dirty="0">
                <a:solidFill>
                  <a:schemeClr val="accent4">
                    <a:lumMod val="75000"/>
                  </a:schemeClr>
                </a:solidFill>
              </a:rPr>
              <a:t>)</a:t>
            </a:r>
            <a:endParaRPr lang="en-GB" sz="2200" dirty="0">
              <a:solidFill>
                <a:schemeClr val="accent4">
                  <a:lumMod val="75000"/>
                </a:schemeClr>
              </a:solidFill>
            </a:endParaRPr>
          </a:p>
        </p:txBody>
      </p:sp>
      <p:sp>
        <p:nvSpPr>
          <p:cNvPr id="3" name="Content Placeholder 2"/>
          <p:cNvSpPr>
            <a:spLocks noGrp="1"/>
          </p:cNvSpPr>
          <p:nvPr>
            <p:ph idx="1"/>
          </p:nvPr>
        </p:nvSpPr>
        <p:spPr>
          <a:xfrm>
            <a:off x="626076" y="1752600"/>
            <a:ext cx="8060724" cy="4373573"/>
          </a:xfrm>
        </p:spPr>
        <p:txBody>
          <a:bodyPr/>
          <a:lstStyle/>
          <a:p>
            <a:pPr algn="just"/>
            <a:r>
              <a:rPr lang="lv-LV" dirty="0"/>
              <a:t>Projekta pieteikumu aizpilda un iesniedz </a:t>
            </a:r>
            <a:r>
              <a:rPr lang="lv-LV" dirty="0">
                <a:solidFill>
                  <a:schemeClr val="accent5">
                    <a:lumMod val="75000"/>
                  </a:schemeClr>
                </a:solidFill>
              </a:rPr>
              <a:t>Nacionālajā zinātniskās darbības informācijas sistēmā (NZDIS) </a:t>
            </a:r>
            <a:r>
              <a:rPr lang="lv-LV" b="1" dirty="0">
                <a:hlinkClick r:id="rId3"/>
              </a:rPr>
              <a:t>https://sciencelatvia.lv/</a:t>
            </a:r>
            <a:endParaRPr lang="lv-LV" b="1" dirty="0"/>
          </a:p>
          <a:p>
            <a:endParaRPr lang="en-GB" dirty="0"/>
          </a:p>
        </p:txBody>
      </p:sp>
      <p:pic>
        <p:nvPicPr>
          <p:cNvPr id="8" name="Picture 7">
            <a:extLst>
              <a:ext uri="{FF2B5EF4-FFF2-40B4-BE49-F238E27FC236}">
                <a16:creationId xmlns:a16="http://schemas.microsoft.com/office/drawing/2014/main" id="{191B887F-E0AA-4FFF-A320-1B217ED4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64569"/>
            <a:ext cx="8338684" cy="2288944"/>
          </a:xfrm>
          <a:prstGeom prst="rect">
            <a:avLst/>
          </a:prstGeom>
        </p:spPr>
      </p:pic>
      <p:pic>
        <p:nvPicPr>
          <p:cNvPr id="4" name="Picture 3">
            <a:extLst>
              <a:ext uri="{FF2B5EF4-FFF2-40B4-BE49-F238E27FC236}">
                <a16:creationId xmlns:a16="http://schemas.microsoft.com/office/drawing/2014/main" id="{CB08D943-16FC-0F1A-CA0D-313A4F582D25}"/>
              </a:ext>
            </a:extLst>
          </p:cNvPr>
          <p:cNvPicPr>
            <a:picLocks noChangeAspect="1"/>
          </p:cNvPicPr>
          <p:nvPr/>
        </p:nvPicPr>
        <p:blipFill>
          <a:blip r:embed="rId5"/>
          <a:stretch>
            <a:fillRect/>
          </a:stretch>
        </p:blipFill>
        <p:spPr>
          <a:xfrm>
            <a:off x="6454817" y="133765"/>
            <a:ext cx="2341067" cy="1042506"/>
          </a:xfrm>
          <a:prstGeom prst="rect">
            <a:avLst/>
          </a:prstGeom>
        </p:spPr>
      </p:pic>
    </p:spTree>
    <p:extLst>
      <p:ext uri="{BB962C8B-B14F-4D97-AF65-F5344CB8AC3E}">
        <p14:creationId xmlns:p14="http://schemas.microsoft.com/office/powerpoint/2010/main" val="2811555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749" y="439260"/>
            <a:ext cx="6384324" cy="1036642"/>
          </a:xfrm>
        </p:spPr>
        <p:txBody>
          <a:bodyPr>
            <a:noAutofit/>
          </a:bodyPr>
          <a:lstStyle/>
          <a:p>
            <a:r>
              <a:rPr lang="lv-LV" sz="2000" dirty="0">
                <a:solidFill>
                  <a:schemeClr val="accent4">
                    <a:lumMod val="75000"/>
                  </a:schemeClr>
                </a:solidFill>
              </a:rPr>
              <a:t>Pieslēgšanās informācijas</a:t>
            </a:r>
            <a:br>
              <a:rPr lang="lv-LV" sz="2000" dirty="0">
                <a:solidFill>
                  <a:schemeClr val="accent4">
                    <a:lumMod val="75000"/>
                  </a:schemeClr>
                </a:solidFill>
              </a:rPr>
            </a:br>
            <a:r>
              <a:rPr lang="lv-LV" sz="2000" dirty="0">
                <a:solidFill>
                  <a:schemeClr val="accent4">
                    <a:lumMod val="75000"/>
                  </a:schemeClr>
                </a:solidFill>
              </a:rPr>
              <a:t> sistēmai (2)</a:t>
            </a:r>
          </a:p>
        </p:txBody>
      </p:sp>
      <p:pic>
        <p:nvPicPr>
          <p:cNvPr id="8" name="Content Placeholder 8">
            <a:extLst>
              <a:ext uri="{FF2B5EF4-FFF2-40B4-BE49-F238E27FC236}">
                <a16:creationId xmlns:a16="http://schemas.microsoft.com/office/drawing/2014/main" id="{1DC00E7F-8F82-47D9-977E-0BE6285C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0585" y="1905999"/>
            <a:ext cx="6951248" cy="405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39FAE44-68A7-F0C7-A2C3-AE01DF16B4A2}"/>
              </a:ext>
            </a:extLst>
          </p:cNvPr>
          <p:cNvPicPr>
            <a:picLocks noChangeAspect="1"/>
          </p:cNvPicPr>
          <p:nvPr/>
        </p:nvPicPr>
        <p:blipFill>
          <a:blip r:embed="rId4"/>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1346144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6" name="Content Placeholder 5">
            <a:extLst>
              <a:ext uri="{FF2B5EF4-FFF2-40B4-BE49-F238E27FC236}">
                <a16:creationId xmlns:a16="http://schemas.microsoft.com/office/drawing/2014/main" id="{46847573-3318-4B13-A29D-CDA9598E9D58}"/>
              </a:ext>
            </a:extLst>
          </p:cNvPr>
          <p:cNvSpPr>
            <a:spLocks noGrp="1"/>
          </p:cNvSpPr>
          <p:nvPr>
            <p:ph idx="1"/>
          </p:nvPr>
        </p:nvSpPr>
        <p:spPr/>
        <p:txBody>
          <a:bodyPr/>
          <a:lstStyle/>
          <a:p>
            <a:endParaRPr lang="lv-LV"/>
          </a:p>
        </p:txBody>
      </p:sp>
      <p:pic>
        <p:nvPicPr>
          <p:cNvPr id="9" name="Content Placeholder 8">
            <a:extLst>
              <a:ext uri="{FF2B5EF4-FFF2-40B4-BE49-F238E27FC236}">
                <a16:creationId xmlns:a16="http://schemas.microsoft.com/office/drawing/2014/main" id="{23BC3903-8D67-4A30-8D83-387709787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7578" y="1773203"/>
            <a:ext cx="6918444" cy="435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5DDC51B3-EB70-4B10-B6F6-0F02313141B0}"/>
              </a:ext>
            </a:extLst>
          </p:cNvPr>
          <p:cNvSpPr txBox="1">
            <a:spLocks/>
          </p:cNvSpPr>
          <p:nvPr/>
        </p:nvSpPr>
        <p:spPr bwMode="auto">
          <a:xfrm>
            <a:off x="1863749" y="443956"/>
            <a:ext cx="638432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dirty="0">
                <a:solidFill>
                  <a:schemeClr val="accent4">
                    <a:lumMod val="75000"/>
                  </a:schemeClr>
                </a:solidFill>
              </a:rPr>
              <a:t>Pieslēgšanās informācijas</a:t>
            </a:r>
            <a:br>
              <a:rPr lang="lv-LV" sz="2200" dirty="0">
                <a:solidFill>
                  <a:schemeClr val="accent4">
                    <a:lumMod val="75000"/>
                  </a:schemeClr>
                </a:solidFill>
              </a:rPr>
            </a:br>
            <a:r>
              <a:rPr lang="lv-LV" sz="2200" dirty="0">
                <a:solidFill>
                  <a:schemeClr val="accent4">
                    <a:lumMod val="75000"/>
                  </a:schemeClr>
                </a:solidFill>
              </a:rPr>
              <a:t> sistēmai (</a:t>
            </a:r>
            <a:r>
              <a:rPr lang="en-US" sz="2200" dirty="0">
                <a:solidFill>
                  <a:schemeClr val="accent4">
                    <a:lumMod val="75000"/>
                  </a:schemeClr>
                </a:solidFill>
              </a:rPr>
              <a:t>3</a:t>
            </a:r>
            <a:r>
              <a:rPr lang="lv-LV" sz="2200" dirty="0">
                <a:solidFill>
                  <a:schemeClr val="accent4">
                    <a:lumMod val="75000"/>
                  </a:schemeClr>
                </a:solidFill>
              </a:rPr>
              <a:t>)</a:t>
            </a:r>
          </a:p>
        </p:txBody>
      </p:sp>
      <p:pic>
        <p:nvPicPr>
          <p:cNvPr id="10" name="Picture 9">
            <a:extLst>
              <a:ext uri="{FF2B5EF4-FFF2-40B4-BE49-F238E27FC236}">
                <a16:creationId xmlns:a16="http://schemas.microsoft.com/office/drawing/2014/main" id="{600BBAB9-9D01-F74A-258C-FC9E2A9E2663}"/>
              </a:ext>
            </a:extLst>
          </p:cNvPr>
          <p:cNvPicPr>
            <a:picLocks noChangeAspect="1"/>
          </p:cNvPicPr>
          <p:nvPr/>
        </p:nvPicPr>
        <p:blipFill>
          <a:blip r:embed="rId3"/>
          <a:stretch>
            <a:fillRect/>
          </a:stretch>
        </p:blipFill>
        <p:spPr>
          <a:xfrm>
            <a:off x="6629400" y="97694"/>
            <a:ext cx="2343149" cy="1042762"/>
          </a:xfrm>
          <a:prstGeom prst="rect">
            <a:avLst/>
          </a:prstGeom>
        </p:spPr>
      </p:pic>
      <p:sp>
        <p:nvSpPr>
          <p:cNvPr id="2" name="Rectangle 1">
            <a:extLst>
              <a:ext uri="{FF2B5EF4-FFF2-40B4-BE49-F238E27FC236}">
                <a16:creationId xmlns:a16="http://schemas.microsoft.com/office/drawing/2014/main" id="{ABDED734-DAFA-1812-B844-9D1B568C7C9B}"/>
              </a:ext>
            </a:extLst>
          </p:cNvPr>
          <p:cNvSpPr/>
          <p:nvPr/>
        </p:nvSpPr>
        <p:spPr>
          <a:xfrm>
            <a:off x="3859967" y="1773204"/>
            <a:ext cx="1094282" cy="420916"/>
          </a:xfrm>
          <a:prstGeom prst="rect">
            <a:avLst/>
          </a:prstGeom>
          <a:solidFill>
            <a:schemeClr val="accent4">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dirty="0">
              <a:solidFill>
                <a:srgbClr val="7030A0"/>
              </a:solidFill>
            </a:endParaRPr>
          </a:p>
        </p:txBody>
      </p:sp>
      <p:sp>
        <p:nvSpPr>
          <p:cNvPr id="12" name="Rectangle 11">
            <a:extLst>
              <a:ext uri="{FF2B5EF4-FFF2-40B4-BE49-F238E27FC236}">
                <a16:creationId xmlns:a16="http://schemas.microsoft.com/office/drawing/2014/main" id="{F19827EA-E675-B911-661F-DCC757869FBF}"/>
              </a:ext>
            </a:extLst>
          </p:cNvPr>
          <p:cNvSpPr/>
          <p:nvPr/>
        </p:nvSpPr>
        <p:spPr>
          <a:xfrm>
            <a:off x="5763718" y="2263274"/>
            <a:ext cx="1783830"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000" dirty="0">
                <a:solidFill>
                  <a:schemeClr val="tx1">
                    <a:lumMod val="50000"/>
                    <a:lumOff val="50000"/>
                  </a:schemeClr>
                </a:solidFill>
                <a:latin typeface="Arial" panose="020B0604020202020204" pitchFamily="34" charset="0"/>
                <a:cs typeface="Arial" panose="020B0604020202020204" pitchFamily="34" charset="0"/>
              </a:rPr>
              <a:t>Ineta Kurzemniece</a:t>
            </a:r>
          </a:p>
        </p:txBody>
      </p:sp>
    </p:spTree>
    <p:extLst>
      <p:ext uri="{BB962C8B-B14F-4D97-AF65-F5344CB8AC3E}">
        <p14:creationId xmlns:p14="http://schemas.microsoft.com/office/powerpoint/2010/main" val="3298560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9942"/>
            <a:ext cx="6096000" cy="1036642"/>
          </a:xfrm>
        </p:spPr>
        <p:txBody>
          <a:bodyPr>
            <a:noAutofit/>
          </a:bodyPr>
          <a:lstStyle/>
          <a:p>
            <a:r>
              <a:rPr lang="lv-LV" sz="2200" dirty="0">
                <a:solidFill>
                  <a:schemeClr val="accent4">
                    <a:lumMod val="75000"/>
                  </a:schemeClr>
                </a:solidFill>
              </a:rPr>
              <a:t>Jauna projekta pieteikuma </a:t>
            </a:r>
            <a:br>
              <a:rPr lang="lv-LV" sz="2200" dirty="0">
                <a:solidFill>
                  <a:schemeClr val="accent4">
                    <a:lumMod val="75000"/>
                  </a:schemeClr>
                </a:solidFill>
              </a:rPr>
            </a:br>
            <a:r>
              <a:rPr lang="lv-LV" sz="2200" dirty="0">
                <a:solidFill>
                  <a:schemeClr val="accent4">
                    <a:lumMod val="75000"/>
                  </a:schemeClr>
                </a:solidFill>
              </a:rPr>
              <a:t>izveide (1)</a:t>
            </a:r>
            <a:br>
              <a:rPr lang="lv-LV" sz="2200" dirty="0">
                <a:solidFill>
                  <a:schemeClr val="accent4">
                    <a:lumMod val="75000"/>
                  </a:schemeClr>
                </a:solidFill>
              </a:rPr>
            </a:br>
            <a:r>
              <a:rPr lang="lv-LV" sz="1600" b="0" dirty="0">
                <a:solidFill>
                  <a:schemeClr val="accent4">
                    <a:lumMod val="75000"/>
                  </a:schemeClr>
                </a:solidFill>
              </a:rPr>
              <a:t>Konkursa izvēle</a:t>
            </a:r>
            <a:br>
              <a:rPr lang="lv-LV" dirty="0">
                <a:solidFill>
                  <a:schemeClr val="accent4">
                    <a:lumMod val="75000"/>
                  </a:schemeClr>
                </a:solidFill>
              </a:rPr>
            </a:br>
            <a:endParaRPr lang="lv-LV" dirty="0">
              <a:solidFill>
                <a:schemeClr val="accent4">
                  <a:lumMod val="75000"/>
                </a:schemeClr>
              </a:solidFill>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11" name="Content Placeholder 10">
            <a:extLst>
              <a:ext uri="{FF2B5EF4-FFF2-40B4-BE49-F238E27FC236}">
                <a16:creationId xmlns:a16="http://schemas.microsoft.com/office/drawing/2014/main" id="{591C5D55-97E5-A62B-340E-17186817DD89}"/>
              </a:ext>
            </a:extLst>
          </p:cNvPr>
          <p:cNvPicPr>
            <a:picLocks noGrp="1" noChangeAspect="1"/>
          </p:cNvPicPr>
          <p:nvPr>
            <p:ph idx="1"/>
          </p:nvPr>
        </p:nvPicPr>
        <p:blipFill>
          <a:blip r:embed="rId2"/>
          <a:stretch>
            <a:fillRect/>
          </a:stretch>
        </p:blipFill>
        <p:spPr>
          <a:xfrm>
            <a:off x="376085" y="2031967"/>
            <a:ext cx="7548716" cy="2975111"/>
          </a:xfrm>
          <a:ln cmpd="sng">
            <a:solidFill>
              <a:schemeClr val="tx1"/>
            </a:solidFill>
          </a:ln>
        </p:spPr>
      </p:pic>
      <p:sp>
        <p:nvSpPr>
          <p:cNvPr id="14" name="TextBox 13">
            <a:extLst>
              <a:ext uri="{FF2B5EF4-FFF2-40B4-BE49-F238E27FC236}">
                <a16:creationId xmlns:a16="http://schemas.microsoft.com/office/drawing/2014/main" id="{229CCE29-DA20-23DD-30FA-BC6B42DB94C1}"/>
              </a:ext>
            </a:extLst>
          </p:cNvPr>
          <p:cNvSpPr txBox="1"/>
          <p:nvPr/>
        </p:nvSpPr>
        <p:spPr>
          <a:xfrm>
            <a:off x="376085" y="2639961"/>
            <a:ext cx="969533" cy="353943"/>
          </a:xfrm>
          <a:prstGeom prst="rect">
            <a:avLst/>
          </a:prstGeom>
          <a:noFill/>
          <a:ln w="31750" cmpd="sng">
            <a:solidFill>
              <a:schemeClr val="accent6"/>
            </a:solidFill>
          </a:ln>
        </p:spPr>
        <p:txBody>
          <a:bodyPr wrap="square" rtlCol="0">
            <a:spAutoFit/>
          </a:bodyPr>
          <a:lstStyle/>
          <a:p>
            <a:endParaRPr lang="lv-LV" dirty="0"/>
          </a:p>
        </p:txBody>
      </p:sp>
      <p:sp>
        <p:nvSpPr>
          <p:cNvPr id="15" name="TextBox 14">
            <a:extLst>
              <a:ext uri="{FF2B5EF4-FFF2-40B4-BE49-F238E27FC236}">
                <a16:creationId xmlns:a16="http://schemas.microsoft.com/office/drawing/2014/main" id="{E2317154-D918-7BCC-E96C-A88D709DDA04}"/>
              </a:ext>
            </a:extLst>
          </p:cNvPr>
          <p:cNvSpPr txBox="1"/>
          <p:nvPr/>
        </p:nvSpPr>
        <p:spPr>
          <a:xfrm>
            <a:off x="4572000" y="3519522"/>
            <a:ext cx="2042652" cy="351930"/>
          </a:xfrm>
          <a:prstGeom prst="rect">
            <a:avLst/>
          </a:prstGeom>
          <a:noFill/>
          <a:ln w="28575">
            <a:solidFill>
              <a:schemeClr val="accent6"/>
            </a:solidFill>
          </a:ln>
        </p:spPr>
        <p:txBody>
          <a:bodyPr wrap="square" rtlCol="0">
            <a:spAutoFit/>
          </a:bodyPr>
          <a:lstStyle/>
          <a:p>
            <a:endParaRPr lang="lv-LV" dirty="0"/>
          </a:p>
        </p:txBody>
      </p:sp>
      <p:sp>
        <p:nvSpPr>
          <p:cNvPr id="16" name="TextBox 15">
            <a:extLst>
              <a:ext uri="{FF2B5EF4-FFF2-40B4-BE49-F238E27FC236}">
                <a16:creationId xmlns:a16="http://schemas.microsoft.com/office/drawing/2014/main" id="{D2AB73D4-6FD2-E774-C1C0-388153264CD0}"/>
              </a:ext>
            </a:extLst>
          </p:cNvPr>
          <p:cNvSpPr txBox="1"/>
          <p:nvPr/>
        </p:nvSpPr>
        <p:spPr>
          <a:xfrm>
            <a:off x="589935" y="3075057"/>
            <a:ext cx="412955" cy="353943"/>
          </a:xfrm>
          <a:prstGeom prst="rect">
            <a:avLst/>
          </a:prstGeom>
          <a:noFill/>
        </p:spPr>
        <p:txBody>
          <a:bodyPr wrap="square" rtlCol="0">
            <a:spAutoFit/>
          </a:bodyPr>
          <a:lstStyle/>
          <a:p>
            <a:r>
              <a:rPr lang="lv-LV" b="1" dirty="0">
                <a:solidFill>
                  <a:schemeClr val="accent6"/>
                </a:solidFill>
              </a:rPr>
              <a:t>1</a:t>
            </a:r>
          </a:p>
        </p:txBody>
      </p:sp>
      <p:sp>
        <p:nvSpPr>
          <p:cNvPr id="17" name="TextBox 16">
            <a:extLst>
              <a:ext uri="{FF2B5EF4-FFF2-40B4-BE49-F238E27FC236}">
                <a16:creationId xmlns:a16="http://schemas.microsoft.com/office/drawing/2014/main" id="{BAEB3B3C-6D28-9820-8A41-17416B946A49}"/>
              </a:ext>
            </a:extLst>
          </p:cNvPr>
          <p:cNvSpPr txBox="1"/>
          <p:nvPr/>
        </p:nvSpPr>
        <p:spPr>
          <a:xfrm>
            <a:off x="4173794" y="3519522"/>
            <a:ext cx="221225" cy="351930"/>
          </a:xfrm>
          <a:prstGeom prst="rect">
            <a:avLst/>
          </a:prstGeom>
          <a:solidFill>
            <a:schemeClr val="bg1"/>
          </a:solidFill>
        </p:spPr>
        <p:txBody>
          <a:bodyPr wrap="square" rtlCol="0">
            <a:spAutoFit/>
          </a:bodyPr>
          <a:lstStyle/>
          <a:p>
            <a:r>
              <a:rPr lang="lv-LV" b="1" dirty="0">
                <a:solidFill>
                  <a:schemeClr val="accent6"/>
                </a:solidFill>
              </a:rPr>
              <a:t>2</a:t>
            </a:r>
          </a:p>
        </p:txBody>
      </p:sp>
      <p:pic>
        <p:nvPicPr>
          <p:cNvPr id="3" name="Picture 2">
            <a:extLst>
              <a:ext uri="{FF2B5EF4-FFF2-40B4-BE49-F238E27FC236}">
                <a16:creationId xmlns:a16="http://schemas.microsoft.com/office/drawing/2014/main" id="{794C0A73-DA35-4643-9839-E4F584EF38EC}"/>
              </a:ext>
            </a:extLst>
          </p:cNvPr>
          <p:cNvPicPr>
            <a:picLocks noChangeAspect="1"/>
          </p:cNvPicPr>
          <p:nvPr/>
        </p:nvPicPr>
        <p:blipFill>
          <a:blip r:embed="rId3"/>
          <a:stretch>
            <a:fillRect/>
          </a:stretch>
        </p:blipFill>
        <p:spPr>
          <a:xfrm>
            <a:off x="6483879" y="201418"/>
            <a:ext cx="2341067" cy="1042506"/>
          </a:xfrm>
          <a:prstGeom prst="rect">
            <a:avLst/>
          </a:prstGeom>
        </p:spPr>
      </p:pic>
    </p:spTree>
    <p:extLst>
      <p:ext uri="{BB962C8B-B14F-4D97-AF65-F5344CB8AC3E}">
        <p14:creationId xmlns:p14="http://schemas.microsoft.com/office/powerpoint/2010/main" val="1111568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lv-LV" dirty="0"/>
          </a:p>
        </p:txBody>
      </p:sp>
      <p:sp>
        <p:nvSpPr>
          <p:cNvPr id="6" name="Text Placeholder 5"/>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738E293C-9E15-40F6-B353-D6EDBE09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08" y="2514001"/>
            <a:ext cx="6630325" cy="3162741"/>
          </a:xfrm>
          <a:prstGeom prst="rect">
            <a:avLst/>
          </a:prstGeom>
        </p:spPr>
      </p:pic>
      <p:sp>
        <p:nvSpPr>
          <p:cNvPr id="10" name="Title 1">
            <a:extLst>
              <a:ext uri="{FF2B5EF4-FFF2-40B4-BE49-F238E27FC236}">
                <a16:creationId xmlns:a16="http://schemas.microsoft.com/office/drawing/2014/main" id="{B1874B4C-ED62-44A6-B2B1-899CDEE3DD5B}"/>
              </a:ext>
            </a:extLst>
          </p:cNvPr>
          <p:cNvSpPr txBox="1">
            <a:spLocks/>
          </p:cNvSpPr>
          <p:nvPr/>
        </p:nvSpPr>
        <p:spPr bwMode="auto">
          <a:xfrm>
            <a:off x="1828800" y="459942"/>
            <a:ext cx="6096000"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dirty="0">
                <a:solidFill>
                  <a:schemeClr val="accent4">
                    <a:lumMod val="75000"/>
                  </a:schemeClr>
                </a:solidFill>
              </a:rPr>
              <a:t>Jauna projekta pieteikuma </a:t>
            </a:r>
            <a:br>
              <a:rPr lang="lv-LV" sz="2200" dirty="0">
                <a:solidFill>
                  <a:schemeClr val="accent4">
                    <a:lumMod val="75000"/>
                  </a:schemeClr>
                </a:solidFill>
              </a:rPr>
            </a:br>
            <a:r>
              <a:rPr lang="lv-LV" sz="2200" dirty="0">
                <a:solidFill>
                  <a:schemeClr val="accent4">
                    <a:lumMod val="75000"/>
                  </a:schemeClr>
                </a:solidFill>
              </a:rPr>
              <a:t>izveide (2)</a:t>
            </a:r>
            <a:br>
              <a:rPr lang="lv-LV" sz="2200" dirty="0">
                <a:solidFill>
                  <a:schemeClr val="accent4">
                    <a:lumMod val="75000"/>
                  </a:schemeClr>
                </a:solidFill>
              </a:rPr>
            </a:br>
            <a:r>
              <a:rPr lang="lv-LV" sz="1600" b="0" dirty="0">
                <a:solidFill>
                  <a:schemeClr val="accent4">
                    <a:lumMod val="75000"/>
                  </a:schemeClr>
                </a:solidFill>
              </a:rPr>
              <a:t>Konkursa izvēle</a:t>
            </a:r>
            <a:br>
              <a:rPr lang="lv-LV" dirty="0">
                <a:solidFill>
                  <a:schemeClr val="accent4">
                    <a:lumMod val="75000"/>
                  </a:schemeClr>
                </a:solidFill>
              </a:rPr>
            </a:br>
            <a:endParaRPr lang="lv-LV" dirty="0">
              <a:solidFill>
                <a:schemeClr val="accent4">
                  <a:lumMod val="75000"/>
                </a:schemeClr>
              </a:solidFill>
            </a:endParaRPr>
          </a:p>
        </p:txBody>
      </p:sp>
      <p:pic>
        <p:nvPicPr>
          <p:cNvPr id="2" name="Picture 1">
            <a:extLst>
              <a:ext uri="{FF2B5EF4-FFF2-40B4-BE49-F238E27FC236}">
                <a16:creationId xmlns:a16="http://schemas.microsoft.com/office/drawing/2014/main" id="{58145543-5805-62F9-6867-49BE8CA66537}"/>
              </a:ext>
            </a:extLst>
          </p:cNvPr>
          <p:cNvPicPr>
            <a:picLocks noChangeAspect="1"/>
          </p:cNvPicPr>
          <p:nvPr/>
        </p:nvPicPr>
        <p:blipFill>
          <a:blip r:embed="rId3"/>
          <a:stretch>
            <a:fillRect/>
          </a:stretch>
        </p:blipFill>
        <p:spPr>
          <a:xfrm>
            <a:off x="6454382" y="138752"/>
            <a:ext cx="2341067" cy="1042506"/>
          </a:xfrm>
          <a:prstGeom prst="rect">
            <a:avLst/>
          </a:prstGeom>
        </p:spPr>
      </p:pic>
      <p:pic>
        <p:nvPicPr>
          <p:cNvPr id="8" name="Picture 7">
            <a:extLst>
              <a:ext uri="{FF2B5EF4-FFF2-40B4-BE49-F238E27FC236}">
                <a16:creationId xmlns:a16="http://schemas.microsoft.com/office/drawing/2014/main" id="{826B2BA5-BBFA-586E-9DC4-89E84D91867D}"/>
              </a:ext>
            </a:extLst>
          </p:cNvPr>
          <p:cNvPicPr>
            <a:picLocks noChangeAspect="1"/>
          </p:cNvPicPr>
          <p:nvPr/>
        </p:nvPicPr>
        <p:blipFill>
          <a:blip r:embed="rId4"/>
          <a:stretch>
            <a:fillRect/>
          </a:stretch>
        </p:blipFill>
        <p:spPr>
          <a:xfrm>
            <a:off x="6629400" y="97694"/>
            <a:ext cx="2343149" cy="1042762"/>
          </a:xfrm>
          <a:prstGeom prst="rect">
            <a:avLst/>
          </a:prstGeom>
        </p:spPr>
      </p:pic>
      <p:sp>
        <p:nvSpPr>
          <p:cNvPr id="3" name="TextBox 2">
            <a:extLst>
              <a:ext uri="{FF2B5EF4-FFF2-40B4-BE49-F238E27FC236}">
                <a16:creationId xmlns:a16="http://schemas.microsoft.com/office/drawing/2014/main" id="{523B8E01-37B7-F854-C4D3-884A30AA25E0}"/>
              </a:ext>
            </a:extLst>
          </p:cNvPr>
          <p:cNvSpPr txBox="1"/>
          <p:nvPr/>
        </p:nvSpPr>
        <p:spPr>
          <a:xfrm>
            <a:off x="4556082" y="5823699"/>
            <a:ext cx="3978318" cy="353943"/>
          </a:xfrm>
          <a:prstGeom prst="rect">
            <a:avLst/>
          </a:prstGeom>
          <a:noFill/>
        </p:spPr>
        <p:txBody>
          <a:bodyPr wrap="square" rtlCol="0">
            <a:spAutoFit/>
          </a:bodyPr>
          <a:lstStyle/>
          <a:p>
            <a:r>
              <a:rPr lang="lv-LV" dirty="0"/>
              <a:t>VPP-IZGLĪTĪBA-2025/1</a:t>
            </a:r>
          </a:p>
        </p:txBody>
      </p:sp>
      <p:cxnSp>
        <p:nvCxnSpPr>
          <p:cNvPr id="11" name="Straight Arrow Connector 10">
            <a:extLst>
              <a:ext uri="{FF2B5EF4-FFF2-40B4-BE49-F238E27FC236}">
                <a16:creationId xmlns:a16="http://schemas.microsoft.com/office/drawing/2014/main" id="{91017EFB-1032-E9F0-AF75-516A792122B0}"/>
              </a:ext>
            </a:extLst>
          </p:cNvPr>
          <p:cNvCxnSpPr/>
          <p:nvPr/>
        </p:nvCxnSpPr>
        <p:spPr>
          <a:xfrm>
            <a:off x="5036574" y="5449529"/>
            <a:ext cx="235974" cy="331857"/>
          </a:xfrm>
          <a:prstGeom prst="straightConnector1">
            <a:avLst/>
          </a:prstGeom>
          <a:ln w="25400" cmpd="sng">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714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70D1-B865-4FDF-B163-400B49650B82}"/>
              </a:ext>
            </a:extLst>
          </p:cNvPr>
          <p:cNvSpPr>
            <a:spLocks noGrp="1"/>
          </p:cNvSpPr>
          <p:nvPr>
            <p:ph type="title"/>
          </p:nvPr>
        </p:nvSpPr>
        <p:spPr>
          <a:xfrm>
            <a:off x="1719293" y="225582"/>
            <a:ext cx="6096000" cy="1036642"/>
          </a:xfrm>
        </p:spPr>
        <p:txBody>
          <a:bodyPr>
            <a:normAutofit/>
          </a:bodyPr>
          <a:lstStyle/>
          <a:p>
            <a:r>
              <a:rPr lang="lv-LV" sz="2000" dirty="0">
                <a:solidFill>
                  <a:schemeClr val="accent4">
                    <a:lumMod val="75000"/>
                  </a:schemeClr>
                </a:solidFill>
              </a:rPr>
              <a:t>Projekta iesniegums: A daļa </a:t>
            </a:r>
            <a:br>
              <a:rPr lang="lv-LV" sz="2000" dirty="0">
                <a:solidFill>
                  <a:schemeClr val="accent4">
                    <a:lumMod val="75000"/>
                  </a:schemeClr>
                </a:solidFill>
                <a:highlight>
                  <a:srgbClr val="00FF00"/>
                </a:highlight>
              </a:rPr>
            </a:br>
            <a:endParaRPr lang="lv-LV" sz="2000" b="0" dirty="0">
              <a:solidFill>
                <a:schemeClr val="accent4">
                  <a:lumMod val="75000"/>
                </a:schemeClr>
              </a:solidFill>
              <a:highlight>
                <a:srgbClr val="00FF00"/>
              </a:highlight>
            </a:endParaRPr>
          </a:p>
        </p:txBody>
      </p:sp>
      <p:grpSp>
        <p:nvGrpSpPr>
          <p:cNvPr id="6" name="Group 5">
            <a:extLst>
              <a:ext uri="{FF2B5EF4-FFF2-40B4-BE49-F238E27FC236}">
                <a16:creationId xmlns:a16="http://schemas.microsoft.com/office/drawing/2014/main" id="{0D54CF83-782D-46A3-8ED3-DF8803D2F62C}"/>
              </a:ext>
            </a:extLst>
          </p:cNvPr>
          <p:cNvGrpSpPr/>
          <p:nvPr/>
        </p:nvGrpSpPr>
        <p:grpSpPr>
          <a:xfrm>
            <a:off x="1719293" y="1524520"/>
            <a:ext cx="6857851" cy="846479"/>
            <a:chOff x="551927" y="376017"/>
            <a:chExt cx="9378958" cy="752426"/>
          </a:xfrm>
          <a:solidFill>
            <a:schemeClr val="accent2">
              <a:lumMod val="50000"/>
            </a:schemeClr>
          </a:solidFill>
        </p:grpSpPr>
        <p:sp>
          <p:nvSpPr>
            <p:cNvPr id="7" name="Rectangle 26">
              <a:extLst>
                <a:ext uri="{FF2B5EF4-FFF2-40B4-BE49-F238E27FC236}">
                  <a16:creationId xmlns:a16="http://schemas.microsoft.com/office/drawing/2014/main" id="{E455584B-AA84-4AF3-BA7D-8721E4460AF0}"/>
                </a:ext>
              </a:extLst>
            </p:cNvPr>
            <p:cNvSpPr/>
            <p:nvPr/>
          </p:nvSpPr>
          <p:spPr>
            <a:xfrm>
              <a:off x="551927" y="376017"/>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a:lstStyle/>
            <a:p>
              <a:endParaRPr lang="lv-LV"/>
            </a:p>
          </p:txBody>
        </p:sp>
        <p:sp>
          <p:nvSpPr>
            <p:cNvPr id="8" name="TextBox 7">
              <a:extLst>
                <a:ext uri="{FF2B5EF4-FFF2-40B4-BE49-F238E27FC236}">
                  <a16:creationId xmlns:a16="http://schemas.microsoft.com/office/drawing/2014/main" id="{6A4E7098-26A4-4592-A4DD-F45BF2819013}"/>
                </a:ext>
              </a:extLst>
            </p:cNvPr>
            <p:cNvSpPr txBox="1"/>
            <p:nvPr/>
          </p:nvSpPr>
          <p:spPr>
            <a:xfrm>
              <a:off x="551927" y="376017"/>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bg1"/>
                  </a:solidFill>
                  <a:latin typeface="Verdana" panose="020B0604030504040204" pitchFamily="34" charset="0"/>
                  <a:ea typeface="Verdana" panose="020B0604030504040204" pitchFamily="34" charset="0"/>
                </a:rPr>
                <a:t>Pirmā nodaļa  - Vispārīgā informācija</a:t>
              </a:r>
            </a:p>
          </p:txBody>
        </p:sp>
      </p:grpSp>
      <p:sp>
        <p:nvSpPr>
          <p:cNvPr id="9" name="Oval 8">
            <a:extLst>
              <a:ext uri="{FF2B5EF4-FFF2-40B4-BE49-F238E27FC236}">
                <a16:creationId xmlns:a16="http://schemas.microsoft.com/office/drawing/2014/main" id="{0DD491C6-1205-43FF-82B0-DC05D7AAD06D}"/>
              </a:ext>
            </a:extLst>
          </p:cNvPr>
          <p:cNvSpPr/>
          <p:nvPr/>
        </p:nvSpPr>
        <p:spPr>
          <a:xfrm>
            <a:off x="1302781" y="1459963"/>
            <a:ext cx="970281" cy="917213"/>
          </a:xfrm>
          <a:prstGeom prst="ellipse">
            <a:avLst/>
          </a:prstGeom>
          <a:ln>
            <a:solidFill>
              <a:schemeClr val="accent2">
                <a:lumMod val="75000"/>
                <a:alpha val="90000"/>
              </a:schemeClr>
            </a:solidFill>
          </a:ln>
        </p:spPr>
        <p:style>
          <a:lnRef idx="2">
            <a:schemeClr val="accent2">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sp>
        <p:nvSpPr>
          <p:cNvPr id="12" name="TextBox 11">
            <a:extLst>
              <a:ext uri="{FF2B5EF4-FFF2-40B4-BE49-F238E27FC236}">
                <a16:creationId xmlns:a16="http://schemas.microsoft.com/office/drawing/2014/main" id="{3D2AA30B-B9AB-4D3E-A75B-B6DFC86A6D2F}"/>
              </a:ext>
            </a:extLst>
          </p:cNvPr>
          <p:cNvSpPr txBox="1"/>
          <p:nvPr/>
        </p:nvSpPr>
        <p:spPr>
          <a:xfrm>
            <a:off x="1637580" y="2467971"/>
            <a:ext cx="6844210" cy="805948"/>
          </a:xfrm>
          <a:prstGeom prst="homePlate">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bg1"/>
                </a:solidFill>
                <a:latin typeface="Verdana" panose="020B0604030504040204" pitchFamily="34" charset="0"/>
                <a:ea typeface="Verdana" panose="020B0604030504040204" pitchFamily="34" charset="0"/>
              </a:rPr>
              <a:t>  Otrā nodaļa – Zinātniskā grupa</a:t>
            </a:r>
          </a:p>
        </p:txBody>
      </p:sp>
      <p:sp>
        <p:nvSpPr>
          <p:cNvPr id="13" name="Oval 12">
            <a:extLst>
              <a:ext uri="{FF2B5EF4-FFF2-40B4-BE49-F238E27FC236}">
                <a16:creationId xmlns:a16="http://schemas.microsoft.com/office/drawing/2014/main" id="{855A4A41-F9E0-446A-AAA1-D9E6A389989F}"/>
              </a:ext>
            </a:extLst>
          </p:cNvPr>
          <p:cNvSpPr/>
          <p:nvPr/>
        </p:nvSpPr>
        <p:spPr>
          <a:xfrm>
            <a:off x="1287906" y="2418261"/>
            <a:ext cx="970281" cy="869327"/>
          </a:xfrm>
          <a:prstGeom prst="ellipse">
            <a:avLst/>
          </a:prstGeom>
          <a:ln>
            <a:solidFill>
              <a:schemeClr val="accent2">
                <a:lumMod val="75000"/>
                <a:alpha val="77000"/>
              </a:schemeClr>
            </a:solidFill>
          </a:ln>
        </p:spPr>
        <p:style>
          <a:lnRef idx="2">
            <a:schemeClr val="accent2">
              <a:alpha val="90000"/>
              <a:hueOff val="0"/>
              <a:satOff val="0"/>
              <a:lumOff val="0"/>
              <a:alphaOff val="-13333"/>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grpSp>
        <p:nvGrpSpPr>
          <p:cNvPr id="14" name="Group 13">
            <a:extLst>
              <a:ext uri="{FF2B5EF4-FFF2-40B4-BE49-F238E27FC236}">
                <a16:creationId xmlns:a16="http://schemas.microsoft.com/office/drawing/2014/main" id="{FA7E2052-9A9B-41AE-9EC7-D3EC42FE6812}"/>
              </a:ext>
            </a:extLst>
          </p:cNvPr>
          <p:cNvGrpSpPr/>
          <p:nvPr/>
        </p:nvGrpSpPr>
        <p:grpSpPr>
          <a:xfrm>
            <a:off x="1719293" y="3417737"/>
            <a:ext cx="6844210" cy="1850300"/>
            <a:chOff x="983310" y="1755771"/>
            <a:chExt cx="8947574" cy="1505674"/>
          </a:xfrm>
          <a:solidFill>
            <a:schemeClr val="accent2">
              <a:lumMod val="60000"/>
              <a:lumOff val="40000"/>
            </a:schemeClr>
          </a:solidFill>
        </p:grpSpPr>
        <p:sp>
          <p:nvSpPr>
            <p:cNvPr id="15" name="Rectangle 22">
              <a:extLst>
                <a:ext uri="{FF2B5EF4-FFF2-40B4-BE49-F238E27FC236}">
                  <a16:creationId xmlns:a16="http://schemas.microsoft.com/office/drawing/2014/main" id="{3E4F36FA-9261-4883-BFD6-6DD328408920}"/>
                </a:ext>
              </a:extLst>
            </p:cNvPr>
            <p:cNvSpPr/>
            <p:nvPr/>
          </p:nvSpPr>
          <p:spPr>
            <a:xfrm>
              <a:off x="983310" y="2633689"/>
              <a:ext cx="8947574" cy="627756"/>
            </a:xfrm>
            <a:prstGeom prst="homePlate">
              <a:avLst/>
            </a:prstGeom>
            <a:grpFill/>
          </p:spPr>
          <p:style>
            <a:lnRef idx="2">
              <a:schemeClr val="lt1">
                <a:hueOff val="0"/>
                <a:satOff val="0"/>
                <a:lumOff val="0"/>
                <a:alphaOff val="0"/>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txBody>
            <a:bodyPr/>
            <a:lstStyle/>
            <a:p>
              <a:r>
                <a:rPr lang="lv-LV" sz="1800" b="1" dirty="0">
                  <a:solidFill>
                    <a:schemeClr val="tx1"/>
                  </a:solidFill>
                  <a:latin typeface="Verdana" panose="020B0604030504040204" pitchFamily="34" charset="0"/>
                  <a:ea typeface="Verdana" panose="020B0604030504040204" pitchFamily="34" charset="0"/>
                </a:rPr>
                <a:t>   </a:t>
              </a:r>
            </a:p>
            <a:p>
              <a:r>
                <a:rPr lang="lv-LV" sz="1800" b="1" dirty="0">
                  <a:solidFill>
                    <a:schemeClr val="tx1"/>
                  </a:solidFill>
                  <a:latin typeface="Verdana" panose="020B0604030504040204" pitchFamily="34" charset="0"/>
                  <a:ea typeface="Verdana" panose="020B0604030504040204" pitchFamily="34" charset="0"/>
                </a:rPr>
                <a:t>      Ceturtā nodaļa –Projekta rezultāti</a:t>
              </a:r>
            </a:p>
            <a:p>
              <a:endParaRPr lang="lv-LV" dirty="0"/>
            </a:p>
          </p:txBody>
        </p:sp>
        <p:sp>
          <p:nvSpPr>
            <p:cNvPr id="16" name="TextBox 15">
              <a:extLst>
                <a:ext uri="{FF2B5EF4-FFF2-40B4-BE49-F238E27FC236}">
                  <a16:creationId xmlns:a16="http://schemas.microsoft.com/office/drawing/2014/main" id="{179EB84E-9574-4712-93F4-212BA22992DE}"/>
                </a:ext>
              </a:extLst>
            </p:cNvPr>
            <p:cNvSpPr txBox="1"/>
            <p:nvPr/>
          </p:nvSpPr>
          <p:spPr>
            <a:xfrm>
              <a:off x="983310" y="1755771"/>
              <a:ext cx="8947574"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Verdana" panose="020B0604030504040204" pitchFamily="34" charset="0"/>
                  <a:ea typeface="Verdana" panose="020B0604030504040204" pitchFamily="34" charset="0"/>
                </a:rPr>
                <a:t>Trešā nodaļa – Projekta budžets </a:t>
              </a:r>
            </a:p>
          </p:txBody>
        </p:sp>
      </p:grpSp>
      <p:sp>
        <p:nvSpPr>
          <p:cNvPr id="17" name="Oval 16">
            <a:extLst>
              <a:ext uri="{FF2B5EF4-FFF2-40B4-BE49-F238E27FC236}">
                <a16:creationId xmlns:a16="http://schemas.microsoft.com/office/drawing/2014/main" id="{ED79ECE1-89F0-4D41-9C84-C8872097A9CB}"/>
              </a:ext>
            </a:extLst>
          </p:cNvPr>
          <p:cNvSpPr/>
          <p:nvPr/>
        </p:nvSpPr>
        <p:spPr>
          <a:xfrm>
            <a:off x="1249027" y="3330239"/>
            <a:ext cx="970281" cy="917213"/>
          </a:xfrm>
          <a:prstGeom prst="ellipse">
            <a:avLst/>
          </a:prstGeom>
          <a:ln>
            <a:solidFill>
              <a:schemeClr val="accent2">
                <a:lumMod val="75000"/>
                <a:alpha val="63000"/>
              </a:schemeClr>
            </a:solidFill>
          </a:ln>
        </p:spPr>
        <p:style>
          <a:lnRef idx="2">
            <a:schemeClr val="accent2">
              <a:alpha val="90000"/>
              <a:hueOff val="0"/>
              <a:satOff val="0"/>
              <a:lumOff val="0"/>
              <a:alphaOff val="-26667"/>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sp>
        <p:nvSpPr>
          <p:cNvPr id="21" name="Oval 20">
            <a:extLst>
              <a:ext uri="{FF2B5EF4-FFF2-40B4-BE49-F238E27FC236}">
                <a16:creationId xmlns:a16="http://schemas.microsoft.com/office/drawing/2014/main" id="{EA5973A2-3EF9-42EA-A25B-AB268B189A6C}"/>
              </a:ext>
            </a:extLst>
          </p:cNvPr>
          <p:cNvSpPr/>
          <p:nvPr/>
        </p:nvSpPr>
        <p:spPr>
          <a:xfrm>
            <a:off x="1234152" y="4333774"/>
            <a:ext cx="970281" cy="962367"/>
          </a:xfrm>
          <a:prstGeom prst="ellipse">
            <a:avLst/>
          </a:prstGeom>
          <a:ln>
            <a:solidFill>
              <a:schemeClr val="accent2">
                <a:lumMod val="75000"/>
                <a:alpha val="50000"/>
              </a:schemeClr>
            </a:solidFill>
          </a:ln>
        </p:spPr>
        <p:style>
          <a:lnRef idx="2">
            <a:schemeClr val="accent2">
              <a:alpha val="90000"/>
              <a:hueOff val="0"/>
              <a:satOff val="0"/>
              <a:lumOff val="0"/>
              <a:alphaOff val="-40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pic>
        <p:nvPicPr>
          <p:cNvPr id="22" name="Picture 42">
            <a:extLst>
              <a:ext uri="{FF2B5EF4-FFF2-40B4-BE49-F238E27FC236}">
                <a16:creationId xmlns:a16="http://schemas.microsoft.com/office/drawing/2014/main" id="{BE2E62A8-03A2-49D9-94CA-82A8B4CC86DD}"/>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496163" y="1627631"/>
            <a:ext cx="620415" cy="61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Image result for students icon">
            <a:extLst>
              <a:ext uri="{FF2B5EF4-FFF2-40B4-BE49-F238E27FC236}">
                <a16:creationId xmlns:a16="http://schemas.microsoft.com/office/drawing/2014/main" id="{4FC2CFF4-BF6D-42FC-B722-9E1AC0445E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756" y="2467970"/>
            <a:ext cx="764822" cy="74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0230F62B-3895-D507-F6F0-34517BCC096F}"/>
              </a:ext>
            </a:extLst>
          </p:cNvPr>
          <p:cNvPicPr>
            <a:picLocks noChangeAspect="1"/>
          </p:cNvPicPr>
          <p:nvPr/>
        </p:nvPicPr>
        <p:blipFill>
          <a:blip r:embed="rId4"/>
          <a:stretch>
            <a:fillRect/>
          </a:stretch>
        </p:blipFill>
        <p:spPr>
          <a:xfrm>
            <a:off x="6629400" y="97694"/>
            <a:ext cx="2343149" cy="1042762"/>
          </a:xfrm>
          <a:prstGeom prst="rect">
            <a:avLst/>
          </a:prstGeom>
        </p:spPr>
      </p:pic>
      <p:pic>
        <p:nvPicPr>
          <p:cNvPr id="3" name="Picture 5">
            <a:extLst>
              <a:ext uri="{FF2B5EF4-FFF2-40B4-BE49-F238E27FC236}">
                <a16:creationId xmlns:a16="http://schemas.microsoft.com/office/drawing/2014/main" id="{42F2717C-5B22-FD1E-2865-A8D0D41B1B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2764" y="4523969"/>
            <a:ext cx="522806" cy="52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5">
            <a:extLst>
              <a:ext uri="{FF2B5EF4-FFF2-40B4-BE49-F238E27FC236}">
                <a16:creationId xmlns:a16="http://schemas.microsoft.com/office/drawing/2014/main" id="{EEA93EB7-A047-4D4F-CA53-30CB7985E9B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1008" y="3425330"/>
            <a:ext cx="496064" cy="49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229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972" y="370187"/>
            <a:ext cx="5779656" cy="1036642"/>
          </a:xfrm>
        </p:spPr>
        <p:txBody>
          <a:bodyPr>
            <a:noAutofit/>
          </a:bodyPr>
          <a:lstStyle/>
          <a:p>
            <a:r>
              <a:rPr lang="lv-LV" sz="2000" dirty="0">
                <a:solidFill>
                  <a:schemeClr val="accent4">
                    <a:lumMod val="75000"/>
                  </a:schemeClr>
                </a:solidFill>
              </a:rPr>
              <a:t>Projekta iesniegums: A daļa </a:t>
            </a:r>
            <a:br>
              <a:rPr lang="lv-LV" sz="2000" dirty="0">
                <a:solidFill>
                  <a:schemeClr val="accent4">
                    <a:lumMod val="75000"/>
                  </a:schemeClr>
                </a:solidFill>
              </a:rPr>
            </a:br>
            <a:r>
              <a:rPr lang="lv-LV" sz="2000" b="0" dirty="0">
                <a:solidFill>
                  <a:schemeClr val="accent4">
                    <a:lumMod val="75000"/>
                  </a:schemeClr>
                </a:solidFill>
              </a:rPr>
              <a:t>1.nodaļa –Vispārīgā informācija </a:t>
            </a:r>
            <a:endParaRPr lang="lv-LV" sz="2200" b="0" dirty="0">
              <a:solidFill>
                <a:schemeClr val="accent4">
                  <a:lumMod val="75000"/>
                </a:schemeClr>
              </a:solidFill>
            </a:endParaRPr>
          </a:p>
        </p:txBody>
      </p:sp>
      <p:sp>
        <p:nvSpPr>
          <p:cNvPr id="3" name="Content Placeholder 2"/>
          <p:cNvSpPr>
            <a:spLocks noGrp="1"/>
          </p:cNvSpPr>
          <p:nvPr>
            <p:ph idx="1"/>
          </p:nvPr>
        </p:nvSpPr>
        <p:spPr>
          <a:xfrm>
            <a:off x="1581726" y="1639755"/>
            <a:ext cx="7350239" cy="4708531"/>
          </a:xfrm>
        </p:spPr>
        <p:txBody>
          <a:bodyPr>
            <a:normAutofit fontScale="77500" lnSpcReduction="20000"/>
          </a:bodyPr>
          <a:lstStyle/>
          <a:p>
            <a:pPr algn="just"/>
            <a:r>
              <a:rPr lang="lv-LV" sz="2400" dirty="0"/>
              <a:t>Projekta iesnieguma </a:t>
            </a:r>
            <a:r>
              <a:rPr lang="lv-LV" sz="2400" dirty="0">
                <a:solidFill>
                  <a:srgbClr val="C00000"/>
                </a:solidFill>
              </a:rPr>
              <a:t>A daļā </a:t>
            </a:r>
            <a:r>
              <a:rPr lang="lv-LV" sz="2400" dirty="0"/>
              <a:t>aizpildāmi šādi informācijas lauki:</a:t>
            </a:r>
          </a:p>
          <a:p>
            <a:pPr marL="342900" indent="-342900" algn="just">
              <a:buFont typeface="Arial" panose="020B0604020202020204" pitchFamily="34" charset="0"/>
              <a:buChar char="•"/>
            </a:pPr>
            <a:r>
              <a:rPr lang="lv-LV" sz="2400" dirty="0"/>
              <a:t>«Projekta iesniedzējs»; </a:t>
            </a:r>
          </a:p>
          <a:p>
            <a:pPr marL="342900" indent="-342900" algn="just">
              <a:buFont typeface="Arial" panose="020B0604020202020204" pitchFamily="34" charset="0"/>
              <a:buChar char="•"/>
            </a:pPr>
            <a:r>
              <a:rPr lang="lv-LV" sz="2400" dirty="0"/>
              <a:t>«Projekta sadarbības partneris – zinātniskā institūcija»; </a:t>
            </a:r>
          </a:p>
          <a:p>
            <a:pPr marL="342900" indent="-342900" algn="just">
              <a:buFont typeface="Arial" panose="020B0604020202020204" pitchFamily="34" charset="0"/>
              <a:buChar char="•"/>
            </a:pPr>
            <a:r>
              <a:rPr lang="lv-LV" sz="2400" dirty="0"/>
              <a:t>«Projekta vadītājs»; </a:t>
            </a:r>
          </a:p>
          <a:p>
            <a:pPr marL="342900" indent="-342900" algn="just">
              <a:buFont typeface="Arial" panose="020B0604020202020204" pitchFamily="34" charset="0"/>
              <a:buChar char="•"/>
            </a:pPr>
            <a:r>
              <a:rPr lang="lv-LV" sz="2400" dirty="0"/>
              <a:t>«Zinātnes nozare»; </a:t>
            </a:r>
          </a:p>
          <a:p>
            <a:pPr marL="342900" indent="-342900" algn="just">
              <a:buFont typeface="Arial" panose="020B0604020202020204" pitchFamily="34" charset="0"/>
              <a:buChar char="•"/>
            </a:pPr>
            <a:r>
              <a:rPr lang="lv-LV" sz="2400" dirty="0"/>
              <a:t>«Viedās specializācijas joma»; </a:t>
            </a:r>
          </a:p>
          <a:p>
            <a:pPr marL="342900" indent="-342900" algn="just">
              <a:buFont typeface="Arial" panose="020B0604020202020204" pitchFamily="34" charset="0"/>
              <a:buChar char="•"/>
            </a:pPr>
            <a:r>
              <a:rPr lang="lv-LV" sz="2400" dirty="0"/>
              <a:t>«Pētniecības veids»;</a:t>
            </a:r>
          </a:p>
          <a:p>
            <a:pPr marL="342900" indent="-342900" algn="just">
              <a:buFont typeface="Arial" panose="020B0604020202020204" pitchFamily="34" charset="0"/>
              <a:buChar char="•"/>
            </a:pPr>
            <a:r>
              <a:rPr lang="lv-LV" sz="2400" dirty="0"/>
              <a:t>«Projekta mērķis» un «Projekta tematiskais uzdevums»;</a:t>
            </a:r>
          </a:p>
          <a:p>
            <a:pPr marL="342900" indent="-342900" algn="just">
              <a:buFont typeface="Arial" panose="020B0604020202020204" pitchFamily="34" charset="0"/>
              <a:buChar char="•"/>
            </a:pPr>
            <a:r>
              <a:rPr lang="lv-LV" sz="2400" dirty="0"/>
              <a:t>«Projekta kopējais finansējums»;</a:t>
            </a:r>
          </a:p>
          <a:p>
            <a:pPr marL="342900" indent="-342900" algn="just">
              <a:buFont typeface="Arial" panose="020B0604020202020204" pitchFamily="34" charset="0"/>
              <a:buChar char="•"/>
            </a:pPr>
            <a:r>
              <a:rPr lang="lv-LV" sz="2400" dirty="0"/>
              <a:t>«Projekta kopsavilkums»;</a:t>
            </a:r>
          </a:p>
          <a:p>
            <a:pPr marL="342900" indent="-342900" algn="just">
              <a:buFont typeface="Arial" panose="020B0604020202020204" pitchFamily="34" charset="0"/>
              <a:buChar char="•"/>
            </a:pPr>
            <a:r>
              <a:rPr lang="lv-LV" sz="2400" dirty="0"/>
              <a:t>«Atslēgas vārdi»;</a:t>
            </a:r>
          </a:p>
          <a:p>
            <a:pPr marL="342900" indent="-342900" algn="just">
              <a:buFont typeface="Arial" panose="020B0604020202020204" pitchFamily="34" charset="0"/>
              <a:buChar char="•"/>
            </a:pPr>
            <a:r>
              <a:rPr lang="lv-LV" sz="2400" dirty="0"/>
              <a:t>«Īstenošanas periods (mēnešos)» </a:t>
            </a:r>
          </a:p>
          <a:p>
            <a:pPr algn="just"/>
            <a:r>
              <a:rPr lang="lv-LV" sz="2400" dirty="0"/>
              <a:t>Pēc datu lauku aizpildīšanas un saglabāšanas tos </a:t>
            </a:r>
          </a:p>
          <a:p>
            <a:pPr algn="just"/>
            <a:r>
              <a:rPr lang="lv-LV" sz="2400" dirty="0">
                <a:solidFill>
                  <a:schemeClr val="accent2">
                    <a:lumMod val="75000"/>
                  </a:schemeClr>
                </a:solidFill>
              </a:rPr>
              <a:t>labot nebūs iespējams! </a:t>
            </a:r>
          </a:p>
        </p:txBody>
      </p:sp>
      <p:pic>
        <p:nvPicPr>
          <p:cNvPr id="16" name="Picture 4" descr="Image result for checklist icon">
            <a:extLst>
              <a:ext uri="{FF2B5EF4-FFF2-40B4-BE49-F238E27FC236}">
                <a16:creationId xmlns:a16="http://schemas.microsoft.com/office/drawing/2014/main" id="{2E1B23E4-4668-E89B-014D-C87A64C26969}"/>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6" y="2184941"/>
            <a:ext cx="269357" cy="269975"/>
          </a:xfrm>
          <a:prstGeom prst="rect">
            <a:avLst/>
          </a:prstGeom>
          <a:solidFill>
            <a:srgbClr val="FF9900"/>
          </a:solidFill>
          <a:ln>
            <a:noFill/>
          </a:ln>
        </p:spPr>
      </p:pic>
      <p:pic>
        <p:nvPicPr>
          <p:cNvPr id="17" name="Picture 4" descr="Image result for checklist icon">
            <a:extLst>
              <a:ext uri="{FF2B5EF4-FFF2-40B4-BE49-F238E27FC236}">
                <a16:creationId xmlns:a16="http://schemas.microsoft.com/office/drawing/2014/main" id="{536C7683-DA5C-4847-1453-5E71A289C476}"/>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5" y="2495488"/>
            <a:ext cx="269357" cy="269975"/>
          </a:xfrm>
          <a:prstGeom prst="rect">
            <a:avLst/>
          </a:prstGeom>
          <a:solidFill>
            <a:srgbClr val="FF9900"/>
          </a:solidFill>
          <a:ln>
            <a:noFill/>
          </a:ln>
        </p:spPr>
      </p:pic>
      <p:pic>
        <p:nvPicPr>
          <p:cNvPr id="18" name="Picture 4" descr="Image result for checklist icon">
            <a:extLst>
              <a:ext uri="{FF2B5EF4-FFF2-40B4-BE49-F238E27FC236}">
                <a16:creationId xmlns:a16="http://schemas.microsoft.com/office/drawing/2014/main" id="{8EB4DC67-41A7-147E-CB78-AFD6474795CB}"/>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4" y="2806035"/>
            <a:ext cx="269357" cy="269975"/>
          </a:xfrm>
          <a:prstGeom prst="rect">
            <a:avLst/>
          </a:prstGeom>
          <a:solidFill>
            <a:srgbClr val="FF9900"/>
          </a:solidFill>
          <a:ln>
            <a:noFill/>
          </a:ln>
        </p:spPr>
      </p:pic>
      <p:pic>
        <p:nvPicPr>
          <p:cNvPr id="19" name="Picture 4" descr="Image result for checklist icon">
            <a:extLst>
              <a:ext uri="{FF2B5EF4-FFF2-40B4-BE49-F238E27FC236}">
                <a16:creationId xmlns:a16="http://schemas.microsoft.com/office/drawing/2014/main" id="{AA1E9547-82BD-C259-6B06-C05202DD5DB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2" y="3100831"/>
            <a:ext cx="269357" cy="269975"/>
          </a:xfrm>
          <a:prstGeom prst="rect">
            <a:avLst/>
          </a:prstGeom>
          <a:solidFill>
            <a:srgbClr val="FF9900"/>
          </a:solidFill>
          <a:ln>
            <a:noFill/>
          </a:ln>
        </p:spPr>
      </p:pic>
      <p:pic>
        <p:nvPicPr>
          <p:cNvPr id="20" name="Picture 4" descr="Image result for checklist icon">
            <a:extLst>
              <a:ext uri="{FF2B5EF4-FFF2-40B4-BE49-F238E27FC236}">
                <a16:creationId xmlns:a16="http://schemas.microsoft.com/office/drawing/2014/main" id="{380F6FA7-0CE6-2A16-5628-29A19E52268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6" y="3387172"/>
            <a:ext cx="269357" cy="269975"/>
          </a:xfrm>
          <a:prstGeom prst="rect">
            <a:avLst/>
          </a:prstGeom>
          <a:solidFill>
            <a:srgbClr val="FF9900"/>
          </a:solidFill>
          <a:ln>
            <a:noFill/>
          </a:ln>
        </p:spPr>
      </p:pic>
      <p:pic>
        <p:nvPicPr>
          <p:cNvPr id="21" name="Picture 4" descr="Image result for checklist icon">
            <a:extLst>
              <a:ext uri="{FF2B5EF4-FFF2-40B4-BE49-F238E27FC236}">
                <a16:creationId xmlns:a16="http://schemas.microsoft.com/office/drawing/2014/main" id="{83E1B23E-7FB2-1112-3508-3027A2A5273E}"/>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3" y="3683134"/>
            <a:ext cx="269357" cy="269975"/>
          </a:xfrm>
          <a:prstGeom prst="rect">
            <a:avLst/>
          </a:prstGeom>
          <a:solidFill>
            <a:srgbClr val="FF9900"/>
          </a:solidFill>
          <a:ln>
            <a:noFill/>
          </a:ln>
        </p:spPr>
      </p:pic>
      <p:pic>
        <p:nvPicPr>
          <p:cNvPr id="22" name="Picture 4" descr="Image result for checklist icon">
            <a:extLst>
              <a:ext uri="{FF2B5EF4-FFF2-40B4-BE49-F238E27FC236}">
                <a16:creationId xmlns:a16="http://schemas.microsoft.com/office/drawing/2014/main" id="{03968442-653E-B74A-89F8-E18BC966DDAF}"/>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1" y="4004361"/>
            <a:ext cx="269357" cy="269975"/>
          </a:xfrm>
          <a:prstGeom prst="rect">
            <a:avLst/>
          </a:prstGeom>
          <a:solidFill>
            <a:srgbClr val="FF9900"/>
          </a:solidFill>
          <a:ln>
            <a:noFill/>
          </a:ln>
        </p:spPr>
      </p:pic>
      <p:pic>
        <p:nvPicPr>
          <p:cNvPr id="24" name="Picture 23">
            <a:extLst>
              <a:ext uri="{FF2B5EF4-FFF2-40B4-BE49-F238E27FC236}">
                <a16:creationId xmlns:a16="http://schemas.microsoft.com/office/drawing/2014/main" id="{06AB6CDB-8E03-2E2F-F458-B452CC9F170E}"/>
              </a:ext>
            </a:extLst>
          </p:cNvPr>
          <p:cNvPicPr>
            <a:picLocks noChangeAspect="1"/>
          </p:cNvPicPr>
          <p:nvPr/>
        </p:nvPicPr>
        <p:blipFill>
          <a:blip r:embed="rId3"/>
          <a:stretch>
            <a:fillRect/>
          </a:stretch>
        </p:blipFill>
        <p:spPr>
          <a:xfrm>
            <a:off x="6629400" y="97694"/>
            <a:ext cx="2343149" cy="1042762"/>
          </a:xfrm>
          <a:prstGeom prst="rect">
            <a:avLst/>
          </a:prstGeom>
        </p:spPr>
      </p:pic>
      <p:pic>
        <p:nvPicPr>
          <p:cNvPr id="4" name="Picture 3">
            <a:extLst>
              <a:ext uri="{FF2B5EF4-FFF2-40B4-BE49-F238E27FC236}">
                <a16:creationId xmlns:a16="http://schemas.microsoft.com/office/drawing/2014/main" id="{B8214C85-ACC0-0307-DB0A-650ADC783F04}"/>
              </a:ext>
            </a:extLst>
          </p:cNvPr>
          <p:cNvPicPr>
            <a:picLocks noChangeAspect="1"/>
          </p:cNvPicPr>
          <p:nvPr/>
        </p:nvPicPr>
        <p:blipFill>
          <a:blip r:embed="rId4"/>
          <a:stretch>
            <a:fillRect/>
          </a:stretch>
        </p:blipFill>
        <p:spPr>
          <a:xfrm>
            <a:off x="1650466" y="4417878"/>
            <a:ext cx="268247" cy="268247"/>
          </a:xfrm>
          <a:prstGeom prst="rect">
            <a:avLst/>
          </a:prstGeom>
        </p:spPr>
      </p:pic>
      <p:pic>
        <p:nvPicPr>
          <p:cNvPr id="5" name="Picture 4">
            <a:extLst>
              <a:ext uri="{FF2B5EF4-FFF2-40B4-BE49-F238E27FC236}">
                <a16:creationId xmlns:a16="http://schemas.microsoft.com/office/drawing/2014/main" id="{62CB80F5-5944-B34B-127F-76768264276B}"/>
              </a:ext>
            </a:extLst>
          </p:cNvPr>
          <p:cNvPicPr>
            <a:picLocks noChangeAspect="1"/>
          </p:cNvPicPr>
          <p:nvPr/>
        </p:nvPicPr>
        <p:blipFill>
          <a:blip r:embed="rId4"/>
          <a:stretch>
            <a:fillRect/>
          </a:stretch>
        </p:blipFill>
        <p:spPr>
          <a:xfrm>
            <a:off x="1650466" y="4699983"/>
            <a:ext cx="268247" cy="268247"/>
          </a:xfrm>
          <a:prstGeom prst="rect">
            <a:avLst/>
          </a:prstGeom>
        </p:spPr>
      </p:pic>
      <p:pic>
        <p:nvPicPr>
          <p:cNvPr id="6" name="Picture 5">
            <a:extLst>
              <a:ext uri="{FF2B5EF4-FFF2-40B4-BE49-F238E27FC236}">
                <a16:creationId xmlns:a16="http://schemas.microsoft.com/office/drawing/2014/main" id="{91C15784-EE75-7256-2C53-38C991C89070}"/>
              </a:ext>
            </a:extLst>
          </p:cNvPr>
          <p:cNvPicPr>
            <a:picLocks noChangeAspect="1"/>
          </p:cNvPicPr>
          <p:nvPr/>
        </p:nvPicPr>
        <p:blipFill>
          <a:blip r:embed="rId4"/>
          <a:stretch>
            <a:fillRect/>
          </a:stretch>
        </p:blipFill>
        <p:spPr>
          <a:xfrm>
            <a:off x="1649350" y="4995945"/>
            <a:ext cx="268247" cy="268247"/>
          </a:xfrm>
          <a:prstGeom prst="rect">
            <a:avLst/>
          </a:prstGeom>
        </p:spPr>
      </p:pic>
      <p:pic>
        <p:nvPicPr>
          <p:cNvPr id="7" name="Picture 6">
            <a:extLst>
              <a:ext uri="{FF2B5EF4-FFF2-40B4-BE49-F238E27FC236}">
                <a16:creationId xmlns:a16="http://schemas.microsoft.com/office/drawing/2014/main" id="{2AAE1261-D8C9-7819-CEDC-2FB8570FB066}"/>
              </a:ext>
            </a:extLst>
          </p:cNvPr>
          <p:cNvPicPr>
            <a:picLocks noChangeAspect="1"/>
          </p:cNvPicPr>
          <p:nvPr/>
        </p:nvPicPr>
        <p:blipFill>
          <a:blip r:embed="rId4"/>
          <a:stretch>
            <a:fillRect/>
          </a:stretch>
        </p:blipFill>
        <p:spPr>
          <a:xfrm>
            <a:off x="1649351" y="5306492"/>
            <a:ext cx="268247" cy="268247"/>
          </a:xfrm>
          <a:prstGeom prst="rect">
            <a:avLst/>
          </a:prstGeom>
        </p:spPr>
      </p:pic>
    </p:spTree>
    <p:extLst>
      <p:ext uri="{BB962C8B-B14F-4D97-AF65-F5344CB8AC3E}">
        <p14:creationId xmlns:p14="http://schemas.microsoft.com/office/powerpoint/2010/main" val="3244981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3CA5-D413-3ECC-A859-39755E2F037D}"/>
              </a:ext>
            </a:extLst>
          </p:cNvPr>
          <p:cNvSpPr>
            <a:spLocks noGrp="1"/>
          </p:cNvSpPr>
          <p:nvPr>
            <p:ph type="title"/>
          </p:nvPr>
        </p:nvSpPr>
        <p:spPr>
          <a:xfrm>
            <a:off x="1764890" y="228600"/>
            <a:ext cx="6096000" cy="1036642"/>
          </a:xfrm>
        </p:spPr>
        <p:txBody>
          <a:bodyPr/>
          <a:lstStyle/>
          <a:p>
            <a:r>
              <a:rPr lang="lv-LV" dirty="0">
                <a:solidFill>
                  <a:schemeClr val="accent4">
                    <a:lumMod val="75000"/>
                  </a:schemeClr>
                </a:solidFill>
              </a:rPr>
              <a:t>Projekta iesniegšana </a:t>
            </a:r>
            <a:br>
              <a:rPr lang="lv-LV" dirty="0">
                <a:solidFill>
                  <a:schemeClr val="accent4">
                    <a:lumMod val="75000"/>
                  </a:schemeClr>
                </a:solidFill>
              </a:rPr>
            </a:br>
            <a:r>
              <a:rPr lang="lv-LV" dirty="0">
                <a:solidFill>
                  <a:schemeClr val="accent4">
                    <a:lumMod val="75000"/>
                  </a:schemeClr>
                </a:solidFill>
              </a:rPr>
              <a:t>informācijas sistēmā A daļa</a:t>
            </a:r>
          </a:p>
        </p:txBody>
      </p:sp>
      <p:pic>
        <p:nvPicPr>
          <p:cNvPr id="9" name="Content Placeholder 8">
            <a:extLst>
              <a:ext uri="{FF2B5EF4-FFF2-40B4-BE49-F238E27FC236}">
                <a16:creationId xmlns:a16="http://schemas.microsoft.com/office/drawing/2014/main" id="{F2988A36-B26A-5220-2408-53BFB8E24707}"/>
              </a:ext>
            </a:extLst>
          </p:cNvPr>
          <p:cNvPicPr>
            <a:picLocks noGrp="1" noChangeAspect="1"/>
          </p:cNvPicPr>
          <p:nvPr>
            <p:ph idx="1"/>
          </p:nvPr>
        </p:nvPicPr>
        <p:blipFill>
          <a:blip r:embed="rId2"/>
          <a:stretch>
            <a:fillRect/>
          </a:stretch>
        </p:blipFill>
        <p:spPr>
          <a:xfrm>
            <a:off x="1445342" y="2261610"/>
            <a:ext cx="7241458" cy="3986057"/>
          </a:xfrm>
        </p:spPr>
      </p:pic>
      <p:sp>
        <p:nvSpPr>
          <p:cNvPr id="4" name="Text Placeholder 3">
            <a:extLst>
              <a:ext uri="{FF2B5EF4-FFF2-40B4-BE49-F238E27FC236}">
                <a16:creationId xmlns:a16="http://schemas.microsoft.com/office/drawing/2014/main" id="{6750BE36-8141-5DC8-01A8-D58FBD88405C}"/>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F90FAF9B-1568-1AF2-DE92-522BFF3A4BEE}"/>
              </a:ext>
            </a:extLst>
          </p:cNvPr>
          <p:cNvSpPr>
            <a:spLocks noGrp="1"/>
          </p:cNvSpPr>
          <p:nvPr>
            <p:ph type="body" sz="quarter" idx="12"/>
          </p:nvPr>
        </p:nvSpPr>
        <p:spPr/>
        <p:txBody>
          <a:bodyPr/>
          <a:lstStyle/>
          <a:p>
            <a:endParaRPr lang="lv-LV"/>
          </a:p>
        </p:txBody>
      </p:sp>
      <p:pic>
        <p:nvPicPr>
          <p:cNvPr id="10" name="Picture 9">
            <a:extLst>
              <a:ext uri="{FF2B5EF4-FFF2-40B4-BE49-F238E27FC236}">
                <a16:creationId xmlns:a16="http://schemas.microsoft.com/office/drawing/2014/main" id="{C10B2B73-44B0-54A0-A74F-66D612017B0C}"/>
              </a:ext>
            </a:extLst>
          </p:cNvPr>
          <p:cNvPicPr>
            <a:picLocks noChangeAspect="1"/>
          </p:cNvPicPr>
          <p:nvPr/>
        </p:nvPicPr>
        <p:blipFill>
          <a:blip r:embed="rId3"/>
          <a:stretch>
            <a:fillRect/>
          </a:stretch>
        </p:blipFill>
        <p:spPr>
          <a:xfrm>
            <a:off x="6629400" y="97694"/>
            <a:ext cx="2343149" cy="1042762"/>
          </a:xfrm>
          <a:prstGeom prst="rect">
            <a:avLst/>
          </a:prstGeom>
        </p:spPr>
      </p:pic>
      <p:pic>
        <p:nvPicPr>
          <p:cNvPr id="3" name="Picture 2">
            <a:extLst>
              <a:ext uri="{FF2B5EF4-FFF2-40B4-BE49-F238E27FC236}">
                <a16:creationId xmlns:a16="http://schemas.microsoft.com/office/drawing/2014/main" id="{0F6E10E6-7C93-A6B2-F592-0F9E0DF4C987}"/>
              </a:ext>
            </a:extLst>
          </p:cNvPr>
          <p:cNvPicPr>
            <a:picLocks noChangeAspect="1"/>
          </p:cNvPicPr>
          <p:nvPr/>
        </p:nvPicPr>
        <p:blipFill>
          <a:blip r:embed="rId4"/>
          <a:stretch>
            <a:fillRect/>
          </a:stretch>
        </p:blipFill>
        <p:spPr>
          <a:xfrm>
            <a:off x="2923898" y="2868562"/>
            <a:ext cx="2953528" cy="146317"/>
          </a:xfrm>
          <a:prstGeom prst="rect">
            <a:avLst/>
          </a:prstGeom>
        </p:spPr>
      </p:pic>
      <p:sp>
        <p:nvSpPr>
          <p:cNvPr id="6" name="Rectangle 5">
            <a:extLst>
              <a:ext uri="{FF2B5EF4-FFF2-40B4-BE49-F238E27FC236}">
                <a16:creationId xmlns:a16="http://schemas.microsoft.com/office/drawing/2014/main" id="{27C4372A-6E70-72C0-E009-92A60536CD91}"/>
              </a:ext>
            </a:extLst>
          </p:cNvPr>
          <p:cNvSpPr/>
          <p:nvPr/>
        </p:nvSpPr>
        <p:spPr>
          <a:xfrm>
            <a:off x="5877426" y="2874577"/>
            <a:ext cx="2532648" cy="1082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921438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168" y="558323"/>
            <a:ext cx="6347254" cy="1036642"/>
          </a:xfrm>
        </p:spPr>
        <p:txBody>
          <a:bodyPr>
            <a:noAutofit/>
          </a:bodyPr>
          <a:lstStyle/>
          <a:p>
            <a:r>
              <a:rPr lang="lv-LV" sz="2000" dirty="0">
                <a:solidFill>
                  <a:schemeClr val="accent4">
                    <a:lumMod val="75000"/>
                  </a:schemeClr>
                </a:solidFill>
              </a:rPr>
              <a:t>Projekta iesniegums: A daļa </a:t>
            </a:r>
            <a:br>
              <a:rPr lang="lv-LV" sz="2000" dirty="0">
                <a:solidFill>
                  <a:schemeClr val="accent4">
                    <a:lumMod val="75000"/>
                  </a:schemeClr>
                </a:solidFill>
              </a:rPr>
            </a:br>
            <a:r>
              <a:rPr lang="lv-LV" sz="2000" b="0" dirty="0">
                <a:solidFill>
                  <a:schemeClr val="accent4">
                    <a:lumMod val="75000"/>
                  </a:schemeClr>
                </a:solidFill>
              </a:rPr>
              <a:t>1.nodaļa –Vispārīgā informācija  </a:t>
            </a:r>
            <a:br>
              <a:rPr lang="lv-LV" sz="2000" b="0" dirty="0">
                <a:solidFill>
                  <a:schemeClr val="accent4">
                    <a:lumMod val="75000"/>
                  </a:schemeClr>
                </a:solidFill>
              </a:rPr>
            </a:br>
            <a:r>
              <a:rPr lang="lv-LV" sz="1600" b="0" dirty="0">
                <a:solidFill>
                  <a:schemeClr val="accent4">
                    <a:lumMod val="75000"/>
                  </a:schemeClr>
                </a:solidFill>
              </a:rPr>
              <a:t>Informācijas sistēmas nosacījumi</a:t>
            </a:r>
            <a:endParaRPr lang="lv-LV" sz="2200" dirty="0">
              <a:solidFill>
                <a:schemeClr val="accent4">
                  <a:lumMod val="75000"/>
                </a:schemeClr>
              </a:solidFill>
            </a:endParaRPr>
          </a:p>
        </p:txBody>
      </p:sp>
      <p:sp>
        <p:nvSpPr>
          <p:cNvPr id="3" name="Content Placeholder 2"/>
          <p:cNvSpPr>
            <a:spLocks noGrp="1"/>
          </p:cNvSpPr>
          <p:nvPr>
            <p:ph idx="1"/>
          </p:nvPr>
        </p:nvSpPr>
        <p:spPr>
          <a:xfrm>
            <a:off x="165786" y="1649540"/>
            <a:ext cx="8812427" cy="4827460"/>
          </a:xfrm>
        </p:spPr>
        <p:txBody>
          <a:bodyPr>
            <a:normAutofit/>
          </a:bodyPr>
          <a:lstStyle/>
          <a:p>
            <a:pPr algn="just"/>
            <a:r>
              <a:rPr lang="lv-LV" sz="1600" dirty="0"/>
              <a:t>	Pēc sadaļas «Vispārīgā informācija» aizpildīšanas un saglabāšanas 	projekta iesniegumam tiks piešķirts numurs </a:t>
            </a:r>
            <a:r>
              <a:rPr lang="lv-LV" sz="1600" b="1" dirty="0">
                <a:solidFill>
                  <a:schemeClr val="accent2">
                    <a:lumMod val="75000"/>
                  </a:schemeClr>
                </a:solidFill>
              </a:rPr>
              <a:t>VPP-Izglītiba-2025/1; </a:t>
            </a:r>
            <a:r>
              <a:rPr lang="lv-LV" sz="1600" dirty="0"/>
              <a:t>kuru izmanto aizpildot institūciju apliecinājumus (projekta iesnieguma D, E daļas).</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0784D54D-54B8-49BB-9C83-4C2CA4EEF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122" y="2750539"/>
            <a:ext cx="3535355" cy="3549138"/>
          </a:xfrm>
          <a:prstGeom prst="rect">
            <a:avLst/>
          </a:prstGeom>
        </p:spPr>
      </p:pic>
      <p:sp>
        <p:nvSpPr>
          <p:cNvPr id="11" name="Rectangle 10">
            <a:extLst>
              <a:ext uri="{FF2B5EF4-FFF2-40B4-BE49-F238E27FC236}">
                <a16:creationId xmlns:a16="http://schemas.microsoft.com/office/drawing/2014/main" id="{0EC3AD44-8D07-1010-5963-FC18C58C8F81}"/>
              </a:ext>
            </a:extLst>
          </p:cNvPr>
          <p:cNvSpPr/>
          <p:nvPr/>
        </p:nvSpPr>
        <p:spPr>
          <a:xfrm>
            <a:off x="3218447" y="4129549"/>
            <a:ext cx="3062037"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000" dirty="0">
                <a:solidFill>
                  <a:schemeClr val="tx1"/>
                </a:solidFill>
              </a:rPr>
              <a:t>VPP-Izglītība-2025/1</a:t>
            </a:r>
          </a:p>
        </p:txBody>
      </p:sp>
      <p:pic>
        <p:nvPicPr>
          <p:cNvPr id="13" name="Picture 4" descr="Image result for checklist icon">
            <a:extLst>
              <a:ext uri="{FF2B5EF4-FFF2-40B4-BE49-F238E27FC236}">
                <a16:creationId xmlns:a16="http://schemas.microsoft.com/office/drawing/2014/main" id="{6F88A821-ED8F-8733-07DC-65FA8B252F6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282" y="1703135"/>
            <a:ext cx="269357" cy="269975"/>
          </a:xfrm>
          <a:prstGeom prst="rect">
            <a:avLst/>
          </a:prstGeom>
          <a:solidFill>
            <a:srgbClr val="FF9900"/>
          </a:solidFill>
          <a:ln>
            <a:noFill/>
          </a:ln>
        </p:spPr>
      </p:pic>
      <p:pic>
        <p:nvPicPr>
          <p:cNvPr id="14" name="Picture 13">
            <a:extLst>
              <a:ext uri="{FF2B5EF4-FFF2-40B4-BE49-F238E27FC236}">
                <a16:creationId xmlns:a16="http://schemas.microsoft.com/office/drawing/2014/main" id="{4745C3B0-2354-DECB-D7C0-88F6CCF16191}"/>
              </a:ext>
            </a:extLst>
          </p:cNvPr>
          <p:cNvPicPr>
            <a:picLocks noChangeAspect="1"/>
          </p:cNvPicPr>
          <p:nvPr/>
        </p:nvPicPr>
        <p:blipFill>
          <a:blip r:embed="rId4"/>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4254572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172" y="381000"/>
            <a:ext cx="7068064" cy="1036642"/>
          </a:xfrm>
        </p:spPr>
        <p:txBody>
          <a:bodyPr>
            <a:noAutofit/>
          </a:bodyPr>
          <a:lstStyle/>
          <a:p>
            <a:r>
              <a:rPr lang="lv-LV" sz="2000" dirty="0">
                <a:solidFill>
                  <a:schemeClr val="accent4">
                    <a:lumMod val="75000"/>
                  </a:schemeClr>
                </a:solidFill>
              </a:rPr>
              <a:t>Projekta iesniegums: A daļa </a:t>
            </a:r>
            <a:br>
              <a:rPr lang="lv-LV" sz="2000" dirty="0">
                <a:solidFill>
                  <a:schemeClr val="accent4">
                    <a:lumMod val="75000"/>
                  </a:schemeClr>
                </a:solidFill>
              </a:rPr>
            </a:br>
            <a:r>
              <a:rPr lang="lv-LV" sz="2000" dirty="0">
                <a:solidFill>
                  <a:schemeClr val="accent4">
                    <a:lumMod val="75000"/>
                  </a:schemeClr>
                </a:solidFill>
              </a:rPr>
              <a:t>«Vispārīgā informācija»</a:t>
            </a:r>
            <a:br>
              <a:rPr lang="lv-LV" sz="2000" dirty="0">
                <a:solidFill>
                  <a:schemeClr val="accent4">
                    <a:lumMod val="75000"/>
                  </a:schemeClr>
                </a:solidFill>
              </a:rPr>
            </a:br>
            <a:r>
              <a:rPr lang="lv-LV" sz="2000" b="0" dirty="0">
                <a:solidFill>
                  <a:schemeClr val="accent4">
                    <a:lumMod val="75000"/>
                  </a:schemeClr>
                </a:solidFill>
              </a:rPr>
              <a:t>2. nodaļa – Zinātniskā grupa </a:t>
            </a:r>
            <a:endParaRPr lang="lv-LV" sz="2000" dirty="0">
              <a:solidFill>
                <a:schemeClr val="accent4">
                  <a:lumMod val="75000"/>
                </a:schemeClr>
              </a:solidFill>
            </a:endParaRPr>
          </a:p>
        </p:txBody>
      </p:sp>
      <p:sp>
        <p:nvSpPr>
          <p:cNvPr id="3" name="Content Placeholder 2"/>
          <p:cNvSpPr>
            <a:spLocks noGrp="1"/>
          </p:cNvSpPr>
          <p:nvPr>
            <p:ph idx="1"/>
          </p:nvPr>
        </p:nvSpPr>
        <p:spPr>
          <a:xfrm>
            <a:off x="1832230" y="1679980"/>
            <a:ext cx="7067006" cy="4635124"/>
          </a:xfrm>
        </p:spPr>
        <p:txBody>
          <a:bodyPr>
            <a:normAutofit/>
          </a:bodyPr>
          <a:lstStyle/>
          <a:p>
            <a:r>
              <a:rPr lang="lv-LV" sz="1600" dirty="0"/>
              <a:t>Sadaļā «Zinātniskā grupa» augšupielādē projekta vadītāja un galveno izpildītāju </a:t>
            </a:r>
            <a:r>
              <a:rPr lang="lv-LV" sz="1600"/>
              <a:t>CV (</a:t>
            </a:r>
            <a:r>
              <a:rPr lang="lv-LV" sz="1600" dirty="0"/>
              <a:t>PDF datnes formātā). </a:t>
            </a:r>
          </a:p>
          <a:p>
            <a:r>
              <a:rPr lang="lv-LV" sz="1600" dirty="0"/>
              <a:t>Ievada visu projekta zinātniskās grupas dalībnieku slodzes par katru projekta īstenošanas gadu.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231" y="2909098"/>
            <a:ext cx="5131908" cy="3786669"/>
          </a:xfrm>
          <a:prstGeom prst="rect">
            <a:avLst/>
          </a:prstGeom>
        </p:spPr>
      </p:pic>
      <p:sp>
        <p:nvSpPr>
          <p:cNvPr id="12" name="Rectangle 11">
            <a:extLst>
              <a:ext uri="{FF2B5EF4-FFF2-40B4-BE49-F238E27FC236}">
                <a16:creationId xmlns:a16="http://schemas.microsoft.com/office/drawing/2014/main" id="{30A4FE19-B5EE-8A3D-8C93-CEEB3A8BFDC0}"/>
              </a:ext>
            </a:extLst>
          </p:cNvPr>
          <p:cNvSpPr/>
          <p:nvPr/>
        </p:nvSpPr>
        <p:spPr>
          <a:xfrm>
            <a:off x="1907458" y="3820573"/>
            <a:ext cx="3347884" cy="18735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800" dirty="0">
                <a:solidFill>
                  <a:schemeClr val="tx1"/>
                </a:solidFill>
              </a:rPr>
              <a:t>VPP-Izglītība-2025/1</a:t>
            </a:r>
          </a:p>
        </p:txBody>
      </p:sp>
      <p:pic>
        <p:nvPicPr>
          <p:cNvPr id="13" name="Picture 4" descr="Image result for checklist icon">
            <a:extLst>
              <a:ext uri="{FF2B5EF4-FFF2-40B4-BE49-F238E27FC236}">
                <a16:creationId xmlns:a16="http://schemas.microsoft.com/office/drawing/2014/main" id="{FE569964-C57D-AD68-005C-97205EB67D2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3952" y="1750943"/>
            <a:ext cx="269357" cy="269975"/>
          </a:xfrm>
          <a:prstGeom prst="rect">
            <a:avLst/>
          </a:prstGeom>
          <a:solidFill>
            <a:srgbClr val="FF9900"/>
          </a:solidFill>
          <a:ln>
            <a:noFill/>
          </a:ln>
        </p:spPr>
      </p:pic>
      <p:pic>
        <p:nvPicPr>
          <p:cNvPr id="14" name="Picture 4" descr="Image result for checklist icon">
            <a:extLst>
              <a:ext uri="{FF2B5EF4-FFF2-40B4-BE49-F238E27FC236}">
                <a16:creationId xmlns:a16="http://schemas.microsoft.com/office/drawing/2014/main" id="{50B65A9A-2905-F1AB-B6A6-4811D6C9915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874" y="2258460"/>
            <a:ext cx="269357" cy="269975"/>
          </a:xfrm>
          <a:prstGeom prst="rect">
            <a:avLst/>
          </a:prstGeom>
          <a:solidFill>
            <a:srgbClr val="FF9900"/>
          </a:solidFill>
          <a:ln>
            <a:noFill/>
          </a:ln>
        </p:spPr>
      </p:pic>
      <p:pic>
        <p:nvPicPr>
          <p:cNvPr id="15" name="Picture 14">
            <a:extLst>
              <a:ext uri="{FF2B5EF4-FFF2-40B4-BE49-F238E27FC236}">
                <a16:creationId xmlns:a16="http://schemas.microsoft.com/office/drawing/2014/main" id="{A9E57C8C-B3D2-1085-12D0-407C1B40BCBE}"/>
              </a:ext>
            </a:extLst>
          </p:cNvPr>
          <p:cNvPicPr>
            <a:picLocks noChangeAspect="1"/>
          </p:cNvPicPr>
          <p:nvPr/>
        </p:nvPicPr>
        <p:blipFill>
          <a:blip r:embed="rId4"/>
          <a:stretch>
            <a:fillRect/>
          </a:stretch>
        </p:blipFill>
        <p:spPr>
          <a:xfrm>
            <a:off x="6705600" y="49528"/>
            <a:ext cx="2343149" cy="1042762"/>
          </a:xfrm>
          <a:prstGeom prst="rect">
            <a:avLst/>
          </a:prstGeom>
        </p:spPr>
      </p:pic>
    </p:spTree>
    <p:extLst>
      <p:ext uri="{BB962C8B-B14F-4D97-AF65-F5344CB8AC3E}">
        <p14:creationId xmlns:p14="http://schemas.microsoft.com/office/powerpoint/2010/main" val="395635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CD95-8054-45C2-8D52-E7499734CD9A}"/>
              </a:ext>
            </a:extLst>
          </p:cNvPr>
          <p:cNvSpPr>
            <a:spLocks noGrp="1"/>
          </p:cNvSpPr>
          <p:nvPr>
            <p:ph type="title"/>
          </p:nvPr>
        </p:nvSpPr>
        <p:spPr>
          <a:xfrm>
            <a:off x="1889257" y="699556"/>
            <a:ext cx="5569006" cy="641748"/>
          </a:xfrm>
        </p:spPr>
        <p:txBody>
          <a:bodyPr>
            <a:normAutofit/>
          </a:bodyPr>
          <a:lstStyle/>
          <a:p>
            <a:r>
              <a:rPr lang="lv-LV" sz="2200" dirty="0">
                <a:solidFill>
                  <a:schemeClr val="accent4">
                    <a:lumMod val="75000"/>
                  </a:schemeClr>
                </a:solidFill>
              </a:rPr>
              <a:t>Galvenie nosacījumi</a:t>
            </a:r>
          </a:p>
        </p:txBody>
      </p:sp>
      <p:sp>
        <p:nvSpPr>
          <p:cNvPr id="4" name="Text Placeholder 3">
            <a:extLst>
              <a:ext uri="{FF2B5EF4-FFF2-40B4-BE49-F238E27FC236}">
                <a16:creationId xmlns:a16="http://schemas.microsoft.com/office/drawing/2014/main" id="{ED26B6D6-9A4A-4FFC-BA46-3E17B39398CA}"/>
              </a:ext>
            </a:extLst>
          </p:cNvPr>
          <p:cNvSpPr>
            <a:spLocks noGrp="1"/>
          </p:cNvSpPr>
          <p:nvPr>
            <p:ph type="body" sz="quarter" idx="10"/>
          </p:nvPr>
        </p:nvSpPr>
        <p:spPr>
          <a:xfrm>
            <a:off x="2578234" y="5798465"/>
            <a:ext cx="1981200" cy="304800"/>
          </a:xfrm>
        </p:spPr>
        <p:txBody>
          <a:bodyPr/>
          <a:lstStyle/>
          <a:p>
            <a:endParaRPr lang="lv-LV"/>
          </a:p>
        </p:txBody>
      </p:sp>
      <p:sp>
        <p:nvSpPr>
          <p:cNvPr id="5" name="Text Placeholder 4">
            <a:extLst>
              <a:ext uri="{FF2B5EF4-FFF2-40B4-BE49-F238E27FC236}">
                <a16:creationId xmlns:a16="http://schemas.microsoft.com/office/drawing/2014/main" id="{1CBBB3B0-08D1-464E-91E4-E129F4CDF0E3}"/>
              </a:ext>
            </a:extLst>
          </p:cNvPr>
          <p:cNvSpPr>
            <a:spLocks noGrp="1"/>
          </p:cNvSpPr>
          <p:nvPr>
            <p:ph type="body" sz="quarter" idx="12"/>
          </p:nvPr>
        </p:nvSpPr>
        <p:spPr>
          <a:xfrm>
            <a:off x="4864234" y="5798465"/>
            <a:ext cx="3657600" cy="304800"/>
          </a:xfrm>
        </p:spPr>
        <p:txBody>
          <a:bodyPr/>
          <a:lstStyle/>
          <a:p>
            <a:endParaRPr lang="lv-LV"/>
          </a:p>
        </p:txBody>
      </p:sp>
      <p:sp>
        <p:nvSpPr>
          <p:cNvPr id="61" name="Rectangle 60">
            <a:extLst>
              <a:ext uri="{FF2B5EF4-FFF2-40B4-BE49-F238E27FC236}">
                <a16:creationId xmlns:a16="http://schemas.microsoft.com/office/drawing/2014/main" id="{2E74A694-ECDA-406B-B3C5-2BFE677824AA}"/>
              </a:ext>
            </a:extLst>
          </p:cNvPr>
          <p:cNvSpPr/>
          <p:nvPr/>
        </p:nvSpPr>
        <p:spPr>
          <a:xfrm>
            <a:off x="-1" y="3489458"/>
            <a:ext cx="1802651" cy="3176813"/>
          </a:xfrm>
          <a:prstGeom prst="rect">
            <a:avLst/>
          </a:prstGeom>
          <a:solidFill>
            <a:schemeClr val="accent2">
              <a:lumMod val="5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 </a:t>
            </a: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lang="lv-LV" sz="1050" kern="0" dirty="0">
              <a:solidFill>
                <a:prstClr val="white"/>
              </a:solidFill>
              <a:latin typeface="Trebuchet MS" panose="020B0603020202020204"/>
              <a:ea typeface="+mn-ea"/>
            </a:endParaRPr>
          </a:p>
          <a:p>
            <a:pPr marL="0" marR="0" lvl="0" indent="0" defTabSz="457200" eaLnBrk="1" fontAlgn="auto" latinLnBrk="0" hangingPunct="1">
              <a:lnSpc>
                <a:spcPct val="100000"/>
              </a:lnSpc>
              <a:spcBef>
                <a:spcPts val="0"/>
              </a:spcBef>
              <a:spcAft>
                <a:spcPts val="0"/>
              </a:spcAft>
              <a:buClrTx/>
              <a:buSzTx/>
              <a:buFontTx/>
              <a:buNone/>
              <a:tabLst/>
              <a:defRPr/>
            </a:pPr>
            <a:endParaRPr lang="lv-LV" sz="1050" kern="0" dirty="0">
              <a:solidFill>
                <a:prstClr val="white"/>
              </a:solidFill>
              <a:latin typeface="Trebuchet MS" panose="020B0603020202020204"/>
              <a:ea typeface="+mn-ea"/>
            </a:endParaRPr>
          </a:p>
          <a:p>
            <a:pPr algn="ctr" defTabSz="457200" fontAlgn="auto">
              <a:spcBef>
                <a:spcPts val="0"/>
              </a:spcBef>
              <a:spcAft>
                <a:spcPts val="0"/>
              </a:spcAft>
              <a:defRPr/>
            </a:pPr>
            <a:r>
              <a:rPr lang="lv-LV" sz="1200" kern="0" dirty="0">
                <a:solidFill>
                  <a:prstClr val="white"/>
                </a:solidFill>
                <a:latin typeface="Verdana" panose="020B0604030504040204" pitchFamily="34" charset="0"/>
                <a:ea typeface="Verdana" panose="020B0604030504040204" pitchFamily="34" charset="0"/>
              </a:rPr>
              <a:t>Nodrošināt individualizēta mācīšanās procesa, mācīšanas un vērtēšanas iespējas, izmantojot mākslīgā intelekta risinājumus </a:t>
            </a:r>
          </a:p>
        </p:txBody>
      </p:sp>
      <p:sp>
        <p:nvSpPr>
          <p:cNvPr id="62" name="Rectangle 61">
            <a:extLst>
              <a:ext uri="{FF2B5EF4-FFF2-40B4-BE49-F238E27FC236}">
                <a16:creationId xmlns:a16="http://schemas.microsoft.com/office/drawing/2014/main" id="{7D90BE40-D357-482E-8EE1-23F9A04175B5}"/>
              </a:ext>
            </a:extLst>
          </p:cNvPr>
          <p:cNvSpPr/>
          <p:nvPr/>
        </p:nvSpPr>
        <p:spPr>
          <a:xfrm>
            <a:off x="1802651" y="3489458"/>
            <a:ext cx="1828800" cy="3176813"/>
          </a:xfrm>
          <a:prstGeom prst="rect">
            <a:avLst/>
          </a:prstGeom>
          <a:solidFill>
            <a:schemeClr val="accent2">
              <a:lumMod val="75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Projekta iesniedzēji ir zinātniskās institūcijas, kas atbilst pētniecības organizācijas </a:t>
            </a:r>
            <a:r>
              <a:rPr kumimoji="0" lang="lv-LV" sz="1200" b="0" i="0" u="none" strike="noStrike" kern="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rPr>
              <a:t>de</a:t>
            </a:r>
            <a:r>
              <a:rPr lang="lv-LV" sz="1200" kern="0" dirty="0" err="1">
                <a:solidFill>
                  <a:prstClr val="white"/>
                </a:solidFill>
                <a:latin typeface="Verdana" panose="020B0604030504040204" pitchFamily="34" charset="0"/>
                <a:ea typeface="Verdana" panose="020B0604030504040204" pitchFamily="34" charset="0"/>
              </a:rPr>
              <a:t>finīcijai</a:t>
            </a:r>
            <a:endParaRPr lang="lv-LV" sz="1200" kern="0" dirty="0">
              <a:solidFill>
                <a:prstClr val="white"/>
              </a:solidFill>
              <a:latin typeface="Verdana" panose="020B0604030504040204" pitchFamily="34" charset="0"/>
              <a:ea typeface="Verdana" panose="020B060403050404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lv-LV" sz="1050" kern="0" dirty="0">
              <a:solidFill>
                <a:prstClr val="white"/>
              </a:solidFill>
              <a:latin typeface="Verdana" panose="020B0604030504040204" pitchFamily="34" charset="0"/>
              <a:ea typeface="Verdana" panose="020B060403050404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lv-LV" sz="1000" kern="0" dirty="0">
              <a:solidFill>
                <a:prstClr val="white"/>
              </a:solidFill>
              <a:latin typeface="Verdana" panose="020B0604030504040204" pitchFamily="34" charset="0"/>
              <a:ea typeface="Verdana" panose="020B0604030504040204" pitchFamily="34" charset="0"/>
            </a:endParaRPr>
          </a:p>
          <a:p>
            <a:pPr marR="0" lvl="0" defTabSz="457200" eaLnBrk="1" fontAlgn="auto" latinLnBrk="0" hangingPunct="1">
              <a:lnSpc>
                <a:spcPct val="100000"/>
              </a:lnSpc>
              <a:spcBef>
                <a:spcPts val="0"/>
              </a:spcBef>
              <a:spcAft>
                <a:spcPts val="0"/>
              </a:spcAft>
              <a:buClrTx/>
              <a:buSzTx/>
              <a:tabLst/>
              <a:defRPr/>
            </a:pPr>
            <a:r>
              <a:rPr lang="lv-LV" sz="1100" kern="0" dirty="0">
                <a:solidFill>
                  <a:prstClr val="white"/>
                </a:solidFill>
                <a:latin typeface="Trebuchet MS" panose="020B0603020202020204"/>
                <a:ea typeface="+mn-ea"/>
              </a:rPr>
              <a:t> </a:t>
            </a: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3" name="Rectangle 62">
            <a:extLst>
              <a:ext uri="{FF2B5EF4-FFF2-40B4-BE49-F238E27FC236}">
                <a16:creationId xmlns:a16="http://schemas.microsoft.com/office/drawing/2014/main" id="{8CD16480-2C63-4FBC-AB52-3E7A1D573037}"/>
              </a:ext>
            </a:extLst>
          </p:cNvPr>
          <p:cNvSpPr/>
          <p:nvPr/>
        </p:nvSpPr>
        <p:spPr>
          <a:xfrm>
            <a:off x="3631451" y="3489458"/>
            <a:ext cx="1828800" cy="3176813"/>
          </a:xfrm>
          <a:prstGeom prst="rect">
            <a:avLst/>
          </a:prstGeom>
          <a:solidFill>
            <a:schemeClr val="accent2">
              <a:lumMod val="60000"/>
              <a:lumOff val="4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200" b="0" i="0" u="none" strike="noStrike" kern="0" cap="none" spc="0" normalizeH="0" baseline="0" noProof="0" dirty="0">
                <a:ln>
                  <a:noFill/>
                </a:ln>
                <a:effectLst/>
                <a:uLnTx/>
                <a:uFillTx/>
                <a:latin typeface="Verdana" panose="020B0604030504040204" pitchFamily="34" charset="0"/>
                <a:ea typeface="Verdana" panose="020B0604030504040204" pitchFamily="34" charset="0"/>
              </a:rPr>
              <a:t>Kopējais VPP programmas konkursa finansējums </a:t>
            </a:r>
            <a:endParaRPr lang="lv-LV" sz="1200" kern="0" dirty="0">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200" b="1" kern="0" dirty="0">
                <a:latin typeface="Verdana" panose="020B0604030504040204" pitchFamily="34" charset="0"/>
                <a:ea typeface="Verdana" panose="020B0604030504040204" pitchFamily="34" charset="0"/>
              </a:rPr>
              <a:t>891 570 </a:t>
            </a:r>
            <a:r>
              <a:rPr lang="lv-LV" sz="1200" b="1" i="1" kern="0" dirty="0">
                <a:latin typeface="Verdana" panose="020B0604030504040204" pitchFamily="34" charset="0"/>
                <a:ea typeface="Verdana" panose="020B0604030504040204" pitchFamily="34" charset="0"/>
              </a:rPr>
              <a:t>EUR</a:t>
            </a:r>
            <a:r>
              <a:rPr lang="lv-LV" sz="1200" b="1" kern="0" dirty="0">
                <a:latin typeface="Verdana" panose="020B0604030504040204" pitchFamily="34" charset="0"/>
                <a:ea typeface="Verdana" panose="020B0604030504040204" pitchFamily="34" charset="0"/>
              </a:rPr>
              <a:t>   </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200" kern="0" dirty="0">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200" kern="0" dirty="0">
                <a:latin typeface="Verdana" panose="020B0604030504040204" pitchFamily="34" charset="0"/>
                <a:ea typeface="Verdana" panose="020B0604030504040204" pitchFamily="34" charset="0"/>
              </a:rPr>
              <a:t>Konkursa ietvaros plānots finansēt </a:t>
            </a:r>
          </a:p>
          <a:p>
            <a:pPr marL="0" marR="0" lvl="0" indent="0" algn="ctr" defTabSz="457200" eaLnBrk="1" fontAlgn="auto" latinLnBrk="0" hangingPunct="1">
              <a:lnSpc>
                <a:spcPct val="100000"/>
              </a:lnSpc>
              <a:spcBef>
                <a:spcPts val="0"/>
              </a:spcBef>
              <a:spcAft>
                <a:spcPts val="0"/>
              </a:spcAft>
              <a:buClrTx/>
              <a:buSzTx/>
              <a:buFontTx/>
              <a:buNone/>
              <a:tabLst/>
              <a:defRPr/>
            </a:pPr>
            <a:r>
              <a:rPr lang="lv-LV" sz="1200" b="1" kern="0" dirty="0">
                <a:latin typeface="Verdana" panose="020B0604030504040204" pitchFamily="34" charset="0"/>
                <a:ea typeface="Verdana" panose="020B0604030504040204" pitchFamily="34" charset="0"/>
              </a:rPr>
              <a:t>2 projektus:</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200" b="1" kern="0" dirty="0">
              <a:latin typeface="Verdana" panose="020B0604030504040204" pitchFamily="34" charset="0"/>
              <a:ea typeface="Verdana" panose="020B0604030504040204" pitchFamily="34" charset="0"/>
            </a:endParaRPr>
          </a:p>
          <a:p>
            <a:pPr marR="0" lvl="0" defTabSz="457200" eaLnBrk="1" fontAlgn="auto" latinLnBrk="0" hangingPunct="1">
              <a:lnSpc>
                <a:spcPct val="100000"/>
              </a:lnSpc>
              <a:spcBef>
                <a:spcPts val="0"/>
              </a:spcBef>
              <a:spcAft>
                <a:spcPts val="0"/>
              </a:spcAft>
              <a:buClrTx/>
              <a:buSzTx/>
              <a:tabLst/>
              <a:defRPr/>
            </a:pPr>
            <a:r>
              <a:rPr lang="lv-LV" sz="1200" b="1" kern="0" dirty="0">
                <a:latin typeface="Verdana" panose="020B0604030504040204" pitchFamily="34" charset="0"/>
                <a:ea typeface="Verdana" panose="020B0604030504040204" pitchFamily="34" charset="0"/>
              </a:rPr>
              <a:t>1) 445 785 </a:t>
            </a:r>
            <a:r>
              <a:rPr lang="lv-LV" sz="1200" b="1" i="1" kern="0" dirty="0">
                <a:latin typeface="Verdana" panose="020B0604030504040204" pitchFamily="34" charset="0"/>
                <a:ea typeface="Verdana" panose="020B0604030504040204" pitchFamily="34" charset="0"/>
              </a:rPr>
              <a:t>EUR </a:t>
            </a:r>
          </a:p>
          <a:p>
            <a:pPr marR="0" lvl="0" defTabSz="457200" eaLnBrk="1" fontAlgn="auto" latinLnBrk="0" hangingPunct="1">
              <a:lnSpc>
                <a:spcPct val="100000"/>
              </a:lnSpc>
              <a:spcBef>
                <a:spcPts val="0"/>
              </a:spcBef>
              <a:spcAft>
                <a:spcPts val="0"/>
              </a:spcAft>
              <a:buClrTx/>
              <a:buSzTx/>
              <a:tabLst/>
              <a:defRPr/>
            </a:pPr>
            <a:r>
              <a:rPr lang="lv-LV" sz="1200" b="1" kern="0" dirty="0">
                <a:latin typeface="Verdana" panose="020B0604030504040204" pitchFamily="34" charset="0"/>
                <a:ea typeface="Verdana" panose="020B0604030504040204" pitchFamily="34" charset="0"/>
              </a:rPr>
              <a:t>2</a:t>
            </a:r>
            <a:r>
              <a:rPr lang="lv-LV" sz="1200" b="1" i="1" kern="0" dirty="0">
                <a:latin typeface="Verdana" panose="020B0604030504040204" pitchFamily="34" charset="0"/>
                <a:ea typeface="Verdana" panose="020B0604030504040204" pitchFamily="34" charset="0"/>
              </a:rPr>
              <a:t>) </a:t>
            </a:r>
            <a:r>
              <a:rPr lang="lv-LV" sz="1200" b="1" kern="0" dirty="0">
                <a:latin typeface="Verdana" panose="020B0604030504040204" pitchFamily="34" charset="0"/>
                <a:ea typeface="Verdana" panose="020B0604030504040204" pitchFamily="34" charset="0"/>
              </a:rPr>
              <a:t>445 785 </a:t>
            </a:r>
            <a:r>
              <a:rPr lang="lv-LV" sz="1200" b="1" i="1" kern="0" dirty="0">
                <a:latin typeface="Verdana" panose="020B0604030504040204" pitchFamily="34" charset="0"/>
                <a:ea typeface="Verdana" panose="020B0604030504040204" pitchFamily="34" charset="0"/>
              </a:rPr>
              <a:t>EUR</a:t>
            </a:r>
            <a:r>
              <a:rPr lang="lv-LV" sz="1200" b="1" kern="0" dirty="0">
                <a:latin typeface="Verdana" panose="020B0604030504040204" pitchFamily="34" charset="0"/>
                <a:ea typeface="Verdana" panose="020B0604030504040204" pitchFamily="34" charset="0"/>
              </a:rPr>
              <a:t> </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b="1" kern="0" dirty="0">
              <a:latin typeface="Trebuchet MS" panose="020B0603020202020204"/>
              <a:ea typeface="+mn-ea"/>
            </a:endParaRPr>
          </a:p>
        </p:txBody>
      </p:sp>
      <p:sp>
        <p:nvSpPr>
          <p:cNvPr id="64" name="Rectangle 63">
            <a:extLst>
              <a:ext uri="{FF2B5EF4-FFF2-40B4-BE49-F238E27FC236}">
                <a16:creationId xmlns:a16="http://schemas.microsoft.com/office/drawing/2014/main" id="{F09C899B-7BF9-4FC0-B004-E8692F3C681D}"/>
              </a:ext>
            </a:extLst>
          </p:cNvPr>
          <p:cNvSpPr/>
          <p:nvPr/>
        </p:nvSpPr>
        <p:spPr>
          <a:xfrm>
            <a:off x="5460251" y="3489458"/>
            <a:ext cx="1828800" cy="3176813"/>
          </a:xfrm>
          <a:prstGeom prst="rect">
            <a:avLst/>
          </a:prstGeom>
          <a:solidFill>
            <a:schemeClr val="accent2">
              <a:lumMod val="40000"/>
              <a:lumOff val="6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ctr" defTabSz="457200" fontAlgn="auto">
              <a:spcBef>
                <a:spcPts val="0"/>
              </a:spcBef>
              <a:spcAft>
                <a:spcPts val="0"/>
              </a:spcAft>
            </a:pPr>
            <a:r>
              <a:rPr lang="lv-LV" sz="1100" kern="0" dirty="0">
                <a:latin typeface="Verdana" panose="020B0604030504040204" pitchFamily="34" charset="0"/>
                <a:ea typeface="Verdana" panose="020B0604030504040204" pitchFamily="34" charset="0"/>
              </a:rPr>
              <a:t>Projekta īstenošanu  plānots uzsākt</a:t>
            </a:r>
          </a:p>
          <a:p>
            <a:pPr algn="ctr" defTabSz="457200" fontAlgn="auto">
              <a:spcBef>
                <a:spcPts val="0"/>
              </a:spcBef>
              <a:spcAft>
                <a:spcPts val="0"/>
              </a:spcAft>
            </a:pPr>
            <a:r>
              <a:rPr lang="lv-LV" sz="1100" kern="0" dirty="0">
                <a:latin typeface="Verdana" panose="020B0604030504040204" pitchFamily="34" charset="0"/>
                <a:ea typeface="Verdana" panose="020B0604030504040204" pitchFamily="34" charset="0"/>
              </a:rPr>
              <a:t> </a:t>
            </a:r>
            <a:r>
              <a:rPr lang="lv-LV" sz="1100" b="1" kern="0" dirty="0">
                <a:latin typeface="Verdana" panose="020B0604030504040204" pitchFamily="34" charset="0"/>
                <a:ea typeface="Verdana" panose="020B0604030504040204" pitchFamily="34" charset="0"/>
              </a:rPr>
              <a:t>2025. gada </a:t>
            </a:r>
          </a:p>
          <a:p>
            <a:pPr algn="ctr" defTabSz="457200" fontAlgn="auto">
              <a:spcBef>
                <a:spcPts val="0"/>
              </a:spcBef>
              <a:spcAft>
                <a:spcPts val="0"/>
              </a:spcAft>
            </a:pPr>
            <a:r>
              <a:rPr lang="lv-LV" sz="1100" b="1" kern="0" dirty="0">
                <a:latin typeface="Verdana" panose="020B0604030504040204" pitchFamily="34" charset="0"/>
                <a:ea typeface="Verdana" panose="020B0604030504040204" pitchFamily="34" charset="0"/>
              </a:rPr>
              <a:t>septembra sākumā</a:t>
            </a:r>
          </a:p>
          <a:p>
            <a:pPr algn="ctr" defTabSz="457200" fontAlgn="auto">
              <a:spcBef>
                <a:spcPts val="0"/>
              </a:spcBef>
              <a:spcAft>
                <a:spcPts val="0"/>
              </a:spcAft>
            </a:pPr>
            <a:endParaRPr lang="lv-LV" sz="1100" b="1" kern="0" dirty="0">
              <a:latin typeface="Verdana" panose="020B0604030504040204" pitchFamily="34" charset="0"/>
              <a:ea typeface="Verdana" panose="020B0604030504040204" pitchFamily="34" charset="0"/>
            </a:endParaRPr>
          </a:p>
          <a:p>
            <a:pPr algn="ctr" defTabSz="457200" fontAlgn="auto">
              <a:spcBef>
                <a:spcPts val="0"/>
              </a:spcBef>
              <a:spcAft>
                <a:spcPts val="0"/>
              </a:spcAft>
            </a:pPr>
            <a:r>
              <a:rPr lang="lv-LV" sz="1100" kern="0" dirty="0">
                <a:latin typeface="Verdana" panose="020B0604030504040204" pitchFamily="34" charset="0"/>
                <a:ea typeface="Verdana" panose="020B0604030504040204" pitchFamily="34" charset="0"/>
              </a:rPr>
              <a:t>Projekta īstenošanas periods ir </a:t>
            </a:r>
            <a:r>
              <a:rPr lang="lv-LV" sz="1100" b="1" kern="0" dirty="0">
                <a:latin typeface="Verdana" panose="020B0604030504040204" pitchFamily="34" charset="0"/>
                <a:ea typeface="Verdana" panose="020B0604030504040204" pitchFamily="34" charset="0"/>
              </a:rPr>
              <a:t>16 mēneši</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kern="0" dirty="0">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Verdana" panose="020B0604030504040204" pitchFamily="34" charset="0"/>
                <a:ea typeface="Verdana" panose="020B0604030504040204" pitchFamily="34" charset="0"/>
              </a:rPr>
              <a:t>Projekta ietvaros zinātniskās grupas iekļautajiem studējošajiem   kopējā slodze visā projekta īstenošanas laikā ir vismaz</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Verdana" panose="020B0604030504040204" pitchFamily="34" charset="0"/>
                <a:ea typeface="Verdana" panose="020B0604030504040204" pitchFamily="34" charset="0"/>
              </a:rPr>
              <a:t> </a:t>
            </a:r>
            <a:r>
              <a:rPr kumimoji="0" lang="lv-LV" sz="1100" b="1" i="0" u="none" strike="noStrike" kern="0" cap="none" spc="0" normalizeH="0" baseline="0" noProof="0" dirty="0">
                <a:ln>
                  <a:noFill/>
                </a:ln>
                <a:effectLst/>
                <a:uLnTx/>
                <a:uFillTx/>
                <a:latin typeface="Verdana" panose="020B0604030504040204" pitchFamily="34" charset="0"/>
                <a:ea typeface="Verdana" panose="020B0604030504040204" pitchFamily="34" charset="0"/>
              </a:rPr>
              <a:t>1.6 PLE</a:t>
            </a:r>
          </a:p>
        </p:txBody>
      </p:sp>
      <p:sp>
        <p:nvSpPr>
          <p:cNvPr id="65" name="Rectangle 64">
            <a:extLst>
              <a:ext uri="{FF2B5EF4-FFF2-40B4-BE49-F238E27FC236}">
                <a16:creationId xmlns:a16="http://schemas.microsoft.com/office/drawing/2014/main" id="{5AC1F7B5-D280-48B1-8175-3216121D4F3B}"/>
              </a:ext>
            </a:extLst>
          </p:cNvPr>
          <p:cNvSpPr/>
          <p:nvPr/>
        </p:nvSpPr>
        <p:spPr>
          <a:xfrm>
            <a:off x="7289050" y="3489458"/>
            <a:ext cx="1854949" cy="3176813"/>
          </a:xfrm>
          <a:prstGeom prst="rect">
            <a:avLst/>
          </a:prstGeom>
          <a:solidFill>
            <a:schemeClr val="accent2">
              <a:lumMod val="20000"/>
              <a:lumOff val="8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900"/>
              </a:spcAft>
              <a:buClrTx/>
              <a:buSzTx/>
              <a:buFontTx/>
              <a:buNone/>
              <a:tabLst/>
              <a:defRPr/>
            </a:pPr>
            <a:r>
              <a:rPr lang="lv-LV" sz="1100" kern="0" noProof="1">
                <a:latin typeface="Verdana" panose="020B0604030504040204" pitchFamily="34" charset="0"/>
                <a:ea typeface="Verdana" panose="020B0604030504040204" pitchFamily="34" charset="0"/>
              </a:rPr>
              <a:t>Projekta iesniegums sastāv no:</a:t>
            </a:r>
          </a:p>
          <a:p>
            <a:pPr marL="228600" marR="0" lvl="0" indent="-228600" algn="ctr" defTabSz="457200" eaLnBrk="1" fontAlgn="auto" latinLnBrk="0" hangingPunct="1">
              <a:lnSpc>
                <a:spcPct val="100000"/>
              </a:lnSpc>
              <a:spcBef>
                <a:spcPts val="0"/>
              </a:spcBef>
              <a:spcAft>
                <a:spcPts val="900"/>
              </a:spcAft>
              <a:buClrTx/>
              <a:buSzTx/>
              <a:buFontTx/>
              <a:buAutoNum type="arabicPeriod"/>
              <a:tabLst/>
              <a:defRPr/>
            </a:pPr>
            <a:r>
              <a:rPr lang="lv-LV" sz="1100" kern="0" noProof="1">
                <a:latin typeface="Verdana" panose="020B0604030504040204" pitchFamily="34" charset="0"/>
                <a:ea typeface="Verdana" panose="020B0604030504040204" pitchFamily="34" charset="0"/>
              </a:rPr>
              <a:t>administratīvās daļas (A, D, E, F, G, H un I daļas)</a:t>
            </a:r>
          </a:p>
          <a:p>
            <a:pPr marL="228600" marR="0" lvl="0" indent="-228600" algn="ctr" defTabSz="457200" eaLnBrk="1" fontAlgn="auto" latinLnBrk="0" hangingPunct="1">
              <a:lnSpc>
                <a:spcPct val="100000"/>
              </a:lnSpc>
              <a:spcBef>
                <a:spcPts val="0"/>
              </a:spcBef>
              <a:spcAft>
                <a:spcPts val="900"/>
              </a:spcAft>
              <a:buClrTx/>
              <a:buSzTx/>
              <a:buFontTx/>
              <a:buAutoNum type="arabicPeriod"/>
              <a:tabLst/>
              <a:defRPr/>
            </a:pPr>
            <a:r>
              <a:rPr lang="lv-LV" sz="1100" kern="0" noProof="1">
                <a:latin typeface="Verdana" panose="020B0604030504040204" pitchFamily="34" charset="0"/>
                <a:ea typeface="Verdana" panose="020B0604030504040204" pitchFamily="34" charset="0"/>
              </a:rPr>
              <a:t>saturiskās daļas (B un C daļas)</a:t>
            </a:r>
          </a:p>
          <a:p>
            <a:pPr marR="0" lvl="0" algn="ctr" defTabSz="457200" eaLnBrk="1" fontAlgn="auto" latinLnBrk="0" hangingPunct="1">
              <a:lnSpc>
                <a:spcPct val="100000"/>
              </a:lnSpc>
              <a:spcBef>
                <a:spcPts val="0"/>
              </a:spcBef>
              <a:spcAft>
                <a:spcPts val="900"/>
              </a:spcAft>
              <a:buClrTx/>
              <a:buSzTx/>
              <a:tabLst/>
              <a:defRPr/>
            </a:pPr>
            <a:endParaRPr lang="lv-LV" sz="1100" kern="0" noProof="1">
              <a:latin typeface="Trebuchet MS" panose="020B0603020202020204"/>
              <a:ea typeface="+mn-ea"/>
            </a:endParaRPr>
          </a:p>
          <a:p>
            <a:pPr marR="0" lvl="0" algn="ctr" defTabSz="457200" eaLnBrk="1" fontAlgn="auto" latinLnBrk="0" hangingPunct="1">
              <a:lnSpc>
                <a:spcPct val="100000"/>
              </a:lnSpc>
              <a:spcBef>
                <a:spcPts val="0"/>
              </a:spcBef>
              <a:spcAft>
                <a:spcPts val="900"/>
              </a:spcAft>
              <a:buClrTx/>
              <a:buSzTx/>
              <a:tabLst/>
              <a:defRPr/>
            </a:pPr>
            <a:r>
              <a:rPr lang="lv-LV" sz="1100" kern="0" noProof="1">
                <a:latin typeface="Verdana" panose="020B0604030504040204" pitchFamily="34" charset="0"/>
                <a:ea typeface="Verdana" panose="020B0604030504040204" pitchFamily="34" charset="0"/>
              </a:rPr>
              <a:t>Projekta iesniegumā sniegtajai informācijai jābūt </a:t>
            </a:r>
            <a:r>
              <a:rPr lang="lv-LV" sz="1100" b="1" kern="0" noProof="1">
                <a:latin typeface="Verdana" panose="020B0604030504040204" pitchFamily="34" charset="0"/>
                <a:ea typeface="Verdana" panose="020B0604030504040204" pitchFamily="34" charset="0"/>
              </a:rPr>
              <a:t>patiesai un savstarpēji saskanīgai</a:t>
            </a:r>
            <a:endParaRPr lang="lv-LV" sz="1100" b="1" kern="0" dirty="0">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en-US" sz="1100" b="0" i="0" u="none" strike="noStrike" kern="0" cap="none" spc="0" normalizeH="0" baseline="0" noProof="1">
              <a:ln>
                <a:noFill/>
              </a:ln>
              <a:effectLst/>
              <a:uLnTx/>
              <a:uFillTx/>
              <a:latin typeface="Trebuchet MS" panose="020B0603020202020204"/>
              <a:ea typeface="+mn-ea"/>
              <a:cs typeface="+mn-cs"/>
            </a:endParaRPr>
          </a:p>
        </p:txBody>
      </p:sp>
      <p:sp>
        <p:nvSpPr>
          <p:cNvPr id="66" name="Oval 65">
            <a:extLst>
              <a:ext uri="{FF2B5EF4-FFF2-40B4-BE49-F238E27FC236}">
                <a16:creationId xmlns:a16="http://schemas.microsoft.com/office/drawing/2014/main" id="{EBFFF558-83B6-4A64-ADCA-776B370D39E5}"/>
              </a:ext>
            </a:extLst>
          </p:cNvPr>
          <p:cNvSpPr/>
          <p:nvPr/>
        </p:nvSpPr>
        <p:spPr>
          <a:xfrm>
            <a:off x="650126" y="2029851"/>
            <a:ext cx="476250" cy="476250"/>
          </a:xfrm>
          <a:prstGeom prst="ellipse">
            <a:avLst/>
          </a:prstGeom>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1</a:t>
            </a:r>
          </a:p>
        </p:txBody>
      </p:sp>
      <p:sp>
        <p:nvSpPr>
          <p:cNvPr id="67" name="Oval 66">
            <a:extLst>
              <a:ext uri="{FF2B5EF4-FFF2-40B4-BE49-F238E27FC236}">
                <a16:creationId xmlns:a16="http://schemas.microsoft.com/office/drawing/2014/main" id="{8DE81E16-37D7-49F8-B1F0-583377AE3BD7}"/>
              </a:ext>
            </a:extLst>
          </p:cNvPr>
          <p:cNvSpPr/>
          <p:nvPr/>
        </p:nvSpPr>
        <p:spPr>
          <a:xfrm>
            <a:off x="2478926" y="2029851"/>
            <a:ext cx="476250" cy="476250"/>
          </a:xfrm>
          <a:prstGeom prst="ellipse">
            <a:avLst/>
          </a:prstGeom>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2</a:t>
            </a:r>
          </a:p>
        </p:txBody>
      </p:sp>
      <p:sp>
        <p:nvSpPr>
          <p:cNvPr id="68" name="Oval 67">
            <a:extLst>
              <a:ext uri="{FF2B5EF4-FFF2-40B4-BE49-F238E27FC236}">
                <a16:creationId xmlns:a16="http://schemas.microsoft.com/office/drawing/2014/main" id="{2FC25768-0FC8-4128-BE4B-27F537E1CB1F}"/>
              </a:ext>
            </a:extLst>
          </p:cNvPr>
          <p:cNvSpPr/>
          <p:nvPr/>
        </p:nvSpPr>
        <p:spPr>
          <a:xfrm>
            <a:off x="4307726" y="2029851"/>
            <a:ext cx="476250" cy="476250"/>
          </a:xfrm>
          <a:prstGeom prst="ellipse">
            <a:avLst/>
          </a:prstGeom>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Trebuchet MS" panose="020B0603020202020204"/>
                <a:ea typeface="+mn-ea"/>
                <a:cs typeface="+mn-cs"/>
              </a:rPr>
              <a:t>3</a:t>
            </a:r>
          </a:p>
        </p:txBody>
      </p:sp>
      <p:sp>
        <p:nvSpPr>
          <p:cNvPr id="69" name="Oval 68">
            <a:extLst>
              <a:ext uri="{FF2B5EF4-FFF2-40B4-BE49-F238E27FC236}">
                <a16:creationId xmlns:a16="http://schemas.microsoft.com/office/drawing/2014/main" id="{F5B278F2-776D-44B0-9C28-19EC563283CA}"/>
              </a:ext>
            </a:extLst>
          </p:cNvPr>
          <p:cNvSpPr/>
          <p:nvPr/>
        </p:nvSpPr>
        <p:spPr>
          <a:xfrm>
            <a:off x="6136526" y="2029851"/>
            <a:ext cx="476250" cy="476250"/>
          </a:xfrm>
          <a:prstGeom prst="ellipse">
            <a:avLst/>
          </a:prstGeom>
          <a:solidFill>
            <a:schemeClr val="accent2">
              <a:lumMod val="40000"/>
              <a:lumOff val="6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Trebuchet MS" panose="020B0603020202020204"/>
                <a:ea typeface="+mn-ea"/>
                <a:cs typeface="+mn-cs"/>
              </a:rPr>
              <a:t>4</a:t>
            </a:r>
          </a:p>
        </p:txBody>
      </p:sp>
      <p:sp>
        <p:nvSpPr>
          <p:cNvPr id="70" name="Oval 69">
            <a:extLst>
              <a:ext uri="{FF2B5EF4-FFF2-40B4-BE49-F238E27FC236}">
                <a16:creationId xmlns:a16="http://schemas.microsoft.com/office/drawing/2014/main" id="{33DAECB0-2DFA-41F8-A19B-C5EB733EA830}"/>
              </a:ext>
            </a:extLst>
          </p:cNvPr>
          <p:cNvSpPr/>
          <p:nvPr/>
        </p:nvSpPr>
        <p:spPr>
          <a:xfrm>
            <a:off x="7965326" y="2029851"/>
            <a:ext cx="476250" cy="476250"/>
          </a:xfrm>
          <a:prstGeom prst="ellipse">
            <a:avLst/>
          </a:prstGeom>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85000"/>
                    <a:lumOff val="15000"/>
                  </a:prstClr>
                </a:solidFill>
                <a:effectLst/>
                <a:uLnTx/>
                <a:uFillTx/>
                <a:latin typeface="Trebuchet MS" panose="020B0603020202020204"/>
                <a:ea typeface="+mn-ea"/>
                <a:cs typeface="+mn-cs"/>
              </a:rPr>
              <a:t>5</a:t>
            </a:r>
          </a:p>
        </p:txBody>
      </p:sp>
      <p:grpSp>
        <p:nvGrpSpPr>
          <p:cNvPr id="71" name="Graphic 6" descr="Lightbulb">
            <a:extLst>
              <a:ext uri="{FF2B5EF4-FFF2-40B4-BE49-F238E27FC236}">
                <a16:creationId xmlns:a16="http://schemas.microsoft.com/office/drawing/2014/main" id="{065152A8-06AE-42ED-9525-9C51382A041C}"/>
              </a:ext>
            </a:extLst>
          </p:cNvPr>
          <p:cNvGrpSpPr/>
          <p:nvPr/>
        </p:nvGrpSpPr>
        <p:grpSpPr>
          <a:xfrm>
            <a:off x="671557" y="2935040"/>
            <a:ext cx="433388" cy="433388"/>
            <a:chOff x="930275" y="2232577"/>
            <a:chExt cx="577850" cy="577850"/>
          </a:xfrm>
          <a:solidFill>
            <a:schemeClr val="accent4">
              <a:lumMod val="60000"/>
              <a:lumOff val="40000"/>
            </a:schemeClr>
          </a:solidFill>
        </p:grpSpPr>
        <p:sp>
          <p:nvSpPr>
            <p:cNvPr id="72" name="Freeform: Shape 71">
              <a:extLst>
                <a:ext uri="{FF2B5EF4-FFF2-40B4-BE49-F238E27FC236}">
                  <a16:creationId xmlns:a16="http://schemas.microsoft.com/office/drawing/2014/main" id="{E58BBFFD-AA2B-4CDA-9A8D-8CBDC358E157}"/>
                </a:ext>
              </a:extLst>
            </p:cNvPr>
            <p:cNvSpPr/>
            <p:nvPr/>
          </p:nvSpPr>
          <p:spPr>
            <a:xfrm>
              <a:off x="1140949" y="2617810"/>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3" name="Freeform: Shape 72">
              <a:extLst>
                <a:ext uri="{FF2B5EF4-FFF2-40B4-BE49-F238E27FC236}">
                  <a16:creationId xmlns:a16="http://schemas.microsoft.com/office/drawing/2014/main" id="{2F1A6DBB-C84B-4850-9E3C-3CFB40958D96}"/>
                </a:ext>
              </a:extLst>
            </p:cNvPr>
            <p:cNvSpPr/>
            <p:nvPr/>
          </p:nvSpPr>
          <p:spPr>
            <a:xfrm>
              <a:off x="1140949" y="2678003"/>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4" name="Freeform: Shape 73">
              <a:extLst>
                <a:ext uri="{FF2B5EF4-FFF2-40B4-BE49-F238E27FC236}">
                  <a16:creationId xmlns:a16="http://schemas.microsoft.com/office/drawing/2014/main" id="{F91B5421-CCDB-48C1-98BE-E316D6A6251F}"/>
                </a:ext>
              </a:extLst>
            </p:cNvPr>
            <p:cNvSpPr/>
            <p:nvPr/>
          </p:nvSpPr>
          <p:spPr>
            <a:xfrm>
              <a:off x="1180074" y="2738195"/>
              <a:ext cx="78250" cy="36115"/>
            </a:xfrm>
            <a:custGeom>
              <a:avLst/>
              <a:gdLst>
                <a:gd name="connsiteX0" fmla="*/ 0 w 78250"/>
                <a:gd name="connsiteY0" fmla="*/ 0 h 36115"/>
                <a:gd name="connsiteX1" fmla="*/ 39125 w 78250"/>
                <a:gd name="connsiteY1" fmla="*/ 36116 h 36115"/>
                <a:gd name="connsiteX2" fmla="*/ 78251 w 78250"/>
                <a:gd name="connsiteY2" fmla="*/ 0 h 36115"/>
                <a:gd name="connsiteX3" fmla="*/ 0 w 78250"/>
                <a:gd name="connsiteY3" fmla="*/ 0 h 36115"/>
              </a:gdLst>
              <a:ahLst/>
              <a:cxnLst>
                <a:cxn ang="0">
                  <a:pos x="connsiteX0" y="connsiteY0"/>
                </a:cxn>
                <a:cxn ang="0">
                  <a:pos x="connsiteX1" y="connsiteY1"/>
                </a:cxn>
                <a:cxn ang="0">
                  <a:pos x="connsiteX2" y="connsiteY2"/>
                </a:cxn>
                <a:cxn ang="0">
                  <a:pos x="connsiteX3" y="connsiteY3"/>
                </a:cxn>
              </a:cxnLst>
              <a:rect l="l" t="t" r="r" b="b"/>
              <a:pathLst>
                <a:path w="78250" h="36115">
                  <a:moveTo>
                    <a:pt x="0" y="0"/>
                  </a:moveTo>
                  <a:cubicBezTo>
                    <a:pt x="1806" y="20466"/>
                    <a:pt x="18660" y="36116"/>
                    <a:pt x="39125" y="36116"/>
                  </a:cubicBezTo>
                  <a:cubicBezTo>
                    <a:pt x="59591" y="36116"/>
                    <a:pt x="76445" y="20466"/>
                    <a:pt x="78251" y="0"/>
                  </a:cubicBezTo>
                  <a:lnTo>
                    <a:pt x="0" y="0"/>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5" name="Freeform: Shape 74">
              <a:extLst>
                <a:ext uri="{FF2B5EF4-FFF2-40B4-BE49-F238E27FC236}">
                  <a16:creationId xmlns:a16="http://schemas.microsoft.com/office/drawing/2014/main" id="{4D673F25-3E72-4A8B-BD11-19F612BE44EE}"/>
                </a:ext>
              </a:extLst>
            </p:cNvPr>
            <p:cNvSpPr/>
            <p:nvPr/>
          </p:nvSpPr>
          <p:spPr>
            <a:xfrm>
              <a:off x="1062698" y="2268692"/>
              <a:ext cx="313002" cy="325040"/>
            </a:xfrm>
            <a:custGeom>
              <a:avLst/>
              <a:gdLst>
                <a:gd name="connsiteX0" fmla="*/ 156501 w 313002"/>
                <a:gd name="connsiteY0" fmla="*/ 0 h 325040"/>
                <a:gd name="connsiteX1" fmla="*/ 156501 w 313002"/>
                <a:gd name="connsiteY1" fmla="*/ 0 h 325040"/>
                <a:gd name="connsiteX2" fmla="*/ 156501 w 313002"/>
                <a:gd name="connsiteY2" fmla="*/ 0 h 325040"/>
                <a:gd name="connsiteX3" fmla="*/ 0 w 313002"/>
                <a:gd name="connsiteY3" fmla="*/ 154695 h 325040"/>
                <a:gd name="connsiteX4" fmla="*/ 0 w 313002"/>
                <a:gd name="connsiteY4" fmla="*/ 160113 h 325040"/>
                <a:gd name="connsiteX5" fmla="*/ 10835 w 313002"/>
                <a:gd name="connsiteY5" fmla="*/ 214286 h 325040"/>
                <a:gd name="connsiteX6" fmla="*/ 37921 w 313002"/>
                <a:gd name="connsiteY6" fmla="*/ 258829 h 325040"/>
                <a:gd name="connsiteX7" fmla="*/ 74639 w 313002"/>
                <a:gd name="connsiteY7" fmla="*/ 318419 h 325040"/>
                <a:gd name="connsiteX8" fmla="*/ 85474 w 313002"/>
                <a:gd name="connsiteY8" fmla="*/ 325041 h 325040"/>
                <a:gd name="connsiteX9" fmla="*/ 227528 w 313002"/>
                <a:gd name="connsiteY9" fmla="*/ 325041 h 325040"/>
                <a:gd name="connsiteX10" fmla="*/ 238363 w 313002"/>
                <a:gd name="connsiteY10" fmla="*/ 318419 h 325040"/>
                <a:gd name="connsiteX11" fmla="*/ 275081 w 313002"/>
                <a:gd name="connsiteY11" fmla="*/ 258829 h 325040"/>
                <a:gd name="connsiteX12" fmla="*/ 302167 w 313002"/>
                <a:gd name="connsiteY12" fmla="*/ 214286 h 325040"/>
                <a:gd name="connsiteX13" fmla="*/ 313002 w 313002"/>
                <a:gd name="connsiteY13" fmla="*/ 160113 h 325040"/>
                <a:gd name="connsiteX14" fmla="*/ 313002 w 313002"/>
                <a:gd name="connsiteY14" fmla="*/ 154695 h 325040"/>
                <a:gd name="connsiteX15" fmla="*/ 156501 w 313002"/>
                <a:gd name="connsiteY15" fmla="*/ 0 h 325040"/>
                <a:gd name="connsiteX16" fmla="*/ 276886 w 313002"/>
                <a:gd name="connsiteY16" fmla="*/ 159511 h 325040"/>
                <a:gd name="connsiteX17" fmla="*/ 268459 w 313002"/>
                <a:gd name="connsiteY17" fmla="*/ 201646 h 325040"/>
                <a:gd name="connsiteX18" fmla="*/ 247994 w 313002"/>
                <a:gd name="connsiteY18" fmla="*/ 234752 h 325040"/>
                <a:gd name="connsiteX19" fmla="*/ 213082 w 313002"/>
                <a:gd name="connsiteY19" fmla="*/ 288925 h 325040"/>
                <a:gd name="connsiteX20" fmla="*/ 156501 w 313002"/>
                <a:gd name="connsiteY20" fmla="*/ 288925 h 325040"/>
                <a:gd name="connsiteX21" fmla="*/ 100522 w 313002"/>
                <a:gd name="connsiteY21" fmla="*/ 288925 h 325040"/>
                <a:gd name="connsiteX22" fmla="*/ 65610 w 313002"/>
                <a:gd name="connsiteY22" fmla="*/ 234752 h 325040"/>
                <a:gd name="connsiteX23" fmla="*/ 45145 w 313002"/>
                <a:gd name="connsiteY23" fmla="*/ 201646 h 325040"/>
                <a:gd name="connsiteX24" fmla="*/ 36718 w 313002"/>
                <a:gd name="connsiteY24" fmla="*/ 159511 h 325040"/>
                <a:gd name="connsiteX25" fmla="*/ 36718 w 313002"/>
                <a:gd name="connsiteY25" fmla="*/ 154695 h 325040"/>
                <a:gd name="connsiteX26" fmla="*/ 157103 w 313002"/>
                <a:gd name="connsiteY26" fmla="*/ 35514 h 325040"/>
                <a:gd name="connsiteX27" fmla="*/ 157103 w 313002"/>
                <a:gd name="connsiteY27" fmla="*/ 35514 h 325040"/>
                <a:gd name="connsiteX28" fmla="*/ 157103 w 313002"/>
                <a:gd name="connsiteY28" fmla="*/ 35514 h 325040"/>
                <a:gd name="connsiteX29" fmla="*/ 157103 w 313002"/>
                <a:gd name="connsiteY29" fmla="*/ 35514 h 325040"/>
                <a:gd name="connsiteX30" fmla="*/ 157103 w 313002"/>
                <a:gd name="connsiteY30" fmla="*/ 35514 h 325040"/>
                <a:gd name="connsiteX31" fmla="*/ 157103 w 313002"/>
                <a:gd name="connsiteY31" fmla="*/ 35514 h 325040"/>
                <a:gd name="connsiteX32" fmla="*/ 157103 w 313002"/>
                <a:gd name="connsiteY32" fmla="*/ 35514 h 325040"/>
                <a:gd name="connsiteX33" fmla="*/ 277488 w 313002"/>
                <a:gd name="connsiteY33" fmla="*/ 154695 h 325040"/>
                <a:gd name="connsiteX34" fmla="*/ 277488 w 313002"/>
                <a:gd name="connsiteY34" fmla="*/ 159511 h 3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3002" h="325040">
                  <a:moveTo>
                    <a:pt x="156501" y="0"/>
                  </a:moveTo>
                  <a:cubicBezTo>
                    <a:pt x="156501" y="0"/>
                    <a:pt x="156501" y="0"/>
                    <a:pt x="156501" y="0"/>
                  </a:cubicBezTo>
                  <a:cubicBezTo>
                    <a:pt x="156501" y="0"/>
                    <a:pt x="156501" y="0"/>
                    <a:pt x="156501" y="0"/>
                  </a:cubicBezTo>
                  <a:cubicBezTo>
                    <a:pt x="71027" y="602"/>
                    <a:pt x="1806" y="69222"/>
                    <a:pt x="0" y="154695"/>
                  </a:cubicBezTo>
                  <a:lnTo>
                    <a:pt x="0" y="160113"/>
                  </a:lnTo>
                  <a:cubicBezTo>
                    <a:pt x="602" y="178772"/>
                    <a:pt x="4213" y="196830"/>
                    <a:pt x="10835" y="214286"/>
                  </a:cubicBezTo>
                  <a:cubicBezTo>
                    <a:pt x="17456" y="230538"/>
                    <a:pt x="26485" y="245586"/>
                    <a:pt x="37921" y="258829"/>
                  </a:cubicBezTo>
                  <a:cubicBezTo>
                    <a:pt x="52368" y="274479"/>
                    <a:pt x="68018" y="305177"/>
                    <a:pt x="74639" y="318419"/>
                  </a:cubicBezTo>
                  <a:cubicBezTo>
                    <a:pt x="76445" y="322633"/>
                    <a:pt x="80658" y="325041"/>
                    <a:pt x="85474" y="325041"/>
                  </a:cubicBezTo>
                  <a:lnTo>
                    <a:pt x="227528" y="325041"/>
                  </a:lnTo>
                  <a:cubicBezTo>
                    <a:pt x="232344" y="325041"/>
                    <a:pt x="236557" y="322633"/>
                    <a:pt x="238363" y="318419"/>
                  </a:cubicBezTo>
                  <a:cubicBezTo>
                    <a:pt x="244984" y="305177"/>
                    <a:pt x="260634" y="274479"/>
                    <a:pt x="275081" y="258829"/>
                  </a:cubicBezTo>
                  <a:cubicBezTo>
                    <a:pt x="286517" y="245586"/>
                    <a:pt x="296148" y="230538"/>
                    <a:pt x="302167" y="214286"/>
                  </a:cubicBezTo>
                  <a:cubicBezTo>
                    <a:pt x="308789" y="196830"/>
                    <a:pt x="312400" y="178772"/>
                    <a:pt x="313002" y="160113"/>
                  </a:cubicBezTo>
                  <a:lnTo>
                    <a:pt x="313002" y="154695"/>
                  </a:lnTo>
                  <a:cubicBezTo>
                    <a:pt x="311196" y="69222"/>
                    <a:pt x="241975" y="602"/>
                    <a:pt x="156501" y="0"/>
                  </a:cubicBezTo>
                  <a:close/>
                  <a:moveTo>
                    <a:pt x="276886" y="159511"/>
                  </a:moveTo>
                  <a:cubicBezTo>
                    <a:pt x="276285" y="173957"/>
                    <a:pt x="273275" y="188403"/>
                    <a:pt x="268459" y="201646"/>
                  </a:cubicBezTo>
                  <a:cubicBezTo>
                    <a:pt x="263644" y="213684"/>
                    <a:pt x="257023" y="225121"/>
                    <a:pt x="247994" y="234752"/>
                  </a:cubicBezTo>
                  <a:cubicBezTo>
                    <a:pt x="234150" y="251606"/>
                    <a:pt x="222111" y="269663"/>
                    <a:pt x="213082" y="288925"/>
                  </a:cubicBezTo>
                  <a:lnTo>
                    <a:pt x="156501" y="288925"/>
                  </a:lnTo>
                  <a:lnTo>
                    <a:pt x="100522" y="288925"/>
                  </a:lnTo>
                  <a:cubicBezTo>
                    <a:pt x="90891" y="269663"/>
                    <a:pt x="78852" y="251606"/>
                    <a:pt x="65610" y="234752"/>
                  </a:cubicBezTo>
                  <a:cubicBezTo>
                    <a:pt x="57183" y="225121"/>
                    <a:pt x="49960" y="213684"/>
                    <a:pt x="45145" y="201646"/>
                  </a:cubicBezTo>
                  <a:cubicBezTo>
                    <a:pt x="39727" y="188403"/>
                    <a:pt x="37319" y="173957"/>
                    <a:pt x="36718" y="159511"/>
                  </a:cubicBezTo>
                  <a:lnTo>
                    <a:pt x="36718" y="154695"/>
                  </a:lnTo>
                  <a:cubicBezTo>
                    <a:pt x="37921" y="89085"/>
                    <a:pt x="91493" y="36116"/>
                    <a:pt x="157103" y="35514"/>
                  </a:cubicBezTo>
                  <a:lnTo>
                    <a:pt x="157103" y="35514"/>
                  </a:lnTo>
                  <a:lnTo>
                    <a:pt x="157103" y="35514"/>
                  </a:lnTo>
                  <a:cubicBezTo>
                    <a:pt x="157103" y="35514"/>
                    <a:pt x="157103" y="35514"/>
                    <a:pt x="157103" y="35514"/>
                  </a:cubicBezTo>
                  <a:cubicBezTo>
                    <a:pt x="157103" y="35514"/>
                    <a:pt x="157103" y="35514"/>
                    <a:pt x="157103" y="35514"/>
                  </a:cubicBezTo>
                  <a:lnTo>
                    <a:pt x="157103" y="35514"/>
                  </a:lnTo>
                  <a:lnTo>
                    <a:pt x="157103" y="35514"/>
                  </a:lnTo>
                  <a:cubicBezTo>
                    <a:pt x="222713" y="36116"/>
                    <a:pt x="276285" y="88483"/>
                    <a:pt x="277488" y="154695"/>
                  </a:cubicBezTo>
                  <a:lnTo>
                    <a:pt x="277488" y="159511"/>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grpSp>
        <p:nvGrpSpPr>
          <p:cNvPr id="76" name="Graphic 10" descr="Research">
            <a:extLst>
              <a:ext uri="{FF2B5EF4-FFF2-40B4-BE49-F238E27FC236}">
                <a16:creationId xmlns:a16="http://schemas.microsoft.com/office/drawing/2014/main" id="{2EAF06A7-CB31-42F9-A7A5-DDD9115DAF4A}"/>
              </a:ext>
            </a:extLst>
          </p:cNvPr>
          <p:cNvGrpSpPr/>
          <p:nvPr/>
        </p:nvGrpSpPr>
        <p:grpSpPr>
          <a:xfrm>
            <a:off x="6160819" y="2928087"/>
            <a:ext cx="357209" cy="357660"/>
            <a:chOff x="8249287" y="2223309"/>
            <a:chExt cx="476278" cy="476880"/>
          </a:xfrm>
          <a:solidFill>
            <a:schemeClr val="accent4">
              <a:lumMod val="60000"/>
              <a:lumOff val="40000"/>
            </a:schemeClr>
          </a:solidFill>
        </p:grpSpPr>
        <p:sp>
          <p:nvSpPr>
            <p:cNvPr id="77" name="Freeform: Shape 76">
              <a:extLst>
                <a:ext uri="{FF2B5EF4-FFF2-40B4-BE49-F238E27FC236}">
                  <a16:creationId xmlns:a16="http://schemas.microsoft.com/office/drawing/2014/main" id="{29D73609-5385-4F99-95A2-44EBD74CBB06}"/>
                </a:ext>
              </a:extLst>
            </p:cNvPr>
            <p:cNvSpPr/>
            <p:nvPr/>
          </p:nvSpPr>
          <p:spPr>
            <a:xfrm>
              <a:off x="8249287" y="2223309"/>
              <a:ext cx="476278" cy="476880"/>
            </a:xfrm>
            <a:custGeom>
              <a:avLst/>
              <a:gdLst>
                <a:gd name="connsiteX0" fmla="*/ 389450 w 476278"/>
                <a:gd name="connsiteY0" fmla="*/ 329859 h 476880"/>
                <a:gd name="connsiteX1" fmla="*/ 352131 w 476278"/>
                <a:gd name="connsiteY1" fmla="*/ 318423 h 476880"/>
                <a:gd name="connsiteX2" fmla="*/ 325044 w 476278"/>
                <a:gd name="connsiteY2" fmla="*/ 291938 h 476880"/>
                <a:gd name="connsiteX3" fmla="*/ 362363 w 476278"/>
                <a:gd name="connsiteY3" fmla="*/ 182387 h 476880"/>
                <a:gd name="connsiteX4" fmla="*/ 181785 w 476278"/>
                <a:gd name="connsiteY4" fmla="*/ 3 h 476880"/>
                <a:gd name="connsiteX5" fmla="*/ 3 w 476278"/>
                <a:gd name="connsiteY5" fmla="*/ 180581 h 476880"/>
                <a:gd name="connsiteX6" fmla="*/ 180581 w 476278"/>
                <a:gd name="connsiteY6" fmla="*/ 362363 h 476880"/>
                <a:gd name="connsiteX7" fmla="*/ 291336 w 476278"/>
                <a:gd name="connsiteY7" fmla="*/ 325044 h 476880"/>
                <a:gd name="connsiteX8" fmla="*/ 317821 w 476278"/>
                <a:gd name="connsiteY8" fmla="*/ 351529 h 476880"/>
                <a:gd name="connsiteX9" fmla="*/ 329257 w 476278"/>
                <a:gd name="connsiteY9" fmla="*/ 389450 h 476880"/>
                <a:gd name="connsiteX10" fmla="*/ 404498 w 476278"/>
                <a:gd name="connsiteY10" fmla="*/ 464691 h 476880"/>
                <a:gd name="connsiteX11" fmla="*/ 464089 w 476278"/>
                <a:gd name="connsiteY11" fmla="*/ 464691 h 476880"/>
                <a:gd name="connsiteX12" fmla="*/ 464089 w 476278"/>
                <a:gd name="connsiteY12" fmla="*/ 405100 h 476880"/>
                <a:gd name="connsiteX13" fmla="*/ 389450 w 476278"/>
                <a:gd name="connsiteY13" fmla="*/ 329859 h 476880"/>
                <a:gd name="connsiteX14" fmla="*/ 181785 w 476278"/>
                <a:gd name="connsiteY14" fmla="*/ 326248 h 476880"/>
                <a:gd name="connsiteX15" fmla="*/ 37323 w 476278"/>
                <a:gd name="connsiteY15" fmla="*/ 181785 h 476880"/>
                <a:gd name="connsiteX16" fmla="*/ 181785 w 476278"/>
                <a:gd name="connsiteY16" fmla="*/ 37323 h 476880"/>
                <a:gd name="connsiteX17" fmla="*/ 326248 w 476278"/>
                <a:gd name="connsiteY17" fmla="*/ 181785 h 476880"/>
                <a:gd name="connsiteX18" fmla="*/ 181785 w 476278"/>
                <a:gd name="connsiteY18" fmla="*/ 326248 h 47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278" h="476880">
                  <a:moveTo>
                    <a:pt x="389450" y="329859"/>
                  </a:moveTo>
                  <a:cubicBezTo>
                    <a:pt x="379819" y="320229"/>
                    <a:pt x="365373" y="315413"/>
                    <a:pt x="352131" y="318423"/>
                  </a:cubicBezTo>
                  <a:lnTo>
                    <a:pt x="325044" y="291938"/>
                  </a:lnTo>
                  <a:cubicBezTo>
                    <a:pt x="349121" y="260638"/>
                    <a:pt x="362363" y="222114"/>
                    <a:pt x="362363" y="182387"/>
                  </a:cubicBezTo>
                  <a:cubicBezTo>
                    <a:pt x="362965" y="81865"/>
                    <a:pt x="281705" y="605"/>
                    <a:pt x="181785" y="3"/>
                  </a:cubicBezTo>
                  <a:cubicBezTo>
                    <a:pt x="81865" y="-599"/>
                    <a:pt x="605" y="80662"/>
                    <a:pt x="3" y="180581"/>
                  </a:cubicBezTo>
                  <a:cubicBezTo>
                    <a:pt x="-599" y="280501"/>
                    <a:pt x="80662" y="361762"/>
                    <a:pt x="180581" y="362363"/>
                  </a:cubicBezTo>
                  <a:cubicBezTo>
                    <a:pt x="220309" y="362363"/>
                    <a:pt x="259434" y="349121"/>
                    <a:pt x="291336" y="325044"/>
                  </a:cubicBezTo>
                  <a:lnTo>
                    <a:pt x="317821" y="351529"/>
                  </a:lnTo>
                  <a:cubicBezTo>
                    <a:pt x="315413" y="365373"/>
                    <a:pt x="319627" y="379217"/>
                    <a:pt x="329257" y="389450"/>
                  </a:cubicBezTo>
                  <a:lnTo>
                    <a:pt x="404498" y="464691"/>
                  </a:lnTo>
                  <a:cubicBezTo>
                    <a:pt x="420750" y="480943"/>
                    <a:pt x="447837" y="480943"/>
                    <a:pt x="464089" y="464691"/>
                  </a:cubicBezTo>
                  <a:cubicBezTo>
                    <a:pt x="480341" y="448439"/>
                    <a:pt x="480341" y="421352"/>
                    <a:pt x="464089" y="405100"/>
                  </a:cubicBezTo>
                  <a:lnTo>
                    <a:pt x="389450" y="329859"/>
                  </a:lnTo>
                  <a:close/>
                  <a:moveTo>
                    <a:pt x="181785" y="326248"/>
                  </a:moveTo>
                  <a:cubicBezTo>
                    <a:pt x="101729" y="326248"/>
                    <a:pt x="37323" y="261842"/>
                    <a:pt x="37323" y="181785"/>
                  </a:cubicBezTo>
                  <a:cubicBezTo>
                    <a:pt x="37323" y="101729"/>
                    <a:pt x="101729" y="37323"/>
                    <a:pt x="181785" y="37323"/>
                  </a:cubicBezTo>
                  <a:cubicBezTo>
                    <a:pt x="261842" y="37323"/>
                    <a:pt x="326248" y="101729"/>
                    <a:pt x="326248" y="181785"/>
                  </a:cubicBezTo>
                  <a:cubicBezTo>
                    <a:pt x="326248" y="261240"/>
                    <a:pt x="261240" y="326248"/>
                    <a:pt x="181785" y="326248"/>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8" name="Freeform: Shape 77">
              <a:extLst>
                <a:ext uri="{FF2B5EF4-FFF2-40B4-BE49-F238E27FC236}">
                  <a16:creationId xmlns:a16="http://schemas.microsoft.com/office/drawing/2014/main" id="{6B043915-58D6-4483-A90E-791A77B6AC9D}"/>
                </a:ext>
              </a:extLst>
            </p:cNvPr>
            <p:cNvSpPr/>
            <p:nvPr/>
          </p:nvSpPr>
          <p:spPr>
            <a:xfrm>
              <a:off x="8301659" y="2312772"/>
              <a:ext cx="259430" cy="190439"/>
            </a:xfrm>
            <a:custGeom>
              <a:avLst/>
              <a:gdLst>
                <a:gd name="connsiteX0" fmla="*/ 258829 w 259430"/>
                <a:gd name="connsiteY0" fmla="*/ 83297 h 190439"/>
                <a:gd name="connsiteX1" fmla="*/ 224519 w 259430"/>
                <a:gd name="connsiteY1" fmla="*/ 83297 h 190439"/>
                <a:gd name="connsiteX2" fmla="*/ 216694 w 259430"/>
                <a:gd name="connsiteY2" fmla="*/ 88112 h 190439"/>
                <a:gd name="connsiteX3" fmla="*/ 193821 w 259430"/>
                <a:gd name="connsiteY3" fmla="*/ 112791 h 190439"/>
                <a:gd name="connsiteX4" fmla="*/ 174559 w 259430"/>
                <a:gd name="connsiteY4" fmla="*/ 45977 h 190439"/>
                <a:gd name="connsiteX5" fmla="*/ 161316 w 259430"/>
                <a:gd name="connsiteY5" fmla="*/ 38754 h 190439"/>
                <a:gd name="connsiteX6" fmla="*/ 154093 w 259430"/>
                <a:gd name="connsiteY6" fmla="*/ 45375 h 190439"/>
                <a:gd name="connsiteX7" fmla="*/ 117978 w 259430"/>
                <a:gd name="connsiteY7" fmla="*/ 141082 h 190439"/>
                <a:gd name="connsiteX8" fmla="*/ 93299 w 259430"/>
                <a:gd name="connsiteY8" fmla="*/ 8658 h 190439"/>
                <a:gd name="connsiteX9" fmla="*/ 81260 w 259430"/>
                <a:gd name="connsiteY9" fmla="*/ 231 h 190439"/>
                <a:gd name="connsiteX10" fmla="*/ 72833 w 259430"/>
                <a:gd name="connsiteY10" fmla="*/ 7454 h 190439"/>
                <a:gd name="connsiteX11" fmla="*/ 46950 w 259430"/>
                <a:gd name="connsiteY11" fmla="*/ 83297 h 190439"/>
                <a:gd name="connsiteX12" fmla="*/ 0 w 259430"/>
                <a:gd name="connsiteY12" fmla="*/ 83297 h 190439"/>
                <a:gd name="connsiteX13" fmla="*/ 0 w 259430"/>
                <a:gd name="connsiteY13" fmla="*/ 107374 h 190439"/>
                <a:gd name="connsiteX14" fmla="*/ 54775 w 259430"/>
                <a:gd name="connsiteY14" fmla="*/ 107374 h 190439"/>
                <a:gd name="connsiteX15" fmla="*/ 65008 w 259430"/>
                <a:gd name="connsiteY15" fmla="*/ 98345 h 190439"/>
                <a:gd name="connsiteX16" fmla="*/ 80056 w 259430"/>
                <a:gd name="connsiteY16" fmla="*/ 52598 h 190439"/>
                <a:gd name="connsiteX17" fmla="*/ 104133 w 259430"/>
                <a:gd name="connsiteY17" fmla="*/ 182013 h 190439"/>
                <a:gd name="connsiteX18" fmla="*/ 113764 w 259430"/>
                <a:gd name="connsiteY18" fmla="*/ 190440 h 190439"/>
                <a:gd name="connsiteX19" fmla="*/ 114968 w 259430"/>
                <a:gd name="connsiteY19" fmla="*/ 190440 h 190439"/>
                <a:gd name="connsiteX20" fmla="*/ 125201 w 259430"/>
                <a:gd name="connsiteY20" fmla="*/ 183818 h 190439"/>
                <a:gd name="connsiteX21" fmla="*/ 163724 w 259430"/>
                <a:gd name="connsiteY21" fmla="*/ 82695 h 190439"/>
                <a:gd name="connsiteX22" fmla="*/ 179374 w 259430"/>
                <a:gd name="connsiteY22" fmla="*/ 136868 h 190439"/>
                <a:gd name="connsiteX23" fmla="*/ 192617 w 259430"/>
                <a:gd name="connsiteY23" fmla="*/ 144091 h 190439"/>
                <a:gd name="connsiteX24" fmla="*/ 197432 w 259430"/>
                <a:gd name="connsiteY24" fmla="*/ 141082 h 190439"/>
                <a:gd name="connsiteX25" fmla="*/ 229936 w 259430"/>
                <a:gd name="connsiteY25" fmla="*/ 107374 h 190439"/>
                <a:gd name="connsiteX26" fmla="*/ 259431 w 259430"/>
                <a:gd name="connsiteY26" fmla="*/ 107374 h 190439"/>
                <a:gd name="connsiteX27" fmla="*/ 259431 w 259430"/>
                <a:gd name="connsiteY27" fmla="*/ 83297 h 19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430" h="190439">
                  <a:moveTo>
                    <a:pt x="258829" y="83297"/>
                  </a:moveTo>
                  <a:lnTo>
                    <a:pt x="224519" y="83297"/>
                  </a:lnTo>
                  <a:cubicBezTo>
                    <a:pt x="221509" y="83899"/>
                    <a:pt x="218500" y="85704"/>
                    <a:pt x="216694" y="88112"/>
                  </a:cubicBezTo>
                  <a:lnTo>
                    <a:pt x="193821" y="112791"/>
                  </a:lnTo>
                  <a:lnTo>
                    <a:pt x="174559" y="45977"/>
                  </a:lnTo>
                  <a:cubicBezTo>
                    <a:pt x="172753" y="40560"/>
                    <a:pt x="166734" y="36948"/>
                    <a:pt x="161316" y="38754"/>
                  </a:cubicBezTo>
                  <a:cubicBezTo>
                    <a:pt x="158307" y="39958"/>
                    <a:pt x="155297" y="41764"/>
                    <a:pt x="154093" y="45375"/>
                  </a:cubicBezTo>
                  <a:lnTo>
                    <a:pt x="117978" y="141082"/>
                  </a:lnTo>
                  <a:lnTo>
                    <a:pt x="93299" y="8658"/>
                  </a:lnTo>
                  <a:cubicBezTo>
                    <a:pt x="92095" y="2638"/>
                    <a:pt x="86678" y="-973"/>
                    <a:pt x="81260" y="231"/>
                  </a:cubicBezTo>
                  <a:cubicBezTo>
                    <a:pt x="77649" y="833"/>
                    <a:pt x="74639" y="3842"/>
                    <a:pt x="72833" y="7454"/>
                  </a:cubicBezTo>
                  <a:lnTo>
                    <a:pt x="46950" y="83297"/>
                  </a:lnTo>
                  <a:lnTo>
                    <a:pt x="0" y="83297"/>
                  </a:lnTo>
                  <a:lnTo>
                    <a:pt x="0" y="107374"/>
                  </a:lnTo>
                  <a:lnTo>
                    <a:pt x="54775" y="107374"/>
                  </a:lnTo>
                  <a:cubicBezTo>
                    <a:pt x="59591" y="106772"/>
                    <a:pt x="63804" y="103160"/>
                    <a:pt x="65008" y="98345"/>
                  </a:cubicBezTo>
                  <a:lnTo>
                    <a:pt x="80056" y="52598"/>
                  </a:lnTo>
                  <a:lnTo>
                    <a:pt x="104133" y="182013"/>
                  </a:lnTo>
                  <a:cubicBezTo>
                    <a:pt x="104735" y="186828"/>
                    <a:pt x="108949" y="190440"/>
                    <a:pt x="113764" y="190440"/>
                  </a:cubicBezTo>
                  <a:lnTo>
                    <a:pt x="114968" y="190440"/>
                  </a:lnTo>
                  <a:cubicBezTo>
                    <a:pt x="119182" y="190440"/>
                    <a:pt x="123395" y="188032"/>
                    <a:pt x="125201" y="183818"/>
                  </a:cubicBezTo>
                  <a:lnTo>
                    <a:pt x="163724" y="82695"/>
                  </a:lnTo>
                  <a:lnTo>
                    <a:pt x="179374" y="136868"/>
                  </a:lnTo>
                  <a:cubicBezTo>
                    <a:pt x="181180" y="142285"/>
                    <a:pt x="186597" y="145897"/>
                    <a:pt x="192617" y="144091"/>
                  </a:cubicBezTo>
                  <a:cubicBezTo>
                    <a:pt x="194422" y="143489"/>
                    <a:pt x="196228" y="142285"/>
                    <a:pt x="197432" y="141082"/>
                  </a:cubicBezTo>
                  <a:lnTo>
                    <a:pt x="229936" y="107374"/>
                  </a:lnTo>
                  <a:lnTo>
                    <a:pt x="259431" y="107374"/>
                  </a:lnTo>
                  <a:lnTo>
                    <a:pt x="259431" y="83297"/>
                  </a:ln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dirty="0">
                <a:solidFill>
                  <a:prstClr val="black"/>
                </a:solidFill>
                <a:latin typeface="Trebuchet MS" panose="020B0603020202020204"/>
                <a:ea typeface="+mn-ea"/>
              </a:endParaRPr>
            </a:p>
          </p:txBody>
        </p:sp>
      </p:grpSp>
      <p:grpSp>
        <p:nvGrpSpPr>
          <p:cNvPr id="79" name="Graphic 12" descr="Database">
            <a:extLst>
              <a:ext uri="{FF2B5EF4-FFF2-40B4-BE49-F238E27FC236}">
                <a16:creationId xmlns:a16="http://schemas.microsoft.com/office/drawing/2014/main" id="{7766D681-3285-40B6-8AA4-5A4F962AACD3}"/>
              </a:ext>
            </a:extLst>
          </p:cNvPr>
          <p:cNvGrpSpPr/>
          <p:nvPr/>
        </p:nvGrpSpPr>
        <p:grpSpPr>
          <a:xfrm>
            <a:off x="4445596" y="2935368"/>
            <a:ext cx="252809" cy="343098"/>
            <a:chOff x="8365860" y="2292769"/>
            <a:chExt cx="337079" cy="457464"/>
          </a:xfrm>
          <a:solidFill>
            <a:schemeClr val="accent4">
              <a:lumMod val="60000"/>
              <a:lumOff val="40000"/>
            </a:schemeClr>
          </a:solidFill>
        </p:grpSpPr>
        <p:sp>
          <p:nvSpPr>
            <p:cNvPr id="80" name="Freeform: Shape 79">
              <a:extLst>
                <a:ext uri="{FF2B5EF4-FFF2-40B4-BE49-F238E27FC236}">
                  <a16:creationId xmlns:a16="http://schemas.microsoft.com/office/drawing/2014/main" id="{14EEFBEF-D003-48DB-A12D-E3A5C6576AD8}"/>
                </a:ext>
              </a:extLst>
            </p:cNvPr>
            <p:cNvSpPr/>
            <p:nvPr/>
          </p:nvSpPr>
          <p:spPr>
            <a:xfrm>
              <a:off x="8365860" y="2292769"/>
              <a:ext cx="337079" cy="96308"/>
            </a:xfrm>
            <a:custGeom>
              <a:avLst/>
              <a:gdLst>
                <a:gd name="connsiteX0" fmla="*/ 337079 w 337079"/>
                <a:gd name="connsiteY0" fmla="*/ 48154 h 96308"/>
                <a:gd name="connsiteX1" fmla="*/ 168540 w 337079"/>
                <a:gd name="connsiteY1" fmla="*/ 96308 h 96308"/>
                <a:gd name="connsiteX2" fmla="*/ 0 w 337079"/>
                <a:gd name="connsiteY2" fmla="*/ 48154 h 96308"/>
                <a:gd name="connsiteX3" fmla="*/ 168540 w 337079"/>
                <a:gd name="connsiteY3" fmla="*/ 0 h 96308"/>
                <a:gd name="connsiteX4" fmla="*/ 337079 w 337079"/>
                <a:gd name="connsiteY4" fmla="*/ 48154 h 9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79" h="96308">
                  <a:moveTo>
                    <a:pt x="337079" y="48154"/>
                  </a:moveTo>
                  <a:cubicBezTo>
                    <a:pt x="337079" y="74749"/>
                    <a:pt x="261621" y="96308"/>
                    <a:pt x="168540" y="96308"/>
                  </a:cubicBezTo>
                  <a:cubicBezTo>
                    <a:pt x="75458" y="96308"/>
                    <a:pt x="0" y="74749"/>
                    <a:pt x="0" y="48154"/>
                  </a:cubicBezTo>
                  <a:cubicBezTo>
                    <a:pt x="0" y="21559"/>
                    <a:pt x="75458" y="0"/>
                    <a:pt x="168540" y="0"/>
                  </a:cubicBezTo>
                  <a:cubicBezTo>
                    <a:pt x="261621" y="0"/>
                    <a:pt x="337079" y="21559"/>
                    <a:pt x="337079"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1" name="Freeform: Shape 80">
              <a:extLst>
                <a:ext uri="{FF2B5EF4-FFF2-40B4-BE49-F238E27FC236}">
                  <a16:creationId xmlns:a16="http://schemas.microsoft.com/office/drawing/2014/main" id="{32340B11-9E8D-4FAB-A3C5-C31688C5619F}"/>
                </a:ext>
              </a:extLst>
            </p:cNvPr>
            <p:cNvSpPr/>
            <p:nvPr/>
          </p:nvSpPr>
          <p:spPr>
            <a:xfrm>
              <a:off x="8365860" y="2365000"/>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2" name="Freeform: Shape 81">
              <a:extLst>
                <a:ext uri="{FF2B5EF4-FFF2-40B4-BE49-F238E27FC236}">
                  <a16:creationId xmlns:a16="http://schemas.microsoft.com/office/drawing/2014/main" id="{63E409EC-2120-4011-B1A6-20CC8034A893}"/>
                </a:ext>
              </a:extLst>
            </p:cNvPr>
            <p:cNvSpPr/>
            <p:nvPr/>
          </p:nvSpPr>
          <p:spPr>
            <a:xfrm>
              <a:off x="8365860" y="2485386"/>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3" name="Freeform: Shape 82">
              <a:extLst>
                <a:ext uri="{FF2B5EF4-FFF2-40B4-BE49-F238E27FC236}">
                  <a16:creationId xmlns:a16="http://schemas.microsoft.com/office/drawing/2014/main" id="{7D5DEECF-9962-45D8-AD45-DFD92DBF015F}"/>
                </a:ext>
              </a:extLst>
            </p:cNvPr>
            <p:cNvSpPr/>
            <p:nvPr/>
          </p:nvSpPr>
          <p:spPr>
            <a:xfrm>
              <a:off x="8365860" y="2605771"/>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sp>
        <p:nvSpPr>
          <p:cNvPr id="84" name="Rectangle 83">
            <a:extLst>
              <a:ext uri="{FF2B5EF4-FFF2-40B4-BE49-F238E27FC236}">
                <a16:creationId xmlns:a16="http://schemas.microsoft.com/office/drawing/2014/main" id="{0B76F506-77B0-4200-99E0-6CDEAC2031E3}"/>
              </a:ext>
            </a:extLst>
          </p:cNvPr>
          <p:cNvSpPr/>
          <p:nvPr/>
        </p:nvSpPr>
        <p:spPr>
          <a:xfrm>
            <a:off x="425627" y="2586094"/>
            <a:ext cx="925254"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Mērķis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5" name="Rectangle 84">
            <a:extLst>
              <a:ext uri="{FF2B5EF4-FFF2-40B4-BE49-F238E27FC236}">
                <a16:creationId xmlns:a16="http://schemas.microsoft.com/office/drawing/2014/main" id="{387FE31A-BE2E-4E7F-923D-E1BF4735EA3F}"/>
              </a:ext>
            </a:extLst>
          </p:cNvPr>
          <p:cNvSpPr/>
          <p:nvPr/>
        </p:nvSpPr>
        <p:spPr>
          <a:xfrm>
            <a:off x="2013978" y="2586094"/>
            <a:ext cx="1406154"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iesniedzēji</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6" name="Rectangle 85">
            <a:extLst>
              <a:ext uri="{FF2B5EF4-FFF2-40B4-BE49-F238E27FC236}">
                <a16:creationId xmlns:a16="http://schemas.microsoft.com/office/drawing/2014/main" id="{FDAEDD95-63E3-44A1-B8DF-139D3FB9AB9B}"/>
              </a:ext>
            </a:extLst>
          </p:cNvPr>
          <p:cNvSpPr/>
          <p:nvPr/>
        </p:nvSpPr>
        <p:spPr>
          <a:xfrm>
            <a:off x="3775777" y="2586094"/>
            <a:ext cx="1534395"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Finansējums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7" name="Rectangle 86">
            <a:extLst>
              <a:ext uri="{FF2B5EF4-FFF2-40B4-BE49-F238E27FC236}">
                <a16:creationId xmlns:a16="http://schemas.microsoft.com/office/drawing/2014/main" id="{EA85BF73-9B3A-4AEA-8EC9-C2AE23BE1E2D}"/>
              </a:ext>
            </a:extLst>
          </p:cNvPr>
          <p:cNvSpPr/>
          <p:nvPr/>
        </p:nvSpPr>
        <p:spPr>
          <a:xfrm>
            <a:off x="5857525" y="2586094"/>
            <a:ext cx="1034257"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Detaļas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8" name="Rectangle 87">
            <a:extLst>
              <a:ext uri="{FF2B5EF4-FFF2-40B4-BE49-F238E27FC236}">
                <a16:creationId xmlns:a16="http://schemas.microsoft.com/office/drawing/2014/main" id="{270F4BEC-E22D-40B2-A9B8-18986691F261}"/>
              </a:ext>
            </a:extLst>
          </p:cNvPr>
          <p:cNvSpPr/>
          <p:nvPr/>
        </p:nvSpPr>
        <p:spPr>
          <a:xfrm>
            <a:off x="7429526" y="2586094"/>
            <a:ext cx="1544013"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Sastāvdaļas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pic>
        <p:nvPicPr>
          <p:cNvPr id="89" name="Graphic 88" descr="Typewriter">
            <a:extLst>
              <a:ext uri="{FF2B5EF4-FFF2-40B4-BE49-F238E27FC236}">
                <a16:creationId xmlns:a16="http://schemas.microsoft.com/office/drawing/2014/main" id="{BD974E64-12F0-49C6-95A5-70FA37EE63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3587" y="2876995"/>
            <a:ext cx="515889" cy="515889"/>
          </a:xfrm>
          <a:prstGeom prst="rect">
            <a:avLst/>
          </a:prstGeom>
        </p:spPr>
      </p:pic>
      <p:pic>
        <p:nvPicPr>
          <p:cNvPr id="90" name="Graphic 89" descr="Head with gears">
            <a:extLst>
              <a:ext uri="{FF2B5EF4-FFF2-40B4-BE49-F238E27FC236}">
                <a16:creationId xmlns:a16="http://schemas.microsoft.com/office/drawing/2014/main" id="{C4C7AB3C-16BA-4E1A-95CB-B88A51069C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894" y="2887362"/>
            <a:ext cx="467289" cy="467289"/>
          </a:xfrm>
          <a:prstGeom prst="rect">
            <a:avLst/>
          </a:prstGeom>
        </p:spPr>
      </p:pic>
      <p:sp>
        <p:nvSpPr>
          <p:cNvPr id="37" name="Pentagon 2">
            <a:extLst>
              <a:ext uri="{FF2B5EF4-FFF2-40B4-BE49-F238E27FC236}">
                <a16:creationId xmlns:a16="http://schemas.microsoft.com/office/drawing/2014/main" id="{D20D5652-538D-8B1F-FB6F-DB11FCC4A1CF}"/>
              </a:ext>
            </a:extLst>
          </p:cNvPr>
          <p:cNvSpPr/>
          <p:nvPr/>
        </p:nvSpPr>
        <p:spPr>
          <a:xfrm>
            <a:off x="1761754" y="1271651"/>
            <a:ext cx="6863327" cy="534120"/>
          </a:xfrm>
          <a:prstGeom prst="homePlate">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lv-LV" sz="1400" dirty="0">
                <a:latin typeface="Verdana" panose="020B0604030504040204" pitchFamily="34" charset="0"/>
                <a:ea typeface="Verdana" panose="020B0604030504040204" pitchFamily="34" charset="0"/>
              </a:rPr>
              <a:t>Projektu iesniegšanas termiņš ir </a:t>
            </a:r>
            <a:r>
              <a:rPr lang="lv-LV" sz="1400" b="1" dirty="0">
                <a:solidFill>
                  <a:schemeClr val="accent4">
                    <a:lumMod val="75000"/>
                  </a:schemeClr>
                </a:solidFill>
                <a:latin typeface="Verdana" panose="020B0604030504040204" pitchFamily="34" charset="0"/>
                <a:ea typeface="Verdana" panose="020B0604030504040204" pitchFamily="34" charset="0"/>
              </a:rPr>
              <a:t>2025. gada 12. jūnijs plkst. 17:00</a:t>
            </a:r>
          </a:p>
        </p:txBody>
      </p:sp>
      <p:pic>
        <p:nvPicPr>
          <p:cNvPr id="38" name="Picture 37">
            <a:extLst>
              <a:ext uri="{FF2B5EF4-FFF2-40B4-BE49-F238E27FC236}">
                <a16:creationId xmlns:a16="http://schemas.microsoft.com/office/drawing/2014/main" id="{82FD6FC2-11AA-0A10-FDCF-254E1D66FC01}"/>
              </a:ext>
            </a:extLst>
          </p:cNvPr>
          <p:cNvPicPr>
            <a:picLocks noChangeAspect="1"/>
          </p:cNvPicPr>
          <p:nvPr/>
        </p:nvPicPr>
        <p:blipFill>
          <a:blip r:embed="rId6"/>
          <a:stretch>
            <a:fillRect/>
          </a:stretch>
        </p:blipFill>
        <p:spPr>
          <a:xfrm>
            <a:off x="6612776" y="90340"/>
            <a:ext cx="2417902" cy="1076030"/>
          </a:xfrm>
          <a:prstGeom prst="rect">
            <a:avLst/>
          </a:prstGeom>
        </p:spPr>
      </p:pic>
    </p:spTree>
    <p:extLst>
      <p:ext uri="{BB962C8B-B14F-4D97-AF65-F5344CB8AC3E}">
        <p14:creationId xmlns:p14="http://schemas.microsoft.com/office/powerpoint/2010/main" val="1013669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91" y="366394"/>
            <a:ext cx="7068064" cy="1036642"/>
          </a:xfrm>
        </p:spPr>
        <p:txBody>
          <a:bodyPr>
            <a:noAutofit/>
          </a:bodyPr>
          <a:lstStyle/>
          <a:p>
            <a:r>
              <a:rPr lang="lv-LV" sz="2000" dirty="0">
                <a:solidFill>
                  <a:schemeClr val="accent4">
                    <a:lumMod val="75000"/>
                  </a:schemeClr>
                </a:solidFill>
              </a:rPr>
              <a:t>Projekta iesniegums: A daļa </a:t>
            </a:r>
            <a:br>
              <a:rPr lang="lv-LV" sz="2000" dirty="0">
                <a:solidFill>
                  <a:schemeClr val="accent4">
                    <a:lumMod val="75000"/>
                  </a:schemeClr>
                </a:solidFill>
              </a:rPr>
            </a:br>
            <a:r>
              <a:rPr lang="lv-LV" sz="2000" dirty="0">
                <a:solidFill>
                  <a:schemeClr val="accent4">
                    <a:lumMod val="75000"/>
                  </a:schemeClr>
                </a:solidFill>
              </a:rPr>
              <a:t>«Vispārīgā informācija»</a:t>
            </a:r>
            <a:br>
              <a:rPr lang="lv-LV" sz="2000" dirty="0">
                <a:solidFill>
                  <a:schemeClr val="accent4">
                    <a:lumMod val="75000"/>
                  </a:schemeClr>
                </a:solidFill>
              </a:rPr>
            </a:br>
            <a:r>
              <a:rPr lang="lv-LV" sz="1400" b="0" dirty="0">
                <a:solidFill>
                  <a:schemeClr val="accent4">
                    <a:lumMod val="75000"/>
                  </a:schemeClr>
                </a:solidFill>
              </a:rPr>
              <a:t>2. nodaļa – Zinātniskā grupa </a:t>
            </a:r>
            <a:endParaRPr lang="lv-LV" sz="2200" dirty="0">
              <a:solidFill>
                <a:schemeClr val="accent4">
                  <a:lumMod val="75000"/>
                </a:schemeClr>
              </a:solidFill>
            </a:endParaRPr>
          </a:p>
        </p:txBody>
      </p:sp>
      <p:sp>
        <p:nvSpPr>
          <p:cNvPr id="3" name="Content Placeholder 2"/>
          <p:cNvSpPr>
            <a:spLocks noGrp="1"/>
          </p:cNvSpPr>
          <p:nvPr>
            <p:ph idx="1"/>
          </p:nvPr>
        </p:nvSpPr>
        <p:spPr>
          <a:xfrm>
            <a:off x="1619794" y="1680499"/>
            <a:ext cx="7067006" cy="4635124"/>
          </a:xfrm>
        </p:spPr>
        <p:txBody>
          <a:bodyPr>
            <a:normAutofit/>
          </a:bodyPr>
          <a:lstStyle/>
          <a:p>
            <a:r>
              <a:rPr lang="lv-LV" sz="1600" dirty="0"/>
              <a:t>Sadaļā «Zinātniskā grupa» augšupielādē projekta vadītāja un galveno izpildītāju CV (PDF datnes formātā). </a:t>
            </a:r>
          </a:p>
          <a:p>
            <a:r>
              <a:rPr lang="lv-LV" sz="1600" dirty="0"/>
              <a:t>Ievada projekta zinātniskās grupas dalībnieku slodzes par katru projekta īstenošanas gadu.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85" y="3071331"/>
            <a:ext cx="2800617" cy="2326291"/>
          </a:xfrm>
          <a:prstGeom prst="rect">
            <a:avLst/>
          </a:prstGeom>
        </p:spPr>
      </p:pic>
      <p:pic>
        <p:nvPicPr>
          <p:cNvPr id="10" name="Picture 9">
            <a:extLst>
              <a:ext uri="{FF2B5EF4-FFF2-40B4-BE49-F238E27FC236}">
                <a16:creationId xmlns:a16="http://schemas.microsoft.com/office/drawing/2014/main" id="{D403FD9F-8CCB-495C-91B3-CFBF0A99F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03" y="3429517"/>
            <a:ext cx="5802452" cy="1747984"/>
          </a:xfrm>
          <a:prstGeom prst="rect">
            <a:avLst/>
          </a:prstGeom>
        </p:spPr>
      </p:pic>
      <p:pic>
        <p:nvPicPr>
          <p:cNvPr id="14" name="Picture 4" descr="Image result for checklist icon">
            <a:extLst>
              <a:ext uri="{FF2B5EF4-FFF2-40B4-BE49-F238E27FC236}">
                <a16:creationId xmlns:a16="http://schemas.microsoft.com/office/drawing/2014/main" id="{073F8D1F-D3B0-23F5-2600-850BC7303FD9}"/>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2378" y="1741571"/>
            <a:ext cx="269357" cy="269975"/>
          </a:xfrm>
          <a:prstGeom prst="rect">
            <a:avLst/>
          </a:prstGeom>
          <a:solidFill>
            <a:srgbClr val="FF9900"/>
          </a:solidFill>
          <a:ln>
            <a:noFill/>
          </a:ln>
        </p:spPr>
      </p:pic>
      <p:pic>
        <p:nvPicPr>
          <p:cNvPr id="15" name="Picture 4" descr="Image result for checklist icon">
            <a:extLst>
              <a:ext uri="{FF2B5EF4-FFF2-40B4-BE49-F238E27FC236}">
                <a16:creationId xmlns:a16="http://schemas.microsoft.com/office/drawing/2014/main" id="{FAA17039-ADB9-0A2F-9A26-30D4231FA5EF}"/>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0437" y="2282559"/>
            <a:ext cx="269357" cy="269975"/>
          </a:xfrm>
          <a:prstGeom prst="rect">
            <a:avLst/>
          </a:prstGeom>
          <a:solidFill>
            <a:srgbClr val="FF9900"/>
          </a:solidFill>
          <a:ln>
            <a:noFill/>
          </a:ln>
        </p:spPr>
      </p:pic>
      <p:pic>
        <p:nvPicPr>
          <p:cNvPr id="16" name="Picture 15">
            <a:extLst>
              <a:ext uri="{FF2B5EF4-FFF2-40B4-BE49-F238E27FC236}">
                <a16:creationId xmlns:a16="http://schemas.microsoft.com/office/drawing/2014/main" id="{A26E8585-6715-2981-1E9B-4D543C155BC2}"/>
              </a:ext>
            </a:extLst>
          </p:cNvPr>
          <p:cNvPicPr>
            <a:picLocks noChangeAspect="1"/>
          </p:cNvPicPr>
          <p:nvPr/>
        </p:nvPicPr>
        <p:blipFill>
          <a:blip r:embed="rId5"/>
          <a:stretch>
            <a:fillRect/>
          </a:stretch>
        </p:blipFill>
        <p:spPr>
          <a:xfrm>
            <a:off x="6629400" y="97694"/>
            <a:ext cx="2343149" cy="1042762"/>
          </a:xfrm>
          <a:prstGeom prst="rect">
            <a:avLst/>
          </a:prstGeom>
        </p:spPr>
      </p:pic>
      <p:pic>
        <p:nvPicPr>
          <p:cNvPr id="6" name="Picture 5">
            <a:extLst>
              <a:ext uri="{FF2B5EF4-FFF2-40B4-BE49-F238E27FC236}">
                <a16:creationId xmlns:a16="http://schemas.microsoft.com/office/drawing/2014/main" id="{445991A3-37B2-E275-66DE-5A4B53F13300}"/>
              </a:ext>
            </a:extLst>
          </p:cNvPr>
          <p:cNvPicPr>
            <a:picLocks noChangeAspect="1"/>
          </p:cNvPicPr>
          <p:nvPr/>
        </p:nvPicPr>
        <p:blipFill>
          <a:blip r:embed="rId6"/>
          <a:stretch>
            <a:fillRect/>
          </a:stretch>
        </p:blipFill>
        <p:spPr>
          <a:xfrm>
            <a:off x="122794" y="3598834"/>
            <a:ext cx="3346994" cy="219475"/>
          </a:xfrm>
          <a:prstGeom prst="rect">
            <a:avLst/>
          </a:prstGeom>
        </p:spPr>
      </p:pic>
    </p:spTree>
    <p:extLst>
      <p:ext uri="{BB962C8B-B14F-4D97-AF65-F5344CB8AC3E}">
        <p14:creationId xmlns:p14="http://schemas.microsoft.com/office/powerpoint/2010/main" val="3926998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717" y="381000"/>
            <a:ext cx="6235148" cy="935837"/>
          </a:xfrm>
        </p:spPr>
        <p:txBody>
          <a:bodyPr>
            <a:normAutofit fontScale="90000"/>
          </a:bodyPr>
          <a:lstStyle/>
          <a:p>
            <a:r>
              <a:rPr lang="lv-LV" dirty="0">
                <a:solidFill>
                  <a:schemeClr val="accent4">
                    <a:lumMod val="75000"/>
                  </a:schemeClr>
                </a:solidFill>
              </a:rPr>
              <a:t>Projekta iesniegums: A daļa «Vispārīgā informācija» - </a:t>
            </a:r>
            <a:br>
              <a:rPr lang="lv-LV" dirty="0">
                <a:solidFill>
                  <a:schemeClr val="accent4">
                    <a:lumMod val="75000"/>
                  </a:schemeClr>
                </a:solidFill>
                <a:highlight>
                  <a:srgbClr val="FFFF00"/>
                </a:highlight>
              </a:rPr>
            </a:br>
            <a:r>
              <a:rPr lang="lv-LV" sz="1600" b="0" dirty="0">
                <a:solidFill>
                  <a:schemeClr val="accent4">
                    <a:lumMod val="75000"/>
                  </a:schemeClr>
                </a:solidFill>
              </a:rPr>
              <a:t>3. nodaļa – Projekta budžets </a:t>
            </a:r>
            <a:endParaRPr lang="lv-LV" sz="2200" dirty="0">
              <a:solidFill>
                <a:schemeClr val="accent4">
                  <a:lumMod val="75000"/>
                </a:schemeClr>
              </a:solidFill>
            </a:endParaRPr>
          </a:p>
        </p:txBody>
      </p:sp>
      <p:sp>
        <p:nvSpPr>
          <p:cNvPr id="3" name="Content Placeholder 2"/>
          <p:cNvSpPr>
            <a:spLocks noGrp="1"/>
          </p:cNvSpPr>
          <p:nvPr>
            <p:ph idx="1"/>
          </p:nvPr>
        </p:nvSpPr>
        <p:spPr>
          <a:xfrm>
            <a:off x="1655717" y="1423762"/>
            <a:ext cx="7488283" cy="4702412"/>
          </a:xfrm>
        </p:spPr>
        <p:txBody>
          <a:bodyPr/>
          <a:lstStyle/>
          <a:p>
            <a:pPr algn="just"/>
            <a:r>
              <a:rPr lang="lv-LV" sz="1400" dirty="0"/>
              <a:t>Izmaksas norāda veselos skaitļos par katru projekta īstenošanas gadu.</a:t>
            </a:r>
          </a:p>
          <a:p>
            <a:pPr algn="just"/>
            <a:r>
              <a:rPr lang="lv-LV" sz="1400" dirty="0"/>
              <a:t>Projektā iesaistītā personāla kopēja noslodze PLE aizpildās automātiski pēc atbilstošo datu ievades sadaļā «Zinātniskā grupa». </a:t>
            </a:r>
          </a:p>
          <a:p>
            <a:pPr algn="just"/>
            <a:r>
              <a:rPr lang="lv-LV" sz="1400" dirty="0"/>
              <a:t>Netiešās attiecināmās izmaksas (</a:t>
            </a:r>
            <a:r>
              <a:rPr lang="lv-LV" sz="1400" b="1" dirty="0">
                <a:solidFill>
                  <a:schemeClr val="accent2">
                    <a:lumMod val="75000"/>
                  </a:schemeClr>
                </a:solidFill>
              </a:rPr>
              <a:t>15% </a:t>
            </a:r>
            <a:r>
              <a:rPr lang="lv-LV" sz="1400" dirty="0"/>
              <a:t>no MK noteikumu 14.1.1. un 14.1.2. apakšpunktā minēto tiešo attiecināmo izmaksu kopsummas, kas radušās saistībā ar ārējo pakalpojumu izmaksām (tai skaitā darbu saskaņā ar uzņēmuma līgumiem) – aprēķinās automātiski</a:t>
            </a:r>
            <a:r>
              <a:rPr lang="lv-LV" sz="1600" dirty="0"/>
              <a:t>. </a:t>
            </a:r>
          </a:p>
          <a:p>
            <a:endParaRPr lang="lv-LV"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08679" y="3218935"/>
            <a:ext cx="7145383" cy="3280419"/>
          </a:xfrm>
          <a:prstGeom prst="rect">
            <a:avLst/>
          </a:prstGeom>
        </p:spPr>
      </p:pic>
      <p:pic>
        <p:nvPicPr>
          <p:cNvPr id="10" name="Picture 4" descr="Image result for checklist icon">
            <a:extLst>
              <a:ext uri="{FF2B5EF4-FFF2-40B4-BE49-F238E27FC236}">
                <a16:creationId xmlns:a16="http://schemas.microsoft.com/office/drawing/2014/main" id="{C42AC74B-8BD9-213B-56D5-962212B6694B}"/>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8679" y="1401423"/>
            <a:ext cx="269357" cy="269975"/>
          </a:xfrm>
          <a:prstGeom prst="rect">
            <a:avLst/>
          </a:prstGeom>
          <a:solidFill>
            <a:srgbClr val="FF9900"/>
          </a:solidFill>
          <a:ln>
            <a:noFill/>
          </a:ln>
        </p:spPr>
      </p:pic>
      <p:pic>
        <p:nvPicPr>
          <p:cNvPr id="11" name="Picture 4" descr="Image result for checklist icon">
            <a:extLst>
              <a:ext uri="{FF2B5EF4-FFF2-40B4-BE49-F238E27FC236}">
                <a16:creationId xmlns:a16="http://schemas.microsoft.com/office/drawing/2014/main" id="{69FB8DE6-7420-C6FE-9C99-8743FD3A5EED}"/>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8679" y="2126321"/>
            <a:ext cx="269357" cy="269975"/>
          </a:xfrm>
          <a:prstGeom prst="rect">
            <a:avLst/>
          </a:prstGeom>
          <a:solidFill>
            <a:srgbClr val="FF9900"/>
          </a:solidFill>
          <a:ln>
            <a:noFill/>
          </a:ln>
        </p:spPr>
      </p:pic>
      <p:pic>
        <p:nvPicPr>
          <p:cNvPr id="12" name="Picture 11">
            <a:extLst>
              <a:ext uri="{FF2B5EF4-FFF2-40B4-BE49-F238E27FC236}">
                <a16:creationId xmlns:a16="http://schemas.microsoft.com/office/drawing/2014/main" id="{CCAB0B66-51D5-D16A-A801-35C94251CD8D}"/>
              </a:ext>
            </a:extLst>
          </p:cNvPr>
          <p:cNvPicPr>
            <a:picLocks noChangeAspect="1"/>
          </p:cNvPicPr>
          <p:nvPr/>
        </p:nvPicPr>
        <p:blipFill>
          <a:blip r:embed="rId5"/>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664055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385" y="267166"/>
            <a:ext cx="7051589" cy="1036642"/>
          </a:xfrm>
        </p:spPr>
        <p:txBody>
          <a:bodyPr>
            <a:noAutofit/>
          </a:bodyPr>
          <a:lstStyle/>
          <a:p>
            <a:r>
              <a:rPr lang="lv-LV" dirty="0">
                <a:solidFill>
                  <a:schemeClr val="accent4">
                    <a:lumMod val="75000"/>
                  </a:schemeClr>
                </a:solidFill>
              </a:rPr>
              <a:t>Projekta iesniegums: A daļa </a:t>
            </a:r>
            <a:br>
              <a:rPr lang="lv-LV" dirty="0">
                <a:solidFill>
                  <a:schemeClr val="accent4">
                    <a:lumMod val="75000"/>
                  </a:schemeClr>
                </a:solidFill>
              </a:rPr>
            </a:br>
            <a:r>
              <a:rPr lang="lv-LV" dirty="0">
                <a:solidFill>
                  <a:schemeClr val="accent4">
                    <a:lumMod val="75000"/>
                  </a:schemeClr>
                </a:solidFill>
              </a:rPr>
              <a:t>«Vispārīgā informācija»</a:t>
            </a:r>
            <a:br>
              <a:rPr lang="lv-LV" dirty="0">
                <a:solidFill>
                  <a:schemeClr val="accent4">
                    <a:lumMod val="75000"/>
                  </a:schemeClr>
                </a:solidFill>
              </a:rPr>
            </a:br>
            <a:r>
              <a:rPr lang="lv-LV" sz="1600" b="0" dirty="0">
                <a:solidFill>
                  <a:schemeClr val="accent4">
                    <a:lumMod val="75000"/>
                  </a:schemeClr>
                </a:solidFill>
              </a:rPr>
              <a:t>4. nodaļa – Projekta rezultāti</a:t>
            </a:r>
            <a:endParaRPr lang="lv-LV" sz="1400" dirty="0">
              <a:solidFill>
                <a:srgbClr val="FF0000"/>
              </a:solidFill>
              <a:highlight>
                <a:srgbClr val="FFFF00"/>
              </a:highlight>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3" name="Content Placeholder 2">
            <a:extLst>
              <a:ext uri="{FF2B5EF4-FFF2-40B4-BE49-F238E27FC236}">
                <a16:creationId xmlns:a16="http://schemas.microsoft.com/office/drawing/2014/main" id="{9D49001B-133A-4A65-8871-FCBDE1D07118}"/>
              </a:ext>
            </a:extLst>
          </p:cNvPr>
          <p:cNvSpPr>
            <a:spLocks noGrp="1"/>
          </p:cNvSpPr>
          <p:nvPr>
            <p:ph idx="1"/>
          </p:nvPr>
        </p:nvSpPr>
        <p:spPr>
          <a:xfrm>
            <a:off x="1778000" y="1417642"/>
            <a:ext cx="6561118" cy="4373573"/>
          </a:xfrm>
        </p:spPr>
        <p:txBody>
          <a:bodyPr/>
          <a:lstStyle/>
          <a:p>
            <a:pPr algn="just"/>
            <a:r>
              <a:rPr lang="lv-LV" dirty="0"/>
              <a:t>Norāda atbilstošā rezultāta skaitlisko vērtību noslēgumā</a:t>
            </a:r>
            <a:r>
              <a:rPr lang="lv-LV" dirty="0">
                <a:solidFill>
                  <a:schemeClr val="accent5">
                    <a:lumMod val="75000"/>
                  </a:schemeClr>
                </a:solidFill>
              </a:rPr>
              <a:t> 	</a:t>
            </a:r>
          </a:p>
          <a:p>
            <a:endParaRPr lang="lv-LV" dirty="0"/>
          </a:p>
          <a:p>
            <a:endParaRPr lang="lv-LV" dirty="0"/>
          </a:p>
        </p:txBody>
      </p:sp>
      <p:pic>
        <p:nvPicPr>
          <p:cNvPr id="10" name="Picture 9">
            <a:extLst>
              <a:ext uri="{FF2B5EF4-FFF2-40B4-BE49-F238E27FC236}">
                <a16:creationId xmlns:a16="http://schemas.microsoft.com/office/drawing/2014/main" id="{FEC45B0E-623E-412A-8CF3-191C26D9E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79" y="2723169"/>
            <a:ext cx="8503241" cy="3867665"/>
          </a:xfrm>
          <a:prstGeom prst="rect">
            <a:avLst/>
          </a:prstGeom>
        </p:spPr>
      </p:pic>
      <p:pic>
        <p:nvPicPr>
          <p:cNvPr id="12" name="Picture 4" descr="Image result for checklist icon">
            <a:extLst>
              <a:ext uri="{FF2B5EF4-FFF2-40B4-BE49-F238E27FC236}">
                <a16:creationId xmlns:a16="http://schemas.microsoft.com/office/drawing/2014/main" id="{B7A967A8-9766-C7CA-06DB-651E5FB9108F}"/>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08643" y="1490613"/>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B519ECB8-A347-6759-9B19-BCCCF6DF2017}"/>
              </a:ext>
            </a:extLst>
          </p:cNvPr>
          <p:cNvPicPr>
            <a:picLocks noChangeAspect="1"/>
          </p:cNvPicPr>
          <p:nvPr/>
        </p:nvPicPr>
        <p:blipFill>
          <a:blip r:embed="rId4"/>
          <a:stretch>
            <a:fillRect/>
          </a:stretch>
        </p:blipFill>
        <p:spPr>
          <a:xfrm>
            <a:off x="6800851" y="67442"/>
            <a:ext cx="2343149" cy="1042762"/>
          </a:xfrm>
          <a:prstGeom prst="rect">
            <a:avLst/>
          </a:prstGeom>
        </p:spPr>
      </p:pic>
      <p:sp>
        <p:nvSpPr>
          <p:cNvPr id="6" name="Rectangle 5">
            <a:extLst>
              <a:ext uri="{FF2B5EF4-FFF2-40B4-BE49-F238E27FC236}">
                <a16:creationId xmlns:a16="http://schemas.microsoft.com/office/drawing/2014/main" id="{944DE253-4DEB-7B7A-0B65-966AFECB4CA4}"/>
              </a:ext>
            </a:extLst>
          </p:cNvPr>
          <p:cNvSpPr/>
          <p:nvPr/>
        </p:nvSpPr>
        <p:spPr>
          <a:xfrm>
            <a:off x="552321" y="3008965"/>
            <a:ext cx="2093495" cy="114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38213" rtl="0" eaLnBrk="1" fontAlgn="base" latinLnBrk="0" hangingPunct="1">
              <a:lnSpc>
                <a:spcPct val="100000"/>
              </a:lnSpc>
              <a:spcBef>
                <a:spcPct val="0"/>
              </a:spcBef>
              <a:spcAft>
                <a:spcPct val="0"/>
              </a:spcAft>
              <a:buClrTx/>
              <a:buSzTx/>
              <a:buFontTx/>
              <a:buNone/>
              <a:tabLst/>
              <a:defRPr/>
            </a:pPr>
            <a:endParaRPr kumimoji="0" lang="lv-LV" sz="9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endParaRPr>
          </a:p>
          <a:p>
            <a:pPr algn="ctr"/>
            <a:r>
              <a:rPr lang="lv-LV" dirty="0"/>
              <a:t>vp</a:t>
            </a:r>
            <a:r>
              <a:rPr lang="lv-LV" sz="800" dirty="0">
                <a:solidFill>
                  <a:schemeClr val="tx1"/>
                </a:solidFill>
              </a:rPr>
              <a:t>VPP-Izglītība-2025/1</a:t>
            </a:r>
            <a:r>
              <a:rPr lang="lv-LV" sz="800" dirty="0"/>
              <a:t>z</a:t>
            </a:r>
            <a:r>
              <a:rPr lang="lv-LV" dirty="0"/>
              <a:t>a-2025/1</a:t>
            </a:r>
          </a:p>
        </p:txBody>
      </p:sp>
    </p:spTree>
    <p:extLst>
      <p:ext uri="{BB962C8B-B14F-4D97-AF65-F5344CB8AC3E}">
        <p14:creationId xmlns:p14="http://schemas.microsoft.com/office/powerpoint/2010/main" val="80322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A7B11-8C9B-8E00-4FC4-B6C714326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E33B4-48EF-8D2E-0C0E-758D29A8CB15}"/>
              </a:ext>
            </a:extLst>
          </p:cNvPr>
          <p:cNvSpPr>
            <a:spLocks noGrp="1"/>
          </p:cNvSpPr>
          <p:nvPr>
            <p:ph type="title"/>
          </p:nvPr>
        </p:nvSpPr>
        <p:spPr>
          <a:xfrm>
            <a:off x="1719385" y="267166"/>
            <a:ext cx="7051589" cy="1036642"/>
          </a:xfrm>
        </p:spPr>
        <p:txBody>
          <a:bodyPr>
            <a:noAutofit/>
          </a:bodyPr>
          <a:lstStyle/>
          <a:p>
            <a:r>
              <a:rPr lang="lv-LV" dirty="0">
                <a:solidFill>
                  <a:schemeClr val="accent4">
                    <a:lumMod val="75000"/>
                  </a:schemeClr>
                </a:solidFill>
              </a:rPr>
              <a:t>Projekta iesniegums: A daļa </a:t>
            </a:r>
            <a:br>
              <a:rPr lang="lv-LV" dirty="0">
                <a:solidFill>
                  <a:schemeClr val="accent4">
                    <a:lumMod val="75000"/>
                  </a:schemeClr>
                </a:solidFill>
              </a:rPr>
            </a:br>
            <a:r>
              <a:rPr lang="lv-LV" dirty="0">
                <a:solidFill>
                  <a:schemeClr val="accent4">
                    <a:lumMod val="75000"/>
                  </a:schemeClr>
                </a:solidFill>
              </a:rPr>
              <a:t>«Vispārīgā informācija»</a:t>
            </a:r>
            <a:br>
              <a:rPr lang="lv-LV" dirty="0">
                <a:solidFill>
                  <a:schemeClr val="accent4">
                    <a:lumMod val="75000"/>
                  </a:schemeClr>
                </a:solidFill>
              </a:rPr>
            </a:br>
            <a:r>
              <a:rPr lang="lv-LV" sz="1600" b="0" dirty="0">
                <a:solidFill>
                  <a:schemeClr val="accent4">
                    <a:lumMod val="75000"/>
                  </a:schemeClr>
                </a:solidFill>
              </a:rPr>
              <a:t>5. nodaļa – Laika grafiks</a:t>
            </a:r>
            <a:endParaRPr lang="lv-LV" sz="1400" dirty="0">
              <a:solidFill>
                <a:srgbClr val="FF0000"/>
              </a:solidFill>
            </a:endParaRPr>
          </a:p>
        </p:txBody>
      </p:sp>
      <p:sp>
        <p:nvSpPr>
          <p:cNvPr id="4" name="Text Placeholder 3">
            <a:extLst>
              <a:ext uri="{FF2B5EF4-FFF2-40B4-BE49-F238E27FC236}">
                <a16:creationId xmlns:a16="http://schemas.microsoft.com/office/drawing/2014/main" id="{47B8343F-DF43-70DF-CE38-AEDFCE82A88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7084C06-59FA-5BC0-1546-5EFBFB8912FC}"/>
              </a:ext>
            </a:extLst>
          </p:cNvPr>
          <p:cNvSpPr>
            <a:spLocks noGrp="1"/>
          </p:cNvSpPr>
          <p:nvPr>
            <p:ph type="body" sz="quarter" idx="12"/>
          </p:nvPr>
        </p:nvSpPr>
        <p:spPr/>
        <p:txBody>
          <a:bodyPr/>
          <a:lstStyle/>
          <a:p>
            <a:endParaRPr lang="lv-LV" dirty="0"/>
          </a:p>
        </p:txBody>
      </p:sp>
      <p:sp>
        <p:nvSpPr>
          <p:cNvPr id="3" name="Content Placeholder 2">
            <a:extLst>
              <a:ext uri="{FF2B5EF4-FFF2-40B4-BE49-F238E27FC236}">
                <a16:creationId xmlns:a16="http://schemas.microsoft.com/office/drawing/2014/main" id="{F52A2705-D99E-2450-4E50-E83F5BBBEF51}"/>
              </a:ext>
            </a:extLst>
          </p:cNvPr>
          <p:cNvSpPr>
            <a:spLocks noGrp="1"/>
          </p:cNvSpPr>
          <p:nvPr>
            <p:ph idx="1"/>
          </p:nvPr>
        </p:nvSpPr>
        <p:spPr>
          <a:xfrm>
            <a:off x="1778000" y="1417642"/>
            <a:ext cx="6561118" cy="3339709"/>
          </a:xfrm>
        </p:spPr>
        <p:txBody>
          <a:bodyPr/>
          <a:lstStyle/>
          <a:p>
            <a:pPr algn="just"/>
            <a:endParaRPr lang="lv-LV" sz="1600" dirty="0"/>
          </a:p>
          <a:p>
            <a:pPr algn="just"/>
            <a:r>
              <a:rPr lang="lv-LV" sz="1600" dirty="0"/>
              <a:t>Aizpilda informācijas sistēmā, </a:t>
            </a:r>
            <a:r>
              <a:rPr lang="lv-LV" sz="1600" b="1" dirty="0"/>
              <a:t>ievērojot</a:t>
            </a:r>
            <a:r>
              <a:rPr lang="lv-LV" sz="1600" dirty="0"/>
              <a:t> nolikuma 4.  punktā </a:t>
            </a:r>
            <a:r>
              <a:rPr lang="lv-LV" sz="1600" b="1" dirty="0"/>
              <a:t>noteikto par projekta īstenošanas termiņu – 16 mēneši</a:t>
            </a:r>
            <a:r>
              <a:rPr lang="lv-LV" dirty="0">
                <a:solidFill>
                  <a:schemeClr val="accent5">
                    <a:lumMod val="75000"/>
                  </a:schemeClr>
                </a:solidFill>
              </a:rPr>
              <a:t>	</a:t>
            </a:r>
          </a:p>
          <a:p>
            <a:r>
              <a:rPr lang="lv-LV" sz="1600" dirty="0">
                <a:effectLst/>
              </a:rPr>
              <a:t>Norāda iesaistītās institūcijas un mēnešus, kuros tās piedalīsies projekta īstenošanā</a:t>
            </a:r>
            <a:endParaRPr lang="lv-LV" sz="1600" dirty="0"/>
          </a:p>
          <a:p>
            <a:endParaRPr lang="lv-LV" dirty="0"/>
          </a:p>
        </p:txBody>
      </p:sp>
      <p:pic>
        <p:nvPicPr>
          <p:cNvPr id="12" name="Picture 4" descr="Image result for checklist icon">
            <a:extLst>
              <a:ext uri="{FF2B5EF4-FFF2-40B4-BE49-F238E27FC236}">
                <a16:creationId xmlns:a16="http://schemas.microsoft.com/office/drawing/2014/main" id="{4AAFAA65-1CD3-3014-A95E-69E2872D33DB}"/>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99326" y="1813221"/>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CED6CC92-3B75-4144-A8C5-026689223A02}"/>
              </a:ext>
            </a:extLst>
          </p:cNvPr>
          <p:cNvPicPr>
            <a:picLocks noChangeAspect="1"/>
          </p:cNvPicPr>
          <p:nvPr/>
        </p:nvPicPr>
        <p:blipFill>
          <a:blip r:embed="rId3"/>
          <a:stretch>
            <a:fillRect/>
          </a:stretch>
        </p:blipFill>
        <p:spPr>
          <a:xfrm>
            <a:off x="6800851" y="67442"/>
            <a:ext cx="2343149" cy="1042762"/>
          </a:xfrm>
          <a:prstGeom prst="rect">
            <a:avLst/>
          </a:prstGeom>
        </p:spPr>
      </p:pic>
      <p:pic>
        <p:nvPicPr>
          <p:cNvPr id="6" name="Picture 4" descr="Image result for checklist icon">
            <a:extLst>
              <a:ext uri="{FF2B5EF4-FFF2-40B4-BE49-F238E27FC236}">
                <a16:creationId xmlns:a16="http://schemas.microsoft.com/office/drawing/2014/main" id="{A3F400B5-2E98-6599-6401-1B14B2719162}"/>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99327" y="2592610"/>
            <a:ext cx="269357" cy="269975"/>
          </a:xfrm>
          <a:prstGeom prst="rect">
            <a:avLst/>
          </a:prstGeom>
          <a:solidFill>
            <a:srgbClr val="FF9900"/>
          </a:solidFill>
          <a:ln>
            <a:noFill/>
          </a:ln>
        </p:spPr>
      </p:pic>
    </p:spTree>
    <p:extLst>
      <p:ext uri="{BB962C8B-B14F-4D97-AF65-F5344CB8AC3E}">
        <p14:creationId xmlns:p14="http://schemas.microsoft.com/office/powerpoint/2010/main" val="1098868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83" y="483193"/>
            <a:ext cx="6096000" cy="1036642"/>
          </a:xfrm>
        </p:spPr>
        <p:txBody>
          <a:bodyPr>
            <a:noAutofit/>
          </a:bodyPr>
          <a:lstStyle/>
          <a:p>
            <a:r>
              <a:rPr lang="lv-LV" dirty="0">
                <a:solidFill>
                  <a:schemeClr val="accent4">
                    <a:lumMod val="75000"/>
                  </a:schemeClr>
                </a:solidFill>
              </a:rPr>
              <a:t>Projekta iesniegums: B daļa «Projekta apraksts»</a:t>
            </a:r>
            <a:br>
              <a:rPr lang="lv-LV" sz="2000" dirty="0">
                <a:solidFill>
                  <a:schemeClr val="accent4">
                    <a:lumMod val="75000"/>
                  </a:schemeClr>
                </a:solidFill>
              </a:rPr>
            </a:br>
            <a:endParaRPr lang="lv-LV" sz="2200" dirty="0">
              <a:solidFill>
                <a:schemeClr val="accent4">
                  <a:lumMod val="75000"/>
                </a:schemeClr>
              </a:solidFill>
            </a:endParaRPr>
          </a:p>
        </p:txBody>
      </p:sp>
      <p:sp>
        <p:nvSpPr>
          <p:cNvPr id="3" name="Content Placeholder 2"/>
          <p:cNvSpPr>
            <a:spLocks noGrp="1"/>
          </p:cNvSpPr>
          <p:nvPr>
            <p:ph idx="1"/>
          </p:nvPr>
        </p:nvSpPr>
        <p:spPr>
          <a:xfrm>
            <a:off x="1722783" y="1752600"/>
            <a:ext cx="6964017" cy="4373573"/>
          </a:xfrm>
        </p:spPr>
        <p:txBody>
          <a:bodyPr/>
          <a:lstStyle/>
          <a:p>
            <a:r>
              <a:rPr lang="lv-LV" sz="1600" dirty="0"/>
              <a:t>Sadāļā «Projekta apraksts» augšupielādē projekta iesnieguma B daļu «Projekta apraksts» (PDF datnes formātā):</a:t>
            </a:r>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08749" y="2625114"/>
            <a:ext cx="7726501" cy="2887412"/>
          </a:xfrm>
          <a:prstGeom prst="rect">
            <a:avLst/>
          </a:prstGeom>
        </p:spPr>
      </p:pic>
      <p:pic>
        <p:nvPicPr>
          <p:cNvPr id="10" name="Picture 4" descr="Image result for checklist icon">
            <a:extLst>
              <a:ext uri="{FF2B5EF4-FFF2-40B4-BE49-F238E27FC236}">
                <a16:creationId xmlns:a16="http://schemas.microsoft.com/office/drawing/2014/main" id="{CB276829-3251-5AD6-A69E-75FCA4038232}"/>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1095" y="1802499"/>
            <a:ext cx="269357" cy="269975"/>
          </a:xfrm>
          <a:prstGeom prst="rect">
            <a:avLst/>
          </a:prstGeom>
          <a:solidFill>
            <a:srgbClr val="FF9900"/>
          </a:solidFill>
          <a:ln>
            <a:noFill/>
          </a:ln>
        </p:spPr>
      </p:pic>
      <p:pic>
        <p:nvPicPr>
          <p:cNvPr id="11" name="Picture 10">
            <a:extLst>
              <a:ext uri="{FF2B5EF4-FFF2-40B4-BE49-F238E27FC236}">
                <a16:creationId xmlns:a16="http://schemas.microsoft.com/office/drawing/2014/main" id="{F87E71BF-B158-62B9-9A62-FB8D7B98D252}"/>
              </a:ext>
            </a:extLst>
          </p:cNvPr>
          <p:cNvPicPr>
            <a:picLocks noChangeAspect="1"/>
          </p:cNvPicPr>
          <p:nvPr/>
        </p:nvPicPr>
        <p:blipFill>
          <a:blip r:embed="rId5"/>
          <a:stretch>
            <a:fillRect/>
          </a:stretch>
        </p:blipFill>
        <p:spPr>
          <a:xfrm>
            <a:off x="6647208" y="97694"/>
            <a:ext cx="2343149" cy="1042762"/>
          </a:xfrm>
          <a:prstGeom prst="rect">
            <a:avLst/>
          </a:prstGeom>
        </p:spPr>
      </p:pic>
    </p:spTree>
    <p:extLst>
      <p:ext uri="{BB962C8B-B14F-4D97-AF65-F5344CB8AC3E}">
        <p14:creationId xmlns:p14="http://schemas.microsoft.com/office/powerpoint/2010/main" val="3461500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8C0C-FF2D-ED6F-4B66-E4E68EA4F92C}"/>
              </a:ext>
            </a:extLst>
          </p:cNvPr>
          <p:cNvSpPr>
            <a:spLocks noGrp="1"/>
          </p:cNvSpPr>
          <p:nvPr>
            <p:ph type="title"/>
          </p:nvPr>
        </p:nvSpPr>
        <p:spPr>
          <a:xfrm>
            <a:off x="1826242" y="108154"/>
            <a:ext cx="6096000" cy="1036642"/>
          </a:xfrm>
        </p:spPr>
        <p:txBody>
          <a:bodyPr>
            <a:normAutofit/>
          </a:bodyPr>
          <a:lstStyle/>
          <a:p>
            <a:r>
              <a:rPr lang="lv-LV" sz="2000" dirty="0">
                <a:solidFill>
                  <a:schemeClr val="accent4">
                    <a:lumMod val="75000"/>
                  </a:schemeClr>
                </a:solidFill>
              </a:rPr>
              <a:t>Projekta iesniegums: </a:t>
            </a:r>
            <a:br>
              <a:rPr lang="lv-LV" sz="2000" dirty="0">
                <a:solidFill>
                  <a:schemeClr val="accent4">
                    <a:lumMod val="75000"/>
                  </a:schemeClr>
                </a:solidFill>
              </a:rPr>
            </a:br>
            <a:r>
              <a:rPr lang="lv-LV" sz="2000" dirty="0">
                <a:solidFill>
                  <a:schemeClr val="accent4">
                    <a:lumMod val="75000"/>
                  </a:schemeClr>
                </a:solidFill>
              </a:rPr>
              <a:t>dokumentācija</a:t>
            </a:r>
          </a:p>
        </p:txBody>
      </p:sp>
      <p:pic>
        <p:nvPicPr>
          <p:cNvPr id="7" name="Content Placeholder 6">
            <a:extLst>
              <a:ext uri="{FF2B5EF4-FFF2-40B4-BE49-F238E27FC236}">
                <a16:creationId xmlns:a16="http://schemas.microsoft.com/office/drawing/2014/main" id="{B702151A-F784-0314-3EF1-C72692D6E00F}"/>
              </a:ext>
            </a:extLst>
          </p:cNvPr>
          <p:cNvPicPr>
            <a:picLocks noGrp="1" noChangeAspect="1"/>
          </p:cNvPicPr>
          <p:nvPr>
            <p:ph idx="1"/>
          </p:nvPr>
        </p:nvPicPr>
        <p:blipFill>
          <a:blip r:embed="rId2"/>
          <a:stretch>
            <a:fillRect/>
          </a:stretch>
        </p:blipFill>
        <p:spPr>
          <a:xfrm>
            <a:off x="1648918" y="1260902"/>
            <a:ext cx="6772212" cy="5488944"/>
          </a:xfrm>
        </p:spPr>
      </p:pic>
      <p:sp>
        <p:nvSpPr>
          <p:cNvPr id="4" name="Text Placeholder 3">
            <a:extLst>
              <a:ext uri="{FF2B5EF4-FFF2-40B4-BE49-F238E27FC236}">
                <a16:creationId xmlns:a16="http://schemas.microsoft.com/office/drawing/2014/main" id="{9E2CACD5-8B34-D84B-24C9-E0A13219209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7381C86-F299-00A1-0DFA-106D1DE077C2}"/>
              </a:ext>
            </a:extLst>
          </p:cNvPr>
          <p:cNvSpPr>
            <a:spLocks noGrp="1"/>
          </p:cNvSpPr>
          <p:nvPr>
            <p:ph type="body" sz="quarter" idx="12"/>
          </p:nvPr>
        </p:nvSpPr>
        <p:spPr/>
        <p:txBody>
          <a:bodyPr/>
          <a:lstStyle/>
          <a:p>
            <a:endParaRPr lang="lv-LV"/>
          </a:p>
        </p:txBody>
      </p:sp>
      <p:pic>
        <p:nvPicPr>
          <p:cNvPr id="12" name="Picture 11">
            <a:extLst>
              <a:ext uri="{FF2B5EF4-FFF2-40B4-BE49-F238E27FC236}">
                <a16:creationId xmlns:a16="http://schemas.microsoft.com/office/drawing/2014/main" id="{198665DA-0EFE-512A-40AD-DEEB71B1447F}"/>
              </a:ext>
            </a:extLst>
          </p:cNvPr>
          <p:cNvPicPr>
            <a:picLocks noChangeAspect="1"/>
          </p:cNvPicPr>
          <p:nvPr/>
        </p:nvPicPr>
        <p:blipFill>
          <a:blip r:embed="rId3"/>
          <a:stretch>
            <a:fillRect/>
          </a:stretch>
        </p:blipFill>
        <p:spPr>
          <a:xfrm>
            <a:off x="6629400" y="97694"/>
            <a:ext cx="2343149" cy="1042762"/>
          </a:xfrm>
          <a:prstGeom prst="rect">
            <a:avLst/>
          </a:prstGeom>
        </p:spPr>
      </p:pic>
      <p:sp>
        <p:nvSpPr>
          <p:cNvPr id="6" name="Rectangle 5">
            <a:extLst>
              <a:ext uri="{FF2B5EF4-FFF2-40B4-BE49-F238E27FC236}">
                <a16:creationId xmlns:a16="http://schemas.microsoft.com/office/drawing/2014/main" id="{48E2D191-CB3C-0ECF-48F4-C1047D5603FC}"/>
              </a:ext>
            </a:extLst>
          </p:cNvPr>
          <p:cNvSpPr/>
          <p:nvPr/>
        </p:nvSpPr>
        <p:spPr>
          <a:xfrm>
            <a:off x="2231171" y="2986348"/>
            <a:ext cx="5988571" cy="442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a:extLst>
              <a:ext uri="{FF2B5EF4-FFF2-40B4-BE49-F238E27FC236}">
                <a16:creationId xmlns:a16="http://schemas.microsoft.com/office/drawing/2014/main" id="{8566425F-4821-1B3B-EB02-D3F75336AC00}"/>
              </a:ext>
            </a:extLst>
          </p:cNvPr>
          <p:cNvSpPr txBox="1"/>
          <p:nvPr/>
        </p:nvSpPr>
        <p:spPr>
          <a:xfrm>
            <a:off x="2148487" y="2935281"/>
            <a:ext cx="6153937" cy="523220"/>
          </a:xfrm>
          <a:prstGeom prst="rect">
            <a:avLst/>
          </a:prstGeom>
          <a:noFill/>
        </p:spPr>
        <p:txBody>
          <a:bodyPr wrap="square" rtlCol="0">
            <a:spAutoFit/>
          </a:bodyPr>
          <a:lstStyle/>
          <a:p>
            <a:pPr algn="just"/>
            <a:r>
              <a:rPr lang="lv-LV" sz="1400" dirty="0">
                <a:latin typeface="Verdana" panose="020B0604030504040204" pitchFamily="34" charset="0"/>
                <a:ea typeface="Verdana" panose="020B0604030504040204" pitchFamily="34" charset="0"/>
              </a:rPr>
              <a:t>- Projekta pieteikuma I daļa «Horizontālie uzdevumi, rezultāti un nozares specifisko kritēriju izpilde»</a:t>
            </a:r>
          </a:p>
        </p:txBody>
      </p:sp>
      <p:pic>
        <p:nvPicPr>
          <p:cNvPr id="9" name="Picture 8">
            <a:extLst>
              <a:ext uri="{FF2B5EF4-FFF2-40B4-BE49-F238E27FC236}">
                <a16:creationId xmlns:a16="http://schemas.microsoft.com/office/drawing/2014/main" id="{96B422F0-31AE-2482-C8DB-C75CC3AEA69C}"/>
              </a:ext>
            </a:extLst>
          </p:cNvPr>
          <p:cNvPicPr>
            <a:picLocks noChangeAspect="1"/>
          </p:cNvPicPr>
          <p:nvPr/>
        </p:nvPicPr>
        <p:blipFill>
          <a:blip r:embed="rId4"/>
          <a:stretch>
            <a:fillRect/>
          </a:stretch>
        </p:blipFill>
        <p:spPr>
          <a:xfrm>
            <a:off x="2148487" y="3640683"/>
            <a:ext cx="2234923" cy="146552"/>
          </a:xfrm>
          <a:prstGeom prst="rect">
            <a:avLst/>
          </a:prstGeom>
        </p:spPr>
      </p:pic>
    </p:spTree>
    <p:extLst>
      <p:ext uri="{BB962C8B-B14F-4D97-AF65-F5344CB8AC3E}">
        <p14:creationId xmlns:p14="http://schemas.microsoft.com/office/powerpoint/2010/main" val="2928538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892" y="381000"/>
            <a:ext cx="6400800" cy="1036642"/>
          </a:xfrm>
        </p:spPr>
        <p:txBody>
          <a:bodyPr>
            <a:normAutofit/>
          </a:bodyPr>
          <a:lstStyle/>
          <a:p>
            <a:r>
              <a:rPr lang="lv-LV" dirty="0">
                <a:solidFill>
                  <a:schemeClr val="accent4">
                    <a:lumMod val="75000"/>
                  </a:schemeClr>
                </a:solidFill>
              </a:rPr>
              <a:t>Informācijas sistēma – Atgādinājumi (1)</a:t>
            </a:r>
          </a:p>
        </p:txBody>
      </p:sp>
      <p:sp>
        <p:nvSpPr>
          <p:cNvPr id="3" name="Content Placeholder 2"/>
          <p:cNvSpPr>
            <a:spLocks noGrp="1"/>
          </p:cNvSpPr>
          <p:nvPr>
            <p:ph idx="1"/>
          </p:nvPr>
        </p:nvSpPr>
        <p:spPr>
          <a:xfrm>
            <a:off x="1139688" y="1728684"/>
            <a:ext cx="7865165" cy="4373573"/>
          </a:xfrm>
        </p:spPr>
        <p:txBody>
          <a:bodyPr>
            <a:normAutofit/>
          </a:bodyPr>
          <a:lstStyle/>
          <a:p>
            <a:r>
              <a:rPr lang="lv-LV" dirty="0"/>
              <a:t>Pēc projekta iesnieguma aizpildīšanas projekta kontaktpersona nosūta to saskaņošanai projekta vadītājam:</a:t>
            </a:r>
          </a:p>
          <a:p>
            <a:pPr algn="ctr"/>
            <a:endParaRPr lang="lv-LV" dirty="0"/>
          </a:p>
          <a:p>
            <a:pPr algn="ctr"/>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9000F69C-4DA5-4AB2-B068-4032AB474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15" y="2974670"/>
            <a:ext cx="3051770" cy="2400325"/>
          </a:xfrm>
          <a:prstGeom prst="rect">
            <a:avLst/>
          </a:prstGeom>
        </p:spPr>
      </p:pic>
      <p:pic>
        <p:nvPicPr>
          <p:cNvPr id="8" name="Picture 7">
            <a:extLst>
              <a:ext uri="{FF2B5EF4-FFF2-40B4-BE49-F238E27FC236}">
                <a16:creationId xmlns:a16="http://schemas.microsoft.com/office/drawing/2014/main" id="{1E93A50A-2F14-48EC-B4AF-9D3B948FA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89" y="3586434"/>
            <a:ext cx="2834908" cy="944969"/>
          </a:xfrm>
          <a:prstGeom prst="rect">
            <a:avLst/>
          </a:prstGeom>
        </p:spPr>
      </p:pic>
      <p:cxnSp>
        <p:nvCxnSpPr>
          <p:cNvPr id="9" name="Straight Arrow Connector 8">
            <a:extLst>
              <a:ext uri="{FF2B5EF4-FFF2-40B4-BE49-F238E27FC236}">
                <a16:creationId xmlns:a16="http://schemas.microsoft.com/office/drawing/2014/main" id="{002F6A81-6E49-4B3B-8DAB-4F8E08512BA8}"/>
              </a:ext>
            </a:extLst>
          </p:cNvPr>
          <p:cNvCxnSpPr>
            <a:cxnSpLocks/>
          </p:cNvCxnSpPr>
          <p:nvPr/>
        </p:nvCxnSpPr>
        <p:spPr>
          <a:xfrm flipV="1">
            <a:off x="3478136" y="4214439"/>
            <a:ext cx="2696335" cy="889855"/>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2" name="Picture 4" descr="Image result for checklist icon">
            <a:extLst>
              <a:ext uri="{FF2B5EF4-FFF2-40B4-BE49-F238E27FC236}">
                <a16:creationId xmlns:a16="http://schemas.microsoft.com/office/drawing/2014/main" id="{967F3168-22D4-4CC4-532F-1913B4ACB487}"/>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944" y="1763762"/>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C843274C-A8D1-07A6-3817-13EFAAC36190}"/>
              </a:ext>
            </a:extLst>
          </p:cNvPr>
          <p:cNvPicPr>
            <a:picLocks noChangeAspect="1"/>
          </p:cNvPicPr>
          <p:nvPr/>
        </p:nvPicPr>
        <p:blipFill>
          <a:blip r:embed="rId5"/>
          <a:stretch>
            <a:fillRect/>
          </a:stretch>
        </p:blipFill>
        <p:spPr>
          <a:xfrm>
            <a:off x="6629400" y="97694"/>
            <a:ext cx="2343149" cy="1042762"/>
          </a:xfrm>
          <a:prstGeom prst="rect">
            <a:avLst/>
          </a:prstGeom>
        </p:spPr>
      </p:pic>
      <p:pic>
        <p:nvPicPr>
          <p:cNvPr id="10" name="Picture 9">
            <a:extLst>
              <a:ext uri="{FF2B5EF4-FFF2-40B4-BE49-F238E27FC236}">
                <a16:creationId xmlns:a16="http://schemas.microsoft.com/office/drawing/2014/main" id="{1BBA4D15-1CA7-3ED2-EE7F-393DECDDCAF0}"/>
              </a:ext>
            </a:extLst>
          </p:cNvPr>
          <p:cNvPicPr>
            <a:picLocks noChangeAspect="1"/>
          </p:cNvPicPr>
          <p:nvPr/>
        </p:nvPicPr>
        <p:blipFill>
          <a:blip r:embed="rId6"/>
          <a:stretch>
            <a:fillRect/>
          </a:stretch>
        </p:blipFill>
        <p:spPr>
          <a:xfrm>
            <a:off x="649347" y="3216476"/>
            <a:ext cx="2828789" cy="243861"/>
          </a:xfrm>
          <a:prstGeom prst="rect">
            <a:avLst/>
          </a:prstGeom>
        </p:spPr>
      </p:pic>
      <p:pic>
        <p:nvPicPr>
          <p:cNvPr id="6" name="Picture 5">
            <a:extLst>
              <a:ext uri="{FF2B5EF4-FFF2-40B4-BE49-F238E27FC236}">
                <a16:creationId xmlns:a16="http://schemas.microsoft.com/office/drawing/2014/main" id="{6B56FFD0-085E-3871-83DB-B299BAF13519}"/>
              </a:ext>
            </a:extLst>
          </p:cNvPr>
          <p:cNvPicPr>
            <a:picLocks noChangeAspect="1"/>
          </p:cNvPicPr>
          <p:nvPr/>
        </p:nvPicPr>
        <p:blipFill>
          <a:blip r:embed="rId7"/>
          <a:stretch>
            <a:fillRect/>
          </a:stretch>
        </p:blipFill>
        <p:spPr>
          <a:xfrm>
            <a:off x="1064915" y="3216476"/>
            <a:ext cx="2828789" cy="243861"/>
          </a:xfrm>
          <a:prstGeom prst="rect">
            <a:avLst/>
          </a:prstGeom>
        </p:spPr>
      </p:pic>
      <p:pic>
        <p:nvPicPr>
          <p:cNvPr id="11" name="Picture 10">
            <a:extLst>
              <a:ext uri="{FF2B5EF4-FFF2-40B4-BE49-F238E27FC236}">
                <a16:creationId xmlns:a16="http://schemas.microsoft.com/office/drawing/2014/main" id="{29A5B371-7970-574F-6B6E-DF34832ABE9F}"/>
              </a:ext>
            </a:extLst>
          </p:cNvPr>
          <p:cNvPicPr>
            <a:picLocks noChangeAspect="1"/>
          </p:cNvPicPr>
          <p:nvPr/>
        </p:nvPicPr>
        <p:blipFill>
          <a:blip r:embed="rId8"/>
          <a:stretch>
            <a:fillRect/>
          </a:stretch>
        </p:blipFill>
        <p:spPr>
          <a:xfrm>
            <a:off x="1448494" y="3265247"/>
            <a:ext cx="2237426" cy="146317"/>
          </a:xfrm>
          <a:prstGeom prst="rect">
            <a:avLst/>
          </a:prstGeom>
        </p:spPr>
      </p:pic>
    </p:spTree>
    <p:extLst>
      <p:ext uri="{BB962C8B-B14F-4D97-AF65-F5344CB8AC3E}">
        <p14:creationId xmlns:p14="http://schemas.microsoft.com/office/powerpoint/2010/main" val="2887658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221" y="167190"/>
            <a:ext cx="6096000" cy="1036642"/>
          </a:xfrm>
        </p:spPr>
        <p:txBody>
          <a:bodyPr/>
          <a:lstStyle/>
          <a:p>
            <a:r>
              <a:rPr lang="lv-LV" dirty="0">
                <a:solidFill>
                  <a:schemeClr val="accent4">
                    <a:lumMod val="75000"/>
                  </a:schemeClr>
                </a:solidFill>
              </a:rPr>
              <a:t>Informācijas sistēma – Atgādinājumi (2)</a:t>
            </a:r>
          </a:p>
        </p:txBody>
      </p:sp>
      <p:sp>
        <p:nvSpPr>
          <p:cNvPr id="3" name="Content Placeholder 2"/>
          <p:cNvSpPr>
            <a:spLocks noGrp="1"/>
          </p:cNvSpPr>
          <p:nvPr>
            <p:ph idx="1"/>
          </p:nvPr>
        </p:nvSpPr>
        <p:spPr>
          <a:xfrm>
            <a:off x="1567543" y="1658984"/>
            <a:ext cx="7119257" cy="4467190"/>
          </a:xfrm>
        </p:spPr>
        <p:txBody>
          <a:bodyPr/>
          <a:lstStyle/>
          <a:p>
            <a:pPr algn="ctr"/>
            <a:r>
              <a:rPr lang="lv-LV" dirty="0"/>
              <a:t>Projekta vadītājs pārbauda projekta iesniegumu un iesniedz to izskatīšanai institūcijas </a:t>
            </a:r>
            <a:r>
              <a:rPr lang="lv-LV" dirty="0" err="1"/>
              <a:t>paraksttiesīgajām</a:t>
            </a:r>
            <a:r>
              <a:rPr lang="lv-LV" dirty="0"/>
              <a:t> personām.</a:t>
            </a:r>
          </a:p>
          <a:p>
            <a:pPr algn="ctr"/>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D3A18E5B-849F-4852-AC18-295B2CB9C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61" y="2852257"/>
            <a:ext cx="3741706" cy="2859864"/>
          </a:xfrm>
          <a:prstGeom prst="rect">
            <a:avLst/>
          </a:prstGeom>
        </p:spPr>
      </p:pic>
      <p:pic>
        <p:nvPicPr>
          <p:cNvPr id="9" name="Picture 8">
            <a:extLst>
              <a:ext uri="{FF2B5EF4-FFF2-40B4-BE49-F238E27FC236}">
                <a16:creationId xmlns:a16="http://schemas.microsoft.com/office/drawing/2014/main" id="{B979298D-575E-45A4-9E58-72DADCEC3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852257"/>
            <a:ext cx="4185761" cy="830997"/>
          </a:xfrm>
          <a:prstGeom prst="rect">
            <a:avLst/>
          </a:prstGeom>
        </p:spPr>
      </p:pic>
      <p:sp>
        <p:nvSpPr>
          <p:cNvPr id="10" name="Rectangle 9">
            <a:extLst>
              <a:ext uri="{FF2B5EF4-FFF2-40B4-BE49-F238E27FC236}">
                <a16:creationId xmlns:a16="http://schemas.microsoft.com/office/drawing/2014/main" id="{500655F0-42FF-4819-9B2A-F2919D523BD7}"/>
              </a:ext>
            </a:extLst>
          </p:cNvPr>
          <p:cNvSpPr/>
          <p:nvPr/>
        </p:nvSpPr>
        <p:spPr>
          <a:xfrm>
            <a:off x="4958238" y="3929664"/>
            <a:ext cx="4185762" cy="1754326"/>
          </a:xfrm>
          <a:prstGeom prst="rect">
            <a:avLst/>
          </a:prstGeom>
        </p:spPr>
        <p:txBody>
          <a:bodyPr wrap="square">
            <a:spAutoFit/>
          </a:bodyPr>
          <a:lstStyle/>
          <a:p>
            <a:r>
              <a:rPr lang="lv-LV" sz="1800" dirty="0">
                <a:latin typeface="Arial Narrow" panose="020B0606020202030204" pitchFamily="34" charset="0"/>
              </a:rPr>
              <a:t>Projekta status nomainīsies </a:t>
            </a:r>
          </a:p>
          <a:p>
            <a:endParaRPr lang="lv-LV" sz="1800" dirty="0">
              <a:latin typeface="Arial Narrow" panose="020B0606020202030204" pitchFamily="34" charset="0"/>
            </a:endParaRPr>
          </a:p>
          <a:p>
            <a:r>
              <a:rPr lang="lv-LV" sz="1800" dirty="0">
                <a:latin typeface="Arial Narrow" panose="020B0606020202030204" pitchFamily="34" charset="0"/>
              </a:rPr>
              <a:t>no  </a:t>
            </a: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11" name="Picture 10">
            <a:extLst>
              <a:ext uri="{FF2B5EF4-FFF2-40B4-BE49-F238E27FC236}">
                <a16:creationId xmlns:a16="http://schemas.microsoft.com/office/drawing/2014/main" id="{6D5B855E-6500-4593-A0A3-19A295DBA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059" y="4473597"/>
            <a:ext cx="2362530" cy="419158"/>
          </a:xfrm>
          <a:prstGeom prst="rect">
            <a:avLst/>
          </a:prstGeom>
        </p:spPr>
      </p:pic>
      <p:pic>
        <p:nvPicPr>
          <p:cNvPr id="12" name="Picture 11">
            <a:extLst>
              <a:ext uri="{FF2B5EF4-FFF2-40B4-BE49-F238E27FC236}">
                <a16:creationId xmlns:a16="http://schemas.microsoft.com/office/drawing/2014/main" id="{160ECAB6-C325-4B70-BD8A-DB24455FA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243" y="5293410"/>
            <a:ext cx="2772162" cy="390580"/>
          </a:xfrm>
          <a:prstGeom prst="rect">
            <a:avLst/>
          </a:prstGeom>
        </p:spPr>
      </p:pic>
      <p:cxnSp>
        <p:nvCxnSpPr>
          <p:cNvPr id="13" name="Straight Arrow Connector 12">
            <a:extLst>
              <a:ext uri="{FF2B5EF4-FFF2-40B4-BE49-F238E27FC236}">
                <a16:creationId xmlns:a16="http://schemas.microsoft.com/office/drawing/2014/main" id="{B7B38C47-2E9A-49C9-8978-F50400FEACA8}"/>
              </a:ext>
            </a:extLst>
          </p:cNvPr>
          <p:cNvCxnSpPr>
            <a:cxnSpLocks/>
          </p:cNvCxnSpPr>
          <p:nvPr/>
        </p:nvCxnSpPr>
        <p:spPr>
          <a:xfrm flipV="1">
            <a:off x="4296067" y="3330430"/>
            <a:ext cx="770883" cy="1962980"/>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6" name="Picture 4" descr="Image result for checklist icon">
            <a:extLst>
              <a:ext uri="{FF2B5EF4-FFF2-40B4-BE49-F238E27FC236}">
                <a16:creationId xmlns:a16="http://schemas.microsoft.com/office/drawing/2014/main" id="{2C00DECE-280A-3AE4-A546-A4E845A090C5}"/>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2864" y="1760588"/>
            <a:ext cx="269357" cy="269975"/>
          </a:xfrm>
          <a:prstGeom prst="rect">
            <a:avLst/>
          </a:prstGeom>
          <a:solidFill>
            <a:srgbClr val="FF9900"/>
          </a:solidFill>
          <a:ln>
            <a:noFill/>
          </a:ln>
        </p:spPr>
      </p:pic>
      <p:pic>
        <p:nvPicPr>
          <p:cNvPr id="17" name="Picture 16">
            <a:extLst>
              <a:ext uri="{FF2B5EF4-FFF2-40B4-BE49-F238E27FC236}">
                <a16:creationId xmlns:a16="http://schemas.microsoft.com/office/drawing/2014/main" id="{772988A4-0082-4D64-D7BC-9923650F4E05}"/>
              </a:ext>
            </a:extLst>
          </p:cNvPr>
          <p:cNvPicPr>
            <a:picLocks noChangeAspect="1"/>
          </p:cNvPicPr>
          <p:nvPr/>
        </p:nvPicPr>
        <p:blipFill>
          <a:blip r:embed="rId7"/>
          <a:stretch>
            <a:fillRect/>
          </a:stretch>
        </p:blipFill>
        <p:spPr>
          <a:xfrm>
            <a:off x="6629400" y="97694"/>
            <a:ext cx="2343149" cy="1042762"/>
          </a:xfrm>
          <a:prstGeom prst="rect">
            <a:avLst/>
          </a:prstGeom>
        </p:spPr>
      </p:pic>
      <p:pic>
        <p:nvPicPr>
          <p:cNvPr id="8" name="Picture 7">
            <a:extLst>
              <a:ext uri="{FF2B5EF4-FFF2-40B4-BE49-F238E27FC236}">
                <a16:creationId xmlns:a16="http://schemas.microsoft.com/office/drawing/2014/main" id="{29EB2365-6EF0-89B0-D367-71AF8FC2DED7}"/>
              </a:ext>
            </a:extLst>
          </p:cNvPr>
          <p:cNvPicPr>
            <a:picLocks noChangeAspect="1"/>
          </p:cNvPicPr>
          <p:nvPr/>
        </p:nvPicPr>
        <p:blipFill>
          <a:blip r:embed="rId8"/>
          <a:stretch>
            <a:fillRect/>
          </a:stretch>
        </p:blipFill>
        <p:spPr>
          <a:xfrm>
            <a:off x="457200" y="3086569"/>
            <a:ext cx="2828789" cy="243861"/>
          </a:xfrm>
          <a:prstGeom prst="rect">
            <a:avLst/>
          </a:prstGeom>
        </p:spPr>
      </p:pic>
      <p:pic>
        <p:nvPicPr>
          <p:cNvPr id="6" name="Picture 5">
            <a:extLst>
              <a:ext uri="{FF2B5EF4-FFF2-40B4-BE49-F238E27FC236}">
                <a16:creationId xmlns:a16="http://schemas.microsoft.com/office/drawing/2014/main" id="{06249BAB-4B68-3BD6-36BF-4E4BBF2DA923}"/>
              </a:ext>
            </a:extLst>
          </p:cNvPr>
          <p:cNvPicPr>
            <a:picLocks noChangeAspect="1"/>
          </p:cNvPicPr>
          <p:nvPr/>
        </p:nvPicPr>
        <p:blipFill>
          <a:blip r:embed="rId9"/>
          <a:stretch>
            <a:fillRect/>
          </a:stretch>
        </p:blipFill>
        <p:spPr>
          <a:xfrm>
            <a:off x="457200" y="3058327"/>
            <a:ext cx="2828789" cy="243861"/>
          </a:xfrm>
          <a:prstGeom prst="rect">
            <a:avLst/>
          </a:prstGeom>
        </p:spPr>
      </p:pic>
      <p:pic>
        <p:nvPicPr>
          <p:cNvPr id="14" name="Picture 13">
            <a:extLst>
              <a:ext uri="{FF2B5EF4-FFF2-40B4-BE49-F238E27FC236}">
                <a16:creationId xmlns:a16="http://schemas.microsoft.com/office/drawing/2014/main" id="{AAE3A9C1-CC24-C89B-16EE-7F0C605AED9B}"/>
              </a:ext>
            </a:extLst>
          </p:cNvPr>
          <p:cNvPicPr>
            <a:picLocks noChangeAspect="1"/>
          </p:cNvPicPr>
          <p:nvPr/>
        </p:nvPicPr>
        <p:blipFill>
          <a:blip r:embed="rId10"/>
          <a:stretch>
            <a:fillRect/>
          </a:stretch>
        </p:blipFill>
        <p:spPr>
          <a:xfrm>
            <a:off x="1014070" y="3107098"/>
            <a:ext cx="2237426" cy="146317"/>
          </a:xfrm>
          <a:prstGeom prst="rect">
            <a:avLst/>
          </a:prstGeom>
        </p:spPr>
      </p:pic>
    </p:spTree>
    <p:extLst>
      <p:ext uri="{BB962C8B-B14F-4D97-AF65-F5344CB8AC3E}">
        <p14:creationId xmlns:p14="http://schemas.microsoft.com/office/powerpoint/2010/main" val="488471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480" y="326378"/>
            <a:ext cx="6096000" cy="1036642"/>
          </a:xfrm>
        </p:spPr>
        <p:txBody>
          <a:bodyPr>
            <a:normAutofit/>
          </a:bodyPr>
          <a:lstStyle/>
          <a:p>
            <a:r>
              <a:rPr lang="lv-LV" dirty="0">
                <a:solidFill>
                  <a:schemeClr val="accent4">
                    <a:lumMod val="75000"/>
                  </a:schemeClr>
                </a:solidFill>
              </a:rPr>
              <a:t>Informācijas sistēma – Atgādinājumi (3)</a:t>
            </a:r>
          </a:p>
        </p:txBody>
      </p:sp>
      <p:sp>
        <p:nvSpPr>
          <p:cNvPr id="3" name="Content Placeholder 2"/>
          <p:cNvSpPr>
            <a:spLocks noGrp="1"/>
          </p:cNvSpPr>
          <p:nvPr>
            <p:ph idx="1"/>
          </p:nvPr>
        </p:nvSpPr>
        <p:spPr>
          <a:xfrm>
            <a:off x="1722783" y="1417642"/>
            <a:ext cx="6964017" cy="4708531"/>
          </a:xfrm>
        </p:spPr>
        <p:txBody>
          <a:bodyPr/>
          <a:lstStyle/>
          <a:p>
            <a:r>
              <a:rPr lang="lv-LV" dirty="0"/>
              <a:t>Institūcija – projekta iesniedzējs: </a:t>
            </a:r>
          </a:p>
          <a:p>
            <a:pPr marL="342900" indent="-342900">
              <a:buFont typeface="Arial" panose="020B0604020202020204" pitchFamily="34" charset="0"/>
              <a:buChar char="•"/>
            </a:pPr>
            <a:r>
              <a:rPr lang="lv-LV" dirty="0"/>
              <a:t>pievieno institūcijas apliecinājuma pielikumus, </a:t>
            </a:r>
          </a:p>
          <a:p>
            <a:pPr marL="342900" indent="-342900">
              <a:buFont typeface="Arial" panose="020B0604020202020204" pitchFamily="34" charset="0"/>
              <a:buChar char="•"/>
            </a:pPr>
            <a:r>
              <a:rPr lang="lv-LV" dirty="0"/>
              <a:t>apstiprina (iesniedz) projekta iesniegumu izvērtēšanai vai to noraida.</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p:txBody>
      </p:sp>
      <p:sp>
        <p:nvSpPr>
          <p:cNvPr id="4" name="Text Placeholder 3"/>
          <p:cNvSpPr>
            <a:spLocks noGrp="1"/>
          </p:cNvSpPr>
          <p:nvPr>
            <p:ph type="body" sz="quarter" idx="10"/>
          </p:nvPr>
        </p:nvSpPr>
        <p:spPr>
          <a:xfrm>
            <a:off x="6950363" y="6359236"/>
            <a:ext cx="1981200" cy="304800"/>
          </a:xfrm>
        </p:spPr>
        <p:txBody>
          <a:bodyPr/>
          <a:lstStyle/>
          <a:p>
            <a:endParaRPr lang="lv-LV" dirty="0"/>
          </a:p>
        </p:txBody>
      </p:sp>
      <p:sp>
        <p:nvSpPr>
          <p:cNvPr id="5" name="Text Placeholder 4"/>
          <p:cNvSpPr>
            <a:spLocks noGrp="1"/>
          </p:cNvSpPr>
          <p:nvPr>
            <p:ph type="body" sz="quarter" idx="12"/>
          </p:nvPr>
        </p:nvSpPr>
        <p:spPr>
          <a:xfrm>
            <a:off x="3047999" y="6071001"/>
            <a:ext cx="3657600" cy="304800"/>
          </a:xfrm>
        </p:spPr>
        <p:txBody>
          <a:bodyPr/>
          <a:lstStyle/>
          <a:p>
            <a:endParaRPr lang="lv-LV"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09" y="3024921"/>
            <a:ext cx="8386354" cy="2415444"/>
          </a:xfrm>
          <a:prstGeom prst="rect">
            <a:avLst/>
          </a:prstGeom>
        </p:spPr>
      </p:pic>
      <p:pic>
        <p:nvPicPr>
          <p:cNvPr id="11" name="Picture 4" descr="Image result for checklist icon">
            <a:extLst>
              <a:ext uri="{FF2B5EF4-FFF2-40B4-BE49-F238E27FC236}">
                <a16:creationId xmlns:a16="http://schemas.microsoft.com/office/drawing/2014/main" id="{3C05B104-720F-4A3A-C32D-915DE5068AAC}"/>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4553" y="1858612"/>
            <a:ext cx="269357" cy="269975"/>
          </a:xfrm>
          <a:prstGeom prst="rect">
            <a:avLst/>
          </a:prstGeom>
          <a:solidFill>
            <a:srgbClr val="FF9900"/>
          </a:solidFill>
          <a:ln>
            <a:noFill/>
          </a:ln>
        </p:spPr>
      </p:pic>
      <p:pic>
        <p:nvPicPr>
          <p:cNvPr id="12" name="Picture 4" descr="Image result for checklist icon">
            <a:extLst>
              <a:ext uri="{FF2B5EF4-FFF2-40B4-BE49-F238E27FC236}">
                <a16:creationId xmlns:a16="http://schemas.microsoft.com/office/drawing/2014/main" id="{3C209D40-14E1-A8FA-2DD7-7DA9AB14CC5E}"/>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2274" y="2259354"/>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F9FE3F29-4506-8BEE-C307-9C5E792D3C74}"/>
              </a:ext>
            </a:extLst>
          </p:cNvPr>
          <p:cNvPicPr>
            <a:picLocks noChangeAspect="1"/>
          </p:cNvPicPr>
          <p:nvPr/>
        </p:nvPicPr>
        <p:blipFill>
          <a:blip r:embed="rId5"/>
          <a:stretch>
            <a:fillRect/>
          </a:stretch>
        </p:blipFill>
        <p:spPr>
          <a:xfrm>
            <a:off x="6705599" y="127084"/>
            <a:ext cx="2343149" cy="1042762"/>
          </a:xfrm>
          <a:prstGeom prst="rect">
            <a:avLst/>
          </a:prstGeom>
        </p:spPr>
      </p:pic>
      <p:pic>
        <p:nvPicPr>
          <p:cNvPr id="6" name="Picture 5">
            <a:extLst>
              <a:ext uri="{FF2B5EF4-FFF2-40B4-BE49-F238E27FC236}">
                <a16:creationId xmlns:a16="http://schemas.microsoft.com/office/drawing/2014/main" id="{C3A0F39A-375C-8F74-AD5A-587205621D88}"/>
              </a:ext>
            </a:extLst>
          </p:cNvPr>
          <p:cNvPicPr>
            <a:picLocks noChangeAspect="1"/>
          </p:cNvPicPr>
          <p:nvPr/>
        </p:nvPicPr>
        <p:blipFill>
          <a:blip r:embed="rId6"/>
          <a:stretch>
            <a:fillRect/>
          </a:stretch>
        </p:blipFill>
        <p:spPr>
          <a:xfrm>
            <a:off x="2071630" y="3909294"/>
            <a:ext cx="1116737" cy="146317"/>
          </a:xfrm>
          <a:prstGeom prst="rect">
            <a:avLst/>
          </a:prstGeom>
        </p:spPr>
      </p:pic>
    </p:spTree>
    <p:extLst>
      <p:ext uri="{BB962C8B-B14F-4D97-AF65-F5344CB8AC3E}">
        <p14:creationId xmlns:p14="http://schemas.microsoft.com/office/powerpoint/2010/main" val="3944845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487D1-8CD7-1AEE-D6F5-7F28963E3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EFAB4-BAD7-43E6-D8B5-593CF0E48205}"/>
              </a:ext>
            </a:extLst>
          </p:cNvPr>
          <p:cNvSpPr>
            <a:spLocks noGrp="1"/>
          </p:cNvSpPr>
          <p:nvPr>
            <p:ph type="title"/>
          </p:nvPr>
        </p:nvSpPr>
        <p:spPr>
          <a:xfrm>
            <a:off x="1819480" y="326378"/>
            <a:ext cx="6096000" cy="1036642"/>
          </a:xfrm>
        </p:spPr>
        <p:txBody>
          <a:bodyPr>
            <a:normAutofit/>
          </a:bodyPr>
          <a:lstStyle/>
          <a:p>
            <a:r>
              <a:rPr lang="lv-LV" dirty="0">
                <a:solidFill>
                  <a:schemeClr val="accent4">
                    <a:lumMod val="75000"/>
                  </a:schemeClr>
                </a:solidFill>
              </a:rPr>
              <a:t>Laika grafiks (orientējoši)</a:t>
            </a:r>
          </a:p>
        </p:txBody>
      </p:sp>
      <p:pic>
        <p:nvPicPr>
          <p:cNvPr id="13" name="Picture 12">
            <a:extLst>
              <a:ext uri="{FF2B5EF4-FFF2-40B4-BE49-F238E27FC236}">
                <a16:creationId xmlns:a16="http://schemas.microsoft.com/office/drawing/2014/main" id="{5B2ADC61-201C-4B88-40E5-3A43E23FC226}"/>
              </a:ext>
            </a:extLst>
          </p:cNvPr>
          <p:cNvPicPr>
            <a:picLocks noChangeAspect="1"/>
          </p:cNvPicPr>
          <p:nvPr/>
        </p:nvPicPr>
        <p:blipFill>
          <a:blip r:embed="rId3"/>
          <a:stretch>
            <a:fillRect/>
          </a:stretch>
        </p:blipFill>
        <p:spPr>
          <a:xfrm>
            <a:off x="6705599" y="127084"/>
            <a:ext cx="2343149" cy="1042762"/>
          </a:xfrm>
          <a:prstGeom prst="rect">
            <a:avLst/>
          </a:prstGeom>
        </p:spPr>
      </p:pic>
      <p:grpSp>
        <p:nvGrpSpPr>
          <p:cNvPr id="17" name="Group 16">
            <a:extLst>
              <a:ext uri="{FF2B5EF4-FFF2-40B4-BE49-F238E27FC236}">
                <a16:creationId xmlns:a16="http://schemas.microsoft.com/office/drawing/2014/main" id="{C44F4AD6-AAB5-A7B5-CBC0-4A420968E0C6}"/>
              </a:ext>
            </a:extLst>
          </p:cNvPr>
          <p:cNvGrpSpPr/>
          <p:nvPr/>
        </p:nvGrpSpPr>
        <p:grpSpPr>
          <a:xfrm>
            <a:off x="171185" y="1542865"/>
            <a:ext cx="8801630" cy="4543002"/>
            <a:chOff x="1824624" y="1422061"/>
            <a:chExt cx="8337092" cy="4171596"/>
          </a:xfrm>
        </p:grpSpPr>
        <p:sp>
          <p:nvSpPr>
            <p:cNvPr id="18" name="Rectangle 17">
              <a:extLst>
                <a:ext uri="{FF2B5EF4-FFF2-40B4-BE49-F238E27FC236}">
                  <a16:creationId xmlns:a16="http://schemas.microsoft.com/office/drawing/2014/main" id="{173F1D4B-1445-4A77-031B-2B3C585DDE75}"/>
                </a:ext>
              </a:extLst>
            </p:cNvPr>
            <p:cNvSpPr/>
            <p:nvPr/>
          </p:nvSpPr>
          <p:spPr>
            <a:xfrm>
              <a:off x="1824624" y="4615972"/>
              <a:ext cx="1914291" cy="977684"/>
            </a:xfrm>
            <a:prstGeom prst="rect">
              <a:avLst/>
            </a:prstGeom>
            <a:solidFill>
              <a:schemeClr val="bg1">
                <a:lumMod val="50000"/>
              </a:schemeClr>
            </a:solidFill>
            <a:ln w="15875" cap="flat" cmpd="sng" algn="ctr">
              <a:noFill/>
              <a:prstDash val="solid"/>
            </a:ln>
            <a:effectLst/>
          </p:spPr>
          <p:txBody>
            <a:bodyPr tIns="51435" rtlCol="0" anchor="t" anchorCtr="0"/>
            <a:lstStyle/>
            <a:p>
              <a:pPr algn="ctr" defTabSz="342900" fontAlgn="auto">
                <a:spcBef>
                  <a:spcPts val="0"/>
                </a:spcBef>
                <a:spcAft>
                  <a:spcPts val="0"/>
                </a:spcAft>
                <a:defRPr/>
              </a:pPr>
              <a:r>
                <a:rPr lang="lv-LV" sz="900" b="1" kern="0" cap="all" dirty="0">
                  <a:solidFill>
                    <a:prstClr val="black"/>
                  </a:solidFill>
                  <a:latin typeface="Trebuchet MS" panose="020B0603020202020204" pitchFamily="34" charset="0"/>
                  <a:ea typeface="Verdana" panose="020B0604030504040204" pitchFamily="34" charset="0"/>
                </a:rPr>
                <a:t>Projektu iesniegšana</a:t>
              </a:r>
              <a:endParaRPr lang="en-US" sz="900" b="1" kern="0" cap="all" dirty="0">
                <a:solidFill>
                  <a:prstClr val="black"/>
                </a:solidFill>
                <a:latin typeface="Trebuchet MS" panose="020B0603020202020204" pitchFamily="34" charset="0"/>
                <a:ea typeface="Verdana" panose="020B0604030504040204" pitchFamily="34" charset="0"/>
              </a:endParaRPr>
            </a:p>
          </p:txBody>
        </p:sp>
        <p:sp>
          <p:nvSpPr>
            <p:cNvPr id="19" name="Rectangle 18">
              <a:extLst>
                <a:ext uri="{FF2B5EF4-FFF2-40B4-BE49-F238E27FC236}">
                  <a16:creationId xmlns:a16="http://schemas.microsoft.com/office/drawing/2014/main" id="{B2215D0A-EB3A-B31C-9212-83416E6CC47F}"/>
                </a:ext>
              </a:extLst>
            </p:cNvPr>
            <p:cNvSpPr/>
            <p:nvPr/>
          </p:nvSpPr>
          <p:spPr>
            <a:xfrm>
              <a:off x="3738915" y="4294022"/>
              <a:ext cx="1571390" cy="1299632"/>
            </a:xfrm>
            <a:prstGeom prst="rect">
              <a:avLst/>
            </a:prstGeom>
            <a:solidFill>
              <a:schemeClr val="bg1">
                <a:lumMod val="65000"/>
              </a:schemeClr>
            </a:solidFill>
            <a:ln w="15875" cap="flat" cmpd="sng" algn="ctr">
              <a:noFill/>
              <a:prstDash val="solid"/>
            </a:ln>
            <a:effectLst/>
          </p:spPr>
          <p:txBody>
            <a:bodyPr tIns="51435" rtlCol="0" anchor="t" anchorCtr="0"/>
            <a:lstStyle/>
            <a:p>
              <a:pPr algn="ctr" defTabSz="342900" fontAlgn="auto">
                <a:spcBef>
                  <a:spcPts val="0"/>
                </a:spcBef>
                <a:spcAft>
                  <a:spcPts val="0"/>
                </a:spcAft>
                <a:defRPr/>
              </a:pPr>
              <a:r>
                <a:rPr lang="lv-LV" sz="900" b="1" kern="0" cap="all" dirty="0">
                  <a:solidFill>
                    <a:prstClr val="black"/>
                  </a:solidFill>
                  <a:latin typeface="Trebuchet MS" panose="020B0603020202020204" pitchFamily="34" charset="0"/>
                  <a:ea typeface="Verdana" panose="020B0604030504040204" pitchFamily="34" charset="0"/>
                </a:rPr>
                <a:t>Administratīvā izvērtēšana</a:t>
              </a:r>
              <a:endParaRPr lang="en-US" sz="900" b="1" kern="0" cap="all" dirty="0">
                <a:solidFill>
                  <a:prstClr val="black"/>
                </a:solidFill>
                <a:latin typeface="Trebuchet MS" panose="020B0603020202020204" pitchFamily="34" charset="0"/>
                <a:ea typeface="Verdana" panose="020B0604030504040204" pitchFamily="34" charset="0"/>
              </a:endParaRPr>
            </a:p>
          </p:txBody>
        </p:sp>
        <p:sp>
          <p:nvSpPr>
            <p:cNvPr id="20" name="Rectangle 19">
              <a:extLst>
                <a:ext uri="{FF2B5EF4-FFF2-40B4-BE49-F238E27FC236}">
                  <a16:creationId xmlns:a16="http://schemas.microsoft.com/office/drawing/2014/main" id="{60E351F8-56E4-C8F5-A469-B4629AEF8BA9}"/>
                </a:ext>
              </a:extLst>
            </p:cNvPr>
            <p:cNvSpPr/>
            <p:nvPr/>
          </p:nvSpPr>
          <p:spPr>
            <a:xfrm>
              <a:off x="5310305" y="3949624"/>
              <a:ext cx="1571390" cy="1644031"/>
            </a:xfrm>
            <a:prstGeom prst="rect">
              <a:avLst/>
            </a:prstGeom>
            <a:solidFill>
              <a:schemeClr val="bg1">
                <a:lumMod val="75000"/>
              </a:schemeClr>
            </a:solidFill>
            <a:ln w="15875" cap="flat" cmpd="sng" algn="ctr">
              <a:noFill/>
              <a:prstDash val="solid"/>
            </a:ln>
            <a:effectLst/>
          </p:spPr>
          <p:txBody>
            <a:bodyPr tIns="51435" rtlCol="0" anchor="t" anchorCtr="0"/>
            <a:lstStyle/>
            <a:p>
              <a:pPr algn="ctr" defTabSz="342900" fontAlgn="auto">
                <a:spcBef>
                  <a:spcPts val="0"/>
                </a:spcBef>
                <a:spcAft>
                  <a:spcPts val="0"/>
                </a:spcAft>
                <a:defRPr/>
              </a:pPr>
              <a:r>
                <a:rPr lang="lv-LV" sz="900" b="1" kern="0" cap="all" dirty="0">
                  <a:solidFill>
                    <a:prstClr val="black"/>
                  </a:solidFill>
                  <a:latin typeface="Trebuchet MS" panose="020B0603020202020204" pitchFamily="34" charset="0"/>
                  <a:ea typeface="Verdana" panose="020B0604030504040204" pitchFamily="34" charset="0"/>
                </a:rPr>
                <a:t>Individuālie vērtējumi/</a:t>
              </a:r>
            </a:p>
            <a:p>
              <a:pPr algn="ctr" defTabSz="342900" fontAlgn="auto">
                <a:spcBef>
                  <a:spcPts val="0"/>
                </a:spcBef>
                <a:spcAft>
                  <a:spcPts val="0"/>
                </a:spcAft>
                <a:defRPr/>
              </a:pPr>
              <a:r>
                <a:rPr lang="lv-LV" sz="900" b="1" kern="0" cap="all" dirty="0">
                  <a:solidFill>
                    <a:prstClr val="black"/>
                  </a:solidFill>
                  <a:latin typeface="Trebuchet MS" panose="020B0603020202020204" pitchFamily="34" charset="0"/>
                  <a:ea typeface="Verdana" panose="020B0604030504040204" pitchFamily="34" charset="0"/>
                </a:rPr>
                <a:t>KONSOLIDĒTIE VĒRTĒJUMI</a:t>
              </a:r>
              <a:endParaRPr lang="en-US" sz="900" b="1" kern="0" cap="all" dirty="0">
                <a:solidFill>
                  <a:prstClr val="black"/>
                </a:solidFill>
                <a:latin typeface="Trebuchet MS" panose="020B0603020202020204" pitchFamily="34" charset="0"/>
                <a:ea typeface="Verdana" panose="020B0604030504040204" pitchFamily="34" charset="0"/>
              </a:endParaRPr>
            </a:p>
          </p:txBody>
        </p:sp>
        <p:sp>
          <p:nvSpPr>
            <p:cNvPr id="21" name="Rectangle 20">
              <a:extLst>
                <a:ext uri="{FF2B5EF4-FFF2-40B4-BE49-F238E27FC236}">
                  <a16:creationId xmlns:a16="http://schemas.microsoft.com/office/drawing/2014/main" id="{BB875488-7138-3238-F00B-C3B68963AA40}"/>
                </a:ext>
              </a:extLst>
            </p:cNvPr>
            <p:cNvSpPr/>
            <p:nvPr/>
          </p:nvSpPr>
          <p:spPr>
            <a:xfrm>
              <a:off x="6881696" y="3605227"/>
              <a:ext cx="1571390" cy="1988429"/>
            </a:xfrm>
            <a:prstGeom prst="rect">
              <a:avLst/>
            </a:prstGeom>
            <a:solidFill>
              <a:schemeClr val="bg1">
                <a:lumMod val="85000"/>
              </a:schemeClr>
            </a:solidFill>
            <a:ln w="15875" cap="flat" cmpd="sng" algn="ctr">
              <a:noFill/>
              <a:prstDash val="solid"/>
            </a:ln>
            <a:effectLst/>
          </p:spPr>
          <p:txBody>
            <a:bodyPr tIns="51435" rtlCol="0" anchor="t" anchorCtr="0"/>
            <a:lstStyle/>
            <a:p>
              <a:pPr algn="ctr" defTabSz="342900" fontAlgn="auto">
                <a:spcBef>
                  <a:spcPts val="0"/>
                </a:spcBef>
                <a:spcAft>
                  <a:spcPts val="0"/>
                </a:spcAft>
                <a:defRPr/>
              </a:pPr>
              <a:r>
                <a:rPr lang="lv-LV" sz="900" b="1" kern="0" cap="all" dirty="0">
                  <a:solidFill>
                    <a:prstClr val="black"/>
                  </a:solidFill>
                  <a:latin typeface="Trebuchet MS" panose="020B0603020202020204" pitchFamily="34" charset="0"/>
                  <a:ea typeface="Verdana" panose="020B0604030504040204" pitchFamily="34" charset="0"/>
                </a:rPr>
                <a:t>LĒMUMI PAR FINANSĒŠANU/</a:t>
              </a:r>
            </a:p>
            <a:p>
              <a:pPr algn="ctr" defTabSz="342900" fontAlgn="auto">
                <a:spcBef>
                  <a:spcPts val="0"/>
                </a:spcBef>
                <a:spcAft>
                  <a:spcPts val="0"/>
                </a:spcAft>
                <a:defRPr/>
              </a:pPr>
              <a:r>
                <a:rPr lang="lv-LV" sz="900" b="1" kern="0" cap="all" dirty="0">
                  <a:solidFill>
                    <a:prstClr val="black"/>
                  </a:solidFill>
                  <a:latin typeface="Trebuchet MS" panose="020B0603020202020204" pitchFamily="34" charset="0"/>
                  <a:ea typeface="Verdana" panose="020B0604030504040204" pitchFamily="34" charset="0"/>
                </a:rPr>
                <a:t>NORAIDĪŠANU</a:t>
              </a:r>
              <a:endParaRPr lang="en-US" sz="900" b="1" kern="0" cap="all" dirty="0">
                <a:solidFill>
                  <a:prstClr val="black"/>
                </a:solidFill>
                <a:latin typeface="Trebuchet MS" panose="020B0603020202020204" pitchFamily="34" charset="0"/>
                <a:ea typeface="Verdana" panose="020B0604030504040204" pitchFamily="34" charset="0"/>
              </a:endParaRPr>
            </a:p>
          </p:txBody>
        </p:sp>
        <p:sp>
          <p:nvSpPr>
            <p:cNvPr id="22" name="Rectangle 21">
              <a:extLst>
                <a:ext uri="{FF2B5EF4-FFF2-40B4-BE49-F238E27FC236}">
                  <a16:creationId xmlns:a16="http://schemas.microsoft.com/office/drawing/2014/main" id="{C7A21FB0-C49C-6209-4319-84FE592276BA}"/>
                </a:ext>
              </a:extLst>
            </p:cNvPr>
            <p:cNvSpPr/>
            <p:nvPr/>
          </p:nvSpPr>
          <p:spPr>
            <a:xfrm>
              <a:off x="8453085" y="3260829"/>
              <a:ext cx="1562189" cy="2332827"/>
            </a:xfrm>
            <a:prstGeom prst="rect">
              <a:avLst/>
            </a:prstGeom>
            <a:solidFill>
              <a:schemeClr val="bg1">
                <a:lumMod val="95000"/>
              </a:schemeClr>
            </a:solidFill>
            <a:ln w="15875" cap="flat" cmpd="sng" algn="ctr">
              <a:noFill/>
              <a:prstDash val="solid"/>
            </a:ln>
            <a:effectLst/>
          </p:spPr>
          <p:txBody>
            <a:bodyPr tIns="51435" rtlCol="0" anchor="t" anchorCtr="0"/>
            <a:lstStyle/>
            <a:p>
              <a:pPr algn="ctr" defTabSz="342900" fontAlgn="auto">
                <a:spcBef>
                  <a:spcPts val="0"/>
                </a:spcBef>
                <a:spcAft>
                  <a:spcPts val="0"/>
                </a:spcAft>
                <a:defRPr/>
              </a:pPr>
              <a:r>
                <a:rPr lang="lv-LV" sz="900" b="1" kern="0" cap="all" dirty="0">
                  <a:solidFill>
                    <a:prstClr val="black"/>
                  </a:solidFill>
                  <a:latin typeface="Trebuchet MS" panose="020B0603020202020204" pitchFamily="34" charset="0"/>
                  <a:ea typeface="Verdana" panose="020B0604030504040204" pitchFamily="34" charset="0"/>
                </a:rPr>
                <a:t>Līgumu slēgšana/projektu īstenošanas uzsākšana</a:t>
              </a:r>
              <a:endParaRPr lang="en-US" sz="900" b="1" kern="0" cap="all" dirty="0">
                <a:solidFill>
                  <a:prstClr val="black"/>
                </a:solidFill>
                <a:latin typeface="Trebuchet MS" panose="020B0603020202020204" pitchFamily="34" charset="0"/>
                <a:ea typeface="Verdana" panose="020B0604030504040204" pitchFamily="34" charset="0"/>
              </a:endParaRPr>
            </a:p>
          </p:txBody>
        </p:sp>
        <p:sp>
          <p:nvSpPr>
            <p:cNvPr id="23" name="Rectangle 22">
              <a:extLst>
                <a:ext uri="{FF2B5EF4-FFF2-40B4-BE49-F238E27FC236}">
                  <a16:creationId xmlns:a16="http://schemas.microsoft.com/office/drawing/2014/main" id="{ED02C3BE-8F04-4BC3-709D-1BCED1C29F4A}"/>
                </a:ext>
              </a:extLst>
            </p:cNvPr>
            <p:cNvSpPr/>
            <p:nvPr/>
          </p:nvSpPr>
          <p:spPr>
            <a:xfrm>
              <a:off x="1824625" y="4452728"/>
              <a:ext cx="1914290" cy="187891"/>
            </a:xfrm>
            <a:prstGeom prst="rect">
              <a:avLst/>
            </a:prstGeom>
            <a:solidFill>
              <a:schemeClr val="accent2">
                <a:lumMod val="60000"/>
                <a:lumOff val="40000"/>
              </a:schemeClr>
            </a:solidFill>
            <a:ln w="15875" cap="flat" cmpd="sng" algn="ctr">
              <a:noFill/>
              <a:prstDash val="solid"/>
            </a:ln>
            <a:effectLst/>
          </p:spPr>
          <p:txBody>
            <a:bodyPr rtlCol="0" anchor="ctr"/>
            <a:lstStyle/>
            <a:p>
              <a:pPr algn="ctr" defTabSz="342900" fontAlgn="auto">
                <a:spcBef>
                  <a:spcPts val="0"/>
                </a:spcBef>
                <a:spcAft>
                  <a:spcPts val="0"/>
                </a:spcAft>
                <a:defRPr/>
              </a:pPr>
              <a:endParaRPr lang="en-US" sz="675" kern="0" dirty="0">
                <a:solidFill>
                  <a:prstClr val="white"/>
                </a:solidFill>
                <a:latin typeface="Trebuchet MS" panose="020B0603020202020204" pitchFamily="34" charset="0"/>
                <a:ea typeface="Verdana" panose="020B0604030504040204" pitchFamily="34" charset="0"/>
              </a:endParaRPr>
            </a:p>
          </p:txBody>
        </p:sp>
        <p:sp>
          <p:nvSpPr>
            <p:cNvPr id="24" name="Rectangle 23">
              <a:extLst>
                <a:ext uri="{FF2B5EF4-FFF2-40B4-BE49-F238E27FC236}">
                  <a16:creationId xmlns:a16="http://schemas.microsoft.com/office/drawing/2014/main" id="{3259F447-9352-E541-FBA0-03FB65D1F182}"/>
                </a:ext>
              </a:extLst>
            </p:cNvPr>
            <p:cNvSpPr/>
            <p:nvPr/>
          </p:nvSpPr>
          <p:spPr>
            <a:xfrm>
              <a:off x="3738914" y="4107847"/>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algn="ctr" defTabSz="342900" fontAlgn="auto">
                <a:spcBef>
                  <a:spcPts val="0"/>
                </a:spcBef>
                <a:spcAft>
                  <a:spcPts val="0"/>
                </a:spcAft>
                <a:defRPr/>
              </a:pPr>
              <a:endParaRPr lang="en-US" sz="675" kern="0">
                <a:solidFill>
                  <a:prstClr val="white"/>
                </a:solidFill>
                <a:latin typeface="Trebuchet MS" panose="020B0603020202020204" pitchFamily="34" charset="0"/>
                <a:ea typeface="Verdana" panose="020B0604030504040204" pitchFamily="34" charset="0"/>
              </a:endParaRPr>
            </a:p>
          </p:txBody>
        </p:sp>
        <p:sp>
          <p:nvSpPr>
            <p:cNvPr id="25" name="Rectangle 24">
              <a:extLst>
                <a:ext uri="{FF2B5EF4-FFF2-40B4-BE49-F238E27FC236}">
                  <a16:creationId xmlns:a16="http://schemas.microsoft.com/office/drawing/2014/main" id="{777EC1EB-8513-ABB6-9A50-EAC5AB2A23CF}"/>
                </a:ext>
              </a:extLst>
            </p:cNvPr>
            <p:cNvSpPr/>
            <p:nvPr/>
          </p:nvSpPr>
          <p:spPr>
            <a:xfrm>
              <a:off x="5310304" y="3762967"/>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algn="ctr" defTabSz="342900" fontAlgn="auto">
                <a:spcBef>
                  <a:spcPts val="0"/>
                </a:spcBef>
                <a:spcAft>
                  <a:spcPts val="0"/>
                </a:spcAft>
                <a:defRPr/>
              </a:pPr>
              <a:endParaRPr lang="en-US" sz="675" kern="0">
                <a:solidFill>
                  <a:prstClr val="white"/>
                </a:solidFill>
                <a:latin typeface="Trebuchet MS" panose="020B0603020202020204" pitchFamily="34" charset="0"/>
                <a:ea typeface="Verdana" panose="020B0604030504040204" pitchFamily="34" charset="0"/>
              </a:endParaRPr>
            </a:p>
          </p:txBody>
        </p:sp>
        <p:sp>
          <p:nvSpPr>
            <p:cNvPr id="26" name="Rectangle 25">
              <a:extLst>
                <a:ext uri="{FF2B5EF4-FFF2-40B4-BE49-F238E27FC236}">
                  <a16:creationId xmlns:a16="http://schemas.microsoft.com/office/drawing/2014/main" id="{B065B725-53FC-ECAD-327E-81E8594E96DE}"/>
                </a:ext>
              </a:extLst>
            </p:cNvPr>
            <p:cNvSpPr/>
            <p:nvPr/>
          </p:nvSpPr>
          <p:spPr>
            <a:xfrm>
              <a:off x="6881695" y="3418086"/>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algn="ctr" defTabSz="342900" fontAlgn="auto">
                <a:spcBef>
                  <a:spcPts val="0"/>
                </a:spcBef>
                <a:spcAft>
                  <a:spcPts val="0"/>
                </a:spcAft>
                <a:defRPr/>
              </a:pPr>
              <a:endParaRPr lang="en-US" sz="675" kern="0">
                <a:solidFill>
                  <a:prstClr val="white"/>
                </a:solidFill>
                <a:latin typeface="Trebuchet MS" panose="020B0603020202020204" pitchFamily="34" charset="0"/>
                <a:ea typeface="Verdana" panose="020B0604030504040204" pitchFamily="34" charset="0"/>
              </a:endParaRPr>
            </a:p>
          </p:txBody>
        </p:sp>
        <p:sp>
          <p:nvSpPr>
            <p:cNvPr id="27" name="Rectangle 26">
              <a:extLst>
                <a:ext uri="{FF2B5EF4-FFF2-40B4-BE49-F238E27FC236}">
                  <a16:creationId xmlns:a16="http://schemas.microsoft.com/office/drawing/2014/main" id="{14491A49-2536-B820-941D-83BC87D5DE05}"/>
                </a:ext>
              </a:extLst>
            </p:cNvPr>
            <p:cNvSpPr/>
            <p:nvPr/>
          </p:nvSpPr>
          <p:spPr>
            <a:xfrm>
              <a:off x="8453086" y="3073205"/>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algn="ctr" defTabSz="342900" fontAlgn="auto">
                <a:spcBef>
                  <a:spcPts val="0"/>
                </a:spcBef>
                <a:spcAft>
                  <a:spcPts val="0"/>
                </a:spcAft>
                <a:defRPr/>
              </a:pPr>
              <a:endParaRPr lang="en-US" sz="675" kern="0">
                <a:solidFill>
                  <a:prstClr val="white"/>
                </a:solidFill>
                <a:latin typeface="Trebuchet MS" panose="020B0603020202020204" pitchFamily="34" charset="0"/>
                <a:ea typeface="Verdana" panose="020B0604030504040204" pitchFamily="34" charset="0"/>
              </a:endParaRPr>
            </a:p>
          </p:txBody>
        </p:sp>
        <p:sp>
          <p:nvSpPr>
            <p:cNvPr id="28" name="Rectangle 27">
              <a:extLst>
                <a:ext uri="{FF2B5EF4-FFF2-40B4-BE49-F238E27FC236}">
                  <a16:creationId xmlns:a16="http://schemas.microsoft.com/office/drawing/2014/main" id="{30AA09CB-1393-42AB-C8A9-E5CA95292294}"/>
                </a:ext>
              </a:extLst>
            </p:cNvPr>
            <p:cNvSpPr/>
            <p:nvPr/>
          </p:nvSpPr>
          <p:spPr>
            <a:xfrm>
              <a:off x="1824625" y="5086352"/>
              <a:ext cx="1914291" cy="507305"/>
            </a:xfrm>
            <a:prstGeom prst="rect">
              <a:avLst/>
            </a:prstGeom>
            <a:solidFill>
              <a:schemeClr val="accent2">
                <a:lumMod val="50000"/>
              </a:schemeClr>
            </a:solidFill>
            <a:ln w="15875" cap="flat" cmpd="sng" algn="ctr">
              <a:noFill/>
              <a:prstDash val="solid"/>
            </a:ln>
            <a:effectLst/>
          </p:spPr>
          <p:txBody>
            <a:bodyPr rtlCol="0" anchor="ctr"/>
            <a:lstStyle/>
            <a:p>
              <a:pPr algn="ctr" defTabSz="342900" fontAlgn="auto">
                <a:spcBef>
                  <a:spcPts val="0"/>
                </a:spcBef>
                <a:spcAft>
                  <a:spcPts val="0"/>
                </a:spcAft>
                <a:defRPr/>
              </a:pPr>
              <a:r>
                <a:rPr lang="lv-LV"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12/06/2025</a:t>
              </a:r>
              <a:endParaRPr lang="en-US"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endParaRPr>
            </a:p>
          </p:txBody>
        </p:sp>
        <p:sp>
          <p:nvSpPr>
            <p:cNvPr id="29" name="Rectangle 28">
              <a:extLst>
                <a:ext uri="{FF2B5EF4-FFF2-40B4-BE49-F238E27FC236}">
                  <a16:creationId xmlns:a16="http://schemas.microsoft.com/office/drawing/2014/main" id="{3D287A8D-B876-20A0-158A-53BC99E5797D}"/>
                </a:ext>
              </a:extLst>
            </p:cNvPr>
            <p:cNvSpPr/>
            <p:nvPr/>
          </p:nvSpPr>
          <p:spPr>
            <a:xfrm>
              <a:off x="3729713" y="5085767"/>
              <a:ext cx="1589795" cy="507305"/>
            </a:xfrm>
            <a:prstGeom prst="rect">
              <a:avLst/>
            </a:prstGeom>
            <a:solidFill>
              <a:schemeClr val="accent2">
                <a:lumMod val="50000"/>
              </a:schemeClr>
            </a:solidFill>
            <a:ln w="15875" cap="flat" cmpd="sng" algn="ctr">
              <a:noFill/>
              <a:prstDash val="solid"/>
            </a:ln>
            <a:effectLst/>
          </p:spPr>
          <p:txBody>
            <a:bodyPr rtlCol="0" anchor="ctr"/>
            <a:lstStyle/>
            <a:p>
              <a:pPr algn="ctr" defTabSz="342900" fontAlgn="auto">
                <a:spcBef>
                  <a:spcPts val="0"/>
                </a:spcBef>
                <a:spcAft>
                  <a:spcPts val="0"/>
                </a:spcAft>
                <a:defRPr/>
              </a:pPr>
              <a:r>
                <a:rPr lang="lv-LV"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25/06/2025</a:t>
              </a:r>
              <a:endParaRPr lang="en-US"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endParaRPr>
            </a:p>
          </p:txBody>
        </p:sp>
        <p:sp>
          <p:nvSpPr>
            <p:cNvPr id="30" name="Rectangle 29">
              <a:extLst>
                <a:ext uri="{FF2B5EF4-FFF2-40B4-BE49-F238E27FC236}">
                  <a16:creationId xmlns:a16="http://schemas.microsoft.com/office/drawing/2014/main" id="{DAB013BE-DCB4-35F9-82DD-77A912394F5E}"/>
                </a:ext>
              </a:extLst>
            </p:cNvPr>
            <p:cNvSpPr/>
            <p:nvPr/>
          </p:nvSpPr>
          <p:spPr>
            <a:xfrm>
              <a:off x="5310306" y="5086352"/>
              <a:ext cx="1571390" cy="507305"/>
            </a:xfrm>
            <a:prstGeom prst="rect">
              <a:avLst/>
            </a:prstGeom>
            <a:solidFill>
              <a:schemeClr val="accent2">
                <a:lumMod val="50000"/>
              </a:schemeClr>
            </a:solidFill>
            <a:ln w="15875" cap="flat" cmpd="sng" algn="ctr">
              <a:noFill/>
              <a:prstDash val="solid"/>
            </a:ln>
            <a:effectLst/>
          </p:spPr>
          <p:txBody>
            <a:bodyPr rtlCol="0" anchor="ctr"/>
            <a:lstStyle/>
            <a:p>
              <a:pPr algn="ctr" defTabSz="342900" fontAlgn="auto">
                <a:spcBef>
                  <a:spcPts val="0"/>
                </a:spcBef>
                <a:spcAft>
                  <a:spcPts val="0"/>
                </a:spcAft>
                <a:defRPr/>
              </a:pPr>
              <a:r>
                <a:rPr lang="lv-LV"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25/08/2025</a:t>
              </a:r>
              <a:endParaRPr lang="en-US"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endParaRPr>
            </a:p>
          </p:txBody>
        </p:sp>
        <p:sp>
          <p:nvSpPr>
            <p:cNvPr id="31" name="Rectangle 30">
              <a:extLst>
                <a:ext uri="{FF2B5EF4-FFF2-40B4-BE49-F238E27FC236}">
                  <a16:creationId xmlns:a16="http://schemas.microsoft.com/office/drawing/2014/main" id="{E025D334-8E82-738E-5FD2-6AF957FA1DAB}"/>
                </a:ext>
              </a:extLst>
            </p:cNvPr>
            <p:cNvSpPr/>
            <p:nvPr/>
          </p:nvSpPr>
          <p:spPr>
            <a:xfrm>
              <a:off x="6881695" y="5086352"/>
              <a:ext cx="1571390" cy="507305"/>
            </a:xfrm>
            <a:prstGeom prst="rect">
              <a:avLst/>
            </a:prstGeom>
            <a:solidFill>
              <a:schemeClr val="accent2">
                <a:lumMod val="50000"/>
              </a:schemeClr>
            </a:solidFill>
            <a:ln w="15875" cap="flat" cmpd="sng" algn="ctr">
              <a:noFill/>
              <a:prstDash val="solid"/>
            </a:ln>
            <a:effectLst/>
          </p:spPr>
          <p:txBody>
            <a:bodyPr rtlCol="0" anchor="ctr"/>
            <a:lstStyle/>
            <a:p>
              <a:pPr algn="ctr" defTabSz="342900" fontAlgn="auto">
                <a:spcBef>
                  <a:spcPts val="0"/>
                </a:spcBef>
                <a:spcAft>
                  <a:spcPts val="0"/>
                </a:spcAft>
                <a:defRPr/>
              </a:pPr>
              <a:r>
                <a:rPr lang="lv-LV"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27/08/2025</a:t>
              </a:r>
              <a:endParaRPr lang="en-US"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endParaRPr>
            </a:p>
          </p:txBody>
        </p:sp>
        <p:sp>
          <p:nvSpPr>
            <p:cNvPr id="32" name="Rectangle 31">
              <a:extLst>
                <a:ext uri="{FF2B5EF4-FFF2-40B4-BE49-F238E27FC236}">
                  <a16:creationId xmlns:a16="http://schemas.microsoft.com/office/drawing/2014/main" id="{9DB3F333-C285-C63D-DBE4-E9A46A435CAD}"/>
                </a:ext>
              </a:extLst>
            </p:cNvPr>
            <p:cNvSpPr/>
            <p:nvPr/>
          </p:nvSpPr>
          <p:spPr>
            <a:xfrm>
              <a:off x="8453086" y="5086352"/>
              <a:ext cx="1571390" cy="507305"/>
            </a:xfrm>
            <a:prstGeom prst="rect">
              <a:avLst/>
            </a:prstGeom>
            <a:solidFill>
              <a:schemeClr val="accent2">
                <a:lumMod val="50000"/>
              </a:schemeClr>
            </a:solidFill>
            <a:ln w="15875" cap="flat" cmpd="sng" algn="ctr">
              <a:noFill/>
              <a:prstDash val="solid"/>
            </a:ln>
            <a:effectLst/>
          </p:spPr>
          <p:txBody>
            <a:bodyPr rtlCol="0" anchor="ctr"/>
            <a:lstStyle/>
            <a:p>
              <a:pPr algn="ctr" defTabSz="342900" fontAlgn="auto">
                <a:spcBef>
                  <a:spcPts val="0"/>
                </a:spcBef>
                <a:spcAft>
                  <a:spcPts val="0"/>
                </a:spcAft>
                <a:defRPr/>
              </a:pPr>
              <a:r>
                <a:rPr lang="lv-LV"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Sākot no 01/09/2025</a:t>
              </a:r>
              <a:endParaRPr lang="en-US"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endParaRPr>
            </a:p>
          </p:txBody>
        </p:sp>
        <p:grpSp>
          <p:nvGrpSpPr>
            <p:cNvPr id="33" name="Group 32">
              <a:extLst>
                <a:ext uri="{FF2B5EF4-FFF2-40B4-BE49-F238E27FC236}">
                  <a16:creationId xmlns:a16="http://schemas.microsoft.com/office/drawing/2014/main" id="{338E39AF-1DB2-995F-B03B-8497BAE08EB6}"/>
                </a:ext>
              </a:extLst>
            </p:cNvPr>
            <p:cNvGrpSpPr/>
            <p:nvPr/>
          </p:nvGrpSpPr>
          <p:grpSpPr>
            <a:xfrm>
              <a:off x="2296113" y="2556068"/>
              <a:ext cx="1239271" cy="1100316"/>
              <a:chOff x="190371" y="2580726"/>
              <a:chExt cx="3068645" cy="1467086"/>
            </a:xfrm>
          </p:grpSpPr>
          <p:sp>
            <p:nvSpPr>
              <p:cNvPr id="64" name="TextBox 63">
                <a:extLst>
                  <a:ext uri="{FF2B5EF4-FFF2-40B4-BE49-F238E27FC236}">
                    <a16:creationId xmlns:a16="http://schemas.microsoft.com/office/drawing/2014/main" id="{457DE430-A268-B3FD-4574-D3C7A49F8C45}"/>
                  </a:ext>
                </a:extLst>
              </p:cNvPr>
              <p:cNvSpPr txBox="1"/>
              <p:nvPr/>
            </p:nvSpPr>
            <p:spPr>
              <a:xfrm>
                <a:off x="190371" y="2580726"/>
                <a:ext cx="3068645" cy="508705"/>
              </a:xfrm>
              <a:prstGeom prst="rect">
                <a:avLst/>
              </a:prstGeom>
              <a:noFill/>
            </p:spPr>
            <p:txBody>
              <a:bodyPr wrap="square" lIns="0" rIns="0" rtlCol="0" anchor="b">
                <a:spAutoFit/>
              </a:bodyPr>
              <a:lstStyle/>
              <a:p>
                <a:pPr algn="r" defTabSz="342900" fontAlgn="auto">
                  <a:spcBef>
                    <a:spcPts val="0"/>
                  </a:spcBef>
                  <a:spcAft>
                    <a:spcPts val="0"/>
                  </a:spcAft>
                  <a:defRPr/>
                </a:pPr>
                <a:r>
                  <a:rPr lang="lv-LV" sz="1050" b="1" kern="0" noProof="1">
                    <a:solidFill>
                      <a:prstClr val="black"/>
                    </a:solidFill>
                    <a:latin typeface="Trebuchet MS" panose="020B0603020202020204" pitchFamily="34" charset="0"/>
                    <a:ea typeface="Verdana" panose="020B0604030504040204" pitchFamily="34" charset="0"/>
                  </a:rPr>
                  <a:t>Pieteikumu iesniegšana </a:t>
                </a:r>
                <a:endParaRPr lang="en-US" sz="1050" b="1" kern="0" noProof="1">
                  <a:solidFill>
                    <a:prstClr val="black"/>
                  </a:solidFill>
                  <a:latin typeface="Trebuchet MS" panose="020B0603020202020204" pitchFamily="34" charset="0"/>
                  <a:ea typeface="Verdana" panose="020B0604030504040204" pitchFamily="34" charset="0"/>
                </a:endParaRPr>
              </a:p>
            </p:txBody>
          </p:sp>
          <p:sp>
            <p:nvSpPr>
              <p:cNvPr id="65" name="TextBox 64">
                <a:extLst>
                  <a:ext uri="{FF2B5EF4-FFF2-40B4-BE49-F238E27FC236}">
                    <a16:creationId xmlns:a16="http://schemas.microsoft.com/office/drawing/2014/main" id="{5F2796D9-F16D-DFCC-2FC8-F56B725B2594}"/>
                  </a:ext>
                </a:extLst>
              </p:cNvPr>
              <p:cNvSpPr txBox="1"/>
              <p:nvPr/>
            </p:nvSpPr>
            <p:spPr>
              <a:xfrm>
                <a:off x="332936" y="3086923"/>
                <a:ext cx="2926080" cy="960889"/>
              </a:xfrm>
              <a:prstGeom prst="rect">
                <a:avLst/>
              </a:prstGeom>
              <a:noFill/>
            </p:spPr>
            <p:txBody>
              <a:bodyPr wrap="square" lIns="0" rIns="0" rtlCol="0" anchor="t">
                <a:spAutoFit/>
              </a:bodyPr>
              <a:lstStyle/>
              <a:p>
                <a:pPr algn="just" defTabSz="342900" fontAlgn="auto">
                  <a:spcBef>
                    <a:spcPts val="0"/>
                  </a:spcBef>
                  <a:spcAft>
                    <a:spcPts val="0"/>
                  </a:spcAft>
                  <a:defRPr/>
                </a:pPr>
                <a:r>
                  <a:rPr lang="lv-LV" sz="900" kern="0" noProof="1">
                    <a:solidFill>
                      <a:prstClr val="black">
                        <a:lumMod val="65000"/>
                        <a:lumOff val="35000"/>
                      </a:prstClr>
                    </a:solidFill>
                    <a:latin typeface="Trebuchet MS" panose="020B0603020202020204" pitchFamily="34" charset="0"/>
                    <a:ea typeface="Verdana" panose="020B0604030504040204" pitchFamily="34" charset="0"/>
                  </a:rPr>
                  <a:t>Projekta pieteikumu iesniegšana NZDIS LZP informācijas sistēmā līdz </a:t>
                </a:r>
                <a:r>
                  <a:rPr lang="lv-LV" sz="900" b="1" kern="0" noProof="1">
                    <a:solidFill>
                      <a:prstClr val="black">
                        <a:lumMod val="65000"/>
                        <a:lumOff val="35000"/>
                      </a:prstClr>
                    </a:solidFill>
                    <a:latin typeface="Trebuchet MS" panose="020B0603020202020204" pitchFamily="34" charset="0"/>
                    <a:ea typeface="Verdana" panose="020B0604030504040204" pitchFamily="34" charset="0"/>
                  </a:rPr>
                  <a:t>12.06.2025. plkst. 17:00</a:t>
                </a:r>
                <a:endParaRPr lang="en-US" sz="900" b="1" kern="0" noProof="1">
                  <a:solidFill>
                    <a:prstClr val="white">
                      <a:lumMod val="50000"/>
                    </a:prstClr>
                  </a:solidFill>
                  <a:latin typeface="Trebuchet MS" panose="020B0603020202020204" pitchFamily="34" charset="0"/>
                  <a:ea typeface="Verdana" panose="020B0604030504040204" pitchFamily="34" charset="0"/>
                </a:endParaRPr>
              </a:p>
            </p:txBody>
          </p:sp>
        </p:grpSp>
        <p:grpSp>
          <p:nvGrpSpPr>
            <p:cNvPr id="34" name="Group 33">
              <a:extLst>
                <a:ext uri="{FF2B5EF4-FFF2-40B4-BE49-F238E27FC236}">
                  <a16:creationId xmlns:a16="http://schemas.microsoft.com/office/drawing/2014/main" id="{E59AE9EA-CCDD-F1BC-76F2-E8D8EF40C61F}"/>
                </a:ext>
              </a:extLst>
            </p:cNvPr>
            <p:cNvGrpSpPr/>
            <p:nvPr/>
          </p:nvGrpSpPr>
          <p:grpSpPr>
            <a:xfrm>
              <a:off x="3742480" y="2325290"/>
              <a:ext cx="1305892" cy="976344"/>
              <a:chOff x="75688" y="2576452"/>
              <a:chExt cx="3233610" cy="1301792"/>
            </a:xfrm>
          </p:grpSpPr>
          <p:sp>
            <p:nvSpPr>
              <p:cNvPr id="62" name="TextBox 61">
                <a:extLst>
                  <a:ext uri="{FF2B5EF4-FFF2-40B4-BE49-F238E27FC236}">
                    <a16:creationId xmlns:a16="http://schemas.microsoft.com/office/drawing/2014/main" id="{736EA849-9B55-410B-BA1B-80EB91ED2A81}"/>
                  </a:ext>
                </a:extLst>
              </p:cNvPr>
              <p:cNvSpPr txBox="1"/>
              <p:nvPr/>
            </p:nvSpPr>
            <p:spPr>
              <a:xfrm>
                <a:off x="75688" y="2576452"/>
                <a:ext cx="3233610" cy="508705"/>
              </a:xfrm>
              <a:prstGeom prst="rect">
                <a:avLst/>
              </a:prstGeom>
              <a:noFill/>
            </p:spPr>
            <p:txBody>
              <a:bodyPr wrap="square" lIns="0" rIns="0" rtlCol="0" anchor="b">
                <a:spAutoFit/>
              </a:bodyPr>
              <a:lstStyle/>
              <a:p>
                <a:pPr algn="r" defTabSz="342900" fontAlgn="auto">
                  <a:spcBef>
                    <a:spcPts val="0"/>
                  </a:spcBef>
                  <a:spcAft>
                    <a:spcPts val="0"/>
                  </a:spcAft>
                  <a:defRPr/>
                </a:pPr>
                <a:r>
                  <a:rPr lang="lv-LV" sz="1050" b="1" kern="0" noProof="1">
                    <a:solidFill>
                      <a:prstClr val="black"/>
                    </a:solidFill>
                    <a:latin typeface="Trebuchet MS" panose="020B0603020202020204" pitchFamily="34" charset="0"/>
                    <a:ea typeface="Verdana" panose="020B0604030504040204" pitchFamily="34" charset="0"/>
                  </a:rPr>
                  <a:t>Administratīvā izvērtēšana</a:t>
                </a:r>
                <a:endParaRPr lang="en-US" sz="1050" b="1" kern="0" noProof="1">
                  <a:solidFill>
                    <a:prstClr val="black"/>
                  </a:solidFill>
                  <a:latin typeface="Trebuchet MS" panose="020B0603020202020204" pitchFamily="34" charset="0"/>
                  <a:ea typeface="Verdana" panose="020B0604030504040204" pitchFamily="34" charset="0"/>
                </a:endParaRPr>
              </a:p>
            </p:txBody>
          </p:sp>
          <p:sp>
            <p:nvSpPr>
              <p:cNvPr id="63" name="TextBox 62">
                <a:extLst>
                  <a:ext uri="{FF2B5EF4-FFF2-40B4-BE49-F238E27FC236}">
                    <a16:creationId xmlns:a16="http://schemas.microsoft.com/office/drawing/2014/main" id="{255E7153-580F-5634-026C-EC46E5A83241}"/>
                  </a:ext>
                </a:extLst>
              </p:cNvPr>
              <p:cNvSpPr txBox="1"/>
              <p:nvPr/>
            </p:nvSpPr>
            <p:spPr>
              <a:xfrm>
                <a:off x="332938" y="3086923"/>
                <a:ext cx="2926080" cy="791321"/>
              </a:xfrm>
              <a:prstGeom prst="rect">
                <a:avLst/>
              </a:prstGeom>
              <a:noFill/>
            </p:spPr>
            <p:txBody>
              <a:bodyPr wrap="square" lIns="0" rIns="0" rtlCol="0" anchor="t">
                <a:spAutoFit/>
              </a:bodyPr>
              <a:lstStyle/>
              <a:p>
                <a:pPr defTabSz="342900" fontAlgn="auto">
                  <a:spcBef>
                    <a:spcPts val="0"/>
                  </a:spcBef>
                  <a:spcAft>
                    <a:spcPts val="0"/>
                  </a:spcAft>
                  <a:defRPr/>
                </a:pPr>
                <a:r>
                  <a:rPr lang="lv-LV" sz="900" kern="0" noProof="1">
                    <a:solidFill>
                      <a:prstClr val="black">
                        <a:lumMod val="65000"/>
                        <a:lumOff val="35000"/>
                      </a:prstClr>
                    </a:solidFill>
                    <a:latin typeface="Trebuchet MS" panose="020B0603020202020204" pitchFamily="34" charset="0"/>
                    <a:ea typeface="Verdana" panose="020B0604030504040204" pitchFamily="34" charset="0"/>
                  </a:rPr>
                  <a:t>Projekta pieteikumu atbilstības administratīvajiem kritērijiem izvērtēšana </a:t>
                </a:r>
                <a:endParaRPr lang="en-US" sz="900" kern="0" noProof="1">
                  <a:solidFill>
                    <a:prstClr val="black">
                      <a:lumMod val="65000"/>
                      <a:lumOff val="35000"/>
                    </a:prstClr>
                  </a:solidFill>
                  <a:latin typeface="Trebuchet MS" panose="020B0603020202020204" pitchFamily="34" charset="0"/>
                  <a:ea typeface="Verdana" panose="020B0604030504040204" pitchFamily="34" charset="0"/>
                </a:endParaRPr>
              </a:p>
            </p:txBody>
          </p:sp>
        </p:grpSp>
        <p:grpSp>
          <p:nvGrpSpPr>
            <p:cNvPr id="35" name="Group 34">
              <a:extLst>
                <a:ext uri="{FF2B5EF4-FFF2-40B4-BE49-F238E27FC236}">
                  <a16:creationId xmlns:a16="http://schemas.microsoft.com/office/drawing/2014/main" id="{70E2E476-34DE-086E-35BC-A9AED25807AD}"/>
                </a:ext>
              </a:extLst>
            </p:cNvPr>
            <p:cNvGrpSpPr/>
            <p:nvPr/>
          </p:nvGrpSpPr>
          <p:grpSpPr>
            <a:xfrm>
              <a:off x="5467722" y="1857327"/>
              <a:ext cx="1181696" cy="973137"/>
              <a:chOff x="332936" y="2580727"/>
              <a:chExt cx="2926080" cy="1297515"/>
            </a:xfrm>
          </p:grpSpPr>
          <p:sp>
            <p:nvSpPr>
              <p:cNvPr id="60" name="TextBox 59">
                <a:extLst>
                  <a:ext uri="{FF2B5EF4-FFF2-40B4-BE49-F238E27FC236}">
                    <a16:creationId xmlns:a16="http://schemas.microsoft.com/office/drawing/2014/main" id="{9331FF9B-3B24-DDFC-CB24-E14C6D2DC00C}"/>
                  </a:ext>
                </a:extLst>
              </p:cNvPr>
              <p:cNvSpPr txBox="1"/>
              <p:nvPr/>
            </p:nvSpPr>
            <p:spPr>
              <a:xfrm>
                <a:off x="332936" y="2580727"/>
                <a:ext cx="2926080" cy="508705"/>
              </a:xfrm>
              <a:prstGeom prst="rect">
                <a:avLst/>
              </a:prstGeom>
              <a:noFill/>
            </p:spPr>
            <p:txBody>
              <a:bodyPr wrap="square" lIns="0" rIns="0" rtlCol="0" anchor="b">
                <a:spAutoFit/>
              </a:bodyPr>
              <a:lstStyle/>
              <a:p>
                <a:pPr algn="r" defTabSz="342900" fontAlgn="auto">
                  <a:spcBef>
                    <a:spcPts val="0"/>
                  </a:spcBef>
                  <a:spcAft>
                    <a:spcPts val="0"/>
                  </a:spcAft>
                  <a:defRPr/>
                </a:pPr>
                <a:r>
                  <a:rPr lang="lv-LV" sz="1050" b="1" kern="0" noProof="1">
                    <a:solidFill>
                      <a:prstClr val="black"/>
                    </a:solidFill>
                    <a:latin typeface="Trebuchet MS" panose="020B0603020202020204" pitchFamily="34" charset="0"/>
                    <a:ea typeface="Verdana" panose="020B0604030504040204" pitchFamily="34" charset="0"/>
                  </a:rPr>
                  <a:t>Zinātniskā izvērtēšana</a:t>
                </a:r>
                <a:endParaRPr lang="en-US" sz="1050" b="1" kern="0" noProof="1">
                  <a:solidFill>
                    <a:prstClr val="black"/>
                  </a:solidFill>
                  <a:latin typeface="Trebuchet MS" panose="020B0603020202020204" pitchFamily="34" charset="0"/>
                  <a:ea typeface="Verdana" panose="020B0604030504040204" pitchFamily="34" charset="0"/>
                </a:endParaRPr>
              </a:p>
            </p:txBody>
          </p:sp>
          <p:sp>
            <p:nvSpPr>
              <p:cNvPr id="61" name="TextBox 60">
                <a:extLst>
                  <a:ext uri="{FF2B5EF4-FFF2-40B4-BE49-F238E27FC236}">
                    <a16:creationId xmlns:a16="http://schemas.microsoft.com/office/drawing/2014/main" id="{85D70317-4B6E-9620-5CDB-5D8241D2DE88}"/>
                  </a:ext>
                </a:extLst>
              </p:cNvPr>
              <p:cNvSpPr txBox="1"/>
              <p:nvPr/>
            </p:nvSpPr>
            <p:spPr>
              <a:xfrm>
                <a:off x="332936" y="3086921"/>
                <a:ext cx="2926080" cy="791321"/>
              </a:xfrm>
              <a:prstGeom prst="rect">
                <a:avLst/>
              </a:prstGeom>
              <a:noFill/>
            </p:spPr>
            <p:txBody>
              <a:bodyPr wrap="square" lIns="0" rIns="0" rtlCol="0" anchor="t">
                <a:spAutoFit/>
              </a:bodyPr>
              <a:lstStyle/>
              <a:p>
                <a:pPr defTabSz="342900" fontAlgn="auto">
                  <a:spcBef>
                    <a:spcPts val="0"/>
                  </a:spcBef>
                  <a:spcAft>
                    <a:spcPts val="0"/>
                  </a:spcAft>
                  <a:defRPr/>
                </a:pPr>
                <a:r>
                  <a:rPr lang="lv-LV" sz="900" kern="0" noProof="1">
                    <a:solidFill>
                      <a:prstClr val="black">
                        <a:lumMod val="65000"/>
                        <a:lumOff val="35000"/>
                      </a:prstClr>
                    </a:solidFill>
                    <a:latin typeface="Trebuchet MS" panose="020B0603020202020204" pitchFamily="34" charset="0"/>
                    <a:ea typeface="Verdana" panose="020B0604030504040204" pitchFamily="34" charset="0"/>
                  </a:rPr>
                  <a:t>Katra projekta pieteikuma izvērtēšanā tiek piesaistīti vismaz divi eksperti</a:t>
                </a:r>
                <a:endParaRPr lang="en-US" sz="900" kern="0" noProof="1">
                  <a:solidFill>
                    <a:prstClr val="black">
                      <a:lumMod val="65000"/>
                      <a:lumOff val="35000"/>
                    </a:prstClr>
                  </a:solidFill>
                  <a:latin typeface="Trebuchet MS" panose="020B0603020202020204" pitchFamily="34" charset="0"/>
                  <a:ea typeface="Verdana" panose="020B0604030504040204" pitchFamily="34" charset="0"/>
                </a:endParaRPr>
              </a:p>
            </p:txBody>
          </p:sp>
        </p:grpSp>
        <p:grpSp>
          <p:nvGrpSpPr>
            <p:cNvPr id="36" name="Group 35">
              <a:extLst>
                <a:ext uri="{FF2B5EF4-FFF2-40B4-BE49-F238E27FC236}">
                  <a16:creationId xmlns:a16="http://schemas.microsoft.com/office/drawing/2014/main" id="{8450EC85-52BB-2E60-75C1-A4FC5FD74A59}"/>
                </a:ext>
              </a:extLst>
            </p:cNvPr>
            <p:cNvGrpSpPr/>
            <p:nvPr/>
          </p:nvGrpSpPr>
          <p:grpSpPr>
            <a:xfrm>
              <a:off x="6881693" y="1502356"/>
              <a:ext cx="1277033" cy="1375866"/>
              <a:chOff x="332934" y="2382893"/>
              <a:chExt cx="3162150" cy="1834485"/>
            </a:xfrm>
          </p:grpSpPr>
          <p:sp>
            <p:nvSpPr>
              <p:cNvPr id="58" name="TextBox 57">
                <a:extLst>
                  <a:ext uri="{FF2B5EF4-FFF2-40B4-BE49-F238E27FC236}">
                    <a16:creationId xmlns:a16="http://schemas.microsoft.com/office/drawing/2014/main" id="{0ADCEF61-334C-464C-AC7B-73FA535E3AFA}"/>
                  </a:ext>
                </a:extLst>
              </p:cNvPr>
              <p:cNvSpPr txBox="1"/>
              <p:nvPr/>
            </p:nvSpPr>
            <p:spPr>
              <a:xfrm>
                <a:off x="332936" y="2382893"/>
                <a:ext cx="2926077" cy="706536"/>
              </a:xfrm>
              <a:prstGeom prst="rect">
                <a:avLst/>
              </a:prstGeom>
              <a:noFill/>
            </p:spPr>
            <p:txBody>
              <a:bodyPr wrap="square" lIns="0" rIns="0" rtlCol="0" anchor="b">
                <a:spAutoFit/>
              </a:bodyPr>
              <a:lstStyle/>
              <a:p>
                <a:pPr algn="r" defTabSz="342900" fontAlgn="auto">
                  <a:spcBef>
                    <a:spcPts val="0"/>
                  </a:spcBef>
                  <a:spcAft>
                    <a:spcPts val="0"/>
                  </a:spcAft>
                  <a:defRPr/>
                </a:pPr>
                <a:r>
                  <a:rPr lang="lv-LV" sz="1050" b="1" kern="0" noProof="1">
                    <a:solidFill>
                      <a:prstClr val="black"/>
                    </a:solidFill>
                    <a:latin typeface="Trebuchet MS" panose="020B0603020202020204" pitchFamily="34" charset="0"/>
                    <a:ea typeface="Verdana" panose="020B0604030504040204" pitchFamily="34" charset="0"/>
                  </a:rPr>
                  <a:t>Lēmumu sagatavošana un nosūtīšana</a:t>
                </a:r>
                <a:endParaRPr lang="en-US" sz="1050" b="1" kern="0" noProof="1">
                  <a:solidFill>
                    <a:prstClr val="black"/>
                  </a:solidFill>
                  <a:latin typeface="Trebuchet MS" panose="020B0603020202020204" pitchFamily="34" charset="0"/>
                  <a:ea typeface="Verdana" panose="020B0604030504040204" pitchFamily="34" charset="0"/>
                </a:endParaRPr>
              </a:p>
            </p:txBody>
          </p:sp>
          <p:sp>
            <p:nvSpPr>
              <p:cNvPr id="59" name="TextBox 58">
                <a:extLst>
                  <a:ext uri="{FF2B5EF4-FFF2-40B4-BE49-F238E27FC236}">
                    <a16:creationId xmlns:a16="http://schemas.microsoft.com/office/drawing/2014/main" id="{5CB617D7-1691-E194-8CEB-5FF9A4C0448E}"/>
                  </a:ext>
                </a:extLst>
              </p:cNvPr>
              <p:cNvSpPr txBox="1"/>
              <p:nvPr/>
            </p:nvSpPr>
            <p:spPr>
              <a:xfrm>
                <a:off x="332934" y="3086921"/>
                <a:ext cx="3162150" cy="1130457"/>
              </a:xfrm>
              <a:prstGeom prst="rect">
                <a:avLst/>
              </a:prstGeom>
              <a:noFill/>
            </p:spPr>
            <p:txBody>
              <a:bodyPr wrap="square" lIns="0" rIns="0" rtlCol="0" anchor="t">
                <a:spAutoFit/>
              </a:bodyPr>
              <a:lstStyle/>
              <a:p>
                <a:pPr defTabSz="342900" fontAlgn="auto">
                  <a:spcBef>
                    <a:spcPts val="0"/>
                  </a:spcBef>
                  <a:spcAft>
                    <a:spcPts val="0"/>
                  </a:spcAft>
                  <a:defRPr/>
                </a:pPr>
                <a:r>
                  <a:rPr lang="lv-LV" sz="900" kern="0" noProof="1">
                    <a:solidFill>
                      <a:prstClr val="black">
                        <a:lumMod val="65000"/>
                        <a:lumOff val="35000"/>
                      </a:prstClr>
                    </a:solidFill>
                    <a:latin typeface="Trebuchet MS" panose="020B0603020202020204" pitchFamily="34" charset="0"/>
                    <a:ea typeface="Verdana" panose="020B0604030504040204" pitchFamily="34" charset="0"/>
                  </a:rPr>
                  <a:t>Pamatojoties uz konsolidēto vērtējumu, tiek pieņemts lēmums par finansēšanu vai noraidīšanu</a:t>
                </a:r>
                <a:endParaRPr lang="en-US" sz="900" kern="0" noProof="1">
                  <a:solidFill>
                    <a:prstClr val="black">
                      <a:lumMod val="65000"/>
                      <a:lumOff val="35000"/>
                    </a:prstClr>
                  </a:solidFill>
                  <a:latin typeface="Trebuchet MS" panose="020B0603020202020204" pitchFamily="34" charset="0"/>
                  <a:ea typeface="Verdana" panose="020B0604030504040204" pitchFamily="34" charset="0"/>
                </a:endParaRPr>
              </a:p>
              <a:p>
                <a:pPr algn="just" defTabSz="342900" fontAlgn="auto">
                  <a:spcBef>
                    <a:spcPts val="0"/>
                  </a:spcBef>
                  <a:spcAft>
                    <a:spcPts val="0"/>
                  </a:spcAft>
                  <a:defRPr/>
                </a:pPr>
                <a:endParaRPr lang="en-US" sz="900" kern="0" noProof="1">
                  <a:solidFill>
                    <a:prstClr val="black">
                      <a:lumMod val="65000"/>
                      <a:lumOff val="35000"/>
                    </a:prstClr>
                  </a:solidFill>
                  <a:latin typeface="Trebuchet MS" panose="020B0603020202020204" pitchFamily="34" charset="0"/>
                  <a:ea typeface="Verdana" panose="020B0604030504040204" pitchFamily="34" charset="0"/>
                </a:endParaRPr>
              </a:p>
            </p:txBody>
          </p:sp>
        </p:grpSp>
        <p:grpSp>
          <p:nvGrpSpPr>
            <p:cNvPr id="37" name="Group 36">
              <a:extLst>
                <a:ext uri="{FF2B5EF4-FFF2-40B4-BE49-F238E27FC236}">
                  <a16:creationId xmlns:a16="http://schemas.microsoft.com/office/drawing/2014/main" id="{95C4756D-CE3B-3F0F-E3AB-4733B80EC4CC}"/>
                </a:ext>
              </a:extLst>
            </p:cNvPr>
            <p:cNvGrpSpPr/>
            <p:nvPr/>
          </p:nvGrpSpPr>
          <p:grpSpPr>
            <a:xfrm>
              <a:off x="8718929" y="1422061"/>
              <a:ext cx="1195059" cy="1134712"/>
              <a:chOff x="548970" y="2726482"/>
              <a:chExt cx="2959169" cy="1512950"/>
            </a:xfrm>
          </p:grpSpPr>
          <p:sp>
            <p:nvSpPr>
              <p:cNvPr id="56" name="TextBox 55">
                <a:extLst>
                  <a:ext uri="{FF2B5EF4-FFF2-40B4-BE49-F238E27FC236}">
                    <a16:creationId xmlns:a16="http://schemas.microsoft.com/office/drawing/2014/main" id="{9D727000-C812-83BF-274D-0226BDDA4640}"/>
                  </a:ext>
                </a:extLst>
              </p:cNvPr>
              <p:cNvSpPr txBox="1"/>
              <p:nvPr/>
            </p:nvSpPr>
            <p:spPr>
              <a:xfrm>
                <a:off x="582060" y="2726482"/>
                <a:ext cx="2926079" cy="706537"/>
              </a:xfrm>
              <a:prstGeom prst="rect">
                <a:avLst/>
              </a:prstGeom>
              <a:noFill/>
            </p:spPr>
            <p:txBody>
              <a:bodyPr wrap="square" lIns="0" rIns="0" rtlCol="0" anchor="b">
                <a:spAutoFit/>
              </a:bodyPr>
              <a:lstStyle/>
              <a:p>
                <a:pPr algn="r" defTabSz="342900" fontAlgn="auto">
                  <a:spcBef>
                    <a:spcPts val="0"/>
                  </a:spcBef>
                  <a:spcAft>
                    <a:spcPts val="0"/>
                  </a:spcAft>
                  <a:defRPr/>
                </a:pPr>
                <a:r>
                  <a:rPr lang="lv-LV" sz="1050" b="1" kern="0" noProof="1">
                    <a:solidFill>
                      <a:prstClr val="black"/>
                    </a:solidFill>
                    <a:latin typeface="Trebuchet MS" panose="020B0603020202020204" pitchFamily="34" charset="0"/>
                    <a:ea typeface="Verdana" panose="020B0604030504040204" pitchFamily="34" charset="0"/>
                  </a:rPr>
                  <a:t>Līgumi par programmas projekta īstenošanu</a:t>
                </a:r>
                <a:endParaRPr lang="en-US" sz="1050" b="1" kern="0" noProof="1">
                  <a:solidFill>
                    <a:prstClr val="black"/>
                  </a:solidFill>
                  <a:latin typeface="Trebuchet MS" panose="020B0603020202020204" pitchFamily="34" charset="0"/>
                  <a:ea typeface="Verdana" panose="020B0604030504040204" pitchFamily="34" charset="0"/>
                </a:endParaRPr>
              </a:p>
            </p:txBody>
          </p:sp>
          <p:sp>
            <p:nvSpPr>
              <p:cNvPr id="57" name="TextBox 56">
                <a:extLst>
                  <a:ext uri="{FF2B5EF4-FFF2-40B4-BE49-F238E27FC236}">
                    <a16:creationId xmlns:a16="http://schemas.microsoft.com/office/drawing/2014/main" id="{CBB3340A-2C46-111D-0229-EC87A8EE260D}"/>
                  </a:ext>
                </a:extLst>
              </p:cNvPr>
              <p:cNvSpPr txBox="1"/>
              <p:nvPr/>
            </p:nvSpPr>
            <p:spPr>
              <a:xfrm>
                <a:off x="548970" y="3448110"/>
                <a:ext cx="2760556" cy="791322"/>
              </a:xfrm>
              <a:prstGeom prst="rect">
                <a:avLst/>
              </a:prstGeom>
              <a:noFill/>
            </p:spPr>
            <p:txBody>
              <a:bodyPr wrap="square" lIns="0" rIns="0" rtlCol="0" anchor="t">
                <a:spAutoFit/>
              </a:bodyPr>
              <a:lstStyle/>
              <a:p>
                <a:pPr defTabSz="342900" fontAlgn="auto">
                  <a:spcBef>
                    <a:spcPts val="0"/>
                  </a:spcBef>
                  <a:spcAft>
                    <a:spcPts val="0"/>
                  </a:spcAft>
                  <a:defRPr/>
                </a:pPr>
                <a:r>
                  <a:rPr lang="lv-LV" sz="900" kern="0" noProof="1">
                    <a:solidFill>
                      <a:prstClr val="black">
                        <a:lumMod val="65000"/>
                        <a:lumOff val="35000"/>
                      </a:prstClr>
                    </a:solidFill>
                    <a:latin typeface="Trebuchet MS" panose="020B0603020202020204" pitchFamily="34" charset="0"/>
                    <a:ea typeface="Verdana" panose="020B0604030504040204" pitchFamily="34" charset="0"/>
                  </a:rPr>
                  <a:t>Līgumu par projekta īstenošanu slēgšana ar projektu pieteikumu iesniedzējiem</a:t>
                </a:r>
                <a:endParaRPr lang="en-US" sz="900" kern="0" noProof="1">
                  <a:solidFill>
                    <a:prstClr val="black">
                      <a:lumMod val="65000"/>
                      <a:lumOff val="35000"/>
                    </a:prstClr>
                  </a:solidFill>
                  <a:latin typeface="Trebuchet MS" panose="020B0603020202020204" pitchFamily="34" charset="0"/>
                  <a:ea typeface="Verdana" panose="020B0604030504040204" pitchFamily="34" charset="0"/>
                </a:endParaRPr>
              </a:p>
            </p:txBody>
          </p:sp>
        </p:grpSp>
        <p:grpSp>
          <p:nvGrpSpPr>
            <p:cNvPr id="38" name="Graphic 79" descr="Flag">
              <a:extLst>
                <a:ext uri="{FF2B5EF4-FFF2-40B4-BE49-F238E27FC236}">
                  <a16:creationId xmlns:a16="http://schemas.microsoft.com/office/drawing/2014/main" id="{14B65CA7-D9DD-46CF-C5E2-4F9AE450A1AA}"/>
                </a:ext>
              </a:extLst>
            </p:cNvPr>
            <p:cNvGrpSpPr/>
            <p:nvPr/>
          </p:nvGrpSpPr>
          <p:grpSpPr>
            <a:xfrm flipH="1">
              <a:off x="5073552" y="3124089"/>
              <a:ext cx="382821" cy="633328"/>
              <a:chOff x="4853649" y="3022446"/>
              <a:chExt cx="510428" cy="844436"/>
            </a:xfrm>
            <a:solidFill>
              <a:srgbClr val="5D739A">
                <a:lumMod val="75000"/>
              </a:srgbClr>
            </a:solidFill>
          </p:grpSpPr>
          <p:sp>
            <p:nvSpPr>
              <p:cNvPr id="54" name="Freeform: Shape 53">
                <a:extLst>
                  <a:ext uri="{FF2B5EF4-FFF2-40B4-BE49-F238E27FC236}">
                    <a16:creationId xmlns:a16="http://schemas.microsoft.com/office/drawing/2014/main" id="{FA47D50C-F7CF-6B69-3496-9BBF32F38E69}"/>
                  </a:ext>
                </a:extLst>
              </p:cNvPr>
              <p:cNvSpPr/>
              <p:nvPr/>
            </p:nvSpPr>
            <p:spPr>
              <a:xfrm>
                <a:off x="4853649" y="3104883"/>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2">
                  <a:lumMod val="60000"/>
                  <a:lumOff val="40000"/>
                </a:scheme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342900" fontAlgn="auto">
                  <a:spcBef>
                    <a:spcPts val="0"/>
                  </a:spcBef>
                  <a:spcAft>
                    <a:spcPts val="0"/>
                  </a:spcAft>
                  <a:defRPr/>
                </a:pPr>
                <a:endParaRPr lang="en-US" sz="675" kern="0">
                  <a:solidFill>
                    <a:prstClr val="black"/>
                  </a:solidFill>
                  <a:latin typeface="Trebuchet MS" panose="020B0603020202020204" pitchFamily="34" charset="0"/>
                  <a:ea typeface="Verdana" panose="020B0604030504040204" pitchFamily="34" charset="0"/>
                </a:endParaRPr>
              </a:p>
            </p:txBody>
          </p:sp>
          <p:sp>
            <p:nvSpPr>
              <p:cNvPr id="55" name="Freeform: Shape 54">
                <a:extLst>
                  <a:ext uri="{FF2B5EF4-FFF2-40B4-BE49-F238E27FC236}">
                    <a16:creationId xmlns:a16="http://schemas.microsoft.com/office/drawing/2014/main" id="{DAB63F87-6B9E-CC34-07D8-2F88C72BBD8D}"/>
                  </a:ext>
                </a:extLst>
              </p:cNvPr>
              <p:cNvSpPr/>
              <p:nvPr/>
            </p:nvSpPr>
            <p:spPr>
              <a:xfrm>
                <a:off x="4925926" y="3022446"/>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2">
                  <a:lumMod val="60000"/>
                  <a:lumOff val="40000"/>
                </a:scheme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342900" fontAlgn="auto">
                  <a:spcBef>
                    <a:spcPts val="0"/>
                  </a:spcBef>
                  <a:spcAft>
                    <a:spcPts val="0"/>
                  </a:spcAft>
                  <a:defRPr/>
                </a:pPr>
                <a:endParaRPr lang="en-US" sz="675" kern="0">
                  <a:solidFill>
                    <a:prstClr val="black"/>
                  </a:solidFill>
                  <a:latin typeface="Trebuchet MS" panose="020B0603020202020204" pitchFamily="34" charset="0"/>
                  <a:ea typeface="Verdana" panose="020B0604030504040204" pitchFamily="34" charset="0"/>
                </a:endParaRPr>
              </a:p>
            </p:txBody>
          </p:sp>
        </p:grpSp>
        <p:grpSp>
          <p:nvGrpSpPr>
            <p:cNvPr id="39" name="Graphic 71" descr="Flag">
              <a:extLst>
                <a:ext uri="{FF2B5EF4-FFF2-40B4-BE49-F238E27FC236}">
                  <a16:creationId xmlns:a16="http://schemas.microsoft.com/office/drawing/2014/main" id="{E66BE9B5-5EC3-612A-2894-A8D716B98EA5}"/>
                </a:ext>
              </a:extLst>
            </p:cNvPr>
            <p:cNvGrpSpPr/>
            <p:nvPr/>
          </p:nvGrpSpPr>
          <p:grpSpPr>
            <a:xfrm flipH="1">
              <a:off x="1824625" y="3761413"/>
              <a:ext cx="685800" cy="685800"/>
              <a:chOff x="400833" y="3872217"/>
              <a:chExt cx="914400" cy="914400"/>
            </a:xfrm>
            <a:solidFill>
              <a:srgbClr val="5E0F8F"/>
            </a:solidFill>
          </p:grpSpPr>
          <p:sp>
            <p:nvSpPr>
              <p:cNvPr id="52" name="Freeform: Shape 51">
                <a:extLst>
                  <a:ext uri="{FF2B5EF4-FFF2-40B4-BE49-F238E27FC236}">
                    <a16:creationId xmlns:a16="http://schemas.microsoft.com/office/drawing/2014/main" id="{14E5E1F3-25C7-4456-AF82-706F083ECCFC}"/>
                  </a:ext>
                </a:extLst>
              </p:cNvPr>
              <p:cNvSpPr/>
              <p:nvPr/>
            </p:nvSpPr>
            <p:spPr>
              <a:xfrm>
                <a:off x="591333" y="394936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2">
                  <a:lumMod val="20000"/>
                  <a:lumOff val="80000"/>
                </a:scheme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342900" fontAlgn="auto">
                  <a:spcBef>
                    <a:spcPts val="0"/>
                  </a:spcBef>
                  <a:spcAft>
                    <a:spcPts val="0"/>
                  </a:spcAft>
                  <a:defRPr/>
                </a:pPr>
                <a:endParaRPr lang="en-US" sz="675" kern="0">
                  <a:solidFill>
                    <a:prstClr val="black"/>
                  </a:solidFill>
                  <a:latin typeface="Trebuchet MS" panose="020B0603020202020204" pitchFamily="34" charset="0"/>
                  <a:ea typeface="Verdana" panose="020B0604030504040204" pitchFamily="34" charset="0"/>
                </a:endParaRPr>
              </a:p>
            </p:txBody>
          </p:sp>
          <p:sp>
            <p:nvSpPr>
              <p:cNvPr id="53" name="Freeform: Shape 52">
                <a:extLst>
                  <a:ext uri="{FF2B5EF4-FFF2-40B4-BE49-F238E27FC236}">
                    <a16:creationId xmlns:a16="http://schemas.microsoft.com/office/drawing/2014/main" id="{2CD86AC0-808D-1871-CEB6-6AF40FA42D4F}"/>
                  </a:ext>
                </a:extLst>
              </p:cNvPr>
              <p:cNvSpPr/>
              <p:nvPr/>
            </p:nvSpPr>
            <p:spPr>
              <a:xfrm>
                <a:off x="686583" y="394746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2">
                  <a:lumMod val="20000"/>
                  <a:lumOff val="80000"/>
                </a:scheme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342900" fontAlgn="auto">
                  <a:spcBef>
                    <a:spcPts val="0"/>
                  </a:spcBef>
                  <a:spcAft>
                    <a:spcPts val="0"/>
                  </a:spcAft>
                  <a:defRPr/>
                </a:pPr>
                <a:endParaRPr lang="en-US" sz="675" kern="0">
                  <a:solidFill>
                    <a:prstClr val="black"/>
                  </a:solidFill>
                  <a:latin typeface="Trebuchet MS" panose="020B0603020202020204" pitchFamily="34" charset="0"/>
                  <a:ea typeface="Verdana" panose="020B0604030504040204" pitchFamily="34" charset="0"/>
                </a:endParaRPr>
              </a:p>
            </p:txBody>
          </p:sp>
        </p:grpSp>
        <p:grpSp>
          <p:nvGrpSpPr>
            <p:cNvPr id="40" name="Graphic 81" descr="Flag">
              <a:extLst>
                <a:ext uri="{FF2B5EF4-FFF2-40B4-BE49-F238E27FC236}">
                  <a16:creationId xmlns:a16="http://schemas.microsoft.com/office/drawing/2014/main" id="{CB674CE9-53EF-BB08-D781-7A0C718B030D}"/>
                </a:ext>
              </a:extLst>
            </p:cNvPr>
            <p:cNvGrpSpPr/>
            <p:nvPr/>
          </p:nvGrpSpPr>
          <p:grpSpPr>
            <a:xfrm flipH="1">
              <a:off x="8201589" y="2436760"/>
              <a:ext cx="396432" cy="584234"/>
              <a:chOff x="9045545" y="2106012"/>
              <a:chExt cx="528576" cy="778978"/>
            </a:xfrm>
            <a:solidFill>
              <a:srgbClr val="84ACB6"/>
            </a:solidFill>
          </p:grpSpPr>
          <p:sp>
            <p:nvSpPr>
              <p:cNvPr id="50" name="Freeform: Shape 49">
                <a:extLst>
                  <a:ext uri="{FF2B5EF4-FFF2-40B4-BE49-F238E27FC236}">
                    <a16:creationId xmlns:a16="http://schemas.microsoft.com/office/drawing/2014/main" id="{2BE76E7F-2970-AF4D-28DE-E5A6086BF429}"/>
                  </a:ext>
                </a:extLst>
              </p:cNvPr>
              <p:cNvSpPr/>
              <p:nvPr/>
            </p:nvSpPr>
            <p:spPr>
              <a:xfrm>
                <a:off x="9045545" y="2122991"/>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2">
                  <a:lumMod val="75000"/>
                </a:scheme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342900" fontAlgn="auto">
                  <a:spcBef>
                    <a:spcPts val="0"/>
                  </a:spcBef>
                  <a:spcAft>
                    <a:spcPts val="0"/>
                  </a:spcAft>
                  <a:defRPr/>
                </a:pPr>
                <a:endParaRPr lang="en-US" sz="675" kern="0">
                  <a:solidFill>
                    <a:prstClr val="black"/>
                  </a:solidFill>
                  <a:latin typeface="Trebuchet MS" panose="020B0603020202020204" pitchFamily="34" charset="0"/>
                  <a:ea typeface="Verdana" panose="020B0604030504040204" pitchFamily="34" charset="0"/>
                </a:endParaRPr>
              </a:p>
            </p:txBody>
          </p:sp>
          <p:sp>
            <p:nvSpPr>
              <p:cNvPr id="51" name="Freeform: Shape 50">
                <a:extLst>
                  <a:ext uri="{FF2B5EF4-FFF2-40B4-BE49-F238E27FC236}">
                    <a16:creationId xmlns:a16="http://schemas.microsoft.com/office/drawing/2014/main" id="{97DD996B-21A8-E1CF-A450-03FED693B22A}"/>
                  </a:ext>
                </a:extLst>
              </p:cNvPr>
              <p:cNvSpPr/>
              <p:nvPr/>
            </p:nvSpPr>
            <p:spPr>
              <a:xfrm>
                <a:off x="9135970" y="2106012"/>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2">
                  <a:lumMod val="75000"/>
                </a:scheme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342900" fontAlgn="auto">
                  <a:spcBef>
                    <a:spcPts val="0"/>
                  </a:spcBef>
                  <a:spcAft>
                    <a:spcPts val="0"/>
                  </a:spcAft>
                  <a:defRPr/>
                </a:pPr>
                <a:endParaRPr lang="en-US" sz="675" kern="0">
                  <a:solidFill>
                    <a:prstClr val="black"/>
                  </a:solidFill>
                  <a:latin typeface="Trebuchet MS" panose="020B0603020202020204" pitchFamily="34" charset="0"/>
                  <a:ea typeface="Verdana" panose="020B0604030504040204" pitchFamily="34" charset="0"/>
                </a:endParaRPr>
              </a:p>
            </p:txBody>
          </p:sp>
        </p:grpSp>
        <p:grpSp>
          <p:nvGrpSpPr>
            <p:cNvPr id="41" name="Graphic 77" descr="Walk">
              <a:extLst>
                <a:ext uri="{FF2B5EF4-FFF2-40B4-BE49-F238E27FC236}">
                  <a16:creationId xmlns:a16="http://schemas.microsoft.com/office/drawing/2014/main" id="{C9992D9A-D30E-72CE-E0EF-667C5EC5BC85}"/>
                </a:ext>
              </a:extLst>
            </p:cNvPr>
            <p:cNvGrpSpPr/>
            <p:nvPr/>
          </p:nvGrpSpPr>
          <p:grpSpPr>
            <a:xfrm>
              <a:off x="2784474" y="3797136"/>
              <a:ext cx="400319" cy="647545"/>
              <a:chOff x="1680630" y="3919844"/>
              <a:chExt cx="533759" cy="863392"/>
            </a:xfrm>
            <a:solidFill>
              <a:srgbClr val="000000"/>
            </a:solidFill>
          </p:grpSpPr>
          <p:sp>
            <p:nvSpPr>
              <p:cNvPr id="48" name="Freeform: Shape 47">
                <a:extLst>
                  <a:ext uri="{FF2B5EF4-FFF2-40B4-BE49-F238E27FC236}">
                    <a16:creationId xmlns:a16="http://schemas.microsoft.com/office/drawing/2014/main" id="{AC79D0C1-55CE-4C8A-E284-A6142F26FC62}"/>
                  </a:ext>
                </a:extLst>
              </p:cNvPr>
              <p:cNvSpPr/>
              <p:nvPr/>
            </p:nvSpPr>
            <p:spPr>
              <a:xfrm>
                <a:off x="1919016" y="3919844"/>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342900" fontAlgn="auto">
                  <a:spcBef>
                    <a:spcPts val="0"/>
                  </a:spcBef>
                  <a:spcAft>
                    <a:spcPts val="0"/>
                  </a:spcAft>
                  <a:defRPr/>
                </a:pPr>
                <a:endParaRPr lang="en-US" sz="675" kern="0">
                  <a:solidFill>
                    <a:prstClr val="black"/>
                  </a:solidFill>
                  <a:latin typeface="Trebuchet MS" panose="020B0603020202020204" pitchFamily="34" charset="0"/>
                  <a:ea typeface="Verdana" panose="020B0604030504040204" pitchFamily="34" charset="0"/>
                </a:endParaRPr>
              </a:p>
            </p:txBody>
          </p:sp>
          <p:sp>
            <p:nvSpPr>
              <p:cNvPr id="49" name="Freeform: Shape 48">
                <a:extLst>
                  <a:ext uri="{FF2B5EF4-FFF2-40B4-BE49-F238E27FC236}">
                    <a16:creationId xmlns:a16="http://schemas.microsoft.com/office/drawing/2014/main" id="{451CB92C-CCF0-74BB-F28A-F1C9063A4E66}"/>
                  </a:ext>
                </a:extLst>
              </p:cNvPr>
              <p:cNvSpPr/>
              <p:nvPr/>
            </p:nvSpPr>
            <p:spPr>
              <a:xfrm>
                <a:off x="1680630" y="4135537"/>
                <a:ext cx="533759" cy="647699"/>
              </a:xfrm>
              <a:custGeom>
                <a:avLst/>
                <a:gdLst>
                  <a:gd name="connsiteX0" fmla="*/ 507943 w 533759"/>
                  <a:gd name="connsiteY0" fmla="*/ 201930 h 647700"/>
                  <a:gd name="connsiteX1" fmla="*/ 409835 w 533759"/>
                  <a:gd name="connsiteY1" fmla="*/ 169545 h 647700"/>
                  <a:gd name="connsiteX2" fmla="*/ 353638 w 533759"/>
                  <a:gd name="connsiteY2" fmla="*/ 40005 h 647700"/>
                  <a:gd name="connsiteX3" fmla="*/ 286963 w 533759"/>
                  <a:gd name="connsiteY3" fmla="*/ 0 h 647700"/>
                  <a:gd name="connsiteX4" fmla="*/ 254578 w 533759"/>
                  <a:gd name="connsiteY4" fmla="*/ 7620 h 647700"/>
                  <a:gd name="connsiteX5" fmla="*/ 121228 w 533759"/>
                  <a:gd name="connsiteY5" fmla="*/ 60007 h 647700"/>
                  <a:gd name="connsiteX6" fmla="*/ 100273 w 533759"/>
                  <a:gd name="connsiteY6" fmla="*/ 80963 h 647700"/>
                  <a:gd name="connsiteX7" fmla="*/ 52648 w 533759"/>
                  <a:gd name="connsiteY7" fmla="*/ 195263 h 647700"/>
                  <a:gd name="connsiteX8" fmla="*/ 73603 w 533759"/>
                  <a:gd name="connsiteY8" fmla="*/ 244793 h 647700"/>
                  <a:gd name="connsiteX9" fmla="*/ 87890 w 533759"/>
                  <a:gd name="connsiteY9" fmla="*/ 247650 h 647700"/>
                  <a:gd name="connsiteX10" fmla="*/ 123133 w 533759"/>
                  <a:gd name="connsiteY10" fmla="*/ 223838 h 647700"/>
                  <a:gd name="connsiteX11" fmla="*/ 162185 w 533759"/>
                  <a:gd name="connsiteY11" fmla="*/ 124777 h 647700"/>
                  <a:gd name="connsiteX12" fmla="*/ 202190 w 533759"/>
                  <a:gd name="connsiteY12" fmla="*/ 109538 h 647700"/>
                  <a:gd name="connsiteX13" fmla="*/ 136468 w 533759"/>
                  <a:gd name="connsiteY13" fmla="*/ 430530 h 647700"/>
                  <a:gd name="connsiteX14" fmla="*/ 8833 w 533759"/>
                  <a:gd name="connsiteY14" fmla="*/ 585788 h 647700"/>
                  <a:gd name="connsiteX15" fmla="*/ 13595 w 533759"/>
                  <a:gd name="connsiteY15" fmla="*/ 639128 h 647700"/>
                  <a:gd name="connsiteX16" fmla="*/ 37408 w 533759"/>
                  <a:gd name="connsiteY16" fmla="*/ 647700 h 647700"/>
                  <a:gd name="connsiteX17" fmla="*/ 66935 w 533759"/>
                  <a:gd name="connsiteY17" fmla="*/ 633413 h 647700"/>
                  <a:gd name="connsiteX18" fmla="*/ 200285 w 533759"/>
                  <a:gd name="connsiteY18" fmla="*/ 471488 h 647700"/>
                  <a:gd name="connsiteX19" fmla="*/ 207905 w 533759"/>
                  <a:gd name="connsiteY19" fmla="*/ 455295 h 647700"/>
                  <a:gd name="connsiteX20" fmla="*/ 230765 w 533759"/>
                  <a:gd name="connsiteY20" fmla="*/ 344805 h 647700"/>
                  <a:gd name="connsiteX21" fmla="*/ 333635 w 533759"/>
                  <a:gd name="connsiteY21" fmla="*/ 419100 h 647700"/>
                  <a:gd name="connsiteX22" fmla="*/ 333635 w 533759"/>
                  <a:gd name="connsiteY22" fmla="*/ 609600 h 647700"/>
                  <a:gd name="connsiteX23" fmla="*/ 371735 w 533759"/>
                  <a:gd name="connsiteY23" fmla="*/ 647700 h 647700"/>
                  <a:gd name="connsiteX24" fmla="*/ 409835 w 533759"/>
                  <a:gd name="connsiteY24" fmla="*/ 609600 h 647700"/>
                  <a:gd name="connsiteX25" fmla="*/ 409835 w 533759"/>
                  <a:gd name="connsiteY25" fmla="*/ 400050 h 647700"/>
                  <a:gd name="connsiteX26" fmla="*/ 394595 w 533759"/>
                  <a:gd name="connsiteY26" fmla="*/ 369570 h 647700"/>
                  <a:gd name="connsiteX27" fmla="*/ 302203 w 533759"/>
                  <a:gd name="connsiteY27" fmla="*/ 301943 h 647700"/>
                  <a:gd name="connsiteX28" fmla="*/ 327920 w 533759"/>
                  <a:gd name="connsiteY28" fmla="*/ 173355 h 647700"/>
                  <a:gd name="connsiteX29" fmla="*/ 346018 w 533759"/>
                  <a:gd name="connsiteY29" fmla="*/ 215265 h 647700"/>
                  <a:gd name="connsiteX30" fmla="*/ 368878 w 533759"/>
                  <a:gd name="connsiteY30" fmla="*/ 236220 h 647700"/>
                  <a:gd name="connsiteX31" fmla="*/ 483178 w 533759"/>
                  <a:gd name="connsiteY31" fmla="*/ 274320 h 647700"/>
                  <a:gd name="connsiteX32" fmla="*/ 495560 w 533759"/>
                  <a:gd name="connsiteY32" fmla="*/ 276225 h 647700"/>
                  <a:gd name="connsiteX33" fmla="*/ 531755 w 533759"/>
                  <a:gd name="connsiteY33" fmla="*/ 250508 h 647700"/>
                  <a:gd name="connsiteX34" fmla="*/ 507943 w 533759"/>
                  <a:gd name="connsiteY34" fmla="*/ 2019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759" h="647700">
                    <a:moveTo>
                      <a:pt x="507943" y="201930"/>
                    </a:moveTo>
                    <a:lnTo>
                      <a:pt x="409835" y="169545"/>
                    </a:lnTo>
                    <a:cubicBezTo>
                      <a:pt x="409835" y="169545"/>
                      <a:pt x="355543" y="43815"/>
                      <a:pt x="353638" y="40005"/>
                    </a:cubicBezTo>
                    <a:cubicBezTo>
                      <a:pt x="340303" y="16193"/>
                      <a:pt x="315538" y="0"/>
                      <a:pt x="286963" y="0"/>
                    </a:cubicBezTo>
                    <a:cubicBezTo>
                      <a:pt x="275533" y="0"/>
                      <a:pt x="264103" y="2857"/>
                      <a:pt x="254578" y="7620"/>
                    </a:cubicBezTo>
                    <a:lnTo>
                      <a:pt x="121228" y="60007"/>
                    </a:lnTo>
                    <a:cubicBezTo>
                      <a:pt x="111703" y="63818"/>
                      <a:pt x="104083" y="71438"/>
                      <a:pt x="100273" y="80963"/>
                    </a:cubicBezTo>
                    <a:lnTo>
                      <a:pt x="52648" y="195263"/>
                    </a:lnTo>
                    <a:cubicBezTo>
                      <a:pt x="45028" y="214313"/>
                      <a:pt x="53600" y="237173"/>
                      <a:pt x="73603" y="244793"/>
                    </a:cubicBezTo>
                    <a:cubicBezTo>
                      <a:pt x="78365" y="246698"/>
                      <a:pt x="83128" y="247650"/>
                      <a:pt x="87890" y="247650"/>
                    </a:cubicBezTo>
                    <a:cubicBezTo>
                      <a:pt x="103130" y="247650"/>
                      <a:pt x="117418" y="239077"/>
                      <a:pt x="123133" y="223838"/>
                    </a:cubicBezTo>
                    <a:lnTo>
                      <a:pt x="162185" y="124777"/>
                    </a:lnTo>
                    <a:lnTo>
                      <a:pt x="202190" y="109538"/>
                    </a:lnTo>
                    <a:lnTo>
                      <a:pt x="136468" y="430530"/>
                    </a:lnTo>
                    <a:lnTo>
                      <a:pt x="8833" y="585788"/>
                    </a:lnTo>
                    <a:cubicBezTo>
                      <a:pt x="-4502" y="601980"/>
                      <a:pt x="-2597" y="625793"/>
                      <a:pt x="13595" y="639128"/>
                    </a:cubicBezTo>
                    <a:cubicBezTo>
                      <a:pt x="20263" y="644843"/>
                      <a:pt x="28835" y="647700"/>
                      <a:pt x="37408" y="647700"/>
                    </a:cubicBezTo>
                    <a:cubicBezTo>
                      <a:pt x="48838" y="647700"/>
                      <a:pt x="59315" y="642938"/>
                      <a:pt x="66935" y="633413"/>
                    </a:cubicBezTo>
                    <a:lnTo>
                      <a:pt x="200285" y="471488"/>
                    </a:lnTo>
                    <a:cubicBezTo>
                      <a:pt x="204095" y="466725"/>
                      <a:pt x="206953" y="461010"/>
                      <a:pt x="207905" y="455295"/>
                    </a:cubicBezTo>
                    <a:lnTo>
                      <a:pt x="230765" y="344805"/>
                    </a:lnTo>
                    <a:lnTo>
                      <a:pt x="333635" y="419100"/>
                    </a:lnTo>
                    <a:lnTo>
                      <a:pt x="333635" y="609600"/>
                    </a:lnTo>
                    <a:cubicBezTo>
                      <a:pt x="333635" y="630555"/>
                      <a:pt x="350780" y="647700"/>
                      <a:pt x="371735" y="647700"/>
                    </a:cubicBezTo>
                    <a:cubicBezTo>
                      <a:pt x="392690" y="647700"/>
                      <a:pt x="409835" y="630555"/>
                      <a:pt x="409835" y="609600"/>
                    </a:cubicBezTo>
                    <a:lnTo>
                      <a:pt x="409835" y="400050"/>
                    </a:lnTo>
                    <a:cubicBezTo>
                      <a:pt x="409835" y="387668"/>
                      <a:pt x="404120" y="376238"/>
                      <a:pt x="394595" y="369570"/>
                    </a:cubicBezTo>
                    <a:lnTo>
                      <a:pt x="302203" y="301943"/>
                    </a:lnTo>
                    <a:lnTo>
                      <a:pt x="327920" y="173355"/>
                    </a:lnTo>
                    <a:lnTo>
                      <a:pt x="346018" y="215265"/>
                    </a:lnTo>
                    <a:cubicBezTo>
                      <a:pt x="350780" y="224790"/>
                      <a:pt x="358400" y="232410"/>
                      <a:pt x="368878" y="236220"/>
                    </a:cubicBezTo>
                    <a:lnTo>
                      <a:pt x="483178" y="274320"/>
                    </a:lnTo>
                    <a:cubicBezTo>
                      <a:pt x="486988" y="275273"/>
                      <a:pt x="490798" y="276225"/>
                      <a:pt x="495560" y="276225"/>
                    </a:cubicBezTo>
                    <a:cubicBezTo>
                      <a:pt x="511753" y="276225"/>
                      <a:pt x="526040" y="265748"/>
                      <a:pt x="531755" y="250508"/>
                    </a:cubicBezTo>
                    <a:cubicBezTo>
                      <a:pt x="538423" y="230505"/>
                      <a:pt x="527945" y="208598"/>
                      <a:pt x="507943" y="20193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342900" fontAlgn="auto">
                  <a:spcBef>
                    <a:spcPts val="0"/>
                  </a:spcBef>
                  <a:spcAft>
                    <a:spcPts val="0"/>
                  </a:spcAft>
                  <a:defRPr/>
                </a:pPr>
                <a:endParaRPr lang="en-US" sz="675" kern="0">
                  <a:solidFill>
                    <a:prstClr val="black"/>
                  </a:solidFill>
                  <a:latin typeface="Trebuchet MS" panose="020B0603020202020204" pitchFamily="34" charset="0"/>
                  <a:ea typeface="Verdana" panose="020B0604030504040204" pitchFamily="34" charset="0"/>
                </a:endParaRPr>
              </a:p>
            </p:txBody>
          </p:sp>
        </p:grpSp>
        <p:grpSp>
          <p:nvGrpSpPr>
            <p:cNvPr id="42" name="Graphic 75" descr="Run">
              <a:extLst>
                <a:ext uri="{FF2B5EF4-FFF2-40B4-BE49-F238E27FC236}">
                  <a16:creationId xmlns:a16="http://schemas.microsoft.com/office/drawing/2014/main" id="{E5225EDC-F318-2AEC-FE37-5818D1DC8E01}"/>
                </a:ext>
              </a:extLst>
            </p:cNvPr>
            <p:cNvGrpSpPr/>
            <p:nvPr/>
          </p:nvGrpSpPr>
          <p:grpSpPr>
            <a:xfrm>
              <a:off x="6429043" y="3158646"/>
              <a:ext cx="539492" cy="630372"/>
              <a:chOff x="6540057" y="3068526"/>
              <a:chExt cx="719322" cy="840495"/>
            </a:xfrm>
            <a:solidFill>
              <a:srgbClr val="000000"/>
            </a:solidFill>
          </p:grpSpPr>
          <p:sp>
            <p:nvSpPr>
              <p:cNvPr id="46" name="Freeform: Shape 45">
                <a:extLst>
                  <a:ext uri="{FF2B5EF4-FFF2-40B4-BE49-F238E27FC236}">
                    <a16:creationId xmlns:a16="http://schemas.microsoft.com/office/drawing/2014/main" id="{13F65D86-03A5-8A4E-286F-4162B7F77BA2}"/>
                  </a:ext>
                </a:extLst>
              </p:cNvPr>
              <p:cNvSpPr/>
              <p:nvPr/>
            </p:nvSpPr>
            <p:spPr>
              <a:xfrm>
                <a:off x="6912539" y="3068526"/>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342900" fontAlgn="auto">
                  <a:spcBef>
                    <a:spcPts val="0"/>
                  </a:spcBef>
                  <a:spcAft>
                    <a:spcPts val="0"/>
                  </a:spcAft>
                  <a:defRPr/>
                </a:pPr>
                <a:endParaRPr lang="en-US" sz="675" kern="0">
                  <a:solidFill>
                    <a:prstClr val="black"/>
                  </a:solidFill>
                  <a:latin typeface="Trebuchet MS" panose="020B0603020202020204" pitchFamily="34" charset="0"/>
                  <a:ea typeface="Verdana" panose="020B0604030504040204" pitchFamily="34" charset="0"/>
                </a:endParaRPr>
              </a:p>
            </p:txBody>
          </p:sp>
          <p:sp>
            <p:nvSpPr>
              <p:cNvPr id="47" name="Freeform: Shape 46">
                <a:extLst>
                  <a:ext uri="{FF2B5EF4-FFF2-40B4-BE49-F238E27FC236}">
                    <a16:creationId xmlns:a16="http://schemas.microsoft.com/office/drawing/2014/main" id="{65295BA2-6368-F83C-658C-115C3BACAFF6}"/>
                  </a:ext>
                </a:extLst>
              </p:cNvPr>
              <p:cNvSpPr/>
              <p:nvPr/>
            </p:nvSpPr>
            <p:spPr>
              <a:xfrm>
                <a:off x="6540057" y="3251796"/>
                <a:ext cx="719322" cy="657225"/>
              </a:xfrm>
              <a:custGeom>
                <a:avLst/>
                <a:gdLst>
                  <a:gd name="connsiteX0" fmla="*/ 699135 w 719322"/>
                  <a:gd name="connsiteY0" fmla="*/ 19050 h 657225"/>
                  <a:gd name="connsiteX1" fmla="*/ 647700 w 719322"/>
                  <a:gd name="connsiteY1" fmla="*/ 35243 h 657225"/>
                  <a:gd name="connsiteX2" fmla="*/ 614363 w 719322"/>
                  <a:gd name="connsiteY2" fmla="*/ 98107 h 657225"/>
                  <a:gd name="connsiteX3" fmla="*/ 467678 w 719322"/>
                  <a:gd name="connsiteY3" fmla="*/ 5715 h 657225"/>
                  <a:gd name="connsiteX4" fmla="*/ 447675 w 719322"/>
                  <a:gd name="connsiteY4" fmla="*/ 0 h 657225"/>
                  <a:gd name="connsiteX5" fmla="*/ 285750 w 719322"/>
                  <a:gd name="connsiteY5" fmla="*/ 0 h 657225"/>
                  <a:gd name="connsiteX6" fmla="*/ 252413 w 719322"/>
                  <a:gd name="connsiteY6" fmla="*/ 20003 h 657225"/>
                  <a:gd name="connsiteX7" fmla="*/ 190500 w 719322"/>
                  <a:gd name="connsiteY7" fmla="*/ 134302 h 657225"/>
                  <a:gd name="connsiteX8" fmla="*/ 205740 w 719322"/>
                  <a:gd name="connsiteY8" fmla="*/ 185738 h 657225"/>
                  <a:gd name="connsiteX9" fmla="*/ 223838 w 719322"/>
                  <a:gd name="connsiteY9" fmla="*/ 190500 h 657225"/>
                  <a:gd name="connsiteX10" fmla="*/ 257175 w 719322"/>
                  <a:gd name="connsiteY10" fmla="*/ 170498 h 657225"/>
                  <a:gd name="connsiteX11" fmla="*/ 308610 w 719322"/>
                  <a:gd name="connsiteY11" fmla="*/ 76200 h 657225"/>
                  <a:gd name="connsiteX12" fmla="*/ 364808 w 719322"/>
                  <a:gd name="connsiteY12" fmla="*/ 76200 h 657225"/>
                  <a:gd name="connsiteX13" fmla="*/ 196215 w 719322"/>
                  <a:gd name="connsiteY13" fmla="*/ 390525 h 657225"/>
                  <a:gd name="connsiteX14" fmla="*/ 38100 w 719322"/>
                  <a:gd name="connsiteY14" fmla="*/ 390525 h 657225"/>
                  <a:gd name="connsiteX15" fmla="*/ 0 w 719322"/>
                  <a:gd name="connsiteY15" fmla="*/ 428625 h 657225"/>
                  <a:gd name="connsiteX16" fmla="*/ 38100 w 719322"/>
                  <a:gd name="connsiteY16" fmla="*/ 466725 h 657225"/>
                  <a:gd name="connsiteX17" fmla="*/ 219075 w 719322"/>
                  <a:gd name="connsiteY17" fmla="*/ 466725 h 657225"/>
                  <a:gd name="connsiteX18" fmla="*/ 252413 w 719322"/>
                  <a:gd name="connsiteY18" fmla="*/ 446723 h 657225"/>
                  <a:gd name="connsiteX19" fmla="*/ 319088 w 719322"/>
                  <a:gd name="connsiteY19" fmla="*/ 323850 h 657225"/>
                  <a:gd name="connsiteX20" fmla="*/ 428625 w 719322"/>
                  <a:gd name="connsiteY20" fmla="*/ 425767 h 657225"/>
                  <a:gd name="connsiteX21" fmla="*/ 420053 w 719322"/>
                  <a:gd name="connsiteY21" fmla="*/ 617220 h 657225"/>
                  <a:gd name="connsiteX22" fmla="*/ 455295 w 719322"/>
                  <a:gd name="connsiteY22" fmla="*/ 657225 h 657225"/>
                  <a:gd name="connsiteX23" fmla="*/ 457200 w 719322"/>
                  <a:gd name="connsiteY23" fmla="*/ 657225 h 657225"/>
                  <a:gd name="connsiteX24" fmla="*/ 495300 w 719322"/>
                  <a:gd name="connsiteY24" fmla="*/ 621030 h 657225"/>
                  <a:gd name="connsiteX25" fmla="*/ 504825 w 719322"/>
                  <a:gd name="connsiteY25" fmla="*/ 411480 h 657225"/>
                  <a:gd name="connsiteX26" fmla="*/ 492443 w 719322"/>
                  <a:gd name="connsiteY26" fmla="*/ 381953 h 657225"/>
                  <a:gd name="connsiteX27" fmla="*/ 400050 w 719322"/>
                  <a:gd name="connsiteY27" fmla="*/ 296228 h 657225"/>
                  <a:gd name="connsiteX28" fmla="*/ 497205 w 719322"/>
                  <a:gd name="connsiteY28" fmla="*/ 115252 h 657225"/>
                  <a:gd name="connsiteX29" fmla="*/ 607695 w 719322"/>
                  <a:gd name="connsiteY29" fmla="*/ 184785 h 657225"/>
                  <a:gd name="connsiteX30" fmla="*/ 638175 w 719322"/>
                  <a:gd name="connsiteY30" fmla="*/ 189548 h 657225"/>
                  <a:gd name="connsiteX31" fmla="*/ 661988 w 719322"/>
                  <a:gd name="connsiteY31" fmla="*/ 170498 h 657225"/>
                  <a:gd name="connsiteX32" fmla="*/ 714375 w 719322"/>
                  <a:gd name="connsiteY32" fmla="*/ 70485 h 657225"/>
                  <a:gd name="connsiteX33" fmla="*/ 699135 w 719322"/>
                  <a:gd name="connsiteY33" fmla="*/ 1905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322" h="657225">
                    <a:moveTo>
                      <a:pt x="699135" y="19050"/>
                    </a:moveTo>
                    <a:cubicBezTo>
                      <a:pt x="680085" y="9525"/>
                      <a:pt x="657225" y="16193"/>
                      <a:pt x="647700" y="35243"/>
                    </a:cubicBezTo>
                    <a:lnTo>
                      <a:pt x="614363" y="98107"/>
                    </a:lnTo>
                    <a:lnTo>
                      <a:pt x="467678" y="5715"/>
                    </a:lnTo>
                    <a:cubicBezTo>
                      <a:pt x="461963" y="1905"/>
                      <a:pt x="455295" y="0"/>
                      <a:pt x="447675" y="0"/>
                    </a:cubicBezTo>
                    <a:lnTo>
                      <a:pt x="285750" y="0"/>
                    </a:lnTo>
                    <a:cubicBezTo>
                      <a:pt x="271463" y="0"/>
                      <a:pt x="259080" y="7620"/>
                      <a:pt x="252413" y="20003"/>
                    </a:cubicBezTo>
                    <a:lnTo>
                      <a:pt x="190500" y="134302"/>
                    </a:lnTo>
                    <a:cubicBezTo>
                      <a:pt x="180023" y="152400"/>
                      <a:pt x="187643" y="176213"/>
                      <a:pt x="205740" y="185738"/>
                    </a:cubicBezTo>
                    <a:cubicBezTo>
                      <a:pt x="211455" y="188595"/>
                      <a:pt x="218122" y="190500"/>
                      <a:pt x="223838" y="190500"/>
                    </a:cubicBezTo>
                    <a:cubicBezTo>
                      <a:pt x="237172" y="190500"/>
                      <a:pt x="250508" y="182880"/>
                      <a:pt x="257175" y="170498"/>
                    </a:cubicBezTo>
                    <a:lnTo>
                      <a:pt x="308610" y="76200"/>
                    </a:lnTo>
                    <a:lnTo>
                      <a:pt x="364808" y="76200"/>
                    </a:lnTo>
                    <a:lnTo>
                      <a:pt x="196215" y="390525"/>
                    </a:lnTo>
                    <a:lnTo>
                      <a:pt x="38100" y="390525"/>
                    </a:lnTo>
                    <a:cubicBezTo>
                      <a:pt x="17145" y="390525"/>
                      <a:pt x="0" y="407670"/>
                      <a:pt x="0" y="428625"/>
                    </a:cubicBezTo>
                    <a:cubicBezTo>
                      <a:pt x="0" y="449580"/>
                      <a:pt x="17145" y="466725"/>
                      <a:pt x="38100" y="466725"/>
                    </a:cubicBezTo>
                    <a:lnTo>
                      <a:pt x="219075" y="466725"/>
                    </a:lnTo>
                    <a:cubicBezTo>
                      <a:pt x="233363" y="466725"/>
                      <a:pt x="245745" y="459105"/>
                      <a:pt x="252413" y="446723"/>
                    </a:cubicBezTo>
                    <a:lnTo>
                      <a:pt x="319088" y="323850"/>
                    </a:lnTo>
                    <a:lnTo>
                      <a:pt x="428625" y="425767"/>
                    </a:lnTo>
                    <a:lnTo>
                      <a:pt x="420053" y="617220"/>
                    </a:lnTo>
                    <a:cubicBezTo>
                      <a:pt x="418148" y="638175"/>
                      <a:pt x="434340" y="656273"/>
                      <a:pt x="455295" y="657225"/>
                    </a:cubicBezTo>
                    <a:cubicBezTo>
                      <a:pt x="456248" y="657225"/>
                      <a:pt x="456248" y="657225"/>
                      <a:pt x="457200" y="657225"/>
                    </a:cubicBezTo>
                    <a:cubicBezTo>
                      <a:pt x="477203" y="657225"/>
                      <a:pt x="494348" y="641033"/>
                      <a:pt x="495300" y="621030"/>
                    </a:cubicBezTo>
                    <a:lnTo>
                      <a:pt x="504825" y="411480"/>
                    </a:lnTo>
                    <a:cubicBezTo>
                      <a:pt x="505778" y="400050"/>
                      <a:pt x="501015" y="389573"/>
                      <a:pt x="492443" y="381953"/>
                    </a:cubicBezTo>
                    <a:lnTo>
                      <a:pt x="400050" y="296228"/>
                    </a:lnTo>
                    <a:lnTo>
                      <a:pt x="497205" y="115252"/>
                    </a:lnTo>
                    <a:lnTo>
                      <a:pt x="607695" y="184785"/>
                    </a:lnTo>
                    <a:cubicBezTo>
                      <a:pt x="616268" y="190500"/>
                      <a:pt x="627698" y="192405"/>
                      <a:pt x="638175" y="189548"/>
                    </a:cubicBezTo>
                    <a:cubicBezTo>
                      <a:pt x="648653" y="186690"/>
                      <a:pt x="657225" y="180023"/>
                      <a:pt x="661988" y="170498"/>
                    </a:cubicBezTo>
                    <a:lnTo>
                      <a:pt x="714375" y="70485"/>
                    </a:lnTo>
                    <a:cubicBezTo>
                      <a:pt x="724853" y="52388"/>
                      <a:pt x="718185" y="29528"/>
                      <a:pt x="699135" y="1905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342900" fontAlgn="auto">
                  <a:spcBef>
                    <a:spcPts val="0"/>
                  </a:spcBef>
                  <a:spcAft>
                    <a:spcPts val="0"/>
                  </a:spcAft>
                  <a:defRPr/>
                </a:pPr>
                <a:endParaRPr lang="en-US" sz="675" kern="0">
                  <a:solidFill>
                    <a:prstClr val="black"/>
                  </a:solidFill>
                  <a:latin typeface="Trebuchet MS" panose="020B0603020202020204" pitchFamily="34" charset="0"/>
                  <a:ea typeface="Verdana" panose="020B0604030504040204" pitchFamily="34" charset="0"/>
                </a:endParaRPr>
              </a:p>
            </p:txBody>
          </p:sp>
        </p:grpSp>
        <p:grpSp>
          <p:nvGrpSpPr>
            <p:cNvPr id="43" name="Graphic 73" descr="Confused person">
              <a:extLst>
                <a:ext uri="{FF2B5EF4-FFF2-40B4-BE49-F238E27FC236}">
                  <a16:creationId xmlns:a16="http://schemas.microsoft.com/office/drawing/2014/main" id="{EFB77A43-2CEC-7AED-E917-DD3C1354D2CA}"/>
                </a:ext>
              </a:extLst>
            </p:cNvPr>
            <p:cNvGrpSpPr/>
            <p:nvPr/>
          </p:nvGrpSpPr>
          <p:grpSpPr>
            <a:xfrm>
              <a:off x="9689573" y="2385410"/>
              <a:ext cx="472143" cy="677692"/>
              <a:chOff x="10887431" y="2037545"/>
              <a:chExt cx="629524" cy="903589"/>
            </a:xfrm>
          </p:grpSpPr>
          <p:sp>
            <p:nvSpPr>
              <p:cNvPr id="44" name="Freeform: Shape 43">
                <a:extLst>
                  <a:ext uri="{FF2B5EF4-FFF2-40B4-BE49-F238E27FC236}">
                    <a16:creationId xmlns:a16="http://schemas.microsoft.com/office/drawing/2014/main" id="{6B0F5EB8-21C2-A3EC-780B-ABEFA32ED15B}"/>
                  </a:ext>
                </a:extLst>
              </p:cNvPr>
              <p:cNvSpPr/>
              <p:nvPr/>
            </p:nvSpPr>
            <p:spPr>
              <a:xfrm>
                <a:off x="10887431" y="2255334"/>
                <a:ext cx="629524" cy="685800"/>
              </a:xfrm>
              <a:custGeom>
                <a:avLst/>
                <a:gdLst>
                  <a:gd name="connsiteX0" fmla="*/ 629005 w 629524"/>
                  <a:gd name="connsiteY0" fmla="*/ 165164 h 685800"/>
                  <a:gd name="connsiteX1" fmla="*/ 585190 w 629524"/>
                  <a:gd name="connsiteY1" fmla="*/ 133826 h 685800"/>
                  <a:gd name="connsiteX2" fmla="*/ 501846 w 629524"/>
                  <a:gd name="connsiteY2" fmla="*/ 147733 h 685800"/>
                  <a:gd name="connsiteX3" fmla="*/ 467080 w 629524"/>
                  <a:gd name="connsiteY3" fmla="*/ 54578 h 685800"/>
                  <a:gd name="connsiteX4" fmla="*/ 314680 w 629524"/>
                  <a:gd name="connsiteY4" fmla="*/ 0 h 685800"/>
                  <a:gd name="connsiteX5" fmla="*/ 163137 w 629524"/>
                  <a:gd name="connsiteY5" fmla="*/ 54578 h 685800"/>
                  <a:gd name="connsiteX6" fmla="*/ 128085 w 629524"/>
                  <a:gd name="connsiteY6" fmla="*/ 147733 h 685800"/>
                  <a:gd name="connsiteX7" fmla="*/ 44742 w 629524"/>
                  <a:gd name="connsiteY7" fmla="*/ 133826 h 685800"/>
                  <a:gd name="connsiteX8" fmla="*/ 589 w 629524"/>
                  <a:gd name="connsiteY8" fmla="*/ 164709 h 685800"/>
                  <a:gd name="connsiteX9" fmla="*/ 31472 w 629524"/>
                  <a:gd name="connsiteY9" fmla="*/ 208862 h 685800"/>
                  <a:gd name="connsiteX10" fmla="*/ 32169 w 629524"/>
                  <a:gd name="connsiteY10" fmla="*/ 208978 h 685800"/>
                  <a:gd name="connsiteX11" fmla="*/ 146469 w 629524"/>
                  <a:gd name="connsiteY11" fmla="*/ 228028 h 685800"/>
                  <a:gd name="connsiteX12" fmla="*/ 152755 w 629524"/>
                  <a:gd name="connsiteY12" fmla="*/ 228600 h 685800"/>
                  <a:gd name="connsiteX13" fmla="*/ 188474 w 629524"/>
                  <a:gd name="connsiteY13" fmla="*/ 203835 h 685800"/>
                  <a:gd name="connsiteX14" fmla="*/ 211905 w 629524"/>
                  <a:gd name="connsiteY14" fmla="*/ 141065 h 685800"/>
                  <a:gd name="connsiteX15" fmla="*/ 219430 w 629524"/>
                  <a:gd name="connsiteY15" fmla="*/ 144399 h 685800"/>
                  <a:gd name="connsiteX16" fmla="*/ 219430 w 629524"/>
                  <a:gd name="connsiteY16" fmla="*/ 685800 h 685800"/>
                  <a:gd name="connsiteX17" fmla="*/ 295630 w 629524"/>
                  <a:gd name="connsiteY17" fmla="*/ 685800 h 685800"/>
                  <a:gd name="connsiteX18" fmla="*/ 295630 w 629524"/>
                  <a:gd name="connsiteY18" fmla="*/ 342900 h 685800"/>
                  <a:gd name="connsiteX19" fmla="*/ 333730 w 629524"/>
                  <a:gd name="connsiteY19" fmla="*/ 342900 h 685800"/>
                  <a:gd name="connsiteX20" fmla="*/ 333730 w 629524"/>
                  <a:gd name="connsiteY20" fmla="*/ 685800 h 685800"/>
                  <a:gd name="connsiteX21" fmla="*/ 409930 w 629524"/>
                  <a:gd name="connsiteY21" fmla="*/ 685800 h 685800"/>
                  <a:gd name="connsiteX22" fmla="*/ 409930 w 629524"/>
                  <a:gd name="connsiteY22" fmla="*/ 144494 h 685800"/>
                  <a:gd name="connsiteX23" fmla="*/ 417931 w 629524"/>
                  <a:gd name="connsiteY23" fmla="*/ 140970 h 685800"/>
                  <a:gd name="connsiteX24" fmla="*/ 441458 w 629524"/>
                  <a:gd name="connsiteY24" fmla="*/ 203835 h 685800"/>
                  <a:gd name="connsiteX25" fmla="*/ 477081 w 629524"/>
                  <a:gd name="connsiteY25" fmla="*/ 228600 h 685800"/>
                  <a:gd name="connsiteX26" fmla="*/ 483368 w 629524"/>
                  <a:gd name="connsiteY26" fmla="*/ 228028 h 685800"/>
                  <a:gd name="connsiteX27" fmla="*/ 597668 w 629524"/>
                  <a:gd name="connsiteY27" fmla="*/ 208978 h 685800"/>
                  <a:gd name="connsiteX28" fmla="*/ 629005 w 629524"/>
                  <a:gd name="connsiteY28" fmla="*/ 165164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524" h="685800">
                    <a:moveTo>
                      <a:pt x="629005" y="165164"/>
                    </a:moveTo>
                    <a:cubicBezTo>
                      <a:pt x="625554" y="144414"/>
                      <a:pt x="605941" y="130386"/>
                      <a:pt x="585190" y="133826"/>
                    </a:cubicBezTo>
                    <a:lnTo>
                      <a:pt x="501846" y="147733"/>
                    </a:lnTo>
                    <a:cubicBezTo>
                      <a:pt x="501846" y="147733"/>
                      <a:pt x="467080" y="55435"/>
                      <a:pt x="467080" y="54578"/>
                    </a:cubicBezTo>
                    <a:cubicBezTo>
                      <a:pt x="449364" y="0"/>
                      <a:pt x="373354" y="0"/>
                      <a:pt x="314680" y="0"/>
                    </a:cubicBezTo>
                    <a:cubicBezTo>
                      <a:pt x="256006" y="0"/>
                      <a:pt x="180473" y="0"/>
                      <a:pt x="163137" y="54578"/>
                    </a:cubicBezTo>
                    <a:cubicBezTo>
                      <a:pt x="163137" y="55435"/>
                      <a:pt x="128085" y="147733"/>
                      <a:pt x="128085" y="147733"/>
                    </a:cubicBezTo>
                    <a:lnTo>
                      <a:pt x="44742" y="133826"/>
                    </a:lnTo>
                    <a:cubicBezTo>
                      <a:pt x="24021" y="130162"/>
                      <a:pt x="4254" y="143988"/>
                      <a:pt x="589" y="164709"/>
                    </a:cubicBezTo>
                    <a:cubicBezTo>
                      <a:pt x="-3076" y="185430"/>
                      <a:pt x="10752" y="205198"/>
                      <a:pt x="31472" y="208862"/>
                    </a:cubicBezTo>
                    <a:cubicBezTo>
                      <a:pt x="31704" y="208903"/>
                      <a:pt x="31936" y="208941"/>
                      <a:pt x="32169" y="208978"/>
                    </a:cubicBezTo>
                    <a:lnTo>
                      <a:pt x="146469" y="228028"/>
                    </a:lnTo>
                    <a:cubicBezTo>
                      <a:pt x="148542" y="228408"/>
                      <a:pt x="150646" y="228599"/>
                      <a:pt x="152755" y="228600"/>
                    </a:cubicBezTo>
                    <a:cubicBezTo>
                      <a:pt x="168664" y="228612"/>
                      <a:pt x="182906" y="218738"/>
                      <a:pt x="188474" y="203835"/>
                    </a:cubicBezTo>
                    <a:lnTo>
                      <a:pt x="211905" y="141065"/>
                    </a:lnTo>
                    <a:lnTo>
                      <a:pt x="219430" y="144399"/>
                    </a:lnTo>
                    <a:lnTo>
                      <a:pt x="219430" y="685800"/>
                    </a:lnTo>
                    <a:lnTo>
                      <a:pt x="295630" y="685800"/>
                    </a:lnTo>
                    <a:lnTo>
                      <a:pt x="295630" y="342900"/>
                    </a:lnTo>
                    <a:lnTo>
                      <a:pt x="333730" y="342900"/>
                    </a:lnTo>
                    <a:lnTo>
                      <a:pt x="333730" y="685800"/>
                    </a:lnTo>
                    <a:lnTo>
                      <a:pt x="409930" y="685800"/>
                    </a:lnTo>
                    <a:lnTo>
                      <a:pt x="409930" y="144494"/>
                    </a:lnTo>
                    <a:cubicBezTo>
                      <a:pt x="412692" y="143351"/>
                      <a:pt x="415359" y="142208"/>
                      <a:pt x="417931" y="140970"/>
                    </a:cubicBezTo>
                    <a:lnTo>
                      <a:pt x="441458" y="203835"/>
                    </a:lnTo>
                    <a:cubicBezTo>
                      <a:pt x="447014" y="218705"/>
                      <a:pt x="461207" y="228572"/>
                      <a:pt x="477081" y="228600"/>
                    </a:cubicBezTo>
                    <a:cubicBezTo>
                      <a:pt x="479190" y="228599"/>
                      <a:pt x="481294" y="228408"/>
                      <a:pt x="483368" y="228028"/>
                    </a:cubicBezTo>
                    <a:lnTo>
                      <a:pt x="597668" y="208978"/>
                    </a:lnTo>
                    <a:cubicBezTo>
                      <a:pt x="618418" y="205528"/>
                      <a:pt x="632446" y="185915"/>
                      <a:pt x="629005" y="165164"/>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342900" fontAlgn="auto">
                  <a:spcBef>
                    <a:spcPts val="0"/>
                  </a:spcBef>
                  <a:spcAft>
                    <a:spcPts val="0"/>
                  </a:spcAft>
                  <a:defRPr/>
                </a:pPr>
                <a:endParaRPr lang="en-US" sz="675" kern="0">
                  <a:solidFill>
                    <a:prstClr val="black"/>
                  </a:solidFill>
                  <a:latin typeface="Trebuchet MS" panose="020B0603020202020204" pitchFamily="34" charset="0"/>
                  <a:ea typeface="Verdana" panose="020B0604030504040204" pitchFamily="34" charset="0"/>
                </a:endParaRPr>
              </a:p>
            </p:txBody>
          </p:sp>
          <p:sp>
            <p:nvSpPr>
              <p:cNvPr id="45" name="Freeform: Shape 44">
                <a:extLst>
                  <a:ext uri="{FF2B5EF4-FFF2-40B4-BE49-F238E27FC236}">
                    <a16:creationId xmlns:a16="http://schemas.microsoft.com/office/drawing/2014/main" id="{5C60CD57-C670-F9DD-BEEF-D02BF0641E11}"/>
                  </a:ext>
                </a:extLst>
              </p:cNvPr>
              <p:cNvSpPr/>
              <p:nvPr/>
            </p:nvSpPr>
            <p:spPr>
              <a:xfrm>
                <a:off x="11125992" y="203754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342900" fontAlgn="auto">
                  <a:spcBef>
                    <a:spcPts val="0"/>
                  </a:spcBef>
                  <a:spcAft>
                    <a:spcPts val="0"/>
                  </a:spcAft>
                  <a:defRPr/>
                </a:pPr>
                <a:endParaRPr lang="en-US" sz="675" kern="0">
                  <a:solidFill>
                    <a:prstClr val="black"/>
                  </a:solidFill>
                  <a:latin typeface="Trebuchet MS" panose="020B0603020202020204" pitchFamily="34" charset="0"/>
                  <a:ea typeface="Verdana" panose="020B0604030504040204" pitchFamily="34" charset="0"/>
                </a:endParaRPr>
              </a:p>
            </p:txBody>
          </p:sp>
        </p:grpSp>
      </p:grpSp>
    </p:spTree>
    <p:extLst>
      <p:ext uri="{BB962C8B-B14F-4D97-AF65-F5344CB8AC3E}">
        <p14:creationId xmlns:p14="http://schemas.microsoft.com/office/powerpoint/2010/main" val="145091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B995-BEA1-46A0-89AA-C7B408747686}"/>
              </a:ext>
            </a:extLst>
          </p:cNvPr>
          <p:cNvSpPr>
            <a:spLocks noGrp="1"/>
          </p:cNvSpPr>
          <p:nvPr>
            <p:ph type="title"/>
          </p:nvPr>
        </p:nvSpPr>
        <p:spPr>
          <a:xfrm>
            <a:off x="1556250" y="240890"/>
            <a:ext cx="5391202" cy="1139078"/>
          </a:xfrm>
        </p:spPr>
        <p:txBody>
          <a:bodyPr>
            <a:noAutofit/>
          </a:bodyPr>
          <a:lstStyle/>
          <a:p>
            <a:pPr algn="ctr"/>
            <a:r>
              <a:rPr lang="lv-LV" sz="1400" dirty="0">
                <a:solidFill>
                  <a:schemeClr val="accent4">
                    <a:lumMod val="75000"/>
                  </a:schemeClr>
                </a:solidFill>
              </a:rPr>
              <a:t>Valsts pētījumu programmas</a:t>
            </a:r>
            <a:br>
              <a:rPr lang="lv-LV" sz="1400" dirty="0">
                <a:solidFill>
                  <a:schemeClr val="accent4">
                    <a:lumMod val="75000"/>
                  </a:schemeClr>
                </a:solidFill>
              </a:rPr>
            </a:br>
            <a:r>
              <a:rPr lang="lv-LV" sz="1400" dirty="0">
                <a:solidFill>
                  <a:schemeClr val="accent4">
                    <a:lumMod val="75000"/>
                  </a:schemeClr>
                </a:solidFill>
              </a:rPr>
              <a:t>“Izglītība” apakšprogrammas – 1.</a:t>
            </a:r>
          </a:p>
        </p:txBody>
      </p:sp>
      <p:sp>
        <p:nvSpPr>
          <p:cNvPr id="3" name="Content Placeholder 2">
            <a:extLst>
              <a:ext uri="{FF2B5EF4-FFF2-40B4-BE49-F238E27FC236}">
                <a16:creationId xmlns:a16="http://schemas.microsoft.com/office/drawing/2014/main" id="{00586C78-E96E-30E1-AB2A-1AD5151AC32D}"/>
              </a:ext>
            </a:extLst>
          </p:cNvPr>
          <p:cNvSpPr>
            <a:spLocks noGrp="1"/>
          </p:cNvSpPr>
          <p:nvPr>
            <p:ph idx="1"/>
          </p:nvPr>
        </p:nvSpPr>
        <p:spPr>
          <a:xfrm>
            <a:off x="971548" y="1693594"/>
            <a:ext cx="7961244" cy="4997032"/>
          </a:xfrm>
        </p:spPr>
        <p:txBody>
          <a:bodyPr>
            <a:normAutofit/>
          </a:bodyPr>
          <a:lstStyle/>
          <a:p>
            <a:pPr algn="just"/>
            <a:r>
              <a:rPr lang="lv-LV" sz="1400" dirty="0"/>
              <a:t>Programmas </a:t>
            </a:r>
            <a:r>
              <a:rPr lang="lv-LV" sz="1400" dirty="0" err="1"/>
              <a:t>virsmērķis</a:t>
            </a:r>
            <a:r>
              <a:rPr lang="lv-LV" sz="1400" dirty="0"/>
              <a:t> sasniedzams īstenojot </a:t>
            </a:r>
            <a:r>
              <a:rPr lang="lv-LV" sz="1400" b="1" dirty="0"/>
              <a:t>2 apakšprogrammas</a:t>
            </a:r>
            <a:r>
              <a:rPr lang="lv-LV" sz="1400" dirty="0"/>
              <a:t>, katrā no tām īstenojot vienu projektu:</a:t>
            </a:r>
          </a:p>
          <a:p>
            <a:pPr algn="just"/>
            <a:r>
              <a:rPr lang="lv-LV" sz="1400" b="1" dirty="0"/>
              <a:t>1.apakšprogrammā - </a:t>
            </a:r>
            <a:r>
              <a:rPr lang="lv-LV" sz="1400" u="sng" dirty="0">
                <a:effectLst/>
              </a:rPr>
              <a:t>Mākslīgā intelekta rīku izmantošana </a:t>
            </a:r>
            <a:r>
              <a:rPr lang="lv-LV" sz="1400" b="1" u="sng" dirty="0">
                <a:effectLst/>
              </a:rPr>
              <a:t>vispārējās izglītības </a:t>
            </a:r>
            <a:r>
              <a:rPr lang="lv-LV" sz="1400" u="sng" dirty="0">
                <a:effectLst/>
              </a:rPr>
              <a:t>mācību satura un materiālu sagatavošanā </a:t>
            </a:r>
            <a:r>
              <a:rPr lang="lv-LV" sz="1400" b="1" dirty="0">
                <a:effectLst/>
              </a:rPr>
              <a:t>- 3</a:t>
            </a:r>
            <a:r>
              <a:rPr lang="lv-LV" sz="1400" b="1" dirty="0"/>
              <a:t> uzdevumi </a:t>
            </a:r>
          </a:p>
          <a:p>
            <a:pPr marL="457200" indent="457200" algn="just">
              <a:lnSpc>
                <a:spcPct val="107000"/>
              </a:lnSpc>
              <a:spcAft>
                <a:spcPts val="800"/>
              </a:spcAft>
              <a:buNone/>
            </a:pPr>
            <a:r>
              <a:rPr lang="lv-LV" sz="1400" dirty="0">
                <a:effectLst/>
                <a:cs typeface="Arial" panose="020B0604020202020204" pitchFamily="34" charset="0"/>
              </a:rPr>
              <a:t>1. mākslīgais intelekts kā atbalsts pedagogam: labā prakse pasaulē, tai skaitā nodarbību plānošanā; mācību metodisko materiālu izstrādē; izglītojamo darbu vērtēšanā, komunikācijā ar vecākiem; datu kopas, kas tiek izmantotas, lai nodrošinātu mākslīgā intelekta apmācīšanu/trenēšanu izglītības jomā;</a:t>
            </a:r>
          </a:p>
          <a:p>
            <a:pPr marL="457200" indent="457200" algn="just">
              <a:lnSpc>
                <a:spcPct val="107000"/>
              </a:lnSpc>
              <a:spcAft>
                <a:spcPts val="800"/>
              </a:spcAft>
              <a:buNone/>
            </a:pPr>
            <a:r>
              <a:rPr lang="lv-LV" sz="1400" dirty="0">
                <a:effectLst/>
                <a:cs typeface="Arial" panose="020B0604020202020204" pitchFamily="34" charset="0"/>
              </a:rPr>
              <a:t>2. mākslīgā intelekta izmantošanas iespējas Latvijā, lai paaugstinātu pedagoga darba efektivitāti, tai skaitā nodarbību plānošanu, mācību metodisko materiālu izstrāde, izglītojamo darbu vērtēšanu, komunikāciju ar vecākiem, ņemot vērā gan normatīvo aktu prasības, gan pedagogu noslodzi un darba pienākumus; </a:t>
            </a:r>
          </a:p>
          <a:p>
            <a:pPr marL="457200" indent="457200" algn="just">
              <a:lnSpc>
                <a:spcPct val="107000"/>
              </a:lnSpc>
              <a:spcAft>
                <a:spcPts val="800"/>
              </a:spcAft>
            </a:pPr>
            <a:r>
              <a:rPr lang="lv-LV" sz="1400" dirty="0">
                <a:effectLst/>
                <a:cs typeface="Arial" panose="020B0604020202020204" pitchFamily="34" charset="0"/>
              </a:rPr>
              <a:t>3. mākslīgā intelekta izmantošanas iespējas Latvijā, definējot informācijas izejas kopu. Izejas kopu iespējamā sasaiste ar citām Latvijā jau pieejamām datu kopām, kas ir izmantojamas nodarbību plānojumu un mācību satura ģenerēšanai vai vēlamo materiālu piemērošanai skolēna individuālajām mācīšanās vajadzībām. Juridiskie aspekti - apzināto datu kopu izmantošanai Latvijā, mākslīgā intelekta vajadzībām.</a:t>
            </a:r>
          </a:p>
          <a:p>
            <a:pPr algn="just">
              <a:lnSpc>
                <a:spcPct val="110000"/>
              </a:lnSpc>
            </a:pPr>
            <a:endParaRPr lang="lv-LV" sz="1400" b="1" dirty="0">
              <a:solidFill>
                <a:schemeClr val="accent2">
                  <a:lumMod val="75000"/>
                </a:schemeClr>
              </a:solidFill>
            </a:endParaRPr>
          </a:p>
          <a:p>
            <a:pPr marL="457200" indent="-457200" algn="just">
              <a:buAutoNum type="alphaLcParenBoth"/>
            </a:pPr>
            <a:endParaRPr lang="lv-LV" sz="1400" dirty="0">
              <a:latin typeface="Trebuchet MS" panose="020B0603020202020204" pitchFamily="34" charset="0"/>
            </a:endParaRPr>
          </a:p>
        </p:txBody>
      </p:sp>
      <p:pic>
        <p:nvPicPr>
          <p:cNvPr id="6" name="Picture 5">
            <a:extLst>
              <a:ext uri="{FF2B5EF4-FFF2-40B4-BE49-F238E27FC236}">
                <a16:creationId xmlns:a16="http://schemas.microsoft.com/office/drawing/2014/main" id="{CD0AA9C8-435E-1ADF-ED7A-ED1A5D1DE0E7}"/>
              </a:ext>
            </a:extLst>
          </p:cNvPr>
          <p:cNvPicPr>
            <a:picLocks noChangeAspect="1"/>
          </p:cNvPicPr>
          <p:nvPr/>
        </p:nvPicPr>
        <p:blipFill>
          <a:blip r:embed="rId2"/>
          <a:stretch>
            <a:fillRect/>
          </a:stretch>
        </p:blipFill>
        <p:spPr>
          <a:xfrm>
            <a:off x="6412971" y="97692"/>
            <a:ext cx="2559578" cy="1139079"/>
          </a:xfrm>
          <a:prstGeom prst="rect">
            <a:avLst/>
          </a:prstGeom>
        </p:spPr>
      </p:pic>
      <p:pic>
        <p:nvPicPr>
          <p:cNvPr id="9" name="Picture 4" descr="Image result for checklist icon">
            <a:extLst>
              <a:ext uri="{FF2B5EF4-FFF2-40B4-BE49-F238E27FC236}">
                <a16:creationId xmlns:a16="http://schemas.microsoft.com/office/drawing/2014/main" id="{2E9073AB-E74D-05B8-1804-1B1F794EFF77}"/>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347" y="2395916"/>
            <a:ext cx="269357" cy="269975"/>
          </a:xfrm>
          <a:prstGeom prst="rect">
            <a:avLst/>
          </a:prstGeom>
          <a:solidFill>
            <a:srgbClr val="FF9900"/>
          </a:solidFill>
          <a:ln>
            <a:noFill/>
          </a:ln>
        </p:spPr>
      </p:pic>
    </p:spTree>
    <p:extLst>
      <p:ext uri="{BB962C8B-B14F-4D97-AF65-F5344CB8AC3E}">
        <p14:creationId xmlns:p14="http://schemas.microsoft.com/office/powerpoint/2010/main" val="3989277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914400" y="3459546"/>
            <a:ext cx="7772400" cy="914400"/>
          </a:xfrm>
        </p:spPr>
        <p:txBody>
          <a:bodyPr>
            <a:normAutofit/>
          </a:bodyPr>
          <a:lstStyle/>
          <a:p>
            <a:r>
              <a:rPr lang="lv-LV" altLang="lv-LV" sz="4000" dirty="0">
                <a:solidFill>
                  <a:schemeClr val="accent4">
                    <a:lumMod val="75000"/>
                  </a:schemeClr>
                </a:solidFill>
                <a:ea typeface="MS PGothic" panose="020B0600070205080204" pitchFamily="34" charset="-128"/>
              </a:rPr>
              <a:t>Paldies par uzmanību!</a:t>
            </a:r>
          </a:p>
        </p:txBody>
      </p:sp>
      <p:sp>
        <p:nvSpPr>
          <p:cNvPr id="5" name="Text Placeholder 4"/>
          <p:cNvSpPr>
            <a:spLocks noGrp="1"/>
          </p:cNvSpPr>
          <p:nvPr>
            <p:ph type="body" sz="quarter" idx="4294967295"/>
          </p:nvPr>
        </p:nvSpPr>
        <p:spPr>
          <a:xfrm>
            <a:off x="4800600" y="4764024"/>
            <a:ext cx="3657600" cy="1684401"/>
          </a:xfrm>
          <a:prstGeom prst="rect">
            <a:avLst/>
          </a:prstGeom>
        </p:spPr>
        <p:txBody>
          <a:bodyPr/>
          <a:lstStyle/>
          <a:p>
            <a:pPr marL="0" indent="0" algn="r">
              <a:buNone/>
            </a:pPr>
            <a:endParaRPr lang="lv-LV" sz="1000" b="1" dirty="0">
              <a:latin typeface="Verdana" panose="020B0604030504040204" pitchFamily="34" charset="0"/>
              <a:ea typeface="Verdana" panose="020B0604030504040204" pitchFamily="34" charset="0"/>
            </a:endParaRPr>
          </a:p>
          <a:p>
            <a:pPr marL="0" indent="0" algn="r">
              <a:buNone/>
            </a:pPr>
            <a:r>
              <a:rPr lang="lv-LV" sz="1000" b="1" dirty="0">
                <a:latin typeface="Verdana" panose="020B0604030504040204" pitchFamily="34" charset="0"/>
                <a:ea typeface="Verdana" panose="020B0604030504040204" pitchFamily="34" charset="0"/>
              </a:rPr>
              <a:t>Par nolikumu un projektu iesniegšanu:</a:t>
            </a:r>
          </a:p>
          <a:p>
            <a:pPr marL="0" indent="0" algn="r">
              <a:buNone/>
            </a:pPr>
            <a:r>
              <a:rPr lang="lv-LV" sz="1000" dirty="0">
                <a:latin typeface="Verdana" panose="020B0604030504040204" pitchFamily="34" charset="0"/>
                <a:ea typeface="Verdana" panose="020B0604030504040204" pitchFamily="34" charset="0"/>
              </a:rPr>
              <a:t>rakstīt uz </a:t>
            </a:r>
            <a:r>
              <a:rPr lang="lv-LV" sz="1000" dirty="0">
                <a:latin typeface="Verdana" panose="020B0604030504040204" pitchFamily="34" charset="0"/>
                <a:ea typeface="Verdana" panose="020B0604030504040204" pitchFamily="34" charset="0"/>
                <a:hlinkClick r:id="rId2"/>
              </a:rPr>
              <a:t>vpp@lzp.gov.lv</a:t>
            </a:r>
            <a:r>
              <a:rPr lang="lv-LV" sz="1000" dirty="0">
                <a:latin typeface="Verdana" panose="020B0604030504040204" pitchFamily="34" charset="0"/>
                <a:ea typeface="Verdana" panose="020B0604030504040204" pitchFamily="34" charset="0"/>
              </a:rPr>
              <a:t> </a:t>
            </a:r>
            <a:endParaRPr lang="lv-LV" sz="1000" b="1" dirty="0">
              <a:latin typeface="Verdana" panose="020B0604030504040204" pitchFamily="34" charset="0"/>
              <a:ea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684F-AE7F-BAB9-6503-CFFDDD6DD9AE}"/>
              </a:ext>
            </a:extLst>
          </p:cNvPr>
          <p:cNvSpPr>
            <a:spLocks noGrp="1"/>
          </p:cNvSpPr>
          <p:nvPr>
            <p:ph type="title"/>
          </p:nvPr>
        </p:nvSpPr>
        <p:spPr>
          <a:xfrm>
            <a:off x="856034" y="2574424"/>
            <a:ext cx="7068766" cy="2308861"/>
          </a:xfrm>
        </p:spPr>
        <p:txBody>
          <a:bodyPr>
            <a:normAutofit/>
          </a:bodyPr>
          <a:lstStyle/>
          <a:p>
            <a:pPr marL="457200" indent="-9525" algn="just">
              <a:lnSpc>
                <a:spcPct val="107000"/>
              </a:lnSpc>
              <a:spcAft>
                <a:spcPts val="800"/>
              </a:spcAft>
              <a:buNone/>
            </a:pPr>
            <a:r>
              <a:rPr lang="lv-LV" sz="1400" b="0" dirty="0">
                <a:effectLst/>
                <a:cs typeface="Arial" panose="020B0604020202020204" pitchFamily="34" charset="0"/>
              </a:rPr>
              <a:t>1. esošo vai jaunu ģeneratīvā mākslīgā intelekta rīku iespējas studiju kursu plānošanā un materiālu izstrādē, nodrošinot to aktualizāciju atbilstoši darba tirgus prasībām;</a:t>
            </a:r>
            <a:br>
              <a:rPr lang="lv-LV" sz="1400" b="0" dirty="0">
                <a:effectLst/>
                <a:cs typeface="Arial" panose="020B0604020202020204" pitchFamily="34" charset="0"/>
              </a:rPr>
            </a:br>
            <a:r>
              <a:rPr lang="lv-LV" sz="1400" b="0" dirty="0">
                <a:effectLst/>
                <a:cs typeface="Arial" panose="020B0604020202020204" pitchFamily="34" charset="0"/>
              </a:rPr>
              <a:t> </a:t>
            </a:r>
            <a:br>
              <a:rPr lang="lv-LV" sz="1400" b="0" dirty="0">
                <a:effectLst/>
                <a:cs typeface="Arial" panose="020B0604020202020204" pitchFamily="34" charset="0"/>
              </a:rPr>
            </a:br>
            <a:r>
              <a:rPr lang="lv-LV" sz="1400" b="0" dirty="0">
                <a:effectLst/>
                <a:cs typeface="Arial" panose="020B0604020202020204" pitchFamily="34" charset="0"/>
              </a:rPr>
              <a:t>2. ģeneratīvā mākslīgā intelekta iespējas personalizētu mācību materiālu veidošanā dažādiem studējošo profiliem un vajadzībām;</a:t>
            </a:r>
            <a:br>
              <a:rPr lang="lv-LV" sz="1400" b="0" dirty="0">
                <a:effectLst/>
                <a:cs typeface="Arial" panose="020B0604020202020204" pitchFamily="34" charset="0"/>
              </a:rPr>
            </a:br>
            <a:br>
              <a:rPr lang="lv-LV" sz="1400" b="0" dirty="0">
                <a:effectLst/>
                <a:cs typeface="Arial" panose="020B0604020202020204" pitchFamily="34" charset="0"/>
              </a:rPr>
            </a:br>
            <a:r>
              <a:rPr lang="lv-LV" sz="1400" b="0" dirty="0">
                <a:effectLst/>
                <a:cs typeface="Arial" panose="020B0604020202020204" pitchFamily="34" charset="0"/>
              </a:rPr>
              <a:t>3. akadēmiskā godīguma un autortiesību jautājumi ģeneratīvā mākslīgā intelekta radītu studiju materiālu kontekstā.</a:t>
            </a:r>
          </a:p>
        </p:txBody>
      </p:sp>
      <p:pic>
        <p:nvPicPr>
          <p:cNvPr id="6" name="Picture 5">
            <a:extLst>
              <a:ext uri="{FF2B5EF4-FFF2-40B4-BE49-F238E27FC236}">
                <a16:creationId xmlns:a16="http://schemas.microsoft.com/office/drawing/2014/main" id="{9E4C5393-182A-18DD-664D-D491BB0E410F}"/>
              </a:ext>
            </a:extLst>
          </p:cNvPr>
          <p:cNvPicPr>
            <a:picLocks noChangeAspect="1"/>
          </p:cNvPicPr>
          <p:nvPr/>
        </p:nvPicPr>
        <p:blipFill>
          <a:blip r:embed="rId2"/>
          <a:stretch>
            <a:fillRect/>
          </a:stretch>
        </p:blipFill>
        <p:spPr>
          <a:xfrm>
            <a:off x="6422555" y="228600"/>
            <a:ext cx="2560542" cy="1140051"/>
          </a:xfrm>
          <a:prstGeom prst="rect">
            <a:avLst/>
          </a:prstGeom>
        </p:spPr>
      </p:pic>
      <p:sp>
        <p:nvSpPr>
          <p:cNvPr id="3" name="Text Placeholder 2">
            <a:extLst>
              <a:ext uri="{FF2B5EF4-FFF2-40B4-BE49-F238E27FC236}">
                <a16:creationId xmlns:a16="http://schemas.microsoft.com/office/drawing/2014/main" id="{613C7DBA-C8DD-D0C1-A605-562CB5ED2CD5}"/>
              </a:ext>
            </a:extLst>
          </p:cNvPr>
          <p:cNvSpPr>
            <a:spLocks noGrp="1"/>
          </p:cNvSpPr>
          <p:nvPr>
            <p:ph type="body" idx="1"/>
          </p:nvPr>
        </p:nvSpPr>
        <p:spPr>
          <a:xfrm>
            <a:off x="2146852" y="381000"/>
            <a:ext cx="4015409" cy="1308652"/>
          </a:xfrm>
        </p:spPr>
        <p:txBody>
          <a:bodyPr>
            <a:normAutofit/>
          </a:bodyPr>
          <a:lstStyle/>
          <a:p>
            <a:pPr algn="ctr"/>
            <a:r>
              <a:rPr lang="lv-LV" sz="1400" b="1" dirty="0">
                <a:solidFill>
                  <a:schemeClr val="accent4">
                    <a:lumMod val="75000"/>
                  </a:schemeClr>
                </a:solidFill>
              </a:rPr>
              <a:t>Valsts pētījumu programmas</a:t>
            </a:r>
            <a:br>
              <a:rPr lang="lv-LV" sz="1400" b="1" dirty="0">
                <a:solidFill>
                  <a:schemeClr val="accent4">
                    <a:lumMod val="75000"/>
                  </a:schemeClr>
                </a:solidFill>
              </a:rPr>
            </a:br>
            <a:r>
              <a:rPr lang="lv-LV" sz="1400" b="1" dirty="0">
                <a:solidFill>
                  <a:schemeClr val="accent4">
                    <a:lumMod val="75000"/>
                  </a:schemeClr>
                </a:solidFill>
              </a:rPr>
              <a:t>“Izglītība” apakšprogrammas – 2.</a:t>
            </a:r>
            <a:endParaRPr lang="lv-LV" sz="1400" b="1" dirty="0"/>
          </a:p>
        </p:txBody>
      </p:sp>
      <p:sp>
        <p:nvSpPr>
          <p:cNvPr id="4" name="Text Placeholder 3">
            <a:extLst>
              <a:ext uri="{FF2B5EF4-FFF2-40B4-BE49-F238E27FC236}">
                <a16:creationId xmlns:a16="http://schemas.microsoft.com/office/drawing/2014/main" id="{54A695D4-F9DB-8FBF-5DA9-3FCF2020794D}"/>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1481BEBD-63A0-567B-2966-F0061871C1EB}"/>
              </a:ext>
            </a:extLst>
          </p:cNvPr>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196B9D76-5B6E-34EC-57E7-E6A5B070AD57}"/>
              </a:ext>
            </a:extLst>
          </p:cNvPr>
          <p:cNvPicPr>
            <a:picLocks noChangeAspect="1"/>
          </p:cNvPicPr>
          <p:nvPr/>
        </p:nvPicPr>
        <p:blipFill>
          <a:blip r:embed="rId3"/>
          <a:stretch>
            <a:fillRect/>
          </a:stretch>
        </p:blipFill>
        <p:spPr>
          <a:xfrm>
            <a:off x="1044987" y="1895364"/>
            <a:ext cx="268247" cy="268247"/>
          </a:xfrm>
          <a:prstGeom prst="rect">
            <a:avLst/>
          </a:prstGeom>
        </p:spPr>
      </p:pic>
      <p:sp>
        <p:nvSpPr>
          <p:cNvPr id="11" name="TextBox 10">
            <a:extLst>
              <a:ext uri="{FF2B5EF4-FFF2-40B4-BE49-F238E27FC236}">
                <a16:creationId xmlns:a16="http://schemas.microsoft.com/office/drawing/2014/main" id="{B0A5167E-F8E0-38A3-0C10-2A1A28453120}"/>
              </a:ext>
            </a:extLst>
          </p:cNvPr>
          <p:cNvSpPr txBox="1"/>
          <p:nvPr/>
        </p:nvSpPr>
        <p:spPr>
          <a:xfrm>
            <a:off x="1366685" y="1689652"/>
            <a:ext cx="6464081" cy="544316"/>
          </a:xfrm>
          <a:prstGeom prst="rect">
            <a:avLst/>
          </a:prstGeom>
          <a:noFill/>
        </p:spPr>
        <p:txBody>
          <a:bodyPr wrap="square">
            <a:spAutoFit/>
          </a:bodyPr>
          <a:lstStyle/>
          <a:p>
            <a:pPr marL="0" marR="0" lvl="0" indent="0" algn="just" defTabSz="938213" rtl="0" eaLnBrk="0" fontAlgn="base" latinLnBrk="0" hangingPunct="0">
              <a:lnSpc>
                <a:spcPct val="110000"/>
              </a:lnSpc>
              <a:spcBef>
                <a:spcPct val="20000"/>
              </a:spcBef>
              <a:spcAft>
                <a:spcPct val="0"/>
              </a:spcAft>
              <a:buClrTx/>
              <a:buSzTx/>
              <a:buFont typeface="Arial" panose="020B0604020202020204" pitchFamily="34" charset="0"/>
              <a:buNone/>
              <a:tabLst/>
              <a:defRPr/>
            </a:pP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2. Apakšprogrammā - </a:t>
            </a:r>
            <a:r>
              <a:rPr lang="lv-LV" sz="1400" u="sng" dirty="0">
                <a:effectLst/>
                <a:latin typeface="Verdana" panose="020B0604030504040204" pitchFamily="34" charset="0"/>
                <a:ea typeface="Verdana" panose="020B0604030504040204" pitchFamily="34" charset="0"/>
              </a:rPr>
              <a:t>Mākslīgā intelekta rīku izmantošana </a:t>
            </a:r>
            <a:r>
              <a:rPr lang="lv-LV" sz="1400" b="1" u="sng" dirty="0">
                <a:effectLst/>
                <a:latin typeface="Verdana" panose="020B0604030504040204" pitchFamily="34" charset="0"/>
                <a:ea typeface="Verdana" panose="020B0604030504040204" pitchFamily="34" charset="0"/>
              </a:rPr>
              <a:t>studiju satura un materiālu sagatavošanā</a:t>
            </a:r>
            <a:r>
              <a:rPr lang="lv-LV" sz="1400" u="sng" dirty="0">
                <a:effectLst/>
                <a:latin typeface="Verdana" panose="020B0604030504040204" pitchFamily="34" charset="0"/>
                <a:ea typeface="Verdana" panose="020B0604030504040204" pitchFamily="34" charset="0"/>
              </a:rPr>
              <a:t> </a:t>
            </a:r>
            <a:r>
              <a:rPr lang="lv-LV" sz="1400" dirty="0">
                <a:effectLst/>
                <a:latin typeface="Verdana" panose="020B0604030504040204" pitchFamily="34" charset="0"/>
                <a:ea typeface="Verdana" panose="020B0604030504040204" pitchFamily="34" charset="0"/>
              </a:rPr>
              <a:t>-</a:t>
            </a:r>
            <a:r>
              <a:rPr kumimoji="0" lang="lv-LV" sz="14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3 uzdevumi:</a:t>
            </a:r>
          </a:p>
        </p:txBody>
      </p:sp>
    </p:spTree>
    <p:extLst>
      <p:ext uri="{BB962C8B-B14F-4D97-AF65-F5344CB8AC3E}">
        <p14:creationId xmlns:p14="http://schemas.microsoft.com/office/powerpoint/2010/main" val="295757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148" y="280989"/>
            <a:ext cx="5287418" cy="779704"/>
          </a:xfrm>
        </p:spPr>
        <p:txBody>
          <a:bodyPr>
            <a:noAutofit/>
          </a:bodyPr>
          <a:lstStyle/>
          <a:p>
            <a:pPr algn="ctr"/>
            <a:r>
              <a:rPr lang="lv-LV" sz="2000" dirty="0">
                <a:solidFill>
                  <a:schemeClr val="accent4">
                    <a:lumMod val="75000"/>
                  </a:schemeClr>
                </a:solidFill>
              </a:rPr>
              <a:t>Nolikuma pielikumi: metodiskie materiāli un veidlapas</a:t>
            </a:r>
            <a:endParaRPr lang="en-GB" sz="2000" dirty="0">
              <a:solidFill>
                <a:schemeClr val="accent4">
                  <a:lumMod val="75000"/>
                </a:schemeClr>
              </a:solidFill>
            </a:endParaRPr>
          </a:p>
        </p:txBody>
      </p:sp>
      <p:sp>
        <p:nvSpPr>
          <p:cNvPr id="3" name="Content Placeholder 2"/>
          <p:cNvSpPr>
            <a:spLocks noGrp="1"/>
          </p:cNvSpPr>
          <p:nvPr>
            <p:ph idx="1"/>
          </p:nvPr>
        </p:nvSpPr>
        <p:spPr>
          <a:xfrm>
            <a:off x="1715387" y="1160704"/>
            <a:ext cx="6971414" cy="5599602"/>
          </a:xfrm>
        </p:spPr>
        <p:txBody>
          <a:bodyPr>
            <a:normAutofit fontScale="92500" lnSpcReduction="20000"/>
          </a:bodyPr>
          <a:lstStyle/>
          <a:p>
            <a:pPr algn="just"/>
            <a:r>
              <a:rPr lang="lv-LV" sz="1400" dirty="0"/>
              <a:t>Projektu iesniedzēji tiek aicināti iepazīties ar izstrādātajām </a:t>
            </a:r>
            <a:r>
              <a:rPr lang="lv-LV" sz="1400" b="1" dirty="0">
                <a:solidFill>
                  <a:schemeClr val="accent2">
                    <a:lumMod val="75000"/>
                  </a:schemeClr>
                </a:solidFill>
              </a:rPr>
              <a:t>metodikām</a:t>
            </a:r>
            <a:r>
              <a:rPr lang="lv-LV" sz="1400" dirty="0"/>
              <a:t>:</a:t>
            </a:r>
          </a:p>
          <a:p>
            <a:pPr marL="342900" indent="-342900" algn="just">
              <a:buFont typeface="Arial" panose="020B0604020202020204" pitchFamily="34" charset="0"/>
              <a:buChar char="•"/>
            </a:pPr>
            <a:r>
              <a:rPr lang="lv-LV" sz="1400" dirty="0"/>
              <a:t>Projekta pieteikuma, projekta noslēguma zinātniskā pārskata noformēšanas un iesniegšanas </a:t>
            </a:r>
            <a:r>
              <a:rPr lang="lv-LV" sz="1400" u="sng" dirty="0"/>
              <a:t>metodika</a:t>
            </a:r>
            <a:r>
              <a:rPr lang="lv-LV" sz="1400" dirty="0"/>
              <a:t> (nolikuma </a:t>
            </a:r>
            <a:r>
              <a:rPr lang="lv-LV" sz="1400" u="sng" dirty="0"/>
              <a:t>2. pielikums</a:t>
            </a:r>
            <a:r>
              <a:rPr lang="lv-LV" sz="1400" dirty="0"/>
              <a:t>);</a:t>
            </a:r>
          </a:p>
          <a:p>
            <a:pPr marL="342900" indent="-342900" algn="just">
              <a:buFont typeface="Arial" panose="020B0604020202020204" pitchFamily="34" charset="0"/>
              <a:buChar char="•"/>
            </a:pPr>
            <a:r>
              <a:rPr lang="lv-LV" sz="1400" u="sng" dirty="0"/>
              <a:t>Metodika</a:t>
            </a:r>
            <a:r>
              <a:rPr lang="lv-LV" sz="1400" dirty="0"/>
              <a:t> projekta pieteikuma atbilstības izvērtēšanai administratīvās atbilstības kritērijiem(nolikuma </a:t>
            </a:r>
            <a:r>
              <a:rPr lang="lv-LV" sz="1400" u="sng" dirty="0"/>
              <a:t>3. pielikums</a:t>
            </a:r>
            <a:r>
              <a:rPr lang="lv-LV" sz="1400" dirty="0"/>
              <a:t>);</a:t>
            </a:r>
          </a:p>
          <a:p>
            <a:pPr marL="342900" indent="-342900" algn="just">
              <a:buFont typeface="Arial" panose="020B0604020202020204" pitchFamily="34" charset="0"/>
              <a:buChar char="•"/>
            </a:pPr>
            <a:r>
              <a:rPr lang="lv-LV" sz="1400" dirty="0"/>
              <a:t>Ekspertīzes veikšanas </a:t>
            </a:r>
            <a:r>
              <a:rPr lang="lv-LV" sz="1400" u="sng" dirty="0"/>
              <a:t>metodika</a:t>
            </a:r>
            <a:r>
              <a:rPr lang="lv-LV" sz="1400" dirty="0"/>
              <a:t> (projekta pieteikumam, projekta noslēguma zinātniskajam pārskatam)  (nolikuma </a:t>
            </a:r>
            <a:r>
              <a:rPr lang="lv-LV" sz="1400" u="sng" dirty="0"/>
              <a:t>7. pielikums</a:t>
            </a:r>
            <a:r>
              <a:rPr lang="lv-LV" sz="1400" dirty="0"/>
              <a:t>);</a:t>
            </a:r>
          </a:p>
          <a:p>
            <a:pPr marL="342900" indent="-342900" algn="just">
              <a:buFont typeface="Arial" panose="020B0604020202020204" pitchFamily="34" charset="0"/>
              <a:buChar char="•"/>
            </a:pPr>
            <a:endParaRPr lang="lv-LV" sz="1400" dirty="0"/>
          </a:p>
          <a:p>
            <a:pPr algn="just"/>
            <a:r>
              <a:rPr lang="lv-LV" sz="1400" dirty="0"/>
              <a:t>Projekta iesniedzējiem ir pieejamas šādas </a:t>
            </a:r>
            <a:r>
              <a:rPr lang="lv-LV" sz="1400" b="1" dirty="0">
                <a:solidFill>
                  <a:schemeClr val="accent2">
                    <a:lumMod val="75000"/>
                  </a:schemeClr>
                </a:solidFill>
              </a:rPr>
              <a:t>veidlapas</a:t>
            </a:r>
            <a:r>
              <a:rPr lang="lv-LV" sz="1400" dirty="0"/>
              <a:t> (pieejamas gan nolikuma 1. pielikumā «Projekta pieteikums» LZP mājaslapā, gan IS):</a:t>
            </a:r>
          </a:p>
          <a:p>
            <a:pPr marL="285750" indent="-285750" algn="just">
              <a:spcBef>
                <a:spcPts val="600"/>
              </a:spcBef>
              <a:buFontTx/>
              <a:buChar char="-"/>
            </a:pPr>
            <a:r>
              <a:rPr lang="lv-LV" sz="1400" dirty="0"/>
              <a:t>Projekta iesnieguma A daļa </a:t>
            </a:r>
            <a:r>
              <a:rPr lang="lv-LV" sz="1400" dirty="0">
                <a:solidFill>
                  <a:schemeClr val="accent2">
                    <a:lumMod val="75000"/>
                  </a:schemeClr>
                </a:solidFill>
              </a:rPr>
              <a:t>latviski, angliski </a:t>
            </a:r>
          </a:p>
          <a:p>
            <a:pPr marL="285750" indent="-285750" algn="just">
              <a:spcBef>
                <a:spcPts val="600"/>
              </a:spcBef>
              <a:buFontTx/>
              <a:buChar char="-"/>
            </a:pPr>
            <a:r>
              <a:rPr lang="lv-LV" sz="1400" dirty="0"/>
              <a:t>Projekta iesnieguma B daļa «Zinātniskais apraksts» </a:t>
            </a:r>
            <a:r>
              <a:rPr lang="lv-LV" sz="1400" dirty="0">
                <a:solidFill>
                  <a:schemeClr val="accent2">
                    <a:lumMod val="75000"/>
                  </a:schemeClr>
                </a:solidFill>
              </a:rPr>
              <a:t>latviski, angliski</a:t>
            </a:r>
          </a:p>
          <a:p>
            <a:pPr algn="just">
              <a:spcBef>
                <a:spcPts val="600"/>
              </a:spcBef>
            </a:pPr>
            <a:r>
              <a:rPr lang="lv-LV" sz="1400" dirty="0"/>
              <a:t>      Projekta iesnieguma C daļa «Curriculum Vitae» </a:t>
            </a:r>
            <a:r>
              <a:rPr lang="lv-LV" sz="1400" dirty="0">
                <a:solidFill>
                  <a:schemeClr val="accent2">
                    <a:lumMod val="75000"/>
                  </a:schemeClr>
                </a:solidFill>
              </a:rPr>
              <a:t>latviski, angliski</a:t>
            </a:r>
          </a:p>
          <a:p>
            <a:pPr algn="just">
              <a:spcBef>
                <a:spcPts val="600"/>
              </a:spcBef>
            </a:pPr>
            <a:r>
              <a:rPr lang="lv-LV" sz="1400" dirty="0"/>
              <a:t>      Projekta iesnieguma D daļa «Projekta iesniedzēja apliecinājums» </a:t>
            </a:r>
            <a:r>
              <a:rPr lang="lv-LV" sz="1400" dirty="0">
                <a:solidFill>
                  <a:schemeClr val="accent2">
                    <a:lumMod val="75000"/>
                  </a:schemeClr>
                </a:solidFill>
              </a:rPr>
              <a:t>latviski</a:t>
            </a:r>
          </a:p>
          <a:p>
            <a:pPr algn="just">
              <a:spcBef>
                <a:spcPts val="600"/>
              </a:spcBef>
            </a:pPr>
            <a:r>
              <a:rPr lang="lv-LV" sz="1400" dirty="0"/>
              <a:t>      Projekta iesnieguma E daļa «Sadarbības partnera – zinātniskās institūcijas         	apliecinājums» </a:t>
            </a:r>
            <a:r>
              <a:rPr lang="lv-LV" sz="1400" dirty="0">
                <a:solidFill>
                  <a:schemeClr val="accent2">
                    <a:lumMod val="75000"/>
                  </a:schemeClr>
                </a:solidFill>
              </a:rPr>
              <a:t>latviski</a:t>
            </a:r>
          </a:p>
          <a:p>
            <a:pPr algn="just">
              <a:spcBef>
                <a:spcPts val="600"/>
              </a:spcBef>
            </a:pPr>
            <a:r>
              <a:rPr lang="lv-LV" sz="1400" dirty="0"/>
              <a:t>      Projekta iesnieguma F daļa «sadarbības partnera – valsts institūcijas 	apliecinājums» </a:t>
            </a:r>
            <a:r>
              <a:rPr lang="lv-LV" sz="1400" dirty="0">
                <a:solidFill>
                  <a:schemeClr val="accent2">
                    <a:lumMod val="75000"/>
                  </a:schemeClr>
                </a:solidFill>
              </a:rPr>
              <a:t>latviski</a:t>
            </a:r>
          </a:p>
          <a:p>
            <a:pPr algn="just">
              <a:spcBef>
                <a:spcPts val="600"/>
              </a:spcBef>
            </a:pPr>
            <a:r>
              <a:rPr lang="lv-LV" sz="1400" dirty="0"/>
              <a:t>      Projekta iesnieguma G daļa «Finanšu apgrozījuma pārskata veidlapa» 	</a:t>
            </a:r>
            <a:r>
              <a:rPr lang="lv-LV" sz="1400" dirty="0">
                <a:solidFill>
                  <a:schemeClr val="accent2">
                    <a:lumMod val="75000"/>
                  </a:schemeClr>
                </a:solidFill>
              </a:rPr>
              <a:t>latviski</a:t>
            </a:r>
          </a:p>
          <a:p>
            <a:pPr algn="just">
              <a:spcBef>
                <a:spcPts val="600"/>
              </a:spcBef>
            </a:pPr>
            <a:r>
              <a:rPr lang="lv-LV" sz="1400" dirty="0"/>
              <a:t>      Projekta iesnieguma H daļa «Darbības, kurām nav saimnieciska rakstura»</a:t>
            </a:r>
          </a:p>
          <a:p>
            <a:pPr algn="just">
              <a:spcBef>
                <a:spcPts val="600"/>
              </a:spcBef>
            </a:pPr>
            <a:r>
              <a:rPr lang="lv-LV" sz="1400" dirty="0"/>
              <a:t> 	</a:t>
            </a:r>
            <a:r>
              <a:rPr lang="lv-LV" sz="1400" dirty="0">
                <a:solidFill>
                  <a:schemeClr val="accent2">
                    <a:lumMod val="75000"/>
                  </a:schemeClr>
                </a:solidFill>
              </a:rPr>
              <a:t>latviski</a:t>
            </a:r>
          </a:p>
          <a:p>
            <a:pPr algn="just">
              <a:spcBef>
                <a:spcPts val="600"/>
              </a:spcBef>
            </a:pPr>
            <a:r>
              <a:rPr lang="lv-LV" sz="1400" dirty="0"/>
              <a:t>      Projekta iesnieguma I daļa «Horizontālie uzdevumi un sasniedzamie rezultāti    	(MK rīkojuma 7. un 8. punkts)» </a:t>
            </a:r>
            <a:r>
              <a:rPr lang="lv-LV" sz="1400" dirty="0">
                <a:solidFill>
                  <a:schemeClr val="accent2">
                    <a:lumMod val="75000"/>
                  </a:schemeClr>
                </a:solidFill>
              </a:rPr>
              <a:t>latviski</a:t>
            </a:r>
          </a:p>
          <a:p>
            <a:pPr algn="just">
              <a:spcBef>
                <a:spcPts val="600"/>
              </a:spcBef>
            </a:pPr>
            <a:endParaRPr lang="lv-LV" sz="1400" dirty="0">
              <a:solidFill>
                <a:schemeClr val="accent2">
                  <a:lumMod val="75000"/>
                </a:schemeClr>
              </a:solidFill>
            </a:endParaRPr>
          </a:p>
          <a:p>
            <a:pPr algn="just">
              <a:spcBef>
                <a:spcPts val="600"/>
              </a:spcBef>
            </a:pPr>
            <a:r>
              <a:rPr lang="lv-LV" sz="1400" dirty="0"/>
              <a:t>      </a:t>
            </a:r>
            <a:endParaRPr lang="lv-LV" sz="1400" dirty="0">
              <a:solidFill>
                <a:schemeClr val="accent2"/>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p>
          <a:p>
            <a:endParaRPr lang="lv-LV" dirty="0"/>
          </a:p>
          <a:p>
            <a:pPr marL="342900" indent="-342900">
              <a:buFont typeface="Arial" panose="020B0604020202020204" pitchFamily="34" charset="0"/>
              <a:buChar char="•"/>
            </a:pPr>
            <a:endParaRPr lang="lv-LV" dirty="0"/>
          </a:p>
        </p:txBody>
      </p:sp>
      <p:pic>
        <p:nvPicPr>
          <p:cNvPr id="24" name="Picture 4" descr="Image result for checklist icon">
            <a:extLst>
              <a:ext uri="{FF2B5EF4-FFF2-40B4-BE49-F238E27FC236}">
                <a16:creationId xmlns:a16="http://schemas.microsoft.com/office/drawing/2014/main" id="{6AB0B038-2E59-A97C-4383-5A270B0EA6C3}"/>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5428" y="1410836"/>
            <a:ext cx="269357" cy="269975"/>
          </a:xfrm>
          <a:prstGeom prst="rect">
            <a:avLst/>
          </a:prstGeom>
          <a:solidFill>
            <a:srgbClr val="FF9900"/>
          </a:solidFill>
          <a:ln>
            <a:noFill/>
          </a:ln>
        </p:spPr>
      </p:pic>
      <p:pic>
        <p:nvPicPr>
          <p:cNvPr id="32" name="Picture 4" descr="Image result for checklist icon">
            <a:extLst>
              <a:ext uri="{FF2B5EF4-FFF2-40B4-BE49-F238E27FC236}">
                <a16:creationId xmlns:a16="http://schemas.microsoft.com/office/drawing/2014/main" id="{6D0F008F-2C15-2B59-386A-6A61272DC5A5}"/>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4460" y="2098787"/>
            <a:ext cx="269357" cy="269975"/>
          </a:xfrm>
          <a:prstGeom prst="rect">
            <a:avLst/>
          </a:prstGeom>
          <a:solidFill>
            <a:srgbClr val="FF9900"/>
          </a:solidFill>
          <a:ln>
            <a:noFill/>
          </a:ln>
        </p:spPr>
      </p:pic>
      <p:pic>
        <p:nvPicPr>
          <p:cNvPr id="33" name="Picture 4" descr="Image result for checklist icon">
            <a:extLst>
              <a:ext uri="{FF2B5EF4-FFF2-40B4-BE49-F238E27FC236}">
                <a16:creationId xmlns:a16="http://schemas.microsoft.com/office/drawing/2014/main" id="{32FA38E1-193A-4C8C-2716-0DBB3C8DC74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9919" y="3275492"/>
            <a:ext cx="269357" cy="269975"/>
          </a:xfrm>
          <a:prstGeom prst="rect">
            <a:avLst/>
          </a:prstGeom>
          <a:solidFill>
            <a:srgbClr val="FF9900"/>
          </a:solidFill>
          <a:ln>
            <a:noFill/>
          </a:ln>
        </p:spPr>
      </p:pic>
      <p:pic>
        <p:nvPicPr>
          <p:cNvPr id="34" name="Picture 4" descr="Image result for checklist icon">
            <a:extLst>
              <a:ext uri="{FF2B5EF4-FFF2-40B4-BE49-F238E27FC236}">
                <a16:creationId xmlns:a16="http://schemas.microsoft.com/office/drawing/2014/main" id="{25B3301F-B7BF-DCF1-8011-5E486C5DF4E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8312" y="2955512"/>
            <a:ext cx="269357" cy="269975"/>
          </a:xfrm>
          <a:prstGeom prst="rect">
            <a:avLst/>
          </a:prstGeom>
          <a:solidFill>
            <a:srgbClr val="FF9900"/>
          </a:solidFill>
          <a:ln>
            <a:noFill/>
          </a:ln>
        </p:spPr>
      </p:pic>
      <p:pic>
        <p:nvPicPr>
          <p:cNvPr id="35" name="Picture 4" descr="Image result for checklist icon">
            <a:extLst>
              <a:ext uri="{FF2B5EF4-FFF2-40B4-BE49-F238E27FC236}">
                <a16:creationId xmlns:a16="http://schemas.microsoft.com/office/drawing/2014/main" id="{0C0171C4-8ED3-9750-B5F3-ABBC886447B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4090" y="4829920"/>
            <a:ext cx="269357" cy="269975"/>
          </a:xfrm>
          <a:prstGeom prst="rect">
            <a:avLst/>
          </a:prstGeom>
          <a:solidFill>
            <a:srgbClr val="FF9900"/>
          </a:solidFill>
          <a:ln>
            <a:noFill/>
          </a:ln>
        </p:spPr>
      </p:pic>
      <p:pic>
        <p:nvPicPr>
          <p:cNvPr id="36" name="Picture 4" descr="Image result for checklist icon">
            <a:extLst>
              <a:ext uri="{FF2B5EF4-FFF2-40B4-BE49-F238E27FC236}">
                <a16:creationId xmlns:a16="http://schemas.microsoft.com/office/drawing/2014/main" id="{F289605B-651D-4B64-3B3D-92E63FC24F38}"/>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4090" y="4419757"/>
            <a:ext cx="269357" cy="269975"/>
          </a:xfrm>
          <a:prstGeom prst="rect">
            <a:avLst/>
          </a:prstGeom>
          <a:solidFill>
            <a:srgbClr val="FF9900"/>
          </a:solidFill>
          <a:ln>
            <a:noFill/>
          </a:ln>
        </p:spPr>
      </p:pic>
      <p:pic>
        <p:nvPicPr>
          <p:cNvPr id="37" name="Picture 4" descr="Image result for checklist icon">
            <a:extLst>
              <a:ext uri="{FF2B5EF4-FFF2-40B4-BE49-F238E27FC236}">
                <a16:creationId xmlns:a16="http://schemas.microsoft.com/office/drawing/2014/main" id="{FA4F1073-F82B-692A-ECE0-5763365CDB1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0240" y="3814212"/>
            <a:ext cx="269357" cy="269975"/>
          </a:xfrm>
          <a:prstGeom prst="rect">
            <a:avLst/>
          </a:prstGeom>
          <a:solidFill>
            <a:srgbClr val="FF9900"/>
          </a:solidFill>
          <a:ln>
            <a:noFill/>
          </a:ln>
        </p:spPr>
      </p:pic>
      <p:pic>
        <p:nvPicPr>
          <p:cNvPr id="38" name="Picture 4" descr="Image result for checklist icon">
            <a:extLst>
              <a:ext uri="{FF2B5EF4-FFF2-40B4-BE49-F238E27FC236}">
                <a16:creationId xmlns:a16="http://schemas.microsoft.com/office/drawing/2014/main" id="{5C06E9C4-B9FF-D31F-7DE9-367A40E01353}"/>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0527">
            <a:off x="1810235" y="3582961"/>
            <a:ext cx="269357" cy="269975"/>
          </a:xfrm>
          <a:prstGeom prst="rect">
            <a:avLst/>
          </a:prstGeom>
          <a:solidFill>
            <a:srgbClr val="FF9900"/>
          </a:solidFill>
          <a:ln>
            <a:noFill/>
          </a:ln>
        </p:spPr>
      </p:pic>
      <p:pic>
        <p:nvPicPr>
          <p:cNvPr id="39" name="Picture 4" descr="Image result for checklist icon">
            <a:extLst>
              <a:ext uri="{FF2B5EF4-FFF2-40B4-BE49-F238E27FC236}">
                <a16:creationId xmlns:a16="http://schemas.microsoft.com/office/drawing/2014/main" id="{2A423D2F-97D8-679C-7EBF-1B64DA2DF78B}"/>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7940" y="5697296"/>
            <a:ext cx="269357" cy="269975"/>
          </a:xfrm>
          <a:prstGeom prst="rect">
            <a:avLst/>
          </a:prstGeom>
          <a:solidFill>
            <a:srgbClr val="FF9900"/>
          </a:solidFill>
          <a:ln>
            <a:noFill/>
          </a:ln>
        </p:spPr>
      </p:pic>
      <p:pic>
        <p:nvPicPr>
          <p:cNvPr id="40" name="Picture 4" descr="Image result for checklist icon">
            <a:extLst>
              <a:ext uri="{FF2B5EF4-FFF2-40B4-BE49-F238E27FC236}">
                <a16:creationId xmlns:a16="http://schemas.microsoft.com/office/drawing/2014/main" id="{48224282-BAE1-3501-F1BD-5D62DEE517A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4461" y="4093124"/>
            <a:ext cx="269357" cy="269975"/>
          </a:xfrm>
          <a:prstGeom prst="rect">
            <a:avLst/>
          </a:prstGeom>
          <a:solidFill>
            <a:srgbClr val="FF9900"/>
          </a:solidFill>
          <a:ln>
            <a:noFill/>
          </a:ln>
        </p:spPr>
      </p:pic>
      <p:pic>
        <p:nvPicPr>
          <p:cNvPr id="41" name="Picture 4" descr="Image result for checklist icon">
            <a:extLst>
              <a:ext uri="{FF2B5EF4-FFF2-40B4-BE49-F238E27FC236}">
                <a16:creationId xmlns:a16="http://schemas.microsoft.com/office/drawing/2014/main" id="{85F5E330-8371-1CCF-D9B4-3624B869E10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5383" y="5199906"/>
            <a:ext cx="269357" cy="269975"/>
          </a:xfrm>
          <a:prstGeom prst="rect">
            <a:avLst/>
          </a:prstGeom>
          <a:solidFill>
            <a:srgbClr val="FF9900"/>
          </a:solidFill>
          <a:ln>
            <a:noFill/>
          </a:ln>
        </p:spPr>
      </p:pic>
      <p:pic>
        <p:nvPicPr>
          <p:cNvPr id="17" name="Picture 16">
            <a:extLst>
              <a:ext uri="{FF2B5EF4-FFF2-40B4-BE49-F238E27FC236}">
                <a16:creationId xmlns:a16="http://schemas.microsoft.com/office/drawing/2014/main" id="{685B9ED6-6B57-19FE-FF5B-BF16D586F0F5}"/>
              </a:ext>
            </a:extLst>
          </p:cNvPr>
          <p:cNvPicPr>
            <a:picLocks noChangeAspect="1"/>
          </p:cNvPicPr>
          <p:nvPr/>
        </p:nvPicPr>
        <p:blipFill>
          <a:blip r:embed="rId3"/>
          <a:stretch>
            <a:fillRect/>
          </a:stretch>
        </p:blipFill>
        <p:spPr>
          <a:xfrm>
            <a:off x="6629400" y="67937"/>
            <a:ext cx="2343149" cy="1042762"/>
          </a:xfrm>
          <a:prstGeom prst="rect">
            <a:avLst/>
          </a:prstGeom>
        </p:spPr>
      </p:pic>
      <p:pic>
        <p:nvPicPr>
          <p:cNvPr id="4" name="Picture 4" descr="Image result for checklist icon">
            <a:extLst>
              <a:ext uri="{FF2B5EF4-FFF2-40B4-BE49-F238E27FC236}">
                <a16:creationId xmlns:a16="http://schemas.microsoft.com/office/drawing/2014/main" id="{A6A6E185-3B18-27BF-D372-51B58FC0643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5581" y="1719819"/>
            <a:ext cx="269357" cy="269975"/>
          </a:xfrm>
          <a:prstGeom prst="rect">
            <a:avLst/>
          </a:prstGeom>
          <a:solidFill>
            <a:srgbClr val="FF9900"/>
          </a:solidFill>
          <a:ln>
            <a:noFill/>
          </a:ln>
        </p:spPr>
      </p:pic>
    </p:spTree>
    <p:extLst>
      <p:ext uri="{BB962C8B-B14F-4D97-AF65-F5344CB8AC3E}">
        <p14:creationId xmlns:p14="http://schemas.microsoft.com/office/powerpoint/2010/main" val="350318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7C2E-97CC-7F60-599C-5576EDD01936}"/>
              </a:ext>
            </a:extLst>
          </p:cNvPr>
          <p:cNvSpPr>
            <a:spLocks noGrp="1"/>
          </p:cNvSpPr>
          <p:nvPr>
            <p:ph type="title"/>
          </p:nvPr>
        </p:nvSpPr>
        <p:spPr>
          <a:xfrm>
            <a:off x="1761754" y="124707"/>
            <a:ext cx="6096000" cy="1036642"/>
          </a:xfrm>
        </p:spPr>
        <p:txBody>
          <a:bodyPr>
            <a:normAutofit fontScale="90000"/>
          </a:bodyPr>
          <a:lstStyle/>
          <a:p>
            <a:pPr algn="ctr"/>
            <a:r>
              <a:rPr lang="lv-LV" dirty="0">
                <a:solidFill>
                  <a:schemeClr val="accent4">
                    <a:lumMod val="75000"/>
                  </a:schemeClr>
                </a:solidFill>
              </a:rPr>
              <a:t>Nosacījumi projekta </a:t>
            </a:r>
            <a:br>
              <a:rPr lang="lv-LV" dirty="0">
                <a:solidFill>
                  <a:schemeClr val="accent4">
                    <a:lumMod val="75000"/>
                  </a:schemeClr>
                </a:solidFill>
              </a:rPr>
            </a:br>
            <a:r>
              <a:rPr lang="lv-LV" dirty="0">
                <a:solidFill>
                  <a:schemeClr val="accent4">
                    <a:lumMod val="75000"/>
                  </a:schemeClr>
                </a:solidFill>
              </a:rPr>
              <a:t>iesniedzējam</a:t>
            </a:r>
            <a:br>
              <a:rPr lang="lv-LV" dirty="0">
                <a:solidFill>
                  <a:schemeClr val="accent4">
                    <a:lumMod val="75000"/>
                  </a:schemeClr>
                </a:solidFill>
                <a:highlight>
                  <a:srgbClr val="FFFF00"/>
                </a:highlight>
              </a:rPr>
            </a:br>
            <a:r>
              <a:rPr lang="lv-LV" dirty="0">
                <a:solidFill>
                  <a:schemeClr val="accent4">
                    <a:lumMod val="75000"/>
                  </a:schemeClr>
                </a:solidFill>
                <a:highlight>
                  <a:srgbClr val="FFFF00"/>
                </a:highlight>
              </a:rPr>
              <a:t> </a:t>
            </a:r>
            <a:endParaRPr lang="lv-LV" dirty="0">
              <a:solidFill>
                <a:srgbClr val="FF0000"/>
              </a:solidFill>
              <a:highlight>
                <a:srgbClr val="FFFF00"/>
              </a:highlight>
            </a:endParaRPr>
          </a:p>
        </p:txBody>
      </p:sp>
      <p:graphicFrame>
        <p:nvGraphicFramePr>
          <p:cNvPr id="6" name="Content Placeholder 5">
            <a:extLst>
              <a:ext uri="{FF2B5EF4-FFF2-40B4-BE49-F238E27FC236}">
                <a16:creationId xmlns:a16="http://schemas.microsoft.com/office/drawing/2014/main" id="{637C59C6-82BB-3A2B-49F6-0C5CF93E315F}"/>
              </a:ext>
            </a:extLst>
          </p:cNvPr>
          <p:cNvGraphicFramePr>
            <a:graphicFrameLocks noGrp="1"/>
          </p:cNvGraphicFramePr>
          <p:nvPr>
            <p:ph idx="1"/>
            <p:extLst>
              <p:ext uri="{D42A27DB-BD31-4B8C-83A1-F6EECF244321}">
                <p14:modId xmlns:p14="http://schemas.microsoft.com/office/powerpoint/2010/main" val="2700403377"/>
              </p:ext>
            </p:extLst>
          </p:nvPr>
        </p:nvGraphicFramePr>
        <p:xfrm>
          <a:off x="1093381" y="2102730"/>
          <a:ext cx="7484744" cy="4697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Image result for checklist icon">
            <a:extLst>
              <a:ext uri="{FF2B5EF4-FFF2-40B4-BE49-F238E27FC236}">
                <a16:creationId xmlns:a16="http://schemas.microsoft.com/office/drawing/2014/main" id="{9F2842F1-5457-7BAA-FB2E-BBDDBD435F1A}"/>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0224" y="3977234"/>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E83FD445-19B1-BE31-8221-8E53224E6417}"/>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45441" y="4470385"/>
            <a:ext cx="269357" cy="269975"/>
          </a:xfrm>
          <a:prstGeom prst="rect">
            <a:avLst/>
          </a:prstGeom>
          <a:solidFill>
            <a:srgbClr val="FF9900"/>
          </a:solidFill>
          <a:ln>
            <a:noFill/>
          </a:ln>
        </p:spPr>
      </p:pic>
      <p:sp>
        <p:nvSpPr>
          <p:cNvPr id="12" name="Pentagon 2">
            <a:extLst>
              <a:ext uri="{FF2B5EF4-FFF2-40B4-BE49-F238E27FC236}">
                <a16:creationId xmlns:a16="http://schemas.microsoft.com/office/drawing/2014/main" id="{39FEA3A2-9814-8438-D025-E2B5B0560776}"/>
              </a:ext>
            </a:extLst>
          </p:cNvPr>
          <p:cNvSpPr/>
          <p:nvPr/>
        </p:nvSpPr>
        <p:spPr>
          <a:xfrm>
            <a:off x="1714798" y="1148298"/>
            <a:ext cx="6863327" cy="969343"/>
          </a:xfrm>
          <a:prstGeom prst="homePlate">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lv-LV" sz="1200" dirty="0">
                <a:latin typeface="Verdana" panose="020B0604030504040204" pitchFamily="34" charset="0"/>
                <a:ea typeface="Verdana" panose="020B0604030504040204" pitchFamily="34" charset="0"/>
              </a:rPr>
              <a:t>Ja projektu izpildē plānots iesaistīt personas, kuras šobrīd vai 10 iepriekšējo gadu periodā pirms projekta iesniegšanas gala termiņa datuma ir bijušas nodarbinātas akadēmiskā vai zinātniskā darbā tādā valstī, pret kuru </a:t>
            </a:r>
            <a:r>
              <a:rPr lang="lv-LV" sz="1200" b="1" dirty="0">
                <a:solidFill>
                  <a:schemeClr val="accent2">
                    <a:lumMod val="75000"/>
                  </a:schemeClr>
                </a:solidFill>
                <a:latin typeface="Verdana" panose="020B0604030504040204" pitchFamily="34" charset="0"/>
                <a:ea typeface="Verdana" panose="020B0604030504040204" pitchFamily="34" charset="0"/>
              </a:rPr>
              <a:t>Eiropas Savienība ir noteikusi sankcijas</a:t>
            </a:r>
            <a:r>
              <a:rPr lang="lv-LV" sz="1200" dirty="0">
                <a:latin typeface="Verdana" panose="020B0604030504040204" pitchFamily="34" charset="0"/>
                <a:ea typeface="Verdana" panose="020B0604030504040204" pitchFamily="34" charset="0"/>
              </a:rPr>
              <a:t>, tad jāsaņem Valsts drošības dienesta atzinums par konkrēto personu</a:t>
            </a:r>
            <a:endParaRPr lang="lv-LV" sz="1200" b="1" dirty="0">
              <a:solidFill>
                <a:srgbClr val="C00000"/>
              </a:solidFill>
              <a:latin typeface="Verdana" panose="020B0604030504040204" pitchFamily="34" charset="0"/>
              <a:ea typeface="Verdana" panose="020B0604030504040204" pitchFamily="34" charset="0"/>
            </a:endParaRPr>
          </a:p>
        </p:txBody>
      </p:sp>
      <p:pic>
        <p:nvPicPr>
          <p:cNvPr id="13" name="Picture 12">
            <a:extLst>
              <a:ext uri="{FF2B5EF4-FFF2-40B4-BE49-F238E27FC236}">
                <a16:creationId xmlns:a16="http://schemas.microsoft.com/office/drawing/2014/main" id="{0EAA3C3B-50B0-CCF5-AFB6-AF124D2961A3}"/>
              </a:ext>
            </a:extLst>
          </p:cNvPr>
          <p:cNvPicPr>
            <a:picLocks noChangeAspect="1"/>
          </p:cNvPicPr>
          <p:nvPr/>
        </p:nvPicPr>
        <p:blipFill>
          <a:blip r:embed="rId8"/>
          <a:stretch>
            <a:fillRect/>
          </a:stretch>
        </p:blipFill>
        <p:spPr>
          <a:xfrm>
            <a:off x="6686179" y="57451"/>
            <a:ext cx="2343149" cy="1042762"/>
          </a:xfrm>
          <a:prstGeom prst="rect">
            <a:avLst/>
          </a:prstGeom>
        </p:spPr>
      </p:pic>
    </p:spTree>
    <p:extLst>
      <p:ext uri="{BB962C8B-B14F-4D97-AF65-F5344CB8AC3E}">
        <p14:creationId xmlns:p14="http://schemas.microsoft.com/office/powerpoint/2010/main" val="24728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86B0-4DC1-673F-39C9-577C0B34F402}"/>
              </a:ext>
            </a:extLst>
          </p:cNvPr>
          <p:cNvSpPr>
            <a:spLocks noGrp="1"/>
          </p:cNvSpPr>
          <p:nvPr>
            <p:ph type="title"/>
          </p:nvPr>
        </p:nvSpPr>
        <p:spPr>
          <a:xfrm>
            <a:off x="1524000" y="246067"/>
            <a:ext cx="6096000" cy="1036642"/>
          </a:xfrm>
        </p:spPr>
        <p:txBody>
          <a:bodyPr/>
          <a:lstStyle/>
          <a:p>
            <a:pPr algn="ctr"/>
            <a:r>
              <a:rPr lang="lv-LV" dirty="0">
                <a:solidFill>
                  <a:schemeClr val="accent4">
                    <a:lumMod val="75000"/>
                  </a:schemeClr>
                </a:solidFill>
              </a:rPr>
              <a:t>Nosacījumi sadarbības </a:t>
            </a:r>
            <a:br>
              <a:rPr lang="lv-LV" dirty="0">
                <a:solidFill>
                  <a:schemeClr val="accent4">
                    <a:lumMod val="75000"/>
                  </a:schemeClr>
                </a:solidFill>
              </a:rPr>
            </a:br>
            <a:r>
              <a:rPr lang="lv-LV" dirty="0">
                <a:solidFill>
                  <a:schemeClr val="accent4">
                    <a:lumMod val="75000"/>
                  </a:schemeClr>
                </a:solidFill>
              </a:rPr>
              <a:t>partnerim</a:t>
            </a:r>
          </a:p>
        </p:txBody>
      </p:sp>
      <p:graphicFrame>
        <p:nvGraphicFramePr>
          <p:cNvPr id="6" name="Content Placeholder 5">
            <a:extLst>
              <a:ext uri="{FF2B5EF4-FFF2-40B4-BE49-F238E27FC236}">
                <a16:creationId xmlns:a16="http://schemas.microsoft.com/office/drawing/2014/main" id="{0417ECDA-3FD8-397C-ED2F-0976C1FC84FE}"/>
              </a:ext>
            </a:extLst>
          </p:cNvPr>
          <p:cNvGraphicFramePr>
            <a:graphicFrameLocks noGrp="1"/>
          </p:cNvGraphicFramePr>
          <p:nvPr>
            <p:ph idx="1"/>
            <p:extLst>
              <p:ext uri="{D42A27DB-BD31-4B8C-83A1-F6EECF244321}">
                <p14:modId xmlns:p14="http://schemas.microsoft.com/office/powerpoint/2010/main" val="3038391369"/>
              </p:ext>
            </p:extLst>
          </p:nvPr>
        </p:nvGraphicFramePr>
        <p:xfrm>
          <a:off x="1694121" y="1752600"/>
          <a:ext cx="6992679"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13818A5A-181E-6157-48F8-686816D9F5E8}"/>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417B60DC-8643-5B68-FBB4-A7D2C81522A6}"/>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9FA2D4F7-3119-4635-4A4F-25409D226AFD}"/>
              </a:ext>
            </a:extLst>
          </p:cNvPr>
          <p:cNvPicPr>
            <a:picLocks noChangeAspect="1"/>
          </p:cNvPicPr>
          <p:nvPr/>
        </p:nvPicPr>
        <p:blipFill>
          <a:blip r:embed="rId7"/>
          <a:stretch>
            <a:fillRect/>
          </a:stretch>
        </p:blipFill>
        <p:spPr>
          <a:xfrm>
            <a:off x="6629400" y="89239"/>
            <a:ext cx="2343149" cy="1042762"/>
          </a:xfrm>
          <a:prstGeom prst="rect">
            <a:avLst/>
          </a:prstGeom>
        </p:spPr>
      </p:pic>
    </p:spTree>
    <p:extLst>
      <p:ext uri="{BB962C8B-B14F-4D97-AF65-F5344CB8AC3E}">
        <p14:creationId xmlns:p14="http://schemas.microsoft.com/office/powerpoint/2010/main" val="3522363326"/>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E136CC152EB1D245A5FDECA292492C8A" ma:contentTypeVersion="12" ma:contentTypeDescription="Izveidot jaunu dokumentu." ma:contentTypeScope="" ma:versionID="54c80280ee468a7eb91b2bc869efd3d0">
  <xsd:schema xmlns:xsd="http://www.w3.org/2001/XMLSchema" xmlns:xs="http://www.w3.org/2001/XMLSchema" xmlns:p="http://schemas.microsoft.com/office/2006/metadata/properties" xmlns:ns3="73924fda-3357-40d4-9fae-85802a249899" xmlns:ns4="2f243a88-1479-4942-bbce-7bc383319ad9" targetNamespace="http://schemas.microsoft.com/office/2006/metadata/properties" ma:root="true" ma:fieldsID="37ef7b6f2ea112840d154ee6becae9d0" ns3:_="" ns4:_="">
    <xsd:import namespace="73924fda-3357-40d4-9fae-85802a249899"/>
    <xsd:import namespace="2f243a88-1479-4942-bbce-7bc383319ad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24fda-3357-40d4-9fae-85802a249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243a88-1479-4942-bbce-7bc383319ad9" elementFormDefault="qualified">
    <xsd:import namespace="http://schemas.microsoft.com/office/2006/documentManagement/types"/>
    <xsd:import namespace="http://schemas.microsoft.com/office/infopath/2007/PartnerControls"/>
    <xsd:element name="SharedWithUsers" ma:index="14"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Koplietots ar: detalizēti" ma:internalName="SharedWithDetails" ma:readOnly="true">
      <xsd:simpleType>
        <xsd:restriction base="dms:Note">
          <xsd:maxLength value="255"/>
        </xsd:restriction>
      </xsd:simpleType>
    </xsd:element>
    <xsd:element name="SharingHintHash" ma:index="16"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B984FC-6235-4B15-9A5B-8A1A45BD5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24fda-3357-40d4-9fae-85802a249899"/>
    <ds:schemaRef ds:uri="2f243a88-1479-4942-bbce-7bc38331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2DCFA8-FC87-4267-BBA5-B7F20CE93B9E}">
  <ds:schemaRefs>
    <ds:schemaRef ds:uri="http://schemas.microsoft.com/sharepoint/v3/contenttype/forms"/>
  </ds:schemaRefs>
</ds:datastoreItem>
</file>

<file path=customXml/itemProps3.xml><?xml version="1.0" encoding="utf-8"?>
<ds:datastoreItem xmlns:ds="http://schemas.openxmlformats.org/officeDocument/2006/customXml" ds:itemID="{60D65BEE-874F-4245-AC24-84C8DCC85B13}">
  <ds:schemaRefs>
    <ds:schemaRef ds:uri="http://schemas.openxmlformats.org/package/2006/metadata/core-properties"/>
    <ds:schemaRef ds:uri="http://purl.org/dc/terms/"/>
    <ds:schemaRef ds:uri="http://www.w3.org/XML/1998/namespace"/>
    <ds:schemaRef ds:uri="http://purl.org/dc/elements/1.1/"/>
    <ds:schemaRef ds:uri="http://schemas.microsoft.com/office/2006/documentManagement/types"/>
    <ds:schemaRef ds:uri="73924fda-3357-40d4-9fae-85802a249899"/>
    <ds:schemaRef ds:uri="http://schemas.microsoft.com/office/infopath/2007/PartnerControls"/>
    <ds:schemaRef ds:uri="2f243a88-1479-4942-bbce-7bc383319ad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11241</TotalTime>
  <Words>4124</Words>
  <Application>Microsoft Office PowerPoint</Application>
  <PresentationFormat>On-screen Show (4:3)</PresentationFormat>
  <Paragraphs>443</Paragraphs>
  <Slides>50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MS PGothic</vt:lpstr>
      <vt:lpstr>Arial</vt:lpstr>
      <vt:lpstr>Arial Narrow</vt:lpstr>
      <vt:lpstr>Calibri</vt:lpstr>
      <vt:lpstr>Times New Roman</vt:lpstr>
      <vt:lpstr>Trebuchet MS</vt:lpstr>
      <vt:lpstr>Verdana</vt:lpstr>
      <vt:lpstr>Wingdings</vt:lpstr>
      <vt:lpstr>89_Prezentacija_templateLV</vt:lpstr>
      <vt:lpstr>PowerPoint Presentation</vt:lpstr>
      <vt:lpstr>Prezentācijā izskatāmie  jautājumi</vt:lpstr>
      <vt:lpstr>Saistošie normatīvie akti</vt:lpstr>
      <vt:lpstr>Galvenie nosacījumi</vt:lpstr>
      <vt:lpstr>Valsts pētījumu programmas “Izglītība” apakšprogrammas – 1.</vt:lpstr>
      <vt:lpstr>1. esošo vai jaunu ģeneratīvā mākslīgā intelekta rīku iespējas studiju kursu plānošanā un materiālu izstrādē, nodrošinot to aktualizāciju atbilstoši darba tirgus prasībām;   2. ģeneratīvā mākslīgā intelekta iespējas personalizētu mācību materiālu veidošanā dažādiem studējošo profiliem un vajadzībām;  3. akadēmiskā godīguma un autortiesību jautājumi ģeneratīvā mākslīgā intelekta radītu studiju materiālu kontekstā.</vt:lpstr>
      <vt:lpstr>Nolikuma pielikumi: metodiskie materiāli un veidlapas</vt:lpstr>
      <vt:lpstr>Nosacījumi projekta  iesniedzējam  </vt:lpstr>
      <vt:lpstr>Nosacījumi sadarbības  partnerim</vt:lpstr>
      <vt:lpstr>Nosacījumi zinātniskās  grupas locekļiem</vt:lpstr>
      <vt:lpstr>Jaunumi par tenūrprofesoru</vt:lpstr>
      <vt:lpstr>Jaunumi par studējošā statusu (iekrāsotais teksts)</vt:lpstr>
      <vt:lpstr>Jaunumi  par MI izmantošanu projekta iesniedzējam</vt:lpstr>
      <vt:lpstr>Jaunumi  par MI izmantošanu ekspertam</vt:lpstr>
      <vt:lpstr>Projekta pieteikuma  aizpildīšana (1)</vt:lpstr>
      <vt:lpstr>Projekta pieteikuma  aizpildīšana (2)</vt:lpstr>
      <vt:lpstr>B daļa «Projekta apraksts» Izcilība (1)</vt:lpstr>
      <vt:lpstr>B daļa «Projekta apraksts» Izcilība (2)</vt:lpstr>
      <vt:lpstr>B daļa «Projekta apraksts» Ietekme (1)</vt:lpstr>
      <vt:lpstr>B daļa «Projekta apraksts» Ietekme (2)</vt:lpstr>
      <vt:lpstr>B daļa «Projekta apraksts» Īstenošana (1)</vt:lpstr>
      <vt:lpstr>B daļa «Projekta apraksts» Īstenošana (2)</vt:lpstr>
      <vt:lpstr>C daļa «Curriculum Vitae» </vt:lpstr>
      <vt:lpstr>Projekta pieteikuma  administratīvās daļas</vt:lpstr>
      <vt:lpstr>Darbības, kurām nav  saimnieciska rakstura (papildinformācija pie D, E,  H daļas) </vt:lpstr>
      <vt:lpstr>Projektu pieteikumu administratīvā vērtēšana</vt:lpstr>
      <vt:lpstr>PowerPoint Presentation</vt:lpstr>
      <vt:lpstr>Projekta pieteikuma zinātniskā izvērtēšana</vt:lpstr>
      <vt:lpstr>Projekta pieteikuma zinātniskā izvērtēšana. Kvalitātes slieksnis </vt:lpstr>
      <vt:lpstr>Pieslēgšanās informācijas  sistēmai (1)</vt:lpstr>
      <vt:lpstr>Pieslēgšanās informācijas  sistēmai (2)</vt:lpstr>
      <vt:lpstr>PowerPoint Presentation</vt:lpstr>
      <vt:lpstr>Jauna projekta pieteikuma  izveide (1) Konkursa izvēle </vt:lpstr>
      <vt:lpstr>PowerPoint Presentation</vt:lpstr>
      <vt:lpstr>Projekta iesniegums: A daļa  </vt:lpstr>
      <vt:lpstr>Projekta iesniegums: A daļa  1.nodaļa –Vispārīgā informācija </vt:lpstr>
      <vt:lpstr>Projekta iesniegšana  informācijas sistēmā A daļa</vt:lpstr>
      <vt:lpstr>Projekta iesniegums: A daļa  1.nodaļa –Vispārīgā informācija   Informācijas sistēmas nosacījumi</vt:lpstr>
      <vt:lpstr>Projekta iesniegums: A daļa  «Vispārīgā informācija» 2. nodaļa – Zinātniskā grupa </vt:lpstr>
      <vt:lpstr>Projekta iesniegums: A daļa  «Vispārīgā informācija» 2. nodaļa – Zinātniskā grupa </vt:lpstr>
      <vt:lpstr>Projekta iesniegums: A daļa «Vispārīgā informācija» -  3. nodaļa – Projekta budžets </vt:lpstr>
      <vt:lpstr>Projekta iesniegums: A daļa  «Vispārīgā informācija» 4. nodaļa – Projekta rezultāti</vt:lpstr>
      <vt:lpstr>Projekta iesniegums: A daļa  «Vispārīgā informācija» 5. nodaļa – Laika grafiks</vt:lpstr>
      <vt:lpstr>Projekta iesniegums: B daļa «Projekta apraksts» </vt:lpstr>
      <vt:lpstr>Projekta iesniegums:  dokumentācija</vt:lpstr>
      <vt:lpstr>Informācijas sistēma – Atgādinājumi (1)</vt:lpstr>
      <vt:lpstr>Informācijas sistēma – Atgādinājumi (2)</vt:lpstr>
      <vt:lpstr>Informācijas sistēma – Atgādinājumi (3)</vt:lpstr>
      <vt:lpstr>Laika grafiks (orientējoši)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Ingmārs</dc:creator>
  <cp:lastModifiedBy>Ineta Kurzemniece</cp:lastModifiedBy>
  <cp:revision>454</cp:revision>
  <cp:lastPrinted>2025-05-27T07:30:53Z</cp:lastPrinted>
  <dcterms:created xsi:type="dcterms:W3CDTF">2014-11-20T14:46:47Z</dcterms:created>
  <dcterms:modified xsi:type="dcterms:W3CDTF">2025-05-28T07:21:33Z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0x010100E136CC152EB1D245A5FDECA292492C8A</vt:lpwstr>
  </property>
</Properties>
</file>