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5"/>
  </p:sldMasterIdLst>
  <p:notesMasterIdLst>
    <p:notesMasterId r:id="rId13"/>
  </p:notesMasterIdLst>
  <p:sldIdLst>
    <p:sldId id="286" r:id="rId6"/>
    <p:sldId id="348" r:id="rId7"/>
    <p:sldId id="364" r:id="rId8"/>
    <p:sldId id="365" r:id="rId9"/>
    <p:sldId id="367" r:id="rId10"/>
    <p:sldId id="368" r:id="rId11"/>
    <p:sldId id="366" r:id="rId12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3FE303-D40E-1F70-07C1-2AB5A5D6B073}" name="Ģirts Ozoliņš" initials="ĢO" userId="S::girts.ozolins_cfi.lu.lv#ext#@universityoflatvia387.onmicrosoft.com::249a0a4e-be50-47ab-b1b2-9e2082dc3ba7" providerId="AD"/>
  <p188:author id="{ECE03E91-2551-8657-AAA4-32A72944AACB}" name="Jānis Latvels" initials="JL" userId="S::janis.latvels_cfi.lu.lv#ext#@universityoflatvia387.onmicrosoft.com::0bea4c60-f7ff-4f17-b796-a5063f76e5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D84"/>
    <a:srgbClr val="F48245"/>
    <a:srgbClr val="A3273E"/>
    <a:srgbClr val="138188"/>
    <a:srgbClr val="C9C9C9"/>
    <a:srgbClr val="0D7D85"/>
    <a:srgbClr val="9F1C36"/>
    <a:srgbClr val="F4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B6236-023D-1A8B-3148-D9D49B73DDDE}" v="6" dt="2025-04-09T06:56:19.733"/>
    <p1510:client id="{DB1AE65A-2145-D3D6-13AC-5C79D0194401}" v="28" dt="2025-04-07T14:25:35.319"/>
    <p1510:client id="{E7171761-5662-FCF2-7E3B-49A7D4427C33}" v="20" dt="2025-04-08T17:59:46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CA052-74D9-4170-B86C-968584907BE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6FED4-9A50-47C6-8BB0-9D2292637573}">
      <dgm:prSet phldrT="[Text]"/>
      <dgm:spPr/>
      <dgm:t>
        <a:bodyPr/>
        <a:lstStyle/>
        <a:p>
          <a:r>
            <a:rPr lang="lv-LV" dirty="0" smtClean="0"/>
            <a:t>Iesniegts 2. vērtēšanas kārtas pieteikums</a:t>
          </a:r>
          <a:endParaRPr lang="en-US" dirty="0"/>
        </a:p>
      </dgm:t>
    </dgm:pt>
    <dgm:pt modelId="{7B099B37-8753-4BE1-9F94-309F4FC72F2A}" type="parTrans" cxnId="{5AA47456-35A9-446F-B048-DA0F43F71836}">
      <dgm:prSet/>
      <dgm:spPr/>
      <dgm:t>
        <a:bodyPr/>
        <a:lstStyle/>
        <a:p>
          <a:endParaRPr lang="en-US"/>
        </a:p>
      </dgm:t>
    </dgm:pt>
    <dgm:pt modelId="{8460A34F-C919-4CC8-BDDB-D16B8F631806}" type="sibTrans" cxnId="{5AA47456-35A9-446F-B048-DA0F43F71836}">
      <dgm:prSet/>
      <dgm:spPr/>
      <dgm:t>
        <a:bodyPr/>
        <a:lstStyle/>
        <a:p>
          <a:endParaRPr lang="en-US"/>
        </a:p>
      </dgm:t>
    </dgm:pt>
    <dgm:pt modelId="{072F1269-F888-4505-82E8-9E687F3D0AFB}">
      <dgm:prSet phldrT="[Text]"/>
      <dgm:spPr/>
      <dgm:t>
        <a:bodyPr/>
        <a:lstStyle/>
        <a:p>
          <a:r>
            <a:rPr lang="lv-LV" dirty="0" smtClean="0"/>
            <a:t>Sasniegts kvalifikācijas slieksnis (3+ 3+3)</a:t>
          </a:r>
        </a:p>
      </dgm:t>
    </dgm:pt>
    <dgm:pt modelId="{26D13B3E-F0D3-4544-967C-F608AE8A81EA}" type="parTrans" cxnId="{0D96400B-BCB4-45B6-9A3D-13A558C1FF6D}">
      <dgm:prSet/>
      <dgm:spPr/>
      <dgm:t>
        <a:bodyPr/>
        <a:lstStyle/>
        <a:p>
          <a:endParaRPr lang="en-US"/>
        </a:p>
      </dgm:t>
    </dgm:pt>
    <dgm:pt modelId="{D09A1ACE-46D7-4DC4-AA6B-048364932FBB}" type="sibTrans" cxnId="{0D96400B-BCB4-45B6-9A3D-13A558C1FF6D}">
      <dgm:prSet/>
      <dgm:spPr/>
      <dgm:t>
        <a:bodyPr/>
        <a:lstStyle/>
        <a:p>
          <a:endParaRPr lang="en-US"/>
        </a:p>
      </dgm:t>
    </dgm:pt>
    <dgm:pt modelId="{5191AB7D-27B1-41CF-B991-1973BA63EB46}">
      <dgm:prSet phldrT="[Text]"/>
      <dgm:spPr/>
      <dgm:t>
        <a:bodyPr/>
        <a:lstStyle/>
        <a:p>
          <a:r>
            <a:rPr lang="lv-LV" dirty="0" smtClean="0"/>
            <a:t>Punktu summa = 1. vērtēšanas kārta + 2. vērtēšanas kārta</a:t>
          </a:r>
          <a:endParaRPr lang="en-US" dirty="0"/>
        </a:p>
      </dgm:t>
    </dgm:pt>
    <dgm:pt modelId="{A2C70512-6227-45F8-A3FF-A915B19E4571}" type="parTrans" cxnId="{5098F754-A7D5-4EFC-9265-4175E3E2A378}">
      <dgm:prSet/>
      <dgm:spPr/>
      <dgm:t>
        <a:bodyPr/>
        <a:lstStyle/>
        <a:p>
          <a:endParaRPr lang="en-US"/>
        </a:p>
      </dgm:t>
    </dgm:pt>
    <dgm:pt modelId="{5AAF5311-609F-4587-9C77-1AD5DA122A5E}" type="sibTrans" cxnId="{5098F754-A7D5-4EFC-9265-4175E3E2A378}">
      <dgm:prSet/>
      <dgm:spPr/>
      <dgm:t>
        <a:bodyPr/>
        <a:lstStyle/>
        <a:p>
          <a:endParaRPr lang="en-US"/>
        </a:p>
      </dgm:t>
    </dgm:pt>
    <dgm:pt modelId="{5F7FDFE7-E5E6-447A-8A76-A0C83DC43EE9}">
      <dgm:prSet phldrT="[Text]"/>
      <dgm:spPr/>
      <dgm:t>
        <a:bodyPr/>
        <a:lstStyle/>
        <a:p>
          <a:r>
            <a:rPr lang="lv-LV" dirty="0" smtClean="0"/>
            <a:t>Pieteikumu rangs dilstošā punktu summas secībā</a:t>
          </a:r>
          <a:endParaRPr lang="en-US" dirty="0"/>
        </a:p>
      </dgm:t>
    </dgm:pt>
    <dgm:pt modelId="{D4DF70C6-CCDE-4DB1-A30D-91C2D15CD7FC}" type="parTrans" cxnId="{FEC52225-EF8A-4C2C-B522-590A7593B3EA}">
      <dgm:prSet/>
      <dgm:spPr/>
      <dgm:t>
        <a:bodyPr/>
        <a:lstStyle/>
        <a:p>
          <a:endParaRPr lang="en-US"/>
        </a:p>
      </dgm:t>
    </dgm:pt>
    <dgm:pt modelId="{98103BB0-0DF6-414C-87BF-A0BE38C367CA}" type="sibTrans" cxnId="{FEC52225-EF8A-4C2C-B522-590A7593B3EA}">
      <dgm:prSet/>
      <dgm:spPr/>
      <dgm:t>
        <a:bodyPr/>
        <a:lstStyle/>
        <a:p>
          <a:endParaRPr lang="en-US"/>
        </a:p>
      </dgm:t>
    </dgm:pt>
    <dgm:pt modelId="{361D0557-FF02-43FD-9A5B-EB81DA23B4B0}">
      <dgm:prSet phldrT="[Text]"/>
      <dgm:spPr/>
      <dgm:t>
        <a:bodyPr/>
        <a:lstStyle/>
        <a:p>
          <a:r>
            <a:rPr lang="lv-LV" dirty="0" smtClean="0"/>
            <a:t>Finansēšanai izvēlēto projektu saraksts</a:t>
          </a:r>
          <a:endParaRPr lang="en-US" dirty="0"/>
        </a:p>
      </dgm:t>
    </dgm:pt>
    <dgm:pt modelId="{421EB1C1-3632-4219-97F2-7E63F1B0D70D}" type="parTrans" cxnId="{AF43E77B-D3CF-4E0F-A4E5-BB39A5A3CE7C}">
      <dgm:prSet/>
      <dgm:spPr/>
      <dgm:t>
        <a:bodyPr/>
        <a:lstStyle/>
        <a:p>
          <a:endParaRPr lang="en-US"/>
        </a:p>
      </dgm:t>
    </dgm:pt>
    <dgm:pt modelId="{CF43CCB8-41FC-4A72-8C79-FFAE0E9BBC5C}" type="sibTrans" cxnId="{AF43E77B-D3CF-4E0F-A4E5-BB39A5A3CE7C}">
      <dgm:prSet/>
      <dgm:spPr/>
      <dgm:t>
        <a:bodyPr/>
        <a:lstStyle/>
        <a:p>
          <a:endParaRPr lang="en-US"/>
        </a:p>
      </dgm:t>
    </dgm:pt>
    <dgm:pt modelId="{F6D70FC8-9B7B-4A03-BD6A-491C556EC992}">
      <dgm:prSet phldrT="[Text]"/>
      <dgm:spPr/>
      <dgm:t>
        <a:bodyPr/>
        <a:lstStyle/>
        <a:p>
          <a:r>
            <a:rPr lang="lv-LV" dirty="0" smtClean="0"/>
            <a:t>PPVG apstiprinājums</a:t>
          </a:r>
          <a:endParaRPr lang="en-US" dirty="0"/>
        </a:p>
      </dgm:t>
    </dgm:pt>
    <dgm:pt modelId="{8ED92B38-FC76-4F3A-8689-EEDB1DE6431F}" type="parTrans" cxnId="{15A6E1F5-314F-4364-8929-194D1D374132}">
      <dgm:prSet/>
      <dgm:spPr/>
      <dgm:t>
        <a:bodyPr/>
        <a:lstStyle/>
        <a:p>
          <a:endParaRPr lang="en-US"/>
        </a:p>
      </dgm:t>
    </dgm:pt>
    <dgm:pt modelId="{F229FC0D-8215-4D4C-809D-3582BC016CFD}" type="sibTrans" cxnId="{15A6E1F5-314F-4364-8929-194D1D374132}">
      <dgm:prSet/>
      <dgm:spPr/>
      <dgm:t>
        <a:bodyPr/>
        <a:lstStyle/>
        <a:p>
          <a:endParaRPr lang="en-US"/>
        </a:p>
      </dgm:t>
    </dgm:pt>
    <dgm:pt modelId="{27FFF788-7EEC-4177-B7AF-C4ADC972D7FC}">
      <dgm:prSet phldrT="[Text]"/>
      <dgm:spPr/>
      <dgm:t>
        <a:bodyPr/>
        <a:lstStyle/>
        <a:p>
          <a:r>
            <a:rPr lang="lv-LV" dirty="0" smtClean="0"/>
            <a:t>Vienošanās pie Sadarbības līguma</a:t>
          </a:r>
          <a:endParaRPr lang="en-US" dirty="0"/>
        </a:p>
      </dgm:t>
    </dgm:pt>
    <dgm:pt modelId="{98271B8A-D1F4-41FF-AA44-3AEE13C0E2E2}" type="parTrans" cxnId="{7195A298-7A04-4804-9C76-9C214768CA93}">
      <dgm:prSet/>
      <dgm:spPr/>
      <dgm:t>
        <a:bodyPr/>
        <a:lstStyle/>
        <a:p>
          <a:endParaRPr lang="en-US"/>
        </a:p>
      </dgm:t>
    </dgm:pt>
    <dgm:pt modelId="{1ED88D62-B76B-4D2B-A2B6-85E2D3E7F0CB}" type="sibTrans" cxnId="{7195A298-7A04-4804-9C76-9C214768CA93}">
      <dgm:prSet/>
      <dgm:spPr/>
      <dgm:t>
        <a:bodyPr/>
        <a:lstStyle/>
        <a:p>
          <a:endParaRPr lang="en-US"/>
        </a:p>
      </dgm:t>
    </dgm:pt>
    <dgm:pt modelId="{0393C0F5-E7C2-4AA0-9807-01AF071AC831}">
      <dgm:prSet phldrT="[Text]"/>
      <dgm:spPr/>
      <dgm:t>
        <a:bodyPr/>
        <a:lstStyle/>
        <a:p>
          <a:r>
            <a:rPr lang="lv-LV" smtClean="0"/>
            <a:t>TRL vērtējums</a:t>
          </a:r>
          <a:endParaRPr lang="en-US" dirty="0"/>
        </a:p>
      </dgm:t>
    </dgm:pt>
    <dgm:pt modelId="{3D1F1B53-BA40-45C7-9DF1-DEB278913B8A}" type="parTrans" cxnId="{DDFC600A-3EFB-47A9-8689-99C9E5785273}">
      <dgm:prSet/>
      <dgm:spPr/>
      <dgm:t>
        <a:bodyPr/>
        <a:lstStyle/>
        <a:p>
          <a:endParaRPr lang="en-US"/>
        </a:p>
      </dgm:t>
    </dgm:pt>
    <dgm:pt modelId="{1DC535BE-1113-4CCC-A489-062B3B433B9A}" type="sibTrans" cxnId="{DDFC600A-3EFB-47A9-8689-99C9E5785273}">
      <dgm:prSet/>
      <dgm:spPr/>
      <dgm:t>
        <a:bodyPr/>
        <a:lstStyle/>
        <a:p>
          <a:endParaRPr lang="en-US"/>
        </a:p>
      </dgm:t>
    </dgm:pt>
    <dgm:pt modelId="{FB6CF8EB-1F29-4EEE-8A4D-C9F72D03BDC4}" type="pres">
      <dgm:prSet presAssocID="{93ECA052-74D9-4170-B86C-968584907BEB}" presName="rootnode" presStyleCnt="0">
        <dgm:presLayoutVars>
          <dgm:chMax/>
          <dgm:chPref/>
          <dgm:dir/>
          <dgm:animLvl val="lvl"/>
        </dgm:presLayoutVars>
      </dgm:prSet>
      <dgm:spPr/>
    </dgm:pt>
    <dgm:pt modelId="{D0DECF39-8338-4FD0-8392-513697AECA36}" type="pres">
      <dgm:prSet presAssocID="{C0C6FED4-9A50-47C6-8BB0-9D2292637573}" presName="composite" presStyleCnt="0"/>
      <dgm:spPr/>
    </dgm:pt>
    <dgm:pt modelId="{77F086AE-5470-4483-A507-BEC66C690FA5}" type="pres">
      <dgm:prSet presAssocID="{C0C6FED4-9A50-47C6-8BB0-9D2292637573}" presName="LShape" presStyleLbl="alignNode1" presStyleIdx="0" presStyleCnt="15"/>
      <dgm:spPr>
        <a:solidFill>
          <a:srgbClr val="0D7D84"/>
        </a:solidFill>
        <a:ln>
          <a:noFill/>
        </a:ln>
      </dgm:spPr>
    </dgm:pt>
    <dgm:pt modelId="{88A7E156-75EB-429D-96B1-1823798633EC}" type="pres">
      <dgm:prSet presAssocID="{C0C6FED4-9A50-47C6-8BB0-9D2292637573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F6CCA-F02D-4C10-8B71-3D62C596BB15}" type="pres">
      <dgm:prSet presAssocID="{C0C6FED4-9A50-47C6-8BB0-9D2292637573}" presName="Triangle" presStyleLbl="alignNode1" presStyleIdx="1" presStyleCnt="15"/>
      <dgm:spPr>
        <a:solidFill>
          <a:srgbClr val="0D7D84"/>
        </a:solidFill>
        <a:ln>
          <a:noFill/>
        </a:ln>
      </dgm:spPr>
    </dgm:pt>
    <dgm:pt modelId="{FC7A4EB6-2BBC-4BC5-8B7C-D1841BCF3FE1}" type="pres">
      <dgm:prSet presAssocID="{8460A34F-C919-4CC8-BDDB-D16B8F631806}" presName="sibTrans" presStyleCnt="0"/>
      <dgm:spPr/>
    </dgm:pt>
    <dgm:pt modelId="{902CF02C-83A1-421F-AE1C-267FD5C5F4E5}" type="pres">
      <dgm:prSet presAssocID="{8460A34F-C919-4CC8-BDDB-D16B8F631806}" presName="space" presStyleCnt="0"/>
      <dgm:spPr/>
    </dgm:pt>
    <dgm:pt modelId="{1997276C-0AF0-42C1-9987-CB8A44AB71A1}" type="pres">
      <dgm:prSet presAssocID="{072F1269-F888-4505-82E8-9E687F3D0AFB}" presName="composite" presStyleCnt="0"/>
      <dgm:spPr/>
    </dgm:pt>
    <dgm:pt modelId="{A4B45F1F-285E-4D5D-A4BB-D0C2AC68B1FD}" type="pres">
      <dgm:prSet presAssocID="{072F1269-F888-4505-82E8-9E687F3D0AFB}" presName="LShape" presStyleLbl="alignNode1" presStyleIdx="2" presStyleCnt="15"/>
      <dgm:spPr>
        <a:solidFill>
          <a:srgbClr val="0D7D84"/>
        </a:solidFill>
        <a:ln>
          <a:noFill/>
        </a:ln>
      </dgm:spPr>
    </dgm:pt>
    <dgm:pt modelId="{E21D1B56-8BA0-4AFF-B5DC-5253EC88BABC}" type="pres">
      <dgm:prSet presAssocID="{072F1269-F888-4505-82E8-9E687F3D0AFB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05E5B-28CE-4CCD-9A1C-3B1EF9AFB55F}" type="pres">
      <dgm:prSet presAssocID="{072F1269-F888-4505-82E8-9E687F3D0AFB}" presName="Triangle" presStyleLbl="alignNode1" presStyleIdx="3" presStyleCnt="15"/>
      <dgm:spPr>
        <a:solidFill>
          <a:srgbClr val="0D7D84"/>
        </a:solidFill>
        <a:ln>
          <a:noFill/>
        </a:ln>
      </dgm:spPr>
    </dgm:pt>
    <dgm:pt modelId="{E86BAFDF-8837-4082-BBFD-B26CCD1ABC59}" type="pres">
      <dgm:prSet presAssocID="{D09A1ACE-46D7-4DC4-AA6B-048364932FBB}" presName="sibTrans" presStyleCnt="0"/>
      <dgm:spPr/>
    </dgm:pt>
    <dgm:pt modelId="{D5A55C00-231A-4471-9483-36ECA888061A}" type="pres">
      <dgm:prSet presAssocID="{D09A1ACE-46D7-4DC4-AA6B-048364932FBB}" presName="space" presStyleCnt="0"/>
      <dgm:spPr/>
    </dgm:pt>
    <dgm:pt modelId="{4173F298-0D47-4B32-94C6-D65E2ED8D513}" type="pres">
      <dgm:prSet presAssocID="{5191AB7D-27B1-41CF-B991-1973BA63EB46}" presName="composite" presStyleCnt="0"/>
      <dgm:spPr/>
    </dgm:pt>
    <dgm:pt modelId="{D1EF217A-7E11-4F1E-BFC8-3097B139377D}" type="pres">
      <dgm:prSet presAssocID="{5191AB7D-27B1-41CF-B991-1973BA63EB46}" presName="LShape" presStyleLbl="alignNode1" presStyleIdx="4" presStyleCnt="15"/>
      <dgm:spPr>
        <a:solidFill>
          <a:srgbClr val="0D7D84"/>
        </a:solidFill>
        <a:ln>
          <a:noFill/>
        </a:ln>
      </dgm:spPr>
    </dgm:pt>
    <dgm:pt modelId="{48515370-68A1-4C2C-A6AE-9365E8072D30}" type="pres">
      <dgm:prSet presAssocID="{5191AB7D-27B1-41CF-B991-1973BA63EB46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D65B8-0D0E-4F2E-9130-3F058399850C}" type="pres">
      <dgm:prSet presAssocID="{5191AB7D-27B1-41CF-B991-1973BA63EB46}" presName="Triangle" presStyleLbl="alignNode1" presStyleIdx="5" presStyleCnt="15"/>
      <dgm:spPr>
        <a:solidFill>
          <a:srgbClr val="0D7D84"/>
        </a:solidFill>
        <a:ln>
          <a:noFill/>
        </a:ln>
      </dgm:spPr>
    </dgm:pt>
    <dgm:pt modelId="{1C2C6B8C-F3F4-48B3-9A17-81BADF4D25FE}" type="pres">
      <dgm:prSet presAssocID="{5AAF5311-609F-4587-9C77-1AD5DA122A5E}" presName="sibTrans" presStyleCnt="0"/>
      <dgm:spPr/>
    </dgm:pt>
    <dgm:pt modelId="{1570608F-133A-47ED-94E8-13FC70D6C3CF}" type="pres">
      <dgm:prSet presAssocID="{5AAF5311-609F-4587-9C77-1AD5DA122A5E}" presName="space" presStyleCnt="0"/>
      <dgm:spPr/>
    </dgm:pt>
    <dgm:pt modelId="{A4CBDE92-63A0-4CA5-8917-1237F594B3AB}" type="pres">
      <dgm:prSet presAssocID="{5F7FDFE7-E5E6-447A-8A76-A0C83DC43EE9}" presName="composite" presStyleCnt="0"/>
      <dgm:spPr/>
    </dgm:pt>
    <dgm:pt modelId="{C9CF395A-2BEF-453D-8CDC-9FBB9ECEEB92}" type="pres">
      <dgm:prSet presAssocID="{5F7FDFE7-E5E6-447A-8A76-A0C83DC43EE9}" presName="LShape" presStyleLbl="alignNode1" presStyleIdx="6" presStyleCnt="15"/>
      <dgm:spPr>
        <a:solidFill>
          <a:srgbClr val="0D7D84"/>
        </a:solidFill>
        <a:ln>
          <a:noFill/>
        </a:ln>
      </dgm:spPr>
    </dgm:pt>
    <dgm:pt modelId="{E515D015-BC18-4E0C-AF66-E47EB97410F0}" type="pres">
      <dgm:prSet presAssocID="{5F7FDFE7-E5E6-447A-8A76-A0C83DC43EE9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298B1F83-AA16-45D7-AF96-18BAD0AD2866}" type="pres">
      <dgm:prSet presAssocID="{5F7FDFE7-E5E6-447A-8A76-A0C83DC43EE9}" presName="Triangle" presStyleLbl="alignNode1" presStyleIdx="7" presStyleCnt="15"/>
      <dgm:spPr>
        <a:solidFill>
          <a:srgbClr val="0D7D84"/>
        </a:solidFill>
        <a:ln>
          <a:noFill/>
        </a:ln>
      </dgm:spPr>
    </dgm:pt>
    <dgm:pt modelId="{91D5D227-2334-470B-9F51-20A2102156C6}" type="pres">
      <dgm:prSet presAssocID="{98103BB0-0DF6-414C-87BF-A0BE38C367CA}" presName="sibTrans" presStyleCnt="0"/>
      <dgm:spPr/>
    </dgm:pt>
    <dgm:pt modelId="{8A1DFB4B-257B-4BE3-A7A5-4D975B5AF345}" type="pres">
      <dgm:prSet presAssocID="{98103BB0-0DF6-414C-87BF-A0BE38C367CA}" presName="space" presStyleCnt="0"/>
      <dgm:spPr/>
    </dgm:pt>
    <dgm:pt modelId="{55445849-EA91-49E2-AE3E-D71CEB41CE0A}" type="pres">
      <dgm:prSet presAssocID="{361D0557-FF02-43FD-9A5B-EB81DA23B4B0}" presName="composite" presStyleCnt="0"/>
      <dgm:spPr/>
    </dgm:pt>
    <dgm:pt modelId="{7B0CF78D-70C4-49C9-9439-492ECF8BCBD4}" type="pres">
      <dgm:prSet presAssocID="{361D0557-FF02-43FD-9A5B-EB81DA23B4B0}" presName="LShape" presStyleLbl="alignNode1" presStyleIdx="8" presStyleCnt="15"/>
      <dgm:spPr>
        <a:solidFill>
          <a:srgbClr val="0D7D84"/>
        </a:solidFill>
        <a:ln>
          <a:noFill/>
        </a:ln>
      </dgm:spPr>
    </dgm:pt>
    <dgm:pt modelId="{E653AA8D-8D7D-4178-9946-EC47ADD9C7F7}" type="pres">
      <dgm:prSet presAssocID="{361D0557-FF02-43FD-9A5B-EB81DA23B4B0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90506-0EEA-4DC2-BFFC-A195AE69A26B}" type="pres">
      <dgm:prSet presAssocID="{361D0557-FF02-43FD-9A5B-EB81DA23B4B0}" presName="Triangle" presStyleLbl="alignNode1" presStyleIdx="9" presStyleCnt="15"/>
      <dgm:spPr>
        <a:solidFill>
          <a:srgbClr val="0D7D84"/>
        </a:solidFill>
        <a:ln>
          <a:noFill/>
        </a:ln>
      </dgm:spPr>
    </dgm:pt>
    <dgm:pt modelId="{166648CF-5661-4843-BAE5-4805ABDBEE00}" type="pres">
      <dgm:prSet presAssocID="{CF43CCB8-41FC-4A72-8C79-FFAE0E9BBC5C}" presName="sibTrans" presStyleCnt="0"/>
      <dgm:spPr/>
    </dgm:pt>
    <dgm:pt modelId="{FC1B05EE-DEE9-4647-889E-ABC742383D5E}" type="pres">
      <dgm:prSet presAssocID="{CF43CCB8-41FC-4A72-8C79-FFAE0E9BBC5C}" presName="space" presStyleCnt="0"/>
      <dgm:spPr/>
    </dgm:pt>
    <dgm:pt modelId="{77C222FA-47BB-4F82-A8F2-2772015942FA}" type="pres">
      <dgm:prSet presAssocID="{F6D70FC8-9B7B-4A03-BD6A-491C556EC992}" presName="composite" presStyleCnt="0"/>
      <dgm:spPr/>
    </dgm:pt>
    <dgm:pt modelId="{B67B2AB2-E501-4BFA-8B3D-84B7F841DA93}" type="pres">
      <dgm:prSet presAssocID="{F6D70FC8-9B7B-4A03-BD6A-491C556EC992}" presName="LShape" presStyleLbl="alignNode1" presStyleIdx="10" presStyleCnt="15"/>
      <dgm:spPr>
        <a:solidFill>
          <a:srgbClr val="0D7D84"/>
        </a:solidFill>
        <a:ln>
          <a:noFill/>
        </a:ln>
      </dgm:spPr>
    </dgm:pt>
    <dgm:pt modelId="{CAD9DFF0-5371-43D0-B324-34C319F1A804}" type="pres">
      <dgm:prSet presAssocID="{F6D70FC8-9B7B-4A03-BD6A-491C556EC992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B374073E-1372-4F3D-96C0-E4A79E4A8342}" type="pres">
      <dgm:prSet presAssocID="{F6D70FC8-9B7B-4A03-BD6A-491C556EC992}" presName="Triangle" presStyleLbl="alignNode1" presStyleIdx="11" presStyleCnt="15"/>
      <dgm:spPr>
        <a:solidFill>
          <a:srgbClr val="0D7D84"/>
        </a:solidFill>
        <a:ln>
          <a:noFill/>
        </a:ln>
      </dgm:spPr>
    </dgm:pt>
    <dgm:pt modelId="{3BF40A73-3B4B-481D-8A55-C750EB69FCDC}" type="pres">
      <dgm:prSet presAssocID="{F229FC0D-8215-4D4C-809D-3582BC016CFD}" presName="sibTrans" presStyleCnt="0"/>
      <dgm:spPr/>
    </dgm:pt>
    <dgm:pt modelId="{5B0F0DD5-9F44-4AA4-8199-CE80C104A594}" type="pres">
      <dgm:prSet presAssocID="{F229FC0D-8215-4D4C-809D-3582BC016CFD}" presName="space" presStyleCnt="0"/>
      <dgm:spPr/>
    </dgm:pt>
    <dgm:pt modelId="{D8BC4E3E-FB05-4AE0-80C6-6D20DB2BB157}" type="pres">
      <dgm:prSet presAssocID="{27FFF788-7EEC-4177-B7AF-C4ADC972D7FC}" presName="composite" presStyleCnt="0"/>
      <dgm:spPr/>
    </dgm:pt>
    <dgm:pt modelId="{96328223-DE22-4AA5-AFA5-8DE74A23954A}" type="pres">
      <dgm:prSet presAssocID="{27FFF788-7EEC-4177-B7AF-C4ADC972D7FC}" presName="LShape" presStyleLbl="alignNode1" presStyleIdx="12" presStyleCnt="15"/>
      <dgm:spPr>
        <a:solidFill>
          <a:srgbClr val="F48245"/>
        </a:solidFill>
        <a:ln>
          <a:noFill/>
        </a:ln>
      </dgm:spPr>
    </dgm:pt>
    <dgm:pt modelId="{278850C3-7F8F-407C-A538-E627B82FA668}" type="pres">
      <dgm:prSet presAssocID="{27FFF788-7EEC-4177-B7AF-C4ADC972D7FC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9A903-4BCD-43BA-91FC-1D5B14833968}" type="pres">
      <dgm:prSet presAssocID="{27FFF788-7EEC-4177-B7AF-C4ADC972D7FC}" presName="Triangle" presStyleLbl="alignNode1" presStyleIdx="13" presStyleCnt="15"/>
      <dgm:spPr>
        <a:solidFill>
          <a:srgbClr val="F48245"/>
        </a:solidFill>
        <a:ln>
          <a:noFill/>
        </a:ln>
      </dgm:spPr>
    </dgm:pt>
    <dgm:pt modelId="{344C4C36-4006-4981-9D8A-90A9A4E3CE8B}" type="pres">
      <dgm:prSet presAssocID="{1ED88D62-B76B-4D2B-A2B6-85E2D3E7F0CB}" presName="sibTrans" presStyleCnt="0"/>
      <dgm:spPr/>
    </dgm:pt>
    <dgm:pt modelId="{F2EA2530-0A9B-4E84-8DDD-2F92BC092AA0}" type="pres">
      <dgm:prSet presAssocID="{1ED88D62-B76B-4D2B-A2B6-85E2D3E7F0CB}" presName="space" presStyleCnt="0"/>
      <dgm:spPr/>
    </dgm:pt>
    <dgm:pt modelId="{F522DEA7-297B-42E4-A9CF-F4A3647A0EA4}" type="pres">
      <dgm:prSet presAssocID="{0393C0F5-E7C2-4AA0-9807-01AF071AC831}" presName="composite" presStyleCnt="0"/>
      <dgm:spPr/>
    </dgm:pt>
    <dgm:pt modelId="{B4A9A0C7-3702-4E73-B749-CFE44C86D361}" type="pres">
      <dgm:prSet presAssocID="{0393C0F5-E7C2-4AA0-9807-01AF071AC831}" presName="LShape" presStyleLbl="alignNode1" presStyleIdx="14" presStyleCnt="15"/>
      <dgm:spPr>
        <a:solidFill>
          <a:schemeClr val="bg1">
            <a:lumMod val="75000"/>
          </a:schemeClr>
        </a:solidFill>
        <a:ln>
          <a:noFill/>
        </a:ln>
      </dgm:spPr>
    </dgm:pt>
    <dgm:pt modelId="{2B135611-C77E-43FB-BDC0-81C71C2864B1}" type="pres">
      <dgm:prSet presAssocID="{0393C0F5-E7C2-4AA0-9807-01AF071AC831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B9F04-0863-4A1C-83EF-580B8D44F197}" type="presOf" srcId="{F6D70FC8-9B7B-4A03-BD6A-491C556EC992}" destId="{CAD9DFF0-5371-43D0-B324-34C319F1A804}" srcOrd="0" destOrd="0" presId="urn:microsoft.com/office/officeart/2009/3/layout/StepUpProcess"/>
    <dgm:cxn modelId="{5AA47456-35A9-446F-B048-DA0F43F71836}" srcId="{93ECA052-74D9-4170-B86C-968584907BEB}" destId="{C0C6FED4-9A50-47C6-8BB0-9D2292637573}" srcOrd="0" destOrd="0" parTransId="{7B099B37-8753-4BE1-9F94-309F4FC72F2A}" sibTransId="{8460A34F-C919-4CC8-BDDB-D16B8F631806}"/>
    <dgm:cxn modelId="{869E9334-0364-4AC9-A8BF-32A136F84CD8}" type="presOf" srcId="{27FFF788-7EEC-4177-B7AF-C4ADC972D7FC}" destId="{278850C3-7F8F-407C-A538-E627B82FA668}" srcOrd="0" destOrd="0" presId="urn:microsoft.com/office/officeart/2009/3/layout/StepUpProcess"/>
    <dgm:cxn modelId="{DDFC600A-3EFB-47A9-8689-99C9E5785273}" srcId="{93ECA052-74D9-4170-B86C-968584907BEB}" destId="{0393C0F5-E7C2-4AA0-9807-01AF071AC831}" srcOrd="7" destOrd="0" parTransId="{3D1F1B53-BA40-45C7-9DF1-DEB278913B8A}" sibTransId="{1DC535BE-1113-4CCC-A489-062B3B433B9A}"/>
    <dgm:cxn modelId="{948395E7-0813-40A0-A355-DE5EB3012CFC}" type="presOf" srcId="{0393C0F5-E7C2-4AA0-9807-01AF071AC831}" destId="{2B135611-C77E-43FB-BDC0-81C71C2864B1}" srcOrd="0" destOrd="0" presId="urn:microsoft.com/office/officeart/2009/3/layout/StepUpProcess"/>
    <dgm:cxn modelId="{1B6B62AD-59DC-448E-B671-94EC7DD22FED}" type="presOf" srcId="{C0C6FED4-9A50-47C6-8BB0-9D2292637573}" destId="{88A7E156-75EB-429D-96B1-1823798633EC}" srcOrd="0" destOrd="0" presId="urn:microsoft.com/office/officeart/2009/3/layout/StepUpProcess"/>
    <dgm:cxn modelId="{939A96E4-B8CB-43B7-A9FD-083D2CC4C17B}" type="presOf" srcId="{5191AB7D-27B1-41CF-B991-1973BA63EB46}" destId="{48515370-68A1-4C2C-A6AE-9365E8072D30}" srcOrd="0" destOrd="0" presId="urn:microsoft.com/office/officeart/2009/3/layout/StepUpProcess"/>
    <dgm:cxn modelId="{AF43E77B-D3CF-4E0F-A4E5-BB39A5A3CE7C}" srcId="{93ECA052-74D9-4170-B86C-968584907BEB}" destId="{361D0557-FF02-43FD-9A5B-EB81DA23B4B0}" srcOrd="4" destOrd="0" parTransId="{421EB1C1-3632-4219-97F2-7E63F1B0D70D}" sibTransId="{CF43CCB8-41FC-4A72-8C79-FFAE0E9BBC5C}"/>
    <dgm:cxn modelId="{29A3CEA3-8488-4C20-B687-5196F24FC342}" type="presOf" srcId="{072F1269-F888-4505-82E8-9E687F3D0AFB}" destId="{E21D1B56-8BA0-4AFF-B5DC-5253EC88BABC}" srcOrd="0" destOrd="0" presId="urn:microsoft.com/office/officeart/2009/3/layout/StepUpProcess"/>
    <dgm:cxn modelId="{0D96400B-BCB4-45B6-9A3D-13A558C1FF6D}" srcId="{93ECA052-74D9-4170-B86C-968584907BEB}" destId="{072F1269-F888-4505-82E8-9E687F3D0AFB}" srcOrd="1" destOrd="0" parTransId="{26D13B3E-F0D3-4544-967C-F608AE8A81EA}" sibTransId="{D09A1ACE-46D7-4DC4-AA6B-048364932FBB}"/>
    <dgm:cxn modelId="{5098F754-A7D5-4EFC-9265-4175E3E2A378}" srcId="{93ECA052-74D9-4170-B86C-968584907BEB}" destId="{5191AB7D-27B1-41CF-B991-1973BA63EB46}" srcOrd="2" destOrd="0" parTransId="{A2C70512-6227-45F8-A3FF-A915B19E4571}" sibTransId="{5AAF5311-609F-4587-9C77-1AD5DA122A5E}"/>
    <dgm:cxn modelId="{5494BFDD-ADD3-47AB-9B54-C3D151737952}" type="presOf" srcId="{93ECA052-74D9-4170-B86C-968584907BEB}" destId="{FB6CF8EB-1F29-4EEE-8A4D-C9F72D03BDC4}" srcOrd="0" destOrd="0" presId="urn:microsoft.com/office/officeart/2009/3/layout/StepUpProcess"/>
    <dgm:cxn modelId="{6707D952-CEFD-4500-A3ED-F902991065E1}" type="presOf" srcId="{5F7FDFE7-E5E6-447A-8A76-A0C83DC43EE9}" destId="{E515D015-BC18-4E0C-AF66-E47EB97410F0}" srcOrd="0" destOrd="0" presId="urn:microsoft.com/office/officeart/2009/3/layout/StepUpProcess"/>
    <dgm:cxn modelId="{33D1A102-7536-4693-9EBA-C2C99E03C170}" type="presOf" srcId="{361D0557-FF02-43FD-9A5B-EB81DA23B4B0}" destId="{E653AA8D-8D7D-4178-9946-EC47ADD9C7F7}" srcOrd="0" destOrd="0" presId="urn:microsoft.com/office/officeart/2009/3/layout/StepUpProcess"/>
    <dgm:cxn modelId="{FEC52225-EF8A-4C2C-B522-590A7593B3EA}" srcId="{93ECA052-74D9-4170-B86C-968584907BEB}" destId="{5F7FDFE7-E5E6-447A-8A76-A0C83DC43EE9}" srcOrd="3" destOrd="0" parTransId="{D4DF70C6-CCDE-4DB1-A30D-91C2D15CD7FC}" sibTransId="{98103BB0-0DF6-414C-87BF-A0BE38C367CA}"/>
    <dgm:cxn modelId="{7195A298-7A04-4804-9C76-9C214768CA93}" srcId="{93ECA052-74D9-4170-B86C-968584907BEB}" destId="{27FFF788-7EEC-4177-B7AF-C4ADC972D7FC}" srcOrd="6" destOrd="0" parTransId="{98271B8A-D1F4-41FF-AA44-3AEE13C0E2E2}" sibTransId="{1ED88D62-B76B-4D2B-A2B6-85E2D3E7F0CB}"/>
    <dgm:cxn modelId="{15A6E1F5-314F-4364-8929-194D1D374132}" srcId="{93ECA052-74D9-4170-B86C-968584907BEB}" destId="{F6D70FC8-9B7B-4A03-BD6A-491C556EC992}" srcOrd="5" destOrd="0" parTransId="{8ED92B38-FC76-4F3A-8689-EEDB1DE6431F}" sibTransId="{F229FC0D-8215-4D4C-809D-3582BC016CFD}"/>
    <dgm:cxn modelId="{8EDFCB2E-6469-47E6-AAFC-3939C0AD7D10}" type="presParOf" srcId="{FB6CF8EB-1F29-4EEE-8A4D-C9F72D03BDC4}" destId="{D0DECF39-8338-4FD0-8392-513697AECA36}" srcOrd="0" destOrd="0" presId="urn:microsoft.com/office/officeart/2009/3/layout/StepUpProcess"/>
    <dgm:cxn modelId="{60A36480-E515-4F3D-A57A-F645F309D044}" type="presParOf" srcId="{D0DECF39-8338-4FD0-8392-513697AECA36}" destId="{77F086AE-5470-4483-A507-BEC66C690FA5}" srcOrd="0" destOrd="0" presId="urn:microsoft.com/office/officeart/2009/3/layout/StepUpProcess"/>
    <dgm:cxn modelId="{A471547D-EF7A-4074-B8CD-C16036AFFE1C}" type="presParOf" srcId="{D0DECF39-8338-4FD0-8392-513697AECA36}" destId="{88A7E156-75EB-429D-96B1-1823798633EC}" srcOrd="1" destOrd="0" presId="urn:microsoft.com/office/officeart/2009/3/layout/StepUpProcess"/>
    <dgm:cxn modelId="{05B85D75-E956-4B79-94A1-EF37E957497C}" type="presParOf" srcId="{D0DECF39-8338-4FD0-8392-513697AECA36}" destId="{AC0F6CCA-F02D-4C10-8B71-3D62C596BB15}" srcOrd="2" destOrd="0" presId="urn:microsoft.com/office/officeart/2009/3/layout/StepUpProcess"/>
    <dgm:cxn modelId="{382222F5-E5B5-48FA-97F5-533C97C0FF8C}" type="presParOf" srcId="{FB6CF8EB-1F29-4EEE-8A4D-C9F72D03BDC4}" destId="{FC7A4EB6-2BBC-4BC5-8B7C-D1841BCF3FE1}" srcOrd="1" destOrd="0" presId="urn:microsoft.com/office/officeart/2009/3/layout/StepUpProcess"/>
    <dgm:cxn modelId="{969E278E-ECD9-434B-A6AF-FAEB09FF8880}" type="presParOf" srcId="{FC7A4EB6-2BBC-4BC5-8B7C-D1841BCF3FE1}" destId="{902CF02C-83A1-421F-AE1C-267FD5C5F4E5}" srcOrd="0" destOrd="0" presId="urn:microsoft.com/office/officeart/2009/3/layout/StepUpProcess"/>
    <dgm:cxn modelId="{1E33E87A-D200-4854-B292-9737FDFB707B}" type="presParOf" srcId="{FB6CF8EB-1F29-4EEE-8A4D-C9F72D03BDC4}" destId="{1997276C-0AF0-42C1-9987-CB8A44AB71A1}" srcOrd="2" destOrd="0" presId="urn:microsoft.com/office/officeart/2009/3/layout/StepUpProcess"/>
    <dgm:cxn modelId="{B09B8215-7C88-44F8-88C5-05F6A9A6E15B}" type="presParOf" srcId="{1997276C-0AF0-42C1-9987-CB8A44AB71A1}" destId="{A4B45F1F-285E-4D5D-A4BB-D0C2AC68B1FD}" srcOrd="0" destOrd="0" presId="urn:microsoft.com/office/officeart/2009/3/layout/StepUpProcess"/>
    <dgm:cxn modelId="{5DE2B883-1BA0-4019-A8ED-F586EF942AF2}" type="presParOf" srcId="{1997276C-0AF0-42C1-9987-CB8A44AB71A1}" destId="{E21D1B56-8BA0-4AFF-B5DC-5253EC88BABC}" srcOrd="1" destOrd="0" presId="urn:microsoft.com/office/officeart/2009/3/layout/StepUpProcess"/>
    <dgm:cxn modelId="{9D08E4E3-479F-41F8-B844-1C0D748C5902}" type="presParOf" srcId="{1997276C-0AF0-42C1-9987-CB8A44AB71A1}" destId="{83805E5B-28CE-4CCD-9A1C-3B1EF9AFB55F}" srcOrd="2" destOrd="0" presId="urn:microsoft.com/office/officeart/2009/3/layout/StepUpProcess"/>
    <dgm:cxn modelId="{0F1C367B-8285-4E44-BB3D-7F69B91295BD}" type="presParOf" srcId="{FB6CF8EB-1F29-4EEE-8A4D-C9F72D03BDC4}" destId="{E86BAFDF-8837-4082-BBFD-B26CCD1ABC59}" srcOrd="3" destOrd="0" presId="urn:microsoft.com/office/officeart/2009/3/layout/StepUpProcess"/>
    <dgm:cxn modelId="{2A780EE1-1B57-4B3F-91F4-C4D9332F9917}" type="presParOf" srcId="{E86BAFDF-8837-4082-BBFD-B26CCD1ABC59}" destId="{D5A55C00-231A-4471-9483-36ECA888061A}" srcOrd="0" destOrd="0" presId="urn:microsoft.com/office/officeart/2009/3/layout/StepUpProcess"/>
    <dgm:cxn modelId="{2498B3ED-AF8D-4D3B-8A98-2FF874184573}" type="presParOf" srcId="{FB6CF8EB-1F29-4EEE-8A4D-C9F72D03BDC4}" destId="{4173F298-0D47-4B32-94C6-D65E2ED8D513}" srcOrd="4" destOrd="0" presId="urn:microsoft.com/office/officeart/2009/3/layout/StepUpProcess"/>
    <dgm:cxn modelId="{584FB037-C5C7-49AB-BE79-1BAD56418411}" type="presParOf" srcId="{4173F298-0D47-4B32-94C6-D65E2ED8D513}" destId="{D1EF217A-7E11-4F1E-BFC8-3097B139377D}" srcOrd="0" destOrd="0" presId="urn:microsoft.com/office/officeart/2009/3/layout/StepUpProcess"/>
    <dgm:cxn modelId="{DA07AC3E-9476-4309-943A-CBA5768F42B2}" type="presParOf" srcId="{4173F298-0D47-4B32-94C6-D65E2ED8D513}" destId="{48515370-68A1-4C2C-A6AE-9365E8072D30}" srcOrd="1" destOrd="0" presId="urn:microsoft.com/office/officeart/2009/3/layout/StepUpProcess"/>
    <dgm:cxn modelId="{741E2589-4D41-41DB-B943-F29944610F9B}" type="presParOf" srcId="{4173F298-0D47-4B32-94C6-D65E2ED8D513}" destId="{85DD65B8-0D0E-4F2E-9130-3F058399850C}" srcOrd="2" destOrd="0" presId="urn:microsoft.com/office/officeart/2009/3/layout/StepUpProcess"/>
    <dgm:cxn modelId="{8D3BFD5C-FAFD-441F-B531-1E433BF7F712}" type="presParOf" srcId="{FB6CF8EB-1F29-4EEE-8A4D-C9F72D03BDC4}" destId="{1C2C6B8C-F3F4-48B3-9A17-81BADF4D25FE}" srcOrd="5" destOrd="0" presId="urn:microsoft.com/office/officeart/2009/3/layout/StepUpProcess"/>
    <dgm:cxn modelId="{EBB6890B-5328-4764-B1C5-120A02088286}" type="presParOf" srcId="{1C2C6B8C-F3F4-48B3-9A17-81BADF4D25FE}" destId="{1570608F-133A-47ED-94E8-13FC70D6C3CF}" srcOrd="0" destOrd="0" presId="urn:microsoft.com/office/officeart/2009/3/layout/StepUpProcess"/>
    <dgm:cxn modelId="{1E52CA00-30C9-44B0-AC73-F6E6244BB998}" type="presParOf" srcId="{FB6CF8EB-1F29-4EEE-8A4D-C9F72D03BDC4}" destId="{A4CBDE92-63A0-4CA5-8917-1237F594B3AB}" srcOrd="6" destOrd="0" presId="urn:microsoft.com/office/officeart/2009/3/layout/StepUpProcess"/>
    <dgm:cxn modelId="{BDB3ECF5-5BD2-46B3-A21E-ED903D5E28E7}" type="presParOf" srcId="{A4CBDE92-63A0-4CA5-8917-1237F594B3AB}" destId="{C9CF395A-2BEF-453D-8CDC-9FBB9ECEEB92}" srcOrd="0" destOrd="0" presId="urn:microsoft.com/office/officeart/2009/3/layout/StepUpProcess"/>
    <dgm:cxn modelId="{5FF11C4B-1F38-4AF8-9F9B-360A02291B23}" type="presParOf" srcId="{A4CBDE92-63A0-4CA5-8917-1237F594B3AB}" destId="{E515D015-BC18-4E0C-AF66-E47EB97410F0}" srcOrd="1" destOrd="0" presId="urn:microsoft.com/office/officeart/2009/3/layout/StepUpProcess"/>
    <dgm:cxn modelId="{1F7D4ECB-A1CB-43EB-807B-8F158288C59C}" type="presParOf" srcId="{A4CBDE92-63A0-4CA5-8917-1237F594B3AB}" destId="{298B1F83-AA16-45D7-AF96-18BAD0AD2866}" srcOrd="2" destOrd="0" presId="urn:microsoft.com/office/officeart/2009/3/layout/StepUpProcess"/>
    <dgm:cxn modelId="{AA5675E0-154B-4571-AFCD-2A346EC1ECF3}" type="presParOf" srcId="{FB6CF8EB-1F29-4EEE-8A4D-C9F72D03BDC4}" destId="{91D5D227-2334-470B-9F51-20A2102156C6}" srcOrd="7" destOrd="0" presId="urn:microsoft.com/office/officeart/2009/3/layout/StepUpProcess"/>
    <dgm:cxn modelId="{99D3E1F2-8B93-456B-A422-7FD210ED04B9}" type="presParOf" srcId="{91D5D227-2334-470B-9F51-20A2102156C6}" destId="{8A1DFB4B-257B-4BE3-A7A5-4D975B5AF345}" srcOrd="0" destOrd="0" presId="urn:microsoft.com/office/officeart/2009/3/layout/StepUpProcess"/>
    <dgm:cxn modelId="{ABEDD727-96D7-453A-B4F3-58976239092E}" type="presParOf" srcId="{FB6CF8EB-1F29-4EEE-8A4D-C9F72D03BDC4}" destId="{55445849-EA91-49E2-AE3E-D71CEB41CE0A}" srcOrd="8" destOrd="0" presId="urn:microsoft.com/office/officeart/2009/3/layout/StepUpProcess"/>
    <dgm:cxn modelId="{326996B5-74EA-475A-8E41-44C3F417E0F7}" type="presParOf" srcId="{55445849-EA91-49E2-AE3E-D71CEB41CE0A}" destId="{7B0CF78D-70C4-49C9-9439-492ECF8BCBD4}" srcOrd="0" destOrd="0" presId="urn:microsoft.com/office/officeart/2009/3/layout/StepUpProcess"/>
    <dgm:cxn modelId="{32BE414F-6A7E-4B27-B790-62E09CA5B18D}" type="presParOf" srcId="{55445849-EA91-49E2-AE3E-D71CEB41CE0A}" destId="{E653AA8D-8D7D-4178-9946-EC47ADD9C7F7}" srcOrd="1" destOrd="0" presId="urn:microsoft.com/office/officeart/2009/3/layout/StepUpProcess"/>
    <dgm:cxn modelId="{61780A0B-F26B-4CBE-BB8B-4E70CBA083F1}" type="presParOf" srcId="{55445849-EA91-49E2-AE3E-D71CEB41CE0A}" destId="{5C190506-0EEA-4DC2-BFFC-A195AE69A26B}" srcOrd="2" destOrd="0" presId="urn:microsoft.com/office/officeart/2009/3/layout/StepUpProcess"/>
    <dgm:cxn modelId="{F8D7395D-50AF-4191-9042-AAEE27713308}" type="presParOf" srcId="{FB6CF8EB-1F29-4EEE-8A4D-C9F72D03BDC4}" destId="{166648CF-5661-4843-BAE5-4805ABDBEE00}" srcOrd="9" destOrd="0" presId="urn:microsoft.com/office/officeart/2009/3/layout/StepUpProcess"/>
    <dgm:cxn modelId="{F350892F-48D7-40BA-A8AF-53218F8B48F3}" type="presParOf" srcId="{166648CF-5661-4843-BAE5-4805ABDBEE00}" destId="{FC1B05EE-DEE9-4647-889E-ABC742383D5E}" srcOrd="0" destOrd="0" presId="urn:microsoft.com/office/officeart/2009/3/layout/StepUpProcess"/>
    <dgm:cxn modelId="{40AB7FB3-52B6-4418-B33B-CEE902BEE947}" type="presParOf" srcId="{FB6CF8EB-1F29-4EEE-8A4D-C9F72D03BDC4}" destId="{77C222FA-47BB-4F82-A8F2-2772015942FA}" srcOrd="10" destOrd="0" presId="urn:microsoft.com/office/officeart/2009/3/layout/StepUpProcess"/>
    <dgm:cxn modelId="{7528E803-C281-4E1D-B78C-E2DC2297C658}" type="presParOf" srcId="{77C222FA-47BB-4F82-A8F2-2772015942FA}" destId="{B67B2AB2-E501-4BFA-8B3D-84B7F841DA93}" srcOrd="0" destOrd="0" presId="urn:microsoft.com/office/officeart/2009/3/layout/StepUpProcess"/>
    <dgm:cxn modelId="{79FADED9-69F0-4476-92D6-EEB13BF29C39}" type="presParOf" srcId="{77C222FA-47BB-4F82-A8F2-2772015942FA}" destId="{CAD9DFF0-5371-43D0-B324-34C319F1A804}" srcOrd="1" destOrd="0" presId="urn:microsoft.com/office/officeart/2009/3/layout/StepUpProcess"/>
    <dgm:cxn modelId="{3537C0E4-0FDB-46BC-8576-BA3BCA643437}" type="presParOf" srcId="{77C222FA-47BB-4F82-A8F2-2772015942FA}" destId="{B374073E-1372-4F3D-96C0-E4A79E4A8342}" srcOrd="2" destOrd="0" presId="urn:microsoft.com/office/officeart/2009/3/layout/StepUpProcess"/>
    <dgm:cxn modelId="{AB27AB25-ABF9-4315-9146-73A842747AD6}" type="presParOf" srcId="{FB6CF8EB-1F29-4EEE-8A4D-C9F72D03BDC4}" destId="{3BF40A73-3B4B-481D-8A55-C750EB69FCDC}" srcOrd="11" destOrd="0" presId="urn:microsoft.com/office/officeart/2009/3/layout/StepUpProcess"/>
    <dgm:cxn modelId="{9BBC7D07-2786-4C74-AC43-B7CF001520D4}" type="presParOf" srcId="{3BF40A73-3B4B-481D-8A55-C750EB69FCDC}" destId="{5B0F0DD5-9F44-4AA4-8199-CE80C104A594}" srcOrd="0" destOrd="0" presId="urn:microsoft.com/office/officeart/2009/3/layout/StepUpProcess"/>
    <dgm:cxn modelId="{E9FFCC19-BEE2-4D66-9DF4-B4B60E5DE7F0}" type="presParOf" srcId="{FB6CF8EB-1F29-4EEE-8A4D-C9F72D03BDC4}" destId="{D8BC4E3E-FB05-4AE0-80C6-6D20DB2BB157}" srcOrd="12" destOrd="0" presId="urn:microsoft.com/office/officeart/2009/3/layout/StepUpProcess"/>
    <dgm:cxn modelId="{BDB3F14B-3598-48E6-A9BD-DD25C2A9A4A7}" type="presParOf" srcId="{D8BC4E3E-FB05-4AE0-80C6-6D20DB2BB157}" destId="{96328223-DE22-4AA5-AFA5-8DE74A23954A}" srcOrd="0" destOrd="0" presId="urn:microsoft.com/office/officeart/2009/3/layout/StepUpProcess"/>
    <dgm:cxn modelId="{135D00CD-7EC0-4F09-A7DC-989EBFBC0546}" type="presParOf" srcId="{D8BC4E3E-FB05-4AE0-80C6-6D20DB2BB157}" destId="{278850C3-7F8F-407C-A538-E627B82FA668}" srcOrd="1" destOrd="0" presId="urn:microsoft.com/office/officeart/2009/3/layout/StepUpProcess"/>
    <dgm:cxn modelId="{0054F7A5-4241-44C0-AB9B-11653EA4AA04}" type="presParOf" srcId="{D8BC4E3E-FB05-4AE0-80C6-6D20DB2BB157}" destId="{4E09A903-4BCD-43BA-91FC-1D5B14833968}" srcOrd="2" destOrd="0" presId="urn:microsoft.com/office/officeart/2009/3/layout/StepUpProcess"/>
    <dgm:cxn modelId="{237124F3-B964-4A0C-8FCB-2872E6C33669}" type="presParOf" srcId="{FB6CF8EB-1F29-4EEE-8A4D-C9F72D03BDC4}" destId="{344C4C36-4006-4981-9D8A-90A9A4E3CE8B}" srcOrd="13" destOrd="0" presId="urn:microsoft.com/office/officeart/2009/3/layout/StepUpProcess"/>
    <dgm:cxn modelId="{17CB751F-17B6-441E-A3F7-1B2E06DF2D39}" type="presParOf" srcId="{344C4C36-4006-4981-9D8A-90A9A4E3CE8B}" destId="{F2EA2530-0A9B-4E84-8DDD-2F92BC092AA0}" srcOrd="0" destOrd="0" presId="urn:microsoft.com/office/officeart/2009/3/layout/StepUpProcess"/>
    <dgm:cxn modelId="{C64E6E7B-4BF6-4DE7-944E-C2342498F76C}" type="presParOf" srcId="{FB6CF8EB-1F29-4EEE-8A4D-C9F72D03BDC4}" destId="{F522DEA7-297B-42E4-A9CF-F4A3647A0EA4}" srcOrd="14" destOrd="0" presId="urn:microsoft.com/office/officeart/2009/3/layout/StepUpProcess"/>
    <dgm:cxn modelId="{8E0EB249-BDB2-4C2D-A0C0-79DFB507C045}" type="presParOf" srcId="{F522DEA7-297B-42E4-A9CF-F4A3647A0EA4}" destId="{B4A9A0C7-3702-4E73-B749-CFE44C86D361}" srcOrd="0" destOrd="0" presId="urn:microsoft.com/office/officeart/2009/3/layout/StepUpProcess"/>
    <dgm:cxn modelId="{D100A3FE-2CFA-4269-BACA-024617F35AA7}" type="presParOf" srcId="{F522DEA7-297B-42E4-A9CF-F4A3647A0EA4}" destId="{2B135611-C77E-43FB-BDC0-81C71C2864B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86AE-5470-4483-A507-BEC66C690FA5}">
      <dsp:nvSpPr>
        <dsp:cNvPr id="0" name=""/>
        <dsp:cNvSpPr/>
      </dsp:nvSpPr>
      <dsp:spPr>
        <a:xfrm rot="5400000">
          <a:off x="283289" y="3091027"/>
          <a:ext cx="824417" cy="1371811"/>
        </a:xfrm>
        <a:prstGeom prst="corner">
          <a:avLst>
            <a:gd name="adj1" fmla="val 16120"/>
            <a:gd name="adj2" fmla="val 1611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7E156-75EB-429D-96B1-1823798633EC}">
      <dsp:nvSpPr>
        <dsp:cNvPr id="0" name=""/>
        <dsp:cNvSpPr/>
      </dsp:nvSpPr>
      <dsp:spPr>
        <a:xfrm>
          <a:off x="145673" y="3500903"/>
          <a:ext cx="1238479" cy="108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Iesniegts 2. vērtēšanas kārtas pieteikums</a:t>
          </a:r>
          <a:endParaRPr lang="en-US" sz="1400" kern="1200" dirty="0"/>
        </a:p>
      </dsp:txBody>
      <dsp:txXfrm>
        <a:off x="145673" y="3500903"/>
        <a:ext cx="1238479" cy="1085599"/>
      </dsp:txXfrm>
    </dsp:sp>
    <dsp:sp modelId="{AC0F6CCA-F02D-4C10-8B71-3D62C596BB15}">
      <dsp:nvSpPr>
        <dsp:cNvPr id="0" name=""/>
        <dsp:cNvSpPr/>
      </dsp:nvSpPr>
      <dsp:spPr>
        <a:xfrm>
          <a:off x="1150477" y="2990033"/>
          <a:ext cx="233675" cy="233675"/>
        </a:xfrm>
        <a:prstGeom prst="triangle">
          <a:avLst>
            <a:gd name="adj" fmla="val 10000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5F1F-285E-4D5D-A4BB-D0C2AC68B1FD}">
      <dsp:nvSpPr>
        <dsp:cNvPr id="0" name=""/>
        <dsp:cNvSpPr/>
      </dsp:nvSpPr>
      <dsp:spPr>
        <a:xfrm rot="5400000">
          <a:off x="1799430" y="2715857"/>
          <a:ext cx="824417" cy="1371811"/>
        </a:xfrm>
        <a:prstGeom prst="corner">
          <a:avLst>
            <a:gd name="adj1" fmla="val 16120"/>
            <a:gd name="adj2" fmla="val 1611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D1B56-8BA0-4AFF-B5DC-5253EC88BABC}">
      <dsp:nvSpPr>
        <dsp:cNvPr id="0" name=""/>
        <dsp:cNvSpPr/>
      </dsp:nvSpPr>
      <dsp:spPr>
        <a:xfrm>
          <a:off x="1661814" y="3125733"/>
          <a:ext cx="1238479" cy="108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Sasniegts kvalifikācijas slieksnis (3+ 3+3)</a:t>
          </a:r>
        </a:p>
      </dsp:txBody>
      <dsp:txXfrm>
        <a:off x="1661814" y="3125733"/>
        <a:ext cx="1238479" cy="1085599"/>
      </dsp:txXfrm>
    </dsp:sp>
    <dsp:sp modelId="{83805E5B-28CE-4CCD-9A1C-3B1EF9AFB55F}">
      <dsp:nvSpPr>
        <dsp:cNvPr id="0" name=""/>
        <dsp:cNvSpPr/>
      </dsp:nvSpPr>
      <dsp:spPr>
        <a:xfrm>
          <a:off x="2666618" y="2614862"/>
          <a:ext cx="233675" cy="233675"/>
        </a:xfrm>
        <a:prstGeom prst="triangle">
          <a:avLst>
            <a:gd name="adj" fmla="val 10000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F217A-7E11-4F1E-BFC8-3097B139377D}">
      <dsp:nvSpPr>
        <dsp:cNvPr id="0" name=""/>
        <dsp:cNvSpPr/>
      </dsp:nvSpPr>
      <dsp:spPr>
        <a:xfrm rot="5400000">
          <a:off x="3315570" y="2340686"/>
          <a:ext cx="824417" cy="1371811"/>
        </a:xfrm>
        <a:prstGeom prst="corner">
          <a:avLst>
            <a:gd name="adj1" fmla="val 16120"/>
            <a:gd name="adj2" fmla="val 1611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15370-68A1-4C2C-A6AE-9365E8072D30}">
      <dsp:nvSpPr>
        <dsp:cNvPr id="0" name=""/>
        <dsp:cNvSpPr/>
      </dsp:nvSpPr>
      <dsp:spPr>
        <a:xfrm>
          <a:off x="3177955" y="2750562"/>
          <a:ext cx="1238479" cy="108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Punktu summa = 1. vērtēšanas kārta + 2. vērtēšanas kārta</a:t>
          </a:r>
          <a:endParaRPr lang="en-US" sz="1400" kern="1200" dirty="0"/>
        </a:p>
      </dsp:txBody>
      <dsp:txXfrm>
        <a:off x="3177955" y="2750562"/>
        <a:ext cx="1238479" cy="1085599"/>
      </dsp:txXfrm>
    </dsp:sp>
    <dsp:sp modelId="{85DD65B8-0D0E-4F2E-9130-3F058399850C}">
      <dsp:nvSpPr>
        <dsp:cNvPr id="0" name=""/>
        <dsp:cNvSpPr/>
      </dsp:nvSpPr>
      <dsp:spPr>
        <a:xfrm>
          <a:off x="4182759" y="2239692"/>
          <a:ext cx="233675" cy="233675"/>
        </a:xfrm>
        <a:prstGeom prst="triangle">
          <a:avLst>
            <a:gd name="adj" fmla="val 10000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F395A-2BEF-453D-8CDC-9FBB9ECEEB92}">
      <dsp:nvSpPr>
        <dsp:cNvPr id="0" name=""/>
        <dsp:cNvSpPr/>
      </dsp:nvSpPr>
      <dsp:spPr>
        <a:xfrm rot="5400000">
          <a:off x="4831711" y="1965516"/>
          <a:ext cx="824417" cy="1371811"/>
        </a:xfrm>
        <a:prstGeom prst="corner">
          <a:avLst>
            <a:gd name="adj1" fmla="val 16120"/>
            <a:gd name="adj2" fmla="val 1611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5D015-BC18-4E0C-AF66-E47EB97410F0}">
      <dsp:nvSpPr>
        <dsp:cNvPr id="0" name=""/>
        <dsp:cNvSpPr/>
      </dsp:nvSpPr>
      <dsp:spPr>
        <a:xfrm>
          <a:off x="4694096" y="2375392"/>
          <a:ext cx="1238479" cy="108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Pieteikumu rangs dilstošā punktu summas secībā</a:t>
          </a:r>
          <a:endParaRPr lang="en-US" sz="1400" kern="1200" dirty="0"/>
        </a:p>
      </dsp:txBody>
      <dsp:txXfrm>
        <a:off x="4694096" y="2375392"/>
        <a:ext cx="1238479" cy="1085599"/>
      </dsp:txXfrm>
    </dsp:sp>
    <dsp:sp modelId="{298B1F83-AA16-45D7-AF96-18BAD0AD2866}">
      <dsp:nvSpPr>
        <dsp:cNvPr id="0" name=""/>
        <dsp:cNvSpPr/>
      </dsp:nvSpPr>
      <dsp:spPr>
        <a:xfrm>
          <a:off x="5698900" y="1864521"/>
          <a:ext cx="233675" cy="233675"/>
        </a:xfrm>
        <a:prstGeom prst="triangle">
          <a:avLst>
            <a:gd name="adj" fmla="val 10000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CF78D-70C4-49C9-9439-492ECF8BCBD4}">
      <dsp:nvSpPr>
        <dsp:cNvPr id="0" name=""/>
        <dsp:cNvSpPr/>
      </dsp:nvSpPr>
      <dsp:spPr>
        <a:xfrm rot="5400000">
          <a:off x="6347852" y="1590345"/>
          <a:ext cx="824417" cy="1371811"/>
        </a:xfrm>
        <a:prstGeom prst="corner">
          <a:avLst>
            <a:gd name="adj1" fmla="val 16120"/>
            <a:gd name="adj2" fmla="val 1611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3AA8D-8D7D-4178-9946-EC47ADD9C7F7}">
      <dsp:nvSpPr>
        <dsp:cNvPr id="0" name=""/>
        <dsp:cNvSpPr/>
      </dsp:nvSpPr>
      <dsp:spPr>
        <a:xfrm>
          <a:off x="6210236" y="2000221"/>
          <a:ext cx="1238479" cy="108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Finansēšanai izvēlēto projektu saraksts</a:t>
          </a:r>
          <a:endParaRPr lang="en-US" sz="1400" kern="1200" dirty="0"/>
        </a:p>
      </dsp:txBody>
      <dsp:txXfrm>
        <a:off x="6210236" y="2000221"/>
        <a:ext cx="1238479" cy="1085599"/>
      </dsp:txXfrm>
    </dsp:sp>
    <dsp:sp modelId="{5C190506-0EEA-4DC2-BFFC-A195AE69A26B}">
      <dsp:nvSpPr>
        <dsp:cNvPr id="0" name=""/>
        <dsp:cNvSpPr/>
      </dsp:nvSpPr>
      <dsp:spPr>
        <a:xfrm>
          <a:off x="7215041" y="1489351"/>
          <a:ext cx="233675" cy="233675"/>
        </a:xfrm>
        <a:prstGeom prst="triangle">
          <a:avLst>
            <a:gd name="adj" fmla="val 10000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B2AB2-E501-4BFA-8B3D-84B7F841DA93}">
      <dsp:nvSpPr>
        <dsp:cNvPr id="0" name=""/>
        <dsp:cNvSpPr/>
      </dsp:nvSpPr>
      <dsp:spPr>
        <a:xfrm rot="5400000">
          <a:off x="7863993" y="1215174"/>
          <a:ext cx="824417" cy="1371811"/>
        </a:xfrm>
        <a:prstGeom prst="corner">
          <a:avLst>
            <a:gd name="adj1" fmla="val 16120"/>
            <a:gd name="adj2" fmla="val 1611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9DFF0-5371-43D0-B324-34C319F1A804}">
      <dsp:nvSpPr>
        <dsp:cNvPr id="0" name=""/>
        <dsp:cNvSpPr/>
      </dsp:nvSpPr>
      <dsp:spPr>
        <a:xfrm>
          <a:off x="7726377" y="1625051"/>
          <a:ext cx="1238479" cy="108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PPVG apstiprinājums</a:t>
          </a:r>
          <a:endParaRPr lang="en-US" sz="1400" kern="1200" dirty="0"/>
        </a:p>
      </dsp:txBody>
      <dsp:txXfrm>
        <a:off x="7726377" y="1625051"/>
        <a:ext cx="1238479" cy="1085599"/>
      </dsp:txXfrm>
    </dsp:sp>
    <dsp:sp modelId="{B374073E-1372-4F3D-96C0-E4A79E4A8342}">
      <dsp:nvSpPr>
        <dsp:cNvPr id="0" name=""/>
        <dsp:cNvSpPr/>
      </dsp:nvSpPr>
      <dsp:spPr>
        <a:xfrm>
          <a:off x="8731181" y="1114180"/>
          <a:ext cx="233675" cy="233675"/>
        </a:xfrm>
        <a:prstGeom prst="triangle">
          <a:avLst>
            <a:gd name="adj" fmla="val 100000"/>
          </a:avLst>
        </a:prstGeom>
        <a:solidFill>
          <a:srgbClr val="0D7D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28223-DE22-4AA5-AFA5-8DE74A23954A}">
      <dsp:nvSpPr>
        <dsp:cNvPr id="0" name=""/>
        <dsp:cNvSpPr/>
      </dsp:nvSpPr>
      <dsp:spPr>
        <a:xfrm rot="5400000">
          <a:off x="9380134" y="840004"/>
          <a:ext cx="824417" cy="1371811"/>
        </a:xfrm>
        <a:prstGeom prst="corner">
          <a:avLst>
            <a:gd name="adj1" fmla="val 16120"/>
            <a:gd name="adj2" fmla="val 16110"/>
          </a:avLst>
        </a:prstGeom>
        <a:solidFill>
          <a:srgbClr val="F482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850C3-7F8F-407C-A538-E627B82FA668}">
      <dsp:nvSpPr>
        <dsp:cNvPr id="0" name=""/>
        <dsp:cNvSpPr/>
      </dsp:nvSpPr>
      <dsp:spPr>
        <a:xfrm>
          <a:off x="9242518" y="1249880"/>
          <a:ext cx="1238479" cy="108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Vienošanās pie Sadarbības līguma</a:t>
          </a:r>
          <a:endParaRPr lang="en-US" sz="1400" kern="1200" dirty="0"/>
        </a:p>
      </dsp:txBody>
      <dsp:txXfrm>
        <a:off x="9242518" y="1249880"/>
        <a:ext cx="1238479" cy="1085599"/>
      </dsp:txXfrm>
    </dsp:sp>
    <dsp:sp modelId="{4E09A903-4BCD-43BA-91FC-1D5B14833968}">
      <dsp:nvSpPr>
        <dsp:cNvPr id="0" name=""/>
        <dsp:cNvSpPr/>
      </dsp:nvSpPr>
      <dsp:spPr>
        <a:xfrm>
          <a:off x="10247322" y="739010"/>
          <a:ext cx="233675" cy="233675"/>
        </a:xfrm>
        <a:prstGeom prst="triangle">
          <a:avLst>
            <a:gd name="adj" fmla="val 100000"/>
          </a:avLst>
        </a:prstGeom>
        <a:solidFill>
          <a:srgbClr val="F482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9A0C7-3702-4E73-B749-CFE44C86D361}">
      <dsp:nvSpPr>
        <dsp:cNvPr id="0" name=""/>
        <dsp:cNvSpPr/>
      </dsp:nvSpPr>
      <dsp:spPr>
        <a:xfrm rot="5400000">
          <a:off x="10896275" y="464833"/>
          <a:ext cx="824417" cy="1371811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35611-C77E-43FB-BDC0-81C71C2864B1}">
      <dsp:nvSpPr>
        <dsp:cNvPr id="0" name=""/>
        <dsp:cNvSpPr/>
      </dsp:nvSpPr>
      <dsp:spPr>
        <a:xfrm>
          <a:off x="10758659" y="874710"/>
          <a:ext cx="1238479" cy="108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smtClean="0"/>
            <a:t>TRL vērtējums</a:t>
          </a:r>
          <a:endParaRPr lang="en-US" sz="1400" kern="1200" dirty="0"/>
        </a:p>
      </dsp:txBody>
      <dsp:txXfrm>
        <a:off x="10758659" y="874710"/>
        <a:ext cx="1238479" cy="108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36A9F-9E30-A349-9BBB-D276622B4983}" type="datetimeFigureOut">
              <a:rPr lang="en-LV" smtClean="0"/>
              <a:t>06/30/2025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2439-01D3-784F-A1BC-210D1BC0C3B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9752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3059-67CF-1645-8E36-D3895D9C3D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3F266-8136-5C47-957D-27474A4446B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ED359-29D7-E342-805B-9A5CFEA59F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5A9732-3D64-9743-A09B-6439C35C1D69}" type="datetime1">
              <a:rPr lang="en-US" smtClean="0"/>
              <a:t>6/30/2025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C3E70-52A1-4049-8210-BE26F6CBFF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7BA26-F57B-E940-94D9-A233E984BC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A63E2B-1AB6-5D4C-82E4-5069FE3471E9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40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29F4-C6BE-9647-806F-4590E83A0D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E2F24-E987-C146-BAF8-115A9BFB24E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3A1BA-CBBF-4A46-8F27-66B71FFAAB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BCD96-4F3E-9147-A66D-58EC840036D1}" type="datetime1">
              <a:rPr lang="en-US" smtClean="0"/>
              <a:t>6/30/2025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F58-C73F-A44C-8179-D2CA1A633C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876D-BC25-1243-A65F-A50BB4826B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01E385-9CAB-5445-A6C1-64F439812295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449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9793C8-7BED-2A42-BF8A-54DB0C18476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35876-99FE-EA42-80CE-2449089185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AB54D-CEB3-CA43-B0F2-E5F14E2CB3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3B21B1-DE3C-B643-A71A-42D9532ADF5F}" type="datetime1">
              <a:rPr lang="en-US" smtClean="0"/>
              <a:t>6/30/2025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84850-5B45-1A40-B1C3-3A6CC06C5E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AB25-2760-4C4B-8889-F5D64874DA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9E04EF-0CED-A749-8951-57ECDF816AA3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248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151CB84-7BD0-9E4B-9848-B38009AD96C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8149" y="2733571"/>
            <a:ext cx="3463344" cy="342807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EEC7621-9F1C-134F-882F-94068C8B36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64508" y="2733571"/>
            <a:ext cx="6803456" cy="342807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6722-E5BD-F749-9108-C22F0E4CBB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BF8D6-B5BB-1F4F-922A-3FB30AC670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C9CFC-8AF9-7B4F-B347-59D28792C6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45A214-5B56-5542-94E1-04224D50426A}" type="datetime1">
              <a:rPr lang="en-US" smtClean="0"/>
              <a:t>6/30/2025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47421-36C8-E447-BB98-139496C909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72619-6F4D-F640-B68D-B4BEF1FBB9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B64D2C-844E-894F-B840-564A501ABCFF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677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8B49-369F-F54C-BEDF-1BF1E12FD5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B829C-27B4-4044-9E08-5C41F39823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186ED-3902-8643-8A5A-DE65681C1C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9C9AA0-E675-2E48-BEFE-C2CC1EEB3249}" type="datetime1">
              <a:rPr lang="en-US" smtClean="0"/>
              <a:t>6/30/2025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588AB-9D0F-374B-8312-04057E994C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369CB-E624-0E49-BDD7-093526811D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F581A2-E280-2144-A98B-32541F39B82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92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C664-78D3-014F-8682-E64EB15E11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5208-D92A-FE4C-BA45-CE44B96DF2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04370-EC9B-A140-AD10-4BFA937FBA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6F802-9C75-5549-821E-E741F769FD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611BDC-9E25-FA40-A535-44E8EAA45400}" type="datetime1">
              <a:rPr lang="en-US" smtClean="0"/>
              <a:t>6/30/2025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378BE-10B8-FA40-8C1E-F16BC74847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1351D-BE74-274F-BED9-058C656641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AE82F0-A031-A149-AD0A-6AFA57CA0139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40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7992-9D18-AF44-87F4-51A302ABCD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C28F-0E73-7743-983C-2EDDF80293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F5123-86A6-C74D-99D5-EB4127A4A75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DA0CA-F64C-2C40-9FA3-B4DD66567E8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85036-85F3-6049-89B1-122EF0A602A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B89BB1-77E9-4B4C-B118-B2CD0568CE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03E2A8-732D-C540-A0C2-3ED8C62B939B}" type="datetime1">
              <a:rPr lang="en-US" smtClean="0"/>
              <a:t>6/30/2025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11B09-056E-7647-AC9D-5465BC99D0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AC692-6F20-754F-85C5-DF70512DB6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2D2E29-AD39-5E43-A501-B0BAB37B2FB0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02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3F36-2BEA-444A-B87B-4F1601A221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14BE1-BF8A-9D42-BAD5-BF3C1C7958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EC455C-FACD-8940-A071-13D47DDED1B9}" type="datetime1">
              <a:rPr lang="en-US" smtClean="0"/>
              <a:t>6/30/2025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32485-BCDC-A748-A0A4-D56706BA9B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FCF5C-497E-F548-BF31-46FF39C269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C6B51-8542-B84E-8823-7ABD26238BE3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90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19E65-63C5-044A-A4FB-251DB878CE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58CB1C-8C48-534B-ADB7-957070B55560}" type="datetime1">
              <a:rPr lang="en-US" smtClean="0"/>
              <a:t>6/30/2025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72544-CADE-3B46-AB43-C12DB423A1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D2135-8DD9-6C49-BCFD-33437522DD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3B0EE-BD5E-714C-8511-0FC4383B318A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117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E9A4-B75C-AF46-B781-AB499D7E31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E5A87-0CCD-1B41-B8AD-8F5F2FA51D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52BD5-4820-0D40-9BC5-868D4C4FD9D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0BDB-1A64-144A-8DA5-52B8A9DDE7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8D56F-17A9-554E-AA7D-73F30CA305E7}" type="datetime1">
              <a:rPr lang="en-US" smtClean="0"/>
              <a:t>6/30/2025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E6B69-30F6-224A-8980-2FE0EF21A5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3EA8B-F27F-3946-8C4C-234EE397CD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2E9D5-51D3-B34A-ACDC-C40B9C5811D6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975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71AD-EEDF-A24E-8265-CDB403E34B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6C267-93E4-0143-9F6D-A8500DE59BB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lv-LV" sz="3200"/>
            </a:lvl1pPr>
          </a:lstStyle>
          <a:p>
            <a:pPr lvl="0"/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08FCD-F7AA-7E49-83F8-ACF691A197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7F7E9-FC02-E94D-BF12-3BDF27F529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8B30C0-4E39-C546-99DD-57C91D024E4C}" type="datetime1">
              <a:rPr lang="en-US" smtClean="0"/>
              <a:t>6/30/2025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114BF-3479-EE4E-86CD-E54F689B3F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E9968-F1B7-BD44-B0C4-94D99B46ED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DE5371-2371-C849-8905-7E6A7ABAD243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591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1DEC-3045-9E49-B842-EB3A54C984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BE492-200D-5840-B7CF-C2C67C7950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90A13-1DDF-5B40-AD01-5A00354B5F8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7CA76648-D3EA-CF4D-A07F-0C992745C5F7}" type="datetime1">
              <a:rPr lang="en-US" smtClean="0"/>
              <a:t>6/30/2025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40D4-566C-CF4D-B687-1CD5733097C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447B-E81F-364C-9534-8E1D8EE73CD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391DF2E0-7637-3145-A098-EB95E6B5AEF7}" type="slidenum"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rectangle with red and blue stripes&#10;&#10;AI-generated content may be incorrect.">
            <a:extLst>
              <a:ext uri="{FF2B5EF4-FFF2-40B4-BE49-F238E27FC236}">
                <a16:creationId xmlns:a16="http://schemas.microsoft.com/office/drawing/2014/main" id="{7A66530C-1BEB-E94A-9F4C-68BBAC0F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0CECD4C8-C8AA-694A-94B3-89211FFA06C5}"/>
              </a:ext>
            </a:extLst>
          </p:cNvPr>
          <p:cNvPicPr>
            <a:picLocks noMove="1" noResize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4374" y="955749"/>
            <a:ext cx="1503103" cy="628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A blue and black letter&#10;&#10;AI-generated content may be incorrect.">
            <a:extLst>
              <a:ext uri="{FF2B5EF4-FFF2-40B4-BE49-F238E27FC236}">
                <a16:creationId xmlns:a16="http://schemas.microsoft.com/office/drawing/2014/main" id="{FB835A37-311F-4D4F-8130-8716199DAD73}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388" y="1130844"/>
            <a:ext cx="1638208" cy="2782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c 1">
            <a:extLst>
              <a:ext uri="{FF2B5EF4-FFF2-40B4-BE49-F238E27FC236}">
                <a16:creationId xmlns:a16="http://schemas.microsoft.com/office/drawing/2014/main" id="{2B1405FD-4E89-CF44-B35F-DAC306AFEE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93789" y="5842439"/>
            <a:ext cx="6399199" cy="777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D4F8D401-5BD4-444A-9B0B-64FE5D1FB132}"/>
              </a:ext>
            </a:extLst>
          </p:cNvPr>
          <p:cNvSpPr txBox="1">
            <a:spLocks noMove="1" noResize="1"/>
          </p:cNvSpPr>
          <p:nvPr/>
        </p:nvSpPr>
        <p:spPr>
          <a:xfrm>
            <a:off x="491608" y="5068052"/>
            <a:ext cx="5604385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b="0" i="0" u="none" strike="noStrike" kern="1200" cap="none" spc="0" baseline="0" dirty="0">
                <a:solidFill>
                  <a:srgbClr val="878787"/>
                </a:solidFill>
                <a:uFillTx/>
                <a:latin typeface="Bahnschrift Light" pitchFamily="34"/>
                <a:cs typeface="Calibri Light"/>
              </a:rPr>
              <a:t>Ilgtermiņa valsts pētījumu programmas projekts “Biomedicīnas un </a:t>
            </a:r>
            <a:r>
              <a:rPr lang="lv-LV" sz="1000" b="0" i="0" u="none" strike="noStrike" kern="1200" cap="none" spc="0" baseline="0" dirty="0" err="1">
                <a:solidFill>
                  <a:srgbClr val="878787"/>
                </a:solidFill>
                <a:uFillTx/>
                <a:latin typeface="Bahnschrift Light" pitchFamily="34"/>
                <a:cs typeface="Calibri Light"/>
              </a:rPr>
              <a:t>fotonikas</a:t>
            </a:r>
            <a:r>
              <a:rPr lang="lv-LV" sz="1000" b="0" i="0" u="none" strike="noStrike" kern="1200" cap="none" spc="0" baseline="0" dirty="0">
                <a:solidFill>
                  <a:srgbClr val="878787"/>
                </a:solidFill>
                <a:uFillTx/>
                <a:latin typeface="Bahnschrift Light" pitchFamily="34"/>
                <a:cs typeface="Calibri Light"/>
              </a:rPr>
              <a:t> pētniecības platforma inovatīvu produktu </a:t>
            </a:r>
            <a:r>
              <a:rPr lang="lv-LV" sz="1000" dirty="0">
                <a:solidFill>
                  <a:srgbClr val="878787"/>
                </a:solidFill>
                <a:latin typeface="Bahnschrift Light" pitchFamily="34"/>
                <a:cs typeface="Calibri Light"/>
              </a:rPr>
              <a:t>radīšanai” Nr. IVPP-EM-Inovācija-2024/1-0002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9B7955-AB09-1346-9E23-29BE4874641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B64D2C-844E-894F-B840-564A501ABCFF}" type="slidenum">
              <a:rPr lang="en-LV" smtClean="0"/>
              <a:t>1</a:t>
            </a:fld>
            <a:endParaRPr lang="en-LV"/>
          </a:p>
        </p:txBody>
      </p:sp>
      <p:sp>
        <p:nvSpPr>
          <p:cNvPr id="14" name="Virsraksts 1">
            <a:extLst>
              <a:ext uri="{FF2B5EF4-FFF2-40B4-BE49-F238E27FC236}">
                <a16:creationId xmlns:a16="http://schemas.microsoft.com/office/drawing/2014/main" id="{9ED475FB-0F73-AD1C-5D7D-018278FAE557}"/>
              </a:ext>
            </a:extLst>
          </p:cNvPr>
          <p:cNvSpPr txBox="1"/>
          <p:nvPr/>
        </p:nvSpPr>
        <p:spPr>
          <a:xfrm>
            <a:off x="491608" y="1625196"/>
            <a:ext cx="11146203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algn="ctr"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kern="0" dirty="0">
                <a:solidFill>
                  <a:srgbClr val="0D7D84"/>
                </a:solidFill>
                <a:latin typeface="Bahnschrift "/>
                <a:cs typeface="Calibri Light"/>
              </a:rPr>
              <a:t>Ilgtermiņa valsts pētījumu programmas</a:t>
            </a:r>
          </a:p>
          <a:p>
            <a:pPr algn="ctr"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kern="0" dirty="0">
                <a:solidFill>
                  <a:srgbClr val="0D7D84"/>
                </a:solidFill>
                <a:latin typeface="Bahnschrift "/>
                <a:cs typeface="Calibri Light"/>
              </a:rPr>
              <a:t>platforma “Biomedicīnas un </a:t>
            </a:r>
            <a:r>
              <a:rPr lang="lv-LV" sz="3200" b="1" kern="0" dirty="0" err="1">
                <a:solidFill>
                  <a:srgbClr val="0D7D84"/>
                </a:solidFill>
                <a:latin typeface="Bahnschrift "/>
                <a:cs typeface="Calibri Light"/>
              </a:rPr>
              <a:t>fotonikas</a:t>
            </a:r>
            <a:r>
              <a:rPr lang="lv-LV" sz="3200" b="1" kern="0" dirty="0">
                <a:solidFill>
                  <a:srgbClr val="0D7D84"/>
                </a:solidFill>
                <a:latin typeface="Bahnschrift "/>
                <a:cs typeface="Calibri Light"/>
              </a:rPr>
              <a:t> pētniecības platforma inovatīvu produktu radīšanai”</a:t>
            </a:r>
          </a:p>
          <a:p>
            <a:pPr algn="ctr"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kern="0" dirty="0">
                <a:solidFill>
                  <a:srgbClr val="0D7D84"/>
                </a:solidFill>
                <a:latin typeface="Bahnschrift "/>
                <a:cs typeface="Calibri Light"/>
              </a:rPr>
              <a:t>(</a:t>
            </a:r>
            <a:r>
              <a:rPr lang="lv-LV" sz="3200" b="1" kern="0" dirty="0" err="1">
                <a:solidFill>
                  <a:srgbClr val="0D7D84"/>
                </a:solidFill>
                <a:latin typeface="Bahnschrift "/>
                <a:cs typeface="Calibri Light"/>
              </a:rPr>
              <a:t>BioPhoT</a:t>
            </a:r>
            <a:r>
              <a:rPr lang="lv-LV" sz="3200" b="1" kern="0" dirty="0" smtClean="0">
                <a:solidFill>
                  <a:srgbClr val="0D7D84"/>
                </a:solidFill>
                <a:latin typeface="Bahnschrift "/>
                <a:cs typeface="Calibri Light"/>
              </a:rPr>
              <a:t>)</a:t>
            </a:r>
            <a:endParaRPr lang="lv-LV" sz="3200" b="1" i="0" u="none" strike="noStrike" kern="0" cap="none" spc="0" baseline="0" dirty="0">
              <a:solidFill>
                <a:srgbClr val="0D7D84"/>
              </a:solidFill>
              <a:uFillTx/>
              <a:latin typeface="Bahnschrift "/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608" y="3854807"/>
            <a:ext cx="248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chemeClr val="bg1">
                    <a:lumMod val="50000"/>
                  </a:schemeClr>
                </a:solidFill>
              </a:rPr>
              <a:t>Osvalds </a:t>
            </a:r>
            <a:r>
              <a:rPr lang="lv-LV" sz="2400" b="1" dirty="0" err="1" smtClean="0">
                <a:solidFill>
                  <a:schemeClr val="bg1">
                    <a:lumMod val="50000"/>
                  </a:schemeClr>
                </a:solidFill>
              </a:rPr>
              <a:t>Pugovičs</a:t>
            </a:r>
            <a:endParaRPr lang="lv-LV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v-LV" sz="2400" dirty="0" smtClean="0">
                <a:solidFill>
                  <a:srgbClr val="C9C9C9"/>
                </a:solidFill>
              </a:rPr>
              <a:t>2025. gada </a:t>
            </a:r>
            <a:r>
              <a:rPr lang="lv-LV" sz="2400" dirty="0" smtClean="0">
                <a:solidFill>
                  <a:srgbClr val="C9C9C9"/>
                </a:solidFill>
              </a:rPr>
              <a:t>1. </a:t>
            </a:r>
            <a:r>
              <a:rPr lang="lv-LV" sz="2400" dirty="0" smtClean="0">
                <a:solidFill>
                  <a:srgbClr val="C9C9C9"/>
                </a:solidFill>
              </a:rPr>
              <a:t>jūlijs</a:t>
            </a:r>
            <a:endParaRPr lang="lv-LV" sz="2400" dirty="0">
              <a:solidFill>
                <a:srgbClr val="C9C9C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6E9A-F900-2B9C-047F-35A5A5B49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9F53E9E2-6752-4842-E2EB-C87A5346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7F003-509D-ACF8-B822-6D98FD31CF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B64D2C-844E-894F-B840-564A501ABCFF}" type="slidenum">
              <a:rPr lang="en-LV" smtClean="0"/>
              <a:t>2</a:t>
            </a:fld>
            <a:endParaRPr lang="en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A6514-BA6C-857C-AE23-40EA16ECF5FE}"/>
              </a:ext>
            </a:extLst>
          </p:cNvPr>
          <p:cNvSpPr txBox="1"/>
          <p:nvPr/>
        </p:nvSpPr>
        <p:spPr>
          <a:xfrm>
            <a:off x="274200" y="1414711"/>
            <a:ext cx="10514759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2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 </a:t>
            </a:r>
            <a:r>
              <a:rPr lang="lv-LV" sz="2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uzsaukumi</a:t>
            </a:r>
          </a:p>
          <a:p>
            <a:pPr marL="742950" lvl="1" indent="-285750">
              <a:buClr>
                <a:srgbClr val="9F1C36"/>
              </a:buClr>
              <a:buFont typeface="Wingdings" panose="05000000000000000000" pitchFamily="2" charset="2"/>
              <a:buChar char="ü"/>
            </a:pPr>
            <a:r>
              <a:rPr lang="lv-LV" sz="2200" b="1" dirty="0">
                <a:solidFill>
                  <a:srgbClr val="0D7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uzsaukums – 2025. gada </a:t>
            </a:r>
            <a:r>
              <a:rPr lang="lv-LV" sz="2200" b="1" dirty="0" smtClean="0">
                <a:solidFill>
                  <a:srgbClr val="0D7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aprīlis</a:t>
            </a:r>
          </a:p>
          <a:p>
            <a:pPr marL="742950" lvl="1" indent="-285750">
              <a:buClr>
                <a:srgbClr val="9F1C36"/>
              </a:buClr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lv-LV" sz="22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uzsaukums – 2025. gada oktobris</a:t>
            </a:r>
          </a:p>
          <a:p>
            <a:pPr marL="742950" lvl="1" indent="-285750">
              <a:spcAft>
                <a:spcPts val="1200"/>
              </a:spcAft>
              <a:buClr>
                <a:srgbClr val="9F1C36"/>
              </a:buClr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uzsaukums – 2026. gada maijs</a:t>
            </a:r>
          </a:p>
          <a:p>
            <a:r>
              <a:rPr lang="lv-LV" sz="22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 vērtēšana</a:t>
            </a:r>
            <a:endParaRPr lang="lv-LV" sz="2200" b="1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Clr>
                <a:srgbClr val="9F1C36"/>
              </a:buClr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pirmā kārta – PIP ideju atlase un </a:t>
            </a:r>
            <a:r>
              <a:rPr lang="lv-LV" sz="2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inovatīvā/komerciālā </a:t>
            </a:r>
            <a:r>
              <a:rPr lang="lv-LV" sz="22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potenciāla vērtēšana </a:t>
            </a:r>
            <a:r>
              <a:rPr lang="lv-LV" sz="22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(klātienes prezentācija </a:t>
            </a:r>
            <a:r>
              <a:rPr lang="lv-LV" sz="2200" b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industrijas ekspertu panelim)</a:t>
            </a:r>
          </a:p>
          <a:p>
            <a:pPr marL="742950" lvl="1" indent="-285750">
              <a:spcAft>
                <a:spcPts val="1200"/>
              </a:spcAft>
              <a:buClr>
                <a:srgbClr val="9F1C36"/>
              </a:buClr>
              <a:buFont typeface="Arial" panose="020B0604020202020204" pitchFamily="34" charset="0"/>
              <a:buChar char="•"/>
            </a:pPr>
            <a:r>
              <a:rPr lang="lv-LV" sz="2200" b="1" dirty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otrā kārta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PIP pilnās versijas iesniegšana kā arī </a:t>
            </a: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zinātniskās </a:t>
            </a:r>
            <a:r>
              <a:rPr lang="lv-LV" sz="2200" b="1" dirty="0" smtClean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kvalitātes</a:t>
            </a: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lv-LV" sz="2200" b="1" dirty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ietekmes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projekta </a:t>
            </a:r>
            <a:r>
              <a:rPr lang="lv-LV" sz="2200" b="1" dirty="0" smtClean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īstenošanas iespēju</a:t>
            </a: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vērtēšana </a:t>
            </a:r>
            <a:r>
              <a:rPr lang="lv-LV" sz="2200" b="1" dirty="0">
                <a:solidFill>
                  <a:srgbClr val="0D7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(LZP eksperti</a:t>
            </a:r>
            <a:r>
              <a:rPr lang="lv-LV" sz="2200" b="1" dirty="0" smtClean="0">
                <a:solidFill>
                  <a:srgbClr val="0D7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lv-LV" sz="22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Atbalsts pieteicējiem</a:t>
            </a:r>
            <a:endParaRPr lang="lv-LV" sz="2200" b="1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9F1C36"/>
              </a:buClr>
              <a:buFont typeface="Wingdings" panose="05000000000000000000" pitchFamily="2" charset="2"/>
              <a:buChar char="ü"/>
            </a:pP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Administratīvais </a:t>
            </a: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atbalsts (institucionāli)</a:t>
            </a:r>
            <a:endParaRPr lang="lv-LV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764A9D-C5FF-44C5-DABA-7C02E96B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3" y="300832"/>
            <a:ext cx="3390900" cy="635000"/>
          </a:xfrm>
          <a:prstGeom prst="rect">
            <a:avLst/>
          </a:prstGeom>
        </p:spPr>
      </p:pic>
      <p:sp>
        <p:nvSpPr>
          <p:cNvPr id="8" name="Virsraksts 1">
            <a:extLst>
              <a:ext uri="{FF2B5EF4-FFF2-40B4-BE49-F238E27FC236}">
                <a16:creationId xmlns:a16="http://schemas.microsoft.com/office/drawing/2014/main" id="{D59640A4-C1C5-C3C2-E570-BE0378D58397}"/>
              </a:ext>
            </a:extLst>
          </p:cNvPr>
          <p:cNvSpPr txBox="1"/>
          <p:nvPr/>
        </p:nvSpPr>
        <p:spPr>
          <a:xfrm>
            <a:off x="274200" y="44579"/>
            <a:ext cx="8381693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1" kern="0" dirty="0" smtClean="0">
                <a:solidFill>
                  <a:srgbClr val="0D7D84"/>
                </a:solidFill>
                <a:latin typeface="Bahnschrift "/>
                <a:cs typeface="Calibri Light"/>
              </a:rPr>
              <a:t>Pētniecības un inovāciju projektu (PIP) konkursi</a:t>
            </a:r>
            <a:endParaRPr lang="lv-LV" sz="4000" b="1" kern="0" dirty="0">
              <a:solidFill>
                <a:srgbClr val="0D7D84"/>
              </a:solidFill>
              <a:latin typeface="Bahnschrift 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005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9F53E9E2-6752-4842-E2EB-C87A5346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4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837F003-509D-ACF8-B822-6D98FD31CF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/>
          <a:p>
            <a:pPr lvl="0"/>
            <a:fld id="{04B64D2C-844E-894F-B840-564A501ABCFF}" type="slidenum">
              <a:rPr lang="en-LV" smtClean="0"/>
              <a:t>3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64A9D-C5FF-44C5-DABA-7C02E96B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3" y="300832"/>
            <a:ext cx="3390900" cy="635000"/>
          </a:xfrm>
          <a:prstGeom prst="rect">
            <a:avLst/>
          </a:prstGeom>
        </p:spPr>
      </p:pic>
      <p:sp>
        <p:nvSpPr>
          <p:cNvPr id="11" name="Virsraksts 1">
            <a:extLst>
              <a:ext uri="{FF2B5EF4-FFF2-40B4-BE49-F238E27FC236}">
                <a16:creationId xmlns:a16="http://schemas.microsoft.com/office/drawing/2014/main" id="{D59640A4-C1C5-C3C2-E570-BE0378D58397}"/>
              </a:ext>
            </a:extLst>
          </p:cNvPr>
          <p:cNvSpPr txBox="1"/>
          <p:nvPr/>
        </p:nvSpPr>
        <p:spPr>
          <a:xfrm>
            <a:off x="274200" y="321578"/>
            <a:ext cx="788941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1" kern="0" dirty="0" smtClean="0">
                <a:solidFill>
                  <a:srgbClr val="0D7D84"/>
                </a:solidFill>
                <a:latin typeface="Bahnschrift "/>
                <a:cs typeface="Calibri Light"/>
              </a:rPr>
              <a:t>Pieteikumu vērtēšanas 2. kārta</a:t>
            </a:r>
            <a:endParaRPr lang="lv-LV" sz="4000" b="1" kern="0" dirty="0">
              <a:solidFill>
                <a:srgbClr val="0D7D84"/>
              </a:solidFill>
              <a:latin typeface="Bahnschrift "/>
              <a:cs typeface="Calibri Ligh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406" y="1448343"/>
            <a:ext cx="11443184" cy="2197748"/>
            <a:chOff x="374406" y="2536574"/>
            <a:chExt cx="11443184" cy="21977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406" y="2557861"/>
              <a:ext cx="11443184" cy="217646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4915" y="2536574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b="1" dirty="0" smtClean="0">
                  <a:solidFill>
                    <a:srgbClr val="0D7D84"/>
                  </a:solidFill>
                </a:rPr>
                <a:t>11. jūlijs</a:t>
              </a:r>
              <a:endParaRPr lang="lv-LV" b="1" dirty="0">
                <a:solidFill>
                  <a:srgbClr val="0D7D8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005" y="2589938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b="1" dirty="0" smtClean="0">
                  <a:solidFill>
                    <a:srgbClr val="0D7D84"/>
                  </a:solidFill>
                </a:rPr>
                <a:t>11. jūnijs</a:t>
              </a:r>
              <a:endParaRPr lang="lv-LV" b="1" dirty="0">
                <a:solidFill>
                  <a:srgbClr val="0D7D84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5005" y="3873413"/>
            <a:ext cx="939777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Informatīvais seminārs par pieteikumu noformēšanu </a:t>
            </a:r>
            <a:r>
              <a:rPr lang="en-US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lv-LV" sz="2200" b="1" dirty="0" smtClean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jūlijs</a:t>
            </a:r>
            <a:endParaRPr lang="en-US" sz="2200" b="1" dirty="0" smtClean="0">
              <a:solidFill>
                <a:srgbClr val="0D7D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Vērtēšanas kritēriji: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Zinātniskā izcilība – </a:t>
            </a:r>
            <a:r>
              <a:rPr lang="lv-LV" sz="2000" b="1" dirty="0" smtClean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punkti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Ietekme – </a:t>
            </a:r>
            <a:r>
              <a:rPr lang="lv-LV" sz="2000" b="1" dirty="0" smtClean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punkti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Īstenošanas iespējas – </a:t>
            </a:r>
            <a:r>
              <a:rPr lang="lv-LV" sz="2000" b="1" dirty="0" smtClean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punkti</a:t>
            </a:r>
          </a:p>
        </p:txBody>
      </p:sp>
    </p:spTree>
    <p:extLst>
      <p:ext uri="{BB962C8B-B14F-4D97-AF65-F5344CB8AC3E}">
        <p14:creationId xmlns:p14="http://schemas.microsoft.com/office/powerpoint/2010/main" val="256133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9F53E9E2-6752-4842-E2EB-C87A5346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4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837F003-509D-ACF8-B822-6D98FD31CF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/>
          <a:p>
            <a:pPr lvl="0"/>
            <a:fld id="{04B64D2C-844E-894F-B840-564A501ABCFF}" type="slidenum">
              <a:rPr lang="en-LV" smtClean="0"/>
              <a:t>4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64A9D-C5FF-44C5-DABA-7C02E96B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3" y="300832"/>
            <a:ext cx="3390900" cy="635000"/>
          </a:xfrm>
          <a:prstGeom prst="rect">
            <a:avLst/>
          </a:prstGeom>
        </p:spPr>
      </p:pic>
      <p:sp>
        <p:nvSpPr>
          <p:cNvPr id="8" name="Virsraksts 1">
            <a:extLst>
              <a:ext uri="{FF2B5EF4-FFF2-40B4-BE49-F238E27FC236}">
                <a16:creationId xmlns:a16="http://schemas.microsoft.com/office/drawing/2014/main" id="{D59640A4-C1C5-C3C2-E570-BE0378D58397}"/>
              </a:ext>
            </a:extLst>
          </p:cNvPr>
          <p:cNvSpPr txBox="1"/>
          <p:nvPr/>
        </p:nvSpPr>
        <p:spPr>
          <a:xfrm>
            <a:off x="274200" y="321578"/>
            <a:ext cx="788941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1" kern="0" dirty="0" smtClean="0">
                <a:solidFill>
                  <a:srgbClr val="0D7D84"/>
                </a:solidFill>
                <a:latin typeface="Bahnschrift "/>
                <a:cs typeface="Calibri Light"/>
              </a:rPr>
              <a:t>Sasniedzamie rezultāti</a:t>
            </a:r>
            <a:endParaRPr lang="lv-LV" sz="4000" b="1" kern="0" dirty="0">
              <a:solidFill>
                <a:srgbClr val="0D7D84"/>
              </a:solidFill>
              <a:latin typeface="Bahnschrift "/>
              <a:cs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199" y="1223870"/>
            <a:ext cx="1129027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Tehnoloģiju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tiesību objekti 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(patenti, dizainparaugu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 preču zīmju 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pieteikumi, datu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bāzes, datu kopas, zinātības, tehnoloģiju apraksti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programmatūra u.tml.)</a:t>
            </a:r>
            <a:endParaRPr lang="lv-LV" sz="2200" dirty="0">
              <a:solidFill>
                <a:srgbClr val="3535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Iesniegts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pieteikums starptautiskā vai nacionālā pētniecības un attīstības projektu 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konkursā</a:t>
            </a:r>
            <a:endParaRPr lang="lv-LV" sz="2200" dirty="0">
              <a:solidFill>
                <a:srgbClr val="3535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Noteiktā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kārtībā sekmīgi aizstāvēts maģistra vai promocijas darbs, kas atbilst PIP 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mērķim</a:t>
            </a:r>
            <a:endParaRPr lang="lv-LV" sz="2200" dirty="0">
              <a:solidFill>
                <a:srgbClr val="3535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b="1" dirty="0" smtClean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Izstrādnes </a:t>
            </a:r>
            <a:r>
              <a:rPr lang="lv-LV" sz="2200" b="1" dirty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sākotnējā TRL līmeņa paaugstināšana par </a:t>
            </a:r>
            <a:r>
              <a:rPr lang="lv-LV" sz="2200" b="1" dirty="0" smtClean="0">
                <a:solidFill>
                  <a:srgbClr val="0D7D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vienu vienību</a:t>
            </a:r>
            <a:endParaRPr lang="lv-LV" sz="2200" b="1" dirty="0">
              <a:solidFill>
                <a:srgbClr val="0D7D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Jauna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produkta vai jaunas tehnoloģijas 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prototips</a:t>
            </a:r>
            <a:endParaRPr lang="lv-LV" sz="2200" dirty="0">
              <a:solidFill>
                <a:srgbClr val="3535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Jaunas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ārstniecības un diagnostikas metodes (tai skaitā nekomercializējama metode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lv-LV" sz="2200" dirty="0">
              <a:solidFill>
                <a:srgbClr val="3535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pētniecības specifikai un 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 </a:t>
            </a:r>
            <a:r>
              <a:rPr lang="lv-LV" sz="2200" dirty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uzdevumiem </a:t>
            </a:r>
            <a:r>
              <a:rPr lang="lv-LV" sz="2200" dirty="0" smtClean="0">
                <a:solidFill>
                  <a:srgbClr val="3535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atbilstoši rezultāti</a:t>
            </a:r>
            <a:endParaRPr lang="lv-LV" sz="2200" b="1" dirty="0" smtClean="0">
              <a:solidFill>
                <a:srgbClr val="0D7D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1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9F53E9E2-6752-4842-E2EB-C87A5346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4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837F003-509D-ACF8-B822-6D98FD31CF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/>
          <a:p>
            <a:pPr lvl="0"/>
            <a:fld id="{04B64D2C-844E-894F-B840-564A501ABCFF}" type="slidenum">
              <a:rPr lang="en-LV" smtClean="0"/>
              <a:t>5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64A9D-C5FF-44C5-DABA-7C02E96B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3" y="300832"/>
            <a:ext cx="3390900" cy="635000"/>
          </a:xfrm>
          <a:prstGeom prst="rect">
            <a:avLst/>
          </a:prstGeom>
        </p:spPr>
      </p:pic>
      <p:sp>
        <p:nvSpPr>
          <p:cNvPr id="8" name="Virsraksts 1">
            <a:extLst>
              <a:ext uri="{FF2B5EF4-FFF2-40B4-BE49-F238E27FC236}">
                <a16:creationId xmlns:a16="http://schemas.microsoft.com/office/drawing/2014/main" id="{D59640A4-C1C5-C3C2-E570-BE0378D58397}"/>
              </a:ext>
            </a:extLst>
          </p:cNvPr>
          <p:cNvSpPr txBox="1"/>
          <p:nvPr/>
        </p:nvSpPr>
        <p:spPr>
          <a:xfrm>
            <a:off x="274200" y="321578"/>
            <a:ext cx="788941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1" kern="0" dirty="0" smtClean="0">
                <a:solidFill>
                  <a:srgbClr val="0D7D84"/>
                </a:solidFill>
                <a:latin typeface="Bahnschrift "/>
                <a:cs typeface="Calibri Light"/>
              </a:rPr>
              <a:t>Projektu finansēšana</a:t>
            </a:r>
            <a:endParaRPr lang="lv-LV" sz="4000" b="1" kern="0" dirty="0">
              <a:solidFill>
                <a:srgbClr val="0D7D84"/>
              </a:solidFill>
              <a:latin typeface="Bahnschrift "/>
              <a:cs typeface="Calibri Ligh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12277697"/>
              </p:ext>
            </p:extLst>
          </p:nvPr>
        </p:nvGraphicFramePr>
        <p:xfrm>
          <a:off x="66488" y="412376"/>
          <a:ext cx="12006731" cy="532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0892" y="4031988"/>
            <a:ext cx="8291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000" dirty="0" smtClean="0"/>
              <a:t>Pieejamais finansējums – </a:t>
            </a:r>
            <a:r>
              <a:rPr lang="lv-LV" sz="2000" b="1" dirty="0" smtClean="0">
                <a:solidFill>
                  <a:srgbClr val="0D7D84"/>
                </a:solidFill>
              </a:rPr>
              <a:t>EUR 6 000 000,-</a:t>
            </a:r>
            <a:r>
              <a:rPr lang="lv-LV" sz="2000" dirty="0" smtClean="0"/>
              <a:t> </a:t>
            </a:r>
            <a:r>
              <a:rPr lang="lv-LV" sz="2000" b="1" dirty="0" smtClean="0">
                <a:solidFill>
                  <a:schemeClr val="bg1">
                    <a:lumMod val="65000"/>
                  </a:schemeClr>
                </a:solidFill>
              </a:rPr>
              <a:t>(EUR 8 000 000,-)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000" dirty="0" smtClean="0"/>
              <a:t>Pēc 1. kārtas – </a:t>
            </a:r>
            <a:r>
              <a:rPr lang="lv-LV" sz="2000" b="1" dirty="0" smtClean="0">
                <a:solidFill>
                  <a:srgbClr val="0D7D84"/>
                </a:solidFill>
              </a:rPr>
              <a:t>36 pieteikumi</a:t>
            </a:r>
            <a:r>
              <a:rPr lang="lv-LV" sz="2000" dirty="0" smtClean="0"/>
              <a:t> starp 14 un 17,6 punktiem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000" dirty="0" smtClean="0"/>
              <a:t>Vienāds punktu skaits: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lv-LV" dirty="0" smtClean="0"/>
              <a:t>Augstāks vērtējums 1. </a:t>
            </a:r>
            <a:r>
              <a:rPr lang="lv-LV" dirty="0"/>
              <a:t>kārtas kritērijā </a:t>
            </a:r>
            <a:r>
              <a:rPr lang="lv-LV" dirty="0" smtClean="0"/>
              <a:t>«</a:t>
            </a:r>
            <a:r>
              <a:rPr lang="lv-LV" b="1" dirty="0" smtClean="0">
                <a:solidFill>
                  <a:srgbClr val="0D7D84"/>
                </a:solidFill>
              </a:rPr>
              <a:t>identificēts </a:t>
            </a:r>
            <a:r>
              <a:rPr lang="lv-LV" b="1" dirty="0">
                <a:solidFill>
                  <a:srgbClr val="0D7D84"/>
                </a:solidFill>
              </a:rPr>
              <a:t>tirgus un/vai </a:t>
            </a:r>
            <a:r>
              <a:rPr lang="lv-LV" b="1" dirty="0" smtClean="0">
                <a:solidFill>
                  <a:srgbClr val="0D7D84"/>
                </a:solidFill>
              </a:rPr>
              <a:t>pielietojums</a:t>
            </a:r>
            <a:r>
              <a:rPr lang="lv-LV" dirty="0" smtClean="0"/>
              <a:t>»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lv-LV" dirty="0" smtClean="0"/>
              <a:t>Augstāks vērtējums 1. </a:t>
            </a:r>
            <a:r>
              <a:rPr lang="lv-LV" dirty="0"/>
              <a:t>kārtas kritērijā «</a:t>
            </a:r>
            <a:r>
              <a:rPr lang="lv-LV" b="1" dirty="0">
                <a:solidFill>
                  <a:srgbClr val="0D7D84"/>
                </a:solidFill>
              </a:rPr>
              <a:t>personāla kvalifikācija </a:t>
            </a:r>
            <a:r>
              <a:rPr lang="lv-LV" b="1" dirty="0" smtClean="0">
                <a:solidFill>
                  <a:srgbClr val="0D7D84"/>
                </a:solidFill>
              </a:rPr>
              <a:t>un kompetence</a:t>
            </a:r>
            <a:r>
              <a:rPr lang="lv-LV" dirty="0" smtClean="0"/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000" dirty="0" smtClean="0"/>
              <a:t>PIP </a:t>
            </a:r>
            <a:r>
              <a:rPr lang="lv-LV" sz="2000" b="1" dirty="0" smtClean="0">
                <a:solidFill>
                  <a:srgbClr val="0D7D84"/>
                </a:solidFill>
              </a:rPr>
              <a:t>uzsākšana</a:t>
            </a:r>
            <a:r>
              <a:rPr lang="lv-LV" sz="2000" dirty="0" smtClean="0"/>
              <a:t> – ≤20 dienas no PPVG lēmuma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000" dirty="0" smtClean="0"/>
              <a:t>Izmaksu </a:t>
            </a:r>
            <a:r>
              <a:rPr lang="lv-LV" sz="2000" b="1" dirty="0" err="1" smtClean="0">
                <a:solidFill>
                  <a:srgbClr val="0D7D84"/>
                </a:solidFill>
              </a:rPr>
              <a:t>attiecināmība</a:t>
            </a:r>
            <a:r>
              <a:rPr lang="lv-LV" sz="2000" dirty="0" smtClean="0"/>
              <a:t> – no PPVG lēmuma  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43391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9F53E9E2-6752-4842-E2EB-C87A5346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4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837F003-509D-ACF8-B822-6D98FD31CF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/>
          <a:p>
            <a:pPr lvl="0"/>
            <a:fld id="{04B64D2C-844E-894F-B840-564A501ABCFF}" type="slidenum">
              <a:rPr lang="en-LV" smtClean="0"/>
              <a:t>6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64A9D-C5FF-44C5-DABA-7C02E96B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3" y="300832"/>
            <a:ext cx="3390900" cy="635000"/>
          </a:xfrm>
          <a:prstGeom prst="rect">
            <a:avLst/>
          </a:prstGeom>
        </p:spPr>
      </p:pic>
      <p:sp>
        <p:nvSpPr>
          <p:cNvPr id="8" name="Virsraksts 1">
            <a:extLst>
              <a:ext uri="{FF2B5EF4-FFF2-40B4-BE49-F238E27FC236}">
                <a16:creationId xmlns:a16="http://schemas.microsoft.com/office/drawing/2014/main" id="{D59640A4-C1C5-C3C2-E570-BE0378D58397}"/>
              </a:ext>
            </a:extLst>
          </p:cNvPr>
          <p:cNvSpPr txBox="1"/>
          <p:nvPr/>
        </p:nvSpPr>
        <p:spPr>
          <a:xfrm>
            <a:off x="274200" y="321578"/>
            <a:ext cx="788941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1" kern="0" dirty="0" err="1" smtClean="0">
                <a:solidFill>
                  <a:srgbClr val="0D7D84"/>
                </a:solidFill>
                <a:latin typeface="Bahnschrift "/>
                <a:cs typeface="Calibri Light"/>
              </a:rPr>
              <a:t>Mentori</a:t>
            </a:r>
            <a:endParaRPr lang="lv-LV" sz="4000" b="1" kern="0" dirty="0">
              <a:solidFill>
                <a:srgbClr val="0D7D84"/>
              </a:solidFill>
              <a:latin typeface="Bahnschrift 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8351" y="1871494"/>
            <a:ext cx="82911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b="1" dirty="0" smtClean="0">
                <a:solidFill>
                  <a:srgbClr val="0D7D84"/>
                </a:solidFill>
              </a:rPr>
              <a:t>Lēmums</a:t>
            </a:r>
            <a:r>
              <a:rPr lang="lv-LV" sz="2200" dirty="0" smtClean="0"/>
              <a:t> par PIP īstenošanu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/>
              <a:t>Platformas </a:t>
            </a:r>
            <a:r>
              <a:rPr lang="lv-LV" sz="2200" b="1" dirty="0" smtClean="0">
                <a:solidFill>
                  <a:srgbClr val="0D7D84"/>
                </a:solidFill>
              </a:rPr>
              <a:t>birojs nozīmē </a:t>
            </a:r>
            <a:r>
              <a:rPr lang="lv-LV" sz="2200" dirty="0" err="1" smtClean="0"/>
              <a:t>mentoru</a:t>
            </a:r>
            <a:endParaRPr lang="lv-LV" sz="22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smtClean="0"/>
              <a:t>PIP </a:t>
            </a:r>
            <a:r>
              <a:rPr lang="lv-LV" sz="2200" b="1" dirty="0" smtClean="0">
                <a:solidFill>
                  <a:srgbClr val="0D7D84"/>
                </a:solidFill>
              </a:rPr>
              <a:t>vadītājs apstiprina </a:t>
            </a:r>
            <a:r>
              <a:rPr lang="lv-LV" sz="2200" dirty="0" err="1" smtClean="0"/>
              <a:t>mentora</a:t>
            </a:r>
            <a:r>
              <a:rPr lang="lv-LV" sz="2200" dirty="0" smtClean="0"/>
              <a:t> kandidatūru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err="1" smtClean="0"/>
              <a:t>Mentora</a:t>
            </a:r>
            <a:r>
              <a:rPr lang="lv-LV" sz="2200" dirty="0" smtClean="0"/>
              <a:t> </a:t>
            </a:r>
            <a:r>
              <a:rPr lang="lv-LV" sz="2200" b="1" dirty="0" smtClean="0">
                <a:solidFill>
                  <a:srgbClr val="0D7D84"/>
                </a:solidFill>
              </a:rPr>
              <a:t>piesaiste</a:t>
            </a:r>
            <a:r>
              <a:rPr lang="lv-LV" sz="2200" dirty="0" smtClean="0"/>
              <a:t> ir </a:t>
            </a:r>
            <a:r>
              <a:rPr lang="lv-LV" sz="2200" b="1" dirty="0" smtClean="0">
                <a:solidFill>
                  <a:srgbClr val="0D7D84"/>
                </a:solidFill>
              </a:rPr>
              <a:t>obligāta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dirty="0" err="1" smtClean="0"/>
              <a:t>Mentors</a:t>
            </a:r>
            <a:r>
              <a:rPr lang="lv-LV" sz="2200" dirty="0" smtClean="0"/>
              <a:t> kopā ar PIP vadītāju </a:t>
            </a:r>
            <a:r>
              <a:rPr lang="lv-LV" sz="2200" b="1" dirty="0" smtClean="0">
                <a:solidFill>
                  <a:srgbClr val="0D7D84"/>
                </a:solidFill>
              </a:rPr>
              <a:t>veic projekta inovāciju gatavības līmeņa </a:t>
            </a:r>
            <a:r>
              <a:rPr lang="lv-LV" sz="2200" dirty="0" smtClean="0"/>
              <a:t>novērtējumu</a:t>
            </a:r>
            <a:endParaRPr lang="lv-LV" sz="2200" dirty="0"/>
          </a:p>
        </p:txBody>
      </p:sp>
    </p:spTree>
    <p:extLst>
      <p:ext uri="{BB962C8B-B14F-4D97-AF65-F5344CB8AC3E}">
        <p14:creationId xmlns:p14="http://schemas.microsoft.com/office/powerpoint/2010/main" val="327585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9F53E9E2-6752-4842-E2EB-C87A5346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837F003-509D-ACF8-B822-6D98FD31CF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/>
          <a:p>
            <a:pPr lvl="0"/>
            <a:fld id="{04B64D2C-844E-894F-B840-564A501ABCFF}" type="slidenum">
              <a:rPr lang="en-LV" smtClean="0"/>
              <a:t>7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64A9D-C5FF-44C5-DABA-7C02E96B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3" y="300832"/>
            <a:ext cx="3390900" cy="635000"/>
          </a:xfrm>
          <a:prstGeom prst="rect">
            <a:avLst/>
          </a:prstGeom>
        </p:spPr>
      </p:pic>
      <p:sp>
        <p:nvSpPr>
          <p:cNvPr id="8" name="Virsraksts 1">
            <a:extLst>
              <a:ext uri="{FF2B5EF4-FFF2-40B4-BE49-F238E27FC236}">
                <a16:creationId xmlns:a16="http://schemas.microsoft.com/office/drawing/2014/main" id="{D59640A4-C1C5-C3C2-E570-BE0378D58397}"/>
              </a:ext>
            </a:extLst>
          </p:cNvPr>
          <p:cNvSpPr txBox="1"/>
          <p:nvPr/>
        </p:nvSpPr>
        <p:spPr>
          <a:xfrm>
            <a:off x="274200" y="321578"/>
            <a:ext cx="788941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1" kern="0" dirty="0" smtClean="0">
                <a:solidFill>
                  <a:srgbClr val="0D7D84"/>
                </a:solidFill>
                <a:latin typeface="Bahnschrift "/>
                <a:cs typeface="Calibri Light"/>
              </a:rPr>
              <a:t>Tehnoloģijas gatavības līmenis</a:t>
            </a:r>
            <a:endParaRPr lang="lv-LV" sz="4000" b="1" kern="0" dirty="0">
              <a:solidFill>
                <a:srgbClr val="0D7D84"/>
              </a:solidFill>
              <a:latin typeface="Bahnschrift "/>
              <a:cs typeface="Calibri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5109" y="1570223"/>
            <a:ext cx="51779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200" b="1" dirty="0" err="1" smtClean="0">
                <a:solidFill>
                  <a:srgbClr val="0D7D84"/>
                </a:solidFill>
              </a:rPr>
              <a:t>Mentoru</a:t>
            </a:r>
            <a:r>
              <a:rPr lang="lv-LV" sz="2200" b="1" dirty="0" smtClean="0">
                <a:solidFill>
                  <a:srgbClr val="0D7D84"/>
                </a:solidFill>
              </a:rPr>
              <a:t> diskusija</a:t>
            </a:r>
            <a:r>
              <a:rPr lang="lv-LV" sz="2200" dirty="0" smtClean="0"/>
              <a:t> TRL līmeņu novērtējuma harmonizēšanai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200" dirty="0" smtClean="0"/>
              <a:t>KTH </a:t>
            </a:r>
            <a:r>
              <a:rPr lang="lv-LV" sz="2200" dirty="0" err="1"/>
              <a:t>Innovation</a:t>
            </a:r>
            <a:r>
              <a:rPr lang="lv-LV" sz="2200" dirty="0"/>
              <a:t> </a:t>
            </a:r>
            <a:r>
              <a:rPr lang="lv-LV" sz="2200" dirty="0" err="1"/>
              <a:t>Readiness</a:t>
            </a:r>
            <a:r>
              <a:rPr lang="lv-LV" sz="2200" dirty="0"/>
              <a:t> </a:t>
            </a:r>
            <a:r>
              <a:rPr lang="lv-LV" sz="2200" dirty="0" err="1"/>
              <a:t>Level</a:t>
            </a:r>
            <a:r>
              <a:rPr lang="lv-LV" sz="2200" dirty="0" smtClean="0"/>
              <a:t>™ </a:t>
            </a:r>
            <a:r>
              <a:rPr lang="lv-LV" sz="2200" b="1" dirty="0" smtClean="0">
                <a:solidFill>
                  <a:srgbClr val="0D7D84"/>
                </a:solidFill>
              </a:rPr>
              <a:t>metodikas pielāgošana</a:t>
            </a:r>
            <a:r>
              <a:rPr lang="lv-LV" sz="2200" dirty="0" smtClean="0"/>
              <a:t> </a:t>
            </a:r>
            <a:r>
              <a:rPr lang="lv-LV" sz="2200" dirty="0" err="1" smtClean="0"/>
              <a:t>BioPhoT</a:t>
            </a:r>
            <a:r>
              <a:rPr lang="lv-LV" sz="2200" dirty="0" smtClean="0"/>
              <a:t> projektiem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200" b="1" dirty="0" err="1" smtClean="0">
                <a:solidFill>
                  <a:srgbClr val="0D7D84"/>
                </a:solidFill>
              </a:rPr>
              <a:t>Mentori</a:t>
            </a:r>
            <a:r>
              <a:rPr lang="lv-LV" sz="2200" b="1" dirty="0" smtClean="0">
                <a:solidFill>
                  <a:srgbClr val="0D7D84"/>
                </a:solidFill>
              </a:rPr>
              <a:t> vērtē</a:t>
            </a:r>
            <a:r>
              <a:rPr lang="lv-LV" sz="2200" dirty="0" smtClean="0"/>
              <a:t> finansēšanai izvēlēto pieteikumu </a:t>
            </a:r>
            <a:r>
              <a:rPr lang="lv-LV" sz="2200" b="1" dirty="0" smtClean="0">
                <a:solidFill>
                  <a:srgbClr val="0D7D84"/>
                </a:solidFill>
              </a:rPr>
              <a:t>TRL līmeņus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200" dirty="0" smtClean="0"/>
              <a:t>Vērtējums tiek </a:t>
            </a:r>
            <a:r>
              <a:rPr lang="lv-LV" sz="2200" b="1" dirty="0" smtClean="0">
                <a:solidFill>
                  <a:srgbClr val="0D7D84"/>
                </a:solidFill>
              </a:rPr>
              <a:t>izskaidrots PIP komandai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200" b="1" dirty="0" smtClean="0">
                <a:solidFill>
                  <a:srgbClr val="0D7D84"/>
                </a:solidFill>
              </a:rPr>
              <a:t>Atskaites punkts </a:t>
            </a:r>
            <a:r>
              <a:rPr lang="lv-LV" sz="2200" dirty="0" smtClean="0"/>
              <a:t>pusperioda un beigu novērtējumam</a:t>
            </a:r>
            <a:endParaRPr lang="lv-LV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2409" y="1161628"/>
            <a:ext cx="6362700" cy="4191000"/>
            <a:chOff x="122409" y="1161628"/>
            <a:chExt cx="6362700" cy="419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409" y="1161628"/>
              <a:ext cx="6362700" cy="4191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125168" y="4855839"/>
              <a:ext cx="23599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000" dirty="0"/>
                <a:t>https://kthinnovationreadinesslevel.com/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867835" y="2312894"/>
            <a:ext cx="1443318" cy="654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506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D17D5D05DAC44AD9E3DD0E2BD3010" ma:contentTypeVersion="14" ma:contentTypeDescription="Create a new document." ma:contentTypeScope="" ma:versionID="835946a66307a0e73f854c833f9bbac6">
  <xsd:schema xmlns:xsd="http://www.w3.org/2001/XMLSchema" xmlns:xs="http://www.w3.org/2001/XMLSchema" xmlns:p="http://schemas.microsoft.com/office/2006/metadata/properties" xmlns:ns2="a21fef88-7d2d-423b-bf68-ec53b81c272c" xmlns:ns3="e71c0d51-e28d-4673-bbf7-f908920b931a" targetNamespace="http://schemas.microsoft.com/office/2006/metadata/properties" ma:root="true" ma:fieldsID="41a4cc838b4dc2dac29ce66f66b65e77" ns2:_="" ns3:_="">
    <xsd:import namespace="a21fef88-7d2d-423b-bf68-ec53b81c272c"/>
    <xsd:import namespace="e71c0d51-e28d-4673-bbf7-f908920b93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fef88-7d2d-423b-bf68-ec53b81c27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1986ffa2-5f8d-4a11-b47e-e7c68a3e916d}" ma:internalName="TaxCatchAll" ma:showField="CatchAllData" ma:web="a21fef88-7d2d-423b-bf68-ec53b81c27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c0d51-e28d-4673-bbf7-f908920b9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1c0d51-e28d-4673-bbf7-f908920b931a">
      <Terms xmlns="http://schemas.microsoft.com/office/infopath/2007/PartnerControls"/>
    </lcf76f155ced4ddcb4097134ff3c332f>
    <TaxCatchAll xmlns="a21fef88-7d2d-423b-bf68-ec53b81c272c" xsi:nil="true"/>
    <_dlc_DocId xmlns="a21fef88-7d2d-423b-bf68-ec53b81c272c">FFMMQ3CDQQWS-817560096-1889</_dlc_DocId>
    <_dlc_DocIdUrl xmlns="a21fef88-7d2d-423b-bf68-ec53b81c272c">
      <Url>https://universityoflatvia387.sharepoint.com/sites/BioPhoT/_layouts/15/DocIdRedir.aspx?ID=FFMMQ3CDQQWS-817560096-1889</Url>
      <Description>FFMMQ3CDQQWS-817560096-1889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6F5CC-9B37-45E0-9D01-3A8B3F6DF480}">
  <ds:schemaRefs>
    <ds:schemaRef ds:uri="a21fef88-7d2d-423b-bf68-ec53b81c272c"/>
    <ds:schemaRef ds:uri="e71c0d51-e28d-4673-bbf7-f908920b93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E1E2F1-E1E0-4A4B-919F-F7E245ADE53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2353EF5-AFFE-4300-8F8F-A2FB9E4E2E97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a21fef88-7d2d-423b-bf68-ec53b81c272c"/>
    <ds:schemaRef ds:uri="e71c0d51-e28d-4673-bbf7-f908920b931a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EE16806-A15E-4AB6-B327-E400E72FCE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441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Bahnschrift </vt:lpstr>
      <vt:lpstr>Bahnschrift Light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Kazule</dc:creator>
  <cp:lastModifiedBy>Pugovics, Osvalds</cp:lastModifiedBy>
  <cp:revision>195</cp:revision>
  <dcterms:created xsi:type="dcterms:W3CDTF">2025-01-27T21:28:07Z</dcterms:created>
  <dcterms:modified xsi:type="dcterms:W3CDTF">2025-06-30T08:30:31Z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0x010100750D17D5D05DAC44AD9E3DD0E2BD3010</vt:lpwstr>
  </property>
  <property fmtid="{D5CDD505-2E9C-101B-9397-08002B2CF9AE}" pid="3" name="_dlc_DocIdItemGuid">
    <vt:lpwstr>2330ddf0-bb36-4fdc-8ba8-fa0fb9aeaf06</vt:lpwstr>
  </property>
  <property fmtid="{D5CDD505-2E9C-101B-9397-08002B2CF9AE}" pid="4" name="MediaServiceImageTags">
    <vt:lpwstr/>
  </property>
</Properties>
</file>