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sldIdLst>
    <p:sldId id="256" r:id="rId5"/>
    <p:sldId id="326" r:id="rId6"/>
    <p:sldId id="452" r:id="rId7"/>
    <p:sldId id="443" r:id="rId8"/>
    <p:sldId id="453" r:id="rId9"/>
    <p:sldId id="454" r:id="rId10"/>
    <p:sldId id="392" r:id="rId11"/>
    <p:sldId id="323" r:id="rId12"/>
    <p:sldId id="331" r:id="rId13"/>
    <p:sldId id="332" r:id="rId14"/>
    <p:sldId id="333" r:id="rId15"/>
    <p:sldId id="334" r:id="rId16"/>
    <p:sldId id="335" r:id="rId17"/>
    <p:sldId id="413" r:id="rId18"/>
    <p:sldId id="338" r:id="rId19"/>
    <p:sldId id="433" r:id="rId20"/>
    <p:sldId id="448" r:id="rId21"/>
    <p:sldId id="354" r:id="rId22"/>
    <p:sldId id="355" r:id="rId23"/>
    <p:sldId id="336" r:id="rId24"/>
    <p:sldId id="339" r:id="rId25"/>
    <p:sldId id="359" r:id="rId26"/>
    <p:sldId id="436" r:id="rId27"/>
    <p:sldId id="341" r:id="rId28"/>
    <p:sldId id="455" r:id="rId29"/>
    <p:sldId id="438" r:id="rId30"/>
    <p:sldId id="342" r:id="rId31"/>
    <p:sldId id="440" r:id="rId32"/>
    <p:sldId id="441" r:id="rId33"/>
    <p:sldId id="344" r:id="rId34"/>
    <p:sldId id="345" r:id="rId35"/>
    <p:sldId id="353" r:id="rId36"/>
    <p:sldId id="346" r:id="rId37"/>
    <p:sldId id="356" r:id="rId38"/>
    <p:sldId id="456" r:id="rId39"/>
    <p:sldId id="400" r:id="rId40"/>
    <p:sldId id="399" r:id="rId41"/>
    <p:sldId id="439" r:id="rId42"/>
    <p:sldId id="302" r:id="rId43"/>
    <p:sldId id="426" r:id="rId44"/>
    <p:sldId id="264" r:id="rId45"/>
  </p:sldIdLst>
  <p:sldSz cx="9144000" cy="6858000" type="screen4x3"/>
  <p:notesSz cx="7010400" cy="9296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 id="452"/>
            <p14:sldId id="443"/>
            <p14:sldId id="453"/>
            <p14:sldId id="454"/>
          </p14:sldIdLst>
        </p14:section>
        <p14:section name="Vispārīgā informācija" id="{ED32D47B-177F-41C2-BC74-0531FC2E0BFE}">
          <p14:sldIdLst>
            <p14:sldId id="392"/>
            <p14:sldId id="323"/>
          </p14:sldIdLst>
        </p14:section>
        <p14:section name="Iesniegšanas uzsākšana" id="{492D6EA9-2F47-4921-9A0D-A31848B624B2}">
          <p14:sldIdLst>
            <p14:sldId id="331"/>
            <p14:sldId id="332"/>
            <p14:sldId id="333"/>
            <p14:sldId id="334"/>
            <p14:sldId id="335"/>
            <p14:sldId id="413"/>
            <p14:sldId id="338"/>
            <p14:sldId id="433"/>
            <p14:sldId id="448"/>
            <p14:sldId id="354"/>
            <p14:sldId id="355"/>
          </p14:sldIdLst>
        </p14:section>
        <p14:section name="Projekta iesnieguma A daļa &quot;Vispārīgā informācija&quot;" id="{5DA7333A-3F8A-4F9B-978D-C378178A382E}">
          <p14:sldIdLst>
            <p14:sldId id="336"/>
            <p14:sldId id="339"/>
            <p14:sldId id="359"/>
            <p14:sldId id="436"/>
            <p14:sldId id="341"/>
            <p14:sldId id="455"/>
          </p14:sldIdLst>
        </p14:section>
        <p14:section name="Projekta iesnieguma B daļa &quot;Projekta apraksts&quot;" id="{361E39B2-2A97-485C-8A7D-6FE95F969777}">
          <p14:sldIdLst>
            <p14:sldId id="438"/>
          </p14:sldIdLst>
        </p14:section>
        <p14:section name="Projekta iesnieguma C daļa &quot;Curriculum Vitae&quot;" id="{789A29B1-5206-4C2E-98CC-624203DF237A}">
          <p14:sldIdLst>
            <p14:sldId id="342"/>
            <p14:sldId id="440"/>
            <p14:sldId id="441"/>
          </p14:sldIdLst>
        </p14:section>
        <p14:section name="Projekta iesnieguma D, E un F daļas" id="{127245EC-5B9F-4E7E-ACFD-19363EF7F188}">
          <p14:sldIdLst/>
        </p14:section>
        <p14:section name="Projekta iesnieguma iesniegšana IS" id="{B6524636-2870-4344-B91B-5E99E73CA4A9}">
          <p14:sldIdLst>
            <p14:sldId id="344"/>
            <p14:sldId id="345"/>
            <p14:sldId id="353"/>
            <p14:sldId id="346"/>
            <p14:sldId id="356"/>
          </p14:sldIdLst>
        </p14:section>
        <p14:section name="Administratīvā, zinātniskā izvērtēšana un lēmumi" id="{9BF91C0B-BF15-4119-AEF6-DF47DAF82078}">
          <p14:sldIdLst>
            <p14:sldId id="456"/>
            <p14:sldId id="400"/>
            <p14:sldId id="399"/>
            <p14:sldId id="439"/>
            <p14:sldId id="302"/>
            <p14:sldId id="426"/>
          </p14:sldIdLst>
        </p14:section>
        <p14:section name="Noslēgums" id="{7DC5CAFD-AE62-4EA7-B139-C411F048338B}">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3333CC"/>
    <a:srgbClr val="339933"/>
    <a:srgbClr val="9900CC"/>
    <a:srgbClr val="00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6" autoAdjust="0"/>
    <p:restoredTop sz="94434" autoAdjust="0"/>
  </p:normalViewPr>
  <p:slideViewPr>
    <p:cSldViewPr snapToGrid="0" snapToObjects="1">
      <p:cViewPr varScale="1">
        <p:scale>
          <a:sx n="98" d="100"/>
          <a:sy n="98" d="100"/>
        </p:scale>
        <p:origin x="78"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27BDF-A769-4FBE-9A0A-D9A1E1D845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BBAC945B-6A8E-4DCD-9712-F294E3B58ED9}">
      <dgm:prSet phldrT="[Text]" custT="1"/>
      <dgm:spPr>
        <a:solidFill>
          <a:schemeClr val="accent2">
            <a:lumMod val="75000"/>
          </a:schemeClr>
        </a:solidFill>
      </dgm:spPr>
      <dgm:t>
        <a:bodyPr/>
        <a:lstStyle/>
        <a:p>
          <a:r>
            <a:rPr lang="lv-LV" sz="1200" dirty="0">
              <a:latin typeface="Verdana" panose="020B0604030504040204" pitchFamily="34" charset="0"/>
              <a:ea typeface="Verdana" panose="020B0604030504040204" pitchFamily="34" charset="0"/>
            </a:rPr>
            <a:t>Projekta vadītājs</a:t>
          </a:r>
        </a:p>
      </dgm:t>
    </dgm:pt>
    <dgm:pt modelId="{4DAD0B56-D629-468C-BCAF-B85DFBE1CC29}" type="parTrans" cxnId="{52358F0A-7E3E-44BA-82CC-F1E54E49CAEC}">
      <dgm:prSet/>
      <dgm:spPr/>
      <dgm:t>
        <a:bodyPr/>
        <a:lstStyle/>
        <a:p>
          <a:endParaRPr lang="lv-LV"/>
        </a:p>
      </dgm:t>
    </dgm:pt>
    <dgm:pt modelId="{AC20FEAD-858B-4A61-8B78-EE5C89E0143C}" type="sibTrans" cxnId="{52358F0A-7E3E-44BA-82CC-F1E54E49CAEC}">
      <dgm:prSet/>
      <dgm:spPr/>
      <dgm:t>
        <a:bodyPr/>
        <a:lstStyle/>
        <a:p>
          <a:endParaRPr lang="lv-LV"/>
        </a:p>
      </dgm:t>
    </dgm:pt>
    <dgm:pt modelId="{CF2FCA95-02C8-4164-9C1A-0CC151B07B06}">
      <dgm:prSet phldrT="[Text]" custT="1"/>
      <dgm:spPr>
        <a:solidFill>
          <a:schemeClr val="accent2">
            <a:lumMod val="60000"/>
            <a:lumOff val="40000"/>
          </a:schemeClr>
        </a:solidFill>
      </dgm:spPr>
      <dgm:t>
        <a:bodyPr/>
        <a:lstStyle/>
        <a:p>
          <a:r>
            <a:rPr lang="lv-LV" sz="1200" dirty="0">
              <a:latin typeface="Verdana" panose="020B0604030504040204" pitchFamily="34" charset="0"/>
              <a:ea typeface="Verdana" panose="020B0604030504040204" pitchFamily="34" charset="0"/>
            </a:rPr>
            <a:t>Sadarbības partneris</a:t>
          </a:r>
        </a:p>
      </dgm:t>
    </dgm:pt>
    <dgm:pt modelId="{11E12113-1EE3-442C-9AC8-7CD01C359989}" type="parTrans" cxnId="{5B21E298-497C-4762-A7EC-E4D85F373C78}">
      <dgm:prSet/>
      <dgm:spPr/>
      <dgm:t>
        <a:bodyPr/>
        <a:lstStyle/>
        <a:p>
          <a:endParaRPr lang="lv-LV"/>
        </a:p>
      </dgm:t>
    </dgm:pt>
    <dgm:pt modelId="{9F5C62F8-0741-4A03-AA8B-EE7EFC827EC4}" type="sibTrans" cxnId="{5B21E298-497C-4762-A7EC-E4D85F373C78}">
      <dgm:prSet/>
      <dgm:spPr/>
      <dgm:t>
        <a:bodyPr/>
        <a:lstStyle/>
        <a:p>
          <a:endParaRPr lang="lv-LV"/>
        </a:p>
      </dgm:t>
    </dgm:pt>
    <dgm:pt modelId="{0B0FD1A3-35A7-4F7E-9AF5-F94768F57536}">
      <dgm:prSet phldrT="[Text]" custT="1"/>
      <dgm:spPr>
        <a:solidFill>
          <a:schemeClr val="accent2">
            <a:lumMod val="40000"/>
            <a:lumOff val="60000"/>
          </a:schemeClr>
        </a:solidFill>
      </dgm:spPr>
      <dgm:t>
        <a:bodyPr/>
        <a:lstStyle/>
        <a:p>
          <a:r>
            <a:rPr lang="lv-LV" sz="1200" dirty="0">
              <a:solidFill>
                <a:schemeClr val="tx1"/>
              </a:solidFill>
              <a:latin typeface="Verdana" panose="020B0604030504040204" pitchFamily="34" charset="0"/>
              <a:ea typeface="Verdana" panose="020B0604030504040204" pitchFamily="34" charset="0"/>
            </a:rPr>
            <a:t>Sadarbības nosacījumi</a:t>
          </a:r>
        </a:p>
      </dgm:t>
    </dgm:pt>
    <dgm:pt modelId="{058CA97F-AD14-4959-832E-CBD36C7B4B8A}" type="parTrans" cxnId="{963B79F7-1C7D-4F0E-95C9-7FBC8D4E0BF1}">
      <dgm:prSet/>
      <dgm:spPr/>
      <dgm:t>
        <a:bodyPr/>
        <a:lstStyle/>
        <a:p>
          <a:endParaRPr lang="lv-LV"/>
        </a:p>
      </dgm:t>
    </dgm:pt>
    <dgm:pt modelId="{A854EE6B-AD99-4AE6-8ADD-D15454AE02FD}" type="sibTrans" cxnId="{963B79F7-1C7D-4F0E-95C9-7FBC8D4E0BF1}">
      <dgm:prSet/>
      <dgm:spPr/>
      <dgm:t>
        <a:bodyPr/>
        <a:lstStyle/>
        <a:p>
          <a:endParaRPr lang="lv-LV"/>
        </a:p>
      </dgm:t>
    </dgm:pt>
    <dgm:pt modelId="{C87879BF-DD7E-4C41-8B65-2894DF463A41}">
      <dgm:prSet custT="1"/>
      <dgm:spPr>
        <a:ln>
          <a:solidFill>
            <a:schemeClr val="accent2">
              <a:lumMod val="60000"/>
              <a:lumOff val="40000"/>
            </a:schemeClr>
          </a:solidFill>
        </a:ln>
      </dgm:spPr>
      <dgm:t>
        <a:bodyPr/>
        <a:lstStyle/>
        <a:p>
          <a:r>
            <a:rPr lang="lv-LV" sz="1300" dirty="0">
              <a:latin typeface="Verdana" panose="020B0604030504040204" pitchFamily="34" charset="0"/>
              <a:ea typeface="Verdana" panose="020B0604030504040204" pitchFamily="34" charset="0"/>
            </a:rPr>
            <a:t>Sadarbības partneris ir </a:t>
          </a:r>
          <a:r>
            <a:rPr lang="lv-LV" sz="1300" b="1" dirty="0">
              <a:latin typeface="Verdana" panose="020B0604030504040204" pitchFamily="34" charset="0"/>
              <a:ea typeface="Verdana" panose="020B0604030504040204" pitchFamily="34" charset="0"/>
            </a:rPr>
            <a:t>zinātniska institūcija</a:t>
          </a:r>
          <a:r>
            <a:rPr lang="lv-LV" sz="1300" dirty="0">
              <a:latin typeface="Verdana" panose="020B0604030504040204" pitchFamily="34" charset="0"/>
              <a:ea typeface="Verdana" panose="020B0604030504040204" pitchFamily="34" charset="0"/>
            </a:rPr>
            <a:t>, kas:</a:t>
          </a:r>
        </a:p>
      </dgm:t>
    </dgm:pt>
    <dgm:pt modelId="{5A90043E-5E2B-45EF-86F4-C409E7CBEB07}" type="parTrans" cxnId="{246591AF-BDDB-48FC-BD4D-3D2B702C90B9}">
      <dgm:prSet/>
      <dgm:spPr/>
      <dgm:t>
        <a:bodyPr/>
        <a:lstStyle/>
        <a:p>
          <a:endParaRPr lang="lv-LV"/>
        </a:p>
      </dgm:t>
    </dgm:pt>
    <dgm:pt modelId="{8BF7B698-FF03-4F96-AECB-FA989AC01A2B}" type="sibTrans" cxnId="{246591AF-BDDB-48FC-BD4D-3D2B702C90B9}">
      <dgm:prSet/>
      <dgm:spPr/>
      <dgm:t>
        <a:bodyPr/>
        <a:lstStyle/>
        <a:p>
          <a:endParaRPr lang="lv-LV"/>
        </a:p>
      </dgm:t>
    </dgm:pt>
    <dgm:pt modelId="{76F974E7-BB77-4506-A13C-19249520BD98}">
      <dgm:prSet custT="1"/>
      <dgm:spPr>
        <a:ln>
          <a:solidFill>
            <a:schemeClr val="accent2">
              <a:lumMod val="40000"/>
              <a:lumOff val="60000"/>
            </a:schemeClr>
          </a:solidFill>
        </a:ln>
      </dgm:spPr>
      <dgm:t>
        <a:bodyPr/>
        <a:lstStyle/>
        <a:p>
          <a:pPr algn="just"/>
          <a:r>
            <a:rPr lang="lv-LV" sz="1200" b="1" dirty="0">
              <a:latin typeface="Verdana" panose="020B0604030504040204" pitchFamily="34" charset="0"/>
              <a:ea typeface="Verdana" panose="020B0604030504040204" pitchFamily="34" charset="0"/>
            </a:rPr>
            <a:t>Juridiska atbilstība</a:t>
          </a:r>
          <a:r>
            <a:rPr lang="lv-LV" sz="1200" b="0" dirty="0">
              <a:latin typeface="Verdana" panose="020B0604030504040204" pitchFamily="34" charset="0"/>
              <a:ea typeface="Verdana" panose="020B0604030504040204" pitchFamily="34" charset="0"/>
            </a:rPr>
            <a:t>: partnerim jābūt pētniecības organizācijai, kas reģistrēta Latvijas Zinātnisko institūciju reģistrā;</a:t>
          </a:r>
        </a:p>
      </dgm:t>
    </dgm:pt>
    <dgm:pt modelId="{F137C9E9-45BD-44B0-A939-E5AE3019E49F}" type="parTrans" cxnId="{877C9782-5041-4EFF-87F2-B83F9A51A131}">
      <dgm:prSet/>
      <dgm:spPr/>
      <dgm:t>
        <a:bodyPr/>
        <a:lstStyle/>
        <a:p>
          <a:endParaRPr lang="lv-LV"/>
        </a:p>
      </dgm:t>
    </dgm:pt>
    <dgm:pt modelId="{1109A5A1-7B6C-4121-AF9B-39FAC91DE85F}" type="sibTrans" cxnId="{877C9782-5041-4EFF-87F2-B83F9A51A131}">
      <dgm:prSet/>
      <dgm:spPr/>
      <dgm:t>
        <a:bodyPr/>
        <a:lstStyle/>
        <a:p>
          <a:endParaRPr lang="lv-LV"/>
        </a:p>
      </dgm:t>
    </dgm:pt>
    <dgm:pt modelId="{70E31A27-0E70-48FD-854E-2259E933E92C}">
      <dgm:prSet/>
      <dgm:spPr>
        <a:ln>
          <a:solidFill>
            <a:schemeClr val="accent2">
              <a:lumMod val="75000"/>
            </a:schemeClr>
          </a:solidFill>
        </a:ln>
      </dgm:spPr>
      <dgm:t>
        <a:bodyPr/>
        <a:lstStyle/>
        <a:p>
          <a:r>
            <a:rPr lang="lv-LV" b="1" dirty="0">
              <a:latin typeface="Verdana" panose="020B0604030504040204" pitchFamily="34" charset="0"/>
              <a:ea typeface="Verdana" panose="020B0604030504040204" pitchFamily="34" charset="0"/>
            </a:rPr>
            <a:t>Projekta iesniedzējs</a:t>
          </a:r>
          <a:r>
            <a:rPr lang="lv-LV" dirty="0">
              <a:latin typeface="Verdana" panose="020B0604030504040204" pitchFamily="34" charset="0"/>
              <a:ea typeface="Verdana" panose="020B0604030504040204" pitchFamily="34" charset="0"/>
            </a:rPr>
            <a:t> ir </a:t>
          </a:r>
          <a:r>
            <a:rPr lang="lv-LV" i="1" dirty="0">
              <a:latin typeface="Verdana" panose="020B0604030504040204" pitchFamily="34" charset="0"/>
              <a:ea typeface="Verdana" panose="020B0604030504040204" pitchFamily="34" charset="0"/>
            </a:rPr>
            <a:t>zinātniska institūcija</a:t>
          </a:r>
          <a:r>
            <a:rPr lang="lv-LV" dirty="0">
              <a:latin typeface="Verdana" panose="020B0604030504040204" pitchFamily="34" charset="0"/>
              <a:ea typeface="Verdana" panose="020B0604030504040204" pitchFamily="34" charset="0"/>
            </a:rPr>
            <a:t>, kas reģistrēta LR Zinātnisko institūciju reģistrā </a:t>
          </a:r>
          <a:r>
            <a:rPr lang="lv-LV" b="1" dirty="0">
              <a:latin typeface="Verdana" panose="020B0604030504040204" pitchFamily="34" charset="0"/>
              <a:ea typeface="Verdana" panose="020B0604030504040204" pitchFamily="34" charset="0"/>
            </a:rPr>
            <a:t>vai augstskola</a:t>
          </a:r>
          <a:r>
            <a:rPr lang="lv-LV" dirty="0">
              <a:latin typeface="Verdana" panose="020B0604030504040204" pitchFamily="34" charset="0"/>
              <a:ea typeface="Verdana" panose="020B0604030504040204" pitchFamily="34" charset="0"/>
            </a:rPr>
            <a:t>, un atbilst pētniecības organizācijas definīcijai. Projekta iesniedzējs ir atbildīgs par projekta īstenošanu un projekta rezultātu sasniegšanu kopumā.</a:t>
          </a:r>
        </a:p>
      </dgm:t>
    </dgm:pt>
    <dgm:pt modelId="{8FB5B606-C2D0-4511-AEF2-BE157EA91A09}" type="parTrans" cxnId="{5CE6CCE4-89D5-43A8-BE28-AD1DFD8BC9DE}">
      <dgm:prSet/>
      <dgm:spPr/>
      <dgm:t>
        <a:bodyPr/>
        <a:lstStyle/>
        <a:p>
          <a:endParaRPr lang="lv-LV"/>
        </a:p>
      </dgm:t>
    </dgm:pt>
    <dgm:pt modelId="{1C473027-553A-4D03-8960-1FBB044059A4}" type="sibTrans" cxnId="{5CE6CCE4-89D5-43A8-BE28-AD1DFD8BC9DE}">
      <dgm:prSet/>
      <dgm:spPr/>
      <dgm:t>
        <a:bodyPr/>
        <a:lstStyle/>
        <a:p>
          <a:endParaRPr lang="lv-LV"/>
        </a:p>
      </dgm:t>
    </dgm:pt>
    <dgm:pt modelId="{898A956F-F500-4FF0-8C77-2D8E2AFA08F9}">
      <dgm:prSet custT="1"/>
      <dgm:spPr>
        <a:ln>
          <a:solidFill>
            <a:schemeClr val="accent2">
              <a:lumMod val="40000"/>
              <a:lumOff val="60000"/>
            </a:schemeClr>
          </a:solidFill>
        </a:ln>
      </dgm:spPr>
      <dgm:t>
        <a:bodyPr/>
        <a:lstStyle/>
        <a:p>
          <a:pPr algn="just"/>
          <a:r>
            <a:rPr lang="lv-LV" sz="1200" b="1" dirty="0">
              <a:latin typeface="Verdana" panose="020B0604030504040204" pitchFamily="34" charset="0"/>
              <a:ea typeface="Verdana" panose="020B0604030504040204" pitchFamily="34" charset="0"/>
            </a:rPr>
            <a:t>Līdzdalība pētniecībā: </a:t>
          </a:r>
          <a:r>
            <a:rPr lang="lv-LV" sz="1200" b="0" dirty="0">
              <a:latin typeface="Verdana" panose="020B0604030504040204" pitchFamily="34" charset="0"/>
              <a:ea typeface="Verdana" panose="020B0604030504040204" pitchFamily="34" charset="0"/>
            </a:rPr>
            <a:t>partneris iesaistās ar personālu vai pētniecības infrastruktūru;</a:t>
          </a:r>
        </a:p>
      </dgm:t>
    </dgm:pt>
    <dgm:pt modelId="{BCD33384-C3CD-420F-9029-D8A6C5101603}" type="parTrans" cxnId="{47836D5D-0C9F-4C06-B810-E3C37EC85432}">
      <dgm:prSet/>
      <dgm:spPr/>
    </dgm:pt>
    <dgm:pt modelId="{24453BAE-8F16-4474-BA9D-C1C25BC98BDE}" type="sibTrans" cxnId="{47836D5D-0C9F-4C06-B810-E3C37EC85432}">
      <dgm:prSet/>
      <dgm:spPr/>
    </dgm:pt>
    <dgm:pt modelId="{E56473D4-576E-4F5C-B777-A41240A0E638}">
      <dgm:prSet custT="1"/>
      <dgm:spPr>
        <a:ln>
          <a:solidFill>
            <a:schemeClr val="accent2">
              <a:lumMod val="40000"/>
              <a:lumOff val="60000"/>
            </a:schemeClr>
          </a:solidFill>
        </a:ln>
      </dgm:spPr>
      <dgm:t>
        <a:bodyPr/>
        <a:lstStyle/>
        <a:p>
          <a:pPr algn="just"/>
          <a:r>
            <a:rPr lang="lv-LV" sz="1200" b="1" dirty="0">
              <a:latin typeface="Verdana" panose="020B0604030504040204" pitchFamily="34" charset="0"/>
              <a:ea typeface="Verdana" panose="020B0604030504040204" pitchFamily="34" charset="0"/>
            </a:rPr>
            <a:t>Atbilstība pētniecības organizācijas definīcijai: </a:t>
          </a:r>
          <a:r>
            <a:rPr lang="lv-LV" sz="1200" b="0" dirty="0">
              <a:latin typeface="Verdana" panose="020B0604030504040204" pitchFamily="34" charset="0"/>
              <a:ea typeface="Verdana" panose="020B0604030504040204" pitchFamily="34" charset="0"/>
            </a:rPr>
            <a:t>tiek vērtēta finanšu uzskaite un darbības bez saimnieciska rakstura;</a:t>
          </a:r>
        </a:p>
      </dgm:t>
    </dgm:pt>
    <dgm:pt modelId="{D27081DD-8347-4333-98D4-7DBD3BA2CEEE}" type="parTrans" cxnId="{971041CF-84FC-48E0-AF96-14A420FD1128}">
      <dgm:prSet/>
      <dgm:spPr/>
    </dgm:pt>
    <dgm:pt modelId="{6B139A3E-81AD-468F-94F9-8EDA648626CF}" type="sibTrans" cxnId="{971041CF-84FC-48E0-AF96-14A420FD1128}">
      <dgm:prSet/>
      <dgm:spPr/>
    </dgm:pt>
    <dgm:pt modelId="{E13D85C7-C44F-474F-BBA2-5AF64AA222BF}">
      <dgm:prSet custT="1"/>
      <dgm:spPr>
        <a:ln>
          <a:solidFill>
            <a:schemeClr val="accent2">
              <a:lumMod val="40000"/>
              <a:lumOff val="60000"/>
            </a:schemeClr>
          </a:solidFill>
        </a:ln>
      </dgm:spPr>
      <dgm:t>
        <a:bodyPr/>
        <a:lstStyle/>
        <a:p>
          <a:pPr algn="just"/>
          <a:r>
            <a:rPr lang="lv-LV" sz="1200" b="1" dirty="0">
              <a:latin typeface="Verdana" panose="020B0604030504040204" pitchFamily="34" charset="0"/>
              <a:ea typeface="Verdana" panose="020B0604030504040204" pitchFamily="34" charset="0"/>
            </a:rPr>
            <a:t>Oficiāls apstiprinājums: </a:t>
          </a:r>
          <a:r>
            <a:rPr lang="lv-LV" sz="1200" b="0" dirty="0">
              <a:latin typeface="Verdana" panose="020B0604030504040204" pitchFamily="34" charset="0"/>
              <a:ea typeface="Verdana" panose="020B0604030504040204" pitchFamily="34" charset="0"/>
            </a:rPr>
            <a:t>jāiesniedz parakstīts apliecinājums par līdzdalību projektā (projekta E daļa).</a:t>
          </a:r>
        </a:p>
      </dgm:t>
    </dgm:pt>
    <dgm:pt modelId="{D4FE4693-4B8D-4037-9761-CF978D966F40}" type="parTrans" cxnId="{03A72405-3E54-49D2-BA7A-5DF980A79E77}">
      <dgm:prSet/>
      <dgm:spPr/>
    </dgm:pt>
    <dgm:pt modelId="{6B0B2F29-9D77-4CBB-A0FA-C823ED049503}" type="sibTrans" cxnId="{03A72405-3E54-49D2-BA7A-5DF980A79E77}">
      <dgm:prSet/>
      <dgm:spPr/>
    </dgm:pt>
    <dgm:pt modelId="{5EE87C5D-D727-4BB7-BE16-33986497A574}">
      <dgm:prSet custT="1"/>
      <dgm:spPr>
        <a:ln>
          <a:solidFill>
            <a:schemeClr val="accent2">
              <a:lumMod val="60000"/>
              <a:lumOff val="40000"/>
            </a:schemeClr>
          </a:solidFill>
        </a:ln>
      </dgm:spPr>
      <dgm:t>
        <a:bodyPr/>
        <a:lstStyle/>
        <a:p>
          <a:r>
            <a:rPr lang="lv-LV" sz="1300" dirty="0">
              <a:latin typeface="Verdana" panose="020B0604030504040204" pitchFamily="34" charset="0"/>
              <a:ea typeface="Verdana" panose="020B0604030504040204" pitchFamily="34" charset="0"/>
            </a:rPr>
            <a:t>reģistrēta Latvijas Republikas Zinātnisko institūciju reģistrā,</a:t>
          </a:r>
        </a:p>
      </dgm:t>
    </dgm:pt>
    <dgm:pt modelId="{BA0A2A4C-99C3-470F-9FE1-D5AD60F337E8}" type="parTrans" cxnId="{02F1FDEA-FB21-41AC-BB0B-67E806FA6478}">
      <dgm:prSet/>
      <dgm:spPr/>
    </dgm:pt>
    <dgm:pt modelId="{DDC354C0-760F-4B01-9BC9-EBE307E5C04A}" type="sibTrans" cxnId="{02F1FDEA-FB21-41AC-BB0B-67E806FA6478}">
      <dgm:prSet/>
      <dgm:spPr/>
    </dgm:pt>
    <dgm:pt modelId="{351D7F85-FCEC-40E2-8287-F63F309740D5}">
      <dgm:prSet custT="1"/>
      <dgm:spPr>
        <a:ln>
          <a:solidFill>
            <a:schemeClr val="accent2">
              <a:lumMod val="60000"/>
              <a:lumOff val="40000"/>
            </a:schemeClr>
          </a:solidFill>
        </a:ln>
      </dgm:spPr>
      <dgm:t>
        <a:bodyPr/>
        <a:lstStyle/>
        <a:p>
          <a:r>
            <a:rPr lang="lv-LV" sz="1300" dirty="0">
              <a:latin typeface="Verdana" panose="020B0604030504040204" pitchFamily="34" charset="0"/>
              <a:ea typeface="Verdana" panose="020B0604030504040204" pitchFamily="34" charset="0"/>
            </a:rPr>
            <a:t>ir publisko vai privāto tiesību subjekts vai augstskola,</a:t>
          </a:r>
        </a:p>
      </dgm:t>
    </dgm:pt>
    <dgm:pt modelId="{987D5B94-075C-4950-9DB7-3213ACE875C9}" type="parTrans" cxnId="{0B39310E-08FA-49CC-BB31-CC4EC6C792D7}">
      <dgm:prSet/>
      <dgm:spPr/>
    </dgm:pt>
    <dgm:pt modelId="{5EA5801B-1520-4EB4-86D1-8A3AF1A22F73}" type="sibTrans" cxnId="{0B39310E-08FA-49CC-BB31-CC4EC6C792D7}">
      <dgm:prSet/>
      <dgm:spPr/>
    </dgm:pt>
    <dgm:pt modelId="{2766B9D4-BB28-4922-B646-819A55631C38}">
      <dgm:prSet custT="1"/>
      <dgm:spPr>
        <a:ln>
          <a:solidFill>
            <a:schemeClr val="accent2">
              <a:lumMod val="60000"/>
              <a:lumOff val="40000"/>
            </a:schemeClr>
          </a:solidFill>
        </a:ln>
      </dgm:spPr>
      <dgm:t>
        <a:bodyPr/>
        <a:lstStyle/>
        <a:p>
          <a:r>
            <a:rPr lang="lv-LV" sz="1300" dirty="0">
              <a:latin typeface="Verdana" panose="020B0604030504040204" pitchFamily="34" charset="0"/>
              <a:ea typeface="Verdana" panose="020B0604030504040204" pitchFamily="34" charset="0"/>
            </a:rPr>
            <a:t>atbilst pētniecības organizācijas definīcijai,</a:t>
          </a:r>
        </a:p>
      </dgm:t>
    </dgm:pt>
    <dgm:pt modelId="{47111423-2916-4E36-8326-E3FAF1066DAA}" type="parTrans" cxnId="{1158EEA8-8ABA-46AA-BFC7-88F39298B19A}">
      <dgm:prSet/>
      <dgm:spPr/>
    </dgm:pt>
    <dgm:pt modelId="{81921669-B102-46F3-B4F3-31ADB52BB634}" type="sibTrans" cxnId="{1158EEA8-8ABA-46AA-BFC7-88F39298B19A}">
      <dgm:prSet/>
      <dgm:spPr/>
    </dgm:pt>
    <dgm:pt modelId="{C2A7D570-488E-44C9-A3BA-FBC51F32CA48}">
      <dgm:prSet custT="1"/>
      <dgm:spPr>
        <a:ln>
          <a:solidFill>
            <a:schemeClr val="accent2">
              <a:lumMod val="60000"/>
              <a:lumOff val="40000"/>
            </a:schemeClr>
          </a:solidFill>
        </a:ln>
      </dgm:spPr>
      <dgm:t>
        <a:bodyPr/>
        <a:lstStyle/>
        <a:p>
          <a:r>
            <a:rPr lang="lv-LV" sz="1300" b="1" dirty="0">
              <a:latin typeface="Verdana" panose="020B0604030504040204" pitchFamily="34" charset="0"/>
              <a:ea typeface="Verdana" panose="020B0604030504040204" pitchFamily="34" charset="0"/>
            </a:rPr>
            <a:t>piedalās projektā</a:t>
          </a:r>
          <a:r>
            <a:rPr lang="lv-LV" sz="1300" dirty="0">
              <a:latin typeface="Verdana" panose="020B0604030504040204" pitchFamily="34" charset="0"/>
              <a:ea typeface="Verdana" panose="020B0604030504040204" pitchFamily="34" charset="0"/>
            </a:rPr>
            <a:t> ar savu personālu vai pētniecības infrastruktūru</a:t>
          </a:r>
        </a:p>
      </dgm:t>
    </dgm:pt>
    <dgm:pt modelId="{359DE8C0-29A7-4A60-AA62-CAB5AA6E037C}" type="parTrans" cxnId="{5A67B7B1-578D-4FD5-9ADF-8B4E84F7A357}">
      <dgm:prSet/>
      <dgm:spPr/>
    </dgm:pt>
    <dgm:pt modelId="{63BF5D74-BC14-4904-A63B-952B608048FD}" type="sibTrans" cxnId="{5A67B7B1-578D-4FD5-9ADF-8B4E84F7A357}">
      <dgm:prSet/>
      <dgm:spPr/>
    </dgm:pt>
    <dgm:pt modelId="{999208EE-0DD9-4FB6-86B9-FB1382F8C099}" type="pres">
      <dgm:prSet presAssocID="{C4827BDF-A769-4FBE-9A0A-D9A1E1D8458C}" presName="linear" presStyleCnt="0">
        <dgm:presLayoutVars>
          <dgm:dir/>
          <dgm:animLvl val="lvl"/>
          <dgm:resizeHandles val="exact"/>
        </dgm:presLayoutVars>
      </dgm:prSet>
      <dgm:spPr/>
    </dgm:pt>
    <dgm:pt modelId="{EDC3BF2B-9563-42ED-B97D-431FCEDE24D8}" type="pres">
      <dgm:prSet presAssocID="{BBAC945B-6A8E-4DCD-9712-F294E3B58ED9}" presName="parentLin" presStyleCnt="0"/>
      <dgm:spPr/>
    </dgm:pt>
    <dgm:pt modelId="{458A1F8C-CC45-4033-9DA0-4FAAA421042B}" type="pres">
      <dgm:prSet presAssocID="{BBAC945B-6A8E-4DCD-9712-F294E3B58ED9}" presName="parentLeftMargin" presStyleLbl="node1" presStyleIdx="0" presStyleCnt="3"/>
      <dgm:spPr/>
    </dgm:pt>
    <dgm:pt modelId="{D2F44B2C-9402-4E93-8F73-1363D33124C0}" type="pres">
      <dgm:prSet presAssocID="{BBAC945B-6A8E-4DCD-9712-F294E3B58ED9}" presName="parentText" presStyleLbl="node1" presStyleIdx="0" presStyleCnt="3">
        <dgm:presLayoutVars>
          <dgm:chMax val="0"/>
          <dgm:bulletEnabled val="1"/>
        </dgm:presLayoutVars>
      </dgm:prSet>
      <dgm:spPr/>
    </dgm:pt>
    <dgm:pt modelId="{72AD69D6-48E2-4A92-8022-AA1F68149642}" type="pres">
      <dgm:prSet presAssocID="{BBAC945B-6A8E-4DCD-9712-F294E3B58ED9}" presName="negativeSpace" presStyleCnt="0"/>
      <dgm:spPr/>
    </dgm:pt>
    <dgm:pt modelId="{DF8042AB-A574-445C-A5EE-C3A9468D966F}" type="pres">
      <dgm:prSet presAssocID="{BBAC945B-6A8E-4DCD-9712-F294E3B58ED9}" presName="childText" presStyleLbl="conFgAcc1" presStyleIdx="0" presStyleCnt="3">
        <dgm:presLayoutVars>
          <dgm:bulletEnabled val="1"/>
        </dgm:presLayoutVars>
      </dgm:prSet>
      <dgm:spPr/>
    </dgm:pt>
    <dgm:pt modelId="{8356B47F-A18B-472F-8A19-4C7CD7BD507B}" type="pres">
      <dgm:prSet presAssocID="{AC20FEAD-858B-4A61-8B78-EE5C89E0143C}" presName="spaceBetweenRectangles" presStyleCnt="0"/>
      <dgm:spPr/>
    </dgm:pt>
    <dgm:pt modelId="{C425769A-5E0A-4FC8-A86E-95E6AFA7C1EC}" type="pres">
      <dgm:prSet presAssocID="{CF2FCA95-02C8-4164-9C1A-0CC151B07B06}" presName="parentLin" presStyleCnt="0"/>
      <dgm:spPr/>
    </dgm:pt>
    <dgm:pt modelId="{8A9DFFD0-D8B3-4F76-82DC-61BC4AF69DCD}" type="pres">
      <dgm:prSet presAssocID="{CF2FCA95-02C8-4164-9C1A-0CC151B07B06}" presName="parentLeftMargin" presStyleLbl="node1" presStyleIdx="0" presStyleCnt="3"/>
      <dgm:spPr/>
    </dgm:pt>
    <dgm:pt modelId="{DD81A487-B24E-45A4-A4EC-DE15BC70B6F0}" type="pres">
      <dgm:prSet presAssocID="{CF2FCA95-02C8-4164-9C1A-0CC151B07B06}" presName="parentText" presStyleLbl="node1" presStyleIdx="1" presStyleCnt="3">
        <dgm:presLayoutVars>
          <dgm:chMax val="0"/>
          <dgm:bulletEnabled val="1"/>
        </dgm:presLayoutVars>
      </dgm:prSet>
      <dgm:spPr/>
    </dgm:pt>
    <dgm:pt modelId="{864788AC-444A-43D2-9B64-0C389C44319A}" type="pres">
      <dgm:prSet presAssocID="{CF2FCA95-02C8-4164-9C1A-0CC151B07B06}" presName="negativeSpace" presStyleCnt="0"/>
      <dgm:spPr/>
    </dgm:pt>
    <dgm:pt modelId="{664E3BF4-43A0-47BF-8F2E-E29EA351048A}" type="pres">
      <dgm:prSet presAssocID="{CF2FCA95-02C8-4164-9C1A-0CC151B07B06}" presName="childText" presStyleLbl="conFgAcc1" presStyleIdx="1" presStyleCnt="3">
        <dgm:presLayoutVars>
          <dgm:bulletEnabled val="1"/>
        </dgm:presLayoutVars>
      </dgm:prSet>
      <dgm:spPr/>
    </dgm:pt>
    <dgm:pt modelId="{4F619A85-BB7E-44FC-AE5D-F952CEE19507}" type="pres">
      <dgm:prSet presAssocID="{9F5C62F8-0741-4A03-AA8B-EE7EFC827EC4}" presName="spaceBetweenRectangles" presStyleCnt="0"/>
      <dgm:spPr/>
    </dgm:pt>
    <dgm:pt modelId="{C89C0941-A472-4B31-8C10-62E30578DCE5}" type="pres">
      <dgm:prSet presAssocID="{0B0FD1A3-35A7-4F7E-9AF5-F94768F57536}" presName="parentLin" presStyleCnt="0"/>
      <dgm:spPr/>
    </dgm:pt>
    <dgm:pt modelId="{4BCD3253-3ECB-41B6-A086-24C124F98651}" type="pres">
      <dgm:prSet presAssocID="{0B0FD1A3-35A7-4F7E-9AF5-F94768F57536}" presName="parentLeftMargin" presStyleLbl="node1" presStyleIdx="1" presStyleCnt="3"/>
      <dgm:spPr/>
    </dgm:pt>
    <dgm:pt modelId="{D1F47A82-5FAA-497F-A0FC-6FB4A66D445F}" type="pres">
      <dgm:prSet presAssocID="{0B0FD1A3-35A7-4F7E-9AF5-F94768F57536}" presName="parentText" presStyleLbl="node1" presStyleIdx="2" presStyleCnt="3">
        <dgm:presLayoutVars>
          <dgm:chMax val="0"/>
          <dgm:bulletEnabled val="1"/>
        </dgm:presLayoutVars>
      </dgm:prSet>
      <dgm:spPr/>
    </dgm:pt>
    <dgm:pt modelId="{00E8997A-B121-4EE0-A708-5738775F40EA}" type="pres">
      <dgm:prSet presAssocID="{0B0FD1A3-35A7-4F7E-9AF5-F94768F57536}" presName="negativeSpace" presStyleCnt="0"/>
      <dgm:spPr/>
    </dgm:pt>
    <dgm:pt modelId="{E703448B-0D36-430C-ABDC-3C1165C32C67}" type="pres">
      <dgm:prSet presAssocID="{0B0FD1A3-35A7-4F7E-9AF5-F94768F57536}" presName="childText" presStyleLbl="conFgAcc1" presStyleIdx="2" presStyleCnt="3">
        <dgm:presLayoutVars>
          <dgm:bulletEnabled val="1"/>
        </dgm:presLayoutVars>
      </dgm:prSet>
      <dgm:spPr/>
    </dgm:pt>
  </dgm:ptLst>
  <dgm:cxnLst>
    <dgm:cxn modelId="{4DA10F02-B78E-4A0D-B0E9-FF436C17A479}" type="presOf" srcId="{0B0FD1A3-35A7-4F7E-9AF5-F94768F57536}" destId="{4BCD3253-3ECB-41B6-A086-24C124F98651}" srcOrd="0" destOrd="0" presId="urn:microsoft.com/office/officeart/2005/8/layout/list1"/>
    <dgm:cxn modelId="{8B49AE04-C2C0-4916-A8BD-6E886F9499E2}" type="presOf" srcId="{BBAC945B-6A8E-4DCD-9712-F294E3B58ED9}" destId="{D2F44B2C-9402-4E93-8F73-1363D33124C0}" srcOrd="1" destOrd="0" presId="urn:microsoft.com/office/officeart/2005/8/layout/list1"/>
    <dgm:cxn modelId="{03A72405-3E54-49D2-BA7A-5DF980A79E77}" srcId="{0B0FD1A3-35A7-4F7E-9AF5-F94768F57536}" destId="{E13D85C7-C44F-474F-BBA2-5AF64AA222BF}" srcOrd="3" destOrd="0" parTransId="{D4FE4693-4B8D-4037-9761-CF978D966F40}" sibTransId="{6B0B2F29-9D77-4CBB-A0FA-C823ED049503}"/>
    <dgm:cxn modelId="{96607009-D502-444B-A3FD-E4C47297E44B}" type="presOf" srcId="{898A956F-F500-4FF0-8C77-2D8E2AFA08F9}" destId="{E703448B-0D36-430C-ABDC-3C1165C32C67}" srcOrd="0" destOrd="1" presId="urn:microsoft.com/office/officeart/2005/8/layout/list1"/>
    <dgm:cxn modelId="{52358F0A-7E3E-44BA-82CC-F1E54E49CAEC}" srcId="{C4827BDF-A769-4FBE-9A0A-D9A1E1D8458C}" destId="{BBAC945B-6A8E-4DCD-9712-F294E3B58ED9}" srcOrd="0" destOrd="0" parTransId="{4DAD0B56-D629-468C-BCAF-B85DFBE1CC29}" sibTransId="{AC20FEAD-858B-4A61-8B78-EE5C89E0143C}"/>
    <dgm:cxn modelId="{0B39310E-08FA-49CC-BB31-CC4EC6C792D7}" srcId="{CF2FCA95-02C8-4164-9C1A-0CC151B07B06}" destId="{351D7F85-FCEC-40E2-8287-F63F309740D5}" srcOrd="2" destOrd="0" parTransId="{987D5B94-075C-4950-9DB7-3213ACE875C9}" sibTransId="{5EA5801B-1520-4EB4-86D1-8A3AF1A22F73}"/>
    <dgm:cxn modelId="{2F15742A-9F69-411F-92AF-947D81249B67}" type="presOf" srcId="{C2A7D570-488E-44C9-A3BA-FBC51F32CA48}" destId="{664E3BF4-43A0-47BF-8F2E-E29EA351048A}" srcOrd="0" destOrd="4" presId="urn:microsoft.com/office/officeart/2005/8/layout/list1"/>
    <dgm:cxn modelId="{CB33BE2B-2F6F-4239-8ED7-3907104BBB09}" type="presOf" srcId="{5EE87C5D-D727-4BB7-BE16-33986497A574}" destId="{664E3BF4-43A0-47BF-8F2E-E29EA351048A}" srcOrd="0" destOrd="1" presId="urn:microsoft.com/office/officeart/2005/8/layout/list1"/>
    <dgm:cxn modelId="{BC3AB03F-9EC3-416F-A8DF-4CA803B6B90B}" type="presOf" srcId="{76F974E7-BB77-4506-A13C-19249520BD98}" destId="{E703448B-0D36-430C-ABDC-3C1165C32C67}" srcOrd="0" destOrd="0" presId="urn:microsoft.com/office/officeart/2005/8/layout/list1"/>
    <dgm:cxn modelId="{47836D5D-0C9F-4C06-B810-E3C37EC85432}" srcId="{0B0FD1A3-35A7-4F7E-9AF5-F94768F57536}" destId="{898A956F-F500-4FF0-8C77-2D8E2AFA08F9}" srcOrd="1" destOrd="0" parTransId="{BCD33384-C3CD-420F-9029-D8A6C5101603}" sibTransId="{24453BAE-8F16-4474-BA9D-C1C25BC98BDE}"/>
    <dgm:cxn modelId="{31562E71-CB80-430F-8409-957CF099DC6C}" type="presOf" srcId="{BBAC945B-6A8E-4DCD-9712-F294E3B58ED9}" destId="{458A1F8C-CC45-4033-9DA0-4FAAA421042B}" srcOrd="0" destOrd="0" presId="urn:microsoft.com/office/officeart/2005/8/layout/list1"/>
    <dgm:cxn modelId="{1FAB1577-DD0D-4DA5-A562-0DA12E21FAB3}" type="presOf" srcId="{351D7F85-FCEC-40E2-8287-F63F309740D5}" destId="{664E3BF4-43A0-47BF-8F2E-E29EA351048A}" srcOrd="0" destOrd="2" presId="urn:microsoft.com/office/officeart/2005/8/layout/list1"/>
    <dgm:cxn modelId="{877C9782-5041-4EFF-87F2-B83F9A51A131}" srcId="{0B0FD1A3-35A7-4F7E-9AF5-F94768F57536}" destId="{76F974E7-BB77-4506-A13C-19249520BD98}" srcOrd="0" destOrd="0" parTransId="{F137C9E9-45BD-44B0-A939-E5AE3019E49F}" sibTransId="{1109A5A1-7B6C-4121-AF9B-39FAC91DE85F}"/>
    <dgm:cxn modelId="{8B936183-7D39-4B07-9279-263FF633B896}" type="presOf" srcId="{CF2FCA95-02C8-4164-9C1A-0CC151B07B06}" destId="{8A9DFFD0-D8B3-4F76-82DC-61BC4AF69DCD}" srcOrd="0" destOrd="0" presId="urn:microsoft.com/office/officeart/2005/8/layout/list1"/>
    <dgm:cxn modelId="{861D358C-9155-42A5-83D4-143D884ADAC3}" type="presOf" srcId="{C4827BDF-A769-4FBE-9A0A-D9A1E1D8458C}" destId="{999208EE-0DD9-4FB6-86B9-FB1382F8C099}" srcOrd="0" destOrd="0" presId="urn:microsoft.com/office/officeart/2005/8/layout/list1"/>
    <dgm:cxn modelId="{5B21E298-497C-4762-A7EC-E4D85F373C78}" srcId="{C4827BDF-A769-4FBE-9A0A-D9A1E1D8458C}" destId="{CF2FCA95-02C8-4164-9C1A-0CC151B07B06}" srcOrd="1" destOrd="0" parTransId="{11E12113-1EE3-442C-9AC8-7CD01C359989}" sibTransId="{9F5C62F8-0741-4A03-AA8B-EE7EFC827EC4}"/>
    <dgm:cxn modelId="{7C8CE49F-4DB7-4906-B356-D36146FA0855}" type="presOf" srcId="{E13D85C7-C44F-474F-BBA2-5AF64AA222BF}" destId="{E703448B-0D36-430C-ABDC-3C1165C32C67}" srcOrd="0" destOrd="3" presId="urn:microsoft.com/office/officeart/2005/8/layout/list1"/>
    <dgm:cxn modelId="{1158EEA8-8ABA-46AA-BFC7-88F39298B19A}" srcId="{CF2FCA95-02C8-4164-9C1A-0CC151B07B06}" destId="{2766B9D4-BB28-4922-B646-819A55631C38}" srcOrd="3" destOrd="0" parTransId="{47111423-2916-4E36-8326-E3FAF1066DAA}" sibTransId="{81921669-B102-46F3-B4F3-31ADB52BB634}"/>
    <dgm:cxn modelId="{246591AF-BDDB-48FC-BD4D-3D2B702C90B9}" srcId="{CF2FCA95-02C8-4164-9C1A-0CC151B07B06}" destId="{C87879BF-DD7E-4C41-8B65-2894DF463A41}" srcOrd="0" destOrd="0" parTransId="{5A90043E-5E2B-45EF-86F4-C409E7CBEB07}" sibTransId="{8BF7B698-FF03-4F96-AECB-FA989AC01A2B}"/>
    <dgm:cxn modelId="{5A67B7B1-578D-4FD5-9ADF-8B4E84F7A357}" srcId="{CF2FCA95-02C8-4164-9C1A-0CC151B07B06}" destId="{C2A7D570-488E-44C9-A3BA-FBC51F32CA48}" srcOrd="4" destOrd="0" parTransId="{359DE8C0-29A7-4A60-AA62-CAB5AA6E037C}" sibTransId="{63BF5D74-BC14-4904-A63B-952B608048FD}"/>
    <dgm:cxn modelId="{359C84BA-D01E-4FA1-97FD-C1AB4493AF17}" type="presOf" srcId="{C87879BF-DD7E-4C41-8B65-2894DF463A41}" destId="{664E3BF4-43A0-47BF-8F2E-E29EA351048A}" srcOrd="0" destOrd="0" presId="urn:microsoft.com/office/officeart/2005/8/layout/list1"/>
    <dgm:cxn modelId="{971041CF-84FC-48E0-AF96-14A420FD1128}" srcId="{0B0FD1A3-35A7-4F7E-9AF5-F94768F57536}" destId="{E56473D4-576E-4F5C-B777-A41240A0E638}" srcOrd="2" destOrd="0" parTransId="{D27081DD-8347-4333-98D4-7DBD3BA2CEEE}" sibTransId="{6B139A3E-81AD-468F-94F9-8EDA648626CF}"/>
    <dgm:cxn modelId="{339BF1D5-5EA1-47F8-A93F-279AEDC599B9}" type="presOf" srcId="{2766B9D4-BB28-4922-B646-819A55631C38}" destId="{664E3BF4-43A0-47BF-8F2E-E29EA351048A}" srcOrd="0" destOrd="3" presId="urn:microsoft.com/office/officeart/2005/8/layout/list1"/>
    <dgm:cxn modelId="{5CE6CCE4-89D5-43A8-BE28-AD1DFD8BC9DE}" srcId="{BBAC945B-6A8E-4DCD-9712-F294E3B58ED9}" destId="{70E31A27-0E70-48FD-854E-2259E933E92C}" srcOrd="0" destOrd="0" parTransId="{8FB5B606-C2D0-4511-AEF2-BE157EA91A09}" sibTransId="{1C473027-553A-4D03-8960-1FBB044059A4}"/>
    <dgm:cxn modelId="{02F1FDEA-FB21-41AC-BB0B-67E806FA6478}" srcId="{CF2FCA95-02C8-4164-9C1A-0CC151B07B06}" destId="{5EE87C5D-D727-4BB7-BE16-33986497A574}" srcOrd="1" destOrd="0" parTransId="{BA0A2A4C-99C3-470F-9FE1-D5AD60F337E8}" sibTransId="{DDC354C0-760F-4B01-9BC9-EBE307E5C04A}"/>
    <dgm:cxn modelId="{978F6EF6-091C-404D-B997-2EEA7094FF92}" type="presOf" srcId="{0B0FD1A3-35A7-4F7E-9AF5-F94768F57536}" destId="{D1F47A82-5FAA-497F-A0FC-6FB4A66D445F}" srcOrd="1" destOrd="0" presId="urn:microsoft.com/office/officeart/2005/8/layout/list1"/>
    <dgm:cxn modelId="{963B79F7-1C7D-4F0E-95C9-7FBC8D4E0BF1}" srcId="{C4827BDF-A769-4FBE-9A0A-D9A1E1D8458C}" destId="{0B0FD1A3-35A7-4F7E-9AF5-F94768F57536}" srcOrd="2" destOrd="0" parTransId="{058CA97F-AD14-4959-832E-CBD36C7B4B8A}" sibTransId="{A854EE6B-AD99-4AE6-8ADD-D15454AE02FD}"/>
    <dgm:cxn modelId="{F8F8B2F7-ADEB-4095-A735-4BC50A330328}" type="presOf" srcId="{E56473D4-576E-4F5C-B777-A41240A0E638}" destId="{E703448B-0D36-430C-ABDC-3C1165C32C67}" srcOrd="0" destOrd="2" presId="urn:microsoft.com/office/officeart/2005/8/layout/list1"/>
    <dgm:cxn modelId="{0A8173FD-821E-4842-8EC9-FA0F849891A0}" type="presOf" srcId="{CF2FCA95-02C8-4164-9C1A-0CC151B07B06}" destId="{DD81A487-B24E-45A4-A4EC-DE15BC70B6F0}" srcOrd="1" destOrd="0" presId="urn:microsoft.com/office/officeart/2005/8/layout/list1"/>
    <dgm:cxn modelId="{883535FE-D307-40A0-8D8C-B9E44B7D1064}" type="presOf" srcId="{70E31A27-0E70-48FD-854E-2259E933E92C}" destId="{DF8042AB-A574-445C-A5EE-C3A9468D966F}" srcOrd="0" destOrd="0" presId="urn:microsoft.com/office/officeart/2005/8/layout/list1"/>
    <dgm:cxn modelId="{EBE31D61-9851-49E1-8DC3-72D4D60CF712}" type="presParOf" srcId="{999208EE-0DD9-4FB6-86B9-FB1382F8C099}" destId="{EDC3BF2B-9563-42ED-B97D-431FCEDE24D8}" srcOrd="0" destOrd="0" presId="urn:microsoft.com/office/officeart/2005/8/layout/list1"/>
    <dgm:cxn modelId="{6500D8B5-0C39-4E7D-891B-213879D71DE9}" type="presParOf" srcId="{EDC3BF2B-9563-42ED-B97D-431FCEDE24D8}" destId="{458A1F8C-CC45-4033-9DA0-4FAAA421042B}" srcOrd="0" destOrd="0" presId="urn:microsoft.com/office/officeart/2005/8/layout/list1"/>
    <dgm:cxn modelId="{D6E5DC43-B075-461B-B55C-EA6F1351F3D1}" type="presParOf" srcId="{EDC3BF2B-9563-42ED-B97D-431FCEDE24D8}" destId="{D2F44B2C-9402-4E93-8F73-1363D33124C0}" srcOrd="1" destOrd="0" presId="urn:microsoft.com/office/officeart/2005/8/layout/list1"/>
    <dgm:cxn modelId="{75D9242B-DF4C-40D7-A073-84516FC671AE}" type="presParOf" srcId="{999208EE-0DD9-4FB6-86B9-FB1382F8C099}" destId="{72AD69D6-48E2-4A92-8022-AA1F68149642}" srcOrd="1" destOrd="0" presId="urn:microsoft.com/office/officeart/2005/8/layout/list1"/>
    <dgm:cxn modelId="{1C793D21-A97A-4CDD-B679-A4BC20116478}" type="presParOf" srcId="{999208EE-0DD9-4FB6-86B9-FB1382F8C099}" destId="{DF8042AB-A574-445C-A5EE-C3A9468D966F}" srcOrd="2" destOrd="0" presId="urn:microsoft.com/office/officeart/2005/8/layout/list1"/>
    <dgm:cxn modelId="{FE84ABFA-3A55-4F4A-B6EF-83A7D49A6304}" type="presParOf" srcId="{999208EE-0DD9-4FB6-86B9-FB1382F8C099}" destId="{8356B47F-A18B-472F-8A19-4C7CD7BD507B}" srcOrd="3" destOrd="0" presId="urn:microsoft.com/office/officeart/2005/8/layout/list1"/>
    <dgm:cxn modelId="{87E1A676-8DAD-452C-BC11-69192811B113}" type="presParOf" srcId="{999208EE-0DD9-4FB6-86B9-FB1382F8C099}" destId="{C425769A-5E0A-4FC8-A86E-95E6AFA7C1EC}" srcOrd="4" destOrd="0" presId="urn:microsoft.com/office/officeart/2005/8/layout/list1"/>
    <dgm:cxn modelId="{B177ECBA-D88E-489D-8FDC-3325C53427EF}" type="presParOf" srcId="{C425769A-5E0A-4FC8-A86E-95E6AFA7C1EC}" destId="{8A9DFFD0-D8B3-4F76-82DC-61BC4AF69DCD}" srcOrd="0" destOrd="0" presId="urn:microsoft.com/office/officeart/2005/8/layout/list1"/>
    <dgm:cxn modelId="{890EFCCA-ACF0-4DDE-A4FA-CC74A4D32D51}" type="presParOf" srcId="{C425769A-5E0A-4FC8-A86E-95E6AFA7C1EC}" destId="{DD81A487-B24E-45A4-A4EC-DE15BC70B6F0}" srcOrd="1" destOrd="0" presId="urn:microsoft.com/office/officeart/2005/8/layout/list1"/>
    <dgm:cxn modelId="{788B6D81-A810-4DBB-8336-FB261E7C2EB0}" type="presParOf" srcId="{999208EE-0DD9-4FB6-86B9-FB1382F8C099}" destId="{864788AC-444A-43D2-9B64-0C389C44319A}" srcOrd="5" destOrd="0" presId="urn:microsoft.com/office/officeart/2005/8/layout/list1"/>
    <dgm:cxn modelId="{0C18B674-3C72-4B9B-AE4D-C30BB9DEB48E}" type="presParOf" srcId="{999208EE-0DD9-4FB6-86B9-FB1382F8C099}" destId="{664E3BF4-43A0-47BF-8F2E-E29EA351048A}" srcOrd="6" destOrd="0" presId="urn:microsoft.com/office/officeart/2005/8/layout/list1"/>
    <dgm:cxn modelId="{DD0E7F44-64E3-4560-9FE7-05C06A25D3AE}" type="presParOf" srcId="{999208EE-0DD9-4FB6-86B9-FB1382F8C099}" destId="{4F619A85-BB7E-44FC-AE5D-F952CEE19507}" srcOrd="7" destOrd="0" presId="urn:microsoft.com/office/officeart/2005/8/layout/list1"/>
    <dgm:cxn modelId="{C14E19A5-49C7-45F0-BD74-1FD11CB38EF1}" type="presParOf" srcId="{999208EE-0DD9-4FB6-86B9-FB1382F8C099}" destId="{C89C0941-A472-4B31-8C10-62E30578DCE5}" srcOrd="8" destOrd="0" presId="urn:microsoft.com/office/officeart/2005/8/layout/list1"/>
    <dgm:cxn modelId="{92BE3050-4A2D-4CFA-BD15-B01B7985690C}" type="presParOf" srcId="{C89C0941-A472-4B31-8C10-62E30578DCE5}" destId="{4BCD3253-3ECB-41B6-A086-24C124F98651}" srcOrd="0" destOrd="0" presId="urn:microsoft.com/office/officeart/2005/8/layout/list1"/>
    <dgm:cxn modelId="{5E6AFABB-A310-46E5-8CC6-008D6B762BF4}" type="presParOf" srcId="{C89C0941-A472-4B31-8C10-62E30578DCE5}" destId="{D1F47A82-5FAA-497F-A0FC-6FB4A66D445F}" srcOrd="1" destOrd="0" presId="urn:microsoft.com/office/officeart/2005/8/layout/list1"/>
    <dgm:cxn modelId="{2D2456F0-19FA-42C5-ABE9-E4A5D5642087}" type="presParOf" srcId="{999208EE-0DD9-4FB6-86B9-FB1382F8C099}" destId="{00E8997A-B121-4EE0-A708-5738775F40EA}" srcOrd="9" destOrd="0" presId="urn:microsoft.com/office/officeart/2005/8/layout/list1"/>
    <dgm:cxn modelId="{BC7A4235-0E33-4404-970F-1741DA14F43F}" type="presParOf" srcId="{999208EE-0DD9-4FB6-86B9-FB1382F8C099}" destId="{E703448B-0D36-430C-ABDC-3C1165C32C67}"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F34FF-B67F-4D9B-B313-632F978F19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B3DC791E-A3C6-4367-A03D-DA46E7BE6E73}">
      <dgm:prSet phldrT="[Text]" custT="1"/>
      <dgm:spPr>
        <a:solidFill>
          <a:schemeClr val="accent5">
            <a:lumMod val="75000"/>
          </a:schemeClr>
        </a:solidFill>
      </dgm:spPr>
      <dgm:t>
        <a:bodyPr/>
        <a:lstStyle/>
        <a:p>
          <a:r>
            <a:rPr lang="lv-LV" sz="2400" b="0" dirty="0">
              <a:latin typeface="Verdana" panose="020B0604030504040204" pitchFamily="34" charset="0"/>
              <a:ea typeface="Verdana" panose="020B0604030504040204" pitchFamily="34" charset="0"/>
            </a:rPr>
            <a:t>Projektu rezultāti (Nolikuma 47. un 48.p)</a:t>
          </a:r>
        </a:p>
      </dgm:t>
    </dgm:pt>
    <dgm:pt modelId="{5A2B0262-4494-4B31-B4DF-F7AAD5290DD6}" type="parTrans" cxnId="{7AA6385A-ADCD-4F65-8092-AADD5E241588}">
      <dgm:prSet/>
      <dgm:spPr/>
      <dgm:t>
        <a:bodyPr/>
        <a:lstStyle/>
        <a:p>
          <a:endParaRPr lang="lv-LV"/>
        </a:p>
      </dgm:t>
    </dgm:pt>
    <dgm:pt modelId="{40130849-1619-42D0-B5D6-CDBD22D39EC3}" type="sibTrans" cxnId="{7AA6385A-ADCD-4F65-8092-AADD5E241588}">
      <dgm:prSet/>
      <dgm:spPr/>
      <dgm:t>
        <a:bodyPr/>
        <a:lstStyle/>
        <a:p>
          <a:endParaRPr lang="lv-LV"/>
        </a:p>
      </dgm:t>
    </dgm:pt>
    <dgm:pt modelId="{E0B964D3-2A87-4DFC-B555-432746EEB717}">
      <dgm:prSet custT="1"/>
      <dgm:spPr>
        <a:ln>
          <a:solidFill>
            <a:schemeClr val="accent5">
              <a:lumMod val="75000"/>
            </a:schemeClr>
          </a:solidFill>
        </a:ln>
      </dgm:spPr>
      <dgm:t>
        <a:bodyPr/>
        <a:lstStyle/>
        <a:p>
          <a:pPr algn="l">
            <a:lnSpc>
              <a:spcPct val="90000"/>
            </a:lnSpc>
            <a:buNone/>
          </a:pPr>
          <a:endParaRPr lang="lv-LV" sz="1400" dirty="0">
            <a:latin typeface="Verdana" panose="020B0604030504040204" pitchFamily="34" charset="0"/>
            <a:ea typeface="Verdana" panose="020B0604030504040204" pitchFamily="34" charset="0"/>
          </a:endParaRPr>
        </a:p>
      </dgm:t>
    </dgm:pt>
    <dgm:pt modelId="{3449BE32-5BF5-4DBE-A17E-7E012864C10F}" type="sibTrans" cxnId="{37451E76-F265-4427-9D7F-9EBC65D24967}">
      <dgm:prSet/>
      <dgm:spPr/>
      <dgm:t>
        <a:bodyPr/>
        <a:lstStyle/>
        <a:p>
          <a:endParaRPr lang="lv-LV"/>
        </a:p>
      </dgm:t>
    </dgm:pt>
    <dgm:pt modelId="{50B09FFE-28C8-4B74-8453-B82118DE7178}" type="parTrans" cxnId="{37451E76-F265-4427-9D7F-9EBC65D24967}">
      <dgm:prSet/>
      <dgm:spPr/>
      <dgm:t>
        <a:bodyPr/>
        <a:lstStyle/>
        <a:p>
          <a:endParaRPr lang="lv-LV"/>
        </a:p>
      </dgm:t>
    </dgm:pt>
    <dgm:pt modelId="{4FCC0A19-A2DE-4F25-8E66-E26C22921E53}">
      <dgm:prSet/>
      <dgm:spPr>
        <a:ln>
          <a:solidFill>
            <a:schemeClr val="accent5">
              <a:lumMod val="75000"/>
            </a:schemeClr>
          </a:solidFill>
        </a:ln>
      </dgm:spPr>
      <dgm:t>
        <a:bodyPr/>
        <a:lstStyle/>
        <a:p>
          <a:pPr algn="l">
            <a:lnSpc>
              <a:spcPct val="90000"/>
            </a:lnSpc>
          </a:pPr>
          <a:endParaRPr lang="lv-LV" sz="900" dirty="0"/>
        </a:p>
      </dgm:t>
    </dgm:pt>
    <dgm:pt modelId="{0F2467B5-8089-4522-8034-DDA075286A88}" type="sibTrans" cxnId="{F70B3B49-B693-41A7-B907-820CE5FB943B}">
      <dgm:prSet/>
      <dgm:spPr/>
      <dgm:t>
        <a:bodyPr/>
        <a:lstStyle/>
        <a:p>
          <a:endParaRPr lang="lv-LV"/>
        </a:p>
      </dgm:t>
    </dgm:pt>
    <dgm:pt modelId="{284AA33C-5208-4F12-8BDD-57856F4A71AC}" type="parTrans" cxnId="{F70B3B49-B693-41A7-B907-820CE5FB943B}">
      <dgm:prSet/>
      <dgm:spPr/>
      <dgm:t>
        <a:bodyPr/>
        <a:lstStyle/>
        <a:p>
          <a:endParaRPr lang="lv-LV"/>
        </a:p>
      </dgm:t>
    </dgm:pt>
    <dgm:pt modelId="{A1CE4839-5BB1-4E94-B09A-4E77EF195402}">
      <dgm:prSet custT="1"/>
      <dgm:spPr/>
      <dgm:t>
        <a:bodyPr/>
        <a:lstStyle/>
        <a:p>
          <a:pPr algn="just">
            <a:lnSpc>
              <a:spcPct val="100000"/>
            </a:lnSpc>
            <a:buFont typeface="Wingdings" panose="05000000000000000000" pitchFamily="2" charset="2"/>
            <a:buChar char="ü"/>
          </a:pPr>
          <a:r>
            <a:rPr lang="lv-LV" sz="1400" b="1" i="0" u="none" dirty="0">
              <a:solidFill>
                <a:schemeClr val="accent2">
                  <a:lumMod val="75000"/>
                </a:schemeClr>
              </a:solidFill>
              <a:latin typeface="Verdana" panose="020B0604030504040204" pitchFamily="34" charset="0"/>
              <a:ea typeface="Verdana" panose="020B0604030504040204" pitchFamily="34" charset="0"/>
            </a:rPr>
            <a:t>Iesniegts pieteikums</a:t>
          </a:r>
          <a:r>
            <a:rPr lang="lv-LV" sz="1400" b="0" i="0" u="none" dirty="0">
              <a:latin typeface="Verdana" panose="020B0604030504040204" pitchFamily="34" charset="0"/>
              <a:ea typeface="Verdana" panose="020B0604030504040204" pitchFamily="34" charset="0"/>
            </a:rPr>
            <a:t> starptautiskā vai nacionālā pētniecības un attīstības projektu konkursā;</a:t>
          </a:r>
          <a:endParaRPr lang="lv-LV" sz="1400" dirty="0">
            <a:latin typeface="Verdana" panose="020B0604030504040204" pitchFamily="34" charset="0"/>
            <a:ea typeface="Verdana" panose="020B0604030504040204" pitchFamily="34" charset="0"/>
          </a:endParaRPr>
        </a:p>
      </dgm:t>
    </dgm:pt>
    <dgm:pt modelId="{05ECB4EF-8A87-463E-9280-2C830DB4C167}" type="parTrans" cxnId="{30EDB3B1-B923-4392-BF36-5EB44FF1696B}">
      <dgm:prSet/>
      <dgm:spPr/>
      <dgm:t>
        <a:bodyPr/>
        <a:lstStyle/>
        <a:p>
          <a:endParaRPr lang="lv-LV"/>
        </a:p>
      </dgm:t>
    </dgm:pt>
    <dgm:pt modelId="{AA8207A6-45C9-4A68-9DFC-F8F572BD6F2B}" type="sibTrans" cxnId="{30EDB3B1-B923-4392-BF36-5EB44FF1696B}">
      <dgm:prSet/>
      <dgm:spPr/>
      <dgm:t>
        <a:bodyPr/>
        <a:lstStyle/>
        <a:p>
          <a:endParaRPr lang="lv-LV"/>
        </a:p>
      </dgm:t>
    </dgm:pt>
    <dgm:pt modelId="{1456F198-88AC-4B74-A825-CCD5D5CF8D72}">
      <dgm:prSet custT="1"/>
      <dgm:spPr/>
      <dgm:t>
        <a:bodyPr/>
        <a:lstStyle/>
        <a:p>
          <a:pPr algn="just">
            <a:lnSpc>
              <a:spcPct val="100000"/>
            </a:lnSpc>
            <a:buFont typeface="Wingdings" panose="05000000000000000000" pitchFamily="2" charset="2"/>
            <a:buChar char="ü"/>
          </a:pPr>
          <a:r>
            <a:rPr lang="lv-LV" sz="1400" b="0" i="0" u="none" dirty="0">
              <a:latin typeface="Verdana" panose="020B0604030504040204" pitchFamily="34" charset="0"/>
              <a:ea typeface="Verdana" panose="020B0604030504040204" pitchFamily="34" charset="0"/>
            </a:rPr>
            <a:t>Noteiktā kārtībā sekmīgi </a:t>
          </a:r>
          <a:r>
            <a:rPr lang="lv-LV" sz="1400" b="1" i="0" u="none" dirty="0">
              <a:solidFill>
                <a:schemeClr val="accent2">
                  <a:lumMod val="75000"/>
                </a:schemeClr>
              </a:solidFill>
              <a:latin typeface="Verdana" panose="020B0604030504040204" pitchFamily="34" charset="0"/>
              <a:ea typeface="Verdana" panose="020B0604030504040204" pitchFamily="34" charset="0"/>
            </a:rPr>
            <a:t>aizstāvēts maģistra vai promocijas darbs</a:t>
          </a:r>
          <a:r>
            <a:rPr lang="lv-LV" sz="1400" b="0" i="0" u="none" dirty="0">
              <a:latin typeface="Verdana" panose="020B0604030504040204" pitchFamily="34" charset="0"/>
              <a:ea typeface="Verdana" panose="020B0604030504040204" pitchFamily="34" charset="0"/>
            </a:rPr>
            <a:t>, kas atbilst PIP mērķim;</a:t>
          </a:r>
          <a:endParaRPr lang="lv-LV" sz="1400" dirty="0">
            <a:latin typeface="Verdana" panose="020B0604030504040204" pitchFamily="34" charset="0"/>
            <a:ea typeface="Verdana" panose="020B0604030504040204" pitchFamily="34" charset="0"/>
          </a:endParaRPr>
        </a:p>
      </dgm:t>
    </dgm:pt>
    <dgm:pt modelId="{9C5A067F-8DFF-4CC7-B8F2-BEDFEAD3F03C}" type="parTrans" cxnId="{507DED98-240E-4EAC-B4C8-6D68AE0BF628}">
      <dgm:prSet/>
      <dgm:spPr/>
      <dgm:t>
        <a:bodyPr/>
        <a:lstStyle/>
        <a:p>
          <a:endParaRPr lang="lv-LV"/>
        </a:p>
      </dgm:t>
    </dgm:pt>
    <dgm:pt modelId="{72AC3046-35A1-4BC3-A791-F615061E574E}" type="sibTrans" cxnId="{507DED98-240E-4EAC-B4C8-6D68AE0BF628}">
      <dgm:prSet/>
      <dgm:spPr/>
      <dgm:t>
        <a:bodyPr/>
        <a:lstStyle/>
        <a:p>
          <a:endParaRPr lang="lv-LV"/>
        </a:p>
      </dgm:t>
    </dgm:pt>
    <dgm:pt modelId="{E5A045A5-0968-4CC6-BEB9-3D419D94E6EC}">
      <dgm:prSet custT="1"/>
      <dgm:spPr/>
      <dgm:t>
        <a:bodyPr/>
        <a:lstStyle/>
        <a:p>
          <a:pPr algn="just">
            <a:lnSpc>
              <a:spcPct val="100000"/>
            </a:lnSpc>
            <a:buFont typeface="Wingdings" panose="05000000000000000000" pitchFamily="2" charset="2"/>
            <a:buChar char="ü"/>
          </a:pPr>
          <a:r>
            <a:rPr lang="lv-LV" sz="1400" b="1" i="0" u="sng" dirty="0">
              <a:solidFill>
                <a:schemeClr val="accent2">
                  <a:lumMod val="75000"/>
                </a:schemeClr>
              </a:solidFill>
              <a:latin typeface="Verdana" panose="020B0604030504040204" pitchFamily="34" charset="0"/>
              <a:ea typeface="Verdana" panose="020B0604030504040204" pitchFamily="34" charset="0"/>
            </a:rPr>
            <a:t>Izstrādnes sākotnējā TRL līmeņa paaugstināšana par 1 vienību</a:t>
          </a:r>
          <a:endParaRPr lang="lv-LV" sz="1400" b="1" u="sng" dirty="0">
            <a:solidFill>
              <a:schemeClr val="accent2">
                <a:lumMod val="75000"/>
              </a:schemeClr>
            </a:solidFill>
            <a:latin typeface="Verdana" panose="020B0604030504040204" pitchFamily="34" charset="0"/>
            <a:ea typeface="Verdana" panose="020B0604030504040204" pitchFamily="34" charset="0"/>
          </a:endParaRPr>
        </a:p>
      </dgm:t>
    </dgm:pt>
    <dgm:pt modelId="{94CC9AD5-7D8E-44D2-9DC9-D08711311B8F}" type="parTrans" cxnId="{F78CED7A-2F31-47CF-A955-4171D5563901}">
      <dgm:prSet/>
      <dgm:spPr/>
      <dgm:t>
        <a:bodyPr/>
        <a:lstStyle/>
        <a:p>
          <a:endParaRPr lang="lv-LV"/>
        </a:p>
      </dgm:t>
    </dgm:pt>
    <dgm:pt modelId="{4D986FF4-FD6E-4F2C-AABB-D43C97D2DBDA}" type="sibTrans" cxnId="{F78CED7A-2F31-47CF-A955-4171D5563901}">
      <dgm:prSet/>
      <dgm:spPr/>
      <dgm:t>
        <a:bodyPr/>
        <a:lstStyle/>
        <a:p>
          <a:endParaRPr lang="lv-LV"/>
        </a:p>
      </dgm:t>
    </dgm:pt>
    <dgm:pt modelId="{0D7C3BC2-569C-4450-BC55-0E5B46B470B8}">
      <dgm:prSet custT="1"/>
      <dgm:spPr/>
      <dgm:t>
        <a:bodyPr/>
        <a:lstStyle/>
        <a:p>
          <a:pPr algn="just">
            <a:lnSpc>
              <a:spcPct val="100000"/>
            </a:lnSpc>
            <a:buFont typeface="Wingdings" panose="05000000000000000000" pitchFamily="2" charset="2"/>
            <a:buChar char="ü"/>
          </a:pPr>
          <a:r>
            <a:rPr lang="lv-LV" sz="1400" b="0" i="0" u="none" dirty="0">
              <a:latin typeface="Verdana" panose="020B0604030504040204" pitchFamily="34" charset="0"/>
              <a:ea typeface="Verdana" panose="020B0604030504040204" pitchFamily="34" charset="0"/>
            </a:rPr>
            <a:t>Jaunas ārstniecības un diagnostikas </a:t>
          </a:r>
          <a:r>
            <a:rPr lang="lv-LV" sz="1400" b="1" i="0" u="none" dirty="0">
              <a:solidFill>
                <a:schemeClr val="accent2">
                  <a:lumMod val="75000"/>
                </a:schemeClr>
              </a:solidFill>
              <a:latin typeface="Verdana" panose="020B0604030504040204" pitchFamily="34" charset="0"/>
              <a:ea typeface="Verdana" panose="020B0604030504040204" pitchFamily="34" charset="0"/>
            </a:rPr>
            <a:t>metodes</a:t>
          </a:r>
          <a:r>
            <a:rPr lang="lv-LV" sz="1400" b="0" i="0" u="none" dirty="0">
              <a:latin typeface="Verdana" panose="020B0604030504040204" pitchFamily="34" charset="0"/>
              <a:ea typeface="Verdana" panose="020B0604030504040204" pitchFamily="34" charset="0"/>
            </a:rPr>
            <a:t> (tai skaitā nekomercializējama metode);</a:t>
          </a:r>
          <a:endParaRPr lang="lv-LV" sz="1400" dirty="0">
            <a:latin typeface="Verdana" panose="020B0604030504040204" pitchFamily="34" charset="0"/>
            <a:ea typeface="Verdana" panose="020B0604030504040204" pitchFamily="34" charset="0"/>
          </a:endParaRPr>
        </a:p>
      </dgm:t>
    </dgm:pt>
    <dgm:pt modelId="{2AB9B542-4FEA-4369-B846-F6E7489ACF3D}" type="sibTrans" cxnId="{2973F6B3-CCF2-4AAC-8FC7-04C34CC067E1}">
      <dgm:prSet/>
      <dgm:spPr/>
      <dgm:t>
        <a:bodyPr/>
        <a:lstStyle/>
        <a:p>
          <a:endParaRPr lang="lv-LV"/>
        </a:p>
      </dgm:t>
    </dgm:pt>
    <dgm:pt modelId="{1A59CF8D-0CE8-4F4A-B625-337D6DA2D752}" type="parTrans" cxnId="{2973F6B3-CCF2-4AAC-8FC7-04C34CC067E1}">
      <dgm:prSet/>
      <dgm:spPr/>
      <dgm:t>
        <a:bodyPr/>
        <a:lstStyle/>
        <a:p>
          <a:endParaRPr lang="lv-LV"/>
        </a:p>
      </dgm:t>
    </dgm:pt>
    <dgm:pt modelId="{E3A505C1-9680-4D3D-9687-271B63CDAE6D}">
      <dgm:prSet custT="1"/>
      <dgm:spPr/>
      <dgm:t>
        <a:bodyPr/>
        <a:lstStyle/>
        <a:p>
          <a:pPr algn="just">
            <a:lnSpc>
              <a:spcPct val="100000"/>
            </a:lnSpc>
            <a:buFont typeface="Wingdings" panose="05000000000000000000" pitchFamily="2" charset="2"/>
            <a:buChar char="ü"/>
          </a:pPr>
          <a:r>
            <a:rPr lang="lv-LV" sz="1400" b="0" i="0" u="none" dirty="0">
              <a:latin typeface="Verdana" panose="020B0604030504040204" pitchFamily="34" charset="0"/>
              <a:ea typeface="Verdana" panose="020B0604030504040204" pitchFamily="34" charset="0"/>
            </a:rPr>
            <a:t>Jauna produkta vai jaunas tehnoloģijas </a:t>
          </a:r>
          <a:r>
            <a:rPr lang="lv-LV" sz="1400" b="1" i="0" u="none" dirty="0">
              <a:solidFill>
                <a:schemeClr val="accent2">
                  <a:lumMod val="75000"/>
                </a:schemeClr>
              </a:solidFill>
              <a:latin typeface="Verdana" panose="020B0604030504040204" pitchFamily="34" charset="0"/>
              <a:ea typeface="Verdana" panose="020B0604030504040204" pitchFamily="34" charset="0"/>
            </a:rPr>
            <a:t>prototips;</a:t>
          </a:r>
          <a:endParaRPr lang="lv-LV" sz="1400" b="1" dirty="0">
            <a:solidFill>
              <a:schemeClr val="accent2">
                <a:lumMod val="75000"/>
              </a:schemeClr>
            </a:solidFill>
            <a:latin typeface="Verdana" panose="020B0604030504040204" pitchFamily="34" charset="0"/>
            <a:ea typeface="Verdana" panose="020B0604030504040204" pitchFamily="34" charset="0"/>
          </a:endParaRPr>
        </a:p>
      </dgm:t>
    </dgm:pt>
    <dgm:pt modelId="{8BC81060-A7D9-4417-849B-D86B89781AEE}" type="parTrans" cxnId="{A7AF60A3-6934-4C74-8D2F-49BAB1531106}">
      <dgm:prSet/>
      <dgm:spPr/>
      <dgm:t>
        <a:bodyPr/>
        <a:lstStyle/>
        <a:p>
          <a:endParaRPr lang="lv-LV"/>
        </a:p>
      </dgm:t>
    </dgm:pt>
    <dgm:pt modelId="{A06CD745-79EC-46EE-8CDC-9DE4500F892D}" type="sibTrans" cxnId="{A7AF60A3-6934-4C74-8D2F-49BAB1531106}">
      <dgm:prSet/>
      <dgm:spPr/>
      <dgm:t>
        <a:bodyPr/>
        <a:lstStyle/>
        <a:p>
          <a:endParaRPr lang="lv-LV"/>
        </a:p>
      </dgm:t>
    </dgm:pt>
    <dgm:pt modelId="{389407AB-D92A-4412-9404-341319017829}">
      <dgm:prSet custT="1"/>
      <dgm:spPr/>
      <dgm:t>
        <a:bodyPr/>
        <a:lstStyle/>
        <a:p>
          <a:pPr algn="just">
            <a:lnSpc>
              <a:spcPct val="100000"/>
            </a:lnSpc>
            <a:buFont typeface="Wingdings" panose="05000000000000000000" pitchFamily="2" charset="2"/>
            <a:buChar char="ü"/>
          </a:pPr>
          <a:r>
            <a:rPr lang="lv-LV" sz="1400" b="0" i="0" u="none" dirty="0">
              <a:latin typeface="Verdana" panose="020B0604030504040204" pitchFamily="34" charset="0"/>
              <a:ea typeface="Verdana" panose="020B0604030504040204" pitchFamily="34" charset="0"/>
            </a:rPr>
            <a:t>Citi pētniecības specifikai un PIP pieteikumā noteiktajiem PIP uzdevumiem atbilstoši sasniedzamie PIP rezultāti, kas papildina iepriekšminētos.</a:t>
          </a:r>
          <a:endParaRPr lang="lv-LV" sz="1400" dirty="0">
            <a:latin typeface="Verdana" panose="020B0604030504040204" pitchFamily="34" charset="0"/>
            <a:ea typeface="Verdana" panose="020B0604030504040204" pitchFamily="34" charset="0"/>
          </a:endParaRPr>
        </a:p>
      </dgm:t>
    </dgm:pt>
    <dgm:pt modelId="{0B812E92-DB1A-4501-A466-04403939C049}" type="parTrans" cxnId="{8D944F4C-BA82-48C8-9489-26E2B048ED95}">
      <dgm:prSet/>
      <dgm:spPr/>
      <dgm:t>
        <a:bodyPr/>
        <a:lstStyle/>
        <a:p>
          <a:endParaRPr lang="lv-LV"/>
        </a:p>
      </dgm:t>
    </dgm:pt>
    <dgm:pt modelId="{16D25282-6BF9-4F13-933E-5F16E8FA2B0E}" type="sibTrans" cxnId="{8D944F4C-BA82-48C8-9489-26E2B048ED95}">
      <dgm:prSet/>
      <dgm:spPr/>
      <dgm:t>
        <a:bodyPr/>
        <a:lstStyle/>
        <a:p>
          <a:endParaRPr lang="lv-LV"/>
        </a:p>
      </dgm:t>
    </dgm:pt>
    <dgm:pt modelId="{B2E9AB32-7A4B-42D0-B760-BACD2D1BA7D1}">
      <dgm:prSet custT="1"/>
      <dgm:spPr/>
      <dgm:t>
        <a:bodyPr/>
        <a:lstStyle/>
        <a:p>
          <a:pPr algn="just">
            <a:lnSpc>
              <a:spcPct val="100000"/>
            </a:lnSpc>
            <a:buFont typeface="Wingdings" panose="05000000000000000000" pitchFamily="2" charset="2"/>
            <a:buChar char="ü"/>
          </a:pPr>
          <a:r>
            <a:rPr lang="lv-LV" sz="1400" b="1" i="0" u="none" dirty="0">
              <a:solidFill>
                <a:schemeClr val="accent2">
                  <a:lumMod val="75000"/>
                </a:schemeClr>
              </a:solidFill>
              <a:latin typeface="Verdana" panose="020B0604030504040204" pitchFamily="34" charset="0"/>
              <a:ea typeface="Verdana" panose="020B0604030504040204" pitchFamily="34" charset="0"/>
            </a:rPr>
            <a:t>Tehnoloģiju tiesību objekti </a:t>
          </a:r>
          <a:r>
            <a:rPr lang="lv-LV" sz="1400" b="0" i="0" u="none" dirty="0">
              <a:latin typeface="Verdana" panose="020B0604030504040204" pitchFamily="34" charset="0"/>
              <a:ea typeface="Verdana" panose="020B0604030504040204" pitchFamily="34" charset="0"/>
            </a:rPr>
            <a:t>- patentu, dizainparaugu vai preču zīmju pieteikumi, vai citi intelektuālie aktīvi, piemēram, datu bāzes, datu kopas, zinātības, tehnoloģiju apraksti, programmatūra u.tml.</a:t>
          </a:r>
          <a:endParaRPr lang="lv-LV" sz="1400" dirty="0">
            <a:latin typeface="Verdana" panose="020B0604030504040204" pitchFamily="34" charset="0"/>
            <a:ea typeface="Verdana" panose="020B0604030504040204" pitchFamily="34" charset="0"/>
          </a:endParaRPr>
        </a:p>
      </dgm:t>
    </dgm:pt>
    <dgm:pt modelId="{30BC6855-4A01-4136-B2F3-3A698A32E954}" type="sibTrans" cxnId="{FD183F5D-95F8-492D-A1BE-C9F91B15EEF1}">
      <dgm:prSet/>
      <dgm:spPr/>
      <dgm:t>
        <a:bodyPr/>
        <a:lstStyle/>
        <a:p>
          <a:endParaRPr lang="lv-LV"/>
        </a:p>
      </dgm:t>
    </dgm:pt>
    <dgm:pt modelId="{28C2353E-7147-4885-A451-EFDCB5110CDE}" type="parTrans" cxnId="{FD183F5D-95F8-492D-A1BE-C9F91B15EEF1}">
      <dgm:prSet/>
      <dgm:spPr/>
      <dgm:t>
        <a:bodyPr/>
        <a:lstStyle/>
        <a:p>
          <a:endParaRPr lang="lv-LV"/>
        </a:p>
      </dgm:t>
    </dgm:pt>
    <dgm:pt modelId="{92832703-631F-4D19-B48E-D32109A16E17}" type="pres">
      <dgm:prSet presAssocID="{1E5F34FF-B67F-4D9B-B313-632F978F1960}" presName="linear" presStyleCnt="0">
        <dgm:presLayoutVars>
          <dgm:dir/>
          <dgm:animLvl val="lvl"/>
          <dgm:resizeHandles val="exact"/>
        </dgm:presLayoutVars>
      </dgm:prSet>
      <dgm:spPr/>
    </dgm:pt>
    <dgm:pt modelId="{60DA31DE-20C6-46C5-9BDF-D5B8D63556BB}" type="pres">
      <dgm:prSet presAssocID="{B3DC791E-A3C6-4367-A03D-DA46E7BE6E73}" presName="parentLin" presStyleCnt="0"/>
      <dgm:spPr/>
    </dgm:pt>
    <dgm:pt modelId="{5F1B96F2-27D7-431C-9DCC-24273D4AF148}" type="pres">
      <dgm:prSet presAssocID="{B3DC791E-A3C6-4367-A03D-DA46E7BE6E73}" presName="parentLeftMargin" presStyleLbl="node1" presStyleIdx="0" presStyleCnt="1"/>
      <dgm:spPr/>
    </dgm:pt>
    <dgm:pt modelId="{CE8CDF9A-CDEF-47D2-B200-10EAB30A11CB}" type="pres">
      <dgm:prSet presAssocID="{B3DC791E-A3C6-4367-A03D-DA46E7BE6E73}" presName="parentText" presStyleLbl="node1" presStyleIdx="0" presStyleCnt="1" custScaleX="125824" custScaleY="532498">
        <dgm:presLayoutVars>
          <dgm:chMax val="0"/>
          <dgm:bulletEnabled val="1"/>
        </dgm:presLayoutVars>
      </dgm:prSet>
      <dgm:spPr/>
    </dgm:pt>
    <dgm:pt modelId="{A56ED49F-154A-4281-B5E7-076C691EF0A0}" type="pres">
      <dgm:prSet presAssocID="{B3DC791E-A3C6-4367-A03D-DA46E7BE6E73}" presName="negativeSpace" presStyleCnt="0"/>
      <dgm:spPr/>
    </dgm:pt>
    <dgm:pt modelId="{C3319AE3-0CE3-474B-9685-FF996250B0E2}" type="pres">
      <dgm:prSet presAssocID="{B3DC791E-A3C6-4367-A03D-DA46E7BE6E73}" presName="childText" presStyleLbl="conFgAcc1" presStyleIdx="0" presStyleCnt="1" custScaleY="125888" custLinFactNeighborX="-14395" custLinFactNeighborY="-57098">
        <dgm:presLayoutVars>
          <dgm:bulletEnabled val="1"/>
        </dgm:presLayoutVars>
      </dgm:prSet>
      <dgm:spPr/>
    </dgm:pt>
  </dgm:ptLst>
  <dgm:cxnLst>
    <dgm:cxn modelId="{2F256009-2762-4F40-A488-8E7101F12DAB}" type="presOf" srcId="{0D7C3BC2-569C-4450-BC55-0E5B46B470B8}" destId="{C3319AE3-0CE3-474B-9685-FF996250B0E2}" srcOrd="0" destOrd="6" presId="urn:microsoft.com/office/officeart/2005/8/layout/list1"/>
    <dgm:cxn modelId="{5A0EEF0B-3F62-4534-A574-15436CD31975}" type="presOf" srcId="{1456F198-88AC-4B74-A825-CCD5D5CF8D72}" destId="{C3319AE3-0CE3-474B-9685-FF996250B0E2}" srcOrd="0" destOrd="3" presId="urn:microsoft.com/office/officeart/2005/8/layout/list1"/>
    <dgm:cxn modelId="{2B5FA81E-013A-4C60-B575-E4D888857C18}" type="presOf" srcId="{E5A045A5-0968-4CC6-BEB9-3D419D94E6EC}" destId="{C3319AE3-0CE3-474B-9685-FF996250B0E2}" srcOrd="0" destOrd="4" presId="urn:microsoft.com/office/officeart/2005/8/layout/list1"/>
    <dgm:cxn modelId="{7E902F2A-FA28-4DD2-A581-C3BA8233E7CC}" type="presOf" srcId="{B3DC791E-A3C6-4367-A03D-DA46E7BE6E73}" destId="{CE8CDF9A-CDEF-47D2-B200-10EAB30A11CB}" srcOrd="1" destOrd="0" presId="urn:microsoft.com/office/officeart/2005/8/layout/list1"/>
    <dgm:cxn modelId="{FD183F5D-95F8-492D-A1BE-C9F91B15EEF1}" srcId="{B3DC791E-A3C6-4367-A03D-DA46E7BE6E73}" destId="{B2E9AB32-7A4B-42D0-B760-BACD2D1BA7D1}" srcOrd="1" destOrd="0" parTransId="{28C2353E-7147-4885-A451-EFDCB5110CDE}" sibTransId="{30BC6855-4A01-4136-B2F3-3A698A32E954}"/>
    <dgm:cxn modelId="{F70B3B49-B693-41A7-B907-820CE5FB943B}" srcId="{B3DC791E-A3C6-4367-A03D-DA46E7BE6E73}" destId="{4FCC0A19-A2DE-4F25-8E66-E26C22921E53}" srcOrd="8" destOrd="0" parTransId="{284AA33C-5208-4F12-8BDD-57856F4A71AC}" sibTransId="{0F2467B5-8089-4522-8034-DDA075286A88}"/>
    <dgm:cxn modelId="{8D944F4C-BA82-48C8-9489-26E2B048ED95}" srcId="{B3DC791E-A3C6-4367-A03D-DA46E7BE6E73}" destId="{389407AB-D92A-4412-9404-341319017829}" srcOrd="7" destOrd="0" parTransId="{0B812E92-DB1A-4501-A466-04403939C049}" sibTransId="{16D25282-6BF9-4F13-933E-5F16E8FA2B0E}"/>
    <dgm:cxn modelId="{8848CE6D-05D5-4AEF-BBA3-180763525A62}" type="presOf" srcId="{A1CE4839-5BB1-4E94-B09A-4E77EF195402}" destId="{C3319AE3-0CE3-474B-9685-FF996250B0E2}" srcOrd="0" destOrd="2" presId="urn:microsoft.com/office/officeart/2005/8/layout/list1"/>
    <dgm:cxn modelId="{C0B5DB4F-7325-44DE-AC52-45C1901E9612}" type="presOf" srcId="{1E5F34FF-B67F-4D9B-B313-632F978F1960}" destId="{92832703-631F-4D19-B48E-D32109A16E17}" srcOrd="0" destOrd="0" presId="urn:microsoft.com/office/officeart/2005/8/layout/list1"/>
    <dgm:cxn modelId="{37451E76-F265-4427-9D7F-9EBC65D24967}" srcId="{B3DC791E-A3C6-4367-A03D-DA46E7BE6E73}" destId="{E0B964D3-2A87-4DFC-B555-432746EEB717}" srcOrd="0" destOrd="0" parTransId="{50B09FFE-28C8-4B74-8453-B82118DE7178}" sibTransId="{3449BE32-5BF5-4DBE-A17E-7E012864C10F}"/>
    <dgm:cxn modelId="{7AA6385A-ADCD-4F65-8092-AADD5E241588}" srcId="{1E5F34FF-B67F-4D9B-B313-632F978F1960}" destId="{B3DC791E-A3C6-4367-A03D-DA46E7BE6E73}" srcOrd="0" destOrd="0" parTransId="{5A2B0262-4494-4B31-B4DF-F7AAD5290DD6}" sibTransId="{40130849-1619-42D0-B5D6-CDBD22D39EC3}"/>
    <dgm:cxn modelId="{F78CED7A-2F31-47CF-A955-4171D5563901}" srcId="{B3DC791E-A3C6-4367-A03D-DA46E7BE6E73}" destId="{E5A045A5-0968-4CC6-BEB9-3D419D94E6EC}" srcOrd="4" destOrd="0" parTransId="{94CC9AD5-7D8E-44D2-9DC9-D08711311B8F}" sibTransId="{4D986FF4-FD6E-4F2C-AABB-D43C97D2DBDA}"/>
    <dgm:cxn modelId="{3C994B7F-3C7D-4192-8609-170809EBC35C}" type="presOf" srcId="{B2E9AB32-7A4B-42D0-B760-BACD2D1BA7D1}" destId="{C3319AE3-0CE3-474B-9685-FF996250B0E2}" srcOrd="0" destOrd="1" presId="urn:microsoft.com/office/officeart/2005/8/layout/list1"/>
    <dgm:cxn modelId="{C6E76F85-654F-4590-90D3-227A6B5B36C6}" type="presOf" srcId="{4FCC0A19-A2DE-4F25-8E66-E26C22921E53}" destId="{C3319AE3-0CE3-474B-9685-FF996250B0E2}" srcOrd="0" destOrd="8" presId="urn:microsoft.com/office/officeart/2005/8/layout/list1"/>
    <dgm:cxn modelId="{507DED98-240E-4EAC-B4C8-6D68AE0BF628}" srcId="{B3DC791E-A3C6-4367-A03D-DA46E7BE6E73}" destId="{1456F198-88AC-4B74-A825-CCD5D5CF8D72}" srcOrd="3" destOrd="0" parTransId="{9C5A067F-8DFF-4CC7-B8F2-BEDFEAD3F03C}" sibTransId="{72AC3046-35A1-4BC3-A791-F615061E574E}"/>
    <dgm:cxn modelId="{1B00FB9E-0580-41C8-A315-05326C14C6FC}" type="presOf" srcId="{E0B964D3-2A87-4DFC-B555-432746EEB717}" destId="{C3319AE3-0CE3-474B-9685-FF996250B0E2}" srcOrd="0" destOrd="0" presId="urn:microsoft.com/office/officeart/2005/8/layout/list1"/>
    <dgm:cxn modelId="{A7AF60A3-6934-4C74-8D2F-49BAB1531106}" srcId="{B3DC791E-A3C6-4367-A03D-DA46E7BE6E73}" destId="{E3A505C1-9680-4D3D-9687-271B63CDAE6D}" srcOrd="5" destOrd="0" parTransId="{8BC81060-A7D9-4417-849B-D86B89781AEE}" sibTransId="{A06CD745-79EC-46EE-8CDC-9DE4500F892D}"/>
    <dgm:cxn modelId="{30EDB3B1-B923-4392-BF36-5EB44FF1696B}" srcId="{B3DC791E-A3C6-4367-A03D-DA46E7BE6E73}" destId="{A1CE4839-5BB1-4E94-B09A-4E77EF195402}" srcOrd="2" destOrd="0" parTransId="{05ECB4EF-8A87-463E-9280-2C830DB4C167}" sibTransId="{AA8207A6-45C9-4A68-9DFC-F8F572BD6F2B}"/>
    <dgm:cxn modelId="{2973F6B3-CCF2-4AAC-8FC7-04C34CC067E1}" srcId="{B3DC791E-A3C6-4367-A03D-DA46E7BE6E73}" destId="{0D7C3BC2-569C-4450-BC55-0E5B46B470B8}" srcOrd="6" destOrd="0" parTransId="{1A59CF8D-0CE8-4F4A-B625-337D6DA2D752}" sibTransId="{2AB9B542-4FEA-4369-B846-F6E7489ACF3D}"/>
    <dgm:cxn modelId="{291BADCD-AA95-4656-A878-166A09E7AE99}" type="presOf" srcId="{B3DC791E-A3C6-4367-A03D-DA46E7BE6E73}" destId="{5F1B96F2-27D7-431C-9DCC-24273D4AF148}" srcOrd="0" destOrd="0" presId="urn:microsoft.com/office/officeart/2005/8/layout/list1"/>
    <dgm:cxn modelId="{D68A1CD1-8F24-4219-AD17-CFD3B9D3632F}" type="presOf" srcId="{389407AB-D92A-4412-9404-341319017829}" destId="{C3319AE3-0CE3-474B-9685-FF996250B0E2}" srcOrd="0" destOrd="7" presId="urn:microsoft.com/office/officeart/2005/8/layout/list1"/>
    <dgm:cxn modelId="{D4DF99F2-BA1F-41B0-9BE6-190E5B385979}" type="presOf" srcId="{E3A505C1-9680-4D3D-9687-271B63CDAE6D}" destId="{C3319AE3-0CE3-474B-9685-FF996250B0E2}" srcOrd="0" destOrd="5" presId="urn:microsoft.com/office/officeart/2005/8/layout/list1"/>
    <dgm:cxn modelId="{E093D4C1-0176-4A79-B472-924498E80B2D}" type="presParOf" srcId="{92832703-631F-4D19-B48E-D32109A16E17}" destId="{60DA31DE-20C6-46C5-9BDF-D5B8D63556BB}" srcOrd="0" destOrd="0" presId="urn:microsoft.com/office/officeart/2005/8/layout/list1"/>
    <dgm:cxn modelId="{FE1A706E-76BC-459E-B059-2B457DCAB573}" type="presParOf" srcId="{60DA31DE-20C6-46C5-9BDF-D5B8D63556BB}" destId="{5F1B96F2-27D7-431C-9DCC-24273D4AF148}" srcOrd="0" destOrd="0" presId="urn:microsoft.com/office/officeart/2005/8/layout/list1"/>
    <dgm:cxn modelId="{620CA9A8-77EF-4B19-8633-404E6F203661}" type="presParOf" srcId="{60DA31DE-20C6-46C5-9BDF-D5B8D63556BB}" destId="{CE8CDF9A-CDEF-47D2-B200-10EAB30A11CB}" srcOrd="1" destOrd="0" presId="urn:microsoft.com/office/officeart/2005/8/layout/list1"/>
    <dgm:cxn modelId="{FB6B3060-25BD-446B-AC1D-895A39C54B13}" type="presParOf" srcId="{92832703-631F-4D19-B48E-D32109A16E17}" destId="{A56ED49F-154A-4281-B5E7-076C691EF0A0}" srcOrd="1" destOrd="0" presId="urn:microsoft.com/office/officeart/2005/8/layout/list1"/>
    <dgm:cxn modelId="{1147D916-6882-47D1-90FA-BEC6C7B244BA}" type="presParOf" srcId="{92832703-631F-4D19-B48E-D32109A16E17}" destId="{C3319AE3-0CE3-474B-9685-FF996250B0E2}" srcOrd="2" destOrd="0" presId="urn:microsoft.com/office/officeart/2005/8/layout/list1"/>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7577-EDD9-4075-AEE0-CFD54725BC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DA3D0D20-C6BE-474F-8726-B2F25C81ACE7}">
      <dgm:prSet custT="1"/>
      <dgm:spPr>
        <a:solidFill>
          <a:schemeClr val="accent2">
            <a:lumMod val="75000"/>
          </a:schemeClr>
        </a:solidFill>
      </dgm:spPr>
      <dgm:t>
        <a:bodyPr/>
        <a:lstStyle/>
        <a:p>
          <a:r>
            <a:rPr lang="lv-LV" sz="1400" b="1" dirty="0">
              <a:latin typeface="Verdana" panose="020B0604030504040204" pitchFamily="34" charset="0"/>
              <a:ea typeface="Verdana" panose="020B0604030504040204" pitchFamily="34" charset="0"/>
            </a:rPr>
            <a:t>Nosacījumi projekta apraksta aizpildīšanai:</a:t>
          </a:r>
        </a:p>
      </dgm:t>
    </dgm:pt>
    <dgm:pt modelId="{5F76DC34-D416-4880-BB76-BD5228060F23}" type="parTrans" cxnId="{7DAD1B62-55E2-4DAA-9B42-84A5EEF7ACFB}">
      <dgm:prSet/>
      <dgm:spPr/>
      <dgm:t>
        <a:bodyPr/>
        <a:lstStyle/>
        <a:p>
          <a:endParaRPr lang="lv-LV"/>
        </a:p>
      </dgm:t>
    </dgm:pt>
    <dgm:pt modelId="{3E189465-19CA-463A-8680-E68A8CD31A39}" type="sibTrans" cxnId="{7DAD1B62-55E2-4DAA-9B42-84A5EEF7ACFB}">
      <dgm:prSet/>
      <dgm:spPr/>
      <dgm:t>
        <a:bodyPr/>
        <a:lstStyle/>
        <a:p>
          <a:endParaRPr lang="lv-LV"/>
        </a:p>
      </dgm:t>
    </dgm:pt>
    <dgm:pt modelId="{BEF851F0-11C6-45BB-92D0-6506CAD92FE5}">
      <dgm:prSet custT="1"/>
      <dgm:spPr>
        <a:ln>
          <a:solidFill>
            <a:schemeClr val="accent2">
              <a:lumMod val="75000"/>
            </a:schemeClr>
          </a:solidFill>
        </a:ln>
      </dgm:spPr>
      <dgm:t>
        <a:bodyPr/>
        <a:lstStyle/>
        <a:p>
          <a:endParaRPr lang="lv-LV" sz="1400" b="1" dirty="0">
            <a:solidFill>
              <a:schemeClr val="accent2">
                <a:lumMod val="75000"/>
              </a:schemeClr>
            </a:solidFill>
            <a:latin typeface="Verdana" panose="020B0604030504040204" pitchFamily="34" charset="0"/>
            <a:ea typeface="Verdana" panose="020B0604030504040204" pitchFamily="34" charset="0"/>
          </a:endParaRPr>
        </a:p>
      </dgm:t>
    </dgm:pt>
    <dgm:pt modelId="{A133A8CC-8E40-4CE6-9A94-5351E7A26BFF}" type="parTrans" cxnId="{1CE8F9B2-CF7B-4BD1-A39F-344D48C82AE8}">
      <dgm:prSet/>
      <dgm:spPr/>
      <dgm:t>
        <a:bodyPr/>
        <a:lstStyle/>
        <a:p>
          <a:endParaRPr lang="lv-LV"/>
        </a:p>
      </dgm:t>
    </dgm:pt>
    <dgm:pt modelId="{94CD36B6-0A20-4FDA-9456-2E867529DB1F}" type="sibTrans" cxnId="{1CE8F9B2-CF7B-4BD1-A39F-344D48C82AE8}">
      <dgm:prSet/>
      <dgm:spPr/>
      <dgm:t>
        <a:bodyPr/>
        <a:lstStyle/>
        <a:p>
          <a:endParaRPr lang="lv-LV"/>
        </a:p>
      </dgm:t>
    </dgm:pt>
    <dgm:pt modelId="{BF624E65-AFCF-4053-B293-BEAAD1A57836}">
      <dgm:prSet custT="1"/>
      <dgm:spPr>
        <a:ln>
          <a:solidFill>
            <a:schemeClr val="accent2">
              <a:lumMod val="75000"/>
            </a:schemeClr>
          </a:solidFill>
        </a:ln>
      </dgm:spPr>
      <dgm:t>
        <a:bodyPr/>
        <a:lstStyle/>
        <a:p>
          <a:r>
            <a:rPr lang="lv-LV" sz="1500" dirty="0">
              <a:latin typeface="Verdana" panose="020B0604030504040204" pitchFamily="34" charset="0"/>
              <a:ea typeface="Verdana" panose="020B0604030504040204" pitchFamily="34" charset="0"/>
            </a:rPr>
            <a:t>apjoms nepārsniedz 12 lappuses;</a:t>
          </a:r>
        </a:p>
      </dgm:t>
    </dgm:pt>
    <dgm:pt modelId="{8CDD70A8-CD9D-4C4B-B970-4FC0AA06F36B}" type="parTrans" cxnId="{F82978F6-CB59-4A5D-A7A8-F619C9D07503}">
      <dgm:prSet/>
      <dgm:spPr/>
      <dgm:t>
        <a:bodyPr/>
        <a:lstStyle/>
        <a:p>
          <a:endParaRPr lang="en-US"/>
        </a:p>
      </dgm:t>
    </dgm:pt>
    <dgm:pt modelId="{D55397DD-4093-4CB6-B1EB-CF69B8937247}" type="sibTrans" cxnId="{F82978F6-CB59-4A5D-A7A8-F619C9D07503}">
      <dgm:prSet/>
      <dgm:spPr/>
      <dgm:t>
        <a:bodyPr/>
        <a:lstStyle/>
        <a:p>
          <a:endParaRPr lang="en-US"/>
        </a:p>
      </dgm:t>
    </dgm:pt>
    <dgm:pt modelId="{A9D02831-D10F-4289-AE7E-30829EB9F741}">
      <dgm:prSet custT="1"/>
      <dgm:spPr>
        <a:ln>
          <a:solidFill>
            <a:schemeClr val="accent2">
              <a:lumMod val="75000"/>
            </a:schemeClr>
          </a:solidFill>
        </a:ln>
      </dgm:spPr>
      <dgm:t>
        <a:bodyPr/>
        <a:lstStyle/>
        <a:p>
          <a:r>
            <a:rPr lang="fr-FR" sz="1500" dirty="0">
              <a:latin typeface="Verdana" panose="020B0604030504040204" pitchFamily="34" charset="0"/>
              <a:ea typeface="Verdana" panose="020B0604030504040204" pitchFamily="34" charset="0"/>
            </a:rPr>
            <a:t>burtu lielums – ne mazāks par 11</a:t>
          </a:r>
          <a:r>
            <a:rPr lang="lv-LV" sz="1500" dirty="0">
              <a:latin typeface="Verdana" panose="020B0604030504040204" pitchFamily="34" charset="0"/>
              <a:ea typeface="Verdana" panose="020B0604030504040204" pitchFamily="34" charset="0"/>
            </a:rPr>
            <a:t>;</a:t>
          </a:r>
        </a:p>
      </dgm:t>
    </dgm:pt>
    <dgm:pt modelId="{B57195FC-8CC6-4947-A27E-E6BBCBFE7B54}" type="sibTrans" cxnId="{712F294E-9DF6-463C-AAF5-2F360D2CD856}">
      <dgm:prSet/>
      <dgm:spPr/>
      <dgm:t>
        <a:bodyPr/>
        <a:lstStyle/>
        <a:p>
          <a:endParaRPr lang="lv-LV"/>
        </a:p>
      </dgm:t>
    </dgm:pt>
    <dgm:pt modelId="{366B42AD-DEE2-4ACF-BDBA-C800A9FF62BA}" type="parTrans" cxnId="{712F294E-9DF6-463C-AAF5-2F360D2CD856}">
      <dgm:prSet/>
      <dgm:spPr/>
      <dgm:t>
        <a:bodyPr/>
        <a:lstStyle/>
        <a:p>
          <a:endParaRPr lang="lv-LV"/>
        </a:p>
      </dgm:t>
    </dgm:pt>
    <dgm:pt modelId="{4742EAD3-702B-44DE-A648-A1A498506C7D}">
      <dgm:prSet custT="1"/>
      <dgm:spPr>
        <a:ln>
          <a:solidFill>
            <a:schemeClr val="accent2">
              <a:lumMod val="75000"/>
            </a:schemeClr>
          </a:solidFill>
        </a:ln>
      </dgm:spPr>
      <dgm:t>
        <a:bodyPr/>
        <a:lstStyle/>
        <a:p>
          <a:r>
            <a:rPr lang="lv-LV" sz="1500" dirty="0">
              <a:latin typeface="Verdana" panose="020B0604030504040204" pitchFamily="34" charset="0"/>
              <a:ea typeface="Verdana" panose="020B0604030504040204" pitchFamily="34" charset="0"/>
            </a:rPr>
            <a:t>vienkāršā rindstarpa;</a:t>
          </a:r>
        </a:p>
      </dgm:t>
    </dgm:pt>
    <dgm:pt modelId="{524B2B79-18E0-44C9-A802-9B7F69D954F3}" type="sibTrans" cxnId="{A98D7634-5B91-4674-908A-D0C0D40672CA}">
      <dgm:prSet/>
      <dgm:spPr/>
      <dgm:t>
        <a:bodyPr/>
        <a:lstStyle/>
        <a:p>
          <a:endParaRPr lang="lv-LV"/>
        </a:p>
      </dgm:t>
    </dgm:pt>
    <dgm:pt modelId="{651D44A2-030D-417F-8E57-C5BFCA059A2C}" type="parTrans" cxnId="{A98D7634-5B91-4674-908A-D0C0D40672CA}">
      <dgm:prSet/>
      <dgm:spPr/>
      <dgm:t>
        <a:bodyPr/>
        <a:lstStyle/>
        <a:p>
          <a:endParaRPr lang="lv-LV"/>
        </a:p>
      </dgm:t>
    </dgm:pt>
    <dgm:pt modelId="{AE71A8E4-D9E3-4B89-B712-9E90A0110B99}">
      <dgm:prSet custT="1"/>
      <dgm:spPr>
        <a:ln>
          <a:solidFill>
            <a:schemeClr val="accent2">
              <a:lumMod val="75000"/>
            </a:schemeClr>
          </a:solidFill>
        </a:ln>
      </dgm:spPr>
      <dgm:t>
        <a:bodyPr/>
        <a:lstStyle/>
        <a:p>
          <a:r>
            <a:rPr lang="lv-LV" sz="1500" dirty="0">
              <a:latin typeface="Verdana" panose="020B0604030504040204" pitchFamily="34" charset="0"/>
              <a:ea typeface="Verdana" panose="020B0604030504040204" pitchFamily="34" charset="0"/>
            </a:rPr>
            <a:t>atkāpes no malām – 2 cm no katras puses, 1,5 cm no augšas un apakšas;</a:t>
          </a:r>
        </a:p>
      </dgm:t>
    </dgm:pt>
    <dgm:pt modelId="{A682325F-8870-4386-A2F4-289C10DCAE39}" type="sibTrans" cxnId="{8785C9C3-95D1-418B-870B-8E5119BF3C58}">
      <dgm:prSet/>
      <dgm:spPr/>
      <dgm:t>
        <a:bodyPr/>
        <a:lstStyle/>
        <a:p>
          <a:endParaRPr lang="lv-LV"/>
        </a:p>
      </dgm:t>
    </dgm:pt>
    <dgm:pt modelId="{848B8EA9-F515-4EE9-B069-ED8AEF249D4A}" type="parTrans" cxnId="{8785C9C3-95D1-418B-870B-8E5119BF3C58}">
      <dgm:prSet/>
      <dgm:spPr/>
      <dgm:t>
        <a:bodyPr/>
        <a:lstStyle/>
        <a:p>
          <a:endParaRPr lang="lv-LV"/>
        </a:p>
      </dgm:t>
    </dgm:pt>
    <dgm:pt modelId="{ED16CF64-D7FE-4235-8A0C-1E11F0F934D6}">
      <dgm:prSet custT="1"/>
      <dgm:spPr>
        <a:ln>
          <a:solidFill>
            <a:schemeClr val="accent2">
              <a:lumMod val="75000"/>
            </a:schemeClr>
          </a:solidFill>
        </a:ln>
      </dgm:spPr>
      <dgm:t>
        <a:bodyPr/>
        <a:lstStyle/>
        <a:p>
          <a:r>
            <a:rPr lang="lv-LV" sz="1500" dirty="0">
              <a:latin typeface="Verdana" panose="020B0604030504040204" pitchFamily="34" charset="0"/>
              <a:ea typeface="Verdana" panose="020B0604030504040204" pitchFamily="34" charset="0"/>
            </a:rPr>
            <a:t>visas tabulas, diagrammas, atsauces/atsauču saraksts un citi elementi ir iekļaujami projekta aprakstā, nepārsniedzot 12 lappuses.</a:t>
          </a:r>
        </a:p>
      </dgm:t>
    </dgm:pt>
    <dgm:pt modelId="{EFC2E83F-0A09-441A-9707-E84BE311BB40}" type="sibTrans" cxnId="{9B4A25A4-DC2A-44AE-A80E-3A19FCBDBD7A}">
      <dgm:prSet/>
      <dgm:spPr/>
      <dgm:t>
        <a:bodyPr/>
        <a:lstStyle/>
        <a:p>
          <a:endParaRPr lang="lv-LV"/>
        </a:p>
      </dgm:t>
    </dgm:pt>
    <dgm:pt modelId="{3B7AF641-224C-4AB8-8350-AAD891B8A65E}" type="parTrans" cxnId="{9B4A25A4-DC2A-44AE-A80E-3A19FCBDBD7A}">
      <dgm:prSet/>
      <dgm:spPr/>
      <dgm:t>
        <a:bodyPr/>
        <a:lstStyle/>
        <a:p>
          <a:endParaRPr lang="lv-LV"/>
        </a:p>
      </dgm:t>
    </dgm:pt>
    <dgm:pt modelId="{40255E30-4F4A-4D2A-B352-BA042A339CCF}">
      <dgm:prSet custT="1"/>
      <dgm:spPr>
        <a:ln>
          <a:solidFill>
            <a:schemeClr val="accent2">
              <a:lumMod val="75000"/>
            </a:schemeClr>
          </a:solidFill>
        </a:ln>
      </dgm:spPr>
      <dgm:t>
        <a:bodyPr/>
        <a:lstStyle/>
        <a:p>
          <a:endParaRPr lang="lv-LV" sz="1500" dirty="0">
            <a:latin typeface="Verdana" panose="020B0604030504040204" pitchFamily="34" charset="0"/>
            <a:ea typeface="Verdana" panose="020B0604030504040204" pitchFamily="34" charset="0"/>
          </a:endParaRPr>
        </a:p>
      </dgm:t>
    </dgm:pt>
    <dgm:pt modelId="{3718E069-C1F3-40C5-9178-D020553D49C8}" type="parTrans" cxnId="{4329120C-0509-4B5D-8764-E2664F849F3E}">
      <dgm:prSet/>
      <dgm:spPr/>
      <dgm:t>
        <a:bodyPr/>
        <a:lstStyle/>
        <a:p>
          <a:endParaRPr lang="lv-LV"/>
        </a:p>
      </dgm:t>
    </dgm:pt>
    <dgm:pt modelId="{BB12C578-0D1E-4DE6-9549-6317DD9413D1}" type="sibTrans" cxnId="{4329120C-0509-4B5D-8764-E2664F849F3E}">
      <dgm:prSet/>
      <dgm:spPr/>
      <dgm:t>
        <a:bodyPr/>
        <a:lstStyle/>
        <a:p>
          <a:endParaRPr lang="lv-LV"/>
        </a:p>
      </dgm:t>
    </dgm:pt>
    <dgm:pt modelId="{8793AA6C-4B55-44A8-B9AA-7BAF06194FE2}">
      <dgm:prSet custT="1"/>
      <dgm:spPr>
        <a:ln>
          <a:solidFill>
            <a:schemeClr val="accent2">
              <a:lumMod val="75000"/>
            </a:schemeClr>
          </a:solidFill>
        </a:ln>
      </dgm:spPr>
      <dgm:t>
        <a:bodyPr/>
        <a:lstStyle/>
        <a:p>
          <a:endParaRPr lang="lv-LV" sz="1500" dirty="0">
            <a:latin typeface="Verdana" panose="020B0604030504040204" pitchFamily="34" charset="0"/>
            <a:ea typeface="Verdana" panose="020B0604030504040204" pitchFamily="34" charset="0"/>
          </a:endParaRPr>
        </a:p>
      </dgm:t>
    </dgm:pt>
    <dgm:pt modelId="{9376E8CC-2D21-42A1-8F5C-D1312CECF298}" type="parTrans" cxnId="{5F865EA6-CF90-4700-8630-045A35A5C8BA}">
      <dgm:prSet/>
      <dgm:spPr/>
      <dgm:t>
        <a:bodyPr/>
        <a:lstStyle/>
        <a:p>
          <a:endParaRPr lang="lv-LV"/>
        </a:p>
      </dgm:t>
    </dgm:pt>
    <dgm:pt modelId="{59D38CAD-EE5D-408D-92FB-33F693BD41B5}" type="sibTrans" cxnId="{5F865EA6-CF90-4700-8630-045A35A5C8BA}">
      <dgm:prSet/>
      <dgm:spPr/>
      <dgm:t>
        <a:bodyPr/>
        <a:lstStyle/>
        <a:p>
          <a:endParaRPr lang="lv-LV"/>
        </a:p>
      </dgm:t>
    </dgm:pt>
    <dgm:pt modelId="{E2340E90-F53E-48E7-90EF-877DA08E1342}">
      <dgm:prSet custT="1"/>
      <dgm:spPr>
        <a:ln>
          <a:solidFill>
            <a:schemeClr val="accent2">
              <a:lumMod val="75000"/>
            </a:schemeClr>
          </a:solidFill>
        </a:ln>
      </dgm:spPr>
      <dgm:t>
        <a:bodyPr/>
        <a:lstStyle/>
        <a:p>
          <a:endParaRPr lang="lv-LV" sz="1500" dirty="0">
            <a:latin typeface="Verdana" panose="020B0604030504040204" pitchFamily="34" charset="0"/>
            <a:ea typeface="Verdana" panose="020B0604030504040204" pitchFamily="34" charset="0"/>
          </a:endParaRPr>
        </a:p>
      </dgm:t>
    </dgm:pt>
    <dgm:pt modelId="{D5D75A73-C9EB-4EA9-9BCA-6D4499E969EE}" type="parTrans" cxnId="{C51F1F9E-26CB-4031-943A-D6893BFD3683}">
      <dgm:prSet/>
      <dgm:spPr/>
      <dgm:t>
        <a:bodyPr/>
        <a:lstStyle/>
        <a:p>
          <a:endParaRPr lang="lv-LV"/>
        </a:p>
      </dgm:t>
    </dgm:pt>
    <dgm:pt modelId="{3ECE0463-DFC2-4700-8258-2C46AA06742A}" type="sibTrans" cxnId="{C51F1F9E-26CB-4031-943A-D6893BFD3683}">
      <dgm:prSet/>
      <dgm:spPr/>
      <dgm:t>
        <a:bodyPr/>
        <a:lstStyle/>
        <a:p>
          <a:endParaRPr lang="lv-LV"/>
        </a:p>
      </dgm:t>
    </dgm:pt>
    <dgm:pt modelId="{CC40A811-DCFC-468E-995D-ACB3B1E72FD1}">
      <dgm:prSet custT="1"/>
      <dgm:spPr>
        <a:ln>
          <a:solidFill>
            <a:schemeClr val="accent2">
              <a:lumMod val="75000"/>
            </a:schemeClr>
          </a:solidFill>
        </a:ln>
      </dgm:spPr>
      <dgm:t>
        <a:bodyPr/>
        <a:lstStyle/>
        <a:p>
          <a:endParaRPr lang="lv-LV" sz="1500" dirty="0">
            <a:latin typeface="Verdana" panose="020B0604030504040204" pitchFamily="34" charset="0"/>
            <a:ea typeface="Verdana" panose="020B0604030504040204" pitchFamily="34" charset="0"/>
          </a:endParaRPr>
        </a:p>
      </dgm:t>
    </dgm:pt>
    <dgm:pt modelId="{71ECAF58-5137-4F97-AA63-9F4D11D4B24F}" type="parTrans" cxnId="{404DA353-C139-4EFE-BE9B-7C7157DD5DA8}">
      <dgm:prSet/>
      <dgm:spPr/>
      <dgm:t>
        <a:bodyPr/>
        <a:lstStyle/>
        <a:p>
          <a:endParaRPr lang="lv-LV"/>
        </a:p>
      </dgm:t>
    </dgm:pt>
    <dgm:pt modelId="{050299E8-FDB8-4575-A328-6A2DC30D70DD}" type="sibTrans" cxnId="{404DA353-C139-4EFE-BE9B-7C7157DD5DA8}">
      <dgm:prSet/>
      <dgm:spPr/>
      <dgm:t>
        <a:bodyPr/>
        <a:lstStyle/>
        <a:p>
          <a:endParaRPr lang="lv-LV"/>
        </a:p>
      </dgm:t>
    </dgm:pt>
    <dgm:pt modelId="{FC5F2652-CC42-4189-98B2-B9B790997D84}" type="pres">
      <dgm:prSet presAssocID="{ECF47577-EDD9-4075-AEE0-CFD54725BC06}" presName="linear" presStyleCnt="0">
        <dgm:presLayoutVars>
          <dgm:dir/>
          <dgm:animLvl val="lvl"/>
          <dgm:resizeHandles val="exact"/>
        </dgm:presLayoutVars>
      </dgm:prSet>
      <dgm:spPr/>
    </dgm:pt>
    <dgm:pt modelId="{C961CDCD-9C6E-4502-8592-697E97FD4423}" type="pres">
      <dgm:prSet presAssocID="{DA3D0D20-C6BE-474F-8726-B2F25C81ACE7}" presName="parentLin" presStyleCnt="0"/>
      <dgm:spPr/>
    </dgm:pt>
    <dgm:pt modelId="{5E656C58-45DF-4805-AE29-7B663E3D6B6A}" type="pres">
      <dgm:prSet presAssocID="{DA3D0D20-C6BE-474F-8726-B2F25C81ACE7}" presName="parentLeftMargin" presStyleLbl="node1" presStyleIdx="0" presStyleCnt="1"/>
      <dgm:spPr/>
    </dgm:pt>
    <dgm:pt modelId="{149BD368-5A6F-4626-B8D2-D51EACA2BEB9}" type="pres">
      <dgm:prSet presAssocID="{DA3D0D20-C6BE-474F-8726-B2F25C81ACE7}" presName="parentText" presStyleLbl="node1" presStyleIdx="0" presStyleCnt="1" custScaleX="150037" custScaleY="356573" custLinFactX="-4622" custLinFactNeighborX="-100000" custLinFactNeighborY="-16304">
        <dgm:presLayoutVars>
          <dgm:chMax val="0"/>
          <dgm:bulletEnabled val="1"/>
        </dgm:presLayoutVars>
      </dgm:prSet>
      <dgm:spPr/>
    </dgm:pt>
    <dgm:pt modelId="{7DE51602-773C-4426-A6C7-F993DE1C4D81}" type="pres">
      <dgm:prSet presAssocID="{DA3D0D20-C6BE-474F-8726-B2F25C81ACE7}" presName="negativeSpace" presStyleCnt="0"/>
      <dgm:spPr/>
    </dgm:pt>
    <dgm:pt modelId="{2295BAAB-587D-47DC-AA1E-EAED195C38AB}" type="pres">
      <dgm:prSet presAssocID="{DA3D0D20-C6BE-474F-8726-B2F25C81ACE7}" presName="childText" presStyleLbl="conFgAcc1" presStyleIdx="0" presStyleCnt="1" custScaleX="82891" custScaleY="127620">
        <dgm:presLayoutVars>
          <dgm:bulletEnabled val="1"/>
        </dgm:presLayoutVars>
      </dgm:prSet>
      <dgm:spPr/>
    </dgm:pt>
  </dgm:ptLst>
  <dgm:cxnLst>
    <dgm:cxn modelId="{4329120C-0509-4B5D-8764-E2664F849F3E}" srcId="{DA3D0D20-C6BE-474F-8726-B2F25C81ACE7}" destId="{40255E30-4F4A-4D2A-B352-BA042A339CCF}" srcOrd="2" destOrd="0" parTransId="{3718E069-C1F3-40C5-9178-D020553D49C8}" sibTransId="{BB12C578-0D1E-4DE6-9549-6317DD9413D1}"/>
    <dgm:cxn modelId="{F9DA1314-B8B3-4A47-BA7B-A51B916C6902}" type="presOf" srcId="{40255E30-4F4A-4D2A-B352-BA042A339CCF}" destId="{2295BAAB-587D-47DC-AA1E-EAED195C38AB}" srcOrd="0" destOrd="2" presId="urn:microsoft.com/office/officeart/2005/8/layout/list1"/>
    <dgm:cxn modelId="{6BA0DB17-6697-46EE-839E-72FB911669FE}" type="presOf" srcId="{DA3D0D20-C6BE-474F-8726-B2F25C81ACE7}" destId="{149BD368-5A6F-4626-B8D2-D51EACA2BEB9}" srcOrd="1" destOrd="0" presId="urn:microsoft.com/office/officeart/2005/8/layout/list1"/>
    <dgm:cxn modelId="{A98D7634-5B91-4674-908A-D0C0D40672CA}" srcId="{DA3D0D20-C6BE-474F-8726-B2F25C81ACE7}" destId="{4742EAD3-702B-44DE-A648-A1A498506C7D}" srcOrd="5" destOrd="0" parTransId="{651D44A2-030D-417F-8E57-C5BFCA059A2C}" sibTransId="{524B2B79-18E0-44C9-A802-9B7F69D954F3}"/>
    <dgm:cxn modelId="{FF4E7A38-9BDC-4CFE-A426-73DED372003B}" type="presOf" srcId="{ED16CF64-D7FE-4235-8A0C-1E11F0F934D6}" destId="{2295BAAB-587D-47DC-AA1E-EAED195C38AB}" srcOrd="0" destOrd="9" presId="urn:microsoft.com/office/officeart/2005/8/layout/list1"/>
    <dgm:cxn modelId="{2A864B3B-E221-41D0-819F-D014B24FE34C}" type="presOf" srcId="{A9D02831-D10F-4289-AE7E-30829EB9F741}" destId="{2295BAAB-587D-47DC-AA1E-EAED195C38AB}" srcOrd="0" destOrd="3" presId="urn:microsoft.com/office/officeart/2005/8/layout/list1"/>
    <dgm:cxn modelId="{7DAD1B62-55E2-4DAA-9B42-84A5EEF7ACFB}" srcId="{ECF47577-EDD9-4075-AEE0-CFD54725BC06}" destId="{DA3D0D20-C6BE-474F-8726-B2F25C81ACE7}" srcOrd="0" destOrd="0" parTransId="{5F76DC34-D416-4880-BB76-BD5228060F23}" sibTransId="{3E189465-19CA-463A-8680-E68A8CD31A39}"/>
    <dgm:cxn modelId="{9E84E442-C5E0-43E3-849F-3009B9A2D930}" type="presOf" srcId="{DA3D0D20-C6BE-474F-8726-B2F25C81ACE7}" destId="{5E656C58-45DF-4805-AE29-7B663E3D6B6A}" srcOrd="0" destOrd="0" presId="urn:microsoft.com/office/officeart/2005/8/layout/list1"/>
    <dgm:cxn modelId="{712F294E-9DF6-463C-AAF5-2F360D2CD856}" srcId="{DA3D0D20-C6BE-474F-8726-B2F25C81ACE7}" destId="{A9D02831-D10F-4289-AE7E-30829EB9F741}" srcOrd="3" destOrd="0" parTransId="{366B42AD-DEE2-4ACF-BDBA-C800A9FF62BA}" sibTransId="{B57195FC-8CC6-4947-A27E-E6BBCBFE7B54}"/>
    <dgm:cxn modelId="{404DA353-C139-4EFE-BE9B-7C7157DD5DA8}" srcId="{DA3D0D20-C6BE-474F-8726-B2F25C81ACE7}" destId="{CC40A811-DCFC-468E-995D-ACB3B1E72FD1}" srcOrd="8" destOrd="0" parTransId="{71ECAF58-5137-4F97-AA63-9F4D11D4B24F}" sibTransId="{050299E8-FDB8-4575-A328-6A2DC30D70DD}"/>
    <dgm:cxn modelId="{FB56B185-41B9-469E-A25A-7E709C65D98F}" type="presOf" srcId="{BF624E65-AFCF-4053-B293-BEAAD1A57836}" destId="{2295BAAB-587D-47DC-AA1E-EAED195C38AB}" srcOrd="0" destOrd="1" presId="urn:microsoft.com/office/officeart/2005/8/layout/list1"/>
    <dgm:cxn modelId="{C51F1F9E-26CB-4031-943A-D6893BFD3683}" srcId="{DA3D0D20-C6BE-474F-8726-B2F25C81ACE7}" destId="{E2340E90-F53E-48E7-90EF-877DA08E1342}" srcOrd="6" destOrd="0" parTransId="{D5D75A73-C9EB-4EA9-9BCA-6D4499E969EE}" sibTransId="{3ECE0463-DFC2-4700-8258-2C46AA06742A}"/>
    <dgm:cxn modelId="{F152FEA0-DB0E-4801-A29B-4CCE740F0E89}" type="presOf" srcId="{8793AA6C-4B55-44A8-B9AA-7BAF06194FE2}" destId="{2295BAAB-587D-47DC-AA1E-EAED195C38AB}" srcOrd="0" destOrd="4" presId="urn:microsoft.com/office/officeart/2005/8/layout/list1"/>
    <dgm:cxn modelId="{9B4A25A4-DC2A-44AE-A80E-3A19FCBDBD7A}" srcId="{DA3D0D20-C6BE-474F-8726-B2F25C81ACE7}" destId="{ED16CF64-D7FE-4235-8A0C-1E11F0F934D6}" srcOrd="9" destOrd="0" parTransId="{3B7AF641-224C-4AB8-8350-AAD891B8A65E}" sibTransId="{EFC2E83F-0A09-441A-9707-E84BE311BB40}"/>
    <dgm:cxn modelId="{5F865EA6-CF90-4700-8630-045A35A5C8BA}" srcId="{DA3D0D20-C6BE-474F-8726-B2F25C81ACE7}" destId="{8793AA6C-4B55-44A8-B9AA-7BAF06194FE2}" srcOrd="4" destOrd="0" parTransId="{9376E8CC-2D21-42A1-8F5C-D1312CECF298}" sibTransId="{59D38CAD-EE5D-408D-92FB-33F693BD41B5}"/>
    <dgm:cxn modelId="{1CE8F9B2-CF7B-4BD1-A39F-344D48C82AE8}" srcId="{DA3D0D20-C6BE-474F-8726-B2F25C81ACE7}" destId="{BEF851F0-11C6-45BB-92D0-6506CAD92FE5}" srcOrd="0" destOrd="0" parTransId="{A133A8CC-8E40-4CE6-9A94-5351E7A26BFF}" sibTransId="{94CD36B6-0A20-4FDA-9456-2E867529DB1F}"/>
    <dgm:cxn modelId="{ECC8C4B9-2888-40C4-A3E7-00E38FCFF067}" type="presOf" srcId="{AE71A8E4-D9E3-4B89-B712-9E90A0110B99}" destId="{2295BAAB-587D-47DC-AA1E-EAED195C38AB}" srcOrd="0" destOrd="7" presId="urn:microsoft.com/office/officeart/2005/8/layout/list1"/>
    <dgm:cxn modelId="{8785C9C3-95D1-418B-870B-8E5119BF3C58}" srcId="{DA3D0D20-C6BE-474F-8726-B2F25C81ACE7}" destId="{AE71A8E4-D9E3-4B89-B712-9E90A0110B99}" srcOrd="7" destOrd="0" parTransId="{848B8EA9-F515-4EE9-B069-ED8AEF249D4A}" sibTransId="{A682325F-8870-4386-A2F4-289C10DCAE39}"/>
    <dgm:cxn modelId="{C57434D1-7CD0-430E-BE5C-1FBD0184B718}" type="presOf" srcId="{CC40A811-DCFC-468E-995D-ACB3B1E72FD1}" destId="{2295BAAB-587D-47DC-AA1E-EAED195C38AB}" srcOrd="0" destOrd="8" presId="urn:microsoft.com/office/officeart/2005/8/layout/list1"/>
    <dgm:cxn modelId="{3351D9E0-1875-4096-ACAC-33CE84C60A56}" type="presOf" srcId="{4742EAD3-702B-44DE-A648-A1A498506C7D}" destId="{2295BAAB-587D-47DC-AA1E-EAED195C38AB}" srcOrd="0" destOrd="5" presId="urn:microsoft.com/office/officeart/2005/8/layout/list1"/>
    <dgm:cxn modelId="{B949F4E5-9DE2-4655-94B3-91C33E37B998}" type="presOf" srcId="{E2340E90-F53E-48E7-90EF-877DA08E1342}" destId="{2295BAAB-587D-47DC-AA1E-EAED195C38AB}" srcOrd="0" destOrd="6" presId="urn:microsoft.com/office/officeart/2005/8/layout/list1"/>
    <dgm:cxn modelId="{F82978F6-CB59-4A5D-A7A8-F619C9D07503}" srcId="{DA3D0D20-C6BE-474F-8726-B2F25C81ACE7}" destId="{BF624E65-AFCF-4053-B293-BEAAD1A57836}" srcOrd="1" destOrd="0" parTransId="{8CDD70A8-CD9D-4C4B-B970-4FC0AA06F36B}" sibTransId="{D55397DD-4093-4CB6-B1EB-CF69B8937247}"/>
    <dgm:cxn modelId="{200073F8-AB57-45AA-9047-E2AD552F66A8}" type="presOf" srcId="{BEF851F0-11C6-45BB-92D0-6506CAD92FE5}" destId="{2295BAAB-587D-47DC-AA1E-EAED195C38AB}" srcOrd="0" destOrd="0" presId="urn:microsoft.com/office/officeart/2005/8/layout/list1"/>
    <dgm:cxn modelId="{891CE8FD-0555-45DA-8A09-4E6D65731904}" type="presOf" srcId="{ECF47577-EDD9-4075-AEE0-CFD54725BC06}" destId="{FC5F2652-CC42-4189-98B2-B9B790997D84}" srcOrd="0" destOrd="0" presId="urn:microsoft.com/office/officeart/2005/8/layout/list1"/>
    <dgm:cxn modelId="{21BFBF26-78BF-420E-A72E-D8C78FCE5451}" type="presParOf" srcId="{FC5F2652-CC42-4189-98B2-B9B790997D84}" destId="{C961CDCD-9C6E-4502-8592-697E97FD4423}" srcOrd="0" destOrd="0" presId="urn:microsoft.com/office/officeart/2005/8/layout/list1"/>
    <dgm:cxn modelId="{CF0411D9-2F08-4D5E-BCC4-EDEBFB740D5C}" type="presParOf" srcId="{C961CDCD-9C6E-4502-8592-697E97FD4423}" destId="{5E656C58-45DF-4805-AE29-7B663E3D6B6A}" srcOrd="0" destOrd="0" presId="urn:microsoft.com/office/officeart/2005/8/layout/list1"/>
    <dgm:cxn modelId="{1EC56C10-68E5-4056-AB28-87C0504D6759}" type="presParOf" srcId="{C961CDCD-9C6E-4502-8592-697E97FD4423}" destId="{149BD368-5A6F-4626-B8D2-D51EACA2BEB9}" srcOrd="1" destOrd="0" presId="urn:microsoft.com/office/officeart/2005/8/layout/list1"/>
    <dgm:cxn modelId="{1368ED18-A918-480C-A15B-907037031611}" type="presParOf" srcId="{FC5F2652-CC42-4189-98B2-B9B790997D84}" destId="{7DE51602-773C-4426-A6C7-F993DE1C4D81}" srcOrd="1" destOrd="0" presId="urn:microsoft.com/office/officeart/2005/8/layout/list1"/>
    <dgm:cxn modelId="{05401037-59BD-4ADE-B01C-FC63116F62E3}" type="presParOf" srcId="{FC5F2652-CC42-4189-98B2-B9B790997D84}" destId="{2295BAAB-587D-47DC-AA1E-EAED195C38A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E8745A-681E-45CC-A2C6-8258B18FFE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F0B1E67B-1078-4CE1-A5DE-F8367FF88BC3}">
      <dgm:prSet custT="1"/>
      <dgm:spPr>
        <a:solidFill>
          <a:schemeClr val="accent2">
            <a:lumMod val="75000"/>
          </a:schemeClr>
        </a:solidFill>
      </dgm:spPr>
      <dgm:t>
        <a:bodyPr/>
        <a:lstStyle/>
        <a:p>
          <a:r>
            <a:rPr lang="lv-LV" sz="1800" dirty="0">
              <a:latin typeface="Verdana" panose="020B0604030504040204" pitchFamily="34" charset="0"/>
              <a:ea typeface="Verdana" panose="020B0604030504040204" pitchFamily="34" charset="0"/>
            </a:rPr>
            <a:t>Nosacījumi dzīvesgājuma apraksta aizpildīšanai</a:t>
          </a:r>
        </a:p>
      </dgm:t>
    </dgm:pt>
    <dgm:pt modelId="{6AD43CC6-46BC-4649-BDD8-95225675C0DA}" type="parTrans" cxnId="{000F3906-5756-4748-BAA3-7845C2678F61}">
      <dgm:prSet/>
      <dgm:spPr/>
      <dgm:t>
        <a:bodyPr/>
        <a:lstStyle/>
        <a:p>
          <a:endParaRPr lang="lv-LV"/>
        </a:p>
      </dgm:t>
    </dgm:pt>
    <dgm:pt modelId="{07DF221F-E91D-4663-B8A5-1A169BD1C4CC}" type="sibTrans" cxnId="{000F3906-5756-4748-BAA3-7845C2678F61}">
      <dgm:prSet/>
      <dgm:spPr/>
      <dgm:t>
        <a:bodyPr/>
        <a:lstStyle/>
        <a:p>
          <a:endParaRPr lang="lv-LV"/>
        </a:p>
      </dgm:t>
    </dgm:pt>
    <dgm:pt modelId="{CF36C7C0-A96F-44A9-A54C-F3A8600A6550}">
      <dgm:prSet custT="1"/>
      <dgm:spPr>
        <a:ln>
          <a:solidFill>
            <a:schemeClr val="accent5">
              <a:lumMod val="75000"/>
            </a:schemeClr>
          </a:solidFill>
        </a:ln>
      </dgm:spPr>
      <dgm:t>
        <a:bodyPr/>
        <a:lstStyle/>
        <a:p>
          <a:pPr algn="just"/>
          <a:r>
            <a:rPr lang="lv-LV" sz="1600" dirty="0">
              <a:latin typeface="Verdana" panose="020B0604030504040204" pitchFamily="34" charset="0"/>
              <a:ea typeface="Verdana" panose="020B0604030504040204" pitchFamily="34" charset="0"/>
            </a:rPr>
            <a:t>apjoms nepārsniedz 2 lappuses;</a:t>
          </a:r>
        </a:p>
      </dgm:t>
    </dgm:pt>
    <dgm:pt modelId="{243E5FB8-FD05-4C67-816E-A29FB13E970E}" type="parTrans" cxnId="{F15FF515-0474-4F9B-9BCE-1BF59827108F}">
      <dgm:prSet/>
      <dgm:spPr/>
      <dgm:t>
        <a:bodyPr/>
        <a:lstStyle/>
        <a:p>
          <a:endParaRPr lang="lv-LV"/>
        </a:p>
      </dgm:t>
    </dgm:pt>
    <dgm:pt modelId="{71D968BE-548E-4AA0-968B-433736CC58B9}" type="sibTrans" cxnId="{F15FF515-0474-4F9B-9BCE-1BF59827108F}">
      <dgm:prSet/>
      <dgm:spPr/>
      <dgm:t>
        <a:bodyPr/>
        <a:lstStyle/>
        <a:p>
          <a:endParaRPr lang="lv-LV"/>
        </a:p>
      </dgm:t>
    </dgm:pt>
    <dgm:pt modelId="{4296B795-95AE-450B-997D-888658C24936}">
      <dgm:prSet custT="1"/>
      <dgm:spPr>
        <a:ln>
          <a:solidFill>
            <a:schemeClr val="accent5">
              <a:lumMod val="75000"/>
            </a:schemeClr>
          </a:solidFill>
        </a:ln>
      </dgm:spPr>
      <dgm:t>
        <a:bodyPr/>
        <a:lstStyle/>
        <a:p>
          <a:pPr algn="just"/>
          <a:r>
            <a:rPr lang="fr-FR" sz="1600" dirty="0">
              <a:latin typeface="Verdana" panose="020B0604030504040204" pitchFamily="34" charset="0"/>
              <a:ea typeface="Verdana" panose="020B0604030504040204" pitchFamily="34" charset="0"/>
            </a:rPr>
            <a:t>burtu lielums – ne mazāks par 1</a:t>
          </a:r>
          <a:r>
            <a:rPr lang="lv-LV" sz="1600" dirty="0">
              <a:latin typeface="Verdana" panose="020B0604030504040204" pitchFamily="34" charset="0"/>
              <a:ea typeface="Verdana" panose="020B0604030504040204" pitchFamily="34" charset="0"/>
            </a:rPr>
            <a:t>1;</a:t>
          </a:r>
        </a:p>
      </dgm:t>
    </dgm:pt>
    <dgm:pt modelId="{38E14AFB-4306-4EDC-9B69-6239C98BBC04}" type="parTrans" cxnId="{C41B31ED-BE81-4FD8-91D9-1030A11022BB}">
      <dgm:prSet/>
      <dgm:spPr/>
      <dgm:t>
        <a:bodyPr/>
        <a:lstStyle/>
        <a:p>
          <a:endParaRPr lang="lv-LV"/>
        </a:p>
      </dgm:t>
    </dgm:pt>
    <dgm:pt modelId="{17BA6DC7-F9F7-4A5D-B2DB-5D4E13AD6F47}" type="sibTrans" cxnId="{C41B31ED-BE81-4FD8-91D9-1030A11022BB}">
      <dgm:prSet/>
      <dgm:spPr/>
      <dgm:t>
        <a:bodyPr/>
        <a:lstStyle/>
        <a:p>
          <a:endParaRPr lang="lv-LV"/>
        </a:p>
      </dgm:t>
    </dgm:pt>
    <dgm:pt modelId="{1E8FF1B6-225B-4702-97E6-31222F26B4AF}">
      <dgm:prSet custT="1"/>
      <dgm:spPr>
        <a:ln>
          <a:solidFill>
            <a:schemeClr val="accent5">
              <a:lumMod val="75000"/>
            </a:schemeClr>
          </a:solidFill>
        </a:ln>
      </dgm:spPr>
      <dgm:t>
        <a:bodyPr/>
        <a:lstStyle/>
        <a:p>
          <a:pPr algn="just"/>
          <a:r>
            <a:rPr lang="lv-LV" sz="1600" dirty="0">
              <a:latin typeface="Verdana" panose="020B0604030504040204" pitchFamily="34" charset="0"/>
              <a:ea typeface="Verdana" panose="020B0604030504040204" pitchFamily="34" charset="0"/>
            </a:rPr>
            <a:t>vienkāršā rindstarpa;</a:t>
          </a:r>
        </a:p>
      </dgm:t>
    </dgm:pt>
    <dgm:pt modelId="{229455AE-B2CE-4FB7-851B-C168C8D6F797}" type="parTrans" cxnId="{EDFEACB8-C70C-4F39-A73F-57E3FF5C2624}">
      <dgm:prSet/>
      <dgm:spPr/>
      <dgm:t>
        <a:bodyPr/>
        <a:lstStyle/>
        <a:p>
          <a:endParaRPr lang="lv-LV"/>
        </a:p>
      </dgm:t>
    </dgm:pt>
    <dgm:pt modelId="{0F6AF9A4-C370-4945-8AE9-290D9BA9CE50}" type="sibTrans" cxnId="{EDFEACB8-C70C-4F39-A73F-57E3FF5C2624}">
      <dgm:prSet/>
      <dgm:spPr/>
      <dgm:t>
        <a:bodyPr/>
        <a:lstStyle/>
        <a:p>
          <a:endParaRPr lang="lv-LV"/>
        </a:p>
      </dgm:t>
    </dgm:pt>
    <dgm:pt modelId="{C118A7C3-2DC7-4914-9712-72630ADFF3AC}">
      <dgm:prSet custT="1"/>
      <dgm:spPr>
        <a:ln>
          <a:solidFill>
            <a:schemeClr val="accent5">
              <a:lumMod val="75000"/>
            </a:schemeClr>
          </a:solidFill>
        </a:ln>
      </dgm:spPr>
      <dgm:t>
        <a:bodyPr/>
        <a:lstStyle/>
        <a:p>
          <a:pPr algn="just"/>
          <a:r>
            <a:rPr lang="lv-LV" sz="1600" dirty="0">
              <a:latin typeface="Verdana" panose="020B0604030504040204" pitchFamily="34" charset="0"/>
              <a:ea typeface="Verdana" panose="020B0604030504040204" pitchFamily="34" charset="0"/>
            </a:rPr>
            <a:t>atkāpes no malām – 2 cm no katras puses, 1,5 cm no augšas un apakšas;</a:t>
          </a:r>
        </a:p>
      </dgm:t>
    </dgm:pt>
    <dgm:pt modelId="{C0F234BF-CE37-4AD5-BD45-F63084A346CE}" type="parTrans" cxnId="{43CB2CD1-BDE5-46FC-AEB5-A76B3E1C5591}">
      <dgm:prSet/>
      <dgm:spPr/>
      <dgm:t>
        <a:bodyPr/>
        <a:lstStyle/>
        <a:p>
          <a:endParaRPr lang="lv-LV"/>
        </a:p>
      </dgm:t>
    </dgm:pt>
    <dgm:pt modelId="{BE5F6C68-D803-4644-A831-EFDE3A86F1FD}" type="sibTrans" cxnId="{43CB2CD1-BDE5-46FC-AEB5-A76B3E1C5591}">
      <dgm:prSet/>
      <dgm:spPr/>
      <dgm:t>
        <a:bodyPr/>
        <a:lstStyle/>
        <a:p>
          <a:endParaRPr lang="lv-LV"/>
        </a:p>
      </dgm:t>
    </dgm:pt>
    <dgm:pt modelId="{591EF5F3-5847-42F5-AD32-CC2F885FBE56}">
      <dgm:prSet custT="1"/>
      <dgm:spPr>
        <a:ln>
          <a:solidFill>
            <a:schemeClr val="accent5">
              <a:lumMod val="75000"/>
            </a:schemeClr>
          </a:solidFill>
        </a:ln>
      </dgm:spPr>
      <dgm:t>
        <a:bodyPr/>
        <a:lstStyle/>
        <a:p>
          <a:pPr algn="just"/>
          <a:r>
            <a:rPr lang="lv-LV" sz="1600" dirty="0">
              <a:latin typeface="Verdana" panose="020B0604030504040204" pitchFamily="34" charset="0"/>
              <a:ea typeface="Verdana" panose="020B0604030504040204" pitchFamily="34" charset="0"/>
            </a:rPr>
            <a:t>aprakstīt informāciju saistībā ar projektu;</a:t>
          </a:r>
        </a:p>
      </dgm:t>
    </dgm:pt>
    <dgm:pt modelId="{FF958383-2ECA-48A0-A568-1ACB687F978E}" type="parTrans" cxnId="{04CD043E-8EEF-40B2-905B-903A1241B186}">
      <dgm:prSet/>
      <dgm:spPr/>
      <dgm:t>
        <a:bodyPr/>
        <a:lstStyle/>
        <a:p>
          <a:endParaRPr lang="lv-LV"/>
        </a:p>
      </dgm:t>
    </dgm:pt>
    <dgm:pt modelId="{2D599C6E-0083-4228-B898-4757ED7EA302}" type="sibTrans" cxnId="{04CD043E-8EEF-40B2-905B-903A1241B186}">
      <dgm:prSet/>
      <dgm:spPr/>
      <dgm:t>
        <a:bodyPr/>
        <a:lstStyle/>
        <a:p>
          <a:endParaRPr lang="lv-LV"/>
        </a:p>
      </dgm:t>
    </dgm:pt>
    <dgm:pt modelId="{EB778532-14D3-4152-A285-5F1EB6097647}">
      <dgm:prSet custT="1"/>
      <dgm:spPr>
        <a:ln>
          <a:solidFill>
            <a:schemeClr val="accent5">
              <a:lumMod val="75000"/>
            </a:schemeClr>
          </a:solidFill>
        </a:ln>
      </dgm:spPr>
      <dgm:t>
        <a:bodyPr/>
        <a:lstStyle/>
        <a:p>
          <a:pPr algn="just"/>
          <a:r>
            <a:rPr lang="lv-LV" sz="1600" dirty="0">
              <a:latin typeface="Verdana" panose="020B0604030504040204" pitchFamily="34" charset="0"/>
              <a:ea typeface="Verdana" panose="020B0604030504040204" pitchFamily="34" charset="0"/>
            </a:rPr>
            <a:t>Var norādīt citu informāciju, iekļaujoties 2 lapaspušu limitā, piemēram, vadīto promocijas vai maģistra darbu skaitu, pienākumus zinātnisko izdevumu redkolēģijās, starptautiskā zinātniskā darba pieredze, pedagoģiskā pieredze u.c.</a:t>
          </a:r>
        </a:p>
      </dgm:t>
    </dgm:pt>
    <dgm:pt modelId="{720DFA32-D2DB-49EB-A551-DE6B4086888C}" type="parTrans" cxnId="{DBE54CE0-B2DE-4A37-ADAC-015E9872B544}">
      <dgm:prSet/>
      <dgm:spPr/>
      <dgm:t>
        <a:bodyPr/>
        <a:lstStyle/>
        <a:p>
          <a:endParaRPr lang="lv-LV"/>
        </a:p>
      </dgm:t>
    </dgm:pt>
    <dgm:pt modelId="{78FFE744-473F-4ADE-9EB6-2CD9211FA03F}" type="sibTrans" cxnId="{DBE54CE0-B2DE-4A37-ADAC-015E9872B544}">
      <dgm:prSet/>
      <dgm:spPr/>
      <dgm:t>
        <a:bodyPr/>
        <a:lstStyle/>
        <a:p>
          <a:endParaRPr lang="lv-LV"/>
        </a:p>
      </dgm:t>
    </dgm:pt>
    <dgm:pt modelId="{7CC0AC75-B481-40F3-B38B-CB6AFE366142}">
      <dgm:prSet/>
      <dgm:spPr>
        <a:ln>
          <a:solidFill>
            <a:schemeClr val="accent5">
              <a:lumMod val="75000"/>
            </a:schemeClr>
          </a:solidFill>
        </a:ln>
      </dgm:spPr>
      <dgm:t>
        <a:bodyPr/>
        <a:lstStyle/>
        <a:p>
          <a:pPr algn="l"/>
          <a:endParaRPr lang="lv-LV" sz="1800" dirty="0"/>
        </a:p>
      </dgm:t>
    </dgm:pt>
    <dgm:pt modelId="{AE4FEE79-A1FC-4A46-96BB-74A4CDB55DF9}" type="parTrans" cxnId="{6ACB306F-B500-43B4-8CE6-51BD90A70EB9}">
      <dgm:prSet/>
      <dgm:spPr/>
      <dgm:t>
        <a:bodyPr/>
        <a:lstStyle/>
        <a:p>
          <a:endParaRPr lang="lv-LV"/>
        </a:p>
      </dgm:t>
    </dgm:pt>
    <dgm:pt modelId="{03282EB7-2A61-4350-B8BD-957AC64B0F90}" type="sibTrans" cxnId="{6ACB306F-B500-43B4-8CE6-51BD90A70EB9}">
      <dgm:prSet/>
      <dgm:spPr/>
      <dgm:t>
        <a:bodyPr/>
        <a:lstStyle/>
        <a:p>
          <a:endParaRPr lang="lv-LV"/>
        </a:p>
      </dgm:t>
    </dgm:pt>
    <dgm:pt modelId="{1370AF9D-84A9-4D16-8809-482B3276A20D}">
      <dgm:prSet custT="1"/>
      <dgm:spPr>
        <a:ln>
          <a:solidFill>
            <a:schemeClr val="accent5">
              <a:lumMod val="75000"/>
            </a:schemeClr>
          </a:solidFill>
        </a:ln>
      </dgm:spPr>
      <dgm:t>
        <a:bodyPr/>
        <a:lstStyle/>
        <a:p>
          <a:pPr algn="just"/>
          <a:endParaRPr lang="lv-LV" sz="1600" dirty="0">
            <a:latin typeface="Verdana" panose="020B0604030504040204" pitchFamily="34" charset="0"/>
            <a:ea typeface="Verdana" panose="020B0604030504040204" pitchFamily="34" charset="0"/>
          </a:endParaRPr>
        </a:p>
      </dgm:t>
    </dgm:pt>
    <dgm:pt modelId="{763D220C-BE27-498E-8029-C93A8805AAD5}" type="parTrans" cxnId="{F53517D2-E544-456F-8DBE-58B5D5CA50C1}">
      <dgm:prSet/>
      <dgm:spPr/>
      <dgm:t>
        <a:bodyPr/>
        <a:lstStyle/>
        <a:p>
          <a:endParaRPr lang="en-US"/>
        </a:p>
      </dgm:t>
    </dgm:pt>
    <dgm:pt modelId="{3D8C34E2-8B6A-46CE-8713-6ED7E4280825}" type="sibTrans" cxnId="{F53517D2-E544-456F-8DBE-58B5D5CA50C1}">
      <dgm:prSet/>
      <dgm:spPr/>
      <dgm:t>
        <a:bodyPr/>
        <a:lstStyle/>
        <a:p>
          <a:endParaRPr lang="en-US"/>
        </a:p>
      </dgm:t>
    </dgm:pt>
    <dgm:pt modelId="{9FAA9E90-0E65-4AA3-93DB-4449BE776CFF}">
      <dgm:prSet custT="1"/>
      <dgm:spPr>
        <a:ln>
          <a:solidFill>
            <a:schemeClr val="accent5">
              <a:lumMod val="75000"/>
            </a:schemeClr>
          </a:solidFill>
        </a:ln>
      </dgm:spPr>
      <dgm:t>
        <a:bodyPr/>
        <a:lstStyle/>
        <a:p>
          <a:pPr algn="just"/>
          <a:endParaRPr lang="lv-LV" sz="1600" dirty="0">
            <a:latin typeface="Verdana" panose="020B0604030504040204" pitchFamily="34" charset="0"/>
            <a:ea typeface="Verdana" panose="020B0604030504040204" pitchFamily="34" charset="0"/>
          </a:endParaRPr>
        </a:p>
      </dgm:t>
    </dgm:pt>
    <dgm:pt modelId="{B9E88122-9108-4CE1-9B51-C14F866C80C0}" type="parTrans" cxnId="{6D984527-A107-4BE8-8F0F-63DF40430170}">
      <dgm:prSet/>
      <dgm:spPr/>
      <dgm:t>
        <a:bodyPr/>
        <a:lstStyle/>
        <a:p>
          <a:endParaRPr lang="en-US"/>
        </a:p>
      </dgm:t>
    </dgm:pt>
    <dgm:pt modelId="{6B99C5C1-C427-406B-B5E0-B8499F82133B}" type="sibTrans" cxnId="{6D984527-A107-4BE8-8F0F-63DF40430170}">
      <dgm:prSet/>
      <dgm:spPr/>
      <dgm:t>
        <a:bodyPr/>
        <a:lstStyle/>
        <a:p>
          <a:endParaRPr lang="en-US"/>
        </a:p>
      </dgm:t>
    </dgm:pt>
    <dgm:pt modelId="{A144D46B-E905-444B-BAA6-5DAE180EC9AC}">
      <dgm:prSet custT="1"/>
      <dgm:spPr>
        <a:ln>
          <a:solidFill>
            <a:schemeClr val="accent5">
              <a:lumMod val="75000"/>
            </a:schemeClr>
          </a:solidFill>
        </a:ln>
      </dgm:spPr>
      <dgm:t>
        <a:bodyPr/>
        <a:lstStyle/>
        <a:p>
          <a:pPr algn="just"/>
          <a:endParaRPr lang="lv-LV" sz="1600" dirty="0">
            <a:latin typeface="Verdana" panose="020B0604030504040204" pitchFamily="34" charset="0"/>
            <a:ea typeface="Verdana" panose="020B0604030504040204" pitchFamily="34" charset="0"/>
          </a:endParaRPr>
        </a:p>
      </dgm:t>
    </dgm:pt>
    <dgm:pt modelId="{40B13AF3-DA06-486E-8817-E53CC9586185}" type="parTrans" cxnId="{BC1A4B16-F4FA-4885-8A22-DA857FC77655}">
      <dgm:prSet/>
      <dgm:spPr/>
      <dgm:t>
        <a:bodyPr/>
        <a:lstStyle/>
        <a:p>
          <a:endParaRPr lang="en-US"/>
        </a:p>
      </dgm:t>
    </dgm:pt>
    <dgm:pt modelId="{D5A20011-624B-4D28-B052-A167877B9083}" type="sibTrans" cxnId="{BC1A4B16-F4FA-4885-8A22-DA857FC77655}">
      <dgm:prSet/>
      <dgm:spPr/>
      <dgm:t>
        <a:bodyPr/>
        <a:lstStyle/>
        <a:p>
          <a:endParaRPr lang="en-US"/>
        </a:p>
      </dgm:t>
    </dgm:pt>
    <dgm:pt modelId="{88FBCFC4-5918-4EEB-9C56-0D09537DAC18}">
      <dgm:prSet custT="1"/>
      <dgm:spPr>
        <a:ln>
          <a:solidFill>
            <a:schemeClr val="accent5">
              <a:lumMod val="75000"/>
            </a:schemeClr>
          </a:solidFill>
        </a:ln>
      </dgm:spPr>
      <dgm:t>
        <a:bodyPr/>
        <a:lstStyle/>
        <a:p>
          <a:pPr algn="just"/>
          <a:endParaRPr lang="lv-LV" sz="1600" dirty="0">
            <a:latin typeface="Verdana" panose="020B0604030504040204" pitchFamily="34" charset="0"/>
            <a:ea typeface="Verdana" panose="020B0604030504040204" pitchFamily="34" charset="0"/>
          </a:endParaRPr>
        </a:p>
      </dgm:t>
    </dgm:pt>
    <dgm:pt modelId="{C937F354-08FF-4F12-B2CC-8853DD399514}" type="parTrans" cxnId="{85F2487F-946C-4A03-B3E8-6694CF1926EB}">
      <dgm:prSet/>
      <dgm:spPr/>
      <dgm:t>
        <a:bodyPr/>
        <a:lstStyle/>
        <a:p>
          <a:endParaRPr lang="en-US"/>
        </a:p>
      </dgm:t>
    </dgm:pt>
    <dgm:pt modelId="{85C2AA13-9BB0-4207-80F6-F464EA224F14}" type="sibTrans" cxnId="{85F2487F-946C-4A03-B3E8-6694CF1926EB}">
      <dgm:prSet/>
      <dgm:spPr/>
      <dgm:t>
        <a:bodyPr/>
        <a:lstStyle/>
        <a:p>
          <a:endParaRPr lang="en-US"/>
        </a:p>
      </dgm:t>
    </dgm:pt>
    <dgm:pt modelId="{56D2BE2B-D39F-4311-94EF-4A4F6B9ADA63}">
      <dgm:prSet custT="1"/>
      <dgm:spPr>
        <a:ln>
          <a:solidFill>
            <a:schemeClr val="accent5">
              <a:lumMod val="75000"/>
            </a:schemeClr>
          </a:solidFill>
        </a:ln>
      </dgm:spPr>
      <dgm:t>
        <a:bodyPr/>
        <a:lstStyle/>
        <a:p>
          <a:pPr algn="just"/>
          <a:endParaRPr lang="lv-LV" sz="1600" dirty="0">
            <a:latin typeface="Verdana" panose="020B0604030504040204" pitchFamily="34" charset="0"/>
            <a:ea typeface="Verdana" panose="020B0604030504040204" pitchFamily="34" charset="0"/>
          </a:endParaRPr>
        </a:p>
      </dgm:t>
    </dgm:pt>
    <dgm:pt modelId="{DFA238BE-FAB5-456A-89E7-B01A8F9F9679}" type="parTrans" cxnId="{F352FF29-0BC7-47B8-BD87-CDE424741997}">
      <dgm:prSet/>
      <dgm:spPr/>
      <dgm:t>
        <a:bodyPr/>
        <a:lstStyle/>
        <a:p>
          <a:endParaRPr lang="en-US"/>
        </a:p>
      </dgm:t>
    </dgm:pt>
    <dgm:pt modelId="{442547F5-A515-45F2-9746-D79B0505835D}" type="sibTrans" cxnId="{F352FF29-0BC7-47B8-BD87-CDE424741997}">
      <dgm:prSet/>
      <dgm:spPr/>
      <dgm:t>
        <a:bodyPr/>
        <a:lstStyle/>
        <a:p>
          <a:endParaRPr lang="en-US"/>
        </a:p>
      </dgm:t>
    </dgm:pt>
    <dgm:pt modelId="{3AB89E3E-3922-47B1-B553-5FAA5B86FC7A}" type="pres">
      <dgm:prSet presAssocID="{21E8745A-681E-45CC-A2C6-8258B18FFE81}" presName="linear" presStyleCnt="0">
        <dgm:presLayoutVars>
          <dgm:dir/>
          <dgm:animLvl val="lvl"/>
          <dgm:resizeHandles val="exact"/>
        </dgm:presLayoutVars>
      </dgm:prSet>
      <dgm:spPr/>
    </dgm:pt>
    <dgm:pt modelId="{D614FB76-33AC-4A91-A168-7848C52B4E1F}" type="pres">
      <dgm:prSet presAssocID="{F0B1E67B-1078-4CE1-A5DE-F8367FF88BC3}" presName="parentLin" presStyleCnt="0"/>
      <dgm:spPr/>
    </dgm:pt>
    <dgm:pt modelId="{AB72D851-31BB-4ECE-967B-6213519EDBBD}" type="pres">
      <dgm:prSet presAssocID="{F0B1E67B-1078-4CE1-A5DE-F8367FF88BC3}" presName="parentLeftMargin" presStyleLbl="node1" presStyleIdx="0" presStyleCnt="1"/>
      <dgm:spPr/>
    </dgm:pt>
    <dgm:pt modelId="{0B10C9E3-EAC9-401F-A47D-A3C49D58A695}" type="pres">
      <dgm:prSet presAssocID="{F0B1E67B-1078-4CE1-A5DE-F8367FF88BC3}" presName="parentText" presStyleLbl="node1" presStyleIdx="0" presStyleCnt="1" custScaleX="128739" custScaleY="54539">
        <dgm:presLayoutVars>
          <dgm:chMax val="0"/>
          <dgm:bulletEnabled val="1"/>
        </dgm:presLayoutVars>
      </dgm:prSet>
      <dgm:spPr/>
    </dgm:pt>
    <dgm:pt modelId="{4D39B527-D500-4CB3-9F18-C03019D5C257}" type="pres">
      <dgm:prSet presAssocID="{F0B1E67B-1078-4CE1-A5DE-F8367FF88BC3}" presName="negativeSpace" presStyleCnt="0"/>
      <dgm:spPr/>
    </dgm:pt>
    <dgm:pt modelId="{C3680369-E770-4AD9-BBE9-16E439C097D4}" type="pres">
      <dgm:prSet presAssocID="{F0B1E67B-1078-4CE1-A5DE-F8367FF88BC3}" presName="childText" presStyleLbl="conFgAcc1" presStyleIdx="0" presStyleCnt="1">
        <dgm:presLayoutVars>
          <dgm:bulletEnabled val="1"/>
        </dgm:presLayoutVars>
      </dgm:prSet>
      <dgm:spPr/>
    </dgm:pt>
  </dgm:ptLst>
  <dgm:cxnLst>
    <dgm:cxn modelId="{53A0EF01-042C-4969-83A3-9B62F6727A76}" type="presOf" srcId="{9FAA9E90-0E65-4AA3-93DB-4449BE776CFF}" destId="{C3680369-E770-4AD9-BBE9-16E439C097D4}" srcOrd="0" destOrd="3" presId="urn:microsoft.com/office/officeart/2005/8/layout/list1"/>
    <dgm:cxn modelId="{000F3906-5756-4748-BAA3-7845C2678F61}" srcId="{21E8745A-681E-45CC-A2C6-8258B18FFE81}" destId="{F0B1E67B-1078-4CE1-A5DE-F8367FF88BC3}" srcOrd="0" destOrd="0" parTransId="{6AD43CC6-46BC-4649-BDD8-95225675C0DA}" sibTransId="{07DF221F-E91D-4663-B8A5-1A169BD1C4CC}"/>
    <dgm:cxn modelId="{C59C6A0A-8A1D-44B8-8171-E5B1E9C5E021}" type="presOf" srcId="{F0B1E67B-1078-4CE1-A5DE-F8367FF88BC3}" destId="{0B10C9E3-EAC9-401F-A47D-A3C49D58A695}" srcOrd="1" destOrd="0" presId="urn:microsoft.com/office/officeart/2005/8/layout/list1"/>
    <dgm:cxn modelId="{BED0500D-AEB1-4FC0-95B8-8002507E7039}" type="presOf" srcId="{7CC0AC75-B481-40F3-B38B-CB6AFE366142}" destId="{C3680369-E770-4AD9-BBE9-16E439C097D4}" srcOrd="0" destOrd="11" presId="urn:microsoft.com/office/officeart/2005/8/layout/list1"/>
    <dgm:cxn modelId="{7E9DFF0E-4052-48EA-BDB0-279F51AB6070}" type="presOf" srcId="{1370AF9D-84A9-4D16-8809-482B3276A20D}" destId="{C3680369-E770-4AD9-BBE9-16E439C097D4}" srcOrd="0" destOrd="1" presId="urn:microsoft.com/office/officeart/2005/8/layout/list1"/>
    <dgm:cxn modelId="{FBF41D15-2AA3-4E9C-B75F-5DF8111CFA9D}" type="presOf" srcId="{F0B1E67B-1078-4CE1-A5DE-F8367FF88BC3}" destId="{AB72D851-31BB-4ECE-967B-6213519EDBBD}" srcOrd="0" destOrd="0" presId="urn:microsoft.com/office/officeart/2005/8/layout/list1"/>
    <dgm:cxn modelId="{F15FF515-0474-4F9B-9BCE-1BF59827108F}" srcId="{F0B1E67B-1078-4CE1-A5DE-F8367FF88BC3}" destId="{CF36C7C0-A96F-44A9-A54C-F3A8600A6550}" srcOrd="0" destOrd="0" parTransId="{243E5FB8-FD05-4C67-816E-A29FB13E970E}" sibTransId="{71D968BE-548E-4AA0-968B-433736CC58B9}"/>
    <dgm:cxn modelId="{BC1A4B16-F4FA-4885-8A22-DA857FC77655}" srcId="{F0B1E67B-1078-4CE1-A5DE-F8367FF88BC3}" destId="{A144D46B-E905-444B-BAA6-5DAE180EC9AC}" srcOrd="5" destOrd="0" parTransId="{40B13AF3-DA06-486E-8817-E53CC9586185}" sibTransId="{D5A20011-624B-4D28-B052-A167877B9083}"/>
    <dgm:cxn modelId="{618E8516-D0E4-4C89-AE2A-FF930495FE3C}" type="presOf" srcId="{1E8FF1B6-225B-4702-97E6-31222F26B4AF}" destId="{C3680369-E770-4AD9-BBE9-16E439C097D4}" srcOrd="0" destOrd="4" presId="urn:microsoft.com/office/officeart/2005/8/layout/list1"/>
    <dgm:cxn modelId="{0D143A1B-1AB0-4622-A6BC-5E3AA0204756}" type="presOf" srcId="{EB778532-14D3-4152-A285-5F1EB6097647}" destId="{C3680369-E770-4AD9-BBE9-16E439C097D4}" srcOrd="0" destOrd="10" presId="urn:microsoft.com/office/officeart/2005/8/layout/list1"/>
    <dgm:cxn modelId="{6D984527-A107-4BE8-8F0F-63DF40430170}" srcId="{F0B1E67B-1078-4CE1-A5DE-F8367FF88BC3}" destId="{9FAA9E90-0E65-4AA3-93DB-4449BE776CFF}" srcOrd="3" destOrd="0" parTransId="{B9E88122-9108-4CE1-9B51-C14F866C80C0}" sibTransId="{6B99C5C1-C427-406B-B5E0-B8499F82133B}"/>
    <dgm:cxn modelId="{F352FF29-0BC7-47B8-BD87-CDE424741997}" srcId="{F0B1E67B-1078-4CE1-A5DE-F8367FF88BC3}" destId="{56D2BE2B-D39F-4311-94EF-4A4F6B9ADA63}" srcOrd="9" destOrd="0" parTransId="{DFA238BE-FAB5-456A-89E7-B01A8F9F9679}" sibTransId="{442547F5-A515-45F2-9746-D79B0505835D}"/>
    <dgm:cxn modelId="{04CD043E-8EEF-40B2-905B-903A1241B186}" srcId="{F0B1E67B-1078-4CE1-A5DE-F8367FF88BC3}" destId="{591EF5F3-5847-42F5-AD32-CC2F885FBE56}" srcOrd="8" destOrd="0" parTransId="{FF958383-2ECA-48A0-A568-1ACB687F978E}" sibTransId="{2D599C6E-0083-4228-B898-4757ED7EA302}"/>
    <dgm:cxn modelId="{6ACB306F-B500-43B4-8CE6-51BD90A70EB9}" srcId="{F0B1E67B-1078-4CE1-A5DE-F8367FF88BC3}" destId="{7CC0AC75-B481-40F3-B38B-CB6AFE366142}" srcOrd="11" destOrd="0" parTransId="{AE4FEE79-A1FC-4A46-96BB-74A4CDB55DF9}" sibTransId="{03282EB7-2A61-4350-B8BD-957AC64B0F90}"/>
    <dgm:cxn modelId="{60B9E475-441A-4EB6-98EC-6411C50535FF}" type="presOf" srcId="{56D2BE2B-D39F-4311-94EF-4A4F6B9ADA63}" destId="{C3680369-E770-4AD9-BBE9-16E439C097D4}" srcOrd="0" destOrd="9" presId="urn:microsoft.com/office/officeart/2005/8/layout/list1"/>
    <dgm:cxn modelId="{F0AE137D-D6E8-4676-B23C-6B93E3633314}" type="presOf" srcId="{4296B795-95AE-450B-997D-888658C24936}" destId="{C3680369-E770-4AD9-BBE9-16E439C097D4}" srcOrd="0" destOrd="2" presId="urn:microsoft.com/office/officeart/2005/8/layout/list1"/>
    <dgm:cxn modelId="{85F2487F-946C-4A03-B3E8-6694CF1926EB}" srcId="{F0B1E67B-1078-4CE1-A5DE-F8367FF88BC3}" destId="{88FBCFC4-5918-4EEB-9C56-0D09537DAC18}" srcOrd="7" destOrd="0" parTransId="{C937F354-08FF-4F12-B2CC-8853DD399514}" sibTransId="{85C2AA13-9BB0-4207-80F6-F464EA224F14}"/>
    <dgm:cxn modelId="{C2C44B83-3E55-4A87-8B74-824F1FB17088}" type="presOf" srcId="{A144D46B-E905-444B-BAA6-5DAE180EC9AC}" destId="{C3680369-E770-4AD9-BBE9-16E439C097D4}" srcOrd="0" destOrd="5" presId="urn:microsoft.com/office/officeart/2005/8/layout/list1"/>
    <dgm:cxn modelId="{2F95D58D-1149-4B5C-A579-9CAF794607C5}" type="presOf" srcId="{591EF5F3-5847-42F5-AD32-CC2F885FBE56}" destId="{C3680369-E770-4AD9-BBE9-16E439C097D4}" srcOrd="0" destOrd="8" presId="urn:microsoft.com/office/officeart/2005/8/layout/list1"/>
    <dgm:cxn modelId="{15C559A0-E2F9-4B59-8AB1-C119D7CE5469}" type="presOf" srcId="{CF36C7C0-A96F-44A9-A54C-F3A8600A6550}" destId="{C3680369-E770-4AD9-BBE9-16E439C097D4}" srcOrd="0" destOrd="0" presId="urn:microsoft.com/office/officeart/2005/8/layout/list1"/>
    <dgm:cxn modelId="{96FF6DA8-9B75-404A-9896-CC83778FCE6D}" type="presOf" srcId="{C118A7C3-2DC7-4914-9712-72630ADFF3AC}" destId="{C3680369-E770-4AD9-BBE9-16E439C097D4}" srcOrd="0" destOrd="6" presId="urn:microsoft.com/office/officeart/2005/8/layout/list1"/>
    <dgm:cxn modelId="{EDFEACB8-C70C-4F39-A73F-57E3FF5C2624}" srcId="{F0B1E67B-1078-4CE1-A5DE-F8367FF88BC3}" destId="{1E8FF1B6-225B-4702-97E6-31222F26B4AF}" srcOrd="4" destOrd="0" parTransId="{229455AE-B2CE-4FB7-851B-C168C8D6F797}" sibTransId="{0F6AF9A4-C370-4945-8AE9-290D9BA9CE50}"/>
    <dgm:cxn modelId="{6FCCA4CE-3223-422F-947A-EF8C7B1D8004}" type="presOf" srcId="{88FBCFC4-5918-4EEB-9C56-0D09537DAC18}" destId="{C3680369-E770-4AD9-BBE9-16E439C097D4}" srcOrd="0" destOrd="7" presId="urn:microsoft.com/office/officeart/2005/8/layout/list1"/>
    <dgm:cxn modelId="{43CB2CD1-BDE5-46FC-AEB5-A76B3E1C5591}" srcId="{F0B1E67B-1078-4CE1-A5DE-F8367FF88BC3}" destId="{C118A7C3-2DC7-4914-9712-72630ADFF3AC}" srcOrd="6" destOrd="0" parTransId="{C0F234BF-CE37-4AD5-BD45-F63084A346CE}" sibTransId="{BE5F6C68-D803-4644-A831-EFDE3A86F1FD}"/>
    <dgm:cxn modelId="{F53517D2-E544-456F-8DBE-58B5D5CA50C1}" srcId="{F0B1E67B-1078-4CE1-A5DE-F8367FF88BC3}" destId="{1370AF9D-84A9-4D16-8809-482B3276A20D}" srcOrd="1" destOrd="0" parTransId="{763D220C-BE27-498E-8029-C93A8805AAD5}" sibTransId="{3D8C34E2-8B6A-46CE-8713-6ED7E4280825}"/>
    <dgm:cxn modelId="{DBE54CE0-B2DE-4A37-ADAC-015E9872B544}" srcId="{F0B1E67B-1078-4CE1-A5DE-F8367FF88BC3}" destId="{EB778532-14D3-4152-A285-5F1EB6097647}" srcOrd="10" destOrd="0" parTransId="{720DFA32-D2DB-49EB-A551-DE6B4086888C}" sibTransId="{78FFE744-473F-4ADE-9EB6-2CD9211FA03F}"/>
    <dgm:cxn modelId="{809B80EA-E299-4313-B731-4B032DFEE5E8}" type="presOf" srcId="{21E8745A-681E-45CC-A2C6-8258B18FFE81}" destId="{3AB89E3E-3922-47B1-B553-5FAA5B86FC7A}" srcOrd="0" destOrd="0" presId="urn:microsoft.com/office/officeart/2005/8/layout/list1"/>
    <dgm:cxn modelId="{C41B31ED-BE81-4FD8-91D9-1030A11022BB}" srcId="{F0B1E67B-1078-4CE1-A5DE-F8367FF88BC3}" destId="{4296B795-95AE-450B-997D-888658C24936}" srcOrd="2" destOrd="0" parTransId="{38E14AFB-4306-4EDC-9B69-6239C98BBC04}" sibTransId="{17BA6DC7-F9F7-4A5D-B2DB-5D4E13AD6F47}"/>
    <dgm:cxn modelId="{AC044A9B-2BF5-41D8-8706-E6F1A47772CF}" type="presParOf" srcId="{3AB89E3E-3922-47B1-B553-5FAA5B86FC7A}" destId="{D614FB76-33AC-4A91-A168-7848C52B4E1F}" srcOrd="0" destOrd="0" presId="urn:microsoft.com/office/officeart/2005/8/layout/list1"/>
    <dgm:cxn modelId="{B2ABA172-5895-4ABB-B9D4-5208FA635B53}" type="presParOf" srcId="{D614FB76-33AC-4A91-A168-7848C52B4E1F}" destId="{AB72D851-31BB-4ECE-967B-6213519EDBBD}" srcOrd="0" destOrd="0" presId="urn:microsoft.com/office/officeart/2005/8/layout/list1"/>
    <dgm:cxn modelId="{2242A9E9-403C-49C4-82C7-8AEB179CF370}" type="presParOf" srcId="{D614FB76-33AC-4A91-A168-7848C52B4E1F}" destId="{0B10C9E3-EAC9-401F-A47D-A3C49D58A695}" srcOrd="1" destOrd="0" presId="urn:microsoft.com/office/officeart/2005/8/layout/list1"/>
    <dgm:cxn modelId="{B555035B-8D02-48DB-846B-71C72A709AA3}" type="presParOf" srcId="{3AB89E3E-3922-47B1-B553-5FAA5B86FC7A}" destId="{4D39B527-D500-4CB3-9F18-C03019D5C257}" srcOrd="1" destOrd="0" presId="urn:microsoft.com/office/officeart/2005/8/layout/list1"/>
    <dgm:cxn modelId="{65AFAC2D-22BA-4485-B38B-470B5E602D7B}" type="presParOf" srcId="{3AB89E3E-3922-47B1-B553-5FAA5B86FC7A}" destId="{C3680369-E770-4AD9-BBE9-16E439C097D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868C80-3E05-4CC2-B87B-6E11567AFA5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07B80631-3907-43AA-BC44-7BFB4B828FB5}">
      <dgm:prSet phldrT="[Text]" custT="1"/>
      <dgm:spPr>
        <a:solidFill>
          <a:schemeClr val="accent2">
            <a:lumMod val="75000"/>
          </a:schemeClr>
        </a:solidFill>
      </dgm:spPr>
      <dgm:t>
        <a:bodyPr/>
        <a:lstStyle/>
        <a:p>
          <a:r>
            <a:rPr lang="lv-LV" sz="1000" b="1" dirty="0">
              <a:latin typeface="Verdana" panose="020B0604030504040204" pitchFamily="34" charset="0"/>
              <a:ea typeface="Verdana" panose="020B0604030504040204" pitchFamily="34" charset="0"/>
            </a:rPr>
            <a:t>D daļa: projekta iesniedzēja apliecinājums</a:t>
          </a:r>
        </a:p>
      </dgm:t>
    </dgm:pt>
    <dgm:pt modelId="{4AC0DBFB-DF2A-41AB-8D5F-067E3A512224}" type="parTrans" cxnId="{179D3530-C430-4CBB-B947-10D01A051BAC}">
      <dgm:prSet/>
      <dgm:spPr/>
      <dgm:t>
        <a:bodyPr/>
        <a:lstStyle/>
        <a:p>
          <a:endParaRPr lang="lv-LV"/>
        </a:p>
      </dgm:t>
    </dgm:pt>
    <dgm:pt modelId="{71C8EBD9-563A-493C-AC70-1AC5ADF99F6C}" type="sibTrans" cxnId="{179D3530-C430-4CBB-B947-10D01A051BAC}">
      <dgm:prSet/>
      <dgm:spPr/>
      <dgm:t>
        <a:bodyPr/>
        <a:lstStyle/>
        <a:p>
          <a:endParaRPr lang="lv-LV"/>
        </a:p>
      </dgm:t>
    </dgm:pt>
    <dgm:pt modelId="{2D5364E9-2D66-4F19-9D1B-E9DDD7FF1C8A}">
      <dgm:prSet phldrT="[Text]" custT="1"/>
      <dgm:spPr>
        <a:solidFill>
          <a:schemeClr val="accent2">
            <a:lumMod val="60000"/>
            <a:lumOff val="40000"/>
          </a:schemeClr>
        </a:solidFill>
      </dgm:spPr>
      <dgm:t>
        <a:bodyPr/>
        <a:lstStyle/>
        <a:p>
          <a:r>
            <a:rPr lang="lv-LV" sz="1000" b="1" dirty="0">
              <a:latin typeface="Verdana" panose="020B0604030504040204" pitchFamily="34" charset="0"/>
              <a:ea typeface="Verdana" panose="020B0604030504040204" pitchFamily="34" charset="0"/>
            </a:rPr>
            <a:t>E daļa:  projekta sadarbības partnera apliecinājums</a:t>
          </a:r>
        </a:p>
      </dgm:t>
    </dgm:pt>
    <dgm:pt modelId="{69CCAF96-6EE5-4213-AF65-2D67A51D113D}" type="parTrans" cxnId="{F81CE407-869D-428D-8208-8EC1432767E3}">
      <dgm:prSet/>
      <dgm:spPr/>
      <dgm:t>
        <a:bodyPr/>
        <a:lstStyle/>
        <a:p>
          <a:endParaRPr lang="lv-LV"/>
        </a:p>
      </dgm:t>
    </dgm:pt>
    <dgm:pt modelId="{0476599D-F1EF-4A4F-BD53-8E7E5226ABB0}" type="sibTrans" cxnId="{F81CE407-869D-428D-8208-8EC1432767E3}">
      <dgm:prSet/>
      <dgm:spPr/>
      <dgm:t>
        <a:bodyPr/>
        <a:lstStyle/>
        <a:p>
          <a:endParaRPr lang="lv-LV"/>
        </a:p>
      </dgm:t>
    </dgm:pt>
    <dgm:pt modelId="{1B28F668-699D-4B5B-9F42-9BF0664AA4CB}">
      <dgm:prSet phldrT="[Text]" custT="1"/>
      <dgm:spPr>
        <a:solidFill>
          <a:schemeClr val="accent2">
            <a:lumMod val="40000"/>
            <a:lumOff val="60000"/>
          </a:schemeClr>
        </a:solidFill>
      </dgm:spPr>
      <dgm:t>
        <a:bodyPr/>
        <a:lstStyle/>
        <a:p>
          <a:r>
            <a:rPr lang="lv-LV" sz="1000" b="1" dirty="0">
              <a:solidFill>
                <a:schemeClr val="tx1"/>
              </a:solidFill>
              <a:latin typeface="Verdana" panose="020B0604030504040204" pitchFamily="34" charset="0"/>
              <a:ea typeface="Verdana" panose="020B0604030504040204" pitchFamily="34" charset="0"/>
            </a:rPr>
            <a:t>F daļa: Finanšu apgrozījuma pārskats par 2021.-2023.vai 2022.-2024.gadu</a:t>
          </a:r>
        </a:p>
      </dgm:t>
    </dgm:pt>
    <dgm:pt modelId="{BED16EA5-1FE4-4110-9F10-DFDAD27839A3}" type="parTrans" cxnId="{000B3AA6-8D9A-48EA-8003-7228C97064C7}">
      <dgm:prSet/>
      <dgm:spPr/>
      <dgm:t>
        <a:bodyPr/>
        <a:lstStyle/>
        <a:p>
          <a:endParaRPr lang="lv-LV"/>
        </a:p>
      </dgm:t>
    </dgm:pt>
    <dgm:pt modelId="{D0C23E72-6B53-4EFE-B186-08C5A05042EF}" type="sibTrans" cxnId="{000B3AA6-8D9A-48EA-8003-7228C97064C7}">
      <dgm:prSet/>
      <dgm:spPr/>
      <dgm:t>
        <a:bodyPr/>
        <a:lstStyle/>
        <a:p>
          <a:endParaRPr lang="lv-LV"/>
        </a:p>
      </dgm:t>
    </dgm:pt>
    <dgm:pt modelId="{1984EB23-38AD-4EA3-921E-12B8BB4CCA9F}">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a:t>
          </a:r>
          <a:r>
            <a:rPr lang="lv-LV" dirty="0">
              <a:solidFill>
                <a:schemeClr val="accent5">
                  <a:lumMod val="75000"/>
                </a:schemeClr>
              </a:solidFill>
              <a:latin typeface="Verdana" panose="020B0604030504040204" pitchFamily="34" charset="0"/>
              <a:ea typeface="Verdana" panose="020B0604030504040204" pitchFamily="34" charset="0"/>
            </a:rPr>
            <a:t>PO statusa esamību</a:t>
          </a:r>
          <a:r>
            <a:rPr lang="lv-LV" dirty="0">
              <a:latin typeface="Verdana" panose="020B0604030504040204" pitchFamily="34" charset="0"/>
              <a:ea typeface="Verdana" panose="020B0604030504040204" pitchFamily="34" charset="0"/>
            </a:rPr>
            <a:t>;</a:t>
          </a:r>
        </a:p>
      </dgm:t>
    </dgm:pt>
    <dgm:pt modelId="{BA3C58B4-2336-4137-B61C-AE783D02482A}" type="parTrans" cxnId="{DFA60E36-EBBF-43F0-860C-BE683C973AE6}">
      <dgm:prSet/>
      <dgm:spPr/>
      <dgm:t>
        <a:bodyPr/>
        <a:lstStyle/>
        <a:p>
          <a:endParaRPr lang="lv-LV"/>
        </a:p>
      </dgm:t>
    </dgm:pt>
    <dgm:pt modelId="{FC8C25B2-968E-4FAF-A5C1-A4E809589BB6}" type="sibTrans" cxnId="{DFA60E36-EBBF-43F0-860C-BE683C973AE6}">
      <dgm:prSet/>
      <dgm:spPr/>
      <dgm:t>
        <a:bodyPr/>
        <a:lstStyle/>
        <a:p>
          <a:endParaRPr lang="lv-LV"/>
        </a:p>
      </dgm:t>
    </dgm:pt>
    <dgm:pt modelId="{844D8131-E57D-4162-8588-3EB6A2473860}">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sniegtās informācijas patiesumu;</a:t>
          </a:r>
        </a:p>
      </dgm:t>
    </dgm:pt>
    <dgm:pt modelId="{E769C965-4612-4C13-B148-6DAD69203B4B}" type="parTrans" cxnId="{7618A0AD-053B-4510-8798-02561A7D7F25}">
      <dgm:prSet/>
      <dgm:spPr/>
      <dgm:t>
        <a:bodyPr/>
        <a:lstStyle/>
        <a:p>
          <a:endParaRPr lang="lv-LV"/>
        </a:p>
      </dgm:t>
    </dgm:pt>
    <dgm:pt modelId="{E407C2A6-3E18-405C-829A-6BBAC4828F90}" type="sibTrans" cxnId="{7618A0AD-053B-4510-8798-02561A7D7F25}">
      <dgm:prSet/>
      <dgm:spPr/>
      <dgm:t>
        <a:bodyPr/>
        <a:lstStyle/>
        <a:p>
          <a:endParaRPr lang="lv-LV"/>
        </a:p>
      </dgm:t>
    </dgm:pt>
    <dgm:pt modelId="{09795019-DFEC-4C71-9AFF-2A72D35FE7FE}">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atbilstību finansējuma saņemšanas nosacījumiem;</a:t>
          </a:r>
        </a:p>
      </dgm:t>
    </dgm:pt>
    <dgm:pt modelId="{BFA16502-6FD0-480F-B043-F724213F58CE}" type="parTrans" cxnId="{EEFA8D29-9AB9-404B-B136-DBE3EAE21A47}">
      <dgm:prSet/>
      <dgm:spPr/>
      <dgm:t>
        <a:bodyPr/>
        <a:lstStyle/>
        <a:p>
          <a:endParaRPr lang="lv-LV"/>
        </a:p>
      </dgm:t>
    </dgm:pt>
    <dgm:pt modelId="{A2534ADF-290E-477A-9738-CE65141E50B6}" type="sibTrans" cxnId="{EEFA8D29-9AB9-404B-B136-DBE3EAE21A47}">
      <dgm:prSet/>
      <dgm:spPr/>
      <dgm:t>
        <a:bodyPr/>
        <a:lstStyle/>
        <a:p>
          <a:endParaRPr lang="lv-LV"/>
        </a:p>
      </dgm:t>
    </dgm:pt>
    <dgm:pt modelId="{3693AA5C-24CD-47CA-92CF-71309616BA12}">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ka ievēros publicitātes prasības;</a:t>
          </a:r>
        </a:p>
      </dgm:t>
    </dgm:pt>
    <dgm:pt modelId="{08F8F15B-7B28-4457-A9E3-6C91F480CEE2}" type="parTrans" cxnId="{F61F1CB0-3025-410A-9E22-E823C5C03485}">
      <dgm:prSet/>
      <dgm:spPr/>
      <dgm:t>
        <a:bodyPr/>
        <a:lstStyle/>
        <a:p>
          <a:endParaRPr lang="lv-LV"/>
        </a:p>
      </dgm:t>
    </dgm:pt>
    <dgm:pt modelId="{5E2D57B3-656B-4F47-9A25-60659693C007}" type="sibTrans" cxnId="{F61F1CB0-3025-410A-9E22-E823C5C03485}">
      <dgm:prSet/>
      <dgm:spPr/>
      <dgm:t>
        <a:bodyPr/>
        <a:lstStyle/>
        <a:p>
          <a:endParaRPr lang="lv-LV"/>
        </a:p>
      </dgm:t>
    </dgm:pt>
    <dgm:pt modelId="{09C60025-3E57-4EAE-B002-F2CBF357F9EE}">
      <dgm:prSet/>
      <dgm:spPr>
        <a:ln>
          <a:solidFill>
            <a:schemeClr val="accent5">
              <a:lumMod val="75000"/>
            </a:schemeClr>
          </a:solidFill>
        </a:ln>
      </dgm:spPr>
      <dgm:t>
        <a:bodyPr/>
        <a:lstStyle/>
        <a:p>
          <a:pPr algn="just"/>
          <a:r>
            <a:rPr lang="lv-LV"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dgm:t>
    </dgm:pt>
    <dgm:pt modelId="{B790150D-4F22-43D3-BC21-0157B8F5F599}" type="parTrans" cxnId="{7386FC32-FD3B-4BFA-8FAD-00F4A4A85AA8}">
      <dgm:prSet/>
      <dgm:spPr/>
      <dgm:t>
        <a:bodyPr/>
        <a:lstStyle/>
        <a:p>
          <a:endParaRPr lang="lv-LV"/>
        </a:p>
      </dgm:t>
    </dgm:pt>
    <dgm:pt modelId="{EB67C242-3336-400E-99A3-57E77140C7F1}" type="sibTrans" cxnId="{7386FC32-FD3B-4BFA-8FAD-00F4A4A85AA8}">
      <dgm:prSet/>
      <dgm:spPr/>
      <dgm:t>
        <a:bodyPr/>
        <a:lstStyle/>
        <a:p>
          <a:endParaRPr lang="lv-LV"/>
        </a:p>
      </dgm:t>
    </dgm:pt>
    <dgm:pt modelId="{E80D82FE-99CE-4172-BABF-54C2DA31B4A7}">
      <dgm:prSet/>
      <dgm:spPr>
        <a:ln>
          <a:solidFill>
            <a:schemeClr val="accent5">
              <a:lumMod val="75000"/>
            </a:schemeClr>
          </a:solidFill>
        </a:ln>
      </dgm:spPr>
      <dgm:t>
        <a:bodyPr/>
        <a:lstStyle/>
        <a:p>
          <a:pPr algn="just"/>
          <a:r>
            <a:rPr lang="lv-LV" b="0" dirty="0">
              <a:latin typeface="Verdana" panose="020B0604030504040204" pitchFamily="34" charset="0"/>
              <a:ea typeface="Verdana" panose="020B0604030504040204" pitchFamily="34" charset="0"/>
            </a:rPr>
            <a:t>Sniedz informāciju par </a:t>
          </a:r>
          <a:r>
            <a:rPr lang="lv-LV" b="0" dirty="0">
              <a:solidFill>
                <a:schemeClr val="tx1"/>
              </a:solidFill>
              <a:latin typeface="Verdana" panose="020B0604030504040204" pitchFamily="34" charset="0"/>
              <a:ea typeface="Verdana" panose="020B0604030504040204" pitchFamily="34" charset="0"/>
            </a:rPr>
            <a:t>zinātniskās grupas īstenotajiem projektiem </a:t>
          </a:r>
          <a:r>
            <a:rPr lang="lv-LV" b="0" dirty="0">
              <a:latin typeface="Verdana" panose="020B0604030504040204" pitchFamily="34" charset="0"/>
              <a:ea typeface="Verdana" panose="020B0604030504040204" pitchFamily="34" charset="0"/>
            </a:rPr>
            <a:t>dubultfinansējuma riska pārbaudei;</a:t>
          </a:r>
        </a:p>
      </dgm:t>
    </dgm:pt>
    <dgm:pt modelId="{B1F1DAC1-ACE4-4043-8241-0364416003EE}" type="parTrans" cxnId="{F774F77C-1CF3-472C-83A5-BB2F26EFEF7D}">
      <dgm:prSet/>
      <dgm:spPr/>
      <dgm:t>
        <a:bodyPr/>
        <a:lstStyle/>
        <a:p>
          <a:endParaRPr lang="lv-LV"/>
        </a:p>
      </dgm:t>
    </dgm:pt>
    <dgm:pt modelId="{4117AD8D-3B76-410D-B007-681D6A4A1842}" type="sibTrans" cxnId="{F774F77C-1CF3-472C-83A5-BB2F26EFEF7D}">
      <dgm:prSet/>
      <dgm:spPr/>
      <dgm:t>
        <a:bodyPr/>
        <a:lstStyle/>
        <a:p>
          <a:endParaRPr lang="lv-LV"/>
        </a:p>
      </dgm:t>
    </dgm:pt>
    <dgm:pt modelId="{0BCF299A-18B5-4065-A27A-0A7A76BB1C9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a:t>
          </a:r>
          <a:r>
            <a:rPr lang="lv-LV" dirty="0">
              <a:solidFill>
                <a:schemeClr val="accent5">
                  <a:lumMod val="75000"/>
                </a:schemeClr>
              </a:solidFill>
              <a:latin typeface="Verdana" panose="020B0604030504040204" pitchFamily="34" charset="0"/>
              <a:ea typeface="Verdana" panose="020B0604030504040204" pitchFamily="34" charset="0"/>
            </a:rPr>
            <a:t>PO statusa esamību</a:t>
          </a:r>
          <a:r>
            <a:rPr lang="lv-LV" dirty="0">
              <a:latin typeface="Verdana" panose="020B0604030504040204" pitchFamily="34" charset="0"/>
              <a:ea typeface="Verdana" panose="020B0604030504040204" pitchFamily="34" charset="0"/>
            </a:rPr>
            <a:t>;</a:t>
          </a:r>
        </a:p>
      </dgm:t>
    </dgm:pt>
    <dgm:pt modelId="{0AF1DF23-525D-4188-9973-051E68A95ABB}" type="parTrans" cxnId="{EEBDA422-895B-4CC3-8AFC-7553743BC521}">
      <dgm:prSet/>
      <dgm:spPr/>
      <dgm:t>
        <a:bodyPr/>
        <a:lstStyle/>
        <a:p>
          <a:endParaRPr lang="lv-LV"/>
        </a:p>
      </dgm:t>
    </dgm:pt>
    <dgm:pt modelId="{1FAE612D-588D-4D59-812E-B2F3CB2A21C9}" type="sibTrans" cxnId="{EEBDA422-895B-4CC3-8AFC-7553743BC521}">
      <dgm:prSet/>
      <dgm:spPr/>
      <dgm:t>
        <a:bodyPr/>
        <a:lstStyle/>
        <a:p>
          <a:endParaRPr lang="lv-LV"/>
        </a:p>
      </dgm:t>
    </dgm:pt>
    <dgm:pt modelId="{7A6C62D6-8335-435D-BE3F-C8E192467983}">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sniegtās informācijas patiesumu;</a:t>
          </a:r>
        </a:p>
      </dgm:t>
    </dgm:pt>
    <dgm:pt modelId="{3233507A-1C9F-49F2-9268-6D727C9798D9}" type="parTrans" cxnId="{1999695E-C15F-4B72-8D32-22352B6F89DF}">
      <dgm:prSet/>
      <dgm:spPr/>
      <dgm:t>
        <a:bodyPr/>
        <a:lstStyle/>
        <a:p>
          <a:endParaRPr lang="lv-LV"/>
        </a:p>
      </dgm:t>
    </dgm:pt>
    <dgm:pt modelId="{60956639-C6B2-4E63-9DD5-B5860201E9CE}" type="sibTrans" cxnId="{1999695E-C15F-4B72-8D32-22352B6F89DF}">
      <dgm:prSet/>
      <dgm:spPr/>
      <dgm:t>
        <a:bodyPr/>
        <a:lstStyle/>
        <a:p>
          <a:endParaRPr lang="lv-LV"/>
        </a:p>
      </dgm:t>
    </dgm:pt>
    <dgm:pt modelId="{7E3DAD49-6FAC-430E-910D-ECA750DEFA75}">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ka</a:t>
          </a:r>
          <a:r>
            <a:rPr lang="en-US" dirty="0">
              <a:latin typeface="Verdana" panose="020B0604030504040204" pitchFamily="34" charset="0"/>
              <a:ea typeface="Verdana" panose="020B0604030504040204" pitchFamily="34" charset="0"/>
            </a:rPr>
            <a:t> </a:t>
          </a:r>
          <a:r>
            <a:rPr lang="lv-LV" dirty="0">
              <a:latin typeface="Verdana" panose="020B0604030504040204" pitchFamily="34" charset="0"/>
              <a:ea typeface="Verdana" panose="020B0604030504040204" pitchFamily="34" charset="0"/>
            </a:rPr>
            <a:t>ir iepazinies ar finansēšanas nosacījumiem</a:t>
          </a:r>
          <a:r>
            <a:rPr lang="en-US" dirty="0">
              <a:latin typeface="Verdana" panose="020B0604030504040204" pitchFamily="34" charset="0"/>
              <a:ea typeface="Verdana" panose="020B0604030504040204" pitchFamily="34" charset="0"/>
            </a:rPr>
            <a:t> un </a:t>
          </a:r>
          <a:r>
            <a:rPr lang="lv-LV" dirty="0">
              <a:latin typeface="Verdana" panose="020B0604030504040204" pitchFamily="34" charset="0"/>
              <a:ea typeface="Verdana" panose="020B0604030504040204" pitchFamily="34" charset="0"/>
            </a:rPr>
            <a:t>ir gatavs </a:t>
          </a:r>
          <a:r>
            <a:rPr lang="en-US" dirty="0">
              <a:latin typeface="Verdana" panose="020B0604030504040204" pitchFamily="34" charset="0"/>
              <a:ea typeface="Verdana" panose="020B0604030504040204" pitchFamily="34" charset="0"/>
            </a:rPr>
            <a:t>l</a:t>
          </a:r>
          <a:r>
            <a:rPr lang="lv-LV" dirty="0">
              <a:latin typeface="Verdana" panose="020B0604030504040204" pitchFamily="34" charset="0"/>
              <a:ea typeface="Verdana" panose="020B0604030504040204" pitchFamily="34" charset="0"/>
            </a:rPr>
            <a:t>īdzdarboties;</a:t>
          </a:r>
        </a:p>
      </dgm:t>
    </dgm:pt>
    <dgm:pt modelId="{14007D6E-287F-47B0-A288-CD81E19BA40E}" type="parTrans" cxnId="{70073395-3D37-413B-A74F-9AD7C54B8993}">
      <dgm:prSet/>
      <dgm:spPr/>
      <dgm:t>
        <a:bodyPr/>
        <a:lstStyle/>
        <a:p>
          <a:endParaRPr lang="lv-LV"/>
        </a:p>
      </dgm:t>
    </dgm:pt>
    <dgm:pt modelId="{986BDCF5-B931-4BEF-B66F-424B5FBDDD24}" type="sibTrans" cxnId="{70073395-3D37-413B-A74F-9AD7C54B8993}">
      <dgm:prSet/>
      <dgm:spPr/>
      <dgm:t>
        <a:bodyPr/>
        <a:lstStyle/>
        <a:p>
          <a:endParaRPr lang="lv-LV"/>
        </a:p>
      </dgm:t>
    </dgm:pt>
    <dgm:pt modelId="{652A9663-32F9-4C94-AD45-F3C3C0997564}">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ka ievēros publicitātes prasības;</a:t>
          </a:r>
        </a:p>
      </dgm:t>
    </dgm:pt>
    <dgm:pt modelId="{96E5FAD2-3618-4624-A39B-08F271B13FF0}" type="parTrans" cxnId="{75F70C87-2853-4276-81CB-6EE3D5935E4B}">
      <dgm:prSet/>
      <dgm:spPr/>
      <dgm:t>
        <a:bodyPr/>
        <a:lstStyle/>
        <a:p>
          <a:endParaRPr lang="lv-LV"/>
        </a:p>
      </dgm:t>
    </dgm:pt>
    <dgm:pt modelId="{11817A95-85F8-4814-8506-13D234A9F6D6}" type="sibTrans" cxnId="{75F70C87-2853-4276-81CB-6EE3D5935E4B}">
      <dgm:prSet/>
      <dgm:spPr/>
      <dgm:t>
        <a:bodyPr/>
        <a:lstStyle/>
        <a:p>
          <a:endParaRPr lang="lv-LV"/>
        </a:p>
      </dgm:t>
    </dgm:pt>
    <dgm:pt modelId="{CF300F56-36AB-4FD3-AC9B-1E8A971BF8B7}">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dgm:t>
    </dgm:pt>
    <dgm:pt modelId="{41762A35-00CC-4D88-9D95-CE870F86F129}" type="parTrans" cxnId="{07A32D97-329B-4788-B266-F6D6AA487BEB}">
      <dgm:prSet/>
      <dgm:spPr/>
      <dgm:t>
        <a:bodyPr/>
        <a:lstStyle/>
        <a:p>
          <a:endParaRPr lang="lv-LV"/>
        </a:p>
      </dgm:t>
    </dgm:pt>
    <dgm:pt modelId="{A6EF7B09-9736-4873-9424-1F188B945870}" type="sibTrans" cxnId="{07A32D97-329B-4788-B266-F6D6AA487BEB}">
      <dgm:prSet/>
      <dgm:spPr/>
      <dgm:t>
        <a:bodyPr/>
        <a:lstStyle/>
        <a:p>
          <a:endParaRPr lang="lv-LV"/>
        </a:p>
      </dgm:t>
    </dgm:pt>
    <dgm:pt modelId="{556D9129-1FC7-42DF-A847-1F2A94C2314D}">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Sniedz informāciju par </a:t>
          </a:r>
          <a:r>
            <a:rPr lang="lv-LV" dirty="0">
              <a:solidFill>
                <a:schemeClr val="tx1"/>
              </a:solidFill>
              <a:latin typeface="Verdana" panose="020B0604030504040204" pitchFamily="34" charset="0"/>
              <a:ea typeface="Verdana" panose="020B0604030504040204" pitchFamily="34" charset="0"/>
            </a:rPr>
            <a:t>zinātniskās grupas īstenotajiem projektiem </a:t>
          </a:r>
          <a:r>
            <a:rPr lang="lv-LV" dirty="0">
              <a:latin typeface="Verdana" panose="020B0604030504040204" pitchFamily="34" charset="0"/>
              <a:ea typeface="Verdana" panose="020B0604030504040204" pitchFamily="34" charset="0"/>
            </a:rPr>
            <a:t>dubultfinansējuma riska pārbaudei;</a:t>
          </a:r>
        </a:p>
      </dgm:t>
    </dgm:pt>
    <dgm:pt modelId="{7650C776-9A0A-40A8-8811-C9628E99A256}" type="parTrans" cxnId="{DE3B82D0-4CF9-49D4-BE37-FC84D717E7A4}">
      <dgm:prSet/>
      <dgm:spPr/>
      <dgm:t>
        <a:bodyPr/>
        <a:lstStyle/>
        <a:p>
          <a:endParaRPr lang="lv-LV"/>
        </a:p>
      </dgm:t>
    </dgm:pt>
    <dgm:pt modelId="{762E4A90-6E19-487C-BBCD-43EA7DDF3421}" type="sibTrans" cxnId="{DE3B82D0-4CF9-49D4-BE37-FC84D717E7A4}">
      <dgm:prSet/>
      <dgm:spPr/>
      <dgm:t>
        <a:bodyPr/>
        <a:lstStyle/>
        <a:p>
          <a:endParaRPr lang="lv-LV"/>
        </a:p>
      </dgm:t>
    </dgm:pt>
    <dgm:pt modelId="{DC37C7C2-F6BB-4CF8-B842-34EEF69166B0}">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Pilnvaro projekta iesniedzēju uzņemties līgumsaistības ar padomi un pārstāvēt sadarbības partneri. </a:t>
          </a:r>
        </a:p>
      </dgm:t>
    </dgm:pt>
    <dgm:pt modelId="{E24586EF-312E-47EF-8295-F945CA159E5A}" type="parTrans" cxnId="{D30FEA98-4D1E-444D-B904-49DE16FC806B}">
      <dgm:prSet/>
      <dgm:spPr/>
      <dgm:t>
        <a:bodyPr/>
        <a:lstStyle/>
        <a:p>
          <a:endParaRPr lang="lv-LV"/>
        </a:p>
      </dgm:t>
    </dgm:pt>
    <dgm:pt modelId="{FA82144B-23CB-4C92-A01A-1663597559FE}" type="sibTrans" cxnId="{D30FEA98-4D1E-444D-B904-49DE16FC806B}">
      <dgm:prSet/>
      <dgm:spPr/>
      <dgm:t>
        <a:bodyPr/>
        <a:lstStyle/>
        <a:p>
          <a:endParaRPr lang="lv-LV"/>
        </a:p>
      </dgm:t>
    </dgm:pt>
    <dgm:pt modelId="{29968B79-7E7F-44F6-9372-DBC63EF28F63}">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 finanšu apgrozījuma pārskatu par 2021.-2023.gadu vai 2022.-2024.gadu (ja pieejams);</a:t>
          </a:r>
        </a:p>
      </dgm:t>
    </dgm:pt>
    <dgm:pt modelId="{200A46C9-570B-46F5-ADC5-7FACB1C4F72C}" type="parTrans" cxnId="{11F6FD3F-C702-45D9-9057-2350660D453C}">
      <dgm:prSet/>
      <dgm:spPr/>
      <dgm:t>
        <a:bodyPr/>
        <a:lstStyle/>
        <a:p>
          <a:endParaRPr lang="lv-LV"/>
        </a:p>
      </dgm:t>
    </dgm:pt>
    <dgm:pt modelId="{84B3946E-8A62-4B24-8B80-18C37481F8BB}" type="sibTrans" cxnId="{11F6FD3F-C702-45D9-9057-2350660D453C}">
      <dgm:prSet/>
      <dgm:spPr/>
      <dgm:t>
        <a:bodyPr/>
        <a:lstStyle/>
        <a:p>
          <a:endParaRPr lang="lv-LV"/>
        </a:p>
      </dgm:t>
    </dgm:pt>
    <dgm:pt modelId="{1C1511D1-CB42-44AB-AAC4-5A8305FBD578}">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Iesniedz finanšu vadības un grāmatvedības politiku.</a:t>
          </a:r>
        </a:p>
      </dgm:t>
    </dgm:pt>
    <dgm:pt modelId="{85EFA2C4-05BD-4F0A-A2E3-EC2A8A950E77}" type="parTrans" cxnId="{6EC87F1B-1E13-4F1D-82F1-940434E5EB88}">
      <dgm:prSet/>
      <dgm:spPr/>
      <dgm:t>
        <a:bodyPr/>
        <a:lstStyle/>
        <a:p>
          <a:endParaRPr lang="lv-LV"/>
        </a:p>
      </dgm:t>
    </dgm:pt>
    <dgm:pt modelId="{B78BD6E9-3547-4FD4-83C1-1DD987456D03}" type="sibTrans" cxnId="{6EC87F1B-1E13-4F1D-82F1-940434E5EB88}">
      <dgm:prSet/>
      <dgm:spPr/>
      <dgm:t>
        <a:bodyPr/>
        <a:lstStyle/>
        <a:p>
          <a:endParaRPr lang="lv-LV"/>
        </a:p>
      </dgm:t>
    </dgm:pt>
    <dgm:pt modelId="{69CAC140-84F1-4935-8621-97864BC2943D}" type="pres">
      <dgm:prSet presAssocID="{7B868C80-3E05-4CC2-B87B-6E11567AFA57}" presName="linear" presStyleCnt="0">
        <dgm:presLayoutVars>
          <dgm:dir/>
          <dgm:animLvl val="lvl"/>
          <dgm:resizeHandles val="exact"/>
        </dgm:presLayoutVars>
      </dgm:prSet>
      <dgm:spPr/>
    </dgm:pt>
    <dgm:pt modelId="{B4E6F953-C266-4039-966C-B3C91BB6BF2C}" type="pres">
      <dgm:prSet presAssocID="{07B80631-3907-43AA-BC44-7BFB4B828FB5}" presName="parentLin" presStyleCnt="0"/>
      <dgm:spPr/>
    </dgm:pt>
    <dgm:pt modelId="{1D5DA1AD-8269-4B63-ADDF-426B16CC43EF}" type="pres">
      <dgm:prSet presAssocID="{07B80631-3907-43AA-BC44-7BFB4B828FB5}" presName="parentLeftMargin" presStyleLbl="node1" presStyleIdx="0" presStyleCnt="3"/>
      <dgm:spPr/>
    </dgm:pt>
    <dgm:pt modelId="{2AF83E8B-108A-4B17-A9C7-AF7E5CFB5B19}" type="pres">
      <dgm:prSet presAssocID="{07B80631-3907-43AA-BC44-7BFB4B828FB5}" presName="parentText" presStyleLbl="node1" presStyleIdx="0" presStyleCnt="3" custScaleY="50094">
        <dgm:presLayoutVars>
          <dgm:chMax val="0"/>
          <dgm:bulletEnabled val="1"/>
        </dgm:presLayoutVars>
      </dgm:prSet>
      <dgm:spPr/>
    </dgm:pt>
    <dgm:pt modelId="{F9B82FD3-0946-4FBE-8864-B68A8F472096}" type="pres">
      <dgm:prSet presAssocID="{07B80631-3907-43AA-BC44-7BFB4B828FB5}" presName="negativeSpace" presStyleCnt="0"/>
      <dgm:spPr/>
    </dgm:pt>
    <dgm:pt modelId="{C76F9CB4-9F88-45D7-9086-A2F1C4E6496F}" type="pres">
      <dgm:prSet presAssocID="{07B80631-3907-43AA-BC44-7BFB4B828FB5}" presName="childText" presStyleLbl="conFgAcc1" presStyleIdx="0" presStyleCnt="3" custScaleY="56789">
        <dgm:presLayoutVars>
          <dgm:bulletEnabled val="1"/>
        </dgm:presLayoutVars>
      </dgm:prSet>
      <dgm:spPr/>
    </dgm:pt>
    <dgm:pt modelId="{296A4DBE-9488-4DF5-8366-88F434539F71}" type="pres">
      <dgm:prSet presAssocID="{71C8EBD9-563A-493C-AC70-1AC5ADF99F6C}" presName="spaceBetweenRectangles" presStyleCnt="0"/>
      <dgm:spPr/>
    </dgm:pt>
    <dgm:pt modelId="{E78F19F7-7F3A-465C-8A2D-15EF30565CDE}" type="pres">
      <dgm:prSet presAssocID="{2D5364E9-2D66-4F19-9D1B-E9DDD7FF1C8A}" presName="parentLin" presStyleCnt="0"/>
      <dgm:spPr/>
    </dgm:pt>
    <dgm:pt modelId="{726C3731-FF86-476A-A33E-5DA4CFE82BDF}" type="pres">
      <dgm:prSet presAssocID="{2D5364E9-2D66-4F19-9D1B-E9DDD7FF1C8A}" presName="parentLeftMargin" presStyleLbl="node1" presStyleIdx="0" presStyleCnt="3"/>
      <dgm:spPr/>
    </dgm:pt>
    <dgm:pt modelId="{2974B74A-C06F-4B11-8FA7-459F92494CBF}" type="pres">
      <dgm:prSet presAssocID="{2D5364E9-2D66-4F19-9D1B-E9DDD7FF1C8A}" presName="parentText" presStyleLbl="node1" presStyleIdx="1" presStyleCnt="3">
        <dgm:presLayoutVars>
          <dgm:chMax val="0"/>
          <dgm:bulletEnabled val="1"/>
        </dgm:presLayoutVars>
      </dgm:prSet>
      <dgm:spPr/>
    </dgm:pt>
    <dgm:pt modelId="{300B4BFA-7BA0-4976-91DF-0CE545682671}" type="pres">
      <dgm:prSet presAssocID="{2D5364E9-2D66-4F19-9D1B-E9DDD7FF1C8A}" presName="negativeSpace" presStyleCnt="0"/>
      <dgm:spPr/>
    </dgm:pt>
    <dgm:pt modelId="{24B14EF9-8784-4B93-8C4B-9278A2EE16CB}" type="pres">
      <dgm:prSet presAssocID="{2D5364E9-2D66-4F19-9D1B-E9DDD7FF1C8A}" presName="childText" presStyleLbl="conFgAcc1" presStyleIdx="1" presStyleCnt="3" custScaleY="58372">
        <dgm:presLayoutVars>
          <dgm:bulletEnabled val="1"/>
        </dgm:presLayoutVars>
      </dgm:prSet>
      <dgm:spPr/>
    </dgm:pt>
    <dgm:pt modelId="{3A815BF9-6E2C-4C9A-8D74-736FA0115C22}" type="pres">
      <dgm:prSet presAssocID="{0476599D-F1EF-4A4F-BD53-8E7E5226ABB0}" presName="spaceBetweenRectangles" presStyleCnt="0"/>
      <dgm:spPr/>
    </dgm:pt>
    <dgm:pt modelId="{566DD0C3-1081-4C5E-BF95-8BD53CC8EF4D}" type="pres">
      <dgm:prSet presAssocID="{1B28F668-699D-4B5B-9F42-9BF0664AA4CB}" presName="parentLin" presStyleCnt="0"/>
      <dgm:spPr/>
    </dgm:pt>
    <dgm:pt modelId="{1D1855E7-7AF9-4BA9-8FB5-11994BC9425D}" type="pres">
      <dgm:prSet presAssocID="{1B28F668-699D-4B5B-9F42-9BF0664AA4CB}" presName="parentLeftMargin" presStyleLbl="node1" presStyleIdx="1" presStyleCnt="3"/>
      <dgm:spPr/>
    </dgm:pt>
    <dgm:pt modelId="{1767767B-73C2-4734-B11B-15CD67B7A243}" type="pres">
      <dgm:prSet presAssocID="{1B28F668-699D-4B5B-9F42-9BF0664AA4CB}" presName="parentText" presStyleLbl="node1" presStyleIdx="2" presStyleCnt="3">
        <dgm:presLayoutVars>
          <dgm:chMax val="0"/>
          <dgm:bulletEnabled val="1"/>
        </dgm:presLayoutVars>
      </dgm:prSet>
      <dgm:spPr/>
    </dgm:pt>
    <dgm:pt modelId="{77732D80-12E3-4EED-96E4-31461952A84E}" type="pres">
      <dgm:prSet presAssocID="{1B28F668-699D-4B5B-9F42-9BF0664AA4CB}" presName="negativeSpace" presStyleCnt="0"/>
      <dgm:spPr/>
    </dgm:pt>
    <dgm:pt modelId="{935D2F96-4858-4C18-8AAC-B5D0B8657E8A}" type="pres">
      <dgm:prSet presAssocID="{1B28F668-699D-4B5B-9F42-9BF0664AA4CB}" presName="childText" presStyleLbl="conFgAcc1" presStyleIdx="2" presStyleCnt="3" custScaleY="72167">
        <dgm:presLayoutVars>
          <dgm:bulletEnabled val="1"/>
        </dgm:presLayoutVars>
      </dgm:prSet>
      <dgm:spPr/>
    </dgm:pt>
  </dgm:ptLst>
  <dgm:cxnLst>
    <dgm:cxn modelId="{F81CE407-869D-428D-8208-8EC1432767E3}" srcId="{7B868C80-3E05-4CC2-B87B-6E11567AFA57}" destId="{2D5364E9-2D66-4F19-9D1B-E9DDD7FF1C8A}" srcOrd="1" destOrd="0" parTransId="{69CCAF96-6EE5-4213-AF65-2D67A51D113D}" sibTransId="{0476599D-F1EF-4A4F-BD53-8E7E5226ABB0}"/>
    <dgm:cxn modelId="{C5037009-7B86-4AB9-9280-B82359725E38}" type="presOf" srcId="{1C1511D1-CB42-44AB-AAC4-5A8305FBD578}" destId="{935D2F96-4858-4C18-8AAC-B5D0B8657E8A}" srcOrd="0" destOrd="1" presId="urn:microsoft.com/office/officeart/2005/8/layout/list1"/>
    <dgm:cxn modelId="{1254C50B-7C23-4C93-8026-3759629C118A}" type="presOf" srcId="{CF300F56-36AB-4FD3-AC9B-1E8A971BF8B7}" destId="{24B14EF9-8784-4B93-8C4B-9278A2EE16CB}" srcOrd="0" destOrd="4" presId="urn:microsoft.com/office/officeart/2005/8/layout/list1"/>
    <dgm:cxn modelId="{50BD4112-BDB5-459E-946D-236B195CDF73}" type="presOf" srcId="{7B868C80-3E05-4CC2-B87B-6E11567AFA57}" destId="{69CAC140-84F1-4935-8621-97864BC2943D}" srcOrd="0" destOrd="0" presId="urn:microsoft.com/office/officeart/2005/8/layout/list1"/>
    <dgm:cxn modelId="{CB3AA914-FFA8-48ED-B2E9-72978629C3A5}" type="presOf" srcId="{844D8131-E57D-4162-8588-3EB6A2473860}" destId="{C76F9CB4-9F88-45D7-9086-A2F1C4E6496F}" srcOrd="0" destOrd="1" presId="urn:microsoft.com/office/officeart/2005/8/layout/list1"/>
    <dgm:cxn modelId="{6EC87F1B-1E13-4F1D-82F1-940434E5EB88}" srcId="{1B28F668-699D-4B5B-9F42-9BF0664AA4CB}" destId="{1C1511D1-CB42-44AB-AAC4-5A8305FBD578}" srcOrd="1" destOrd="0" parTransId="{85EFA2C4-05BD-4F0A-A2E3-EC2A8A950E77}" sibTransId="{B78BD6E9-3547-4FD4-83C1-1DD987456D03}"/>
    <dgm:cxn modelId="{7A492A1E-9CDF-400A-849B-A13C50CDA986}" type="presOf" srcId="{556D9129-1FC7-42DF-A847-1F2A94C2314D}" destId="{24B14EF9-8784-4B93-8C4B-9278A2EE16CB}" srcOrd="0" destOrd="5" presId="urn:microsoft.com/office/officeart/2005/8/layout/list1"/>
    <dgm:cxn modelId="{EEBDA422-895B-4CC3-8AFC-7553743BC521}" srcId="{2D5364E9-2D66-4F19-9D1B-E9DDD7FF1C8A}" destId="{0BCF299A-18B5-4065-A27A-0A7A76BB1C9D}" srcOrd="0" destOrd="0" parTransId="{0AF1DF23-525D-4188-9973-051E68A95ABB}" sibTransId="{1FAE612D-588D-4D59-812E-B2F3CB2A21C9}"/>
    <dgm:cxn modelId="{EEFA8D29-9AB9-404B-B136-DBE3EAE21A47}" srcId="{07B80631-3907-43AA-BC44-7BFB4B828FB5}" destId="{09795019-DFEC-4C71-9AFF-2A72D35FE7FE}" srcOrd="2" destOrd="0" parTransId="{BFA16502-6FD0-480F-B043-F724213F58CE}" sibTransId="{A2534ADF-290E-477A-9738-CE65141E50B6}"/>
    <dgm:cxn modelId="{179D3530-C430-4CBB-B947-10D01A051BAC}" srcId="{7B868C80-3E05-4CC2-B87B-6E11567AFA57}" destId="{07B80631-3907-43AA-BC44-7BFB4B828FB5}" srcOrd="0" destOrd="0" parTransId="{4AC0DBFB-DF2A-41AB-8D5F-067E3A512224}" sibTransId="{71C8EBD9-563A-493C-AC70-1AC5ADF99F6C}"/>
    <dgm:cxn modelId="{83AC5332-1D9B-410A-B207-0221A59A1E9E}" type="presOf" srcId="{7E3DAD49-6FAC-430E-910D-ECA750DEFA75}" destId="{24B14EF9-8784-4B93-8C4B-9278A2EE16CB}" srcOrd="0" destOrd="2" presId="urn:microsoft.com/office/officeart/2005/8/layout/list1"/>
    <dgm:cxn modelId="{7386FC32-FD3B-4BFA-8FAD-00F4A4A85AA8}" srcId="{07B80631-3907-43AA-BC44-7BFB4B828FB5}" destId="{09C60025-3E57-4EAE-B002-F2CBF357F9EE}" srcOrd="4" destOrd="0" parTransId="{B790150D-4F22-43D3-BC21-0157B8F5F599}" sibTransId="{EB67C242-3336-400E-99A3-57E77140C7F1}"/>
    <dgm:cxn modelId="{9BDA0D36-BA0E-43B6-AF6A-C88CD840FAD9}" type="presOf" srcId="{652A9663-32F9-4C94-AD45-F3C3C0997564}" destId="{24B14EF9-8784-4B93-8C4B-9278A2EE16CB}" srcOrd="0" destOrd="3" presId="urn:microsoft.com/office/officeart/2005/8/layout/list1"/>
    <dgm:cxn modelId="{DFA60E36-EBBF-43F0-860C-BE683C973AE6}" srcId="{07B80631-3907-43AA-BC44-7BFB4B828FB5}" destId="{1984EB23-38AD-4EA3-921E-12B8BB4CCA9F}" srcOrd="0" destOrd="0" parTransId="{BA3C58B4-2336-4137-B61C-AE783D02482A}" sibTransId="{FC8C25B2-968E-4FAF-A5C1-A4E809589BB6}"/>
    <dgm:cxn modelId="{1124DA3C-717B-45B4-ACF3-A471599492D0}" type="presOf" srcId="{2D5364E9-2D66-4F19-9D1B-E9DDD7FF1C8A}" destId="{2974B74A-C06F-4B11-8FA7-459F92494CBF}" srcOrd="1" destOrd="0" presId="urn:microsoft.com/office/officeart/2005/8/layout/list1"/>
    <dgm:cxn modelId="{2666433D-548A-402C-B26F-9AF835C9D088}" type="presOf" srcId="{1984EB23-38AD-4EA3-921E-12B8BB4CCA9F}" destId="{C76F9CB4-9F88-45D7-9086-A2F1C4E6496F}" srcOrd="0" destOrd="0" presId="urn:microsoft.com/office/officeart/2005/8/layout/list1"/>
    <dgm:cxn modelId="{11F6FD3F-C702-45D9-9057-2350660D453C}" srcId="{1B28F668-699D-4B5B-9F42-9BF0664AA4CB}" destId="{29968B79-7E7F-44F6-9372-DBC63EF28F63}" srcOrd="0" destOrd="0" parTransId="{200A46C9-570B-46F5-ADC5-7FACB1C4F72C}" sibTransId="{84B3946E-8A62-4B24-8B80-18C37481F8BB}"/>
    <dgm:cxn modelId="{1999695E-C15F-4B72-8D32-22352B6F89DF}" srcId="{2D5364E9-2D66-4F19-9D1B-E9DDD7FF1C8A}" destId="{7A6C62D6-8335-435D-BE3F-C8E192467983}" srcOrd="1" destOrd="0" parTransId="{3233507A-1C9F-49F2-9268-6D727C9798D9}" sibTransId="{60956639-C6B2-4E63-9DD5-B5860201E9CE}"/>
    <dgm:cxn modelId="{2252C143-FECC-413C-A325-6595F59B3BFC}" type="presOf" srcId="{7A6C62D6-8335-435D-BE3F-C8E192467983}" destId="{24B14EF9-8784-4B93-8C4B-9278A2EE16CB}" srcOrd="0" destOrd="1" presId="urn:microsoft.com/office/officeart/2005/8/layout/list1"/>
    <dgm:cxn modelId="{37D8DB47-1C81-49C2-B265-00E1322DF306}" type="presOf" srcId="{1B28F668-699D-4B5B-9F42-9BF0664AA4CB}" destId="{1767767B-73C2-4734-B11B-15CD67B7A243}" srcOrd="1" destOrd="0" presId="urn:microsoft.com/office/officeart/2005/8/layout/list1"/>
    <dgm:cxn modelId="{C542844B-EE53-48B5-8845-DF0559EAFB79}" type="presOf" srcId="{3693AA5C-24CD-47CA-92CF-71309616BA12}" destId="{C76F9CB4-9F88-45D7-9086-A2F1C4E6496F}" srcOrd="0" destOrd="3" presId="urn:microsoft.com/office/officeart/2005/8/layout/list1"/>
    <dgm:cxn modelId="{D7B9DD54-6678-4CF1-9F4C-055D8F15D229}" type="presOf" srcId="{2D5364E9-2D66-4F19-9D1B-E9DDD7FF1C8A}" destId="{726C3731-FF86-476A-A33E-5DA4CFE82BDF}" srcOrd="0" destOrd="0" presId="urn:microsoft.com/office/officeart/2005/8/layout/list1"/>
    <dgm:cxn modelId="{64E0A678-4E13-416D-9C54-8385B7682DFD}" type="presOf" srcId="{1B28F668-699D-4B5B-9F42-9BF0664AA4CB}" destId="{1D1855E7-7AF9-4BA9-8FB5-11994BC9425D}" srcOrd="0" destOrd="0" presId="urn:microsoft.com/office/officeart/2005/8/layout/list1"/>
    <dgm:cxn modelId="{F774F77C-1CF3-472C-83A5-BB2F26EFEF7D}" srcId="{07B80631-3907-43AA-BC44-7BFB4B828FB5}" destId="{E80D82FE-99CE-4172-BABF-54C2DA31B4A7}" srcOrd="5" destOrd="0" parTransId="{B1F1DAC1-ACE4-4043-8241-0364416003EE}" sibTransId="{4117AD8D-3B76-410D-B007-681D6A4A1842}"/>
    <dgm:cxn modelId="{725CC282-26C2-427A-9A43-2B831EBBECCE}" type="presOf" srcId="{DC37C7C2-F6BB-4CF8-B842-34EEF69166B0}" destId="{24B14EF9-8784-4B93-8C4B-9278A2EE16CB}" srcOrd="0" destOrd="6" presId="urn:microsoft.com/office/officeart/2005/8/layout/list1"/>
    <dgm:cxn modelId="{75F70C87-2853-4276-81CB-6EE3D5935E4B}" srcId="{2D5364E9-2D66-4F19-9D1B-E9DDD7FF1C8A}" destId="{652A9663-32F9-4C94-AD45-F3C3C0997564}" srcOrd="3" destOrd="0" parTransId="{96E5FAD2-3618-4624-A39B-08F271B13FF0}" sibTransId="{11817A95-85F8-4814-8506-13D234A9F6D6}"/>
    <dgm:cxn modelId="{07894F8D-216C-49A7-9643-E220E8C3BED0}" type="presOf" srcId="{E80D82FE-99CE-4172-BABF-54C2DA31B4A7}" destId="{C76F9CB4-9F88-45D7-9086-A2F1C4E6496F}" srcOrd="0" destOrd="5" presId="urn:microsoft.com/office/officeart/2005/8/layout/list1"/>
    <dgm:cxn modelId="{70073395-3D37-413B-A74F-9AD7C54B8993}" srcId="{2D5364E9-2D66-4F19-9D1B-E9DDD7FF1C8A}" destId="{7E3DAD49-6FAC-430E-910D-ECA750DEFA75}" srcOrd="2" destOrd="0" parTransId="{14007D6E-287F-47B0-A288-CD81E19BA40E}" sibTransId="{986BDCF5-B931-4BEF-B66F-424B5FBDDD24}"/>
    <dgm:cxn modelId="{07A32D97-329B-4788-B266-F6D6AA487BEB}" srcId="{2D5364E9-2D66-4F19-9D1B-E9DDD7FF1C8A}" destId="{CF300F56-36AB-4FD3-AC9B-1E8A971BF8B7}" srcOrd="4" destOrd="0" parTransId="{41762A35-00CC-4D88-9D95-CE870F86F129}" sibTransId="{A6EF7B09-9736-4873-9424-1F188B945870}"/>
    <dgm:cxn modelId="{D30FEA98-4D1E-444D-B904-49DE16FC806B}" srcId="{2D5364E9-2D66-4F19-9D1B-E9DDD7FF1C8A}" destId="{DC37C7C2-F6BB-4CF8-B842-34EEF69166B0}" srcOrd="6" destOrd="0" parTransId="{E24586EF-312E-47EF-8295-F945CA159E5A}" sibTransId="{FA82144B-23CB-4C92-A01A-1663597559FE}"/>
    <dgm:cxn modelId="{000B3AA6-8D9A-48EA-8003-7228C97064C7}" srcId="{7B868C80-3E05-4CC2-B87B-6E11567AFA57}" destId="{1B28F668-699D-4B5B-9F42-9BF0664AA4CB}" srcOrd="2" destOrd="0" parTransId="{BED16EA5-1FE4-4110-9F10-DFDAD27839A3}" sibTransId="{D0C23E72-6B53-4EFE-B186-08C5A05042EF}"/>
    <dgm:cxn modelId="{7618A0AD-053B-4510-8798-02561A7D7F25}" srcId="{07B80631-3907-43AA-BC44-7BFB4B828FB5}" destId="{844D8131-E57D-4162-8588-3EB6A2473860}" srcOrd="1" destOrd="0" parTransId="{E769C965-4612-4C13-B148-6DAD69203B4B}" sibTransId="{E407C2A6-3E18-405C-829A-6BBAC4828F90}"/>
    <dgm:cxn modelId="{F61F1CB0-3025-410A-9E22-E823C5C03485}" srcId="{07B80631-3907-43AA-BC44-7BFB4B828FB5}" destId="{3693AA5C-24CD-47CA-92CF-71309616BA12}" srcOrd="3" destOrd="0" parTransId="{08F8F15B-7B28-4457-A9E3-6C91F480CEE2}" sibTransId="{5E2D57B3-656B-4F47-9A25-60659693C007}"/>
    <dgm:cxn modelId="{20CA6BB3-3BDF-4114-B360-571A498CCEEE}" type="presOf" srcId="{07B80631-3907-43AA-BC44-7BFB4B828FB5}" destId="{2AF83E8B-108A-4B17-A9C7-AF7E5CFB5B19}" srcOrd="1" destOrd="0" presId="urn:microsoft.com/office/officeart/2005/8/layout/list1"/>
    <dgm:cxn modelId="{52AFD1BD-1286-4471-A0C6-9A023E66C74F}" type="presOf" srcId="{29968B79-7E7F-44F6-9372-DBC63EF28F63}" destId="{935D2F96-4858-4C18-8AAC-B5D0B8657E8A}" srcOrd="0" destOrd="0" presId="urn:microsoft.com/office/officeart/2005/8/layout/list1"/>
    <dgm:cxn modelId="{076F6DC1-5C4D-43CC-B0D9-C9AE727F3B2B}" type="presOf" srcId="{0BCF299A-18B5-4065-A27A-0A7A76BB1C9D}" destId="{24B14EF9-8784-4B93-8C4B-9278A2EE16CB}" srcOrd="0" destOrd="0" presId="urn:microsoft.com/office/officeart/2005/8/layout/list1"/>
    <dgm:cxn modelId="{242BE2CE-D563-4B25-9F86-7B16F069299D}" type="presOf" srcId="{07B80631-3907-43AA-BC44-7BFB4B828FB5}" destId="{1D5DA1AD-8269-4B63-ADDF-426B16CC43EF}" srcOrd="0" destOrd="0" presId="urn:microsoft.com/office/officeart/2005/8/layout/list1"/>
    <dgm:cxn modelId="{DE3B82D0-4CF9-49D4-BE37-FC84D717E7A4}" srcId="{2D5364E9-2D66-4F19-9D1B-E9DDD7FF1C8A}" destId="{556D9129-1FC7-42DF-A847-1F2A94C2314D}" srcOrd="5" destOrd="0" parTransId="{7650C776-9A0A-40A8-8811-C9628E99A256}" sibTransId="{762E4A90-6E19-487C-BBCD-43EA7DDF3421}"/>
    <dgm:cxn modelId="{5E3F4CE9-68E3-4047-82FB-19AD2C440EFD}" type="presOf" srcId="{09C60025-3E57-4EAE-B002-F2CBF357F9EE}" destId="{C76F9CB4-9F88-45D7-9086-A2F1C4E6496F}" srcOrd="0" destOrd="4" presId="urn:microsoft.com/office/officeart/2005/8/layout/list1"/>
    <dgm:cxn modelId="{AED9B1ED-10DD-409B-8EF8-49BB459745AE}" type="presOf" srcId="{09795019-DFEC-4C71-9AFF-2A72D35FE7FE}" destId="{C76F9CB4-9F88-45D7-9086-A2F1C4E6496F}" srcOrd="0" destOrd="2" presId="urn:microsoft.com/office/officeart/2005/8/layout/list1"/>
    <dgm:cxn modelId="{7CD280D5-6B71-417A-AFFD-9C5B79ACFDD6}" type="presParOf" srcId="{69CAC140-84F1-4935-8621-97864BC2943D}" destId="{B4E6F953-C266-4039-966C-B3C91BB6BF2C}" srcOrd="0" destOrd="0" presId="urn:microsoft.com/office/officeart/2005/8/layout/list1"/>
    <dgm:cxn modelId="{C82CC12D-CF07-4229-B2B3-1B7C6A6AC6A6}" type="presParOf" srcId="{B4E6F953-C266-4039-966C-B3C91BB6BF2C}" destId="{1D5DA1AD-8269-4B63-ADDF-426B16CC43EF}" srcOrd="0" destOrd="0" presId="urn:microsoft.com/office/officeart/2005/8/layout/list1"/>
    <dgm:cxn modelId="{3A0BA204-108A-439E-8B6E-E8AF11E0BDBF}" type="presParOf" srcId="{B4E6F953-C266-4039-966C-B3C91BB6BF2C}" destId="{2AF83E8B-108A-4B17-A9C7-AF7E5CFB5B19}" srcOrd="1" destOrd="0" presId="urn:microsoft.com/office/officeart/2005/8/layout/list1"/>
    <dgm:cxn modelId="{813FFAA6-007B-4212-9045-BA83BD269310}" type="presParOf" srcId="{69CAC140-84F1-4935-8621-97864BC2943D}" destId="{F9B82FD3-0946-4FBE-8864-B68A8F472096}" srcOrd="1" destOrd="0" presId="urn:microsoft.com/office/officeart/2005/8/layout/list1"/>
    <dgm:cxn modelId="{44349BEB-5F24-4227-9C14-67086FE3298E}" type="presParOf" srcId="{69CAC140-84F1-4935-8621-97864BC2943D}" destId="{C76F9CB4-9F88-45D7-9086-A2F1C4E6496F}" srcOrd="2" destOrd="0" presId="urn:microsoft.com/office/officeart/2005/8/layout/list1"/>
    <dgm:cxn modelId="{FF0DA342-5821-4E92-AA67-3E96EC7F71C3}" type="presParOf" srcId="{69CAC140-84F1-4935-8621-97864BC2943D}" destId="{296A4DBE-9488-4DF5-8366-88F434539F71}" srcOrd="3" destOrd="0" presId="urn:microsoft.com/office/officeart/2005/8/layout/list1"/>
    <dgm:cxn modelId="{EC20CBD5-E340-4E08-AB36-A3BCB22579F6}" type="presParOf" srcId="{69CAC140-84F1-4935-8621-97864BC2943D}" destId="{E78F19F7-7F3A-465C-8A2D-15EF30565CDE}" srcOrd="4" destOrd="0" presId="urn:microsoft.com/office/officeart/2005/8/layout/list1"/>
    <dgm:cxn modelId="{940A2C7E-A250-4DF4-B1C6-CFB912DE26D7}" type="presParOf" srcId="{E78F19F7-7F3A-465C-8A2D-15EF30565CDE}" destId="{726C3731-FF86-476A-A33E-5DA4CFE82BDF}" srcOrd="0" destOrd="0" presId="urn:microsoft.com/office/officeart/2005/8/layout/list1"/>
    <dgm:cxn modelId="{7836D59C-1ADF-4479-A1C5-F4E633CFED6D}" type="presParOf" srcId="{E78F19F7-7F3A-465C-8A2D-15EF30565CDE}" destId="{2974B74A-C06F-4B11-8FA7-459F92494CBF}" srcOrd="1" destOrd="0" presId="urn:microsoft.com/office/officeart/2005/8/layout/list1"/>
    <dgm:cxn modelId="{0D49D102-B8E4-43C1-A08E-DDF95237D3F9}" type="presParOf" srcId="{69CAC140-84F1-4935-8621-97864BC2943D}" destId="{300B4BFA-7BA0-4976-91DF-0CE545682671}" srcOrd="5" destOrd="0" presId="urn:microsoft.com/office/officeart/2005/8/layout/list1"/>
    <dgm:cxn modelId="{06BAC422-363D-4212-AA69-147A375A04F6}" type="presParOf" srcId="{69CAC140-84F1-4935-8621-97864BC2943D}" destId="{24B14EF9-8784-4B93-8C4B-9278A2EE16CB}" srcOrd="6" destOrd="0" presId="urn:microsoft.com/office/officeart/2005/8/layout/list1"/>
    <dgm:cxn modelId="{5FC61702-19D0-4C51-8EE3-4F5E838BB7A3}" type="presParOf" srcId="{69CAC140-84F1-4935-8621-97864BC2943D}" destId="{3A815BF9-6E2C-4C9A-8D74-736FA0115C22}" srcOrd="7" destOrd="0" presId="urn:microsoft.com/office/officeart/2005/8/layout/list1"/>
    <dgm:cxn modelId="{65FD30FE-08E0-4723-A94B-7C0D8C16E4C2}" type="presParOf" srcId="{69CAC140-84F1-4935-8621-97864BC2943D}" destId="{566DD0C3-1081-4C5E-BF95-8BD53CC8EF4D}" srcOrd="8" destOrd="0" presId="urn:microsoft.com/office/officeart/2005/8/layout/list1"/>
    <dgm:cxn modelId="{C4B81A36-0789-45FD-ABF7-7AF32414BB70}" type="presParOf" srcId="{566DD0C3-1081-4C5E-BF95-8BD53CC8EF4D}" destId="{1D1855E7-7AF9-4BA9-8FB5-11994BC9425D}" srcOrd="0" destOrd="0" presId="urn:microsoft.com/office/officeart/2005/8/layout/list1"/>
    <dgm:cxn modelId="{3A131C02-09C4-49AA-AA1C-B8A9972F2223}" type="presParOf" srcId="{566DD0C3-1081-4C5E-BF95-8BD53CC8EF4D}" destId="{1767767B-73C2-4734-B11B-15CD67B7A243}" srcOrd="1" destOrd="0" presId="urn:microsoft.com/office/officeart/2005/8/layout/list1"/>
    <dgm:cxn modelId="{119FC793-F2D3-41A3-B8B0-53F8406036A0}" type="presParOf" srcId="{69CAC140-84F1-4935-8621-97864BC2943D}" destId="{77732D80-12E3-4EED-96E4-31461952A84E}" srcOrd="9" destOrd="0" presId="urn:microsoft.com/office/officeart/2005/8/layout/list1"/>
    <dgm:cxn modelId="{0759FB9A-B805-419E-9B5A-538348AE317E}" type="presParOf" srcId="{69CAC140-84F1-4935-8621-97864BC2943D}" destId="{935D2F96-4858-4C18-8AAC-B5D0B8657E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BA1EF4-8735-4A88-A8D4-7DEB984B28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6EF18133-9A17-46DF-BF53-DE42CD73BD1B}" type="pres">
      <dgm:prSet presAssocID="{C9BA1EF4-8735-4A88-A8D4-7DEB984B2884}" presName="linear" presStyleCnt="0">
        <dgm:presLayoutVars>
          <dgm:dir/>
          <dgm:animLvl val="lvl"/>
          <dgm:resizeHandles val="exact"/>
        </dgm:presLayoutVars>
      </dgm:prSet>
      <dgm:spPr/>
    </dgm:pt>
  </dgm:ptLst>
  <dgm:cxnLst>
    <dgm:cxn modelId="{A5AE8C98-76B7-4EA1-9723-82D835DE2F9C}" type="presOf" srcId="{C9BA1EF4-8735-4A88-A8D4-7DEB984B2884}" destId="{6EF18133-9A17-46DF-BF53-DE42CD73BD1B}"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a:gradFill rotWithShape="0">
          <a:gsLst>
            <a:gs pos="0">
              <a:schemeClr val="accent5">
                <a:lumMod val="5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a:gradFill rotWithShape="0">
          <a:gsLst>
            <a:gs pos="0">
              <a:schemeClr val="accent5">
                <a:lumMod val="75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gradFill>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IEVIEŠANA (C)</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dgm:pt>
    <dgm:pt modelId="{8BD8C914-7314-BC41-AD43-3DB3440F7358}" type="pres">
      <dgm:prSet presAssocID="{9B7F835A-40A0-6840-BAE3-58B5D5FA3400}" presName="text_3" presStyleLbl="node1" presStyleIdx="2" presStyleCnt="3">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F352B9-DC87-4DFB-B002-0FB614990E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v-LV"/>
        </a:p>
      </dgm:t>
    </dgm:pt>
    <dgm:pt modelId="{E0C3ADC1-48DF-4F7B-851A-34F727846363}">
      <dgm:prSet phldrT="[Text]" custT="1"/>
      <dgm:spPr>
        <a:solidFill>
          <a:schemeClr val="accent2">
            <a:lumMod val="75000"/>
          </a:schemeClr>
        </a:solidFill>
      </dgm:spPr>
      <dgm:t>
        <a:bodyPr/>
        <a:lstStyle/>
        <a:p>
          <a:r>
            <a:rPr lang="lv-LV" sz="1200" b="1" dirty="0">
              <a:latin typeface="Verdana" panose="020B0604030504040204" pitchFamily="34" charset="0"/>
              <a:ea typeface="Verdana" panose="020B0604030504040204" pitchFamily="34" charset="0"/>
            </a:rPr>
            <a:t>Zinātniskā kvalitāte (max 5 p.)</a:t>
          </a:r>
        </a:p>
      </dgm:t>
    </dgm:pt>
    <dgm:pt modelId="{EB78190A-89A9-475E-9932-5EE31115E35E}" type="parTrans" cxnId="{AC6150DD-C972-425C-82CD-674287A9C498}">
      <dgm:prSet/>
      <dgm:spPr/>
      <dgm:t>
        <a:bodyPr/>
        <a:lstStyle/>
        <a:p>
          <a:endParaRPr lang="lv-LV"/>
        </a:p>
      </dgm:t>
    </dgm:pt>
    <dgm:pt modelId="{A182F469-62C9-4D9E-A758-E72366983CA1}" type="sibTrans" cxnId="{AC6150DD-C972-425C-82CD-674287A9C498}">
      <dgm:prSet/>
      <dgm:spPr/>
      <dgm:t>
        <a:bodyPr/>
        <a:lstStyle/>
        <a:p>
          <a:endParaRPr lang="lv-LV"/>
        </a:p>
      </dgm:t>
    </dgm:pt>
    <dgm:pt modelId="{4F4C42D2-D8E6-4F3E-B1C4-6BE80A7CE3EF}">
      <dgm:prSet phldrT="[Text]" custT="1"/>
      <dgm:spPr>
        <a:solidFill>
          <a:schemeClr val="accent2">
            <a:lumMod val="60000"/>
            <a:lumOff val="40000"/>
          </a:schemeClr>
        </a:solidFill>
      </dgm:spPr>
      <dgm:t>
        <a:bodyPr/>
        <a:lstStyle/>
        <a:p>
          <a:r>
            <a:rPr lang="lv-LV" sz="1200" b="1" dirty="0">
              <a:latin typeface="Verdana" panose="020B0604030504040204" pitchFamily="34" charset="0"/>
              <a:ea typeface="Verdana" panose="020B0604030504040204" pitchFamily="34" charset="0"/>
            </a:rPr>
            <a:t>Rezultātu ietekme (max 5 p.)</a:t>
          </a:r>
        </a:p>
      </dgm:t>
    </dgm:pt>
    <dgm:pt modelId="{E9F77581-4DE9-45E9-A887-1F80C9D3C325}" type="parTrans" cxnId="{EAD43DDA-222D-4961-9324-2B4481B8BB60}">
      <dgm:prSet/>
      <dgm:spPr/>
      <dgm:t>
        <a:bodyPr/>
        <a:lstStyle/>
        <a:p>
          <a:endParaRPr lang="lv-LV"/>
        </a:p>
      </dgm:t>
    </dgm:pt>
    <dgm:pt modelId="{21A90970-0717-482D-BB68-98562DE110AD}" type="sibTrans" cxnId="{EAD43DDA-222D-4961-9324-2B4481B8BB60}">
      <dgm:prSet/>
      <dgm:spPr/>
      <dgm:t>
        <a:bodyPr/>
        <a:lstStyle/>
        <a:p>
          <a:endParaRPr lang="lv-LV"/>
        </a:p>
      </dgm:t>
    </dgm:pt>
    <dgm:pt modelId="{D6D68A25-A13C-4DA3-BD3A-012329A538E4}">
      <dgm:prSet phldrT="[Text]"/>
      <dgm:spPr>
        <a:solidFill>
          <a:schemeClr val="accent2">
            <a:lumMod val="40000"/>
            <a:lumOff val="60000"/>
          </a:schemeClr>
        </a:solidFill>
      </dgm:spPr>
      <dgm:t>
        <a:bodyPr/>
        <a:lstStyle/>
        <a:p>
          <a:pPr algn="l"/>
          <a:endParaRPr lang="lv-LV" dirty="0">
            <a:solidFill>
              <a:schemeClr val="tx1"/>
            </a:solidFill>
          </a:endParaRPr>
        </a:p>
        <a:p>
          <a:pPr algn="l"/>
          <a:r>
            <a:rPr lang="lv-LV" b="1" dirty="0">
              <a:solidFill>
                <a:schemeClr val="tx1"/>
              </a:solidFill>
              <a:latin typeface="Verdana" panose="020B0604030504040204" pitchFamily="34" charset="0"/>
              <a:ea typeface="Verdana" panose="020B0604030504040204" pitchFamily="34" charset="0"/>
            </a:rPr>
            <a:t>Īstenošanas iespējas un nodrošinājums (max 5 p.)</a:t>
          </a:r>
        </a:p>
        <a:p>
          <a:pPr algn="l"/>
          <a:endParaRPr lang="lv-LV" dirty="0"/>
        </a:p>
      </dgm:t>
    </dgm:pt>
    <dgm:pt modelId="{3B385073-3026-41DE-8381-04884EA90CBC}" type="parTrans" cxnId="{5DE8E19B-3498-415E-92E6-5BF8231FACFA}">
      <dgm:prSet/>
      <dgm:spPr/>
      <dgm:t>
        <a:bodyPr/>
        <a:lstStyle/>
        <a:p>
          <a:endParaRPr lang="lv-LV"/>
        </a:p>
      </dgm:t>
    </dgm:pt>
    <dgm:pt modelId="{B9AD7007-DDEC-4C41-B233-066F7E28A760}" type="sibTrans" cxnId="{5DE8E19B-3498-415E-92E6-5BF8231FACFA}">
      <dgm:prSet/>
      <dgm:spPr/>
      <dgm:t>
        <a:bodyPr/>
        <a:lstStyle/>
        <a:p>
          <a:endParaRPr lang="lv-LV"/>
        </a:p>
      </dgm:t>
    </dgm:pt>
    <dgm:pt modelId="{F95679E5-4040-44F6-9BE2-0FF877379B30}">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Projekta </a:t>
          </a:r>
          <a:r>
            <a:rPr lang="lv-LV" b="1" dirty="0">
              <a:latin typeface="Verdana" panose="020B0604030504040204" pitchFamily="34" charset="0"/>
              <a:ea typeface="Verdana" panose="020B0604030504040204" pitchFamily="34" charset="0"/>
            </a:rPr>
            <a:t>mērķa, uzdevumu un hipotēzes</a:t>
          </a:r>
          <a:r>
            <a:rPr lang="lv-LV" dirty="0">
              <a:latin typeface="Verdana" panose="020B0604030504040204" pitchFamily="34" charset="0"/>
              <a:ea typeface="Verdana" panose="020B0604030504040204" pitchFamily="34" charset="0"/>
            </a:rPr>
            <a:t> skaidrību un saistību ar jaunām zināšanām vai tehnoloģijām.</a:t>
          </a:r>
        </a:p>
      </dgm:t>
    </dgm:pt>
    <dgm:pt modelId="{A579E25B-6A66-47F7-AED8-4A6B2300AEA1}" type="parTrans" cxnId="{F1B0AAD1-57A2-4D7E-A8B8-3DE342C50E7D}">
      <dgm:prSet/>
      <dgm:spPr/>
      <dgm:t>
        <a:bodyPr/>
        <a:lstStyle/>
        <a:p>
          <a:endParaRPr lang="lv-LV"/>
        </a:p>
      </dgm:t>
    </dgm:pt>
    <dgm:pt modelId="{4FCEF20B-DF15-48EA-8CD7-E4FB3E5EE1F4}" type="sibTrans" cxnId="{F1B0AAD1-57A2-4D7E-A8B8-3DE342C50E7D}">
      <dgm:prSet/>
      <dgm:spPr/>
      <dgm:t>
        <a:bodyPr/>
        <a:lstStyle/>
        <a:p>
          <a:endParaRPr lang="lv-LV"/>
        </a:p>
      </dgm:t>
    </dgm:pt>
    <dgm:pt modelId="{585087F0-C2BD-4EAD-99EE-EE7041BD7898}">
      <dgm:prSet custT="1"/>
      <dgm:spPr>
        <a:ln>
          <a:solidFill>
            <a:schemeClr val="accent5">
              <a:lumMod val="75000"/>
            </a:schemeClr>
          </a:solidFill>
        </a:ln>
      </dgm:spPr>
      <dgm:t>
        <a:bodyPr/>
        <a:lstStyle/>
        <a:p>
          <a:pPr>
            <a:buFont typeface="Arial" panose="020B0604020202020204" pitchFamily="34" charset="0"/>
            <a:buChar char="•"/>
          </a:pPr>
          <a:r>
            <a:rPr lang="lv-LV" sz="1100" dirty="0">
              <a:latin typeface="Verdana" panose="020B0604030504040204" pitchFamily="34" charset="0"/>
              <a:ea typeface="Verdana" panose="020B0604030504040204" pitchFamily="34" charset="0"/>
            </a:rPr>
            <a:t>Zināšanu un prasmju pārneses iespējas nākotnes darbībā;</a:t>
          </a:r>
        </a:p>
      </dgm:t>
    </dgm:pt>
    <dgm:pt modelId="{C3CD5544-EDFA-4345-B7E0-02303DC0BC6E}" type="parTrans" cxnId="{90706403-695E-46A0-8E11-9B3BC65CBCE3}">
      <dgm:prSet/>
      <dgm:spPr/>
      <dgm:t>
        <a:bodyPr/>
        <a:lstStyle/>
        <a:p>
          <a:endParaRPr lang="lv-LV"/>
        </a:p>
      </dgm:t>
    </dgm:pt>
    <dgm:pt modelId="{BA673320-BADA-47A7-AE28-06D4A584BD25}" type="sibTrans" cxnId="{90706403-695E-46A0-8E11-9B3BC65CBCE3}">
      <dgm:prSet/>
      <dgm:spPr/>
      <dgm:t>
        <a:bodyPr/>
        <a:lstStyle/>
        <a:p>
          <a:endParaRPr lang="lv-LV"/>
        </a:p>
      </dgm:t>
    </dgm:pt>
    <dgm:pt modelId="{D23CCA4D-95DA-4E8F-9E0D-C425D8D880DD}">
      <dgm:prSet/>
      <dgm:spPr>
        <a:ln>
          <a:solidFill>
            <a:schemeClr val="accent5">
              <a:lumMod val="75000"/>
            </a:schemeClr>
          </a:solidFill>
        </a:ln>
      </dgm:spPr>
      <dgm:t>
        <a:bodyPr/>
        <a:lstStyle/>
        <a:p>
          <a:r>
            <a:rPr lang="lv-LV" b="1" dirty="0">
              <a:latin typeface="Verdana" panose="020B0604030504040204" pitchFamily="34" charset="0"/>
              <a:ea typeface="Verdana" panose="020B0604030504040204" pitchFamily="34" charset="0"/>
            </a:rPr>
            <a:t>Darba plāna kvalitāte</a:t>
          </a:r>
          <a:r>
            <a:rPr lang="lv-LV" dirty="0">
              <a:latin typeface="Verdana" panose="020B0604030504040204" pitchFamily="34" charset="0"/>
              <a:ea typeface="Verdana" panose="020B0604030504040204" pitchFamily="34" charset="0"/>
            </a:rPr>
            <a:t> – vai tas ir loģiski strukturēts, ar skaidri definētiem uzdevumiem un posmiem.</a:t>
          </a:r>
        </a:p>
      </dgm:t>
    </dgm:pt>
    <dgm:pt modelId="{06489D3B-EEE8-449F-8B4B-4BA7A763523E}" type="parTrans" cxnId="{85B68DAC-9678-4F10-9E84-C5378E8475DC}">
      <dgm:prSet/>
      <dgm:spPr/>
      <dgm:t>
        <a:bodyPr/>
        <a:lstStyle/>
        <a:p>
          <a:endParaRPr lang="lv-LV"/>
        </a:p>
      </dgm:t>
    </dgm:pt>
    <dgm:pt modelId="{DC950959-1B3C-497E-8AD4-CA01912D2B3F}" type="sibTrans" cxnId="{85B68DAC-9678-4F10-9E84-C5378E8475DC}">
      <dgm:prSet/>
      <dgm:spPr/>
      <dgm:t>
        <a:bodyPr/>
        <a:lstStyle/>
        <a:p>
          <a:endParaRPr lang="lv-LV"/>
        </a:p>
      </dgm:t>
    </dgm:pt>
    <dgm:pt modelId="{FD8100AB-3150-4449-9142-5CA4E799EB34}">
      <dgm:prSet/>
      <dgm:spPr/>
      <dgm:t>
        <a:bodyPr/>
        <a:lstStyle/>
        <a:p>
          <a:pPr>
            <a:buFont typeface="Arial" panose="020B0604020202020204" pitchFamily="34" charset="0"/>
            <a:buNone/>
          </a:pPr>
          <a:r>
            <a:rPr lang="en-US"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Kvalifikācijas</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slieksnis</a:t>
          </a:r>
          <a:r>
            <a:rPr lang="en-US" b="1"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vismaz</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3 </a:t>
          </a:r>
          <a:r>
            <a:rPr lang="en-US" b="1" dirty="0" err="1">
              <a:latin typeface="Verdana" panose="020B0604030504040204" pitchFamily="34" charset="0"/>
              <a:ea typeface="Verdana" panose="020B0604030504040204" pitchFamily="34" charset="0"/>
            </a:rPr>
            <a:t>punkti</a:t>
          </a:r>
          <a:r>
            <a:rPr lang="en-US" dirty="0">
              <a:latin typeface="Verdana" panose="020B0604030504040204" pitchFamily="34" charset="0"/>
              <a:ea typeface="Verdana" panose="020B0604030504040204" pitchFamily="34" charset="0"/>
            </a:rPr>
            <a:t> </a:t>
          </a:r>
        </a:p>
      </dgm:t>
    </dgm:pt>
    <dgm:pt modelId="{762744C1-0EA2-4FD1-8B6C-5BC297E8068D}" type="parTrans" cxnId="{4D5F2E79-D71A-4A85-9882-37DE60B13713}">
      <dgm:prSet/>
      <dgm:spPr/>
    </dgm:pt>
    <dgm:pt modelId="{1DBDED25-520B-4FA6-B802-563522864CDD}" type="sibTrans" cxnId="{4D5F2E79-D71A-4A85-9882-37DE60B13713}">
      <dgm:prSet/>
      <dgm:spPr/>
    </dgm:pt>
    <dgm:pt modelId="{B6B75C3F-98E0-49F7-BA38-C19519DBF254}">
      <dgm:prSet custT="1"/>
      <dgm:spPr/>
      <dgm:t>
        <a:bodyPr/>
        <a:lstStyle/>
        <a:p>
          <a:pPr>
            <a:buFont typeface="Arial" panose="020B0604020202020204" pitchFamily="34" charset="0"/>
            <a:buChar char="•"/>
          </a:pPr>
          <a:r>
            <a:rPr lang="lv-LV" sz="1100" dirty="0">
              <a:latin typeface="Verdana" panose="020B0604030504040204" pitchFamily="34" charset="0"/>
              <a:ea typeface="Verdana" panose="020B0604030504040204" pitchFamily="34" charset="0"/>
            </a:rPr>
            <a:t>Pētniecības attīstības potenciālu;</a:t>
          </a:r>
        </a:p>
      </dgm:t>
    </dgm:pt>
    <dgm:pt modelId="{C49E407E-88AA-4E4E-8C05-648EA2181452}" type="parTrans" cxnId="{DC0CD97F-B693-448F-8874-2CF767ED937A}">
      <dgm:prSet/>
      <dgm:spPr/>
      <dgm:t>
        <a:bodyPr/>
        <a:lstStyle/>
        <a:p>
          <a:endParaRPr lang="lv-LV"/>
        </a:p>
      </dgm:t>
    </dgm:pt>
    <dgm:pt modelId="{19065FBB-F01B-4E83-B97A-08FAF5882889}" type="sibTrans" cxnId="{DC0CD97F-B693-448F-8874-2CF767ED937A}">
      <dgm:prSet/>
      <dgm:spPr/>
      <dgm:t>
        <a:bodyPr/>
        <a:lstStyle/>
        <a:p>
          <a:endParaRPr lang="lv-LV"/>
        </a:p>
      </dgm:t>
    </dgm:pt>
    <dgm:pt modelId="{1B17159F-AD8C-47A7-B71F-8E9CC8D67B14}">
      <dgm:prSet custT="1"/>
      <dgm:spPr/>
      <dgm:t>
        <a:bodyPr/>
        <a:lstStyle/>
        <a:p>
          <a:pPr>
            <a:buFont typeface="Arial" panose="020B0604020202020204" pitchFamily="34" charset="0"/>
            <a:buChar char="•"/>
          </a:pPr>
          <a:r>
            <a:rPr lang="lv-LV" sz="1100" dirty="0">
              <a:latin typeface="Verdana" panose="020B0604030504040204" pitchFamily="34" charset="0"/>
              <a:ea typeface="Verdana" panose="020B0604030504040204" pitchFamily="34" charset="0"/>
            </a:rPr>
            <a:t>Programmas mērķiem un sabiedrības vajadzībām atbilstošu rezultātu radīšanu;</a:t>
          </a:r>
        </a:p>
      </dgm:t>
    </dgm:pt>
    <dgm:pt modelId="{9037CB5E-5061-487B-8296-73974AC3499C}" type="parTrans" cxnId="{1E7ED4C0-B1F5-40C1-B182-27050285EC1A}">
      <dgm:prSet/>
      <dgm:spPr/>
      <dgm:t>
        <a:bodyPr/>
        <a:lstStyle/>
        <a:p>
          <a:endParaRPr lang="lv-LV"/>
        </a:p>
      </dgm:t>
    </dgm:pt>
    <dgm:pt modelId="{465F2EF7-84C0-4CC2-84A2-CA82AEA77F57}" type="sibTrans" cxnId="{1E7ED4C0-B1F5-40C1-B182-27050285EC1A}">
      <dgm:prSet/>
      <dgm:spPr/>
      <dgm:t>
        <a:bodyPr/>
        <a:lstStyle/>
        <a:p>
          <a:endParaRPr lang="lv-LV"/>
        </a:p>
      </dgm:t>
    </dgm:pt>
    <dgm:pt modelId="{3E838309-12ED-4EFB-8EA8-0D27FD4407A7}">
      <dgm:prSet custT="1"/>
      <dgm:spPr/>
      <dgm:t>
        <a:bodyPr/>
        <a:lstStyle/>
        <a:p>
          <a:pPr>
            <a:buFont typeface="Arial" panose="020B0604020202020204" pitchFamily="34" charset="0"/>
            <a:buChar char="•"/>
          </a:pPr>
          <a:r>
            <a:rPr lang="lv-LV" sz="1100" dirty="0">
              <a:latin typeface="Verdana" panose="020B0604030504040204" pitchFamily="34" charset="0"/>
              <a:ea typeface="Verdana" panose="020B0604030504040204" pitchFamily="34" charset="0"/>
            </a:rPr>
            <a:t>Zināšanu ilgtspēju un izplatības plānu (publikācijas, sabiedrības informēšana);</a:t>
          </a:r>
        </a:p>
      </dgm:t>
    </dgm:pt>
    <dgm:pt modelId="{0182E78C-2701-42C8-89F2-1F308CD59CB6}" type="parTrans" cxnId="{68DD4A87-4575-4A88-A4BC-23C34960A9F1}">
      <dgm:prSet/>
      <dgm:spPr/>
      <dgm:t>
        <a:bodyPr/>
        <a:lstStyle/>
        <a:p>
          <a:endParaRPr lang="lv-LV"/>
        </a:p>
      </dgm:t>
    </dgm:pt>
    <dgm:pt modelId="{95E8C643-2B47-40ED-A1D1-3C9086604EC9}" type="sibTrans" cxnId="{68DD4A87-4575-4A88-A4BC-23C34960A9F1}">
      <dgm:prSet/>
      <dgm:spPr/>
      <dgm:t>
        <a:bodyPr/>
        <a:lstStyle/>
        <a:p>
          <a:endParaRPr lang="lv-LV"/>
        </a:p>
      </dgm:t>
    </dgm:pt>
    <dgm:pt modelId="{7947017F-D986-4515-ABD6-80378A2EA085}">
      <dgm:prSet custT="1"/>
      <dgm:spPr/>
      <dgm:t>
        <a:bodyPr/>
        <a:lstStyle/>
        <a:p>
          <a:pPr>
            <a:buFont typeface="Arial" panose="020B0604020202020204" pitchFamily="34" charset="0"/>
            <a:buChar char="•"/>
          </a:pPr>
          <a:r>
            <a:rPr lang="lv-LV" sz="1100" dirty="0">
              <a:latin typeface="Verdana" panose="020B0604030504040204" pitchFamily="34" charset="0"/>
              <a:ea typeface="Verdana" panose="020B0604030504040204" pitchFamily="34" charset="0"/>
            </a:rPr>
            <a:t>Ieguldījumu pētniecības personāla, t.sk. studentu, attīstībā.</a:t>
          </a:r>
        </a:p>
      </dgm:t>
    </dgm:pt>
    <dgm:pt modelId="{F95F9EF5-E497-4522-B4D8-DCDDDB13A40B}" type="parTrans" cxnId="{DD78BC6F-0EC1-4F62-B693-810822C65BA2}">
      <dgm:prSet/>
      <dgm:spPr/>
      <dgm:t>
        <a:bodyPr/>
        <a:lstStyle/>
        <a:p>
          <a:endParaRPr lang="lv-LV"/>
        </a:p>
      </dgm:t>
    </dgm:pt>
    <dgm:pt modelId="{373F7B69-1A45-445D-8B4A-3E4F5C700BBB}" type="sibTrans" cxnId="{DD78BC6F-0EC1-4F62-B693-810822C65BA2}">
      <dgm:prSet/>
      <dgm:spPr/>
      <dgm:t>
        <a:bodyPr/>
        <a:lstStyle/>
        <a:p>
          <a:endParaRPr lang="lv-LV"/>
        </a:p>
      </dgm:t>
    </dgm:pt>
    <dgm:pt modelId="{CE2F5845-E2EE-48C6-ADB6-D6750127E33B}">
      <dgm:prSet/>
      <dgm:spPr/>
      <dgm:t>
        <a:bodyPr/>
        <a:lstStyle/>
        <a:p>
          <a:r>
            <a:rPr lang="lv-LV" b="1" dirty="0">
              <a:latin typeface="Verdana" panose="020B0604030504040204" pitchFamily="34" charset="0"/>
              <a:ea typeface="Verdana" panose="020B0604030504040204" pitchFamily="34" charset="0"/>
            </a:rPr>
            <a:t>Institūciju pieredze</a:t>
          </a:r>
          <a:r>
            <a:rPr lang="lv-LV" dirty="0">
              <a:latin typeface="Verdana" panose="020B0604030504040204" pitchFamily="34" charset="0"/>
              <a:ea typeface="Verdana" panose="020B0604030504040204" pitchFamily="34" charset="0"/>
            </a:rPr>
            <a:t> – vai pieteicēja institūcija un partneri (ja ir) ir ar atbilstošu pieredzi līdzīgu projektu īstenošanā.</a:t>
          </a:r>
        </a:p>
      </dgm:t>
    </dgm:pt>
    <dgm:pt modelId="{4D4A42E5-954A-4AEF-8CD9-EA423AEDBC7F}" type="parTrans" cxnId="{63E12A53-B67B-4CC4-A1DF-2A6624C49D01}">
      <dgm:prSet/>
      <dgm:spPr/>
      <dgm:t>
        <a:bodyPr/>
        <a:lstStyle/>
        <a:p>
          <a:endParaRPr lang="lv-LV"/>
        </a:p>
      </dgm:t>
    </dgm:pt>
    <dgm:pt modelId="{13615D7B-E46F-4C9B-A2C5-1DFA1B9C07C8}" type="sibTrans" cxnId="{63E12A53-B67B-4CC4-A1DF-2A6624C49D01}">
      <dgm:prSet/>
      <dgm:spPr/>
      <dgm:t>
        <a:bodyPr/>
        <a:lstStyle/>
        <a:p>
          <a:endParaRPr lang="lv-LV"/>
        </a:p>
      </dgm:t>
    </dgm:pt>
    <dgm:pt modelId="{F1A56B6D-F238-4533-BC7F-BF0BAF1284CA}">
      <dgm:prSet/>
      <dgm:spPr>
        <a:ln>
          <a:solidFill>
            <a:schemeClr val="accent5">
              <a:lumMod val="75000"/>
            </a:schemeClr>
          </a:solidFill>
        </a:ln>
      </dgm:spPr>
      <dgm:t>
        <a:bodyPr/>
        <a:lstStyle/>
        <a:p>
          <a:r>
            <a:rPr lang="lv-LV" b="1" dirty="0">
              <a:latin typeface="Verdana" panose="020B0604030504040204" pitchFamily="34" charset="0"/>
              <a:ea typeface="Verdana" panose="020B0604030504040204" pitchFamily="34" charset="0"/>
            </a:rPr>
            <a:t>Resursu atbilstība</a:t>
          </a:r>
          <a:r>
            <a:rPr lang="lv-LV" dirty="0">
              <a:latin typeface="Verdana" panose="020B0604030504040204" pitchFamily="34" charset="0"/>
              <a:ea typeface="Verdana" panose="020B0604030504040204" pitchFamily="34" charset="0"/>
            </a:rPr>
            <a:t> – vai cilvēkresursi, budžets un materiāli ir pietiekami un atbilstoši mērķu sasniegšanai.</a:t>
          </a:r>
        </a:p>
      </dgm:t>
    </dgm:pt>
    <dgm:pt modelId="{937698C0-2ABA-45D6-A336-19F1B3E2B230}" type="parTrans" cxnId="{C9BCACBD-B9A6-4D41-955D-E3F7544C9ECD}">
      <dgm:prSet/>
      <dgm:spPr/>
    </dgm:pt>
    <dgm:pt modelId="{BA52C544-2B58-4D33-8870-585CA4698F99}" type="sibTrans" cxnId="{C9BCACBD-B9A6-4D41-955D-E3F7544C9ECD}">
      <dgm:prSet/>
      <dgm:spPr/>
    </dgm:pt>
    <dgm:pt modelId="{4119E49C-70B8-43F6-8276-63D54B7DE207}">
      <dgm:prSet/>
      <dgm:spPr>
        <a:ln>
          <a:solidFill>
            <a:schemeClr val="accent5">
              <a:lumMod val="75000"/>
            </a:schemeClr>
          </a:solidFill>
        </a:ln>
      </dgm:spPr>
      <dgm:t>
        <a:bodyPr/>
        <a:lstStyle/>
        <a:p>
          <a:r>
            <a:rPr lang="lv-LV" b="1" dirty="0">
              <a:latin typeface="Verdana" panose="020B0604030504040204" pitchFamily="34" charset="0"/>
              <a:ea typeface="Verdana" panose="020B0604030504040204" pitchFamily="34" charset="0"/>
            </a:rPr>
            <a:t>Kvalitātes vadība</a:t>
          </a:r>
          <a:r>
            <a:rPr lang="lv-LV" dirty="0">
              <a:latin typeface="Verdana" panose="020B0604030504040204" pitchFamily="34" charset="0"/>
              <a:ea typeface="Verdana" panose="020B0604030504040204" pitchFamily="34" charset="0"/>
            </a:rPr>
            <a:t> – vai projektā paredzēta vadības struktūra, kontroles mehānismi un riska vadība.</a:t>
          </a:r>
        </a:p>
      </dgm:t>
    </dgm:pt>
    <dgm:pt modelId="{B76759EE-DA42-4921-AD17-A7D09374ED12}" type="parTrans" cxnId="{D78DFB25-FA9A-48D0-998C-760C33A3EDD8}">
      <dgm:prSet/>
      <dgm:spPr/>
    </dgm:pt>
    <dgm:pt modelId="{6F3455CC-C9E4-488B-844A-0D963C15041C}" type="sibTrans" cxnId="{D78DFB25-FA9A-48D0-998C-760C33A3EDD8}">
      <dgm:prSet/>
      <dgm:spPr/>
    </dgm:pt>
    <dgm:pt modelId="{DE8327C8-B434-410F-88C5-DDD23C79F018}">
      <dgm:prSet/>
      <dgm:spPr>
        <a:ln>
          <a:solidFill>
            <a:schemeClr val="accent5">
              <a:lumMod val="75000"/>
            </a:schemeClr>
          </a:solidFill>
        </a:ln>
      </dgm:spPr>
      <dgm:t>
        <a:bodyPr/>
        <a:lstStyle/>
        <a:p>
          <a:r>
            <a:rPr lang="lv-LV" b="1" dirty="0">
              <a:latin typeface="Verdana" panose="020B0604030504040204" pitchFamily="34" charset="0"/>
              <a:ea typeface="Verdana" panose="020B0604030504040204" pitchFamily="34" charset="0"/>
            </a:rPr>
            <a:t>Pētniecības infrastruktūra</a:t>
          </a:r>
          <a:r>
            <a:rPr lang="lv-LV" dirty="0">
              <a:latin typeface="Verdana" panose="020B0604030504040204" pitchFamily="34" charset="0"/>
              <a:ea typeface="Verdana" panose="020B0604030504040204" pitchFamily="34" charset="0"/>
            </a:rPr>
            <a:t> – vai pieteicējam un (ja ir) partneriem ir nepieciešamā infrastruktūra.</a:t>
          </a:r>
        </a:p>
      </dgm:t>
    </dgm:pt>
    <dgm:pt modelId="{6171E7D3-94F3-431E-974B-FCE82B26F6D2}" type="parTrans" cxnId="{A885CCF7-1EF7-42CE-9D74-89BCCE0A737A}">
      <dgm:prSet/>
      <dgm:spPr/>
    </dgm:pt>
    <dgm:pt modelId="{ECD019B5-9C82-4C43-BD78-B5497AD406C4}" type="sibTrans" cxnId="{A885CCF7-1EF7-42CE-9D74-89BCCE0A737A}">
      <dgm:prSet/>
      <dgm:spPr/>
    </dgm:pt>
    <dgm:pt modelId="{5AC0E6D7-2F8C-4B92-AE88-A3C31A7CD186}">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Pētījuma </a:t>
          </a:r>
          <a:r>
            <a:rPr lang="lv-LV" b="1" dirty="0">
              <a:latin typeface="Verdana" panose="020B0604030504040204" pitchFamily="34" charset="0"/>
              <a:ea typeface="Verdana" panose="020B0604030504040204" pitchFamily="34" charset="0"/>
            </a:rPr>
            <a:t>metodoloģijas atbilstību</a:t>
          </a:r>
          <a:r>
            <a:rPr lang="lv-LV" dirty="0">
              <a:latin typeface="Verdana" panose="020B0604030504040204" pitchFamily="34" charset="0"/>
              <a:ea typeface="Verdana" panose="020B0604030504040204" pitchFamily="34" charset="0"/>
            </a:rPr>
            <a:t> un </a:t>
          </a:r>
          <a:r>
            <a:rPr lang="lv-LV" dirty="0" err="1">
              <a:latin typeface="Verdana" panose="020B0604030504040204" pitchFamily="34" charset="0"/>
              <a:ea typeface="Verdana" panose="020B0604030504040204" pitchFamily="34" charset="0"/>
            </a:rPr>
            <a:t>inovativitāti</a:t>
          </a:r>
          <a:r>
            <a:rPr lang="lv-LV" dirty="0">
              <a:latin typeface="Verdana" panose="020B0604030504040204" pitchFamily="34" charset="0"/>
              <a:ea typeface="Verdana" panose="020B0604030504040204" pitchFamily="34" charset="0"/>
            </a:rPr>
            <a:t>.</a:t>
          </a:r>
        </a:p>
      </dgm:t>
    </dgm:pt>
    <dgm:pt modelId="{5CE51166-7A15-4EC9-9B24-6BB1B8C673A3}" type="parTrans" cxnId="{4B79E4C6-3084-4554-87A5-0483AC527C81}">
      <dgm:prSet/>
      <dgm:spPr/>
    </dgm:pt>
    <dgm:pt modelId="{246A7254-FB03-4F42-B642-FE36F187A4FF}" type="sibTrans" cxnId="{4B79E4C6-3084-4554-87A5-0483AC527C81}">
      <dgm:prSet/>
      <dgm:spPr/>
    </dgm:pt>
    <dgm:pt modelId="{8CBF5240-02BB-494B-898A-F1B526270A90}">
      <dgm:prSet/>
      <dgm:spPr>
        <a:ln>
          <a:solidFill>
            <a:schemeClr val="accent5">
              <a:lumMod val="75000"/>
            </a:schemeClr>
          </a:solidFill>
        </a:ln>
      </dgm:spPr>
      <dgm:t>
        <a:bodyPr/>
        <a:lstStyle/>
        <a:p>
          <a:r>
            <a:rPr lang="lv-LV" dirty="0">
              <a:latin typeface="Verdana" panose="020B0604030504040204" pitchFamily="34" charset="0"/>
              <a:ea typeface="Verdana" panose="020B0604030504040204" pitchFamily="34" charset="0"/>
            </a:rPr>
            <a:t>Sniegto </a:t>
          </a:r>
          <a:r>
            <a:rPr lang="lv-LV" b="1" dirty="0">
              <a:latin typeface="Verdana" panose="020B0604030504040204" pitchFamily="34" charset="0"/>
              <a:ea typeface="Verdana" panose="020B0604030504040204" pitchFamily="34" charset="0"/>
            </a:rPr>
            <a:t>zinātnisko pamatojumu</a:t>
          </a:r>
          <a:r>
            <a:rPr lang="lv-LV" dirty="0">
              <a:latin typeface="Verdana" panose="020B0604030504040204" pitchFamily="34" charset="0"/>
              <a:ea typeface="Verdana" panose="020B0604030504040204" pitchFamily="34" charset="0"/>
            </a:rPr>
            <a:t>, nozares kontekstu, aktualitāti un oriģinalitāti.</a:t>
          </a:r>
        </a:p>
      </dgm:t>
    </dgm:pt>
    <dgm:pt modelId="{07D61E7F-B10D-4450-A32B-2733F8438190}" type="parTrans" cxnId="{52B0210F-7AFB-4D0A-8089-498622393B33}">
      <dgm:prSet/>
      <dgm:spPr/>
    </dgm:pt>
    <dgm:pt modelId="{93E4F393-049C-4187-928A-BD4939B8F6DF}" type="sibTrans" cxnId="{52B0210F-7AFB-4D0A-8089-498622393B33}">
      <dgm:prSet/>
      <dgm:spPr/>
    </dgm:pt>
    <dgm:pt modelId="{A7253270-9175-4DE4-8CDC-175FD5EA912A}">
      <dgm:prSet/>
      <dgm:spPr>
        <a:ln>
          <a:solidFill>
            <a:schemeClr val="accent5">
              <a:lumMod val="75000"/>
            </a:schemeClr>
          </a:solidFill>
        </a:ln>
      </dgm:spPr>
      <dgm:t>
        <a:bodyPr/>
        <a:lstStyle/>
        <a:p>
          <a:r>
            <a:rPr lang="en-US" dirty="0">
              <a:latin typeface="Verdana" panose="020B0604030504040204" pitchFamily="34" charset="0"/>
              <a:ea typeface="Verdana" panose="020B0604030504040204" pitchFamily="34" charset="0"/>
            </a:rPr>
            <a:t>Zinātniskās grupas kompetenci </a:t>
          </a:r>
          <a:r>
            <a:rPr lang="en-US" dirty="0" err="1">
              <a:latin typeface="Verdana" panose="020B0604030504040204" pitchFamily="34" charset="0"/>
              <a:ea typeface="Verdana" panose="020B0604030504040204" pitchFamily="34" charset="0"/>
            </a:rPr>
            <a:t>šajā</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jomā</a:t>
          </a:r>
          <a:r>
            <a:rPr lang="en-US" dirty="0">
              <a:latin typeface="Verdana" panose="020B0604030504040204" pitchFamily="34" charset="0"/>
              <a:ea typeface="Verdana" panose="020B0604030504040204" pitchFamily="34" charset="0"/>
            </a:rPr>
            <a:t>.</a:t>
          </a:r>
          <a:endParaRPr lang="lv-LV" dirty="0">
            <a:latin typeface="Verdana" panose="020B0604030504040204" pitchFamily="34" charset="0"/>
            <a:ea typeface="Verdana" panose="020B0604030504040204" pitchFamily="34" charset="0"/>
          </a:endParaRPr>
        </a:p>
      </dgm:t>
    </dgm:pt>
    <dgm:pt modelId="{4E97A0BC-9290-44E1-859F-49628C19E8C8}" type="parTrans" cxnId="{8858DCD4-1BE2-4B56-A05D-19529F3F71D9}">
      <dgm:prSet/>
      <dgm:spPr/>
    </dgm:pt>
    <dgm:pt modelId="{EA5573A7-B07C-4435-9B35-74F7A4517B46}" type="sibTrans" cxnId="{8858DCD4-1BE2-4B56-A05D-19529F3F71D9}">
      <dgm:prSet/>
      <dgm:spPr/>
    </dgm:pt>
    <dgm:pt modelId="{FCF657CC-4379-4D97-BCEC-1C1E7A78AF14}">
      <dgm:prSet custT="1"/>
      <dgm:spPr/>
      <dgm:t>
        <a:bodyPr/>
        <a:lstStyle/>
        <a:p>
          <a:pPr>
            <a:buFont typeface="Arial" panose="020B0604020202020204" pitchFamily="34" charset="0"/>
            <a:buNone/>
          </a:pPr>
          <a:r>
            <a:rPr lang="lv-LV" sz="1100" dirty="0">
              <a:latin typeface="Verdana" panose="020B0604030504040204" pitchFamily="34" charset="0"/>
              <a:ea typeface="Verdana" panose="020B0604030504040204" pitchFamily="34" charset="0"/>
            </a:rPr>
            <a:t>📌 </a:t>
          </a:r>
          <a:r>
            <a:rPr lang="lv-LV" sz="1100" b="1" dirty="0">
              <a:latin typeface="Verdana" panose="020B0604030504040204" pitchFamily="34" charset="0"/>
              <a:ea typeface="Verdana" panose="020B0604030504040204" pitchFamily="34" charset="0"/>
            </a:rPr>
            <a:t>Kvalifikācijas slieksnis:</a:t>
          </a:r>
          <a:r>
            <a:rPr lang="lv-LV" sz="1100" dirty="0">
              <a:latin typeface="Verdana" panose="020B0604030504040204" pitchFamily="34" charset="0"/>
              <a:ea typeface="Verdana" panose="020B0604030504040204" pitchFamily="34" charset="0"/>
            </a:rPr>
            <a:t> vismaz </a:t>
          </a:r>
          <a:r>
            <a:rPr lang="lv-LV" sz="1100" b="1" dirty="0">
              <a:latin typeface="Verdana" panose="020B0604030504040204" pitchFamily="34" charset="0"/>
              <a:ea typeface="Verdana" panose="020B0604030504040204" pitchFamily="34" charset="0"/>
            </a:rPr>
            <a:t>3 punkti</a:t>
          </a:r>
          <a:endParaRPr lang="lv-LV" sz="1100" dirty="0">
            <a:latin typeface="Verdana" panose="020B0604030504040204" pitchFamily="34" charset="0"/>
            <a:ea typeface="Verdana" panose="020B0604030504040204" pitchFamily="34" charset="0"/>
          </a:endParaRPr>
        </a:p>
      </dgm:t>
    </dgm:pt>
    <dgm:pt modelId="{89BCB82B-3E05-44A6-8D56-416D17898406}" type="parTrans" cxnId="{D67F2730-9E65-48CD-B1BE-3AC35F368EE4}">
      <dgm:prSet/>
      <dgm:spPr/>
    </dgm:pt>
    <dgm:pt modelId="{BA28241D-1285-4ACC-AFC4-362F556ECCAA}" type="sibTrans" cxnId="{D67F2730-9E65-48CD-B1BE-3AC35F368EE4}">
      <dgm:prSet/>
      <dgm:spPr/>
    </dgm:pt>
    <dgm:pt modelId="{FF6D6CC6-27A6-475E-B2E1-3CCC2BF1B527}">
      <dgm:prSet/>
      <dgm:spPr/>
      <dgm:t>
        <a:bodyPr/>
        <a:lstStyle/>
        <a:p>
          <a:r>
            <a:rPr lang="en-US"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Kvalifikācijas</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slieksnis</a:t>
          </a:r>
          <a:r>
            <a:rPr lang="en-US" b="1" dirty="0">
              <a:latin typeface="Verdana" panose="020B0604030504040204" pitchFamily="34" charset="0"/>
              <a:ea typeface="Verdana" panose="020B0604030504040204" pitchFamily="34" charset="0"/>
            </a:rPr>
            <a:t>:</a:t>
          </a:r>
          <a:r>
            <a:rPr lang="en-US" dirty="0">
              <a:latin typeface="Verdana" panose="020B0604030504040204" pitchFamily="34" charset="0"/>
              <a:ea typeface="Verdana" panose="020B0604030504040204" pitchFamily="34" charset="0"/>
            </a:rPr>
            <a:t> </a:t>
          </a:r>
          <a:r>
            <a:rPr lang="en-US" dirty="0" err="1">
              <a:latin typeface="Verdana" panose="020B0604030504040204" pitchFamily="34" charset="0"/>
              <a:ea typeface="Verdana" panose="020B0604030504040204" pitchFamily="34" charset="0"/>
            </a:rPr>
            <a:t>vismaz</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3 </a:t>
          </a:r>
          <a:r>
            <a:rPr lang="en-US" b="1" dirty="0" err="1">
              <a:latin typeface="Verdana" panose="020B0604030504040204" pitchFamily="34" charset="0"/>
              <a:ea typeface="Verdana" panose="020B0604030504040204" pitchFamily="34" charset="0"/>
            </a:rPr>
            <a:t>punkti</a:t>
          </a:r>
          <a:endParaRPr lang="lv-LV" dirty="0">
            <a:latin typeface="Verdana" panose="020B0604030504040204" pitchFamily="34" charset="0"/>
            <a:ea typeface="Verdana" panose="020B0604030504040204" pitchFamily="34" charset="0"/>
          </a:endParaRPr>
        </a:p>
      </dgm:t>
    </dgm:pt>
    <dgm:pt modelId="{5B2F21A9-25E6-4787-B65F-E53B0499555B}" type="parTrans" cxnId="{A03B6373-6A58-4BDD-B5B3-A15A85B180DC}">
      <dgm:prSet/>
      <dgm:spPr/>
    </dgm:pt>
    <dgm:pt modelId="{262D932E-395D-4FB5-925B-070ECF559BB0}" type="sibTrans" cxnId="{A03B6373-6A58-4BDD-B5B3-A15A85B180DC}">
      <dgm:prSet/>
      <dgm:spPr/>
    </dgm:pt>
    <dgm:pt modelId="{E3E1EC22-315A-4544-9B24-A527ACE6F9ED}" type="pres">
      <dgm:prSet presAssocID="{29F352B9-DC87-4DFB-B002-0FB614990EDF}" presName="linear" presStyleCnt="0">
        <dgm:presLayoutVars>
          <dgm:dir/>
          <dgm:animLvl val="lvl"/>
          <dgm:resizeHandles val="exact"/>
        </dgm:presLayoutVars>
      </dgm:prSet>
      <dgm:spPr/>
    </dgm:pt>
    <dgm:pt modelId="{05159AC4-F3C5-44E4-9EC3-F068016D4B56}" type="pres">
      <dgm:prSet presAssocID="{E0C3ADC1-48DF-4F7B-851A-34F727846363}" presName="parentLin" presStyleCnt="0"/>
      <dgm:spPr/>
    </dgm:pt>
    <dgm:pt modelId="{73FEC017-295D-40C4-ABDA-7CDA9D3131DD}" type="pres">
      <dgm:prSet presAssocID="{E0C3ADC1-48DF-4F7B-851A-34F727846363}" presName="parentLeftMargin" presStyleLbl="node1" presStyleIdx="0" presStyleCnt="3"/>
      <dgm:spPr/>
    </dgm:pt>
    <dgm:pt modelId="{9E8D09D5-7D91-4025-90B6-21CB33BAC573}" type="pres">
      <dgm:prSet presAssocID="{E0C3ADC1-48DF-4F7B-851A-34F727846363}" presName="parentText" presStyleLbl="node1" presStyleIdx="0" presStyleCnt="3" custLinFactNeighborX="-18226" custLinFactNeighborY="-6468">
        <dgm:presLayoutVars>
          <dgm:chMax val="0"/>
          <dgm:bulletEnabled val="1"/>
        </dgm:presLayoutVars>
      </dgm:prSet>
      <dgm:spPr/>
    </dgm:pt>
    <dgm:pt modelId="{3D867A2C-F16A-483F-895F-8D9A0A21F0CA}" type="pres">
      <dgm:prSet presAssocID="{E0C3ADC1-48DF-4F7B-851A-34F727846363}" presName="negativeSpace" presStyleCnt="0"/>
      <dgm:spPr/>
    </dgm:pt>
    <dgm:pt modelId="{34E26846-B029-46DA-9D3A-8623CB7FCD54}" type="pres">
      <dgm:prSet presAssocID="{E0C3ADC1-48DF-4F7B-851A-34F727846363}" presName="childText" presStyleLbl="conFgAcc1" presStyleIdx="0" presStyleCnt="3">
        <dgm:presLayoutVars>
          <dgm:bulletEnabled val="1"/>
        </dgm:presLayoutVars>
      </dgm:prSet>
      <dgm:spPr/>
    </dgm:pt>
    <dgm:pt modelId="{E76964D5-2FAA-447B-8072-41764AB941D0}" type="pres">
      <dgm:prSet presAssocID="{A182F469-62C9-4D9E-A758-E72366983CA1}" presName="spaceBetweenRectangles" presStyleCnt="0"/>
      <dgm:spPr/>
    </dgm:pt>
    <dgm:pt modelId="{6D19FC52-2D35-4EC7-8EBE-E1CAFDC76D21}" type="pres">
      <dgm:prSet presAssocID="{4F4C42D2-D8E6-4F3E-B1C4-6BE80A7CE3EF}" presName="parentLin" presStyleCnt="0"/>
      <dgm:spPr/>
    </dgm:pt>
    <dgm:pt modelId="{E4B2D426-89E6-4F4A-A62B-2013347E850C}" type="pres">
      <dgm:prSet presAssocID="{4F4C42D2-D8E6-4F3E-B1C4-6BE80A7CE3EF}" presName="parentLeftMargin" presStyleLbl="node1" presStyleIdx="0" presStyleCnt="3"/>
      <dgm:spPr/>
    </dgm:pt>
    <dgm:pt modelId="{445E2326-9F2E-464C-A912-45E6727694AF}" type="pres">
      <dgm:prSet presAssocID="{4F4C42D2-D8E6-4F3E-B1C4-6BE80A7CE3EF}" presName="parentText" presStyleLbl="node1" presStyleIdx="1" presStyleCnt="3">
        <dgm:presLayoutVars>
          <dgm:chMax val="0"/>
          <dgm:bulletEnabled val="1"/>
        </dgm:presLayoutVars>
      </dgm:prSet>
      <dgm:spPr/>
    </dgm:pt>
    <dgm:pt modelId="{0999E56C-49E4-4B5D-A21F-45E3B87D66DB}" type="pres">
      <dgm:prSet presAssocID="{4F4C42D2-D8E6-4F3E-B1C4-6BE80A7CE3EF}" presName="negativeSpace" presStyleCnt="0"/>
      <dgm:spPr/>
    </dgm:pt>
    <dgm:pt modelId="{86CA5026-DF26-4056-BA24-212D2A98133D}" type="pres">
      <dgm:prSet presAssocID="{4F4C42D2-D8E6-4F3E-B1C4-6BE80A7CE3EF}" presName="childText" presStyleLbl="conFgAcc1" presStyleIdx="1" presStyleCnt="3">
        <dgm:presLayoutVars>
          <dgm:bulletEnabled val="1"/>
        </dgm:presLayoutVars>
      </dgm:prSet>
      <dgm:spPr/>
    </dgm:pt>
    <dgm:pt modelId="{D329CE03-4743-4337-98B6-3115E0E29AA4}" type="pres">
      <dgm:prSet presAssocID="{21A90970-0717-482D-BB68-98562DE110AD}" presName="spaceBetweenRectangles" presStyleCnt="0"/>
      <dgm:spPr/>
    </dgm:pt>
    <dgm:pt modelId="{61476B50-6790-4060-91A8-76CD6CDC207B}" type="pres">
      <dgm:prSet presAssocID="{D6D68A25-A13C-4DA3-BD3A-012329A538E4}" presName="parentLin" presStyleCnt="0"/>
      <dgm:spPr/>
    </dgm:pt>
    <dgm:pt modelId="{5ACFC7BE-0E6E-4286-9D6F-50F705C6ED66}" type="pres">
      <dgm:prSet presAssocID="{D6D68A25-A13C-4DA3-BD3A-012329A538E4}" presName="parentLeftMargin" presStyleLbl="node1" presStyleIdx="1" presStyleCnt="3"/>
      <dgm:spPr/>
    </dgm:pt>
    <dgm:pt modelId="{C728B3C9-4A6C-445A-B480-BB8C9BB50796}" type="pres">
      <dgm:prSet presAssocID="{D6D68A25-A13C-4DA3-BD3A-012329A538E4}" presName="parentText" presStyleLbl="node1" presStyleIdx="2" presStyleCnt="3">
        <dgm:presLayoutVars>
          <dgm:chMax val="0"/>
          <dgm:bulletEnabled val="1"/>
        </dgm:presLayoutVars>
      </dgm:prSet>
      <dgm:spPr/>
    </dgm:pt>
    <dgm:pt modelId="{C1A0CDFC-7DD4-4E39-AF49-265AFD54C289}" type="pres">
      <dgm:prSet presAssocID="{D6D68A25-A13C-4DA3-BD3A-012329A538E4}" presName="negativeSpace" presStyleCnt="0"/>
      <dgm:spPr/>
    </dgm:pt>
    <dgm:pt modelId="{3345C7C8-2E68-4775-A00F-699D269D398B}" type="pres">
      <dgm:prSet presAssocID="{D6D68A25-A13C-4DA3-BD3A-012329A538E4}" presName="childText" presStyleLbl="conFgAcc1" presStyleIdx="2" presStyleCnt="3">
        <dgm:presLayoutVars>
          <dgm:bulletEnabled val="1"/>
        </dgm:presLayoutVars>
      </dgm:prSet>
      <dgm:spPr/>
    </dgm:pt>
  </dgm:ptLst>
  <dgm:cxnLst>
    <dgm:cxn modelId="{90706403-695E-46A0-8E11-9B3BC65CBCE3}" srcId="{4F4C42D2-D8E6-4F3E-B1C4-6BE80A7CE3EF}" destId="{585087F0-C2BD-4EAD-99EE-EE7041BD7898}" srcOrd="0" destOrd="0" parTransId="{C3CD5544-EDFA-4345-B7E0-02303DC0BC6E}" sibTransId="{BA673320-BADA-47A7-AE28-06D4A584BD25}"/>
    <dgm:cxn modelId="{2938E504-CD62-49D6-BCB7-C8779290934E}" type="presOf" srcId="{D23CCA4D-95DA-4E8F-9E0D-C425D8D880DD}" destId="{3345C7C8-2E68-4775-A00F-699D269D398B}" srcOrd="0" destOrd="0" presId="urn:microsoft.com/office/officeart/2005/8/layout/list1"/>
    <dgm:cxn modelId="{52B0210F-7AFB-4D0A-8089-498622393B33}" srcId="{E0C3ADC1-48DF-4F7B-851A-34F727846363}" destId="{8CBF5240-02BB-494B-898A-F1B526270A90}" srcOrd="2" destOrd="0" parTransId="{07D61E7F-B10D-4450-A32B-2733F8438190}" sibTransId="{93E4F393-049C-4187-928A-BD4939B8F6DF}"/>
    <dgm:cxn modelId="{D95AB31F-3799-4F9A-AF9C-8BDE1595D584}" type="presOf" srcId="{3E838309-12ED-4EFB-8EA8-0D27FD4407A7}" destId="{86CA5026-DF26-4056-BA24-212D2A98133D}" srcOrd="0" destOrd="3" presId="urn:microsoft.com/office/officeart/2005/8/layout/list1"/>
    <dgm:cxn modelId="{5F29F61F-6C4B-4EB0-901A-CAAC2DAC1C98}" type="presOf" srcId="{D6D68A25-A13C-4DA3-BD3A-012329A538E4}" destId="{C728B3C9-4A6C-445A-B480-BB8C9BB50796}" srcOrd="1" destOrd="0" presId="urn:microsoft.com/office/officeart/2005/8/layout/list1"/>
    <dgm:cxn modelId="{D78DFB25-FA9A-48D0-998C-760C33A3EDD8}" srcId="{D6D68A25-A13C-4DA3-BD3A-012329A538E4}" destId="{4119E49C-70B8-43F6-8276-63D54B7DE207}" srcOrd="2" destOrd="0" parTransId="{B76759EE-DA42-4921-AD17-A7D09374ED12}" sibTransId="{6F3455CC-C9E4-488B-844A-0D963C15041C}"/>
    <dgm:cxn modelId="{DA73C226-5D4B-42E0-9C76-3D49A7E9D0E0}" type="presOf" srcId="{FD8100AB-3150-4449-9142-5CA4E799EB34}" destId="{34E26846-B029-46DA-9D3A-8623CB7FCD54}" srcOrd="0" destOrd="4" presId="urn:microsoft.com/office/officeart/2005/8/layout/list1"/>
    <dgm:cxn modelId="{DCC44729-1E03-48D3-98D8-446A9D4A6490}" type="presOf" srcId="{E0C3ADC1-48DF-4F7B-851A-34F727846363}" destId="{73FEC017-295D-40C4-ABDA-7CDA9D3131DD}" srcOrd="0" destOrd="0" presId="urn:microsoft.com/office/officeart/2005/8/layout/list1"/>
    <dgm:cxn modelId="{D67F2730-9E65-48CD-B1BE-3AC35F368EE4}" srcId="{4F4C42D2-D8E6-4F3E-B1C4-6BE80A7CE3EF}" destId="{FCF657CC-4379-4D97-BCEC-1C1E7A78AF14}" srcOrd="5" destOrd="0" parTransId="{89BCB82B-3E05-44A6-8D56-416D17898406}" sibTransId="{BA28241D-1285-4ACC-AFC4-362F556ECCAA}"/>
    <dgm:cxn modelId="{97E67C60-F71F-4AAB-A9FD-163FE7FD4486}" type="presOf" srcId="{585087F0-C2BD-4EAD-99EE-EE7041BD7898}" destId="{86CA5026-DF26-4056-BA24-212D2A98133D}" srcOrd="0" destOrd="0" presId="urn:microsoft.com/office/officeart/2005/8/layout/list1"/>
    <dgm:cxn modelId="{F208A461-C2C9-4A5E-A053-6672958CAEF8}" type="presOf" srcId="{A7253270-9175-4DE4-8CDC-175FD5EA912A}" destId="{34E26846-B029-46DA-9D3A-8623CB7FCD54}" srcOrd="0" destOrd="3" presId="urn:microsoft.com/office/officeart/2005/8/layout/list1"/>
    <dgm:cxn modelId="{48BEE561-0322-4222-A915-21A5B2C56250}" type="presOf" srcId="{CE2F5845-E2EE-48C6-ADB6-D6750127E33B}" destId="{3345C7C8-2E68-4775-A00F-699D269D398B}" srcOrd="0" destOrd="4" presId="urn:microsoft.com/office/officeart/2005/8/layout/list1"/>
    <dgm:cxn modelId="{A6BB2B44-EE8D-4C9B-B6F8-1E8F98B4C985}" type="presOf" srcId="{8CBF5240-02BB-494B-898A-F1B526270A90}" destId="{34E26846-B029-46DA-9D3A-8623CB7FCD54}" srcOrd="0" destOrd="2" presId="urn:microsoft.com/office/officeart/2005/8/layout/list1"/>
    <dgm:cxn modelId="{3687E04A-47C1-440B-90D8-487F29F99181}" type="presOf" srcId="{7947017F-D986-4515-ABD6-80378A2EA085}" destId="{86CA5026-DF26-4056-BA24-212D2A98133D}" srcOrd="0" destOrd="4" presId="urn:microsoft.com/office/officeart/2005/8/layout/list1"/>
    <dgm:cxn modelId="{8D6EC44C-60C0-4603-A628-657FE7F6FFAE}" type="presOf" srcId="{E0C3ADC1-48DF-4F7B-851A-34F727846363}" destId="{9E8D09D5-7D91-4025-90B6-21CB33BAC573}" srcOrd="1" destOrd="0" presId="urn:microsoft.com/office/officeart/2005/8/layout/list1"/>
    <dgm:cxn modelId="{5F94136D-120C-4637-A2C5-B3400DA7B607}" type="presOf" srcId="{D6D68A25-A13C-4DA3-BD3A-012329A538E4}" destId="{5ACFC7BE-0E6E-4286-9D6F-50F705C6ED66}" srcOrd="0" destOrd="0" presId="urn:microsoft.com/office/officeart/2005/8/layout/list1"/>
    <dgm:cxn modelId="{DD78BC6F-0EC1-4F62-B693-810822C65BA2}" srcId="{4F4C42D2-D8E6-4F3E-B1C4-6BE80A7CE3EF}" destId="{7947017F-D986-4515-ABD6-80378A2EA085}" srcOrd="4" destOrd="0" parTransId="{F95F9EF5-E497-4522-B4D8-DCDDDB13A40B}" sibTransId="{373F7B69-1A45-445D-8B4A-3E4F5C700BBB}"/>
    <dgm:cxn modelId="{63E12A53-B67B-4CC4-A1DF-2A6624C49D01}" srcId="{D6D68A25-A13C-4DA3-BD3A-012329A538E4}" destId="{CE2F5845-E2EE-48C6-ADB6-D6750127E33B}" srcOrd="4" destOrd="0" parTransId="{4D4A42E5-954A-4AEF-8CD9-EA423AEDBC7F}" sibTransId="{13615D7B-E46F-4C9B-A2C5-1DFA1B9C07C8}"/>
    <dgm:cxn modelId="{A03B6373-6A58-4BDD-B5B3-A15A85B180DC}" srcId="{D6D68A25-A13C-4DA3-BD3A-012329A538E4}" destId="{FF6D6CC6-27A6-475E-B2E1-3CCC2BF1B527}" srcOrd="5" destOrd="0" parTransId="{5B2F21A9-25E6-4787-B65F-E53B0499555B}" sibTransId="{262D932E-395D-4FB5-925B-070ECF559BB0}"/>
    <dgm:cxn modelId="{1BEDC055-6FB5-4F08-8F6C-249A2D1371F9}" type="presOf" srcId="{F1A56B6D-F238-4533-BC7F-BF0BAF1284CA}" destId="{3345C7C8-2E68-4775-A00F-699D269D398B}" srcOrd="0" destOrd="1" presId="urn:microsoft.com/office/officeart/2005/8/layout/list1"/>
    <dgm:cxn modelId="{83818377-A69A-47FF-BCCC-DD481A4F7DD3}" type="presOf" srcId="{FF6D6CC6-27A6-475E-B2E1-3CCC2BF1B527}" destId="{3345C7C8-2E68-4775-A00F-699D269D398B}" srcOrd="0" destOrd="5" presId="urn:microsoft.com/office/officeart/2005/8/layout/list1"/>
    <dgm:cxn modelId="{97251778-DAD2-49C4-9CD2-9861176B8148}" type="presOf" srcId="{4F4C42D2-D8E6-4F3E-B1C4-6BE80A7CE3EF}" destId="{E4B2D426-89E6-4F4A-A62B-2013347E850C}" srcOrd="0" destOrd="0" presId="urn:microsoft.com/office/officeart/2005/8/layout/list1"/>
    <dgm:cxn modelId="{4D5F2E79-D71A-4A85-9882-37DE60B13713}" srcId="{E0C3ADC1-48DF-4F7B-851A-34F727846363}" destId="{FD8100AB-3150-4449-9142-5CA4E799EB34}" srcOrd="4" destOrd="0" parTransId="{762744C1-0EA2-4FD1-8B6C-5BC297E8068D}" sibTransId="{1DBDED25-520B-4FA6-B802-563522864CDD}"/>
    <dgm:cxn modelId="{DC0CD97F-B693-448F-8874-2CF767ED937A}" srcId="{4F4C42D2-D8E6-4F3E-B1C4-6BE80A7CE3EF}" destId="{B6B75C3F-98E0-49F7-BA38-C19519DBF254}" srcOrd="1" destOrd="0" parTransId="{C49E407E-88AA-4E4E-8C05-648EA2181452}" sibTransId="{19065FBB-F01B-4E83-B97A-08FAF5882889}"/>
    <dgm:cxn modelId="{18C0FF81-25C9-4033-9696-65E2EE58978B}" type="presOf" srcId="{29F352B9-DC87-4DFB-B002-0FB614990EDF}" destId="{E3E1EC22-315A-4544-9B24-A527ACE6F9ED}" srcOrd="0" destOrd="0" presId="urn:microsoft.com/office/officeart/2005/8/layout/list1"/>
    <dgm:cxn modelId="{68DD4A87-4575-4A88-A4BC-23C34960A9F1}" srcId="{4F4C42D2-D8E6-4F3E-B1C4-6BE80A7CE3EF}" destId="{3E838309-12ED-4EFB-8EA8-0D27FD4407A7}" srcOrd="3" destOrd="0" parTransId="{0182E78C-2701-42C8-89F2-1F308CD59CB6}" sibTransId="{95E8C643-2B47-40ED-A1D1-3C9086604EC9}"/>
    <dgm:cxn modelId="{5DE8E19B-3498-415E-92E6-5BF8231FACFA}" srcId="{29F352B9-DC87-4DFB-B002-0FB614990EDF}" destId="{D6D68A25-A13C-4DA3-BD3A-012329A538E4}" srcOrd="2" destOrd="0" parTransId="{3B385073-3026-41DE-8381-04884EA90CBC}" sibTransId="{B9AD7007-DDEC-4C41-B233-066F7E28A760}"/>
    <dgm:cxn modelId="{95C3A19C-960F-49E1-8F86-2EC1646B84A5}" type="presOf" srcId="{4119E49C-70B8-43F6-8276-63D54B7DE207}" destId="{3345C7C8-2E68-4775-A00F-699D269D398B}" srcOrd="0" destOrd="2" presId="urn:microsoft.com/office/officeart/2005/8/layout/list1"/>
    <dgm:cxn modelId="{61F2BAAB-3D1D-42D6-96C3-744F31E81B5E}" type="presOf" srcId="{FCF657CC-4379-4D97-BCEC-1C1E7A78AF14}" destId="{86CA5026-DF26-4056-BA24-212D2A98133D}" srcOrd="0" destOrd="5" presId="urn:microsoft.com/office/officeart/2005/8/layout/list1"/>
    <dgm:cxn modelId="{85B68DAC-9678-4F10-9E84-C5378E8475DC}" srcId="{D6D68A25-A13C-4DA3-BD3A-012329A538E4}" destId="{D23CCA4D-95DA-4E8F-9E0D-C425D8D880DD}" srcOrd="0" destOrd="0" parTransId="{06489D3B-EEE8-449F-8B4B-4BA7A763523E}" sibTransId="{DC950959-1B3C-497E-8AD4-CA01912D2B3F}"/>
    <dgm:cxn modelId="{C9BCACBD-B9A6-4D41-955D-E3F7544C9ECD}" srcId="{D6D68A25-A13C-4DA3-BD3A-012329A538E4}" destId="{F1A56B6D-F238-4533-BC7F-BF0BAF1284CA}" srcOrd="1" destOrd="0" parTransId="{937698C0-2ABA-45D6-A336-19F1B3E2B230}" sibTransId="{BA52C544-2B58-4D33-8870-585CA4698F99}"/>
    <dgm:cxn modelId="{1E7ED4C0-B1F5-40C1-B182-27050285EC1A}" srcId="{4F4C42D2-D8E6-4F3E-B1C4-6BE80A7CE3EF}" destId="{1B17159F-AD8C-47A7-B71F-8E9CC8D67B14}" srcOrd="2" destOrd="0" parTransId="{9037CB5E-5061-487B-8296-73974AC3499C}" sibTransId="{465F2EF7-84C0-4CC2-84A2-CA82AEA77F57}"/>
    <dgm:cxn modelId="{4B79E4C6-3084-4554-87A5-0483AC527C81}" srcId="{E0C3ADC1-48DF-4F7B-851A-34F727846363}" destId="{5AC0E6D7-2F8C-4B92-AE88-A3C31A7CD186}" srcOrd="1" destOrd="0" parTransId="{5CE51166-7A15-4EC9-9B24-6BB1B8C673A3}" sibTransId="{246A7254-FB03-4F42-B642-FE36F187A4FF}"/>
    <dgm:cxn modelId="{F1B0AAD1-57A2-4D7E-A8B8-3DE342C50E7D}" srcId="{E0C3ADC1-48DF-4F7B-851A-34F727846363}" destId="{F95679E5-4040-44F6-9BE2-0FF877379B30}" srcOrd="0" destOrd="0" parTransId="{A579E25B-6A66-47F7-AED8-4A6B2300AEA1}" sibTransId="{4FCEF20B-DF15-48EA-8CD7-E4FB3E5EE1F4}"/>
    <dgm:cxn modelId="{F279C4D2-9652-4B12-8573-6E290B61BAAD}" type="presOf" srcId="{F95679E5-4040-44F6-9BE2-0FF877379B30}" destId="{34E26846-B029-46DA-9D3A-8623CB7FCD54}" srcOrd="0" destOrd="0" presId="urn:microsoft.com/office/officeart/2005/8/layout/list1"/>
    <dgm:cxn modelId="{8858DCD4-1BE2-4B56-A05D-19529F3F71D9}" srcId="{E0C3ADC1-48DF-4F7B-851A-34F727846363}" destId="{A7253270-9175-4DE4-8CDC-175FD5EA912A}" srcOrd="3" destOrd="0" parTransId="{4E97A0BC-9290-44E1-859F-49628C19E8C8}" sibTransId="{EA5573A7-B07C-4435-9B35-74F7A4517B46}"/>
    <dgm:cxn modelId="{B64D70D6-2758-4241-8CC4-C29939D981DE}" type="presOf" srcId="{1B17159F-AD8C-47A7-B71F-8E9CC8D67B14}" destId="{86CA5026-DF26-4056-BA24-212D2A98133D}" srcOrd="0" destOrd="2" presId="urn:microsoft.com/office/officeart/2005/8/layout/list1"/>
    <dgm:cxn modelId="{EAD43DDA-222D-4961-9324-2B4481B8BB60}" srcId="{29F352B9-DC87-4DFB-B002-0FB614990EDF}" destId="{4F4C42D2-D8E6-4F3E-B1C4-6BE80A7CE3EF}" srcOrd="1" destOrd="0" parTransId="{E9F77581-4DE9-45E9-A887-1F80C9D3C325}" sibTransId="{21A90970-0717-482D-BB68-98562DE110AD}"/>
    <dgm:cxn modelId="{AC6150DD-C972-425C-82CD-674287A9C498}" srcId="{29F352B9-DC87-4DFB-B002-0FB614990EDF}" destId="{E0C3ADC1-48DF-4F7B-851A-34F727846363}" srcOrd="0" destOrd="0" parTransId="{EB78190A-89A9-475E-9932-5EE31115E35E}" sibTransId="{A182F469-62C9-4D9E-A758-E72366983CA1}"/>
    <dgm:cxn modelId="{4CAA22E5-7886-493A-B117-BE4ECA7464A6}" type="presOf" srcId="{5AC0E6D7-2F8C-4B92-AE88-A3C31A7CD186}" destId="{34E26846-B029-46DA-9D3A-8623CB7FCD54}" srcOrd="0" destOrd="1" presId="urn:microsoft.com/office/officeart/2005/8/layout/list1"/>
    <dgm:cxn modelId="{C7C985E6-6B09-4307-ACA0-12CCCC20A87F}" type="presOf" srcId="{4F4C42D2-D8E6-4F3E-B1C4-6BE80A7CE3EF}" destId="{445E2326-9F2E-464C-A912-45E6727694AF}" srcOrd="1" destOrd="0" presId="urn:microsoft.com/office/officeart/2005/8/layout/list1"/>
    <dgm:cxn modelId="{EEB415E9-E885-492A-A4BF-3282682CC322}" type="presOf" srcId="{DE8327C8-B434-410F-88C5-DDD23C79F018}" destId="{3345C7C8-2E68-4775-A00F-699D269D398B}" srcOrd="0" destOrd="3" presId="urn:microsoft.com/office/officeart/2005/8/layout/list1"/>
    <dgm:cxn modelId="{A8626CEF-0048-4BA9-B77A-395591A3E9F9}" type="presOf" srcId="{B6B75C3F-98E0-49F7-BA38-C19519DBF254}" destId="{86CA5026-DF26-4056-BA24-212D2A98133D}" srcOrd="0" destOrd="1" presId="urn:microsoft.com/office/officeart/2005/8/layout/list1"/>
    <dgm:cxn modelId="{A885CCF7-1EF7-42CE-9D74-89BCCE0A737A}" srcId="{D6D68A25-A13C-4DA3-BD3A-012329A538E4}" destId="{DE8327C8-B434-410F-88C5-DDD23C79F018}" srcOrd="3" destOrd="0" parTransId="{6171E7D3-94F3-431E-974B-FCE82B26F6D2}" sibTransId="{ECD019B5-9C82-4C43-BD78-B5497AD406C4}"/>
    <dgm:cxn modelId="{CBAE0828-627F-4574-B4A3-F259329A3C79}" type="presParOf" srcId="{E3E1EC22-315A-4544-9B24-A527ACE6F9ED}" destId="{05159AC4-F3C5-44E4-9EC3-F068016D4B56}" srcOrd="0" destOrd="0" presId="urn:microsoft.com/office/officeart/2005/8/layout/list1"/>
    <dgm:cxn modelId="{5D0F0E82-1444-4CB7-B76A-BD468A37F2BF}" type="presParOf" srcId="{05159AC4-F3C5-44E4-9EC3-F068016D4B56}" destId="{73FEC017-295D-40C4-ABDA-7CDA9D3131DD}" srcOrd="0" destOrd="0" presId="urn:microsoft.com/office/officeart/2005/8/layout/list1"/>
    <dgm:cxn modelId="{50B23778-602D-43D0-8E70-F7340E6C51DD}" type="presParOf" srcId="{05159AC4-F3C5-44E4-9EC3-F068016D4B56}" destId="{9E8D09D5-7D91-4025-90B6-21CB33BAC573}" srcOrd="1" destOrd="0" presId="urn:microsoft.com/office/officeart/2005/8/layout/list1"/>
    <dgm:cxn modelId="{D156696D-BE20-4120-8564-88D3832A6F50}" type="presParOf" srcId="{E3E1EC22-315A-4544-9B24-A527ACE6F9ED}" destId="{3D867A2C-F16A-483F-895F-8D9A0A21F0CA}" srcOrd="1" destOrd="0" presId="urn:microsoft.com/office/officeart/2005/8/layout/list1"/>
    <dgm:cxn modelId="{B7140862-3D8A-4551-9EC8-AE4884D34012}" type="presParOf" srcId="{E3E1EC22-315A-4544-9B24-A527ACE6F9ED}" destId="{34E26846-B029-46DA-9D3A-8623CB7FCD54}" srcOrd="2" destOrd="0" presId="urn:microsoft.com/office/officeart/2005/8/layout/list1"/>
    <dgm:cxn modelId="{9F674D53-3E1F-4252-85E0-B768114BBF62}" type="presParOf" srcId="{E3E1EC22-315A-4544-9B24-A527ACE6F9ED}" destId="{E76964D5-2FAA-447B-8072-41764AB941D0}" srcOrd="3" destOrd="0" presId="urn:microsoft.com/office/officeart/2005/8/layout/list1"/>
    <dgm:cxn modelId="{E12AED03-35BF-4F87-89F9-B1EA4E76E4A9}" type="presParOf" srcId="{E3E1EC22-315A-4544-9B24-A527ACE6F9ED}" destId="{6D19FC52-2D35-4EC7-8EBE-E1CAFDC76D21}" srcOrd="4" destOrd="0" presId="urn:microsoft.com/office/officeart/2005/8/layout/list1"/>
    <dgm:cxn modelId="{939BA03B-EF46-4F88-97F8-B513B7D21E43}" type="presParOf" srcId="{6D19FC52-2D35-4EC7-8EBE-E1CAFDC76D21}" destId="{E4B2D426-89E6-4F4A-A62B-2013347E850C}" srcOrd="0" destOrd="0" presId="urn:microsoft.com/office/officeart/2005/8/layout/list1"/>
    <dgm:cxn modelId="{69834D35-954C-481C-BF1F-E44BB3F7F0EB}" type="presParOf" srcId="{6D19FC52-2D35-4EC7-8EBE-E1CAFDC76D21}" destId="{445E2326-9F2E-464C-A912-45E6727694AF}" srcOrd="1" destOrd="0" presId="urn:microsoft.com/office/officeart/2005/8/layout/list1"/>
    <dgm:cxn modelId="{2521996B-D07A-4AFD-B7CA-2A50C28DB7B3}" type="presParOf" srcId="{E3E1EC22-315A-4544-9B24-A527ACE6F9ED}" destId="{0999E56C-49E4-4B5D-A21F-45E3B87D66DB}" srcOrd="5" destOrd="0" presId="urn:microsoft.com/office/officeart/2005/8/layout/list1"/>
    <dgm:cxn modelId="{D6879616-4DC1-4451-9A0F-B91DBDE7EC28}" type="presParOf" srcId="{E3E1EC22-315A-4544-9B24-A527ACE6F9ED}" destId="{86CA5026-DF26-4056-BA24-212D2A98133D}" srcOrd="6" destOrd="0" presId="urn:microsoft.com/office/officeart/2005/8/layout/list1"/>
    <dgm:cxn modelId="{D719A2DE-5A27-4C09-8E9A-666F9A609591}" type="presParOf" srcId="{E3E1EC22-315A-4544-9B24-A527ACE6F9ED}" destId="{D329CE03-4743-4337-98B6-3115E0E29AA4}" srcOrd="7" destOrd="0" presId="urn:microsoft.com/office/officeart/2005/8/layout/list1"/>
    <dgm:cxn modelId="{A9F58B0C-FD64-47CF-BE4B-A51EA349C5CF}" type="presParOf" srcId="{E3E1EC22-315A-4544-9B24-A527ACE6F9ED}" destId="{61476B50-6790-4060-91A8-76CD6CDC207B}" srcOrd="8" destOrd="0" presId="urn:microsoft.com/office/officeart/2005/8/layout/list1"/>
    <dgm:cxn modelId="{92C4624E-D231-409F-B885-1D62A63000A7}" type="presParOf" srcId="{61476B50-6790-4060-91A8-76CD6CDC207B}" destId="{5ACFC7BE-0E6E-4286-9D6F-50F705C6ED66}" srcOrd="0" destOrd="0" presId="urn:microsoft.com/office/officeart/2005/8/layout/list1"/>
    <dgm:cxn modelId="{E6E02B9C-8035-4E84-8858-BB81494D5C25}" type="presParOf" srcId="{61476B50-6790-4060-91A8-76CD6CDC207B}" destId="{C728B3C9-4A6C-445A-B480-BB8C9BB50796}" srcOrd="1" destOrd="0" presId="urn:microsoft.com/office/officeart/2005/8/layout/list1"/>
    <dgm:cxn modelId="{281596E2-9D20-428A-948F-6081CE35D907}" type="presParOf" srcId="{E3E1EC22-315A-4544-9B24-A527ACE6F9ED}" destId="{C1A0CDFC-7DD4-4E39-AF49-265AFD54C289}" srcOrd="9" destOrd="0" presId="urn:microsoft.com/office/officeart/2005/8/layout/list1"/>
    <dgm:cxn modelId="{D53E9D7E-D272-4CB9-9EAC-6F4A55A4A414}" type="presParOf" srcId="{E3E1EC22-315A-4544-9B24-A527ACE6F9ED}" destId="{3345C7C8-2E68-4775-A00F-699D269D39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042AB-A574-445C-A5EE-C3A9468D966F}">
      <dsp:nvSpPr>
        <dsp:cNvPr id="0" name=""/>
        <dsp:cNvSpPr/>
      </dsp:nvSpPr>
      <dsp:spPr>
        <a:xfrm>
          <a:off x="0" y="220323"/>
          <a:ext cx="7211961" cy="10206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85344" numCol="1" spcCol="1270" anchor="t" anchorCtr="0">
          <a:noAutofit/>
        </a:bodyPr>
        <a:lstStyle/>
        <a:p>
          <a:pPr marL="114300" lvl="1" indent="-114300" algn="l" defTabSz="533400">
            <a:lnSpc>
              <a:spcPct val="90000"/>
            </a:lnSpc>
            <a:spcBef>
              <a:spcPct val="0"/>
            </a:spcBef>
            <a:spcAft>
              <a:spcPct val="15000"/>
            </a:spcAft>
            <a:buChar char="•"/>
          </a:pPr>
          <a:r>
            <a:rPr lang="lv-LV" sz="1200" b="1" kern="1200" dirty="0">
              <a:latin typeface="Verdana" panose="020B0604030504040204" pitchFamily="34" charset="0"/>
              <a:ea typeface="Verdana" panose="020B0604030504040204" pitchFamily="34" charset="0"/>
            </a:rPr>
            <a:t>Projekta iesniedzējs</a:t>
          </a:r>
          <a:r>
            <a:rPr lang="lv-LV" sz="1200" kern="1200" dirty="0">
              <a:latin typeface="Verdana" panose="020B0604030504040204" pitchFamily="34" charset="0"/>
              <a:ea typeface="Verdana" panose="020B0604030504040204" pitchFamily="34" charset="0"/>
            </a:rPr>
            <a:t> ir </a:t>
          </a:r>
          <a:r>
            <a:rPr lang="lv-LV" sz="1200" i="1" kern="1200" dirty="0">
              <a:latin typeface="Verdana" panose="020B0604030504040204" pitchFamily="34" charset="0"/>
              <a:ea typeface="Verdana" panose="020B0604030504040204" pitchFamily="34" charset="0"/>
            </a:rPr>
            <a:t>zinātniska institūcija</a:t>
          </a:r>
          <a:r>
            <a:rPr lang="lv-LV" sz="1200" kern="1200" dirty="0">
              <a:latin typeface="Verdana" panose="020B0604030504040204" pitchFamily="34" charset="0"/>
              <a:ea typeface="Verdana" panose="020B0604030504040204" pitchFamily="34" charset="0"/>
            </a:rPr>
            <a:t>, kas reģistrēta LR Zinātnisko institūciju reģistrā </a:t>
          </a:r>
          <a:r>
            <a:rPr lang="lv-LV" sz="1200" b="1" kern="1200" dirty="0">
              <a:latin typeface="Verdana" panose="020B0604030504040204" pitchFamily="34" charset="0"/>
              <a:ea typeface="Verdana" panose="020B0604030504040204" pitchFamily="34" charset="0"/>
            </a:rPr>
            <a:t>vai augstskola</a:t>
          </a:r>
          <a:r>
            <a:rPr lang="lv-LV" sz="1200" kern="1200" dirty="0">
              <a:latin typeface="Verdana" panose="020B0604030504040204" pitchFamily="34" charset="0"/>
              <a:ea typeface="Verdana" panose="020B0604030504040204" pitchFamily="34" charset="0"/>
            </a:rPr>
            <a:t>, un atbilst pētniecības organizācijas definīcijai. Projekta iesniedzējs ir atbildīgs par projekta īstenošanu un projekta rezultātu sasniegšanu kopumā.</a:t>
          </a:r>
        </a:p>
      </dsp:txBody>
      <dsp:txXfrm>
        <a:off x="0" y="220323"/>
        <a:ext cx="7211961" cy="1020600"/>
      </dsp:txXfrm>
    </dsp:sp>
    <dsp:sp modelId="{D2F44B2C-9402-4E93-8F73-1363D33124C0}">
      <dsp:nvSpPr>
        <dsp:cNvPr id="0" name=""/>
        <dsp:cNvSpPr/>
      </dsp:nvSpPr>
      <dsp:spPr>
        <a:xfrm>
          <a:off x="360598" y="43203"/>
          <a:ext cx="5048372" cy="3542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Projekta vadītājs</a:t>
          </a:r>
        </a:p>
      </dsp:txBody>
      <dsp:txXfrm>
        <a:off x="377891" y="60496"/>
        <a:ext cx="5013786" cy="319654"/>
      </dsp:txXfrm>
    </dsp:sp>
    <dsp:sp modelId="{664E3BF4-43A0-47BF-8F2E-E29EA351048A}">
      <dsp:nvSpPr>
        <dsp:cNvPr id="0" name=""/>
        <dsp:cNvSpPr/>
      </dsp:nvSpPr>
      <dsp:spPr>
        <a:xfrm>
          <a:off x="0" y="1482843"/>
          <a:ext cx="7211961" cy="1398600"/>
        </a:xfrm>
        <a:prstGeom prst="rect">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92456" numCol="1" spcCol="1270" anchor="t" anchorCtr="0">
          <a:noAutofit/>
        </a:bodyPr>
        <a:lstStyle/>
        <a:p>
          <a:pPr marL="114300" lvl="1" indent="-114300" algn="l"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Sadarbības partneris ir </a:t>
          </a:r>
          <a:r>
            <a:rPr lang="lv-LV" sz="1300" b="1" kern="1200" dirty="0">
              <a:latin typeface="Verdana" panose="020B0604030504040204" pitchFamily="34" charset="0"/>
              <a:ea typeface="Verdana" panose="020B0604030504040204" pitchFamily="34" charset="0"/>
            </a:rPr>
            <a:t>zinātniska institūcija</a:t>
          </a:r>
          <a:r>
            <a:rPr lang="lv-LV" sz="1300" kern="1200" dirty="0">
              <a:latin typeface="Verdana" panose="020B0604030504040204" pitchFamily="34" charset="0"/>
              <a:ea typeface="Verdana" panose="020B0604030504040204" pitchFamily="34" charset="0"/>
            </a:rPr>
            <a:t>, kas:</a:t>
          </a:r>
        </a:p>
        <a:p>
          <a:pPr marL="114300" lvl="1" indent="-114300" algn="l"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reģistrēta Latvijas Republikas Zinātnisko institūciju reģistrā,</a:t>
          </a:r>
        </a:p>
        <a:p>
          <a:pPr marL="114300" lvl="1" indent="-114300" algn="l"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ir publisko vai privāto tiesību subjekts vai augstskola,</a:t>
          </a:r>
        </a:p>
        <a:p>
          <a:pPr marL="114300" lvl="1" indent="-114300" algn="l" defTabSz="577850">
            <a:lnSpc>
              <a:spcPct val="90000"/>
            </a:lnSpc>
            <a:spcBef>
              <a:spcPct val="0"/>
            </a:spcBef>
            <a:spcAft>
              <a:spcPct val="15000"/>
            </a:spcAft>
            <a:buChar char="•"/>
          </a:pPr>
          <a:r>
            <a:rPr lang="lv-LV" sz="1300" kern="1200" dirty="0">
              <a:latin typeface="Verdana" panose="020B0604030504040204" pitchFamily="34" charset="0"/>
              <a:ea typeface="Verdana" panose="020B0604030504040204" pitchFamily="34" charset="0"/>
            </a:rPr>
            <a:t>atbilst pētniecības organizācijas definīcijai,</a:t>
          </a:r>
        </a:p>
        <a:p>
          <a:pPr marL="114300" lvl="1" indent="-114300" algn="l" defTabSz="577850">
            <a:lnSpc>
              <a:spcPct val="90000"/>
            </a:lnSpc>
            <a:spcBef>
              <a:spcPct val="0"/>
            </a:spcBef>
            <a:spcAft>
              <a:spcPct val="15000"/>
            </a:spcAft>
            <a:buChar char="•"/>
          </a:pPr>
          <a:r>
            <a:rPr lang="lv-LV" sz="1300" b="1" kern="1200" dirty="0">
              <a:latin typeface="Verdana" panose="020B0604030504040204" pitchFamily="34" charset="0"/>
              <a:ea typeface="Verdana" panose="020B0604030504040204" pitchFamily="34" charset="0"/>
            </a:rPr>
            <a:t>piedalās projektā</a:t>
          </a:r>
          <a:r>
            <a:rPr lang="lv-LV" sz="1300" kern="1200" dirty="0">
              <a:latin typeface="Verdana" panose="020B0604030504040204" pitchFamily="34" charset="0"/>
              <a:ea typeface="Verdana" panose="020B0604030504040204" pitchFamily="34" charset="0"/>
            </a:rPr>
            <a:t> ar savu personālu vai pētniecības infrastruktūru</a:t>
          </a:r>
        </a:p>
      </dsp:txBody>
      <dsp:txXfrm>
        <a:off x="0" y="1482843"/>
        <a:ext cx="7211961" cy="1398600"/>
      </dsp:txXfrm>
    </dsp:sp>
    <dsp:sp modelId="{DD81A487-B24E-45A4-A4EC-DE15BC70B6F0}">
      <dsp:nvSpPr>
        <dsp:cNvPr id="0" name=""/>
        <dsp:cNvSpPr/>
      </dsp:nvSpPr>
      <dsp:spPr>
        <a:xfrm>
          <a:off x="360598" y="1305723"/>
          <a:ext cx="5048372" cy="35424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latin typeface="Verdana" panose="020B0604030504040204" pitchFamily="34" charset="0"/>
              <a:ea typeface="Verdana" panose="020B0604030504040204" pitchFamily="34" charset="0"/>
            </a:rPr>
            <a:t>Sadarbības partneris</a:t>
          </a:r>
        </a:p>
      </dsp:txBody>
      <dsp:txXfrm>
        <a:off x="377891" y="1323016"/>
        <a:ext cx="5013786" cy="319654"/>
      </dsp:txXfrm>
    </dsp:sp>
    <dsp:sp modelId="{E703448B-0D36-430C-ABDC-3C1165C32C67}">
      <dsp:nvSpPr>
        <dsp:cNvPr id="0" name=""/>
        <dsp:cNvSpPr/>
      </dsp:nvSpPr>
      <dsp:spPr>
        <a:xfrm>
          <a:off x="0" y="3123363"/>
          <a:ext cx="7211961" cy="1776600"/>
        </a:xfrm>
        <a:prstGeom prst="rect">
          <a:avLst/>
        </a:prstGeom>
        <a:solidFill>
          <a:schemeClr val="lt1">
            <a:alpha val="90000"/>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728" tIns="249936" rIns="559728" bIns="85344" numCol="1" spcCol="1270" anchor="t" anchorCtr="0">
          <a:noAutofit/>
        </a:bodyPr>
        <a:lstStyle/>
        <a:p>
          <a:pPr marL="114300" lvl="1" indent="-114300" algn="just" defTabSz="533400">
            <a:lnSpc>
              <a:spcPct val="90000"/>
            </a:lnSpc>
            <a:spcBef>
              <a:spcPct val="0"/>
            </a:spcBef>
            <a:spcAft>
              <a:spcPct val="15000"/>
            </a:spcAft>
            <a:buChar char="•"/>
          </a:pPr>
          <a:r>
            <a:rPr lang="lv-LV" sz="1200" b="1" kern="1200" dirty="0">
              <a:latin typeface="Verdana" panose="020B0604030504040204" pitchFamily="34" charset="0"/>
              <a:ea typeface="Verdana" panose="020B0604030504040204" pitchFamily="34" charset="0"/>
            </a:rPr>
            <a:t>Juridiska atbilstība</a:t>
          </a:r>
          <a:r>
            <a:rPr lang="lv-LV" sz="1200" b="0" kern="1200" dirty="0">
              <a:latin typeface="Verdana" panose="020B0604030504040204" pitchFamily="34" charset="0"/>
              <a:ea typeface="Verdana" panose="020B0604030504040204" pitchFamily="34" charset="0"/>
            </a:rPr>
            <a:t>: partnerim jābūt pētniecības organizācijai, kas reģistrēta Latvijas Zinātnisko institūciju reģistrā;</a:t>
          </a:r>
        </a:p>
        <a:p>
          <a:pPr marL="114300" lvl="1" indent="-114300" algn="just" defTabSz="533400">
            <a:lnSpc>
              <a:spcPct val="90000"/>
            </a:lnSpc>
            <a:spcBef>
              <a:spcPct val="0"/>
            </a:spcBef>
            <a:spcAft>
              <a:spcPct val="15000"/>
            </a:spcAft>
            <a:buChar char="•"/>
          </a:pPr>
          <a:r>
            <a:rPr lang="lv-LV" sz="1200" b="1" kern="1200" dirty="0">
              <a:latin typeface="Verdana" panose="020B0604030504040204" pitchFamily="34" charset="0"/>
              <a:ea typeface="Verdana" panose="020B0604030504040204" pitchFamily="34" charset="0"/>
            </a:rPr>
            <a:t>Līdzdalība pētniecībā: </a:t>
          </a:r>
          <a:r>
            <a:rPr lang="lv-LV" sz="1200" b="0" kern="1200" dirty="0">
              <a:latin typeface="Verdana" panose="020B0604030504040204" pitchFamily="34" charset="0"/>
              <a:ea typeface="Verdana" panose="020B0604030504040204" pitchFamily="34" charset="0"/>
            </a:rPr>
            <a:t>partneris iesaistās ar personālu vai pētniecības infrastruktūru;</a:t>
          </a:r>
        </a:p>
        <a:p>
          <a:pPr marL="114300" lvl="1" indent="-114300" algn="just" defTabSz="533400">
            <a:lnSpc>
              <a:spcPct val="90000"/>
            </a:lnSpc>
            <a:spcBef>
              <a:spcPct val="0"/>
            </a:spcBef>
            <a:spcAft>
              <a:spcPct val="15000"/>
            </a:spcAft>
            <a:buChar char="•"/>
          </a:pPr>
          <a:r>
            <a:rPr lang="lv-LV" sz="1200" b="1" kern="1200" dirty="0">
              <a:latin typeface="Verdana" panose="020B0604030504040204" pitchFamily="34" charset="0"/>
              <a:ea typeface="Verdana" panose="020B0604030504040204" pitchFamily="34" charset="0"/>
            </a:rPr>
            <a:t>Atbilstība pētniecības organizācijas definīcijai: </a:t>
          </a:r>
          <a:r>
            <a:rPr lang="lv-LV" sz="1200" b="0" kern="1200" dirty="0">
              <a:latin typeface="Verdana" panose="020B0604030504040204" pitchFamily="34" charset="0"/>
              <a:ea typeface="Verdana" panose="020B0604030504040204" pitchFamily="34" charset="0"/>
            </a:rPr>
            <a:t>tiek vērtēta finanšu uzskaite un darbības bez saimnieciska rakstura;</a:t>
          </a:r>
        </a:p>
        <a:p>
          <a:pPr marL="114300" lvl="1" indent="-114300" algn="just" defTabSz="533400">
            <a:lnSpc>
              <a:spcPct val="90000"/>
            </a:lnSpc>
            <a:spcBef>
              <a:spcPct val="0"/>
            </a:spcBef>
            <a:spcAft>
              <a:spcPct val="15000"/>
            </a:spcAft>
            <a:buChar char="•"/>
          </a:pPr>
          <a:r>
            <a:rPr lang="lv-LV" sz="1200" b="1" kern="1200" dirty="0">
              <a:latin typeface="Verdana" panose="020B0604030504040204" pitchFamily="34" charset="0"/>
              <a:ea typeface="Verdana" panose="020B0604030504040204" pitchFamily="34" charset="0"/>
            </a:rPr>
            <a:t>Oficiāls apstiprinājums: </a:t>
          </a:r>
          <a:r>
            <a:rPr lang="lv-LV" sz="1200" b="0" kern="1200" dirty="0">
              <a:latin typeface="Verdana" panose="020B0604030504040204" pitchFamily="34" charset="0"/>
              <a:ea typeface="Verdana" panose="020B0604030504040204" pitchFamily="34" charset="0"/>
            </a:rPr>
            <a:t>jāiesniedz parakstīts apliecinājums par līdzdalību projektā (projekta E daļa).</a:t>
          </a:r>
        </a:p>
      </dsp:txBody>
      <dsp:txXfrm>
        <a:off x="0" y="3123363"/>
        <a:ext cx="7211961" cy="1776600"/>
      </dsp:txXfrm>
    </dsp:sp>
    <dsp:sp modelId="{D1F47A82-5FAA-497F-A0FC-6FB4A66D445F}">
      <dsp:nvSpPr>
        <dsp:cNvPr id="0" name=""/>
        <dsp:cNvSpPr/>
      </dsp:nvSpPr>
      <dsp:spPr>
        <a:xfrm>
          <a:off x="360598" y="2946243"/>
          <a:ext cx="5048372" cy="35424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16" tIns="0" rIns="190816" bIns="0" numCol="1" spcCol="1270" anchor="ctr" anchorCtr="0">
          <a:noAutofit/>
        </a:bodyPr>
        <a:lstStyle/>
        <a:p>
          <a:pPr marL="0" lvl="0" indent="0" algn="l" defTabSz="533400">
            <a:lnSpc>
              <a:spcPct val="90000"/>
            </a:lnSpc>
            <a:spcBef>
              <a:spcPct val="0"/>
            </a:spcBef>
            <a:spcAft>
              <a:spcPct val="35000"/>
            </a:spcAft>
            <a:buNone/>
          </a:pPr>
          <a:r>
            <a:rPr lang="lv-LV" sz="1200" kern="1200" dirty="0">
              <a:solidFill>
                <a:schemeClr val="tx1"/>
              </a:solidFill>
              <a:latin typeface="Verdana" panose="020B0604030504040204" pitchFamily="34" charset="0"/>
              <a:ea typeface="Verdana" panose="020B0604030504040204" pitchFamily="34" charset="0"/>
            </a:rPr>
            <a:t>Sadarbības nosacījumi</a:t>
          </a:r>
        </a:p>
      </dsp:txBody>
      <dsp:txXfrm>
        <a:off x="377891" y="2963536"/>
        <a:ext cx="5013786"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19AE3-0CE3-474B-9685-FF996250B0E2}">
      <dsp:nvSpPr>
        <dsp:cNvPr id="0" name=""/>
        <dsp:cNvSpPr/>
      </dsp:nvSpPr>
      <dsp:spPr>
        <a:xfrm>
          <a:off x="0" y="606653"/>
          <a:ext cx="8074025" cy="4083584"/>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634" tIns="583184" rIns="626634" bIns="99568" numCol="1" spcCol="1270" anchor="t" anchorCtr="0">
          <a:noAutofit/>
        </a:bodyPr>
        <a:lstStyle/>
        <a:p>
          <a:pPr marL="114300" lvl="1" indent="-114300" algn="l" defTabSz="622300">
            <a:lnSpc>
              <a:spcPct val="90000"/>
            </a:lnSpc>
            <a:spcBef>
              <a:spcPct val="0"/>
            </a:spcBef>
            <a:spcAft>
              <a:spcPct val="15000"/>
            </a:spcAft>
            <a:buNone/>
          </a:pPr>
          <a:endParaRPr lang="lv-LV" sz="1400" kern="1200" dirty="0">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1" i="0" u="none" kern="1200" dirty="0">
              <a:solidFill>
                <a:schemeClr val="accent2">
                  <a:lumMod val="75000"/>
                </a:schemeClr>
              </a:solidFill>
              <a:latin typeface="Verdana" panose="020B0604030504040204" pitchFamily="34" charset="0"/>
              <a:ea typeface="Verdana" panose="020B0604030504040204" pitchFamily="34" charset="0"/>
            </a:rPr>
            <a:t>Tehnoloģiju tiesību objekti </a:t>
          </a:r>
          <a:r>
            <a:rPr lang="lv-LV" sz="1400" b="0" i="0" u="none" kern="1200" dirty="0">
              <a:latin typeface="Verdana" panose="020B0604030504040204" pitchFamily="34" charset="0"/>
              <a:ea typeface="Verdana" panose="020B0604030504040204" pitchFamily="34" charset="0"/>
            </a:rPr>
            <a:t>- patentu, dizainparaugu vai preču zīmju pieteikumi, vai citi intelektuālie aktīvi, piemēram, datu bāzes, datu kopas, zinātības, tehnoloģiju apraksti, programmatūra u.tml.</a:t>
          </a:r>
          <a:endParaRPr lang="lv-LV" sz="1400" kern="1200" dirty="0">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1" i="0" u="none" kern="1200" dirty="0">
              <a:solidFill>
                <a:schemeClr val="accent2">
                  <a:lumMod val="75000"/>
                </a:schemeClr>
              </a:solidFill>
              <a:latin typeface="Verdana" panose="020B0604030504040204" pitchFamily="34" charset="0"/>
              <a:ea typeface="Verdana" panose="020B0604030504040204" pitchFamily="34" charset="0"/>
            </a:rPr>
            <a:t>Iesniegts pieteikums</a:t>
          </a:r>
          <a:r>
            <a:rPr lang="lv-LV" sz="1400" b="0" i="0" u="none" kern="1200" dirty="0">
              <a:latin typeface="Verdana" panose="020B0604030504040204" pitchFamily="34" charset="0"/>
              <a:ea typeface="Verdana" panose="020B0604030504040204" pitchFamily="34" charset="0"/>
            </a:rPr>
            <a:t> starptautiskā vai nacionālā pētniecības un attīstības projektu konkursā;</a:t>
          </a:r>
          <a:endParaRPr lang="lv-LV" sz="1400" kern="1200" dirty="0">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0" i="0" u="none" kern="1200" dirty="0">
              <a:latin typeface="Verdana" panose="020B0604030504040204" pitchFamily="34" charset="0"/>
              <a:ea typeface="Verdana" panose="020B0604030504040204" pitchFamily="34" charset="0"/>
            </a:rPr>
            <a:t>Noteiktā kārtībā sekmīgi </a:t>
          </a:r>
          <a:r>
            <a:rPr lang="lv-LV" sz="1400" b="1" i="0" u="none" kern="1200" dirty="0">
              <a:solidFill>
                <a:schemeClr val="accent2">
                  <a:lumMod val="75000"/>
                </a:schemeClr>
              </a:solidFill>
              <a:latin typeface="Verdana" panose="020B0604030504040204" pitchFamily="34" charset="0"/>
              <a:ea typeface="Verdana" panose="020B0604030504040204" pitchFamily="34" charset="0"/>
            </a:rPr>
            <a:t>aizstāvēts maģistra vai promocijas darbs</a:t>
          </a:r>
          <a:r>
            <a:rPr lang="lv-LV" sz="1400" b="0" i="0" u="none" kern="1200" dirty="0">
              <a:latin typeface="Verdana" panose="020B0604030504040204" pitchFamily="34" charset="0"/>
              <a:ea typeface="Verdana" panose="020B0604030504040204" pitchFamily="34" charset="0"/>
            </a:rPr>
            <a:t>, kas atbilst PIP mērķim;</a:t>
          </a:r>
          <a:endParaRPr lang="lv-LV" sz="1400" kern="1200" dirty="0">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1" i="0" u="sng" kern="1200" dirty="0">
              <a:solidFill>
                <a:schemeClr val="accent2">
                  <a:lumMod val="75000"/>
                </a:schemeClr>
              </a:solidFill>
              <a:latin typeface="Verdana" panose="020B0604030504040204" pitchFamily="34" charset="0"/>
              <a:ea typeface="Verdana" panose="020B0604030504040204" pitchFamily="34" charset="0"/>
            </a:rPr>
            <a:t>Izstrādnes sākotnējā TRL līmeņa paaugstināšana par 1 vienību</a:t>
          </a:r>
          <a:endParaRPr lang="lv-LV" sz="1400" b="1" u="sng" kern="1200" dirty="0">
            <a:solidFill>
              <a:schemeClr val="accent2">
                <a:lumMod val="75000"/>
              </a:schemeClr>
            </a:solidFill>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0" i="0" u="none" kern="1200" dirty="0">
              <a:latin typeface="Verdana" panose="020B0604030504040204" pitchFamily="34" charset="0"/>
              <a:ea typeface="Verdana" panose="020B0604030504040204" pitchFamily="34" charset="0"/>
            </a:rPr>
            <a:t>Jauna produkta vai jaunas tehnoloģijas </a:t>
          </a:r>
          <a:r>
            <a:rPr lang="lv-LV" sz="1400" b="1" i="0" u="none" kern="1200" dirty="0">
              <a:solidFill>
                <a:schemeClr val="accent2">
                  <a:lumMod val="75000"/>
                </a:schemeClr>
              </a:solidFill>
              <a:latin typeface="Verdana" panose="020B0604030504040204" pitchFamily="34" charset="0"/>
              <a:ea typeface="Verdana" panose="020B0604030504040204" pitchFamily="34" charset="0"/>
            </a:rPr>
            <a:t>prototips;</a:t>
          </a:r>
          <a:endParaRPr lang="lv-LV" sz="1400" b="1" kern="1200" dirty="0">
            <a:solidFill>
              <a:schemeClr val="accent2">
                <a:lumMod val="75000"/>
              </a:schemeClr>
            </a:solidFill>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0" i="0" u="none" kern="1200" dirty="0">
              <a:latin typeface="Verdana" panose="020B0604030504040204" pitchFamily="34" charset="0"/>
              <a:ea typeface="Verdana" panose="020B0604030504040204" pitchFamily="34" charset="0"/>
            </a:rPr>
            <a:t>Jaunas ārstniecības un diagnostikas </a:t>
          </a:r>
          <a:r>
            <a:rPr lang="lv-LV" sz="1400" b="1" i="0" u="none" kern="1200" dirty="0">
              <a:solidFill>
                <a:schemeClr val="accent2">
                  <a:lumMod val="75000"/>
                </a:schemeClr>
              </a:solidFill>
              <a:latin typeface="Verdana" panose="020B0604030504040204" pitchFamily="34" charset="0"/>
              <a:ea typeface="Verdana" panose="020B0604030504040204" pitchFamily="34" charset="0"/>
            </a:rPr>
            <a:t>metodes</a:t>
          </a:r>
          <a:r>
            <a:rPr lang="lv-LV" sz="1400" b="0" i="0" u="none" kern="1200" dirty="0">
              <a:latin typeface="Verdana" panose="020B0604030504040204" pitchFamily="34" charset="0"/>
              <a:ea typeface="Verdana" panose="020B0604030504040204" pitchFamily="34" charset="0"/>
            </a:rPr>
            <a:t> (tai skaitā nekomercializējama metode);</a:t>
          </a:r>
          <a:endParaRPr lang="lv-LV" sz="1400" kern="1200" dirty="0">
            <a:latin typeface="Verdana" panose="020B0604030504040204" pitchFamily="34" charset="0"/>
            <a:ea typeface="Verdana" panose="020B0604030504040204" pitchFamily="34" charset="0"/>
          </a:endParaRPr>
        </a:p>
        <a:p>
          <a:pPr marL="114300" lvl="1" indent="-114300" algn="just" defTabSz="622300">
            <a:lnSpc>
              <a:spcPct val="100000"/>
            </a:lnSpc>
            <a:spcBef>
              <a:spcPct val="0"/>
            </a:spcBef>
            <a:spcAft>
              <a:spcPct val="15000"/>
            </a:spcAft>
            <a:buFont typeface="Wingdings" panose="05000000000000000000" pitchFamily="2" charset="2"/>
            <a:buChar char="ü"/>
          </a:pPr>
          <a:r>
            <a:rPr lang="lv-LV" sz="1400" b="0" i="0" u="none" kern="1200" dirty="0">
              <a:latin typeface="Verdana" panose="020B0604030504040204" pitchFamily="34" charset="0"/>
              <a:ea typeface="Verdana" panose="020B0604030504040204" pitchFamily="34" charset="0"/>
            </a:rPr>
            <a:t>Citi pētniecības specifikai un PIP pieteikumā noteiktajiem PIP uzdevumiem atbilstoši sasniedzamie PIP rezultāti, kas papildina iepriekšminētos.</a:t>
          </a:r>
          <a:endParaRPr lang="lv-LV" sz="1400" kern="1200" dirty="0">
            <a:latin typeface="Verdana" panose="020B0604030504040204" pitchFamily="34" charset="0"/>
            <a:ea typeface="Verdana" panose="020B0604030504040204" pitchFamily="34" charset="0"/>
          </a:endParaRPr>
        </a:p>
        <a:p>
          <a:pPr marL="57150" lvl="1" indent="-57150" algn="l" defTabSz="400050">
            <a:lnSpc>
              <a:spcPct val="90000"/>
            </a:lnSpc>
            <a:spcBef>
              <a:spcPct val="0"/>
            </a:spcBef>
            <a:spcAft>
              <a:spcPct val="15000"/>
            </a:spcAft>
            <a:buChar char="•"/>
          </a:pPr>
          <a:endParaRPr lang="lv-LV" sz="900" kern="1200" dirty="0"/>
        </a:p>
      </dsp:txBody>
      <dsp:txXfrm>
        <a:off x="0" y="606653"/>
        <a:ext cx="8074025" cy="4083584"/>
      </dsp:txXfrm>
    </dsp:sp>
    <dsp:sp modelId="{CE8CDF9A-CDEF-47D2-B200-10EAB30A11CB}">
      <dsp:nvSpPr>
        <dsp:cNvPr id="0" name=""/>
        <dsp:cNvSpPr/>
      </dsp:nvSpPr>
      <dsp:spPr>
        <a:xfrm>
          <a:off x="403307" y="1402"/>
          <a:ext cx="7104398" cy="709979"/>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25" tIns="0" rIns="213625" bIns="0" numCol="1" spcCol="1270" anchor="ctr" anchorCtr="0">
          <a:noAutofit/>
        </a:bodyPr>
        <a:lstStyle/>
        <a:p>
          <a:pPr marL="0" lvl="0" indent="0" algn="l" defTabSz="1066800">
            <a:lnSpc>
              <a:spcPct val="90000"/>
            </a:lnSpc>
            <a:spcBef>
              <a:spcPct val="0"/>
            </a:spcBef>
            <a:spcAft>
              <a:spcPct val="35000"/>
            </a:spcAft>
            <a:buNone/>
          </a:pPr>
          <a:r>
            <a:rPr lang="lv-LV" sz="2400" b="0" kern="1200" dirty="0">
              <a:latin typeface="Verdana" panose="020B0604030504040204" pitchFamily="34" charset="0"/>
              <a:ea typeface="Verdana" panose="020B0604030504040204" pitchFamily="34" charset="0"/>
            </a:rPr>
            <a:t>Projektu rezultāti (Nolikuma 47. un 48.p)</a:t>
          </a:r>
        </a:p>
      </dsp:txBody>
      <dsp:txXfrm>
        <a:off x="437965" y="36060"/>
        <a:ext cx="7035082" cy="64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5BAAB-587D-47DC-AA1E-EAED195C38AB}">
      <dsp:nvSpPr>
        <dsp:cNvPr id="0" name=""/>
        <dsp:cNvSpPr/>
      </dsp:nvSpPr>
      <dsp:spPr>
        <a:xfrm>
          <a:off x="0" y="420387"/>
          <a:ext cx="2596552" cy="5067013"/>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521" tIns="157626" rIns="201521" bIns="99568" numCol="1" spcCol="1270" anchor="t" anchorCtr="0">
          <a:noAutofit/>
        </a:bodyPr>
        <a:lstStyle/>
        <a:p>
          <a:pPr marL="114300" lvl="1" indent="-114300" algn="l" defTabSz="622300">
            <a:lnSpc>
              <a:spcPct val="90000"/>
            </a:lnSpc>
            <a:spcBef>
              <a:spcPct val="0"/>
            </a:spcBef>
            <a:spcAft>
              <a:spcPct val="15000"/>
            </a:spcAft>
            <a:buChar char="•"/>
          </a:pPr>
          <a:endParaRPr lang="lv-LV" sz="1400" b="1" kern="1200" dirty="0">
            <a:solidFill>
              <a:schemeClr val="accent2">
                <a:lumMod val="75000"/>
              </a:schemeClr>
            </a:solidFill>
            <a:latin typeface="Verdana" panose="020B0604030504040204" pitchFamily="34" charset="0"/>
            <a:ea typeface="Verdana" panose="020B0604030504040204" pitchFamily="34" charset="0"/>
          </a:endParaRPr>
        </a:p>
        <a:p>
          <a:pPr marL="114300" lvl="1" indent="-114300" algn="l" defTabSz="666750">
            <a:lnSpc>
              <a:spcPct val="90000"/>
            </a:lnSpc>
            <a:spcBef>
              <a:spcPct val="0"/>
            </a:spcBef>
            <a:spcAft>
              <a:spcPct val="15000"/>
            </a:spcAft>
            <a:buChar char="•"/>
          </a:pPr>
          <a:r>
            <a:rPr lang="lv-LV" sz="1500" kern="1200" dirty="0">
              <a:latin typeface="Verdana" panose="020B0604030504040204" pitchFamily="34" charset="0"/>
              <a:ea typeface="Verdana" panose="020B0604030504040204" pitchFamily="34" charset="0"/>
            </a:rPr>
            <a:t>apjoms nepārsniedz 12 lappuses;</a:t>
          </a:r>
        </a:p>
        <a:p>
          <a:pPr marL="114300" lvl="1" indent="-114300" algn="l" defTabSz="666750">
            <a:lnSpc>
              <a:spcPct val="90000"/>
            </a:lnSpc>
            <a:spcBef>
              <a:spcPct val="0"/>
            </a:spcBef>
            <a:spcAft>
              <a:spcPct val="15000"/>
            </a:spcAft>
            <a:buChar char="•"/>
          </a:pPr>
          <a:endParaRPr lang="lv-LV" sz="1500" kern="1200" dirty="0">
            <a:latin typeface="Verdana" panose="020B0604030504040204" pitchFamily="34" charset="0"/>
            <a:ea typeface="Verdana" panose="020B0604030504040204" pitchFamily="34" charset="0"/>
          </a:endParaRPr>
        </a:p>
        <a:p>
          <a:pPr marL="114300" lvl="1" indent="-114300" algn="l" defTabSz="666750">
            <a:lnSpc>
              <a:spcPct val="90000"/>
            </a:lnSpc>
            <a:spcBef>
              <a:spcPct val="0"/>
            </a:spcBef>
            <a:spcAft>
              <a:spcPct val="15000"/>
            </a:spcAft>
            <a:buChar char="•"/>
          </a:pPr>
          <a:r>
            <a:rPr lang="fr-FR" sz="1500" kern="1200" dirty="0">
              <a:latin typeface="Verdana" panose="020B0604030504040204" pitchFamily="34" charset="0"/>
              <a:ea typeface="Verdana" panose="020B0604030504040204" pitchFamily="34" charset="0"/>
            </a:rPr>
            <a:t>burtu lielums – ne mazāks par 11</a:t>
          </a:r>
          <a:r>
            <a:rPr lang="lv-LV" sz="1500" kern="1200" dirty="0">
              <a:latin typeface="Verdana" panose="020B0604030504040204" pitchFamily="34" charset="0"/>
              <a:ea typeface="Verdana" panose="020B0604030504040204" pitchFamily="34" charset="0"/>
            </a:rPr>
            <a:t>;</a:t>
          </a:r>
        </a:p>
        <a:p>
          <a:pPr marL="114300" lvl="1" indent="-114300" algn="l" defTabSz="666750">
            <a:lnSpc>
              <a:spcPct val="90000"/>
            </a:lnSpc>
            <a:spcBef>
              <a:spcPct val="0"/>
            </a:spcBef>
            <a:spcAft>
              <a:spcPct val="15000"/>
            </a:spcAft>
            <a:buChar char="•"/>
          </a:pPr>
          <a:endParaRPr lang="lv-LV" sz="1500" kern="1200" dirty="0">
            <a:latin typeface="Verdana" panose="020B0604030504040204" pitchFamily="34" charset="0"/>
            <a:ea typeface="Verdana" panose="020B0604030504040204" pitchFamily="34" charset="0"/>
          </a:endParaRPr>
        </a:p>
        <a:p>
          <a:pPr marL="114300" lvl="1" indent="-114300" algn="l" defTabSz="666750">
            <a:lnSpc>
              <a:spcPct val="90000"/>
            </a:lnSpc>
            <a:spcBef>
              <a:spcPct val="0"/>
            </a:spcBef>
            <a:spcAft>
              <a:spcPct val="15000"/>
            </a:spcAft>
            <a:buChar char="•"/>
          </a:pPr>
          <a:r>
            <a:rPr lang="lv-LV" sz="1500" kern="1200" dirty="0">
              <a:latin typeface="Verdana" panose="020B0604030504040204" pitchFamily="34" charset="0"/>
              <a:ea typeface="Verdana" panose="020B0604030504040204" pitchFamily="34" charset="0"/>
            </a:rPr>
            <a:t>vienkāršā rindstarpa;</a:t>
          </a:r>
        </a:p>
        <a:p>
          <a:pPr marL="114300" lvl="1" indent="-114300" algn="l" defTabSz="666750">
            <a:lnSpc>
              <a:spcPct val="90000"/>
            </a:lnSpc>
            <a:spcBef>
              <a:spcPct val="0"/>
            </a:spcBef>
            <a:spcAft>
              <a:spcPct val="15000"/>
            </a:spcAft>
            <a:buChar char="•"/>
          </a:pPr>
          <a:endParaRPr lang="lv-LV" sz="1500" kern="1200" dirty="0">
            <a:latin typeface="Verdana" panose="020B0604030504040204" pitchFamily="34" charset="0"/>
            <a:ea typeface="Verdana" panose="020B0604030504040204" pitchFamily="34" charset="0"/>
          </a:endParaRPr>
        </a:p>
        <a:p>
          <a:pPr marL="114300" lvl="1" indent="-114300" algn="l" defTabSz="666750">
            <a:lnSpc>
              <a:spcPct val="90000"/>
            </a:lnSpc>
            <a:spcBef>
              <a:spcPct val="0"/>
            </a:spcBef>
            <a:spcAft>
              <a:spcPct val="15000"/>
            </a:spcAft>
            <a:buChar char="•"/>
          </a:pPr>
          <a:r>
            <a:rPr lang="lv-LV" sz="1500" kern="1200" dirty="0">
              <a:latin typeface="Verdana" panose="020B0604030504040204" pitchFamily="34" charset="0"/>
              <a:ea typeface="Verdana" panose="020B0604030504040204" pitchFamily="34" charset="0"/>
            </a:rPr>
            <a:t>atkāpes no malām – 2 cm no katras puses, 1,5 cm no augšas un apakšas;</a:t>
          </a:r>
        </a:p>
        <a:p>
          <a:pPr marL="114300" lvl="1" indent="-114300" algn="l" defTabSz="666750">
            <a:lnSpc>
              <a:spcPct val="90000"/>
            </a:lnSpc>
            <a:spcBef>
              <a:spcPct val="0"/>
            </a:spcBef>
            <a:spcAft>
              <a:spcPct val="15000"/>
            </a:spcAft>
            <a:buChar char="•"/>
          </a:pPr>
          <a:endParaRPr lang="lv-LV" sz="1500" kern="1200" dirty="0">
            <a:latin typeface="Verdana" panose="020B0604030504040204" pitchFamily="34" charset="0"/>
            <a:ea typeface="Verdana" panose="020B0604030504040204" pitchFamily="34" charset="0"/>
          </a:endParaRPr>
        </a:p>
        <a:p>
          <a:pPr marL="114300" lvl="1" indent="-114300" algn="l" defTabSz="666750">
            <a:lnSpc>
              <a:spcPct val="90000"/>
            </a:lnSpc>
            <a:spcBef>
              <a:spcPct val="0"/>
            </a:spcBef>
            <a:spcAft>
              <a:spcPct val="15000"/>
            </a:spcAft>
            <a:buChar char="•"/>
          </a:pPr>
          <a:r>
            <a:rPr lang="lv-LV" sz="1500" kern="1200" dirty="0">
              <a:latin typeface="Verdana" panose="020B0604030504040204" pitchFamily="34" charset="0"/>
              <a:ea typeface="Verdana" panose="020B0604030504040204" pitchFamily="34" charset="0"/>
            </a:rPr>
            <a:t>visas tabulas, diagrammas, atsauces/atsauču saraksts un citi elementi ir iekļaujami projekta aprakstā, nepārsniedzot 12 lappuses.</a:t>
          </a:r>
        </a:p>
      </dsp:txBody>
      <dsp:txXfrm>
        <a:off x="0" y="420387"/>
        <a:ext cx="2596552" cy="5067013"/>
      </dsp:txXfrm>
    </dsp:sp>
    <dsp:sp modelId="{149BD368-5A6F-4626-B8D2-D51EACA2BEB9}">
      <dsp:nvSpPr>
        <dsp:cNvPr id="0" name=""/>
        <dsp:cNvSpPr/>
      </dsp:nvSpPr>
      <dsp:spPr>
        <a:xfrm>
          <a:off x="0" y="0"/>
          <a:ext cx="2476717" cy="485737"/>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00" tIns="0" rIns="68700" bIns="0" numCol="1" spcCol="1270" anchor="ctr" anchorCtr="0">
          <a:noAutofit/>
        </a:bodyPr>
        <a:lstStyle/>
        <a:p>
          <a:pPr marL="0" lvl="0" indent="0" algn="l"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rPr>
            <a:t>Nosacījumi projekta apraksta aizpildīšanai:</a:t>
          </a:r>
        </a:p>
      </dsp:txBody>
      <dsp:txXfrm>
        <a:off x="23712" y="23712"/>
        <a:ext cx="2429293" cy="438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0369-E770-4AD9-BBE9-16E439C097D4}">
      <dsp:nvSpPr>
        <dsp:cNvPr id="0" name=""/>
        <dsp:cNvSpPr/>
      </dsp:nvSpPr>
      <dsp:spPr>
        <a:xfrm>
          <a:off x="0" y="63129"/>
          <a:ext cx="7101348" cy="47628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1144" tIns="437388" rIns="551144" bIns="113792" numCol="1" spcCol="1270" anchor="t" anchorCtr="0">
          <a:noAutofit/>
        </a:bodyPr>
        <a:lstStyle/>
        <a:p>
          <a:pPr marL="171450" lvl="1" indent="-17145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apjoms nepārsniedz 2 lappuses;</a:t>
          </a:r>
        </a:p>
        <a:p>
          <a:pPr marL="171450" lvl="1" indent="-171450" algn="just"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a:p>
          <a:pPr marL="171450" lvl="1" indent="-171450" algn="just" defTabSz="711200">
            <a:lnSpc>
              <a:spcPct val="90000"/>
            </a:lnSpc>
            <a:spcBef>
              <a:spcPct val="0"/>
            </a:spcBef>
            <a:spcAft>
              <a:spcPct val="15000"/>
            </a:spcAft>
            <a:buChar char="•"/>
          </a:pPr>
          <a:r>
            <a:rPr lang="fr-FR" sz="1600" kern="1200" dirty="0">
              <a:latin typeface="Verdana" panose="020B0604030504040204" pitchFamily="34" charset="0"/>
              <a:ea typeface="Verdana" panose="020B0604030504040204" pitchFamily="34" charset="0"/>
            </a:rPr>
            <a:t>burtu lielums – ne mazāks par 1</a:t>
          </a:r>
          <a:r>
            <a:rPr lang="lv-LV" sz="1600" kern="1200" dirty="0">
              <a:latin typeface="Verdana" panose="020B0604030504040204" pitchFamily="34" charset="0"/>
              <a:ea typeface="Verdana" panose="020B0604030504040204" pitchFamily="34" charset="0"/>
            </a:rPr>
            <a:t>1;</a:t>
          </a:r>
        </a:p>
        <a:p>
          <a:pPr marL="171450" lvl="1" indent="-171450" algn="just"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a:p>
          <a:pPr marL="171450" lvl="1" indent="-17145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vienkāršā rindstarpa;</a:t>
          </a:r>
        </a:p>
        <a:p>
          <a:pPr marL="171450" lvl="1" indent="-171450" algn="just"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a:p>
          <a:pPr marL="171450" lvl="1" indent="-17145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atkāpes no malām – 2 cm no katras puses, 1,5 cm no augšas un apakšas;</a:t>
          </a:r>
        </a:p>
        <a:p>
          <a:pPr marL="171450" lvl="1" indent="-171450" algn="just"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a:p>
          <a:pPr marL="171450" lvl="1" indent="-17145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aprakstīt informāciju saistībā ar projektu;</a:t>
          </a:r>
        </a:p>
        <a:p>
          <a:pPr marL="171450" lvl="1" indent="-171450" algn="just" defTabSz="711200">
            <a:lnSpc>
              <a:spcPct val="90000"/>
            </a:lnSpc>
            <a:spcBef>
              <a:spcPct val="0"/>
            </a:spcBef>
            <a:spcAft>
              <a:spcPct val="15000"/>
            </a:spcAft>
            <a:buChar char="•"/>
          </a:pPr>
          <a:endParaRPr lang="lv-LV" sz="1600" kern="1200" dirty="0">
            <a:latin typeface="Verdana" panose="020B0604030504040204" pitchFamily="34" charset="0"/>
            <a:ea typeface="Verdana" panose="020B0604030504040204" pitchFamily="34" charset="0"/>
          </a:endParaRPr>
        </a:p>
        <a:p>
          <a:pPr marL="171450" lvl="1" indent="-171450" algn="just" defTabSz="711200">
            <a:lnSpc>
              <a:spcPct val="90000"/>
            </a:lnSpc>
            <a:spcBef>
              <a:spcPct val="0"/>
            </a:spcBef>
            <a:spcAft>
              <a:spcPct val="15000"/>
            </a:spcAft>
            <a:buChar char="•"/>
          </a:pPr>
          <a:r>
            <a:rPr lang="lv-LV" sz="1600" kern="1200" dirty="0">
              <a:latin typeface="Verdana" panose="020B0604030504040204" pitchFamily="34" charset="0"/>
              <a:ea typeface="Verdana" panose="020B0604030504040204" pitchFamily="34" charset="0"/>
            </a:rPr>
            <a:t>Var norādīt citu informāciju, iekļaujoties 2 lapaspušu limitā, piemēram, vadīto promocijas vai maģistra darbu skaitu, pienākumus zinātnisko izdevumu redkolēģijās, starptautiskā zinātniskā darba pieredze, pedagoģiskā pieredze u.c.</a:t>
          </a:r>
        </a:p>
        <a:p>
          <a:pPr marL="171450" lvl="1" indent="-171450" algn="l" defTabSz="800100">
            <a:lnSpc>
              <a:spcPct val="90000"/>
            </a:lnSpc>
            <a:spcBef>
              <a:spcPct val="0"/>
            </a:spcBef>
            <a:spcAft>
              <a:spcPct val="15000"/>
            </a:spcAft>
            <a:buChar char="•"/>
          </a:pPr>
          <a:endParaRPr lang="lv-LV" sz="1800" kern="1200" dirty="0"/>
        </a:p>
      </dsp:txBody>
      <dsp:txXfrm>
        <a:off x="0" y="63129"/>
        <a:ext cx="7101348" cy="4762800"/>
      </dsp:txXfrm>
    </dsp:sp>
    <dsp:sp modelId="{0B10C9E3-EAC9-401F-A47D-A3C49D58A695}">
      <dsp:nvSpPr>
        <dsp:cNvPr id="0" name=""/>
        <dsp:cNvSpPr/>
      </dsp:nvSpPr>
      <dsp:spPr>
        <a:xfrm>
          <a:off x="355067" y="34991"/>
          <a:ext cx="6399543" cy="33809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90" tIns="0" rIns="187890" bIns="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rPr>
            <a:t>Nosacījumi dzīvesgājuma apraksta aizpildīšanai</a:t>
          </a:r>
        </a:p>
      </dsp:txBody>
      <dsp:txXfrm>
        <a:off x="371572" y="51496"/>
        <a:ext cx="6366533" cy="305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F9CB4-9F88-45D7-9086-A2F1C4E6496F}">
      <dsp:nvSpPr>
        <dsp:cNvPr id="0" name=""/>
        <dsp:cNvSpPr/>
      </dsp:nvSpPr>
      <dsp:spPr>
        <a:xfrm>
          <a:off x="0" y="355950"/>
          <a:ext cx="7042355" cy="1885451"/>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249936" rIns="546565" bIns="85344" numCol="1" spcCol="1270" anchor="t" anchorCtr="0">
          <a:noAutofit/>
        </a:bodyPr>
        <a:lstStyle/>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a:t>
          </a:r>
          <a:r>
            <a:rPr lang="lv-LV" sz="1200" kern="1200" dirty="0">
              <a:solidFill>
                <a:schemeClr val="accent5">
                  <a:lumMod val="75000"/>
                </a:schemeClr>
              </a:solidFill>
              <a:latin typeface="Verdana" panose="020B0604030504040204" pitchFamily="34" charset="0"/>
              <a:ea typeface="Verdana" panose="020B0604030504040204" pitchFamily="34" charset="0"/>
            </a:rPr>
            <a:t>PO statusa esamību</a:t>
          </a:r>
          <a:r>
            <a:rPr lang="lv-LV" sz="1200" kern="1200" dirty="0">
              <a:latin typeface="Verdana" panose="020B0604030504040204" pitchFamily="34" charset="0"/>
              <a:ea typeface="Verdana" panose="020B0604030504040204" pitchFamily="34" charset="0"/>
            </a:rPr>
            <a:t>;</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sniegtās informācijas patiesumu;</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atbilstību finansējuma saņemšanas nosacījumiem;</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ka ievēros publicitātes prasības;</a:t>
          </a:r>
        </a:p>
        <a:p>
          <a:pPr marL="114300" lvl="1" indent="-114300" algn="just"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a:p>
          <a:pPr marL="114300" lvl="1" indent="-114300" algn="just" defTabSz="533400">
            <a:lnSpc>
              <a:spcPct val="90000"/>
            </a:lnSpc>
            <a:spcBef>
              <a:spcPct val="0"/>
            </a:spcBef>
            <a:spcAft>
              <a:spcPct val="15000"/>
            </a:spcAft>
            <a:buChar char="•"/>
          </a:pPr>
          <a:r>
            <a:rPr lang="lv-LV" sz="1200" b="0" kern="1200" dirty="0">
              <a:latin typeface="Verdana" panose="020B0604030504040204" pitchFamily="34" charset="0"/>
              <a:ea typeface="Verdana" panose="020B0604030504040204" pitchFamily="34" charset="0"/>
            </a:rPr>
            <a:t>Sniedz informāciju par </a:t>
          </a:r>
          <a:r>
            <a:rPr lang="lv-LV" sz="1200" b="0" kern="1200" dirty="0">
              <a:solidFill>
                <a:schemeClr val="tx1"/>
              </a:solidFill>
              <a:latin typeface="Verdana" panose="020B0604030504040204" pitchFamily="34" charset="0"/>
              <a:ea typeface="Verdana" panose="020B0604030504040204" pitchFamily="34" charset="0"/>
            </a:rPr>
            <a:t>zinātniskās grupas īstenotajiem projektiem </a:t>
          </a:r>
          <a:r>
            <a:rPr lang="lv-LV" sz="1200" b="0" kern="1200" dirty="0">
              <a:latin typeface="Verdana" panose="020B0604030504040204" pitchFamily="34" charset="0"/>
              <a:ea typeface="Verdana" panose="020B0604030504040204" pitchFamily="34" charset="0"/>
            </a:rPr>
            <a:t>dubultfinansējuma riska pārbaudei;</a:t>
          </a:r>
        </a:p>
      </dsp:txBody>
      <dsp:txXfrm>
        <a:off x="0" y="355950"/>
        <a:ext cx="7042355" cy="1885451"/>
      </dsp:txXfrm>
    </dsp:sp>
    <dsp:sp modelId="{2AF83E8B-108A-4B17-A9C7-AF7E5CFB5B19}">
      <dsp:nvSpPr>
        <dsp:cNvPr id="0" name=""/>
        <dsp:cNvSpPr/>
      </dsp:nvSpPr>
      <dsp:spPr>
        <a:xfrm>
          <a:off x="352117" y="355478"/>
          <a:ext cx="4929648" cy="25139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44500">
            <a:lnSpc>
              <a:spcPct val="90000"/>
            </a:lnSpc>
            <a:spcBef>
              <a:spcPct val="0"/>
            </a:spcBef>
            <a:spcAft>
              <a:spcPct val="35000"/>
            </a:spcAft>
            <a:buNone/>
          </a:pPr>
          <a:r>
            <a:rPr lang="lv-LV" sz="1000" b="1" kern="1200" dirty="0">
              <a:latin typeface="Verdana" panose="020B0604030504040204" pitchFamily="34" charset="0"/>
              <a:ea typeface="Verdana" panose="020B0604030504040204" pitchFamily="34" charset="0"/>
            </a:rPr>
            <a:t>D daļa: projekta iesniedzēja apliecinājums</a:t>
          </a:r>
        </a:p>
      </dsp:txBody>
      <dsp:txXfrm>
        <a:off x="364389" y="367750"/>
        <a:ext cx="4905104" cy="226847"/>
      </dsp:txXfrm>
    </dsp:sp>
    <dsp:sp modelId="{24B14EF9-8784-4B93-8C4B-9278A2EE16CB}">
      <dsp:nvSpPr>
        <dsp:cNvPr id="0" name=""/>
        <dsp:cNvSpPr/>
      </dsp:nvSpPr>
      <dsp:spPr>
        <a:xfrm>
          <a:off x="0" y="2584121"/>
          <a:ext cx="7042355" cy="2375623"/>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249936" rIns="546565"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a:t>
          </a:r>
          <a:r>
            <a:rPr lang="lv-LV" sz="1200" kern="1200" dirty="0">
              <a:solidFill>
                <a:schemeClr val="accent5">
                  <a:lumMod val="75000"/>
                </a:schemeClr>
              </a:solidFill>
              <a:latin typeface="Verdana" panose="020B0604030504040204" pitchFamily="34" charset="0"/>
              <a:ea typeface="Verdana" panose="020B0604030504040204" pitchFamily="34" charset="0"/>
            </a:rPr>
            <a:t>PO statusa esamību</a:t>
          </a:r>
          <a:r>
            <a:rPr lang="lv-LV" sz="1200" kern="1200" dirty="0">
              <a:latin typeface="Verdana" panose="020B0604030504040204" pitchFamily="34" charset="0"/>
              <a:ea typeface="Verdana" panose="020B0604030504040204" pitchFamily="34" charset="0"/>
            </a:rPr>
            <a:t>;</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sniegtās informācijas patiesumu;</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a:t>
          </a:r>
          <a:r>
            <a:rPr lang="en-US" sz="1200" kern="1200" dirty="0">
              <a:latin typeface="Verdana" panose="020B0604030504040204" pitchFamily="34" charset="0"/>
              <a:ea typeface="Verdana" panose="020B0604030504040204" pitchFamily="34" charset="0"/>
            </a:rPr>
            <a:t>, </a:t>
          </a:r>
          <a:r>
            <a:rPr lang="lv-LV" sz="1200" kern="1200" dirty="0">
              <a:latin typeface="Verdana" panose="020B0604030504040204" pitchFamily="34" charset="0"/>
              <a:ea typeface="Verdana" panose="020B0604030504040204" pitchFamily="34" charset="0"/>
            </a:rPr>
            <a:t>ka</a:t>
          </a:r>
          <a:r>
            <a:rPr lang="en-US" sz="1200" kern="1200" dirty="0">
              <a:latin typeface="Verdana" panose="020B0604030504040204" pitchFamily="34" charset="0"/>
              <a:ea typeface="Verdana" panose="020B0604030504040204" pitchFamily="34" charset="0"/>
            </a:rPr>
            <a:t> </a:t>
          </a:r>
          <a:r>
            <a:rPr lang="lv-LV" sz="1200" kern="1200" dirty="0">
              <a:latin typeface="Verdana" panose="020B0604030504040204" pitchFamily="34" charset="0"/>
              <a:ea typeface="Verdana" panose="020B0604030504040204" pitchFamily="34" charset="0"/>
            </a:rPr>
            <a:t>ir iepazinies ar finansēšanas nosacījumiem</a:t>
          </a:r>
          <a:r>
            <a:rPr lang="en-US" sz="1200" kern="1200" dirty="0">
              <a:latin typeface="Verdana" panose="020B0604030504040204" pitchFamily="34" charset="0"/>
              <a:ea typeface="Verdana" panose="020B0604030504040204" pitchFamily="34" charset="0"/>
            </a:rPr>
            <a:t> un </a:t>
          </a:r>
          <a:r>
            <a:rPr lang="lv-LV" sz="1200" kern="1200" dirty="0">
              <a:latin typeface="Verdana" panose="020B0604030504040204" pitchFamily="34" charset="0"/>
              <a:ea typeface="Verdana" panose="020B0604030504040204" pitchFamily="34" charset="0"/>
            </a:rPr>
            <a:t>ir gatavs </a:t>
          </a:r>
          <a:r>
            <a:rPr lang="en-US" sz="1200" kern="1200" dirty="0">
              <a:latin typeface="Verdana" panose="020B0604030504040204" pitchFamily="34" charset="0"/>
              <a:ea typeface="Verdana" panose="020B0604030504040204" pitchFamily="34" charset="0"/>
            </a:rPr>
            <a:t>l</a:t>
          </a:r>
          <a:r>
            <a:rPr lang="lv-LV" sz="1200" kern="1200" dirty="0">
              <a:latin typeface="Verdana" panose="020B0604030504040204" pitchFamily="34" charset="0"/>
              <a:ea typeface="Verdana" panose="020B0604030504040204" pitchFamily="34" charset="0"/>
            </a:rPr>
            <a:t>īdzdarboties;</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ka ievēros publicitātes prasības;</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Apliecina, ka ir informēts un piekrīt, ka LZP ir datu apstrādes pārzinis, kas izmantos personas datus konkursa normatīvo aktu prasību īstenošanai;</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Sniedz informāciju par </a:t>
          </a:r>
          <a:r>
            <a:rPr lang="lv-LV" sz="1200" kern="1200" dirty="0">
              <a:solidFill>
                <a:schemeClr val="tx1"/>
              </a:solidFill>
              <a:latin typeface="Verdana" panose="020B0604030504040204" pitchFamily="34" charset="0"/>
              <a:ea typeface="Verdana" panose="020B0604030504040204" pitchFamily="34" charset="0"/>
            </a:rPr>
            <a:t>zinātniskās grupas īstenotajiem projektiem </a:t>
          </a:r>
          <a:r>
            <a:rPr lang="lv-LV" sz="1200" kern="1200" dirty="0">
              <a:latin typeface="Verdana" panose="020B0604030504040204" pitchFamily="34" charset="0"/>
              <a:ea typeface="Verdana" panose="020B0604030504040204" pitchFamily="34" charset="0"/>
            </a:rPr>
            <a:t>dubultfinansējuma riska pārbaudei;</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Pilnvaro projekta iesniedzēju uzņemties līgumsaistības ar padomi un pārstāvēt sadarbības partneri. </a:t>
          </a:r>
        </a:p>
      </dsp:txBody>
      <dsp:txXfrm>
        <a:off x="0" y="2584121"/>
        <a:ext cx="7042355" cy="2375623"/>
      </dsp:txXfrm>
    </dsp:sp>
    <dsp:sp modelId="{2974B74A-C06F-4B11-8FA7-459F92494CBF}">
      <dsp:nvSpPr>
        <dsp:cNvPr id="0" name=""/>
        <dsp:cNvSpPr/>
      </dsp:nvSpPr>
      <dsp:spPr>
        <a:xfrm>
          <a:off x="352117" y="2333201"/>
          <a:ext cx="4929648" cy="50184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44500">
            <a:lnSpc>
              <a:spcPct val="90000"/>
            </a:lnSpc>
            <a:spcBef>
              <a:spcPct val="0"/>
            </a:spcBef>
            <a:spcAft>
              <a:spcPct val="35000"/>
            </a:spcAft>
            <a:buNone/>
          </a:pPr>
          <a:r>
            <a:rPr lang="lv-LV" sz="1000" b="1" kern="1200" dirty="0">
              <a:latin typeface="Verdana" panose="020B0604030504040204" pitchFamily="34" charset="0"/>
              <a:ea typeface="Verdana" panose="020B0604030504040204" pitchFamily="34" charset="0"/>
            </a:rPr>
            <a:t>E daļa:  projekta sadarbības partnera apliecinājums</a:t>
          </a:r>
        </a:p>
      </dsp:txBody>
      <dsp:txXfrm>
        <a:off x="376615" y="2357699"/>
        <a:ext cx="4880652" cy="452844"/>
      </dsp:txXfrm>
    </dsp:sp>
    <dsp:sp modelId="{935D2F96-4858-4C18-8AAC-B5D0B8657E8A}">
      <dsp:nvSpPr>
        <dsp:cNvPr id="0" name=""/>
        <dsp:cNvSpPr/>
      </dsp:nvSpPr>
      <dsp:spPr>
        <a:xfrm>
          <a:off x="0" y="5302465"/>
          <a:ext cx="7042355" cy="888844"/>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6565" tIns="249936" rIns="546565" bIns="85344" numCol="1" spcCol="1270" anchor="t" anchorCtr="0">
          <a:noAutofit/>
        </a:bodyPr>
        <a:lstStyle/>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Iesniedz finanšu apgrozījuma pārskatu par 2021.-2023.gadu vai 2022.-2024.gadu (ja pieejams);</a:t>
          </a:r>
        </a:p>
        <a:p>
          <a:pPr marL="114300" lvl="1" indent="-114300" algn="l" defTabSz="533400">
            <a:lnSpc>
              <a:spcPct val="90000"/>
            </a:lnSpc>
            <a:spcBef>
              <a:spcPct val="0"/>
            </a:spcBef>
            <a:spcAft>
              <a:spcPct val="15000"/>
            </a:spcAft>
            <a:buChar char="•"/>
          </a:pPr>
          <a:r>
            <a:rPr lang="lv-LV" sz="1200" kern="1200" dirty="0">
              <a:latin typeface="Verdana" panose="020B0604030504040204" pitchFamily="34" charset="0"/>
              <a:ea typeface="Verdana" panose="020B0604030504040204" pitchFamily="34" charset="0"/>
            </a:rPr>
            <a:t>Iesniedz finanšu vadības un grāmatvedības politiku.</a:t>
          </a:r>
        </a:p>
      </dsp:txBody>
      <dsp:txXfrm>
        <a:off x="0" y="5302465"/>
        <a:ext cx="7042355" cy="888844"/>
      </dsp:txXfrm>
    </dsp:sp>
    <dsp:sp modelId="{1767767B-73C2-4734-B11B-15CD67B7A243}">
      <dsp:nvSpPr>
        <dsp:cNvPr id="0" name=""/>
        <dsp:cNvSpPr/>
      </dsp:nvSpPr>
      <dsp:spPr>
        <a:xfrm>
          <a:off x="352117" y="5051545"/>
          <a:ext cx="4929648" cy="50184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329" tIns="0" rIns="186329" bIns="0" numCol="1" spcCol="1270" anchor="ctr" anchorCtr="0">
          <a:noAutofit/>
        </a:bodyPr>
        <a:lstStyle/>
        <a:p>
          <a:pPr marL="0" lvl="0" indent="0" algn="l" defTabSz="444500">
            <a:lnSpc>
              <a:spcPct val="90000"/>
            </a:lnSpc>
            <a:spcBef>
              <a:spcPct val="0"/>
            </a:spcBef>
            <a:spcAft>
              <a:spcPct val="35000"/>
            </a:spcAft>
            <a:buNone/>
          </a:pPr>
          <a:r>
            <a:rPr lang="lv-LV" sz="1000" b="1" kern="1200" dirty="0">
              <a:solidFill>
                <a:schemeClr val="tx1"/>
              </a:solidFill>
              <a:latin typeface="Verdana" panose="020B0604030504040204" pitchFamily="34" charset="0"/>
              <a:ea typeface="Verdana" panose="020B0604030504040204" pitchFamily="34" charset="0"/>
            </a:rPr>
            <a:t>F daļa: Finanšu apgrozījuma pārskats par 2021.-2023.vai 2022.-2024.gadu</a:t>
          </a:r>
        </a:p>
      </dsp:txBody>
      <dsp:txXfrm>
        <a:off x="376615" y="5076043"/>
        <a:ext cx="4880652"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rotWithShape="0">
          <a:gsLst>
            <a:gs pos="0">
              <a:schemeClr val="accent5">
                <a:lumMod val="5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rotWithShape="0">
          <a:gsLst>
            <a:gs pos="0">
              <a:schemeClr val="accent5">
                <a:lumMod val="75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377655" y="1886309"/>
          <a:ext cx="2302758" cy="53894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77655" y="1886309"/>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26846-B029-46DA-9D3A-8623CB7FCD54}">
      <dsp:nvSpPr>
        <dsp:cNvPr id="0" name=""/>
        <dsp:cNvSpPr/>
      </dsp:nvSpPr>
      <dsp:spPr>
        <a:xfrm>
          <a:off x="0" y="238334"/>
          <a:ext cx="7093974" cy="1351349"/>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29108" rIns="550571" bIns="78232" numCol="1" spcCol="1270" anchor="t" anchorCtr="0">
          <a:noAutofit/>
        </a:bodyPr>
        <a:lstStyle/>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Projekta </a:t>
          </a:r>
          <a:r>
            <a:rPr lang="lv-LV" sz="1100" b="1" kern="1200" dirty="0">
              <a:latin typeface="Verdana" panose="020B0604030504040204" pitchFamily="34" charset="0"/>
              <a:ea typeface="Verdana" panose="020B0604030504040204" pitchFamily="34" charset="0"/>
            </a:rPr>
            <a:t>mērķa, uzdevumu un hipotēzes</a:t>
          </a:r>
          <a:r>
            <a:rPr lang="lv-LV" sz="1100" kern="1200" dirty="0">
              <a:latin typeface="Verdana" panose="020B0604030504040204" pitchFamily="34" charset="0"/>
              <a:ea typeface="Verdana" panose="020B0604030504040204" pitchFamily="34" charset="0"/>
            </a:rPr>
            <a:t> skaidrību un saistību ar jaunām zināšanām vai tehnoloģijām.</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Pētījuma </a:t>
          </a:r>
          <a:r>
            <a:rPr lang="lv-LV" sz="1100" b="1" kern="1200" dirty="0">
              <a:latin typeface="Verdana" panose="020B0604030504040204" pitchFamily="34" charset="0"/>
              <a:ea typeface="Verdana" panose="020B0604030504040204" pitchFamily="34" charset="0"/>
            </a:rPr>
            <a:t>metodoloģijas atbilstību</a:t>
          </a:r>
          <a:r>
            <a:rPr lang="lv-LV" sz="1100" kern="1200" dirty="0">
              <a:latin typeface="Verdana" panose="020B0604030504040204" pitchFamily="34" charset="0"/>
              <a:ea typeface="Verdana" panose="020B0604030504040204" pitchFamily="34" charset="0"/>
            </a:rPr>
            <a:t> un </a:t>
          </a:r>
          <a:r>
            <a:rPr lang="lv-LV" sz="1100" kern="1200" dirty="0" err="1">
              <a:latin typeface="Verdana" panose="020B0604030504040204" pitchFamily="34" charset="0"/>
              <a:ea typeface="Verdana" panose="020B0604030504040204" pitchFamily="34" charset="0"/>
            </a:rPr>
            <a:t>inovativitāti</a:t>
          </a:r>
          <a:r>
            <a:rPr lang="lv-LV" sz="1100" kern="1200" dirty="0">
              <a:latin typeface="Verdana" panose="020B0604030504040204" pitchFamily="34" charset="0"/>
              <a:ea typeface="Verdana" panose="020B0604030504040204" pitchFamily="34" charset="0"/>
            </a:rPr>
            <a:t>.</a:t>
          </a:r>
        </a:p>
        <a:p>
          <a:pPr marL="57150" lvl="1" indent="-57150" algn="l" defTabSz="488950">
            <a:lnSpc>
              <a:spcPct val="90000"/>
            </a:lnSpc>
            <a:spcBef>
              <a:spcPct val="0"/>
            </a:spcBef>
            <a:spcAft>
              <a:spcPct val="15000"/>
            </a:spcAft>
            <a:buChar char="•"/>
          </a:pPr>
          <a:r>
            <a:rPr lang="lv-LV" sz="1100" kern="1200" dirty="0">
              <a:latin typeface="Verdana" panose="020B0604030504040204" pitchFamily="34" charset="0"/>
              <a:ea typeface="Verdana" panose="020B0604030504040204" pitchFamily="34" charset="0"/>
            </a:rPr>
            <a:t>Sniegto </a:t>
          </a:r>
          <a:r>
            <a:rPr lang="lv-LV" sz="1100" b="1" kern="1200" dirty="0">
              <a:latin typeface="Verdana" panose="020B0604030504040204" pitchFamily="34" charset="0"/>
              <a:ea typeface="Verdana" panose="020B0604030504040204" pitchFamily="34" charset="0"/>
            </a:rPr>
            <a:t>zinātnisko pamatojumu</a:t>
          </a:r>
          <a:r>
            <a:rPr lang="lv-LV" sz="1100" kern="1200" dirty="0">
              <a:latin typeface="Verdana" panose="020B0604030504040204" pitchFamily="34" charset="0"/>
              <a:ea typeface="Verdana" panose="020B0604030504040204" pitchFamily="34" charset="0"/>
            </a:rPr>
            <a:t>, nozares kontekstu, aktualitāti un oriģinalitāti.</a:t>
          </a:r>
        </a:p>
        <a:p>
          <a:pPr marL="57150" lvl="1" indent="-57150" algn="l" defTabSz="488950">
            <a:lnSpc>
              <a:spcPct val="90000"/>
            </a:lnSpc>
            <a:spcBef>
              <a:spcPct val="0"/>
            </a:spcBef>
            <a:spcAft>
              <a:spcPct val="15000"/>
            </a:spcAft>
            <a:buChar char="•"/>
          </a:pPr>
          <a:r>
            <a:rPr lang="en-US" sz="1100" kern="1200" dirty="0">
              <a:latin typeface="Verdana" panose="020B0604030504040204" pitchFamily="34" charset="0"/>
              <a:ea typeface="Verdana" panose="020B0604030504040204" pitchFamily="34" charset="0"/>
            </a:rPr>
            <a:t>Zinātniskās grupas kompetenci </a:t>
          </a:r>
          <a:r>
            <a:rPr lang="en-US" sz="1100" kern="1200" dirty="0" err="1">
              <a:latin typeface="Verdana" panose="020B0604030504040204" pitchFamily="34" charset="0"/>
              <a:ea typeface="Verdana" panose="020B0604030504040204" pitchFamily="34" charset="0"/>
            </a:rPr>
            <a:t>šajā</a:t>
          </a:r>
          <a:r>
            <a:rPr lang="en-US" sz="1100" kern="1200" dirty="0">
              <a:latin typeface="Verdana" panose="020B0604030504040204" pitchFamily="34" charset="0"/>
              <a:ea typeface="Verdana" panose="020B0604030504040204" pitchFamily="34" charset="0"/>
            </a:rPr>
            <a:t> </a:t>
          </a:r>
          <a:r>
            <a:rPr lang="en-US" sz="1100" kern="1200" dirty="0" err="1">
              <a:latin typeface="Verdana" panose="020B0604030504040204" pitchFamily="34" charset="0"/>
              <a:ea typeface="Verdana" panose="020B0604030504040204" pitchFamily="34" charset="0"/>
            </a:rPr>
            <a:t>jomā</a:t>
          </a:r>
          <a:r>
            <a:rPr lang="en-US" sz="1100" kern="1200" dirty="0">
              <a:latin typeface="Verdana" panose="020B0604030504040204" pitchFamily="34" charset="0"/>
              <a:ea typeface="Verdana" panose="020B0604030504040204" pitchFamily="34" charset="0"/>
            </a:rPr>
            <a:t>.</a:t>
          </a:r>
          <a:endParaRPr lang="lv-LV" sz="1100" kern="1200" dirty="0">
            <a:latin typeface="Verdana" panose="020B0604030504040204" pitchFamily="34" charset="0"/>
            <a:ea typeface="Verdana" panose="020B0604030504040204" pitchFamily="34" charset="0"/>
          </a:endParaRPr>
        </a:p>
        <a:p>
          <a:pPr marL="57150" lvl="1" indent="-57150" algn="l" defTabSz="488950">
            <a:lnSpc>
              <a:spcPct val="90000"/>
            </a:lnSpc>
            <a:spcBef>
              <a:spcPct val="0"/>
            </a:spcBef>
            <a:spcAft>
              <a:spcPct val="15000"/>
            </a:spcAft>
            <a:buFont typeface="Arial" panose="020B0604020202020204" pitchFamily="34" charset="0"/>
            <a:buNone/>
          </a:pPr>
          <a:r>
            <a:rPr lang="en-US" sz="1100" kern="1200" dirty="0">
              <a:latin typeface="Verdana" panose="020B0604030504040204" pitchFamily="34" charset="0"/>
              <a:ea typeface="Verdana" panose="020B0604030504040204" pitchFamily="34" charset="0"/>
            </a:rPr>
            <a:t>📌 </a:t>
          </a:r>
          <a:r>
            <a:rPr lang="en-US" sz="1100" b="1" kern="1200" dirty="0" err="1">
              <a:latin typeface="Verdana" panose="020B0604030504040204" pitchFamily="34" charset="0"/>
              <a:ea typeface="Verdana" panose="020B0604030504040204" pitchFamily="34" charset="0"/>
            </a:rPr>
            <a:t>Kvalifikācijas</a:t>
          </a:r>
          <a:r>
            <a:rPr lang="en-US" sz="1100" b="1" kern="1200" dirty="0">
              <a:latin typeface="Verdana" panose="020B0604030504040204" pitchFamily="34" charset="0"/>
              <a:ea typeface="Verdana" panose="020B0604030504040204" pitchFamily="34" charset="0"/>
            </a:rPr>
            <a:t> </a:t>
          </a:r>
          <a:r>
            <a:rPr lang="en-US" sz="1100" b="1" kern="1200" dirty="0" err="1">
              <a:latin typeface="Verdana" panose="020B0604030504040204" pitchFamily="34" charset="0"/>
              <a:ea typeface="Verdana" panose="020B0604030504040204" pitchFamily="34" charset="0"/>
            </a:rPr>
            <a:t>slieksnis</a:t>
          </a:r>
          <a:r>
            <a:rPr lang="en-US" sz="1100" b="1" kern="1200" dirty="0">
              <a:latin typeface="Verdana" panose="020B0604030504040204" pitchFamily="34" charset="0"/>
              <a:ea typeface="Verdana" panose="020B0604030504040204" pitchFamily="34" charset="0"/>
            </a:rPr>
            <a:t>:</a:t>
          </a:r>
          <a:r>
            <a:rPr lang="en-US" sz="1100" kern="1200" dirty="0">
              <a:latin typeface="Verdana" panose="020B0604030504040204" pitchFamily="34" charset="0"/>
              <a:ea typeface="Verdana" panose="020B0604030504040204" pitchFamily="34" charset="0"/>
            </a:rPr>
            <a:t> </a:t>
          </a:r>
          <a:r>
            <a:rPr lang="en-US" sz="1100" kern="1200" dirty="0" err="1">
              <a:latin typeface="Verdana" panose="020B0604030504040204" pitchFamily="34" charset="0"/>
              <a:ea typeface="Verdana" panose="020B0604030504040204" pitchFamily="34" charset="0"/>
            </a:rPr>
            <a:t>vismaz</a:t>
          </a:r>
          <a:r>
            <a:rPr lang="en-US" sz="1100" kern="1200" dirty="0">
              <a:latin typeface="Verdana" panose="020B0604030504040204" pitchFamily="34" charset="0"/>
              <a:ea typeface="Verdana" panose="020B0604030504040204" pitchFamily="34" charset="0"/>
            </a:rPr>
            <a:t> </a:t>
          </a:r>
          <a:r>
            <a:rPr lang="en-US" sz="1100" b="1" kern="1200" dirty="0">
              <a:latin typeface="Verdana" panose="020B0604030504040204" pitchFamily="34" charset="0"/>
              <a:ea typeface="Verdana" panose="020B0604030504040204" pitchFamily="34" charset="0"/>
            </a:rPr>
            <a:t>3 </a:t>
          </a:r>
          <a:r>
            <a:rPr lang="en-US" sz="1100" b="1" kern="1200" dirty="0" err="1">
              <a:latin typeface="Verdana" panose="020B0604030504040204" pitchFamily="34" charset="0"/>
              <a:ea typeface="Verdana" panose="020B0604030504040204" pitchFamily="34" charset="0"/>
            </a:rPr>
            <a:t>punkti</a:t>
          </a:r>
          <a:r>
            <a:rPr lang="en-US" sz="1100" kern="1200" dirty="0">
              <a:latin typeface="Verdana" panose="020B0604030504040204" pitchFamily="34" charset="0"/>
              <a:ea typeface="Verdana" panose="020B0604030504040204" pitchFamily="34" charset="0"/>
            </a:rPr>
            <a:t> </a:t>
          </a:r>
        </a:p>
      </dsp:txBody>
      <dsp:txXfrm>
        <a:off x="0" y="238334"/>
        <a:ext cx="7093974" cy="1351349"/>
      </dsp:txXfrm>
    </dsp:sp>
    <dsp:sp modelId="{9E8D09D5-7D91-4025-90B6-21CB33BAC573}">
      <dsp:nvSpPr>
        <dsp:cNvPr id="0" name=""/>
        <dsp:cNvSpPr/>
      </dsp:nvSpPr>
      <dsp:spPr>
        <a:xfrm>
          <a:off x="290051" y="54971"/>
          <a:ext cx="4965781" cy="32472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Zinātniskā kvalitāte (max 5 p.)</a:t>
          </a:r>
        </a:p>
      </dsp:txBody>
      <dsp:txXfrm>
        <a:off x="305903" y="70823"/>
        <a:ext cx="4934077" cy="293016"/>
      </dsp:txXfrm>
    </dsp:sp>
    <dsp:sp modelId="{86CA5026-DF26-4056-BA24-212D2A98133D}">
      <dsp:nvSpPr>
        <dsp:cNvPr id="0" name=""/>
        <dsp:cNvSpPr/>
      </dsp:nvSpPr>
      <dsp:spPr>
        <a:xfrm>
          <a:off x="0" y="1811444"/>
          <a:ext cx="7093974" cy="13860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29108" rIns="550571"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lv-LV" sz="1100" kern="1200" dirty="0">
              <a:latin typeface="Verdana" panose="020B0604030504040204" pitchFamily="34" charset="0"/>
              <a:ea typeface="Verdana" panose="020B0604030504040204" pitchFamily="34" charset="0"/>
            </a:rPr>
            <a:t>Zināšanu un prasmju pārneses iespējas nākotnes darbībā;</a:t>
          </a:r>
        </a:p>
        <a:p>
          <a:pPr marL="57150" lvl="1" indent="-57150" algn="l" defTabSz="488950">
            <a:lnSpc>
              <a:spcPct val="90000"/>
            </a:lnSpc>
            <a:spcBef>
              <a:spcPct val="0"/>
            </a:spcBef>
            <a:spcAft>
              <a:spcPct val="15000"/>
            </a:spcAft>
            <a:buFont typeface="Arial" panose="020B0604020202020204" pitchFamily="34" charset="0"/>
            <a:buChar char="•"/>
          </a:pPr>
          <a:r>
            <a:rPr lang="lv-LV" sz="1100" kern="1200" dirty="0">
              <a:latin typeface="Verdana" panose="020B0604030504040204" pitchFamily="34" charset="0"/>
              <a:ea typeface="Verdana" panose="020B0604030504040204" pitchFamily="34" charset="0"/>
            </a:rPr>
            <a:t>Pētniecības attīstības potenciālu;</a:t>
          </a:r>
        </a:p>
        <a:p>
          <a:pPr marL="57150" lvl="1" indent="-57150" algn="l" defTabSz="488950">
            <a:lnSpc>
              <a:spcPct val="90000"/>
            </a:lnSpc>
            <a:spcBef>
              <a:spcPct val="0"/>
            </a:spcBef>
            <a:spcAft>
              <a:spcPct val="15000"/>
            </a:spcAft>
            <a:buFont typeface="Arial" panose="020B0604020202020204" pitchFamily="34" charset="0"/>
            <a:buChar char="•"/>
          </a:pPr>
          <a:r>
            <a:rPr lang="lv-LV" sz="1100" kern="1200" dirty="0">
              <a:latin typeface="Verdana" panose="020B0604030504040204" pitchFamily="34" charset="0"/>
              <a:ea typeface="Verdana" panose="020B0604030504040204" pitchFamily="34" charset="0"/>
            </a:rPr>
            <a:t>Programmas mērķiem un sabiedrības vajadzībām atbilstošu rezultātu radīšanu;</a:t>
          </a:r>
        </a:p>
        <a:p>
          <a:pPr marL="57150" lvl="1" indent="-57150" algn="l" defTabSz="488950">
            <a:lnSpc>
              <a:spcPct val="90000"/>
            </a:lnSpc>
            <a:spcBef>
              <a:spcPct val="0"/>
            </a:spcBef>
            <a:spcAft>
              <a:spcPct val="15000"/>
            </a:spcAft>
            <a:buFont typeface="Arial" panose="020B0604020202020204" pitchFamily="34" charset="0"/>
            <a:buChar char="•"/>
          </a:pPr>
          <a:r>
            <a:rPr lang="lv-LV" sz="1100" kern="1200" dirty="0">
              <a:latin typeface="Verdana" panose="020B0604030504040204" pitchFamily="34" charset="0"/>
              <a:ea typeface="Verdana" panose="020B0604030504040204" pitchFamily="34" charset="0"/>
            </a:rPr>
            <a:t>Zināšanu ilgtspēju un izplatības plānu (publikācijas, sabiedrības informēšana);</a:t>
          </a:r>
        </a:p>
        <a:p>
          <a:pPr marL="57150" lvl="1" indent="-57150" algn="l" defTabSz="488950">
            <a:lnSpc>
              <a:spcPct val="90000"/>
            </a:lnSpc>
            <a:spcBef>
              <a:spcPct val="0"/>
            </a:spcBef>
            <a:spcAft>
              <a:spcPct val="15000"/>
            </a:spcAft>
            <a:buFont typeface="Arial" panose="020B0604020202020204" pitchFamily="34" charset="0"/>
            <a:buChar char="•"/>
          </a:pPr>
          <a:r>
            <a:rPr lang="lv-LV" sz="1100" kern="1200" dirty="0">
              <a:latin typeface="Verdana" panose="020B0604030504040204" pitchFamily="34" charset="0"/>
              <a:ea typeface="Verdana" panose="020B0604030504040204" pitchFamily="34" charset="0"/>
            </a:rPr>
            <a:t>Ieguldījumu pētniecības personāla, t.sk. studentu, attīstībā.</a:t>
          </a:r>
        </a:p>
        <a:p>
          <a:pPr marL="57150" lvl="1" indent="-57150" algn="l" defTabSz="488950">
            <a:lnSpc>
              <a:spcPct val="90000"/>
            </a:lnSpc>
            <a:spcBef>
              <a:spcPct val="0"/>
            </a:spcBef>
            <a:spcAft>
              <a:spcPct val="15000"/>
            </a:spcAft>
            <a:buFont typeface="Arial" panose="020B0604020202020204" pitchFamily="34" charset="0"/>
            <a:buNone/>
          </a:pPr>
          <a:r>
            <a:rPr lang="lv-LV" sz="1100" kern="1200" dirty="0">
              <a:latin typeface="Verdana" panose="020B0604030504040204" pitchFamily="34" charset="0"/>
              <a:ea typeface="Verdana" panose="020B0604030504040204" pitchFamily="34" charset="0"/>
            </a:rPr>
            <a:t>📌 </a:t>
          </a:r>
          <a:r>
            <a:rPr lang="lv-LV" sz="1100" b="1" kern="1200" dirty="0">
              <a:latin typeface="Verdana" panose="020B0604030504040204" pitchFamily="34" charset="0"/>
              <a:ea typeface="Verdana" panose="020B0604030504040204" pitchFamily="34" charset="0"/>
            </a:rPr>
            <a:t>Kvalifikācijas slieksnis:</a:t>
          </a:r>
          <a:r>
            <a:rPr lang="lv-LV" sz="1100" kern="1200" dirty="0">
              <a:latin typeface="Verdana" panose="020B0604030504040204" pitchFamily="34" charset="0"/>
              <a:ea typeface="Verdana" panose="020B0604030504040204" pitchFamily="34" charset="0"/>
            </a:rPr>
            <a:t> vismaz </a:t>
          </a:r>
          <a:r>
            <a:rPr lang="lv-LV" sz="1100" b="1" kern="1200" dirty="0">
              <a:latin typeface="Verdana" panose="020B0604030504040204" pitchFamily="34" charset="0"/>
              <a:ea typeface="Verdana" panose="020B0604030504040204" pitchFamily="34" charset="0"/>
            </a:rPr>
            <a:t>3 punkti</a:t>
          </a:r>
          <a:endParaRPr lang="lv-LV" sz="1100" kern="1200" dirty="0">
            <a:latin typeface="Verdana" panose="020B0604030504040204" pitchFamily="34" charset="0"/>
            <a:ea typeface="Verdana" panose="020B0604030504040204" pitchFamily="34" charset="0"/>
          </a:endParaRPr>
        </a:p>
      </dsp:txBody>
      <dsp:txXfrm>
        <a:off x="0" y="1811444"/>
        <a:ext cx="7093974" cy="1386000"/>
      </dsp:txXfrm>
    </dsp:sp>
    <dsp:sp modelId="{445E2326-9F2E-464C-A912-45E6727694AF}">
      <dsp:nvSpPr>
        <dsp:cNvPr id="0" name=""/>
        <dsp:cNvSpPr/>
      </dsp:nvSpPr>
      <dsp:spPr>
        <a:xfrm>
          <a:off x="354698" y="1649084"/>
          <a:ext cx="4965781" cy="3247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533400">
            <a:lnSpc>
              <a:spcPct val="90000"/>
            </a:lnSpc>
            <a:spcBef>
              <a:spcPct val="0"/>
            </a:spcBef>
            <a:spcAft>
              <a:spcPct val="35000"/>
            </a:spcAft>
            <a:buNone/>
          </a:pPr>
          <a:r>
            <a:rPr lang="lv-LV" sz="1200" b="1" kern="1200" dirty="0">
              <a:latin typeface="Verdana" panose="020B0604030504040204" pitchFamily="34" charset="0"/>
              <a:ea typeface="Verdana" panose="020B0604030504040204" pitchFamily="34" charset="0"/>
            </a:rPr>
            <a:t>Rezultātu ietekme (max 5 p.)</a:t>
          </a:r>
        </a:p>
      </dsp:txBody>
      <dsp:txXfrm>
        <a:off x="370550" y="1664936"/>
        <a:ext cx="4934077" cy="293016"/>
      </dsp:txXfrm>
    </dsp:sp>
    <dsp:sp modelId="{3345C7C8-2E68-4775-A00F-699D269D398B}">
      <dsp:nvSpPr>
        <dsp:cNvPr id="0" name=""/>
        <dsp:cNvSpPr/>
      </dsp:nvSpPr>
      <dsp:spPr>
        <a:xfrm>
          <a:off x="0" y="3419204"/>
          <a:ext cx="7093974" cy="2148300"/>
        </a:xfrm>
        <a:prstGeom prst="rect">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0571" tIns="229108" rIns="550571" bIns="78232" numCol="1" spcCol="1270" anchor="t" anchorCtr="0">
          <a:noAutofit/>
        </a:bodyPr>
        <a:lstStyle/>
        <a:p>
          <a:pPr marL="57150" lvl="1" indent="-57150" algn="l" defTabSz="488950">
            <a:lnSpc>
              <a:spcPct val="90000"/>
            </a:lnSpc>
            <a:spcBef>
              <a:spcPct val="0"/>
            </a:spcBef>
            <a:spcAft>
              <a:spcPct val="15000"/>
            </a:spcAft>
            <a:buChar char="•"/>
          </a:pPr>
          <a:r>
            <a:rPr lang="lv-LV" sz="1100" b="1" kern="1200" dirty="0">
              <a:latin typeface="Verdana" panose="020B0604030504040204" pitchFamily="34" charset="0"/>
              <a:ea typeface="Verdana" panose="020B0604030504040204" pitchFamily="34" charset="0"/>
            </a:rPr>
            <a:t>Darba plāna kvalitāte</a:t>
          </a:r>
          <a:r>
            <a:rPr lang="lv-LV" sz="1100" kern="1200" dirty="0">
              <a:latin typeface="Verdana" panose="020B0604030504040204" pitchFamily="34" charset="0"/>
              <a:ea typeface="Verdana" panose="020B0604030504040204" pitchFamily="34" charset="0"/>
            </a:rPr>
            <a:t> – vai tas ir loģiski strukturēts, ar skaidri definētiem uzdevumiem un posmiem.</a:t>
          </a:r>
        </a:p>
        <a:p>
          <a:pPr marL="57150" lvl="1" indent="-57150" algn="l" defTabSz="488950">
            <a:lnSpc>
              <a:spcPct val="90000"/>
            </a:lnSpc>
            <a:spcBef>
              <a:spcPct val="0"/>
            </a:spcBef>
            <a:spcAft>
              <a:spcPct val="15000"/>
            </a:spcAft>
            <a:buChar char="•"/>
          </a:pPr>
          <a:r>
            <a:rPr lang="lv-LV" sz="1100" b="1" kern="1200" dirty="0">
              <a:latin typeface="Verdana" panose="020B0604030504040204" pitchFamily="34" charset="0"/>
              <a:ea typeface="Verdana" panose="020B0604030504040204" pitchFamily="34" charset="0"/>
            </a:rPr>
            <a:t>Resursu atbilstība</a:t>
          </a:r>
          <a:r>
            <a:rPr lang="lv-LV" sz="1100" kern="1200" dirty="0">
              <a:latin typeface="Verdana" panose="020B0604030504040204" pitchFamily="34" charset="0"/>
              <a:ea typeface="Verdana" panose="020B0604030504040204" pitchFamily="34" charset="0"/>
            </a:rPr>
            <a:t> – vai cilvēkresursi, budžets un materiāli ir pietiekami un atbilstoši mērķu sasniegšanai.</a:t>
          </a:r>
        </a:p>
        <a:p>
          <a:pPr marL="57150" lvl="1" indent="-57150" algn="l" defTabSz="488950">
            <a:lnSpc>
              <a:spcPct val="90000"/>
            </a:lnSpc>
            <a:spcBef>
              <a:spcPct val="0"/>
            </a:spcBef>
            <a:spcAft>
              <a:spcPct val="15000"/>
            </a:spcAft>
            <a:buChar char="•"/>
          </a:pPr>
          <a:r>
            <a:rPr lang="lv-LV" sz="1100" b="1" kern="1200" dirty="0">
              <a:latin typeface="Verdana" panose="020B0604030504040204" pitchFamily="34" charset="0"/>
              <a:ea typeface="Verdana" panose="020B0604030504040204" pitchFamily="34" charset="0"/>
            </a:rPr>
            <a:t>Kvalitātes vadība</a:t>
          </a:r>
          <a:r>
            <a:rPr lang="lv-LV" sz="1100" kern="1200" dirty="0">
              <a:latin typeface="Verdana" panose="020B0604030504040204" pitchFamily="34" charset="0"/>
              <a:ea typeface="Verdana" panose="020B0604030504040204" pitchFamily="34" charset="0"/>
            </a:rPr>
            <a:t> – vai projektā paredzēta vadības struktūra, kontroles mehānismi un riska vadība.</a:t>
          </a:r>
        </a:p>
        <a:p>
          <a:pPr marL="57150" lvl="1" indent="-57150" algn="l" defTabSz="488950">
            <a:lnSpc>
              <a:spcPct val="90000"/>
            </a:lnSpc>
            <a:spcBef>
              <a:spcPct val="0"/>
            </a:spcBef>
            <a:spcAft>
              <a:spcPct val="15000"/>
            </a:spcAft>
            <a:buChar char="•"/>
          </a:pPr>
          <a:r>
            <a:rPr lang="lv-LV" sz="1100" b="1" kern="1200" dirty="0">
              <a:latin typeface="Verdana" panose="020B0604030504040204" pitchFamily="34" charset="0"/>
              <a:ea typeface="Verdana" panose="020B0604030504040204" pitchFamily="34" charset="0"/>
            </a:rPr>
            <a:t>Pētniecības infrastruktūra</a:t>
          </a:r>
          <a:r>
            <a:rPr lang="lv-LV" sz="1100" kern="1200" dirty="0">
              <a:latin typeface="Verdana" panose="020B0604030504040204" pitchFamily="34" charset="0"/>
              <a:ea typeface="Verdana" panose="020B0604030504040204" pitchFamily="34" charset="0"/>
            </a:rPr>
            <a:t> – vai pieteicējam un (ja ir) partneriem ir nepieciešamā infrastruktūra.</a:t>
          </a:r>
        </a:p>
        <a:p>
          <a:pPr marL="57150" lvl="1" indent="-57150" algn="l" defTabSz="488950">
            <a:lnSpc>
              <a:spcPct val="90000"/>
            </a:lnSpc>
            <a:spcBef>
              <a:spcPct val="0"/>
            </a:spcBef>
            <a:spcAft>
              <a:spcPct val="15000"/>
            </a:spcAft>
            <a:buChar char="•"/>
          </a:pPr>
          <a:r>
            <a:rPr lang="lv-LV" sz="1100" b="1" kern="1200" dirty="0">
              <a:latin typeface="Verdana" panose="020B0604030504040204" pitchFamily="34" charset="0"/>
              <a:ea typeface="Verdana" panose="020B0604030504040204" pitchFamily="34" charset="0"/>
            </a:rPr>
            <a:t>Institūciju pieredze</a:t>
          </a:r>
          <a:r>
            <a:rPr lang="lv-LV" sz="1100" kern="1200" dirty="0">
              <a:latin typeface="Verdana" panose="020B0604030504040204" pitchFamily="34" charset="0"/>
              <a:ea typeface="Verdana" panose="020B0604030504040204" pitchFamily="34" charset="0"/>
            </a:rPr>
            <a:t> – vai pieteicēja institūcija un partneri (ja ir) ir ar atbilstošu pieredzi līdzīgu projektu īstenošanā.</a:t>
          </a:r>
        </a:p>
        <a:p>
          <a:pPr marL="57150" lvl="1" indent="-57150" algn="l" defTabSz="488950">
            <a:lnSpc>
              <a:spcPct val="90000"/>
            </a:lnSpc>
            <a:spcBef>
              <a:spcPct val="0"/>
            </a:spcBef>
            <a:spcAft>
              <a:spcPct val="15000"/>
            </a:spcAft>
            <a:buChar char="•"/>
          </a:pPr>
          <a:r>
            <a:rPr lang="en-US" sz="1100" kern="1200" dirty="0">
              <a:latin typeface="Verdana" panose="020B0604030504040204" pitchFamily="34" charset="0"/>
              <a:ea typeface="Verdana" panose="020B0604030504040204" pitchFamily="34" charset="0"/>
            </a:rPr>
            <a:t>📌 </a:t>
          </a:r>
          <a:r>
            <a:rPr lang="en-US" sz="1100" b="1" kern="1200" dirty="0" err="1">
              <a:latin typeface="Verdana" panose="020B0604030504040204" pitchFamily="34" charset="0"/>
              <a:ea typeface="Verdana" panose="020B0604030504040204" pitchFamily="34" charset="0"/>
            </a:rPr>
            <a:t>Kvalifikācijas</a:t>
          </a:r>
          <a:r>
            <a:rPr lang="en-US" sz="1100" b="1" kern="1200" dirty="0">
              <a:latin typeface="Verdana" panose="020B0604030504040204" pitchFamily="34" charset="0"/>
              <a:ea typeface="Verdana" panose="020B0604030504040204" pitchFamily="34" charset="0"/>
            </a:rPr>
            <a:t> </a:t>
          </a:r>
          <a:r>
            <a:rPr lang="en-US" sz="1100" b="1" kern="1200" dirty="0" err="1">
              <a:latin typeface="Verdana" panose="020B0604030504040204" pitchFamily="34" charset="0"/>
              <a:ea typeface="Verdana" panose="020B0604030504040204" pitchFamily="34" charset="0"/>
            </a:rPr>
            <a:t>slieksnis</a:t>
          </a:r>
          <a:r>
            <a:rPr lang="en-US" sz="1100" b="1" kern="1200" dirty="0">
              <a:latin typeface="Verdana" panose="020B0604030504040204" pitchFamily="34" charset="0"/>
              <a:ea typeface="Verdana" panose="020B0604030504040204" pitchFamily="34" charset="0"/>
            </a:rPr>
            <a:t>:</a:t>
          </a:r>
          <a:r>
            <a:rPr lang="en-US" sz="1100" kern="1200" dirty="0">
              <a:latin typeface="Verdana" panose="020B0604030504040204" pitchFamily="34" charset="0"/>
              <a:ea typeface="Verdana" panose="020B0604030504040204" pitchFamily="34" charset="0"/>
            </a:rPr>
            <a:t> </a:t>
          </a:r>
          <a:r>
            <a:rPr lang="en-US" sz="1100" kern="1200" dirty="0" err="1">
              <a:latin typeface="Verdana" panose="020B0604030504040204" pitchFamily="34" charset="0"/>
              <a:ea typeface="Verdana" panose="020B0604030504040204" pitchFamily="34" charset="0"/>
            </a:rPr>
            <a:t>vismaz</a:t>
          </a:r>
          <a:r>
            <a:rPr lang="en-US" sz="1100" kern="1200" dirty="0">
              <a:latin typeface="Verdana" panose="020B0604030504040204" pitchFamily="34" charset="0"/>
              <a:ea typeface="Verdana" panose="020B0604030504040204" pitchFamily="34" charset="0"/>
            </a:rPr>
            <a:t> </a:t>
          </a:r>
          <a:r>
            <a:rPr lang="en-US" sz="1100" b="1" kern="1200" dirty="0">
              <a:latin typeface="Verdana" panose="020B0604030504040204" pitchFamily="34" charset="0"/>
              <a:ea typeface="Verdana" panose="020B0604030504040204" pitchFamily="34" charset="0"/>
            </a:rPr>
            <a:t>3 </a:t>
          </a:r>
          <a:r>
            <a:rPr lang="en-US" sz="1100" b="1" kern="1200" dirty="0" err="1">
              <a:latin typeface="Verdana" panose="020B0604030504040204" pitchFamily="34" charset="0"/>
              <a:ea typeface="Verdana" panose="020B0604030504040204" pitchFamily="34" charset="0"/>
            </a:rPr>
            <a:t>punkti</a:t>
          </a:r>
          <a:endParaRPr lang="lv-LV" sz="1100" kern="1200" dirty="0">
            <a:latin typeface="Verdana" panose="020B0604030504040204" pitchFamily="34" charset="0"/>
            <a:ea typeface="Verdana" panose="020B0604030504040204" pitchFamily="34" charset="0"/>
          </a:endParaRPr>
        </a:p>
      </dsp:txBody>
      <dsp:txXfrm>
        <a:off x="0" y="3419204"/>
        <a:ext cx="7093974" cy="2148300"/>
      </dsp:txXfrm>
    </dsp:sp>
    <dsp:sp modelId="{C728B3C9-4A6C-445A-B480-BB8C9BB50796}">
      <dsp:nvSpPr>
        <dsp:cNvPr id="0" name=""/>
        <dsp:cNvSpPr/>
      </dsp:nvSpPr>
      <dsp:spPr>
        <a:xfrm>
          <a:off x="354698" y="3256844"/>
          <a:ext cx="4965781" cy="3247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95" tIns="0" rIns="187695" bIns="0" numCol="1" spcCol="1270" anchor="ctr" anchorCtr="0">
          <a:noAutofit/>
        </a:bodyPr>
        <a:lstStyle/>
        <a:p>
          <a:pPr marL="0" lvl="0" indent="0" algn="l" defTabSz="488950">
            <a:lnSpc>
              <a:spcPct val="90000"/>
            </a:lnSpc>
            <a:spcBef>
              <a:spcPct val="0"/>
            </a:spcBef>
            <a:spcAft>
              <a:spcPct val="35000"/>
            </a:spcAft>
            <a:buNone/>
          </a:pPr>
          <a:endParaRPr lang="lv-LV" sz="1100" kern="1200" dirty="0">
            <a:solidFill>
              <a:schemeClr val="tx1"/>
            </a:solidFill>
          </a:endParaRPr>
        </a:p>
        <a:p>
          <a:pPr marL="0" lvl="0" indent="0" algn="l" defTabSz="488950">
            <a:lnSpc>
              <a:spcPct val="90000"/>
            </a:lnSpc>
            <a:spcBef>
              <a:spcPct val="0"/>
            </a:spcBef>
            <a:spcAft>
              <a:spcPct val="35000"/>
            </a:spcAft>
            <a:buNone/>
          </a:pPr>
          <a:r>
            <a:rPr lang="lv-LV" sz="1100" b="1" kern="1200" dirty="0">
              <a:solidFill>
                <a:schemeClr val="tx1"/>
              </a:solidFill>
              <a:latin typeface="Verdana" panose="020B0604030504040204" pitchFamily="34" charset="0"/>
              <a:ea typeface="Verdana" panose="020B0604030504040204" pitchFamily="34" charset="0"/>
            </a:rPr>
            <a:t>Īstenošanas iespējas un nodrošinājums (max 5 p.)</a:t>
          </a:r>
        </a:p>
        <a:p>
          <a:pPr marL="0" lvl="0" indent="0" algn="l" defTabSz="488950">
            <a:lnSpc>
              <a:spcPct val="90000"/>
            </a:lnSpc>
            <a:spcBef>
              <a:spcPct val="0"/>
            </a:spcBef>
            <a:spcAft>
              <a:spcPct val="35000"/>
            </a:spcAft>
            <a:buNone/>
          </a:pPr>
          <a:endParaRPr lang="lv-LV" sz="1100" kern="1200" dirty="0"/>
        </a:p>
      </dsp:txBody>
      <dsp:txXfrm>
        <a:off x="370550" y="3272696"/>
        <a:ext cx="4934077"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02.07.2025</a:t>
            </a:fld>
            <a:endParaRPr lang="lv-LV" altLang="lv-LV"/>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9</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10</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9.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7.xml"/><Relationship Id="rId7" Type="http://schemas.openxmlformats.org/officeDocument/2006/relationships/image" Target="../media/image3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biophot.lv/par-projektu/#doc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685800" y="4524375"/>
            <a:ext cx="7772400" cy="1233516"/>
          </a:xfrm>
        </p:spPr>
        <p:txBody>
          <a:bodyPr>
            <a:noAutofit/>
          </a:bodyPr>
          <a:lstStyle/>
          <a:p>
            <a:r>
              <a:rPr lang="lv-LV" b="1" dirty="0"/>
              <a:t>Ilgtermiņa valsts pētījumu programmas "Inovāciju fonds – Ilgtermiņa pētījumu programma”  projekta “BioPhoT” pētniecības un inovāciju projektu (PIP) konkursa vērtēšanas 2. kārta </a:t>
            </a:r>
          </a:p>
          <a:p>
            <a:r>
              <a:rPr lang="lv-LV" sz="2000" b="1" dirty="0">
                <a:solidFill>
                  <a:schemeClr val="accent2">
                    <a:lumMod val="75000"/>
                  </a:schemeClr>
                </a:solidFill>
              </a:rPr>
              <a:t>2025. gada 1. jūlijs</a:t>
            </a:r>
          </a:p>
        </p:txBody>
      </p:sp>
      <p:pic>
        <p:nvPicPr>
          <p:cNvPr id="3" name="Picture 2">
            <a:extLst>
              <a:ext uri="{FF2B5EF4-FFF2-40B4-BE49-F238E27FC236}">
                <a16:creationId xmlns:a16="http://schemas.microsoft.com/office/drawing/2014/main" id="{F4095DBE-B396-A106-B006-19679E73DF7A}"/>
              </a:ext>
            </a:extLst>
          </p:cNvPr>
          <p:cNvPicPr>
            <a:picLocks noChangeAspect="1"/>
          </p:cNvPicPr>
          <p:nvPr/>
        </p:nvPicPr>
        <p:blipFill>
          <a:blip r:embed="rId3" cstate="print"/>
          <a:srcRect/>
          <a:stretch>
            <a:fillRect/>
          </a:stretch>
        </p:blipFill>
        <p:spPr bwMode="auto">
          <a:xfrm>
            <a:off x="3087969" y="3018965"/>
            <a:ext cx="3246156" cy="135851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39260"/>
            <a:ext cx="6384324" cy="1036642"/>
          </a:xfrm>
        </p:spPr>
        <p:txBody>
          <a:bodyPr>
            <a:noAutofit/>
          </a:bodyPr>
          <a:lstStyle/>
          <a:p>
            <a:r>
              <a:rPr lang="lv-LV" sz="2000" dirty="0">
                <a:solidFill>
                  <a:schemeClr val="accent2">
                    <a:lumMod val="75000"/>
                  </a:schemeClr>
                </a:solidFill>
              </a:rPr>
              <a:t>Pieslēgšanās informācijas</a:t>
            </a:r>
            <a:br>
              <a:rPr lang="lv-LV" sz="2000" dirty="0">
                <a:solidFill>
                  <a:schemeClr val="accent2">
                    <a:lumMod val="75000"/>
                  </a:schemeClr>
                </a:solidFill>
              </a:rPr>
            </a:br>
            <a:r>
              <a:rPr lang="lv-LV" sz="2000" dirty="0">
                <a:solidFill>
                  <a:schemeClr val="accent2">
                    <a:lumMod val="75000"/>
                  </a:schemeClr>
                </a:solidFill>
              </a:rPr>
              <a:t>sistēmai (2)</a:t>
            </a:r>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1905999"/>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7D26194-A949-7399-FA09-4137132634D5}"/>
              </a:ext>
            </a:extLst>
          </p:cNvPr>
          <p:cNvPicPr>
            <a:picLocks noChangeAspect="1"/>
          </p:cNvPicPr>
          <p:nvPr/>
        </p:nvPicPr>
        <p:blipFill>
          <a:blip r:embed="rId4"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34614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6952" y="1524410"/>
            <a:ext cx="7281121" cy="45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2">
                    <a:lumMod val="75000"/>
                  </a:schemeClr>
                </a:solidFill>
              </a:rPr>
              <a:t>Pieslēgšanās informācijas</a:t>
            </a:r>
            <a:br>
              <a:rPr lang="lv-LV" sz="2200" dirty="0">
                <a:solidFill>
                  <a:schemeClr val="accent2">
                    <a:lumMod val="75000"/>
                  </a:schemeClr>
                </a:solidFill>
              </a:rPr>
            </a:br>
            <a:r>
              <a:rPr lang="lv-LV" sz="2200" dirty="0">
                <a:solidFill>
                  <a:schemeClr val="accent2">
                    <a:lumMod val="75000"/>
                  </a:schemeClr>
                </a:solidFill>
              </a:rPr>
              <a:t> sistēmai (</a:t>
            </a:r>
            <a:r>
              <a:rPr lang="en-US" sz="2200" dirty="0">
                <a:solidFill>
                  <a:schemeClr val="accent2">
                    <a:lumMod val="75000"/>
                  </a:schemeClr>
                </a:solidFill>
              </a:rPr>
              <a:t>3</a:t>
            </a:r>
            <a:r>
              <a:rPr lang="lv-LV" sz="2200" dirty="0">
                <a:solidFill>
                  <a:schemeClr val="accent2">
                    <a:lumMod val="75000"/>
                  </a:schemeClr>
                </a:solidFill>
              </a:rPr>
              <a:t>)</a:t>
            </a:r>
          </a:p>
        </p:txBody>
      </p:sp>
      <p:sp>
        <p:nvSpPr>
          <p:cNvPr id="2" name="Rectangle 1">
            <a:extLst>
              <a:ext uri="{FF2B5EF4-FFF2-40B4-BE49-F238E27FC236}">
                <a16:creationId xmlns:a16="http://schemas.microsoft.com/office/drawing/2014/main" id="{5DABAD0C-4209-21C5-BF0A-FAE9187C2E0D}"/>
              </a:ext>
            </a:extLst>
          </p:cNvPr>
          <p:cNvSpPr/>
          <p:nvPr/>
        </p:nvSpPr>
        <p:spPr>
          <a:xfrm>
            <a:off x="3581400" y="1532710"/>
            <a:ext cx="1474076" cy="400665"/>
          </a:xfrm>
          <a:prstGeom prst="rect">
            <a:avLst/>
          </a:prstGeom>
          <a:solidFill>
            <a:srgbClr val="7030A0"/>
          </a:solidFill>
          <a:ln>
            <a:solidFill>
              <a:srgbClr val="7030A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lv-LV" sz="1200" b="1" dirty="0">
                <a:ln>
                  <a:solidFill>
                    <a:srgbClr val="7030A0"/>
                  </a:solidFill>
                </a:ln>
                <a:solidFill>
                  <a:schemeClr val="bg1"/>
                </a:solidFill>
                <a:latin typeface="Verdana" panose="020B0604030504040204" pitchFamily="34" charset="0"/>
                <a:ea typeface="Verdana" panose="020B0604030504040204" pitchFamily="34" charset="0"/>
              </a:rPr>
              <a:t>Vārds, Uzvārds</a:t>
            </a:r>
          </a:p>
        </p:txBody>
      </p:sp>
      <p:sp>
        <p:nvSpPr>
          <p:cNvPr id="3" name="Rectangle 2">
            <a:extLst>
              <a:ext uri="{FF2B5EF4-FFF2-40B4-BE49-F238E27FC236}">
                <a16:creationId xmlns:a16="http://schemas.microsoft.com/office/drawing/2014/main" id="{D35BB90F-82F1-DBCF-A9C8-7FB18EEF365C}"/>
              </a:ext>
            </a:extLst>
          </p:cNvPr>
          <p:cNvSpPr/>
          <p:nvPr/>
        </p:nvSpPr>
        <p:spPr>
          <a:xfrm>
            <a:off x="5744497" y="2270921"/>
            <a:ext cx="1201993" cy="1920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6">
            <a:extLst>
              <a:ext uri="{FF2B5EF4-FFF2-40B4-BE49-F238E27FC236}">
                <a16:creationId xmlns:a16="http://schemas.microsoft.com/office/drawing/2014/main" id="{5A724694-23AD-E1E7-F7A3-E0C6B87CCE81}"/>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sp>
        <p:nvSpPr>
          <p:cNvPr id="8" name="Rectangle 7">
            <a:extLst>
              <a:ext uri="{FF2B5EF4-FFF2-40B4-BE49-F238E27FC236}">
                <a16:creationId xmlns:a16="http://schemas.microsoft.com/office/drawing/2014/main" id="{436D261A-698A-C90A-CD44-DC0004B78AEA}"/>
              </a:ext>
            </a:extLst>
          </p:cNvPr>
          <p:cNvSpPr/>
          <p:nvPr/>
        </p:nvSpPr>
        <p:spPr>
          <a:xfrm>
            <a:off x="5615275" y="2092687"/>
            <a:ext cx="1548842" cy="1782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985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chemeClr val="accent2">
                    <a:lumMod val="75000"/>
                  </a:schemeClr>
                </a:solidFill>
              </a:rPr>
              <a:t>Jauna projekta iesnieguma </a:t>
            </a:r>
            <a:br>
              <a:rPr lang="lv-LV" sz="2200" dirty="0">
                <a:solidFill>
                  <a:schemeClr val="accent2">
                    <a:lumMod val="75000"/>
                  </a:schemeClr>
                </a:solidFill>
              </a:rPr>
            </a:br>
            <a:r>
              <a:rPr lang="lv-LV" sz="2200" dirty="0">
                <a:solidFill>
                  <a:schemeClr val="accent2">
                    <a:lumMod val="75000"/>
                  </a:schemeClr>
                </a:solidFill>
              </a:rPr>
              <a:t>izveide (1)</a:t>
            </a:r>
            <a:br>
              <a:rPr lang="lv-LV" sz="2200" dirty="0">
                <a:solidFill>
                  <a:schemeClr val="accent2">
                    <a:lumMod val="75000"/>
                  </a:schemeClr>
                </a:solidFill>
              </a:rPr>
            </a:br>
            <a:r>
              <a:rPr lang="lv-LV" sz="1600" b="0" dirty="0">
                <a:solidFill>
                  <a:schemeClr val="accent2">
                    <a:lumMod val="75000"/>
                  </a:schemeClr>
                </a:solidFill>
              </a:rPr>
              <a:t>Konkursa izvēle</a:t>
            </a:r>
            <a:br>
              <a:rPr lang="lv-LV" dirty="0">
                <a:solidFill>
                  <a:srgbClr val="7030A0"/>
                </a:solidFill>
              </a:rPr>
            </a:br>
            <a:endParaRPr lang="lv-LV" dirty="0">
              <a:solidFill>
                <a:srgbClr val="FF0000"/>
              </a:solidFill>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4985"/>
          <a:stretch>
            <a:fillRect/>
          </a:stretch>
        </p:blipFill>
        <p:spPr>
          <a:xfrm>
            <a:off x="399297" y="2562446"/>
            <a:ext cx="7925996" cy="2493029"/>
          </a:xfrm>
        </p:spPr>
      </p:pic>
      <p:pic>
        <p:nvPicPr>
          <p:cNvPr id="3" name="Picture 2">
            <a:extLst>
              <a:ext uri="{FF2B5EF4-FFF2-40B4-BE49-F238E27FC236}">
                <a16:creationId xmlns:a16="http://schemas.microsoft.com/office/drawing/2014/main" id="{7744FC2B-CE86-C064-CE74-8F90876552B8}"/>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1115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097" y="2514001"/>
            <a:ext cx="6630325" cy="3162741"/>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marL="0" marR="0" lvl="0" indent="0" algn="l" defTabSz="938213" rtl="0" eaLnBrk="0" fontAlgn="base" latinLnBrk="0" hangingPunct="0">
              <a:lnSpc>
                <a:spcPct val="100000"/>
              </a:lnSpc>
              <a:spcBef>
                <a:spcPct val="0"/>
              </a:spcBef>
              <a:spcAft>
                <a:spcPct val="0"/>
              </a:spcAft>
              <a:buClrTx/>
              <a:buSzTx/>
              <a:buFontTx/>
              <a:buNone/>
              <a:tabLst/>
              <a:defRPr/>
            </a:pPr>
            <a:r>
              <a:rPr kumimoji="0" lang="lv-LV" sz="22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Jauna projekta iesnieguma </a:t>
            </a:r>
            <a:br>
              <a:rPr kumimoji="0" lang="lv-LV" sz="22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br>
            <a:r>
              <a:rPr kumimoji="0" lang="lv-LV" sz="22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izveide (2)</a:t>
            </a:r>
            <a:br>
              <a:rPr kumimoji="0" lang="lv-LV" sz="22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br>
            <a:r>
              <a:rPr kumimoji="0" lang="lv-LV" sz="1600" b="0"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Konkursa izvēle</a:t>
            </a:r>
            <a:br>
              <a:rPr kumimoji="0" lang="lv-LV" sz="24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br>
            <a:endParaRPr kumimoji="0" lang="lv-LV" sz="24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endParaRPr>
          </a:p>
        </p:txBody>
      </p:sp>
      <p:sp>
        <p:nvSpPr>
          <p:cNvPr id="8" name="Arrow: Curved Right 7">
            <a:extLst>
              <a:ext uri="{FF2B5EF4-FFF2-40B4-BE49-F238E27FC236}">
                <a16:creationId xmlns:a16="http://schemas.microsoft.com/office/drawing/2014/main" id="{87B763CC-732D-979C-7707-84C2094AD689}"/>
              </a:ext>
            </a:extLst>
          </p:cNvPr>
          <p:cNvSpPr/>
          <p:nvPr/>
        </p:nvSpPr>
        <p:spPr>
          <a:xfrm rot="19302121" flipH="1">
            <a:off x="6301368" y="4695919"/>
            <a:ext cx="297274" cy="590753"/>
          </a:xfrm>
          <a:prstGeom prst="curvedRightArrow">
            <a:avLst>
              <a:gd name="adj1" fmla="val 0"/>
              <a:gd name="adj2" fmla="val 50000"/>
              <a:gd name="adj3" fmla="val 25000"/>
            </a:avLst>
          </a:prstGeom>
          <a:solidFill>
            <a:schemeClr val="accent6"/>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b="1" dirty="0">
              <a:solidFill>
                <a:schemeClr val="tx1"/>
              </a:solidFill>
            </a:endParaRPr>
          </a:p>
        </p:txBody>
      </p:sp>
      <p:pic>
        <p:nvPicPr>
          <p:cNvPr id="2" name="Picture 1">
            <a:extLst>
              <a:ext uri="{FF2B5EF4-FFF2-40B4-BE49-F238E27FC236}">
                <a16:creationId xmlns:a16="http://schemas.microsoft.com/office/drawing/2014/main" id="{22BE84E5-BC46-D79B-CA56-93F1DDA861CD}"/>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pic>
        <p:nvPicPr>
          <p:cNvPr id="9" name="Picture 8">
            <a:extLst>
              <a:ext uri="{FF2B5EF4-FFF2-40B4-BE49-F238E27FC236}">
                <a16:creationId xmlns:a16="http://schemas.microsoft.com/office/drawing/2014/main" id="{C69AC036-455C-2634-B8A2-948E0C3E0532}"/>
              </a:ext>
            </a:extLst>
          </p:cNvPr>
          <p:cNvPicPr>
            <a:picLocks noChangeAspect="1"/>
          </p:cNvPicPr>
          <p:nvPr/>
        </p:nvPicPr>
        <p:blipFill>
          <a:blip r:embed="rId4"/>
          <a:srcRect l="18810" t="60204" r="5379" b="19540"/>
          <a:stretch>
            <a:fillRect/>
          </a:stretch>
        </p:blipFill>
        <p:spPr>
          <a:xfrm>
            <a:off x="171834" y="5732302"/>
            <a:ext cx="8404168" cy="355515"/>
          </a:xfrm>
          <a:prstGeom prst="rect">
            <a:avLst/>
          </a:prstGeom>
          <a:effectLst>
            <a:glow rad="127000">
              <a:schemeClr val="accent6">
                <a:lumMod val="20000"/>
                <a:lumOff val="80000"/>
              </a:schemeClr>
            </a:glow>
          </a:effectLst>
        </p:spPr>
      </p:pic>
      <p:sp>
        <p:nvSpPr>
          <p:cNvPr id="3" name="Rectangle: Rounded Corners 2">
            <a:extLst>
              <a:ext uri="{FF2B5EF4-FFF2-40B4-BE49-F238E27FC236}">
                <a16:creationId xmlns:a16="http://schemas.microsoft.com/office/drawing/2014/main" id="{676CC8A5-635F-836D-AC29-B3C7FF2635A5}"/>
              </a:ext>
            </a:extLst>
          </p:cNvPr>
          <p:cNvSpPr/>
          <p:nvPr/>
        </p:nvSpPr>
        <p:spPr>
          <a:xfrm>
            <a:off x="2858813" y="5370785"/>
            <a:ext cx="4056993" cy="262759"/>
          </a:xfrm>
          <a:prstGeom prst="roundRect">
            <a:avLst/>
          </a:prstGeom>
          <a:ln>
            <a:solidFill>
              <a:srgbClr val="FF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b="1" dirty="0">
                <a:latin typeface="Verdana" panose="020B0604030504040204" pitchFamily="34" charset="0"/>
                <a:ea typeface="Verdana" panose="020B0604030504040204" pitchFamily="34" charset="0"/>
              </a:rPr>
              <a:t>OSI_PIP_BioPhoT_2025/1</a:t>
            </a:r>
            <a:endParaRPr lang="en-US"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9704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995570" y="485342"/>
            <a:ext cx="6096000" cy="1036642"/>
          </a:xfrm>
        </p:spPr>
        <p:txBody>
          <a:bodyPr>
            <a:norm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 Vispārīgā informācija</a:t>
            </a:r>
          </a:p>
        </p:txBody>
      </p:sp>
      <p:grpSp>
        <p:nvGrpSpPr>
          <p:cNvPr id="6" name="Group 5">
            <a:extLst>
              <a:ext uri="{FF2B5EF4-FFF2-40B4-BE49-F238E27FC236}">
                <a16:creationId xmlns:a16="http://schemas.microsoft.com/office/drawing/2014/main" id="{0D54CF83-782D-46A3-8ED3-DF8803D2F62C}"/>
              </a:ext>
            </a:extLst>
          </p:cNvPr>
          <p:cNvGrpSpPr/>
          <p:nvPr/>
        </p:nvGrpSpPr>
        <p:grpSpPr>
          <a:xfrm>
            <a:off x="1287907" y="2061044"/>
            <a:ext cx="7289237" cy="846479"/>
            <a:chOff x="551927" y="376017"/>
            <a:chExt cx="9378958" cy="752426"/>
          </a:xfrm>
          <a:solidFill>
            <a:schemeClr val="accent2">
              <a:lumMod val="40000"/>
              <a:lumOff val="60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lstStyle/>
            <a:p>
              <a:endParaRPr lang="lv-LV"/>
            </a:p>
          </p:txBody>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Pirmā nodaļa  - Vispārīgā informācija</a:t>
              </a:r>
            </a:p>
          </p:txBody>
        </p:sp>
      </p:grpSp>
      <p:sp>
        <p:nvSpPr>
          <p:cNvPr id="9" name="Oval 8">
            <a:extLst>
              <a:ext uri="{FF2B5EF4-FFF2-40B4-BE49-F238E27FC236}">
                <a16:creationId xmlns:a16="http://schemas.microsoft.com/office/drawing/2014/main" id="{0DD491C6-1205-43FF-82B0-DC05D7AAD06D}"/>
              </a:ext>
            </a:extLst>
          </p:cNvPr>
          <p:cNvSpPr/>
          <p:nvPr/>
        </p:nvSpPr>
        <p:spPr>
          <a:xfrm>
            <a:off x="817641" y="1943478"/>
            <a:ext cx="970281" cy="1058099"/>
          </a:xfrm>
          <a:prstGeom prst="ellipse">
            <a:avLst/>
          </a:prstGeom>
          <a:ln>
            <a:solidFill>
              <a:schemeClr val="accent5">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0" name="Group 9">
            <a:extLst>
              <a:ext uri="{FF2B5EF4-FFF2-40B4-BE49-F238E27FC236}">
                <a16:creationId xmlns:a16="http://schemas.microsoft.com/office/drawing/2014/main" id="{1EC92885-C14A-4615-A596-B063B5E49A45}"/>
              </a:ext>
            </a:extLst>
          </p:cNvPr>
          <p:cNvGrpSpPr/>
          <p:nvPr/>
        </p:nvGrpSpPr>
        <p:grpSpPr>
          <a:xfrm>
            <a:off x="1719293" y="3189880"/>
            <a:ext cx="6844210" cy="846479"/>
            <a:chOff x="983310" y="1504853"/>
            <a:chExt cx="8947574" cy="752426"/>
          </a:xfrm>
          <a:solidFill>
            <a:schemeClr val="accent2">
              <a:lumMod val="60000"/>
              <a:lumOff val="40000"/>
            </a:schemeClr>
          </a:solidFill>
        </p:grpSpPr>
        <p:sp>
          <p:nvSpPr>
            <p:cNvPr id="11" name="Rectangle 24">
              <a:extLst>
                <a:ext uri="{FF2B5EF4-FFF2-40B4-BE49-F238E27FC236}">
                  <a16:creationId xmlns:a16="http://schemas.microsoft.com/office/drawing/2014/main" id="{44ACA15D-67C8-44EC-97B9-EBDFCA12813C}"/>
                </a:ext>
              </a:extLst>
            </p:cNvPr>
            <p:cNvSpPr/>
            <p:nvPr/>
          </p:nvSpPr>
          <p:spPr>
            <a:xfrm>
              <a:off x="983310" y="1504853"/>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txBody>
            <a:bodyPr/>
            <a:lstStyle/>
            <a:p>
              <a:endParaRPr lang="lv-LV"/>
            </a:p>
          </p:txBody>
        </p:sp>
        <p:sp>
          <p:nvSpPr>
            <p:cNvPr id="12" name="TextBox 11">
              <a:extLst>
                <a:ext uri="{FF2B5EF4-FFF2-40B4-BE49-F238E27FC236}">
                  <a16:creationId xmlns:a16="http://schemas.microsoft.com/office/drawing/2014/main" id="{3D2AA30B-B9AB-4D3E-A75B-B6DFC86A6D2F}"/>
                </a:ext>
              </a:extLst>
            </p:cNvPr>
            <p:cNvSpPr txBox="1"/>
            <p:nvPr/>
          </p:nvSpPr>
          <p:spPr>
            <a:xfrm>
              <a:off x="983310" y="1504853"/>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Otrā nodaļa – Zinātniskā grupa</a:t>
              </a:r>
            </a:p>
          </p:txBody>
        </p:sp>
      </p:grpSp>
      <p:sp>
        <p:nvSpPr>
          <p:cNvPr id="13" name="Oval 12">
            <a:extLst>
              <a:ext uri="{FF2B5EF4-FFF2-40B4-BE49-F238E27FC236}">
                <a16:creationId xmlns:a16="http://schemas.microsoft.com/office/drawing/2014/main" id="{855A4A41-F9E0-446A-AAA1-D9E6A389989F}"/>
              </a:ext>
            </a:extLst>
          </p:cNvPr>
          <p:cNvSpPr/>
          <p:nvPr/>
        </p:nvSpPr>
        <p:spPr>
          <a:xfrm>
            <a:off x="1249027" y="3072316"/>
            <a:ext cx="970281" cy="1058099"/>
          </a:xfrm>
          <a:prstGeom prst="ellipse">
            <a:avLst/>
          </a:prstGeom>
          <a:ln>
            <a:solidFill>
              <a:schemeClr val="accent5">
                <a:lumMod val="75000"/>
                <a:alpha val="77000"/>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4" name="Group 13">
            <a:extLst>
              <a:ext uri="{FF2B5EF4-FFF2-40B4-BE49-F238E27FC236}">
                <a16:creationId xmlns:a16="http://schemas.microsoft.com/office/drawing/2014/main" id="{FA7E2052-9A9B-41AE-9EC7-D3EC42FE6812}"/>
              </a:ext>
            </a:extLst>
          </p:cNvPr>
          <p:cNvGrpSpPr/>
          <p:nvPr/>
        </p:nvGrpSpPr>
        <p:grpSpPr>
          <a:xfrm>
            <a:off x="1719293" y="4318716"/>
            <a:ext cx="6844210" cy="846479"/>
            <a:chOff x="983310" y="2633689"/>
            <a:chExt cx="8947574" cy="752426"/>
          </a:xfrm>
          <a:solidFill>
            <a:schemeClr val="accent5">
              <a:lumMod val="60000"/>
              <a:lumOff val="4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txBody>
            <a:bodyPr/>
            <a:lstStyle/>
            <a:p>
              <a:endParaRPr lang="lv-LV"/>
            </a:p>
          </p:txBody>
        </p:sp>
        <p:sp>
          <p:nvSpPr>
            <p:cNvPr id="16" name="TextBox 15">
              <a:extLst>
                <a:ext uri="{FF2B5EF4-FFF2-40B4-BE49-F238E27FC236}">
                  <a16:creationId xmlns:a16="http://schemas.microsoft.com/office/drawing/2014/main" id="{179EB84E-9574-4712-93F4-212BA22992DE}"/>
                </a:ext>
              </a:extLst>
            </p:cNvPr>
            <p:cNvSpPr txBox="1"/>
            <p:nvPr/>
          </p:nvSpPr>
          <p:spPr>
            <a:xfrm>
              <a:off x="983310" y="2633689"/>
              <a:ext cx="8947574" cy="752426"/>
            </a:xfrm>
            <a:prstGeom prst="homePlate">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Verdana" panose="020B0604030504040204" pitchFamily="34" charset="0"/>
                  <a:ea typeface="Verdana" panose="020B0604030504040204" pitchFamily="34" charset="0"/>
                </a:rPr>
                <a:t>Trešā nodaļa – Projekta rezultāti</a:t>
              </a: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4201152"/>
            <a:ext cx="970281" cy="1058099"/>
          </a:xfrm>
          <a:prstGeom prst="ellipse">
            <a:avLst/>
          </a:prstGeom>
          <a:ln>
            <a:solidFill>
              <a:schemeClr val="accent5">
                <a:lumMod val="75000"/>
                <a:alpha val="63000"/>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846479"/>
            <a:chOff x="551927" y="3762525"/>
            <a:chExt cx="9378958" cy="752426"/>
          </a:xfrm>
          <a:solidFill>
            <a:schemeClr val="accent2">
              <a:lumMod val="75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lstStyle/>
            <a:p>
              <a:endParaRPr lang="lv-LV">
                <a:solidFill>
                  <a:schemeClr val="bg1"/>
                </a:solidFill>
              </a:endParaRPr>
            </a:p>
          </p:txBody>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bg1"/>
                  </a:solidFill>
                  <a:latin typeface="Verdana" panose="020B0604030504040204" pitchFamily="34" charset="0"/>
                  <a:ea typeface="Verdana" panose="020B0604030504040204" pitchFamily="34" charset="0"/>
                </a:rPr>
                <a:t>Ceturtā nodaļa – Projekta budžets</a:t>
              </a:r>
            </a:p>
          </p:txBody>
        </p:sp>
      </p:grpSp>
      <p:sp>
        <p:nvSpPr>
          <p:cNvPr id="21" name="Oval 20">
            <a:extLst>
              <a:ext uri="{FF2B5EF4-FFF2-40B4-BE49-F238E27FC236}">
                <a16:creationId xmlns:a16="http://schemas.microsoft.com/office/drawing/2014/main" id="{EA5973A2-3EF9-42EA-A25B-AB268B189A6C}"/>
              </a:ext>
            </a:extLst>
          </p:cNvPr>
          <p:cNvSpPr/>
          <p:nvPr/>
        </p:nvSpPr>
        <p:spPr>
          <a:xfrm>
            <a:off x="817641" y="5329986"/>
            <a:ext cx="970281" cy="1058099"/>
          </a:xfrm>
          <a:prstGeom prst="ellipse">
            <a:avLst/>
          </a:prstGeom>
          <a:ln>
            <a:solidFill>
              <a:schemeClr val="accent5">
                <a:lumMod val="75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lv-LV"/>
          </a:p>
        </p:txBody>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04638" y="2205774"/>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370" y="3217554"/>
            <a:ext cx="764822" cy="7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5">
            <a:extLst>
              <a:ext uri="{FF2B5EF4-FFF2-40B4-BE49-F238E27FC236}">
                <a16:creationId xmlns:a16="http://schemas.microsoft.com/office/drawing/2014/main" id="{A1C26D26-86FC-4A2E-AF35-F928D680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35" y="5587594"/>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38C98CF8-B371-422D-A27E-4543730ED3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468798"/>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26A83A3-40F0-6B19-ACDE-5636BAE1A709}"/>
              </a:ext>
            </a:extLst>
          </p:cNvPr>
          <p:cNvPicPr>
            <a:picLocks noChangeAspect="1"/>
          </p:cNvPicPr>
          <p:nvPr/>
        </p:nvPicPr>
        <p:blipFill>
          <a:blip r:embed="rId6"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31522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–Vispārīgā informācija</a:t>
            </a:r>
            <a:endParaRPr lang="lv-LV" sz="2200" b="0" dirty="0">
              <a:solidFill>
                <a:schemeClr val="accent2">
                  <a:lumMod val="75000"/>
                </a:schemeClr>
              </a:solidFill>
            </a:endParaRPr>
          </a:p>
        </p:txBody>
      </p:sp>
      <p:sp>
        <p:nvSpPr>
          <p:cNvPr id="3" name="Content Placeholder 2"/>
          <p:cNvSpPr>
            <a:spLocks noGrp="1"/>
          </p:cNvSpPr>
          <p:nvPr>
            <p:ph idx="1"/>
          </p:nvPr>
        </p:nvSpPr>
        <p:spPr>
          <a:xfrm>
            <a:off x="1581726" y="1668151"/>
            <a:ext cx="7350239" cy="4708531"/>
          </a:xfrm>
        </p:spPr>
        <p:txBody>
          <a:bodyPr>
            <a:normAutofit fontScale="92500" lnSpcReduction="20000"/>
          </a:bodyPr>
          <a:lstStyle/>
          <a:p>
            <a:pPr algn="just"/>
            <a:r>
              <a:rPr lang="lv-LV" sz="2400" dirty="0"/>
              <a:t>Projekta iesnieguma </a:t>
            </a:r>
            <a:r>
              <a:rPr lang="lv-LV" sz="2400" b="1" dirty="0">
                <a:solidFill>
                  <a:schemeClr val="accent2">
                    <a:lumMod val="75000"/>
                  </a:schemeClr>
                </a:solidFill>
              </a:rPr>
              <a:t>A daļā </a:t>
            </a:r>
            <a:r>
              <a:rPr lang="lv-LV" sz="2400" dirty="0"/>
              <a:t>aizpildāmi šādi informācijas lauki latviešu un angļu valodā:</a:t>
            </a:r>
          </a:p>
          <a:p>
            <a:pPr algn="just"/>
            <a:r>
              <a:rPr lang="lv-LV" sz="2400" dirty="0"/>
              <a:t>    «Projekta nosaukums»</a:t>
            </a:r>
          </a:p>
          <a:p>
            <a:pPr marL="342900" indent="-342900" algn="just">
              <a:buFont typeface="Arial" panose="020B0604020202020204" pitchFamily="34" charset="0"/>
              <a:buChar char="•"/>
            </a:pPr>
            <a:r>
              <a:rPr lang="lv-LV" sz="2400" dirty="0"/>
              <a:t>«Projekta iesniedzējs, kontaktpersona» </a:t>
            </a:r>
          </a:p>
          <a:p>
            <a:pPr marL="342900" indent="-342900" algn="just">
              <a:buFont typeface="Arial" panose="020B0604020202020204" pitchFamily="34" charset="0"/>
              <a:buChar char="•"/>
            </a:pPr>
            <a:r>
              <a:rPr lang="lv-LV" sz="2400" dirty="0"/>
              <a:t>«Projekta sadarbības partneris – zinātniskā institūcija» </a:t>
            </a:r>
          </a:p>
          <a:p>
            <a:pPr marL="342900" indent="-342900" algn="just">
              <a:buFont typeface="Arial" panose="020B0604020202020204" pitchFamily="34" charset="0"/>
              <a:buChar char="•"/>
            </a:pPr>
            <a:r>
              <a:rPr lang="lv-LV" sz="2400" dirty="0"/>
              <a:t>«Projekta vadītājs» </a:t>
            </a:r>
          </a:p>
          <a:p>
            <a:pPr marL="342900" indent="-342900" algn="just">
              <a:buFont typeface="Arial" panose="020B0604020202020204" pitchFamily="34" charset="0"/>
              <a:buChar char="•"/>
            </a:pPr>
            <a:r>
              <a:rPr lang="lv-LV" sz="2400" dirty="0"/>
              <a:t>«Zinātnes nozare, papildu nozare» </a:t>
            </a:r>
          </a:p>
          <a:p>
            <a:pPr marL="342900" indent="-342900" algn="just">
              <a:buFont typeface="Arial" panose="020B0604020202020204" pitchFamily="34" charset="0"/>
              <a:buChar char="•"/>
            </a:pPr>
            <a:r>
              <a:rPr lang="lv-LV" sz="2400" dirty="0"/>
              <a:t>«Viedās specializācijas joma» </a:t>
            </a:r>
          </a:p>
          <a:p>
            <a:pPr marL="342900" indent="-342900" algn="just">
              <a:buFont typeface="Arial" panose="020B0604020202020204" pitchFamily="34" charset="0"/>
              <a:buChar char="•"/>
            </a:pPr>
            <a:r>
              <a:rPr lang="lv-LV" sz="2400" dirty="0"/>
              <a:t>«Pētniecības veids»</a:t>
            </a:r>
          </a:p>
          <a:p>
            <a:pPr marL="342900" indent="-342900" algn="just">
              <a:buFont typeface="Arial" panose="020B0604020202020204" pitchFamily="34" charset="0"/>
              <a:buChar char="•"/>
            </a:pPr>
            <a:r>
              <a:rPr lang="lv-LV" sz="2400" dirty="0"/>
              <a:t>«Projekta kopsavilkums»</a:t>
            </a:r>
          </a:p>
          <a:p>
            <a:pPr marL="342900" indent="-342900" algn="just">
              <a:buFont typeface="Arial" panose="020B0604020202020204" pitchFamily="34" charset="0"/>
              <a:buChar char="•"/>
            </a:pPr>
            <a:r>
              <a:rPr lang="lv-LV" sz="2400" dirty="0"/>
              <a:t>«Īstenošanas periods (mēnešos)» </a:t>
            </a:r>
          </a:p>
          <a:p>
            <a:pPr algn="just"/>
            <a:r>
              <a:rPr lang="lv-LV" sz="2400" dirty="0"/>
              <a:t>Pēc datu lauku aizpildīšanas un saglabāšanas tos </a:t>
            </a:r>
          </a:p>
          <a:p>
            <a:pPr algn="just"/>
            <a:r>
              <a:rPr lang="lv-LV" sz="2400" dirty="0">
                <a:solidFill>
                  <a:schemeClr val="accent2">
                    <a:lumMod val="75000"/>
                  </a:schemeClr>
                </a:solidFill>
              </a:rPr>
              <a:t>labot nebūs iespējams! </a:t>
            </a:r>
          </a:p>
        </p:txBody>
      </p:sp>
      <p:pic>
        <p:nvPicPr>
          <p:cNvPr id="8" name="Picture 7">
            <a:extLst>
              <a:ext uri="{FF2B5EF4-FFF2-40B4-BE49-F238E27FC236}">
                <a16:creationId xmlns:a16="http://schemas.microsoft.com/office/drawing/2014/main" id="{F85C4FDC-BBCA-9E64-F113-62FC9C44C2B9}"/>
              </a:ext>
            </a:extLst>
          </p:cNvPr>
          <p:cNvPicPr>
            <a:picLocks noChangeAspect="1"/>
          </p:cNvPicPr>
          <p:nvPr/>
        </p:nvPicPr>
        <p:blipFill>
          <a:blip r:embed="rId2"/>
          <a:stretch>
            <a:fillRect/>
          </a:stretch>
        </p:blipFill>
        <p:spPr>
          <a:xfrm>
            <a:off x="1645679" y="2320826"/>
            <a:ext cx="291973" cy="291973"/>
          </a:xfrm>
          <a:prstGeom prst="rect">
            <a:avLst/>
          </a:prstGeom>
        </p:spPr>
      </p:pic>
      <p:pic>
        <p:nvPicPr>
          <p:cNvPr id="9" name="Picture 8">
            <a:extLst>
              <a:ext uri="{FF2B5EF4-FFF2-40B4-BE49-F238E27FC236}">
                <a16:creationId xmlns:a16="http://schemas.microsoft.com/office/drawing/2014/main" id="{FC1A53D0-322D-E4FA-D708-E08B0D47F1B6}"/>
              </a:ext>
            </a:extLst>
          </p:cNvPr>
          <p:cNvPicPr>
            <a:picLocks noChangeAspect="1"/>
          </p:cNvPicPr>
          <p:nvPr/>
        </p:nvPicPr>
        <p:blipFill>
          <a:blip r:embed="rId2"/>
          <a:stretch>
            <a:fillRect/>
          </a:stretch>
        </p:blipFill>
        <p:spPr>
          <a:xfrm>
            <a:off x="1645679" y="2654974"/>
            <a:ext cx="291973" cy="291973"/>
          </a:xfrm>
          <a:prstGeom prst="rect">
            <a:avLst/>
          </a:prstGeom>
        </p:spPr>
      </p:pic>
      <p:pic>
        <p:nvPicPr>
          <p:cNvPr id="10" name="Picture 9">
            <a:extLst>
              <a:ext uri="{FF2B5EF4-FFF2-40B4-BE49-F238E27FC236}">
                <a16:creationId xmlns:a16="http://schemas.microsoft.com/office/drawing/2014/main" id="{2DDC92F6-22F8-2D2D-4740-A1C7DAD78C7D}"/>
              </a:ext>
            </a:extLst>
          </p:cNvPr>
          <p:cNvPicPr>
            <a:picLocks noChangeAspect="1"/>
          </p:cNvPicPr>
          <p:nvPr/>
        </p:nvPicPr>
        <p:blipFill>
          <a:blip r:embed="rId2"/>
          <a:stretch>
            <a:fillRect/>
          </a:stretch>
        </p:blipFill>
        <p:spPr>
          <a:xfrm>
            <a:off x="1656032" y="3006052"/>
            <a:ext cx="291973" cy="291973"/>
          </a:xfrm>
          <a:prstGeom prst="rect">
            <a:avLst/>
          </a:prstGeom>
        </p:spPr>
      </p:pic>
      <p:pic>
        <p:nvPicPr>
          <p:cNvPr id="11" name="Picture 10">
            <a:extLst>
              <a:ext uri="{FF2B5EF4-FFF2-40B4-BE49-F238E27FC236}">
                <a16:creationId xmlns:a16="http://schemas.microsoft.com/office/drawing/2014/main" id="{4317ABA8-4799-5859-EF1F-DCFC9D3D9CAE}"/>
              </a:ext>
            </a:extLst>
          </p:cNvPr>
          <p:cNvPicPr>
            <a:picLocks noChangeAspect="1"/>
          </p:cNvPicPr>
          <p:nvPr/>
        </p:nvPicPr>
        <p:blipFill>
          <a:blip r:embed="rId2"/>
          <a:stretch>
            <a:fillRect/>
          </a:stretch>
        </p:blipFill>
        <p:spPr>
          <a:xfrm>
            <a:off x="1645091" y="3561154"/>
            <a:ext cx="291973" cy="291973"/>
          </a:xfrm>
          <a:prstGeom prst="rect">
            <a:avLst/>
          </a:prstGeom>
        </p:spPr>
      </p:pic>
      <p:pic>
        <p:nvPicPr>
          <p:cNvPr id="12" name="Picture 11">
            <a:extLst>
              <a:ext uri="{FF2B5EF4-FFF2-40B4-BE49-F238E27FC236}">
                <a16:creationId xmlns:a16="http://schemas.microsoft.com/office/drawing/2014/main" id="{57435143-7657-7688-0676-E62249C2B042}"/>
              </a:ext>
            </a:extLst>
          </p:cNvPr>
          <p:cNvPicPr>
            <a:picLocks noChangeAspect="1"/>
          </p:cNvPicPr>
          <p:nvPr/>
        </p:nvPicPr>
        <p:blipFill>
          <a:blip r:embed="rId2"/>
          <a:stretch>
            <a:fillRect/>
          </a:stretch>
        </p:blipFill>
        <p:spPr>
          <a:xfrm>
            <a:off x="1632603" y="3928568"/>
            <a:ext cx="291973" cy="291973"/>
          </a:xfrm>
          <a:prstGeom prst="rect">
            <a:avLst/>
          </a:prstGeom>
        </p:spPr>
      </p:pic>
      <p:pic>
        <p:nvPicPr>
          <p:cNvPr id="13" name="Picture 12">
            <a:extLst>
              <a:ext uri="{FF2B5EF4-FFF2-40B4-BE49-F238E27FC236}">
                <a16:creationId xmlns:a16="http://schemas.microsoft.com/office/drawing/2014/main" id="{676F957E-84A0-8819-16B3-5537634BC65E}"/>
              </a:ext>
            </a:extLst>
          </p:cNvPr>
          <p:cNvPicPr>
            <a:picLocks noChangeAspect="1"/>
          </p:cNvPicPr>
          <p:nvPr/>
        </p:nvPicPr>
        <p:blipFill>
          <a:blip r:embed="rId2"/>
          <a:stretch>
            <a:fillRect/>
          </a:stretch>
        </p:blipFill>
        <p:spPr>
          <a:xfrm>
            <a:off x="1631699" y="4315426"/>
            <a:ext cx="291973" cy="291973"/>
          </a:xfrm>
          <a:prstGeom prst="rect">
            <a:avLst/>
          </a:prstGeom>
        </p:spPr>
      </p:pic>
      <p:pic>
        <p:nvPicPr>
          <p:cNvPr id="14" name="Picture 13">
            <a:extLst>
              <a:ext uri="{FF2B5EF4-FFF2-40B4-BE49-F238E27FC236}">
                <a16:creationId xmlns:a16="http://schemas.microsoft.com/office/drawing/2014/main" id="{0BBF14D1-C33A-7270-B740-D1B1FEA4263C}"/>
              </a:ext>
            </a:extLst>
          </p:cNvPr>
          <p:cNvPicPr>
            <a:picLocks noChangeAspect="1"/>
          </p:cNvPicPr>
          <p:nvPr/>
        </p:nvPicPr>
        <p:blipFill>
          <a:blip r:embed="rId2"/>
          <a:stretch>
            <a:fillRect/>
          </a:stretch>
        </p:blipFill>
        <p:spPr>
          <a:xfrm>
            <a:off x="1645090" y="4667223"/>
            <a:ext cx="291973" cy="291973"/>
          </a:xfrm>
          <a:prstGeom prst="rect">
            <a:avLst/>
          </a:prstGeom>
        </p:spPr>
      </p:pic>
      <p:pic>
        <p:nvPicPr>
          <p:cNvPr id="15" name="Picture 14">
            <a:extLst>
              <a:ext uri="{FF2B5EF4-FFF2-40B4-BE49-F238E27FC236}">
                <a16:creationId xmlns:a16="http://schemas.microsoft.com/office/drawing/2014/main" id="{7CFDE6E9-2CF4-41F3-EFAE-756CAC8726B2}"/>
              </a:ext>
            </a:extLst>
          </p:cNvPr>
          <p:cNvPicPr>
            <a:picLocks noChangeAspect="1"/>
          </p:cNvPicPr>
          <p:nvPr/>
        </p:nvPicPr>
        <p:blipFill>
          <a:blip r:embed="rId2"/>
          <a:stretch>
            <a:fillRect/>
          </a:stretch>
        </p:blipFill>
        <p:spPr>
          <a:xfrm>
            <a:off x="1645089" y="4985005"/>
            <a:ext cx="291973" cy="291973"/>
          </a:xfrm>
          <a:prstGeom prst="rect">
            <a:avLst/>
          </a:prstGeom>
        </p:spPr>
      </p:pic>
      <p:pic>
        <p:nvPicPr>
          <p:cNvPr id="4" name="Picture 3">
            <a:extLst>
              <a:ext uri="{FF2B5EF4-FFF2-40B4-BE49-F238E27FC236}">
                <a16:creationId xmlns:a16="http://schemas.microsoft.com/office/drawing/2014/main" id="{976F705F-EB7D-7545-8CBD-448225BA3F50}"/>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pic>
        <p:nvPicPr>
          <p:cNvPr id="5" name="Picture 4">
            <a:extLst>
              <a:ext uri="{FF2B5EF4-FFF2-40B4-BE49-F238E27FC236}">
                <a16:creationId xmlns:a16="http://schemas.microsoft.com/office/drawing/2014/main" id="{7BED9083-9E0B-F4AF-4467-3232ABD9DECE}"/>
              </a:ext>
            </a:extLst>
          </p:cNvPr>
          <p:cNvPicPr>
            <a:picLocks noChangeAspect="1"/>
          </p:cNvPicPr>
          <p:nvPr/>
        </p:nvPicPr>
        <p:blipFill>
          <a:blip r:embed="rId2"/>
          <a:stretch>
            <a:fillRect/>
          </a:stretch>
        </p:blipFill>
        <p:spPr>
          <a:xfrm>
            <a:off x="1630795" y="5276978"/>
            <a:ext cx="291973" cy="291973"/>
          </a:xfrm>
          <a:prstGeom prst="rect">
            <a:avLst/>
          </a:prstGeom>
        </p:spPr>
      </p:pic>
    </p:spTree>
    <p:extLst>
      <p:ext uri="{BB962C8B-B14F-4D97-AF65-F5344CB8AC3E}">
        <p14:creationId xmlns:p14="http://schemas.microsoft.com/office/powerpoint/2010/main" val="324498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036C-03FF-F886-7983-ACFA9A8728E5}"/>
              </a:ext>
            </a:extLst>
          </p:cNvPr>
          <p:cNvSpPr>
            <a:spLocks noGrp="1"/>
          </p:cNvSpPr>
          <p:nvPr>
            <p:ph type="title"/>
          </p:nvPr>
        </p:nvSpPr>
        <p:spPr>
          <a:xfrm>
            <a:off x="1895168" y="381000"/>
            <a:ext cx="6791632" cy="1036642"/>
          </a:xfrm>
        </p:spPr>
        <p:txBody>
          <a:bodyPr>
            <a:norm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–Vispārīgā informācija</a:t>
            </a:r>
          </a:p>
        </p:txBody>
      </p:sp>
      <p:graphicFrame>
        <p:nvGraphicFramePr>
          <p:cNvPr id="6" name="Content Placeholder 5">
            <a:extLst>
              <a:ext uri="{FF2B5EF4-FFF2-40B4-BE49-F238E27FC236}">
                <a16:creationId xmlns:a16="http://schemas.microsoft.com/office/drawing/2014/main" id="{BDB9D07F-440D-2AE6-38F9-5D0DBFDBD7F6}"/>
              </a:ext>
            </a:extLst>
          </p:cNvPr>
          <p:cNvGraphicFramePr>
            <a:graphicFrameLocks noGrp="1"/>
          </p:cNvGraphicFramePr>
          <p:nvPr>
            <p:ph idx="1"/>
            <p:extLst>
              <p:ext uri="{D42A27DB-BD31-4B8C-83A1-F6EECF244321}">
                <p14:modId xmlns:p14="http://schemas.microsoft.com/office/powerpoint/2010/main" val="4197490766"/>
              </p:ext>
            </p:extLst>
          </p:nvPr>
        </p:nvGraphicFramePr>
        <p:xfrm>
          <a:off x="1474839" y="1533832"/>
          <a:ext cx="7211961" cy="494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7DAD685-7AE1-25AA-22C4-DDED08D7C7F6}"/>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330144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chemeClr val="accent2">
                    <a:lumMod val="75000"/>
                  </a:schemeClr>
                </a:solidFill>
              </a:rPr>
              <a:t>Jauna projekta iesnieguma </a:t>
            </a:r>
            <a:br>
              <a:rPr lang="lv-LV" sz="2200" dirty="0">
                <a:solidFill>
                  <a:schemeClr val="accent2">
                    <a:lumMod val="75000"/>
                  </a:schemeClr>
                </a:solidFill>
              </a:rPr>
            </a:br>
            <a:r>
              <a:rPr lang="lv-LV" sz="2200" dirty="0">
                <a:solidFill>
                  <a:schemeClr val="accent2">
                    <a:lumMod val="75000"/>
                  </a:schemeClr>
                </a:solidFill>
              </a:rPr>
              <a:t>izveide </a:t>
            </a:r>
            <a:br>
              <a:rPr lang="lv-LV" sz="2200" dirty="0">
                <a:solidFill>
                  <a:schemeClr val="accent2">
                    <a:lumMod val="75000"/>
                  </a:schemeClr>
                </a:solidFill>
              </a:rPr>
            </a:br>
            <a:r>
              <a:rPr lang="lv-LV" sz="1600" b="0" dirty="0">
                <a:solidFill>
                  <a:schemeClr val="accent2">
                    <a:lumMod val="75000"/>
                  </a:schemeClr>
                </a:solidFill>
              </a:rPr>
              <a:t>Informācija par projektu</a:t>
            </a:r>
            <a:br>
              <a:rPr lang="lv-LV" dirty="0">
                <a:solidFill>
                  <a:srgbClr val="7030A0"/>
                </a:solidFill>
              </a:rPr>
            </a:br>
            <a:endParaRPr lang="lv-LV" dirty="0">
              <a:solidFill>
                <a:srgbClr val="FF0000"/>
              </a:solidFill>
            </a:endParaRPr>
          </a:p>
        </p:txBody>
      </p:sp>
      <p:pic>
        <p:nvPicPr>
          <p:cNvPr id="3" name="Picture 2">
            <a:extLst>
              <a:ext uri="{FF2B5EF4-FFF2-40B4-BE49-F238E27FC236}">
                <a16:creationId xmlns:a16="http://schemas.microsoft.com/office/drawing/2014/main" id="{0EF58C21-0322-1172-71E1-9795DB5287AE}"/>
              </a:ext>
            </a:extLst>
          </p:cNvPr>
          <p:cNvPicPr>
            <a:picLocks noChangeAspect="1"/>
          </p:cNvPicPr>
          <p:nvPr/>
        </p:nvPicPr>
        <p:blipFill>
          <a:blip r:embed="rId2"/>
          <a:stretch>
            <a:fillRect/>
          </a:stretch>
        </p:blipFill>
        <p:spPr>
          <a:xfrm>
            <a:off x="592053" y="1767669"/>
            <a:ext cx="8139697" cy="3737781"/>
          </a:xfrm>
          <a:prstGeom prst="rect">
            <a:avLst/>
          </a:prstGeom>
        </p:spPr>
      </p:pic>
      <p:pic>
        <p:nvPicPr>
          <p:cNvPr id="8" name="Picture 7">
            <a:extLst>
              <a:ext uri="{FF2B5EF4-FFF2-40B4-BE49-F238E27FC236}">
                <a16:creationId xmlns:a16="http://schemas.microsoft.com/office/drawing/2014/main" id="{0A998E94-9677-2D0F-6B8C-3FF25600ABB6}"/>
              </a:ext>
            </a:extLst>
          </p:cNvPr>
          <p:cNvPicPr>
            <a:picLocks noChangeAspect="1"/>
          </p:cNvPicPr>
          <p:nvPr/>
        </p:nvPicPr>
        <p:blipFill>
          <a:blip r:embed="rId3"/>
          <a:stretch>
            <a:fillRect/>
          </a:stretch>
        </p:blipFill>
        <p:spPr>
          <a:xfrm>
            <a:off x="476250" y="5432469"/>
            <a:ext cx="8255500" cy="1141627"/>
          </a:xfrm>
          <a:prstGeom prst="rect">
            <a:avLst/>
          </a:prstGeom>
        </p:spPr>
      </p:pic>
      <p:pic>
        <p:nvPicPr>
          <p:cNvPr id="2" name="Picture 1">
            <a:extLst>
              <a:ext uri="{FF2B5EF4-FFF2-40B4-BE49-F238E27FC236}">
                <a16:creationId xmlns:a16="http://schemas.microsoft.com/office/drawing/2014/main" id="{800207AA-1E04-FC16-4523-96672BAF8C37}"/>
              </a:ext>
            </a:extLst>
          </p:cNvPr>
          <p:cNvPicPr>
            <a:picLocks noChangeAspect="1"/>
          </p:cNvPicPr>
          <p:nvPr/>
        </p:nvPicPr>
        <p:blipFill>
          <a:blip r:embed="rId4" cstate="print"/>
          <a:srcRect/>
          <a:stretch>
            <a:fillRect/>
          </a:stretch>
        </p:blipFill>
        <p:spPr bwMode="auto">
          <a:xfrm>
            <a:off x="7164117" y="225683"/>
            <a:ext cx="1809422" cy="757242"/>
          </a:xfrm>
          <a:prstGeom prst="rect">
            <a:avLst/>
          </a:prstGeom>
          <a:noFill/>
          <a:ln w="9525">
            <a:noFill/>
            <a:miter lim="800000"/>
            <a:headEnd/>
            <a:tailEnd/>
          </a:ln>
        </p:spPr>
      </p:pic>
      <p:sp>
        <p:nvSpPr>
          <p:cNvPr id="5" name="Rectangle 4">
            <a:extLst>
              <a:ext uri="{FF2B5EF4-FFF2-40B4-BE49-F238E27FC236}">
                <a16:creationId xmlns:a16="http://schemas.microsoft.com/office/drawing/2014/main" id="{61CCC355-B641-2FB9-5BBF-63A82AA0D3E2}"/>
              </a:ext>
            </a:extLst>
          </p:cNvPr>
          <p:cNvSpPr/>
          <p:nvPr/>
        </p:nvSpPr>
        <p:spPr>
          <a:xfrm>
            <a:off x="2249214" y="3720663"/>
            <a:ext cx="6482536" cy="29429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3029F7F-0876-6599-0DB9-34DCBBAF7423}"/>
              </a:ext>
            </a:extLst>
          </p:cNvPr>
          <p:cNvSpPr/>
          <p:nvPr/>
        </p:nvSpPr>
        <p:spPr>
          <a:xfrm>
            <a:off x="2249214" y="4111576"/>
            <a:ext cx="6482536" cy="29429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C8A7312-36EE-8A0B-6D50-E3FF5FD3ED5E}"/>
              </a:ext>
            </a:extLst>
          </p:cNvPr>
          <p:cNvSpPr/>
          <p:nvPr/>
        </p:nvSpPr>
        <p:spPr>
          <a:xfrm>
            <a:off x="2249214" y="5077871"/>
            <a:ext cx="6482536" cy="29429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90A6A737-34C1-FBDA-38B5-0F7235F2E96B}"/>
              </a:ext>
            </a:extLst>
          </p:cNvPr>
          <p:cNvSpPr/>
          <p:nvPr/>
        </p:nvSpPr>
        <p:spPr>
          <a:xfrm>
            <a:off x="2249214" y="4555042"/>
            <a:ext cx="6482536" cy="29429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54F13D8E-0C9E-7E75-21A1-0B6A485362FE}"/>
              </a:ext>
            </a:extLst>
          </p:cNvPr>
          <p:cNvSpPr/>
          <p:nvPr/>
        </p:nvSpPr>
        <p:spPr>
          <a:xfrm>
            <a:off x="2249214" y="3315538"/>
            <a:ext cx="6482536" cy="255949"/>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r>
              <a:rPr lang="lv-LV" sz="1000" b="1" dirty="0">
                <a:solidFill>
                  <a:schemeClr val="tx1"/>
                </a:solidFill>
                <a:latin typeface="Verdana" panose="020B0604030504040204" pitchFamily="34" charset="0"/>
                <a:ea typeface="Verdana" panose="020B0604030504040204" pitchFamily="34" charset="0"/>
              </a:rPr>
              <a:t>-</a:t>
            </a:r>
            <a:r>
              <a:rPr lang="lv-LV" sz="1000" b="1" dirty="0">
                <a:solidFill>
                  <a:schemeClr val="bg1">
                    <a:lumMod val="50000"/>
                  </a:schemeClr>
                </a:solidFill>
                <a:latin typeface="Verdana" panose="020B0604030504040204" pitchFamily="34" charset="0"/>
                <a:ea typeface="Verdana" panose="020B0604030504040204" pitchFamily="34" charset="0"/>
              </a:rPr>
              <a:t>lūdzu izvēlieties projekta iesniedzēju-</a:t>
            </a:r>
            <a:endParaRPr lang="en-US" sz="1000" b="1" dirty="0">
              <a:solidFill>
                <a:schemeClr val="bg1">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4362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34D8-74DC-4437-B97F-77C1BB16F630}"/>
              </a:ext>
            </a:extLst>
          </p:cNvPr>
          <p:cNvSpPr>
            <a:spLocks noGrp="1"/>
          </p:cNvSpPr>
          <p:nvPr>
            <p:ph type="title"/>
          </p:nvPr>
        </p:nvSpPr>
        <p:spPr>
          <a:xfrm>
            <a:off x="1800745" y="452278"/>
            <a:ext cx="7226300" cy="1416852"/>
          </a:xfrm>
        </p:spPr>
        <p:txBody>
          <a:bodyPr>
            <a:noAutofit/>
          </a:bodyPr>
          <a:lstStyle/>
          <a:p>
            <a:r>
              <a:rPr lang="lv-LV" sz="2200" dirty="0">
                <a:solidFill>
                  <a:schemeClr val="accent2">
                    <a:lumMod val="75000"/>
                  </a:schemeClr>
                </a:solidFill>
              </a:rPr>
              <a:t>Jauna projekta iesnieguma </a:t>
            </a:r>
            <a:br>
              <a:rPr lang="lv-LV" sz="2200" dirty="0">
                <a:solidFill>
                  <a:schemeClr val="accent2">
                    <a:lumMod val="75000"/>
                  </a:schemeClr>
                </a:solidFill>
              </a:rPr>
            </a:br>
            <a:r>
              <a:rPr lang="lv-LV" sz="2200" dirty="0">
                <a:solidFill>
                  <a:schemeClr val="accent2">
                    <a:lumMod val="75000"/>
                  </a:schemeClr>
                </a:solidFill>
              </a:rPr>
              <a:t>izveide </a:t>
            </a:r>
            <a:br>
              <a:rPr lang="lv-LV" sz="2200" dirty="0">
                <a:solidFill>
                  <a:schemeClr val="accent2">
                    <a:lumMod val="75000"/>
                  </a:schemeClr>
                </a:solidFill>
              </a:rPr>
            </a:br>
            <a:r>
              <a:rPr lang="lv-LV" sz="1600" b="0" dirty="0">
                <a:solidFill>
                  <a:schemeClr val="accent2">
                    <a:lumMod val="75000"/>
                  </a:schemeClr>
                </a:solidFill>
              </a:rPr>
              <a:t>Projekta vadītāja pievienošana</a:t>
            </a:r>
            <a:br>
              <a:rPr lang="lv-LV" sz="2200" dirty="0">
                <a:solidFill>
                  <a:srgbClr val="7030A0"/>
                </a:solidFill>
              </a:rPr>
            </a:br>
            <a:endParaRPr lang="en-US" sz="2200" dirty="0"/>
          </a:p>
        </p:txBody>
      </p:sp>
      <p:sp>
        <p:nvSpPr>
          <p:cNvPr id="3" name="Content Placeholder 2">
            <a:extLst>
              <a:ext uri="{FF2B5EF4-FFF2-40B4-BE49-F238E27FC236}">
                <a16:creationId xmlns:a16="http://schemas.microsoft.com/office/drawing/2014/main" id="{52AEFA5F-7B28-44C6-87E6-831BCDD7E637}"/>
              </a:ext>
            </a:extLst>
          </p:cNvPr>
          <p:cNvSpPr>
            <a:spLocks noGrp="1"/>
          </p:cNvSpPr>
          <p:nvPr>
            <p:ph idx="1"/>
          </p:nvPr>
        </p:nvSpPr>
        <p:spPr>
          <a:xfrm>
            <a:off x="1460500" y="1752600"/>
            <a:ext cx="7226300" cy="4373573"/>
          </a:xfrm>
        </p:spPr>
        <p:txBody>
          <a:bodyPr/>
          <a:lstStyle/>
          <a:p>
            <a:endParaRPr lang="lv-LV" dirty="0"/>
          </a:p>
          <a:p>
            <a:r>
              <a:rPr lang="lv-LV" dirty="0"/>
              <a:t>Pievienot reģistrētu projekta vadītāju – atlasa pēc vārda, uzvārda un e-pasta.</a:t>
            </a:r>
          </a:p>
          <a:p>
            <a:endParaRPr lang="lv-LV" dirty="0"/>
          </a:p>
          <a:p>
            <a:endParaRPr lang="en-US" dirty="0"/>
          </a:p>
        </p:txBody>
      </p:sp>
      <p:pic>
        <p:nvPicPr>
          <p:cNvPr id="7" name="Picture 6">
            <a:extLst>
              <a:ext uri="{FF2B5EF4-FFF2-40B4-BE49-F238E27FC236}">
                <a16:creationId xmlns:a16="http://schemas.microsoft.com/office/drawing/2014/main" id="{FABEF263-1AFC-480F-B6F6-6006D304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81" y="3191211"/>
            <a:ext cx="6230219" cy="2086266"/>
          </a:xfrm>
          <a:prstGeom prst="rect">
            <a:avLst/>
          </a:prstGeom>
        </p:spPr>
      </p:pic>
      <p:pic>
        <p:nvPicPr>
          <p:cNvPr id="6" name="Picture 5">
            <a:extLst>
              <a:ext uri="{FF2B5EF4-FFF2-40B4-BE49-F238E27FC236}">
                <a16:creationId xmlns:a16="http://schemas.microsoft.com/office/drawing/2014/main" id="{37B8D110-A908-F304-F8FF-F1F2E8241B9B}"/>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376936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60F-62B9-4ACC-AADC-D4EFE04AF804}"/>
              </a:ext>
            </a:extLst>
          </p:cNvPr>
          <p:cNvSpPr>
            <a:spLocks noGrp="1"/>
          </p:cNvSpPr>
          <p:nvPr>
            <p:ph type="title"/>
          </p:nvPr>
        </p:nvSpPr>
        <p:spPr>
          <a:xfrm>
            <a:off x="1879600" y="476710"/>
            <a:ext cx="6502400" cy="1123535"/>
          </a:xfrm>
        </p:spPr>
        <p:txBody>
          <a:bodyPr>
            <a:normAutofit/>
          </a:bodyPr>
          <a:lstStyle/>
          <a:p>
            <a:r>
              <a:rPr lang="lv-LV" sz="2200" dirty="0">
                <a:solidFill>
                  <a:schemeClr val="accent2">
                    <a:lumMod val="75000"/>
                  </a:schemeClr>
                </a:solidFill>
              </a:rPr>
              <a:t>Jauna projekta iesnieguma </a:t>
            </a:r>
            <a:br>
              <a:rPr lang="lv-LV" sz="2200" dirty="0">
                <a:solidFill>
                  <a:schemeClr val="accent2">
                    <a:lumMod val="75000"/>
                  </a:schemeClr>
                </a:solidFill>
              </a:rPr>
            </a:br>
            <a:r>
              <a:rPr lang="lv-LV" sz="2200" dirty="0">
                <a:solidFill>
                  <a:schemeClr val="accent2">
                    <a:lumMod val="75000"/>
                  </a:schemeClr>
                </a:solidFill>
              </a:rPr>
              <a:t>izveide </a:t>
            </a:r>
            <a:br>
              <a:rPr lang="lv-LV" sz="2200" dirty="0">
                <a:solidFill>
                  <a:schemeClr val="accent2">
                    <a:lumMod val="75000"/>
                  </a:schemeClr>
                </a:solidFill>
              </a:rPr>
            </a:br>
            <a:r>
              <a:rPr lang="lv-LV" sz="1400" b="0" dirty="0">
                <a:solidFill>
                  <a:schemeClr val="accent2">
                    <a:lumMod val="75000"/>
                  </a:schemeClr>
                </a:solidFill>
              </a:rPr>
              <a:t>Projekta vadītāja pievienošana</a:t>
            </a:r>
            <a:endParaRPr lang="en-US" sz="1400" b="0" dirty="0">
              <a:solidFill>
                <a:schemeClr val="accent2">
                  <a:lumMod val="75000"/>
                </a:schemeClr>
              </a:solidFill>
            </a:endParaRPr>
          </a:p>
        </p:txBody>
      </p:sp>
      <p:sp>
        <p:nvSpPr>
          <p:cNvPr id="3" name="Content Placeholder 2">
            <a:extLst>
              <a:ext uri="{FF2B5EF4-FFF2-40B4-BE49-F238E27FC236}">
                <a16:creationId xmlns:a16="http://schemas.microsoft.com/office/drawing/2014/main" id="{B6612BC0-F42E-4998-8ECC-42EAF1B1D434}"/>
              </a:ext>
            </a:extLst>
          </p:cNvPr>
          <p:cNvSpPr>
            <a:spLocks noGrp="1"/>
          </p:cNvSpPr>
          <p:nvPr>
            <p:ph idx="1"/>
          </p:nvPr>
        </p:nvSpPr>
        <p:spPr>
          <a:xfrm>
            <a:off x="1879600" y="1752600"/>
            <a:ext cx="6807200" cy="4724400"/>
          </a:xfrm>
        </p:spPr>
        <p:txBody>
          <a:bodyPr>
            <a:normAutofit/>
          </a:bodyPr>
          <a:lstStyle/>
          <a:p>
            <a:r>
              <a:rPr lang="lv-LV" dirty="0"/>
              <a:t>Pievienot nereģistrētu projekta vadītāju var šeit:</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solidFill>
                  <a:schemeClr val="accent2">
                    <a:lumMod val="75000"/>
                  </a:schemeClr>
                </a:solidFill>
              </a:rPr>
              <a:t>Projekta vadītāja pievienošana šeit nenozīmē, ka projekta vadītājam ir NZDIS lietotāja tiesības!</a:t>
            </a:r>
            <a:endParaRPr lang="en-US" dirty="0">
              <a:solidFill>
                <a:schemeClr val="accent2">
                  <a:lumMod val="75000"/>
                </a:schemeClr>
              </a:solidFill>
            </a:endParaRPr>
          </a:p>
        </p:txBody>
      </p:sp>
      <p:pic>
        <p:nvPicPr>
          <p:cNvPr id="7" name="Picture 6">
            <a:extLst>
              <a:ext uri="{FF2B5EF4-FFF2-40B4-BE49-F238E27FC236}">
                <a16:creationId xmlns:a16="http://schemas.microsoft.com/office/drawing/2014/main" id="{EB7C261F-1199-487E-AACB-8B0D1E49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39" y="2439639"/>
            <a:ext cx="7341922" cy="2995961"/>
          </a:xfrm>
          <a:prstGeom prst="rect">
            <a:avLst/>
          </a:prstGeom>
        </p:spPr>
      </p:pic>
      <p:pic>
        <p:nvPicPr>
          <p:cNvPr id="6" name="Picture 5">
            <a:extLst>
              <a:ext uri="{FF2B5EF4-FFF2-40B4-BE49-F238E27FC236}">
                <a16:creationId xmlns:a16="http://schemas.microsoft.com/office/drawing/2014/main" id="{1DD62E61-B4F3-66D9-5A0A-C24C2E92D6D0}"/>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54828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47" y="844944"/>
            <a:ext cx="7090253" cy="821261"/>
          </a:xfrm>
        </p:spPr>
        <p:txBody>
          <a:bodyPr>
            <a:noAutofit/>
          </a:bodyPr>
          <a:lstStyle/>
          <a:p>
            <a:r>
              <a:rPr lang="lv-LV" sz="2200" dirty="0">
                <a:solidFill>
                  <a:srgbClr val="C00000"/>
                </a:solidFill>
              </a:rPr>
              <a:t>Prezentācijā izskatāmie </a:t>
            </a:r>
            <a:br>
              <a:rPr lang="lv-LV" sz="2200" dirty="0">
                <a:solidFill>
                  <a:srgbClr val="C00000"/>
                </a:solidFill>
              </a:rPr>
            </a:br>
            <a:r>
              <a:rPr lang="lv-LV" sz="2200" dirty="0">
                <a:solidFill>
                  <a:srgbClr val="C00000"/>
                </a:solidFill>
              </a:rPr>
              <a:t>jautājumi</a:t>
            </a:r>
          </a:p>
        </p:txBody>
      </p:sp>
      <p:sp>
        <p:nvSpPr>
          <p:cNvPr id="13" name="Rectangle 12">
            <a:extLst>
              <a:ext uri="{FF2B5EF4-FFF2-40B4-BE49-F238E27FC236}">
                <a16:creationId xmlns:a16="http://schemas.microsoft.com/office/drawing/2014/main" id="{B757AE9B-4309-4FC2-AD4D-37EDB2724E12}"/>
              </a:ext>
            </a:extLst>
          </p:cNvPr>
          <p:cNvSpPr/>
          <p:nvPr/>
        </p:nvSpPr>
        <p:spPr>
          <a:xfrm>
            <a:off x="1590827" y="3554137"/>
            <a:ext cx="6869088" cy="592881"/>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5" name="Rectangle 14">
            <a:extLst>
              <a:ext uri="{FF2B5EF4-FFF2-40B4-BE49-F238E27FC236}">
                <a16:creationId xmlns:a16="http://schemas.microsoft.com/office/drawing/2014/main" id="{25C58D71-41A3-47BF-83A9-782EFD158449}"/>
              </a:ext>
            </a:extLst>
          </p:cNvPr>
          <p:cNvSpPr/>
          <p:nvPr/>
        </p:nvSpPr>
        <p:spPr>
          <a:xfrm>
            <a:off x="1596547" y="4253771"/>
            <a:ext cx="6869088" cy="510515"/>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3"/>
            <a:ext cx="6888741" cy="52985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003450"/>
            <a:ext cx="6888741" cy="789318"/>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8564" y="2073885"/>
            <a:ext cx="456153" cy="457200"/>
          </a:xfrm>
          <a:prstGeom prst="rect">
            <a:avLst/>
          </a:prstGeom>
          <a:solidFill>
            <a:srgbClr val="FF9900"/>
          </a:solidFill>
          <a:ln>
            <a:noFill/>
          </a:ln>
        </p:spPr>
      </p:pic>
      <p:pic>
        <p:nvPicPr>
          <p:cNvPr id="27" name="Picture 4" descr="Image result for checklist icon">
            <a:extLst>
              <a:ext uri="{FF2B5EF4-FFF2-40B4-BE49-F238E27FC236}">
                <a16:creationId xmlns:a16="http://schemas.microsoft.com/office/drawing/2014/main" id="{42B1CE79-C0B3-44BB-8925-41DEFB726069}"/>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6237" y="2885259"/>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7691C7A4-97A6-457D-BB76-6F72FC8B823A}"/>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6045" y="422873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5A5C9781-2F9D-4130-8F97-44E4974DCC45}"/>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2699" y="3570428"/>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55081" y="1972665"/>
            <a:ext cx="6540579" cy="209850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Galvenie nosacījumi 2025. gada </a:t>
            </a:r>
            <a:r>
              <a:rPr lang="lv-LV" sz="1400" dirty="0">
                <a:latin typeface="Verdana" panose="020B0604030504040204" pitchFamily="34" charset="0"/>
                <a:ea typeface="Verdana" panose="020B0604030504040204" pitchFamily="34" charset="0"/>
              </a:rPr>
              <a:t>projekta “BioPhoT” pētniecības un inovāciju projektu (PIP) konkursa vērtēšanas </a:t>
            </a:r>
            <a:r>
              <a:rPr lang="lv-LV" sz="1400" b="1" dirty="0">
                <a:latin typeface="Verdana" panose="020B0604030504040204" pitchFamily="34" charset="0"/>
                <a:ea typeface="Verdana" panose="020B0604030504040204" pitchFamily="34" charset="0"/>
              </a:rPr>
              <a:t>2. kārtas </a:t>
            </a:r>
            <a:r>
              <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projektu konkursā</a:t>
            </a:r>
          </a:p>
          <a:p>
            <a:pPr algn="just">
              <a:lnSpc>
                <a:spcPct val="107000"/>
              </a:lnSpc>
              <a:spcAft>
                <a:spcPts val="800"/>
              </a:spcAft>
            </a:pPr>
            <a:endPar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endPar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837853" y="3037398"/>
            <a:ext cx="6686967"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saistošie normatīvie akti</a:t>
            </a:r>
          </a:p>
        </p:txBody>
      </p:sp>
      <p:sp>
        <p:nvSpPr>
          <p:cNvPr id="41" name="Content Placeholder 2">
            <a:extLst>
              <a:ext uri="{FF2B5EF4-FFF2-40B4-BE49-F238E27FC236}">
                <a16:creationId xmlns:a16="http://schemas.microsoft.com/office/drawing/2014/main" id="{D804483C-7A06-4704-A743-AEAE88838F7E}"/>
              </a:ext>
            </a:extLst>
          </p:cNvPr>
          <p:cNvSpPr txBox="1">
            <a:spLocks/>
          </p:cNvSpPr>
          <p:nvPr/>
        </p:nvSpPr>
        <p:spPr bwMode="auto">
          <a:xfrm>
            <a:off x="1837853" y="3680139"/>
            <a:ext cx="6656664"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aizpildīšana, nosacījumi un iesniegšana</a:t>
            </a:r>
          </a:p>
        </p:txBody>
      </p:sp>
      <p:sp>
        <p:nvSpPr>
          <p:cNvPr id="45" name="Content Placeholder 2">
            <a:extLst>
              <a:ext uri="{FF2B5EF4-FFF2-40B4-BE49-F238E27FC236}">
                <a16:creationId xmlns:a16="http://schemas.microsoft.com/office/drawing/2014/main" id="{E7204620-1F31-455D-8CF0-71A19E79B734}"/>
              </a:ext>
            </a:extLst>
          </p:cNvPr>
          <p:cNvSpPr txBox="1">
            <a:spLocks/>
          </p:cNvSpPr>
          <p:nvPr/>
        </p:nvSpPr>
        <p:spPr bwMode="auto">
          <a:xfrm>
            <a:off x="1837853" y="4363623"/>
            <a:ext cx="662206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Administratīvās un zinātniskās izvērtēšanas nosacījumi</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20824E5-51FC-0B03-7508-2DF74744DF6D}"/>
              </a:ext>
            </a:extLst>
          </p:cNvPr>
          <p:cNvPicPr>
            <a:picLocks noChangeAspect="1"/>
          </p:cNvPicPr>
          <p:nvPr/>
        </p:nvPicPr>
        <p:blipFill>
          <a:blip r:embed="rId4"/>
          <a:stretch>
            <a:fillRect/>
          </a:stretch>
        </p:blipFill>
        <p:spPr>
          <a:xfrm>
            <a:off x="1081612" y="4913903"/>
            <a:ext cx="457240" cy="457240"/>
          </a:xfrm>
          <a:prstGeom prst="rect">
            <a:avLst/>
          </a:prstGeom>
        </p:spPr>
      </p:pic>
      <p:sp>
        <p:nvSpPr>
          <p:cNvPr id="5" name="Rectangle 4">
            <a:extLst>
              <a:ext uri="{FF2B5EF4-FFF2-40B4-BE49-F238E27FC236}">
                <a16:creationId xmlns:a16="http://schemas.microsoft.com/office/drawing/2014/main" id="{6E03C81B-7793-B217-FA0F-457E7491A899}"/>
              </a:ext>
            </a:extLst>
          </p:cNvPr>
          <p:cNvSpPr/>
          <p:nvPr/>
        </p:nvSpPr>
        <p:spPr>
          <a:xfrm>
            <a:off x="1585188" y="4913903"/>
            <a:ext cx="6888741" cy="592677"/>
          </a:xfrm>
          <a:prstGeom prst="rect">
            <a:avLst/>
          </a:prstGeom>
          <a:solidFill>
            <a:sysClr val="window" lastClr="FFFFFF">
              <a:lumMod val="95000"/>
            </a:sysClr>
          </a:solidFill>
          <a:ln w="25400" cap="flat" cmpd="sng" algn="ctr">
            <a:noFill/>
            <a:prstDash val="solid"/>
          </a:ln>
          <a:effectLst/>
        </p:spPr>
        <p:txBody>
          <a:bodyPr anchor="ctr"/>
          <a:lstStyle/>
          <a:p>
            <a:pPr>
              <a:defRPr/>
            </a:pPr>
            <a:r>
              <a:rPr lang="lv-LV" kern="0" dirty="0">
                <a:latin typeface="Times New Roman"/>
              </a:rPr>
              <a:t>      </a:t>
            </a:r>
            <a:r>
              <a:rPr lang="lv-LV" sz="1400" kern="0" dirty="0">
                <a:latin typeface="Verdana" panose="020B0604030504040204" pitchFamily="34" charset="0"/>
                <a:ea typeface="Verdana" panose="020B0604030504040204" pitchFamily="34" charset="0"/>
              </a:rPr>
              <a:t>Konkursa laika grafiks</a:t>
            </a:r>
          </a:p>
        </p:txBody>
      </p:sp>
      <p:pic>
        <p:nvPicPr>
          <p:cNvPr id="7" name="Picture 6">
            <a:extLst>
              <a:ext uri="{FF2B5EF4-FFF2-40B4-BE49-F238E27FC236}">
                <a16:creationId xmlns:a16="http://schemas.microsoft.com/office/drawing/2014/main" id="{228A8931-C988-BA20-47D2-AF18BDF15881}"/>
              </a:ext>
            </a:extLst>
          </p:cNvPr>
          <p:cNvPicPr>
            <a:picLocks noChangeAspect="1"/>
          </p:cNvPicPr>
          <p:nvPr/>
        </p:nvPicPr>
        <p:blipFill>
          <a:blip r:embed="rId5" cstate="print"/>
          <a:srcRect/>
          <a:stretch>
            <a:fillRect/>
          </a:stretch>
        </p:blipFill>
        <p:spPr bwMode="auto">
          <a:xfrm>
            <a:off x="7035194" y="142079"/>
            <a:ext cx="1809422" cy="757242"/>
          </a:xfrm>
          <a:prstGeom prst="rect">
            <a:avLst/>
          </a:prstGeom>
          <a:noFill/>
          <a:ln w="9525">
            <a:noFill/>
            <a:miter lim="800000"/>
            <a:headEnd/>
            <a:tailEnd/>
          </a:ln>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b="0" dirty="0">
                <a:solidFill>
                  <a:schemeClr val="accent2">
                    <a:lumMod val="75000"/>
                  </a:schemeClr>
                </a:solidFill>
              </a:rPr>
              <a:t>1.nodaļa –Vispārīgā informācija </a:t>
            </a:r>
            <a:br>
              <a:rPr lang="lv-LV" sz="2000" b="0" dirty="0">
                <a:solidFill>
                  <a:schemeClr val="accent2">
                    <a:lumMod val="75000"/>
                  </a:schemeClr>
                </a:solidFill>
              </a:rPr>
            </a:br>
            <a:r>
              <a:rPr lang="lv-LV" sz="1600" b="0" dirty="0">
                <a:solidFill>
                  <a:schemeClr val="accent2">
                    <a:lumMod val="75000"/>
                  </a:schemeClr>
                </a:solidFill>
              </a:rPr>
              <a:t>Informācijas sistēmas nosacījumi</a:t>
            </a:r>
            <a:endParaRPr lang="lv-LV" sz="2200" dirty="0">
              <a:solidFill>
                <a:schemeClr val="accent2">
                  <a:lumMod val="75000"/>
                </a:schemeClr>
              </a:solidFill>
            </a:endParaRPr>
          </a:p>
        </p:txBody>
      </p:sp>
      <p:sp>
        <p:nvSpPr>
          <p:cNvPr id="3" name="Content Placeholder 2"/>
          <p:cNvSpPr>
            <a:spLocks noGrp="1"/>
          </p:cNvSpPr>
          <p:nvPr>
            <p:ph idx="1"/>
          </p:nvPr>
        </p:nvSpPr>
        <p:spPr>
          <a:xfrm>
            <a:off x="165786" y="1649540"/>
            <a:ext cx="8812427" cy="4827460"/>
          </a:xfrm>
        </p:spPr>
        <p:txBody>
          <a:bodyPr>
            <a:normAutofit/>
          </a:bodyPr>
          <a:lstStyle/>
          <a:p>
            <a:pPr algn="just"/>
            <a:r>
              <a:rPr lang="lv-LV" sz="1600" dirty="0"/>
              <a:t>	Pēc sadaļas «Vispārīgā informācija» aizpildīšanas un saglabāšanas 	projekta iesniegumam tiks piešķirts numurs </a:t>
            </a:r>
          </a:p>
          <a:p>
            <a:pPr algn="just"/>
            <a:r>
              <a:rPr lang="lv-LV" sz="1600" b="1" dirty="0">
                <a:solidFill>
                  <a:schemeClr val="accent5">
                    <a:lumMod val="75000"/>
                  </a:schemeClr>
                </a:solidFill>
              </a:rPr>
              <a:t>             </a:t>
            </a:r>
            <a:r>
              <a:rPr lang="lv-LV" sz="1600" b="1" dirty="0">
                <a:solidFill>
                  <a:schemeClr val="accent2">
                    <a:lumMod val="75000"/>
                  </a:schemeClr>
                </a:solidFill>
              </a:rPr>
              <a:t>OSI_PIP_BioPhoT-2025/1-XXXX</a:t>
            </a:r>
            <a:r>
              <a:rPr lang="lv-LV" sz="1600" dirty="0"/>
              <a:t>,</a:t>
            </a:r>
            <a:r>
              <a:rPr lang="lv-LV" sz="1600" b="1" dirty="0"/>
              <a:t> </a:t>
            </a:r>
            <a:endParaRPr lang="lv-LV" sz="1600" dirty="0"/>
          </a:p>
          <a:p>
            <a:pPr algn="just"/>
            <a:r>
              <a:rPr lang="lv-LV" sz="1600" dirty="0"/>
              <a:t>	kuru izmanto aizpildot institūciju apliecinājumus (projekta iesnieguma D, 	E daļas).</a:t>
            </a:r>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118" y="2922501"/>
            <a:ext cx="4269578" cy="3549138"/>
          </a:xfrm>
          <a:prstGeom prst="rect">
            <a:avLst/>
          </a:prstGeom>
        </p:spPr>
      </p:pic>
      <p:sp>
        <p:nvSpPr>
          <p:cNvPr id="11" name="Rectangle 10">
            <a:extLst>
              <a:ext uri="{FF2B5EF4-FFF2-40B4-BE49-F238E27FC236}">
                <a16:creationId xmlns:a16="http://schemas.microsoft.com/office/drawing/2014/main" id="{0EC3AD44-8D07-1010-5963-FC18C58C8F81}"/>
              </a:ext>
            </a:extLst>
          </p:cNvPr>
          <p:cNvSpPr/>
          <p:nvPr/>
        </p:nvSpPr>
        <p:spPr>
          <a:xfrm>
            <a:off x="2764221" y="4290348"/>
            <a:ext cx="3773213" cy="1927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900" dirty="0">
                <a:solidFill>
                  <a:schemeClr val="tx1"/>
                </a:solidFill>
                <a:latin typeface="Verdana" panose="020B0604030504040204" pitchFamily="34" charset="0"/>
                <a:ea typeface="Verdana" panose="020B0604030504040204" pitchFamily="34" charset="0"/>
              </a:rPr>
              <a:t>2025.gada projekts OSI_PIP_BioPhoT-2025/1-XXXX</a:t>
            </a:r>
          </a:p>
        </p:txBody>
      </p:sp>
      <p:pic>
        <p:nvPicPr>
          <p:cNvPr id="12" name="Picture 11">
            <a:extLst>
              <a:ext uri="{FF2B5EF4-FFF2-40B4-BE49-F238E27FC236}">
                <a16:creationId xmlns:a16="http://schemas.microsoft.com/office/drawing/2014/main" id="{FA9FA241-8C12-1882-21DC-2F8FFD93A10E}"/>
              </a:ext>
            </a:extLst>
          </p:cNvPr>
          <p:cNvPicPr>
            <a:picLocks noChangeAspect="1"/>
          </p:cNvPicPr>
          <p:nvPr/>
        </p:nvPicPr>
        <p:blipFill>
          <a:blip r:embed="rId3"/>
          <a:stretch>
            <a:fillRect/>
          </a:stretch>
        </p:blipFill>
        <p:spPr>
          <a:xfrm>
            <a:off x="618264" y="1649540"/>
            <a:ext cx="380219" cy="390515"/>
          </a:xfrm>
          <a:prstGeom prst="rect">
            <a:avLst/>
          </a:prstGeom>
        </p:spPr>
      </p:pic>
      <p:pic>
        <p:nvPicPr>
          <p:cNvPr id="6" name="Picture 5">
            <a:extLst>
              <a:ext uri="{FF2B5EF4-FFF2-40B4-BE49-F238E27FC236}">
                <a16:creationId xmlns:a16="http://schemas.microsoft.com/office/drawing/2014/main" id="{52ACC86F-55DB-AC7C-F945-9EE5B731583E}"/>
              </a:ext>
            </a:extLst>
          </p:cNvPr>
          <p:cNvPicPr>
            <a:picLocks noChangeAspect="1"/>
          </p:cNvPicPr>
          <p:nvPr/>
        </p:nvPicPr>
        <p:blipFill>
          <a:blip r:embed="rId4"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425457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dirty="0">
                <a:solidFill>
                  <a:schemeClr val="accent2">
                    <a:lumMod val="75000"/>
                  </a:schemeClr>
                </a:solidFill>
              </a:rPr>
              <a:t>«Vispārīgā informācija»</a:t>
            </a:r>
            <a:br>
              <a:rPr lang="lv-LV" sz="2000" dirty="0">
                <a:solidFill>
                  <a:schemeClr val="accent2">
                    <a:lumMod val="75000"/>
                  </a:schemeClr>
                </a:solidFill>
              </a:rPr>
            </a:br>
            <a:r>
              <a:rPr lang="lv-LV" sz="2000" b="0" dirty="0">
                <a:solidFill>
                  <a:schemeClr val="accent2">
                    <a:lumMod val="75000"/>
                  </a:schemeClr>
                </a:solidFill>
              </a:rPr>
              <a:t>2. nodaļa – Zinātniskā grupa</a:t>
            </a:r>
            <a:endParaRPr lang="lv-LV" sz="2000" dirty="0">
              <a:solidFill>
                <a:schemeClr val="accent2">
                  <a:lumMod val="75000"/>
                </a:schemeClr>
              </a:solidFill>
            </a:endParaRPr>
          </a:p>
        </p:txBody>
      </p:sp>
      <p:sp>
        <p:nvSpPr>
          <p:cNvPr id="3" name="Content Placeholder 2"/>
          <p:cNvSpPr>
            <a:spLocks noGrp="1"/>
          </p:cNvSpPr>
          <p:nvPr>
            <p:ph idx="1"/>
          </p:nvPr>
        </p:nvSpPr>
        <p:spPr>
          <a:xfrm>
            <a:off x="1832230" y="1417642"/>
            <a:ext cx="7067006" cy="4897462"/>
          </a:xfrm>
        </p:spPr>
        <p:txBody>
          <a:bodyPr>
            <a:normAutofit/>
          </a:bodyPr>
          <a:lstStyle/>
          <a:p>
            <a:r>
              <a:rPr lang="lv-LV" sz="1600" dirty="0"/>
              <a:t>Sadaļā «Zinātniskā grupa» augšupielādē projekta vadītāja un galveno izpildītāju CV (PDF datnes formātā). </a:t>
            </a:r>
          </a:p>
          <a:p>
            <a:pPr algn="just"/>
            <a:r>
              <a:rPr lang="lv-LV" sz="1600" dirty="0"/>
              <a:t>Projekta vadītājs un galvenie izpildītāji Curriculum Vitae </a:t>
            </a:r>
            <a:r>
              <a:rPr lang="lv-LV" sz="1600" dirty="0">
                <a:solidFill>
                  <a:schemeClr val="accent2">
                    <a:lumMod val="75000"/>
                  </a:schemeClr>
                </a:solidFill>
              </a:rPr>
              <a:t>pievieno dokumenta kopiju, kas apliecina zinātnes doktora grāda piešķiršanu.</a:t>
            </a:r>
          </a:p>
          <a:p>
            <a:pPr algn="just"/>
            <a:r>
              <a:rPr lang="lv-LV" sz="1600" dirty="0"/>
              <a:t>Ievada visu projekta zinātniskās grupas dalībnieku slodzi –projekta vadītājs, projekta galvenais izpildītājs un projekta izpildītāji</a:t>
            </a:r>
          </a:p>
        </p:txBody>
      </p:sp>
      <p:sp>
        <p:nvSpPr>
          <p:cNvPr id="4" name="Text Placeholder 3"/>
          <p:cNvSpPr>
            <a:spLocks noGrp="1"/>
          </p:cNvSpPr>
          <p:nvPr>
            <p:ph type="body" sz="quarter" idx="10"/>
          </p:nvPr>
        </p:nvSpPr>
        <p:spPr/>
        <p:txBody>
          <a:bodyPr/>
          <a:lstStyle/>
          <a:p>
            <a:endParaRPr lang="lv-LV"/>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539" y="3570074"/>
            <a:ext cx="5485509" cy="3361326"/>
          </a:xfrm>
          <a:prstGeom prst="rect">
            <a:avLst/>
          </a:prstGeom>
        </p:spPr>
      </p:pic>
      <p:pic>
        <p:nvPicPr>
          <p:cNvPr id="10" name="Picture 9">
            <a:extLst>
              <a:ext uri="{FF2B5EF4-FFF2-40B4-BE49-F238E27FC236}">
                <a16:creationId xmlns:a16="http://schemas.microsoft.com/office/drawing/2014/main" id="{58498D33-2D3E-9611-6FB3-DFB3F9564007}"/>
              </a:ext>
            </a:extLst>
          </p:cNvPr>
          <p:cNvPicPr>
            <a:picLocks noChangeAspect="1"/>
          </p:cNvPicPr>
          <p:nvPr/>
        </p:nvPicPr>
        <p:blipFill>
          <a:blip r:embed="rId3"/>
          <a:stretch>
            <a:fillRect/>
          </a:stretch>
        </p:blipFill>
        <p:spPr>
          <a:xfrm>
            <a:off x="1538539" y="1461987"/>
            <a:ext cx="291973" cy="291973"/>
          </a:xfrm>
          <a:prstGeom prst="rect">
            <a:avLst/>
          </a:prstGeom>
        </p:spPr>
      </p:pic>
      <p:pic>
        <p:nvPicPr>
          <p:cNvPr id="11" name="Picture 10">
            <a:extLst>
              <a:ext uri="{FF2B5EF4-FFF2-40B4-BE49-F238E27FC236}">
                <a16:creationId xmlns:a16="http://schemas.microsoft.com/office/drawing/2014/main" id="{D7371243-D594-A8F1-20C0-19076D3E27F0}"/>
              </a:ext>
            </a:extLst>
          </p:cNvPr>
          <p:cNvPicPr>
            <a:picLocks noChangeAspect="1"/>
          </p:cNvPicPr>
          <p:nvPr/>
        </p:nvPicPr>
        <p:blipFill>
          <a:blip r:embed="rId3"/>
          <a:stretch>
            <a:fillRect/>
          </a:stretch>
        </p:blipFill>
        <p:spPr>
          <a:xfrm>
            <a:off x="1538538" y="2063338"/>
            <a:ext cx="291973" cy="291973"/>
          </a:xfrm>
          <a:prstGeom prst="rect">
            <a:avLst/>
          </a:prstGeom>
        </p:spPr>
      </p:pic>
      <p:pic>
        <p:nvPicPr>
          <p:cNvPr id="6" name="Picture 5">
            <a:extLst>
              <a:ext uri="{FF2B5EF4-FFF2-40B4-BE49-F238E27FC236}">
                <a16:creationId xmlns:a16="http://schemas.microsoft.com/office/drawing/2014/main" id="{23A1253E-6FD0-94CF-E347-E3FDA03F30E5}"/>
              </a:ext>
            </a:extLst>
          </p:cNvPr>
          <p:cNvPicPr>
            <a:picLocks noChangeAspect="1"/>
          </p:cNvPicPr>
          <p:nvPr/>
        </p:nvPicPr>
        <p:blipFill>
          <a:blip r:embed="rId4"/>
          <a:stretch>
            <a:fillRect/>
          </a:stretch>
        </p:blipFill>
        <p:spPr>
          <a:xfrm>
            <a:off x="1538539" y="2779356"/>
            <a:ext cx="292633" cy="292633"/>
          </a:xfrm>
          <a:prstGeom prst="rect">
            <a:avLst/>
          </a:prstGeom>
        </p:spPr>
      </p:pic>
      <p:pic>
        <p:nvPicPr>
          <p:cNvPr id="7" name="Picture 6">
            <a:extLst>
              <a:ext uri="{FF2B5EF4-FFF2-40B4-BE49-F238E27FC236}">
                <a16:creationId xmlns:a16="http://schemas.microsoft.com/office/drawing/2014/main" id="{91F1BE39-E8C3-190E-2EF4-5599975976FB}"/>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
        <p:nvSpPr>
          <p:cNvPr id="9" name="Rectangle 8">
            <a:extLst>
              <a:ext uri="{FF2B5EF4-FFF2-40B4-BE49-F238E27FC236}">
                <a16:creationId xmlns:a16="http://schemas.microsoft.com/office/drawing/2014/main" id="{88DF0946-775F-FD45-4BC1-23EB21A9F34E}"/>
              </a:ext>
            </a:extLst>
          </p:cNvPr>
          <p:cNvSpPr/>
          <p:nvPr/>
        </p:nvSpPr>
        <p:spPr>
          <a:xfrm>
            <a:off x="1538539" y="4347714"/>
            <a:ext cx="4221131" cy="301924"/>
          </a:xfrm>
          <a:prstGeom prst="rect">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lv-LV" sz="1000" b="1" dirty="0">
              <a:solidFill>
                <a:schemeClr val="bg1">
                  <a:lumMod val="50000"/>
                </a:schemeClr>
              </a:solidFill>
              <a:latin typeface="Verdana" panose="020B0604030504040204" pitchFamily="34" charset="0"/>
              <a:ea typeface="Verdana" panose="020B0604030504040204" pitchFamily="34" charset="0"/>
            </a:endParaRPr>
          </a:p>
          <a:p>
            <a:pPr algn="ctr"/>
            <a:r>
              <a:rPr lang="lv-LV" sz="1000" b="1" dirty="0">
                <a:solidFill>
                  <a:schemeClr val="bg1">
                    <a:lumMod val="50000"/>
                  </a:schemeClr>
                </a:solidFill>
                <a:latin typeface="Verdana" panose="020B0604030504040204" pitchFamily="34" charset="0"/>
                <a:ea typeface="Verdana" panose="020B0604030504040204" pitchFamily="34" charset="0"/>
              </a:rPr>
              <a:t>2025.gada projekts OSI_PIP</a:t>
            </a:r>
            <a:r>
              <a:rPr lang="lv-LV" sz="1000" dirty="0">
                <a:solidFill>
                  <a:schemeClr val="bg1">
                    <a:lumMod val="50000"/>
                  </a:schemeClr>
                </a:solidFill>
                <a:latin typeface="Verdana" panose="020B0604030504040204" pitchFamily="34" charset="0"/>
                <a:ea typeface="Verdana" panose="020B0604030504040204" pitchFamily="34" charset="0"/>
              </a:rPr>
              <a:t>_</a:t>
            </a:r>
            <a:r>
              <a:rPr lang="lv-LV" sz="1000" b="1" dirty="0">
                <a:solidFill>
                  <a:schemeClr val="bg1">
                    <a:lumMod val="50000"/>
                  </a:schemeClr>
                </a:solidFill>
                <a:latin typeface="Verdana" panose="020B0604030504040204" pitchFamily="34" charset="0"/>
                <a:ea typeface="Verdana" panose="020B0604030504040204" pitchFamily="34" charset="0"/>
              </a:rPr>
              <a:t>BioPhoT-2025/1-XXXX</a:t>
            </a:r>
          </a:p>
          <a:p>
            <a:pPr algn="ctr"/>
            <a:endParaRPr lang="en-US" dirty="0"/>
          </a:p>
        </p:txBody>
      </p:sp>
    </p:spTree>
    <p:extLst>
      <p:ext uri="{BB962C8B-B14F-4D97-AF65-F5344CB8AC3E}">
        <p14:creationId xmlns:p14="http://schemas.microsoft.com/office/powerpoint/2010/main" val="395635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dirty="0">
                <a:solidFill>
                  <a:schemeClr val="accent2">
                    <a:lumMod val="75000"/>
                  </a:schemeClr>
                </a:solidFill>
              </a:rPr>
              <a:t>«Vispārīgā informācija»</a:t>
            </a:r>
            <a:br>
              <a:rPr lang="lv-LV" sz="2000" dirty="0">
                <a:solidFill>
                  <a:schemeClr val="accent2">
                    <a:lumMod val="75000"/>
                  </a:schemeClr>
                </a:solidFill>
              </a:rPr>
            </a:br>
            <a:r>
              <a:rPr lang="lv-LV" sz="1400" b="0" dirty="0">
                <a:solidFill>
                  <a:schemeClr val="accent2">
                    <a:lumMod val="75000"/>
                  </a:schemeClr>
                </a:solidFill>
              </a:rPr>
              <a:t>2. nodaļa – Zinātniskā grupa </a:t>
            </a:r>
            <a:endParaRPr lang="lv-LV" sz="2200" dirty="0">
              <a:solidFill>
                <a:schemeClr val="accent2">
                  <a:lumMod val="75000"/>
                </a:schemeClr>
              </a:solidFill>
            </a:endParaRPr>
          </a:p>
        </p:txBody>
      </p:sp>
      <p:sp>
        <p:nvSpPr>
          <p:cNvPr id="3" name="Content Placeholder 2"/>
          <p:cNvSpPr>
            <a:spLocks noGrp="1"/>
          </p:cNvSpPr>
          <p:nvPr>
            <p:ph idx="1"/>
          </p:nvPr>
        </p:nvSpPr>
        <p:spPr>
          <a:xfrm>
            <a:off x="1231900" y="1680499"/>
            <a:ext cx="7454900" cy="4635124"/>
          </a:xfrm>
        </p:spPr>
        <p:txBody>
          <a:bodyPr>
            <a:normAutofit/>
          </a:bodyPr>
          <a:lstStyle/>
          <a:p>
            <a:r>
              <a:rPr lang="lv-LV" sz="1600" dirty="0"/>
              <a:t>Sadaļā «Zinātniskā grupa» augšupielādē projekta vadītāja un galveno izpildītāju CV un zinātnes doktora grāda diploma kopiju (</a:t>
            </a:r>
            <a:r>
              <a:rPr lang="lv-LV" sz="1600" b="1" dirty="0">
                <a:solidFill>
                  <a:schemeClr val="accent2">
                    <a:lumMod val="75000"/>
                  </a:schemeClr>
                </a:solidFill>
              </a:rPr>
              <a:t>PDF datnes formātā</a:t>
            </a:r>
            <a:r>
              <a:rPr lang="lv-LV" sz="1600" dirty="0"/>
              <a:t>);</a:t>
            </a:r>
          </a:p>
          <a:p>
            <a:r>
              <a:rPr lang="lv-LV" sz="1600" dirty="0"/>
              <a:t>Ievada projekta zinātniskās grupas dalībnieku slodzi</a:t>
            </a:r>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704" y="3245162"/>
            <a:ext cx="5802452" cy="1747984"/>
          </a:xfrm>
          <a:prstGeom prst="rect">
            <a:avLst/>
          </a:prstGeom>
        </p:spPr>
      </p:pic>
      <p:sp>
        <p:nvSpPr>
          <p:cNvPr id="9" name="Rectangle 8">
            <a:extLst>
              <a:ext uri="{FF2B5EF4-FFF2-40B4-BE49-F238E27FC236}">
                <a16:creationId xmlns:a16="http://schemas.microsoft.com/office/drawing/2014/main" id="{AD8FB967-1FFA-8FD7-3D55-0A6A79AA11D3}"/>
              </a:ext>
            </a:extLst>
          </p:cNvPr>
          <p:cNvSpPr/>
          <p:nvPr/>
        </p:nvSpPr>
        <p:spPr>
          <a:xfrm>
            <a:off x="135884" y="3649551"/>
            <a:ext cx="3161704" cy="2016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lv-LV" sz="700" b="1" dirty="0">
                <a:solidFill>
                  <a:schemeClr val="tx1"/>
                </a:solidFill>
                <a:latin typeface="Verdana" panose="020B0604030504040204" pitchFamily="34" charset="0"/>
                <a:ea typeface="Verdana" panose="020B0604030504040204" pitchFamily="34" charset="0"/>
              </a:rPr>
              <a:t>2025.gada projekts OSI_PIP</a:t>
            </a:r>
            <a:r>
              <a:rPr lang="lv-LV" sz="700" dirty="0">
                <a:solidFill>
                  <a:schemeClr val="tx1"/>
                </a:solidFill>
                <a:latin typeface="Verdana" panose="020B0604030504040204" pitchFamily="34" charset="0"/>
                <a:ea typeface="Verdana" panose="020B0604030504040204" pitchFamily="34" charset="0"/>
              </a:rPr>
              <a:t>_</a:t>
            </a:r>
            <a:r>
              <a:rPr lang="lv-LV" sz="700" b="1" dirty="0">
                <a:solidFill>
                  <a:schemeClr val="tx1"/>
                </a:solidFill>
                <a:latin typeface="Verdana" panose="020B0604030504040204" pitchFamily="34" charset="0"/>
                <a:ea typeface="Verdana" panose="020B0604030504040204" pitchFamily="34" charset="0"/>
              </a:rPr>
              <a:t>BioPhoT-2025/1-XXXX</a:t>
            </a:r>
          </a:p>
          <a:p>
            <a:pPr algn="ctr"/>
            <a:endParaRPr lang="lv-LV" sz="800" dirty="0">
              <a:solidFill>
                <a:schemeClr val="tx1">
                  <a:lumMod val="50000"/>
                  <a:lumOff val="50000"/>
                </a:schemeClr>
              </a:solidFill>
            </a:endParaRPr>
          </a:p>
        </p:txBody>
      </p:sp>
      <p:pic>
        <p:nvPicPr>
          <p:cNvPr id="12" name="Picture 11">
            <a:extLst>
              <a:ext uri="{FF2B5EF4-FFF2-40B4-BE49-F238E27FC236}">
                <a16:creationId xmlns:a16="http://schemas.microsoft.com/office/drawing/2014/main" id="{7DEA383A-BB96-605E-34C6-8D2B87DC890D}"/>
              </a:ext>
            </a:extLst>
          </p:cNvPr>
          <p:cNvPicPr>
            <a:picLocks noChangeAspect="1"/>
          </p:cNvPicPr>
          <p:nvPr/>
        </p:nvPicPr>
        <p:blipFill>
          <a:blip r:embed="rId4"/>
          <a:stretch>
            <a:fillRect/>
          </a:stretch>
        </p:blipFill>
        <p:spPr>
          <a:xfrm>
            <a:off x="768155" y="1728448"/>
            <a:ext cx="291973" cy="291973"/>
          </a:xfrm>
          <a:prstGeom prst="rect">
            <a:avLst/>
          </a:prstGeom>
        </p:spPr>
      </p:pic>
      <p:pic>
        <p:nvPicPr>
          <p:cNvPr id="13" name="Picture 12">
            <a:extLst>
              <a:ext uri="{FF2B5EF4-FFF2-40B4-BE49-F238E27FC236}">
                <a16:creationId xmlns:a16="http://schemas.microsoft.com/office/drawing/2014/main" id="{7712B86E-2F49-549D-99D2-00B4C361B2CB}"/>
              </a:ext>
            </a:extLst>
          </p:cNvPr>
          <p:cNvPicPr>
            <a:picLocks noChangeAspect="1"/>
          </p:cNvPicPr>
          <p:nvPr/>
        </p:nvPicPr>
        <p:blipFill>
          <a:blip r:embed="rId4"/>
          <a:stretch>
            <a:fillRect/>
          </a:stretch>
        </p:blipFill>
        <p:spPr>
          <a:xfrm>
            <a:off x="762372" y="2508345"/>
            <a:ext cx="291973" cy="291973"/>
          </a:xfrm>
          <a:prstGeom prst="rect">
            <a:avLst/>
          </a:prstGeom>
        </p:spPr>
      </p:pic>
      <p:sp>
        <p:nvSpPr>
          <p:cNvPr id="7" name="Rectangle 6">
            <a:extLst>
              <a:ext uri="{FF2B5EF4-FFF2-40B4-BE49-F238E27FC236}">
                <a16:creationId xmlns:a16="http://schemas.microsoft.com/office/drawing/2014/main" id="{41DD91B3-08B3-AD94-2E71-1626FA984BA2}"/>
              </a:ext>
            </a:extLst>
          </p:cNvPr>
          <p:cNvSpPr/>
          <p:nvPr/>
        </p:nvSpPr>
        <p:spPr>
          <a:xfrm>
            <a:off x="3020102" y="4240161"/>
            <a:ext cx="1754335" cy="3018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lv-LV" sz="1400" b="1" dirty="0">
                <a:solidFill>
                  <a:schemeClr val="tx1"/>
                </a:solidFill>
                <a:latin typeface="Verdana" panose="020B0604030504040204" pitchFamily="34" charset="0"/>
                <a:ea typeface="Verdana" panose="020B0604030504040204" pitchFamily="34" charset="0"/>
              </a:rPr>
              <a:t>Vārds, Uzvārds</a:t>
            </a:r>
          </a:p>
        </p:txBody>
      </p:sp>
      <p:pic>
        <p:nvPicPr>
          <p:cNvPr id="6" name="Picture 5">
            <a:extLst>
              <a:ext uri="{FF2B5EF4-FFF2-40B4-BE49-F238E27FC236}">
                <a16:creationId xmlns:a16="http://schemas.microsoft.com/office/drawing/2014/main" id="{8939810F-9E8B-B7A7-210B-8A8CBD9F0CD6}"/>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
        <p:nvSpPr>
          <p:cNvPr id="11" name="Rectangle 10">
            <a:extLst>
              <a:ext uri="{FF2B5EF4-FFF2-40B4-BE49-F238E27FC236}">
                <a16:creationId xmlns:a16="http://schemas.microsoft.com/office/drawing/2014/main" id="{F64E4FB7-AB1C-C0F4-4CEA-DD632E7B71FA}"/>
              </a:ext>
            </a:extLst>
          </p:cNvPr>
          <p:cNvSpPr/>
          <p:nvPr/>
        </p:nvSpPr>
        <p:spPr>
          <a:xfrm>
            <a:off x="5326840" y="3429000"/>
            <a:ext cx="1172150" cy="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92699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3BCA-21BD-6DC0-E21A-DF9D18740E13}"/>
              </a:ext>
            </a:extLst>
          </p:cNvPr>
          <p:cNvSpPr>
            <a:spLocks noGrp="1"/>
          </p:cNvSpPr>
          <p:nvPr>
            <p:ph type="title"/>
          </p:nvPr>
        </p:nvSpPr>
        <p:spPr/>
        <p:txBody>
          <a:bodyPr>
            <a:normAutofit/>
          </a:bodyPr>
          <a:lstStyle/>
          <a:p>
            <a:r>
              <a:rPr lang="lv-LV" sz="2000" dirty="0">
                <a:solidFill>
                  <a:schemeClr val="accent2">
                    <a:lumMod val="75000"/>
                  </a:schemeClr>
                </a:solidFill>
              </a:rPr>
              <a:t>Projekta iesniegums: A daļa </a:t>
            </a:r>
            <a:br>
              <a:rPr lang="lv-LV" sz="2000" dirty="0">
                <a:solidFill>
                  <a:schemeClr val="accent2">
                    <a:lumMod val="75000"/>
                  </a:schemeClr>
                </a:solidFill>
              </a:rPr>
            </a:br>
            <a:r>
              <a:rPr lang="lv-LV" sz="2000" dirty="0">
                <a:solidFill>
                  <a:schemeClr val="accent2">
                    <a:lumMod val="75000"/>
                  </a:schemeClr>
                </a:solidFill>
              </a:rPr>
              <a:t>«Vispārīgā informācija»</a:t>
            </a:r>
            <a:br>
              <a:rPr lang="lv-LV" sz="2000" dirty="0">
                <a:solidFill>
                  <a:schemeClr val="accent2">
                    <a:lumMod val="75000"/>
                  </a:schemeClr>
                </a:solidFill>
              </a:rPr>
            </a:br>
            <a:r>
              <a:rPr lang="lv-LV" sz="2000" b="0" dirty="0">
                <a:solidFill>
                  <a:schemeClr val="accent2">
                    <a:lumMod val="75000"/>
                  </a:schemeClr>
                </a:solidFill>
              </a:rPr>
              <a:t>Projekta rezultāti</a:t>
            </a:r>
          </a:p>
        </p:txBody>
      </p:sp>
      <p:graphicFrame>
        <p:nvGraphicFramePr>
          <p:cNvPr id="7" name="Content Placeholder 6">
            <a:extLst>
              <a:ext uri="{FF2B5EF4-FFF2-40B4-BE49-F238E27FC236}">
                <a16:creationId xmlns:a16="http://schemas.microsoft.com/office/drawing/2014/main" id="{76249C6F-F508-DEA8-518C-CB6D9AEF1AB4}"/>
              </a:ext>
            </a:extLst>
          </p:cNvPr>
          <p:cNvGraphicFramePr>
            <a:graphicFrameLocks noGrp="1"/>
          </p:cNvGraphicFramePr>
          <p:nvPr>
            <p:ph idx="1"/>
            <p:extLst>
              <p:ext uri="{D42A27DB-BD31-4B8C-83A1-F6EECF244321}">
                <p14:modId xmlns:p14="http://schemas.microsoft.com/office/powerpoint/2010/main" val="3378680227"/>
              </p:ext>
            </p:extLst>
          </p:nvPr>
        </p:nvGraphicFramePr>
        <p:xfrm>
          <a:off x="327899" y="1902443"/>
          <a:ext cx="8074025" cy="4729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7F84C45-F916-4393-AD9C-5A98C45D16F1}"/>
              </a:ext>
            </a:extLst>
          </p:cNvPr>
          <p:cNvPicPr>
            <a:picLocks noChangeAspect="1"/>
          </p:cNvPicPr>
          <p:nvPr/>
        </p:nvPicPr>
        <p:blipFill>
          <a:blip r:embed="rId7" cstate="print"/>
          <a:srcRect/>
          <a:stretch>
            <a:fillRect/>
          </a:stretch>
        </p:blipFill>
        <p:spPr bwMode="auto">
          <a:xfrm>
            <a:off x="7164117" y="209912"/>
            <a:ext cx="1809422" cy="757242"/>
          </a:xfrm>
          <a:prstGeom prst="rect">
            <a:avLst/>
          </a:prstGeom>
          <a:noFill/>
          <a:ln w="9525">
            <a:noFill/>
            <a:miter lim="800000"/>
            <a:headEnd/>
            <a:tailEnd/>
          </a:ln>
        </p:spPr>
      </p:pic>
      <p:sp>
        <p:nvSpPr>
          <p:cNvPr id="5" name="Arrow: Right 4">
            <a:extLst>
              <a:ext uri="{FF2B5EF4-FFF2-40B4-BE49-F238E27FC236}">
                <a16:creationId xmlns:a16="http://schemas.microsoft.com/office/drawing/2014/main" id="{1444B412-4DD8-1620-5FEE-3CD7328CD5EF}"/>
              </a:ext>
            </a:extLst>
          </p:cNvPr>
          <p:cNvSpPr/>
          <p:nvPr/>
        </p:nvSpPr>
        <p:spPr>
          <a:xfrm rot="19834939" flipH="1">
            <a:off x="7379769" y="4585061"/>
            <a:ext cx="979436" cy="443491"/>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v-LV" sz="1000" dirty="0">
                <a:latin typeface="Verdana" panose="020B0604030504040204" pitchFamily="34" charset="0"/>
                <a:ea typeface="Verdana" panose="020B0604030504040204" pitchFamily="34" charset="0"/>
              </a:rPr>
              <a:t>OBLIGĀTI</a:t>
            </a:r>
          </a:p>
        </p:txBody>
      </p:sp>
    </p:spTree>
    <p:extLst>
      <p:ext uri="{BB962C8B-B14F-4D97-AF65-F5344CB8AC3E}">
        <p14:creationId xmlns:p14="http://schemas.microsoft.com/office/powerpoint/2010/main" val="171120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chemeClr val="accent2">
                    <a:lumMod val="75000"/>
                  </a:schemeClr>
                </a:solidFill>
              </a:rPr>
              <a:t>Projekta iesniegums: A daļa «Vispārīgā informācija»</a:t>
            </a:r>
            <a:br>
              <a:rPr lang="lv-LV" dirty="0">
                <a:solidFill>
                  <a:schemeClr val="accent2">
                    <a:lumMod val="75000"/>
                  </a:schemeClr>
                </a:solidFill>
              </a:rPr>
            </a:br>
            <a:r>
              <a:rPr lang="lv-LV" sz="1600" b="0" dirty="0">
                <a:solidFill>
                  <a:schemeClr val="accent2">
                    <a:lumMod val="75000"/>
                  </a:schemeClr>
                </a:solidFill>
              </a:rPr>
              <a:t>4. nodaļa – Projekta budžets (Informācijas sistēma)</a:t>
            </a:r>
            <a:endParaRPr lang="lv-LV" sz="2200" dirty="0">
              <a:solidFill>
                <a:schemeClr val="accent2">
                  <a:lumMod val="75000"/>
                </a:schemeClr>
              </a:solidFill>
            </a:endParaRPr>
          </a:p>
        </p:txBody>
      </p:sp>
      <p:sp>
        <p:nvSpPr>
          <p:cNvPr id="3" name="Content Placeholder 2"/>
          <p:cNvSpPr>
            <a:spLocks noGrp="1"/>
          </p:cNvSpPr>
          <p:nvPr>
            <p:ph idx="1"/>
          </p:nvPr>
        </p:nvSpPr>
        <p:spPr>
          <a:xfrm>
            <a:off x="6409426" y="1316837"/>
            <a:ext cx="2501661" cy="5315479"/>
          </a:xfrm>
        </p:spPr>
        <p:txBody>
          <a:bodyPr>
            <a:normAutofit fontScale="85000" lnSpcReduction="20000"/>
          </a:bodyPr>
          <a:lstStyle/>
          <a:p>
            <a:r>
              <a:rPr lang="lv-LV" sz="1600" dirty="0"/>
              <a:t>Izmaksas norāda veselos skaitļos norādītajā īstenošanas gadā, t.i., kolonnā «1.gads».</a:t>
            </a:r>
          </a:p>
          <a:p>
            <a:endParaRPr lang="lv-LV" sz="1600" dirty="0"/>
          </a:p>
          <a:p>
            <a:r>
              <a:rPr lang="lv-LV" sz="1600" dirty="0"/>
              <a:t>Projektā iesaistītā personāla </a:t>
            </a:r>
            <a:r>
              <a:rPr lang="lv-LV" sz="1600" b="1" dirty="0">
                <a:solidFill>
                  <a:schemeClr val="accent2">
                    <a:lumMod val="75000"/>
                  </a:schemeClr>
                </a:solidFill>
              </a:rPr>
              <a:t>kopēja noslodze PLE </a:t>
            </a:r>
            <a:r>
              <a:rPr lang="lv-LV" sz="1600" dirty="0"/>
              <a:t>aizpildās automātiski pēc atbilstošo datu ievades sadaļā «Zinātniskā grupa». </a:t>
            </a:r>
          </a:p>
          <a:p>
            <a:endParaRPr lang="lv-LV" sz="1600" dirty="0"/>
          </a:p>
          <a:p>
            <a:r>
              <a:rPr lang="lv-LV" sz="1600" b="1" dirty="0">
                <a:solidFill>
                  <a:schemeClr val="accent2">
                    <a:lumMod val="75000"/>
                  </a:schemeClr>
                </a:solidFill>
              </a:rPr>
              <a:t>Netiešās attiecināmās izmaksas </a:t>
            </a:r>
            <a:r>
              <a:rPr lang="lv-LV" sz="1600" dirty="0"/>
              <a:t>(25% no tiešajām attiec. </a:t>
            </a:r>
            <a:r>
              <a:rPr lang="lv-LV" sz="1600" dirty="0" err="1"/>
              <a:t>izm</a:t>
            </a:r>
            <a:r>
              <a:rPr lang="lv-LV" sz="1600" dirty="0"/>
              <a:t>., izņemot attiecināmās </a:t>
            </a:r>
            <a:r>
              <a:rPr lang="lv-LV" sz="1600" dirty="0" err="1"/>
              <a:t>izm</a:t>
            </a:r>
            <a:r>
              <a:rPr lang="lv-LV" sz="1600" dirty="0"/>
              <a:t>., kas radušās saistībā ar ārējo </a:t>
            </a:r>
            <a:r>
              <a:rPr lang="lv-LV" sz="1600" dirty="0" err="1"/>
              <a:t>pak.izmaksām</a:t>
            </a:r>
            <a:r>
              <a:rPr lang="lv-LV" sz="1600" dirty="0"/>
              <a:t> (MK 69.11 2.app.).</a:t>
            </a:r>
          </a:p>
          <a:p>
            <a:endParaRPr lang="lv-LV" sz="1600" dirty="0"/>
          </a:p>
          <a:p>
            <a:r>
              <a:rPr lang="lv-LV" sz="1600" dirty="0"/>
              <a:t>Netiešās attiecināmās izmaksas un izmaksas «Kopā» informācijas sistēmā tiek </a:t>
            </a:r>
            <a:r>
              <a:rPr lang="lv-LV" sz="1600" b="1" dirty="0">
                <a:solidFill>
                  <a:schemeClr val="accent2">
                    <a:lumMod val="75000"/>
                  </a:schemeClr>
                </a:solidFill>
              </a:rPr>
              <a:t>aprēķinātas automātiski. </a:t>
            </a:r>
            <a:endParaRPr lang="lv-LV" b="1" dirty="0">
              <a:solidFill>
                <a:schemeClr val="accent2">
                  <a:lumMod val="75000"/>
                </a:schemeClr>
              </a:solidFill>
            </a:endParaRPr>
          </a:p>
        </p:txBody>
      </p:sp>
      <p:pic>
        <p:nvPicPr>
          <p:cNvPr id="6" name="Picture 5">
            <a:extLst>
              <a:ext uri="{FF2B5EF4-FFF2-40B4-BE49-F238E27FC236}">
                <a16:creationId xmlns:a16="http://schemas.microsoft.com/office/drawing/2014/main" id="{D81985C0-3C27-03FB-F730-48B7BA681AA4}"/>
              </a:ext>
            </a:extLst>
          </p:cNvPr>
          <p:cNvPicPr>
            <a:picLocks noChangeAspect="1"/>
          </p:cNvPicPr>
          <p:nvPr/>
        </p:nvPicPr>
        <p:blipFill>
          <a:blip r:embed="rId2"/>
          <a:stretch>
            <a:fillRect/>
          </a:stretch>
        </p:blipFill>
        <p:spPr>
          <a:xfrm>
            <a:off x="6167222" y="3721506"/>
            <a:ext cx="292633" cy="292633"/>
          </a:xfrm>
          <a:prstGeom prst="rect">
            <a:avLst/>
          </a:prstGeom>
        </p:spPr>
      </p:pic>
      <p:pic>
        <p:nvPicPr>
          <p:cNvPr id="8" name="Picture 7">
            <a:extLst>
              <a:ext uri="{FF2B5EF4-FFF2-40B4-BE49-F238E27FC236}">
                <a16:creationId xmlns:a16="http://schemas.microsoft.com/office/drawing/2014/main" id="{B79A4062-3B58-2668-CA0C-31A62498F9E7}"/>
              </a:ext>
            </a:extLst>
          </p:cNvPr>
          <p:cNvPicPr>
            <a:picLocks noChangeAspect="1"/>
          </p:cNvPicPr>
          <p:nvPr/>
        </p:nvPicPr>
        <p:blipFill>
          <a:blip r:embed="rId2"/>
          <a:stretch>
            <a:fillRect/>
          </a:stretch>
        </p:blipFill>
        <p:spPr>
          <a:xfrm>
            <a:off x="6167221" y="1358117"/>
            <a:ext cx="292634" cy="292633"/>
          </a:xfrm>
          <a:prstGeom prst="rect">
            <a:avLst/>
          </a:prstGeom>
        </p:spPr>
      </p:pic>
      <p:pic>
        <p:nvPicPr>
          <p:cNvPr id="4" name="Picture 3">
            <a:extLst>
              <a:ext uri="{FF2B5EF4-FFF2-40B4-BE49-F238E27FC236}">
                <a16:creationId xmlns:a16="http://schemas.microsoft.com/office/drawing/2014/main" id="{A51187D2-2836-CC59-D328-32148A4634AA}"/>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pic>
        <p:nvPicPr>
          <p:cNvPr id="11" name="Picture 10">
            <a:extLst>
              <a:ext uri="{FF2B5EF4-FFF2-40B4-BE49-F238E27FC236}">
                <a16:creationId xmlns:a16="http://schemas.microsoft.com/office/drawing/2014/main" id="{54E9B475-65D9-64EC-9B0B-66061E1F9342}"/>
              </a:ext>
            </a:extLst>
          </p:cNvPr>
          <p:cNvPicPr>
            <a:picLocks noChangeAspect="1"/>
          </p:cNvPicPr>
          <p:nvPr/>
        </p:nvPicPr>
        <p:blipFill>
          <a:blip r:embed="rId4"/>
          <a:stretch>
            <a:fillRect/>
          </a:stretch>
        </p:blipFill>
        <p:spPr>
          <a:xfrm>
            <a:off x="617375" y="1584532"/>
            <a:ext cx="5395236" cy="5066433"/>
          </a:xfrm>
          <a:prstGeom prst="rect">
            <a:avLst/>
          </a:prstGeom>
        </p:spPr>
      </p:pic>
      <p:pic>
        <p:nvPicPr>
          <p:cNvPr id="12" name="Picture 11">
            <a:extLst>
              <a:ext uri="{FF2B5EF4-FFF2-40B4-BE49-F238E27FC236}">
                <a16:creationId xmlns:a16="http://schemas.microsoft.com/office/drawing/2014/main" id="{FB223CDA-14DA-8043-C311-A4187349EAD5}"/>
              </a:ext>
            </a:extLst>
          </p:cNvPr>
          <p:cNvPicPr>
            <a:picLocks noChangeAspect="1"/>
          </p:cNvPicPr>
          <p:nvPr/>
        </p:nvPicPr>
        <p:blipFill>
          <a:blip r:embed="rId2"/>
          <a:stretch>
            <a:fillRect/>
          </a:stretch>
        </p:blipFill>
        <p:spPr>
          <a:xfrm>
            <a:off x="6142007" y="2276406"/>
            <a:ext cx="292633" cy="292633"/>
          </a:xfrm>
          <a:prstGeom prst="rect">
            <a:avLst/>
          </a:prstGeom>
        </p:spPr>
      </p:pic>
      <p:sp>
        <p:nvSpPr>
          <p:cNvPr id="13" name="Rectangle 12">
            <a:extLst>
              <a:ext uri="{FF2B5EF4-FFF2-40B4-BE49-F238E27FC236}">
                <a16:creationId xmlns:a16="http://schemas.microsoft.com/office/drawing/2014/main" id="{F65AE7F9-6E5F-862F-32F8-76BA8F76AF95}"/>
              </a:ext>
            </a:extLst>
          </p:cNvPr>
          <p:cNvSpPr/>
          <p:nvPr/>
        </p:nvSpPr>
        <p:spPr>
          <a:xfrm>
            <a:off x="2579298" y="3079630"/>
            <a:ext cx="1854680" cy="146649"/>
          </a:xfrm>
          <a:prstGeom prst="rect">
            <a:avLst/>
          </a:prstGeom>
          <a:solidFill>
            <a:schemeClr val="bg1"/>
          </a:solidFill>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lv-LV" sz="800" dirty="0">
                <a:solidFill>
                  <a:schemeClr val="tx1"/>
                </a:solidFill>
                <a:latin typeface="Verdana" panose="020B0604030504040204" pitchFamily="34" charset="0"/>
                <a:ea typeface="Verdana" panose="020B0604030504040204" pitchFamily="34" charset="0"/>
              </a:rPr>
              <a:t>Projekta iesniedzēja budžets</a:t>
            </a:r>
            <a:endParaRPr lang="en-US" sz="800" dirty="0">
              <a:solidFill>
                <a:schemeClr val="tx1"/>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7D3AAAEC-B0D5-5121-F99A-5E77CDD23C13}"/>
              </a:ext>
            </a:extLst>
          </p:cNvPr>
          <p:cNvSpPr/>
          <p:nvPr/>
        </p:nvSpPr>
        <p:spPr>
          <a:xfrm>
            <a:off x="2958859" y="2468619"/>
            <a:ext cx="202721" cy="14631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22565151-81DA-29BD-E972-F8C4924C7F37}"/>
              </a:ext>
            </a:extLst>
          </p:cNvPr>
          <p:cNvPicPr>
            <a:picLocks noChangeAspect="1"/>
          </p:cNvPicPr>
          <p:nvPr/>
        </p:nvPicPr>
        <p:blipFill>
          <a:blip r:embed="rId2"/>
          <a:stretch>
            <a:fillRect/>
          </a:stretch>
        </p:blipFill>
        <p:spPr>
          <a:xfrm>
            <a:off x="6177175" y="5159802"/>
            <a:ext cx="292633" cy="292633"/>
          </a:xfrm>
          <a:prstGeom prst="rect">
            <a:avLst/>
          </a:prstGeom>
        </p:spPr>
      </p:pic>
      <p:sp>
        <p:nvSpPr>
          <p:cNvPr id="5" name="Rectangle 4">
            <a:extLst>
              <a:ext uri="{FF2B5EF4-FFF2-40B4-BE49-F238E27FC236}">
                <a16:creationId xmlns:a16="http://schemas.microsoft.com/office/drawing/2014/main" id="{16A19344-7F60-DB77-C7AE-4DB8211303F6}"/>
              </a:ext>
            </a:extLst>
          </p:cNvPr>
          <p:cNvSpPr/>
          <p:nvPr/>
        </p:nvSpPr>
        <p:spPr>
          <a:xfrm>
            <a:off x="681487" y="2468619"/>
            <a:ext cx="3640347" cy="1463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900" dirty="0">
              <a:solidFill>
                <a:schemeClr val="tx1"/>
              </a:solidFill>
              <a:latin typeface="Verdana" panose="020B0604030504040204" pitchFamily="34" charset="0"/>
              <a:ea typeface="Verdana" panose="020B0604030504040204" pitchFamily="34" charset="0"/>
            </a:endParaRPr>
          </a:p>
          <a:p>
            <a:pPr algn="ctr"/>
            <a:endParaRPr lang="lv-LV" sz="900" dirty="0">
              <a:solidFill>
                <a:schemeClr val="tx1"/>
              </a:solidFill>
              <a:latin typeface="Verdana" panose="020B0604030504040204" pitchFamily="34" charset="0"/>
              <a:ea typeface="Verdana" panose="020B0604030504040204" pitchFamily="34" charset="0"/>
            </a:endParaRPr>
          </a:p>
          <a:p>
            <a:pPr algn="ctr"/>
            <a:r>
              <a:rPr lang="lv-LV" sz="900" dirty="0">
                <a:solidFill>
                  <a:schemeClr val="tx1"/>
                </a:solidFill>
                <a:latin typeface="Verdana" panose="020B0604030504040204" pitchFamily="34" charset="0"/>
                <a:ea typeface="Verdana" panose="020B0604030504040204" pitchFamily="34" charset="0"/>
              </a:rPr>
              <a:t>2025.gada projekts OSI_PIP_BioPhoT-2025/1-XXXX</a:t>
            </a:r>
          </a:p>
          <a:p>
            <a:pPr algn="ctr"/>
            <a:endParaRPr lang="en-US" dirty="0"/>
          </a:p>
        </p:txBody>
      </p:sp>
    </p:spTree>
    <p:extLst>
      <p:ext uri="{BB962C8B-B14F-4D97-AF65-F5344CB8AC3E}">
        <p14:creationId xmlns:p14="http://schemas.microsoft.com/office/powerpoint/2010/main" val="66405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D5D47-2552-A741-62E1-D84392E27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59D35-2E8B-103B-8748-F19F86EFB530}"/>
              </a:ext>
            </a:extLst>
          </p:cNvPr>
          <p:cNvSpPr>
            <a:spLocks noGrp="1"/>
          </p:cNvSpPr>
          <p:nvPr>
            <p:ph type="title"/>
          </p:nvPr>
        </p:nvSpPr>
        <p:spPr>
          <a:xfrm>
            <a:off x="1655717" y="381000"/>
            <a:ext cx="6235148" cy="935837"/>
          </a:xfrm>
        </p:spPr>
        <p:txBody>
          <a:bodyPr>
            <a:normAutofit fontScale="90000"/>
          </a:bodyPr>
          <a:lstStyle/>
          <a:p>
            <a:r>
              <a:rPr lang="lv-LV" dirty="0">
                <a:solidFill>
                  <a:schemeClr val="accent2">
                    <a:lumMod val="75000"/>
                  </a:schemeClr>
                </a:solidFill>
              </a:rPr>
              <a:t>Projekta iesniegums: A daļa «Vispārīgā informācija»</a:t>
            </a:r>
            <a:br>
              <a:rPr lang="lv-LV" dirty="0">
                <a:solidFill>
                  <a:schemeClr val="accent2">
                    <a:lumMod val="75000"/>
                  </a:schemeClr>
                </a:solidFill>
              </a:rPr>
            </a:br>
            <a:r>
              <a:rPr lang="lv-LV" sz="1600" b="0" dirty="0">
                <a:solidFill>
                  <a:schemeClr val="accent2">
                    <a:lumMod val="75000"/>
                  </a:schemeClr>
                </a:solidFill>
              </a:rPr>
              <a:t>4. nodaļa – Projekta budžets (Informācijas sistēma)</a:t>
            </a:r>
            <a:endParaRPr lang="lv-LV" sz="2200" dirty="0">
              <a:solidFill>
                <a:schemeClr val="accent2">
                  <a:lumMod val="75000"/>
                </a:schemeClr>
              </a:solidFill>
            </a:endParaRPr>
          </a:p>
        </p:txBody>
      </p:sp>
      <p:sp>
        <p:nvSpPr>
          <p:cNvPr id="3" name="Content Placeholder 2">
            <a:extLst>
              <a:ext uri="{FF2B5EF4-FFF2-40B4-BE49-F238E27FC236}">
                <a16:creationId xmlns:a16="http://schemas.microsoft.com/office/drawing/2014/main" id="{FF4DD806-25AF-4F5D-4EA0-20F7A0CA746A}"/>
              </a:ext>
            </a:extLst>
          </p:cNvPr>
          <p:cNvSpPr>
            <a:spLocks noGrp="1"/>
          </p:cNvSpPr>
          <p:nvPr>
            <p:ph idx="1"/>
          </p:nvPr>
        </p:nvSpPr>
        <p:spPr>
          <a:xfrm>
            <a:off x="741539" y="5819026"/>
            <a:ext cx="8066031" cy="333913"/>
          </a:xfrm>
        </p:spPr>
        <p:txBody>
          <a:bodyPr>
            <a:normAutofit fontScale="85000" lnSpcReduction="10000"/>
          </a:bodyPr>
          <a:lstStyle/>
          <a:p>
            <a:r>
              <a:rPr lang="lv-LV" sz="1500" dirty="0"/>
              <a:t>Attiecīgi summējas:  </a:t>
            </a:r>
            <a:r>
              <a:rPr lang="lv-LV" sz="1400" b="1" dirty="0">
                <a:solidFill>
                  <a:schemeClr val="accent2">
                    <a:lumMod val="75000"/>
                  </a:schemeClr>
                </a:solidFill>
              </a:rPr>
              <a:t>Kopējais budžets </a:t>
            </a:r>
            <a:r>
              <a:rPr lang="lv-LV" sz="1200" dirty="0"/>
              <a:t>= </a:t>
            </a:r>
            <a:r>
              <a:rPr lang="lv-LV" sz="1400" dirty="0"/>
              <a:t>Iesniedzēja budžets + Sadarbības partnera budžets</a:t>
            </a:r>
          </a:p>
        </p:txBody>
      </p:sp>
      <p:pic>
        <p:nvPicPr>
          <p:cNvPr id="8" name="Picture 7">
            <a:extLst>
              <a:ext uri="{FF2B5EF4-FFF2-40B4-BE49-F238E27FC236}">
                <a16:creationId xmlns:a16="http://schemas.microsoft.com/office/drawing/2014/main" id="{E1C918FD-5C0F-5AF3-6055-51BF9C0B25E9}"/>
              </a:ext>
            </a:extLst>
          </p:cNvPr>
          <p:cNvPicPr>
            <a:picLocks noChangeAspect="1"/>
          </p:cNvPicPr>
          <p:nvPr/>
        </p:nvPicPr>
        <p:blipFill>
          <a:blip r:embed="rId2"/>
          <a:stretch>
            <a:fillRect/>
          </a:stretch>
        </p:blipFill>
        <p:spPr>
          <a:xfrm>
            <a:off x="448906" y="5833540"/>
            <a:ext cx="292633" cy="292633"/>
          </a:xfrm>
          <a:prstGeom prst="rect">
            <a:avLst/>
          </a:prstGeom>
        </p:spPr>
      </p:pic>
      <p:pic>
        <p:nvPicPr>
          <p:cNvPr id="4" name="Picture 3">
            <a:extLst>
              <a:ext uri="{FF2B5EF4-FFF2-40B4-BE49-F238E27FC236}">
                <a16:creationId xmlns:a16="http://schemas.microsoft.com/office/drawing/2014/main" id="{A11AD8F2-247A-AEC3-214E-A7C95328CD9A}"/>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sp>
        <p:nvSpPr>
          <p:cNvPr id="14" name="Rectangle 13">
            <a:extLst>
              <a:ext uri="{FF2B5EF4-FFF2-40B4-BE49-F238E27FC236}">
                <a16:creationId xmlns:a16="http://schemas.microsoft.com/office/drawing/2014/main" id="{6F1D4DD3-01F6-DAE9-BA12-A35DA7C03AA9}"/>
              </a:ext>
            </a:extLst>
          </p:cNvPr>
          <p:cNvSpPr/>
          <p:nvPr/>
        </p:nvSpPr>
        <p:spPr>
          <a:xfrm>
            <a:off x="2958859" y="2468619"/>
            <a:ext cx="202721" cy="14631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332CB03D-FE1F-3D0A-6568-2F1C92DC5DE2}"/>
              </a:ext>
            </a:extLst>
          </p:cNvPr>
          <p:cNvPicPr>
            <a:picLocks noChangeAspect="1"/>
          </p:cNvPicPr>
          <p:nvPr/>
        </p:nvPicPr>
        <p:blipFill>
          <a:blip r:embed="rId4"/>
          <a:srcRect b="50062"/>
          <a:stretch>
            <a:fillRect/>
          </a:stretch>
        </p:blipFill>
        <p:spPr>
          <a:xfrm>
            <a:off x="324380" y="1472154"/>
            <a:ext cx="2511770" cy="176622"/>
          </a:xfrm>
          <a:prstGeom prst="rect">
            <a:avLst/>
          </a:prstGeom>
        </p:spPr>
      </p:pic>
      <p:pic>
        <p:nvPicPr>
          <p:cNvPr id="16" name="Picture 15">
            <a:extLst>
              <a:ext uri="{FF2B5EF4-FFF2-40B4-BE49-F238E27FC236}">
                <a16:creationId xmlns:a16="http://schemas.microsoft.com/office/drawing/2014/main" id="{49A8C79B-B32A-C046-8D7E-EA0E9DC6481C}"/>
              </a:ext>
            </a:extLst>
          </p:cNvPr>
          <p:cNvPicPr>
            <a:picLocks noChangeAspect="1"/>
          </p:cNvPicPr>
          <p:nvPr/>
        </p:nvPicPr>
        <p:blipFill>
          <a:blip r:embed="rId5"/>
          <a:srcRect r="33169"/>
          <a:stretch>
            <a:fillRect/>
          </a:stretch>
        </p:blipFill>
        <p:spPr>
          <a:xfrm>
            <a:off x="324381" y="1528694"/>
            <a:ext cx="8138132" cy="4078476"/>
          </a:xfrm>
          <a:prstGeom prst="rect">
            <a:avLst/>
          </a:prstGeom>
        </p:spPr>
      </p:pic>
      <p:sp>
        <p:nvSpPr>
          <p:cNvPr id="5" name="Rectangle 4">
            <a:extLst>
              <a:ext uri="{FF2B5EF4-FFF2-40B4-BE49-F238E27FC236}">
                <a16:creationId xmlns:a16="http://schemas.microsoft.com/office/drawing/2014/main" id="{D04EADC7-5138-309D-F176-5DF993BC79DD}"/>
              </a:ext>
            </a:extLst>
          </p:cNvPr>
          <p:cNvSpPr/>
          <p:nvPr/>
        </p:nvSpPr>
        <p:spPr>
          <a:xfrm>
            <a:off x="324379" y="1513259"/>
            <a:ext cx="2511771" cy="135517"/>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lv-LV" sz="800" dirty="0">
                <a:latin typeface="Verdana" panose="020B0604030504040204" pitchFamily="34" charset="0"/>
                <a:ea typeface="Verdana" panose="020B0604030504040204" pitchFamily="34" charset="0"/>
              </a:rPr>
              <a:t>Sadarbības partnera budžets</a:t>
            </a:r>
            <a:endParaRPr lang="en-US" sz="8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D75B6CC0-467B-1D1C-72E6-09908146A498}"/>
              </a:ext>
            </a:extLst>
          </p:cNvPr>
          <p:cNvSpPr/>
          <p:nvPr/>
        </p:nvSpPr>
        <p:spPr>
          <a:xfrm>
            <a:off x="448906" y="3608347"/>
            <a:ext cx="2539644" cy="135517"/>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lv-LV" sz="800" dirty="0">
                <a:latin typeface="Verdana" panose="020B0604030504040204" pitchFamily="34" charset="0"/>
                <a:ea typeface="Verdana" panose="020B0604030504040204" pitchFamily="34" charset="0"/>
              </a:rPr>
              <a:t>Kopējā budžeta tabula</a:t>
            </a:r>
            <a:endParaRPr lang="en-US"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6473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903D-B215-AC1E-B20B-EDFE0783FD1D}"/>
              </a:ext>
            </a:extLst>
          </p:cNvPr>
          <p:cNvSpPr>
            <a:spLocks noGrp="1"/>
          </p:cNvSpPr>
          <p:nvPr>
            <p:ph type="title"/>
          </p:nvPr>
        </p:nvSpPr>
        <p:spPr>
          <a:xfrm>
            <a:off x="1963812" y="381000"/>
            <a:ext cx="6722988" cy="1036642"/>
          </a:xfrm>
        </p:spPr>
        <p:txBody>
          <a:bodyPr/>
          <a:lstStyle/>
          <a:p>
            <a:r>
              <a:rPr kumimoji="0" lang="lv-LV" sz="18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Projekta iesniegums: B daļa </a:t>
            </a:r>
            <a:br>
              <a:rPr kumimoji="0" lang="lv-LV" sz="18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br>
            <a:r>
              <a:rPr kumimoji="0" lang="lv-LV" sz="18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«Projekta apraksts»</a:t>
            </a:r>
            <a:br>
              <a:rPr kumimoji="0" lang="lv-LV" sz="24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br>
            <a:r>
              <a:rPr kumimoji="0" lang="lv-LV" sz="1300" b="0"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rPr>
              <a:t>Nosacījumi</a:t>
            </a:r>
            <a:endParaRPr lang="lv-LV" dirty="0">
              <a:solidFill>
                <a:schemeClr val="accent2">
                  <a:lumMod val="75000"/>
                </a:schemeClr>
              </a:solidFill>
            </a:endParaRPr>
          </a:p>
        </p:txBody>
      </p:sp>
      <p:graphicFrame>
        <p:nvGraphicFramePr>
          <p:cNvPr id="7" name="Content Placeholder 6">
            <a:extLst>
              <a:ext uri="{FF2B5EF4-FFF2-40B4-BE49-F238E27FC236}">
                <a16:creationId xmlns:a16="http://schemas.microsoft.com/office/drawing/2014/main" id="{A327DD8A-775F-6CC1-4982-AECE7DA5A725}"/>
              </a:ext>
            </a:extLst>
          </p:cNvPr>
          <p:cNvGraphicFramePr>
            <a:graphicFrameLocks noGrp="1"/>
          </p:cNvGraphicFramePr>
          <p:nvPr>
            <p:ph idx="1"/>
            <p:extLst>
              <p:ext uri="{D42A27DB-BD31-4B8C-83A1-F6EECF244321}">
                <p14:modId xmlns:p14="http://schemas.microsoft.com/office/powerpoint/2010/main" val="1193981392"/>
              </p:ext>
            </p:extLst>
          </p:nvPr>
        </p:nvGraphicFramePr>
        <p:xfrm>
          <a:off x="6547448" y="1199071"/>
          <a:ext cx="2596552" cy="549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49BA500-98A6-1916-193B-8CE16BB3EE28}"/>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30D4CF05-3F87-0824-1D57-07148CDA4C8D}"/>
              </a:ext>
            </a:extLst>
          </p:cNvPr>
          <p:cNvPicPr>
            <a:picLocks noChangeAspect="1"/>
          </p:cNvPicPr>
          <p:nvPr/>
        </p:nvPicPr>
        <p:blipFill>
          <a:blip r:embed="rId8"/>
          <a:stretch>
            <a:fillRect/>
          </a:stretch>
        </p:blipFill>
        <p:spPr>
          <a:xfrm>
            <a:off x="137706" y="1537778"/>
            <a:ext cx="6177145" cy="4429664"/>
          </a:xfrm>
          <a:prstGeom prst="rect">
            <a:avLst/>
          </a:prstGeom>
        </p:spPr>
      </p:pic>
      <p:sp>
        <p:nvSpPr>
          <p:cNvPr id="11" name="Rectangle 10">
            <a:extLst>
              <a:ext uri="{FF2B5EF4-FFF2-40B4-BE49-F238E27FC236}">
                <a16:creationId xmlns:a16="http://schemas.microsoft.com/office/drawing/2014/main" id="{C7691186-A52A-7AAF-B568-B6B4E9DC128B}"/>
              </a:ext>
            </a:extLst>
          </p:cNvPr>
          <p:cNvSpPr/>
          <p:nvPr/>
        </p:nvSpPr>
        <p:spPr>
          <a:xfrm>
            <a:off x="2838091" y="2757864"/>
            <a:ext cx="388188" cy="123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679465C-A682-A57D-151B-CBF388816A28}"/>
              </a:ext>
            </a:extLst>
          </p:cNvPr>
          <p:cNvSpPr/>
          <p:nvPr/>
        </p:nvSpPr>
        <p:spPr>
          <a:xfrm rot="1099031">
            <a:off x="3411647" y="4075516"/>
            <a:ext cx="1387057" cy="477637"/>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000" b="1" dirty="0">
              <a:solidFill>
                <a:schemeClr val="bg1"/>
              </a:solidFill>
              <a:latin typeface="Verdana" panose="020B0604030504040204" pitchFamily="34" charset="0"/>
              <a:ea typeface="Verdana" panose="020B0604030504040204" pitchFamily="34" charset="0"/>
            </a:endParaRPr>
          </a:p>
          <a:p>
            <a:pPr algn="ctr"/>
            <a:endParaRPr lang="lv-LV" sz="1000" b="1" dirty="0">
              <a:solidFill>
                <a:schemeClr val="bg1"/>
              </a:solidFill>
              <a:latin typeface="Verdana" panose="020B0604030504040204" pitchFamily="34" charset="0"/>
              <a:ea typeface="Verdana" panose="020B0604030504040204" pitchFamily="34" charset="0"/>
            </a:endParaRPr>
          </a:p>
          <a:p>
            <a:pPr algn="ctr"/>
            <a:r>
              <a:rPr lang="lv-LV" sz="1000" b="1" dirty="0">
                <a:solidFill>
                  <a:schemeClr val="bg1"/>
                </a:solidFill>
                <a:latin typeface="Verdana" panose="020B0604030504040204" pitchFamily="34" charset="0"/>
                <a:ea typeface="Verdana" panose="020B0604030504040204" pitchFamily="34" charset="0"/>
              </a:rPr>
              <a:t>PDF formāts!!!</a:t>
            </a:r>
          </a:p>
          <a:p>
            <a:pPr algn="ctr"/>
            <a:endParaRPr lang="en-US" dirty="0"/>
          </a:p>
        </p:txBody>
      </p:sp>
      <p:pic>
        <p:nvPicPr>
          <p:cNvPr id="5" name="Picture 4">
            <a:extLst>
              <a:ext uri="{FF2B5EF4-FFF2-40B4-BE49-F238E27FC236}">
                <a16:creationId xmlns:a16="http://schemas.microsoft.com/office/drawing/2014/main" id="{43173246-FBD4-6F70-8B50-1E99B77481AA}"/>
              </a:ext>
            </a:extLst>
          </p:cNvPr>
          <p:cNvPicPr>
            <a:picLocks noChangeAspect="1"/>
          </p:cNvPicPr>
          <p:nvPr/>
        </p:nvPicPr>
        <p:blipFill>
          <a:blip r:embed="rId9"/>
          <a:stretch>
            <a:fillRect/>
          </a:stretch>
        </p:blipFill>
        <p:spPr>
          <a:xfrm>
            <a:off x="284672" y="2711322"/>
            <a:ext cx="3864634" cy="217250"/>
          </a:xfrm>
          <a:prstGeom prst="rect">
            <a:avLst/>
          </a:prstGeom>
        </p:spPr>
      </p:pic>
    </p:spTree>
    <p:extLst>
      <p:ext uri="{BB962C8B-B14F-4D97-AF65-F5344CB8AC3E}">
        <p14:creationId xmlns:p14="http://schemas.microsoft.com/office/powerpoint/2010/main" val="335294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chemeClr val="accent2">
                    <a:lumMod val="75000"/>
                  </a:schemeClr>
                </a:solidFill>
              </a:rPr>
              <a:t>Projekta iesniegums: B daļa «Projekta apraksts»</a:t>
            </a:r>
            <a:br>
              <a:rPr lang="lv-LV" sz="2000" dirty="0">
                <a:solidFill>
                  <a:schemeClr val="accent2">
                    <a:lumMod val="75000"/>
                  </a:schemeClr>
                </a:solidFill>
              </a:rPr>
            </a:br>
            <a:r>
              <a:rPr lang="lv-LV" sz="1800" b="0" dirty="0">
                <a:solidFill>
                  <a:schemeClr val="accent2">
                    <a:lumMod val="75000"/>
                  </a:schemeClr>
                </a:solidFill>
              </a:rPr>
              <a:t>B daļas pievienošana informācijas sistēmā</a:t>
            </a:r>
            <a:endParaRPr lang="lv-LV" sz="2200" dirty="0">
              <a:solidFill>
                <a:schemeClr val="accent2">
                  <a:lumMod val="75000"/>
                </a:schemeClr>
              </a:solidFill>
            </a:endParaRPr>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6" name="Picture 5">
            <a:extLst>
              <a:ext uri="{FF2B5EF4-FFF2-40B4-BE49-F238E27FC236}">
                <a16:creationId xmlns:a16="http://schemas.microsoft.com/office/drawing/2014/main" id="{A0DE0337-EE4B-B109-E2B2-F83CF1FE35D2}"/>
              </a:ext>
            </a:extLst>
          </p:cNvPr>
          <p:cNvPicPr>
            <a:picLocks noChangeAspect="1"/>
          </p:cNvPicPr>
          <p:nvPr/>
        </p:nvPicPr>
        <p:blipFill>
          <a:blip r:embed="rId4"/>
          <a:stretch>
            <a:fillRect/>
          </a:stretch>
        </p:blipFill>
        <p:spPr>
          <a:xfrm>
            <a:off x="1343270" y="1865150"/>
            <a:ext cx="292633" cy="292633"/>
          </a:xfrm>
          <a:prstGeom prst="rect">
            <a:avLst/>
          </a:prstGeom>
        </p:spPr>
      </p:pic>
      <p:pic>
        <p:nvPicPr>
          <p:cNvPr id="8" name="Picture 7">
            <a:extLst>
              <a:ext uri="{FF2B5EF4-FFF2-40B4-BE49-F238E27FC236}">
                <a16:creationId xmlns:a16="http://schemas.microsoft.com/office/drawing/2014/main" id="{74033252-B588-C2A7-1EF5-8A1086297456}"/>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346150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474E-BDB4-911B-6ED5-11AF517F41BE}"/>
              </a:ext>
            </a:extLst>
          </p:cNvPr>
          <p:cNvSpPr>
            <a:spLocks noGrp="1"/>
          </p:cNvSpPr>
          <p:nvPr>
            <p:ph type="title"/>
          </p:nvPr>
        </p:nvSpPr>
        <p:spPr>
          <a:xfrm>
            <a:off x="1919747" y="228600"/>
            <a:ext cx="6096000" cy="1036642"/>
          </a:xfrm>
        </p:spPr>
        <p:txBody>
          <a:bodyPr/>
          <a:lstStyle/>
          <a:p>
            <a:r>
              <a:rPr lang="lv-LV" sz="2400" dirty="0">
                <a:solidFill>
                  <a:schemeClr val="accent2">
                    <a:lumMod val="75000"/>
                  </a:schemeClr>
                </a:solidFill>
              </a:rPr>
              <a:t>Projekta iesniegums: C daļa «Curriculum Vitae»</a:t>
            </a:r>
            <a:endParaRPr lang="lv-LV" dirty="0">
              <a:solidFill>
                <a:schemeClr val="accent2">
                  <a:lumMod val="75000"/>
                </a:schemeClr>
              </a:solidFill>
            </a:endParaRPr>
          </a:p>
        </p:txBody>
      </p:sp>
      <p:graphicFrame>
        <p:nvGraphicFramePr>
          <p:cNvPr id="7" name="Content Placeholder 6">
            <a:extLst>
              <a:ext uri="{FF2B5EF4-FFF2-40B4-BE49-F238E27FC236}">
                <a16:creationId xmlns:a16="http://schemas.microsoft.com/office/drawing/2014/main" id="{D0372E7C-216A-C687-46E5-E1EC238E337D}"/>
              </a:ext>
            </a:extLst>
          </p:cNvPr>
          <p:cNvGraphicFramePr>
            <a:graphicFrameLocks noGrp="1"/>
          </p:cNvGraphicFramePr>
          <p:nvPr>
            <p:ph idx="1"/>
            <p:extLst>
              <p:ext uri="{D42A27DB-BD31-4B8C-83A1-F6EECF244321}">
                <p14:modId xmlns:p14="http://schemas.microsoft.com/office/powerpoint/2010/main" val="2983031448"/>
              </p:ext>
            </p:extLst>
          </p:nvPr>
        </p:nvGraphicFramePr>
        <p:xfrm>
          <a:off x="1585452" y="1265242"/>
          <a:ext cx="7101348" cy="4860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E1AC8BB-D78E-536D-5FF4-D9C218CE14EF}"/>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7652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6328-24AE-02C2-5E6D-BC811EF19E92}"/>
              </a:ext>
            </a:extLst>
          </p:cNvPr>
          <p:cNvSpPr>
            <a:spLocks noGrp="1"/>
          </p:cNvSpPr>
          <p:nvPr>
            <p:ph type="title"/>
          </p:nvPr>
        </p:nvSpPr>
        <p:spPr>
          <a:xfrm>
            <a:off x="1713271" y="163019"/>
            <a:ext cx="6096000" cy="1036642"/>
          </a:xfrm>
        </p:spPr>
        <p:txBody>
          <a:bodyPr>
            <a:normAutofit/>
          </a:bodyPr>
          <a:lstStyle/>
          <a:p>
            <a:r>
              <a:rPr lang="lv-LV" sz="2000" dirty="0">
                <a:solidFill>
                  <a:srgbClr val="7030A0"/>
                </a:solidFill>
              </a:rPr>
              <a:t>Projekta iesniegums: </a:t>
            </a:r>
            <a:br>
              <a:rPr lang="lv-LV" sz="2000" dirty="0">
                <a:solidFill>
                  <a:srgbClr val="7030A0"/>
                </a:solidFill>
              </a:rPr>
            </a:br>
            <a:r>
              <a:rPr lang="lv-LV" sz="2000" dirty="0">
                <a:solidFill>
                  <a:srgbClr val="7030A0"/>
                </a:solidFill>
              </a:rPr>
              <a:t>Administratīvās (D, E un F) daļas</a:t>
            </a:r>
            <a:endParaRPr lang="lv-LV" sz="2000" dirty="0"/>
          </a:p>
        </p:txBody>
      </p:sp>
      <p:graphicFrame>
        <p:nvGraphicFramePr>
          <p:cNvPr id="7" name="Content Placeholder 6">
            <a:extLst>
              <a:ext uri="{FF2B5EF4-FFF2-40B4-BE49-F238E27FC236}">
                <a16:creationId xmlns:a16="http://schemas.microsoft.com/office/drawing/2014/main" id="{86A2AEAE-F1A1-94BA-427D-31FA575AD15B}"/>
              </a:ext>
            </a:extLst>
          </p:cNvPr>
          <p:cNvGraphicFramePr>
            <a:graphicFrameLocks noGrp="1"/>
          </p:cNvGraphicFramePr>
          <p:nvPr>
            <p:ph idx="1"/>
            <p:extLst>
              <p:ext uri="{D42A27DB-BD31-4B8C-83A1-F6EECF244321}">
                <p14:modId xmlns:p14="http://schemas.microsoft.com/office/powerpoint/2010/main" val="3604184499"/>
              </p:ext>
            </p:extLst>
          </p:nvPr>
        </p:nvGraphicFramePr>
        <p:xfrm>
          <a:off x="1713271" y="603849"/>
          <a:ext cx="7042355" cy="6546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F39231A-4D17-B531-C546-B6D242F8409D}"/>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83058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EC7E-74AC-DC4F-AE1A-F50FD0815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D58A8-BEA1-6343-49A2-393583B659D7}"/>
              </a:ext>
            </a:extLst>
          </p:cNvPr>
          <p:cNvSpPr>
            <a:spLocks noGrp="1"/>
          </p:cNvSpPr>
          <p:nvPr>
            <p:ph type="title"/>
          </p:nvPr>
        </p:nvSpPr>
        <p:spPr>
          <a:xfrm>
            <a:off x="1889257" y="699556"/>
            <a:ext cx="5569006" cy="641748"/>
          </a:xfrm>
        </p:spPr>
        <p:txBody>
          <a:bodyPr>
            <a:normAutofit/>
          </a:bodyPr>
          <a:lstStyle/>
          <a:p>
            <a:r>
              <a:rPr lang="lv-LV" sz="2200" dirty="0">
                <a:solidFill>
                  <a:schemeClr val="accent2">
                    <a:lumMod val="75000"/>
                  </a:schemeClr>
                </a:solidFill>
              </a:rPr>
              <a:t>Galvenie nosacījumi</a:t>
            </a:r>
          </a:p>
        </p:txBody>
      </p:sp>
      <p:sp>
        <p:nvSpPr>
          <p:cNvPr id="4" name="Text Placeholder 3">
            <a:extLst>
              <a:ext uri="{FF2B5EF4-FFF2-40B4-BE49-F238E27FC236}">
                <a16:creationId xmlns:a16="http://schemas.microsoft.com/office/drawing/2014/main" id="{832FB73D-DAB6-5BAF-E528-538C0AC2EA7D}"/>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8A548432-CF61-6ADF-8B32-68550E1BACEF}"/>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A509C149-AF6A-06F1-5077-5AAC580CD737}"/>
              </a:ext>
            </a:extLst>
          </p:cNvPr>
          <p:cNvSpPr/>
          <p:nvPr/>
        </p:nvSpPr>
        <p:spPr>
          <a:xfrm>
            <a:off x="13074" y="3474236"/>
            <a:ext cx="2356547" cy="3205964"/>
          </a:xfrm>
          <a:prstGeom prst="rect">
            <a:avLst/>
          </a:prstGeom>
          <a:solidFill>
            <a:schemeClr val="accent2">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lv-LV" sz="1200" b="1" u="sng" dirty="0">
                <a:solidFill>
                  <a:schemeClr val="bg1"/>
                </a:solidFill>
                <a:latin typeface="Trebuchet MS" panose="020B0603020202020204" pitchFamily="34" charset="0"/>
              </a:rPr>
              <a:t>Atbalstīt</a:t>
            </a:r>
            <a:r>
              <a:rPr lang="lv-LV" sz="1200" b="1" dirty="0">
                <a:solidFill>
                  <a:schemeClr val="bg1"/>
                </a:solidFill>
                <a:latin typeface="Trebuchet MS" panose="020B0603020202020204" pitchFamily="34" charset="0"/>
              </a:rPr>
              <a:t> un </a:t>
            </a:r>
            <a:r>
              <a:rPr lang="lv-LV" sz="1200" b="1" u="sng" dirty="0">
                <a:solidFill>
                  <a:schemeClr val="bg1"/>
                </a:solidFill>
                <a:latin typeface="Trebuchet MS" panose="020B0603020202020204" pitchFamily="34" charset="0"/>
              </a:rPr>
              <a:t>attīstīt</a:t>
            </a:r>
            <a:r>
              <a:rPr lang="lv-LV" sz="1200" b="1" dirty="0">
                <a:solidFill>
                  <a:schemeClr val="bg1"/>
                </a:solidFill>
                <a:latin typeface="Trebuchet MS" panose="020B0603020202020204" pitchFamily="34" charset="0"/>
              </a:rPr>
              <a:t> pētniecības un inovāciju projektus (PIP):</a:t>
            </a:r>
          </a:p>
          <a:p>
            <a:pPr marL="0" marR="0" lvl="0" indent="0" defTabSz="457200" rtl="0" eaLnBrk="1" fontAlgn="auto" latinLnBrk="0" hangingPunct="1">
              <a:lnSpc>
                <a:spcPct val="100000"/>
              </a:lnSpc>
              <a:spcBef>
                <a:spcPts val="0"/>
              </a:spcBef>
              <a:spcAft>
                <a:spcPts val="0"/>
              </a:spcAft>
              <a:buClrTx/>
              <a:buSzTx/>
              <a:buFontTx/>
              <a:buNone/>
              <a:tabLst/>
              <a:defRPr/>
            </a:pPr>
            <a:endParaRPr lang="lv-LV" sz="1200" b="1" dirty="0">
              <a:solidFill>
                <a:schemeClr val="bg1"/>
              </a:solidFill>
              <a:latin typeface="Trebuchet MS" panose="020B0603020202020204" pitchFamily="34" charset="0"/>
            </a:endParaRP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biomedicīnas, </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medicīnas tehnoloģiju,</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farmācijas, </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fotonikas, </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viedo materiālu,</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elektronikas/elektrotehn. tehnoloģiju,</a:t>
            </a:r>
          </a:p>
          <a:p>
            <a:pPr marL="171450" marR="0" lvl="0" indent="-171450"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lv-LV" sz="1200" b="1" dirty="0">
                <a:solidFill>
                  <a:schemeClr val="bg1"/>
                </a:solidFill>
                <a:latin typeface="Trebuchet MS" panose="020B0603020202020204" pitchFamily="34" charset="0"/>
              </a:rPr>
              <a:t> inženiersistēmu nozarēs,</a:t>
            </a:r>
          </a:p>
          <a:p>
            <a:pPr marR="0" lvl="0" defTabSz="457200" rtl="0" eaLnBrk="1" fontAlgn="auto" latinLnBrk="0" hangingPunct="1">
              <a:lnSpc>
                <a:spcPct val="100000"/>
              </a:lnSpc>
              <a:spcBef>
                <a:spcPts val="0"/>
              </a:spcBef>
              <a:spcAft>
                <a:spcPts val="0"/>
              </a:spcAft>
              <a:buClrTx/>
              <a:buSzTx/>
              <a:tabLst/>
              <a:defRPr/>
            </a:pPr>
            <a:endParaRPr lang="lv-LV" sz="1200" b="1" dirty="0">
              <a:solidFill>
                <a:schemeClr val="bg1"/>
              </a:solidFill>
              <a:latin typeface="Trebuchet MS" panose="020B0603020202020204" pitchFamily="34" charset="0"/>
            </a:endParaRPr>
          </a:p>
          <a:p>
            <a:pPr marR="0" lvl="0" defTabSz="457200" rtl="0" eaLnBrk="1" fontAlgn="auto" latinLnBrk="0" hangingPunct="1">
              <a:lnSpc>
                <a:spcPct val="100000"/>
              </a:lnSpc>
              <a:spcBef>
                <a:spcPts val="0"/>
              </a:spcBef>
              <a:spcAft>
                <a:spcPts val="0"/>
              </a:spcAft>
              <a:buClrTx/>
              <a:buSzTx/>
              <a:tabLst/>
              <a:defRPr/>
            </a:pPr>
            <a:r>
              <a:rPr lang="lv-LV" sz="1200" b="1" u="sng" dirty="0">
                <a:solidFill>
                  <a:schemeClr val="bg1"/>
                </a:solidFill>
                <a:latin typeface="Trebuchet MS" panose="020B0603020202020204" pitchFamily="34" charset="0"/>
              </a:rPr>
              <a:t>veicinot jaunu tehnoloģiju </a:t>
            </a:r>
            <a:r>
              <a:rPr lang="lv-LV" sz="1200" b="1" dirty="0">
                <a:solidFill>
                  <a:schemeClr val="bg1"/>
                </a:solidFill>
                <a:latin typeface="Trebuchet MS" panose="020B0603020202020204" pitchFamily="34" charset="0"/>
              </a:rPr>
              <a:t>komercializāciju un ieviešanu tirgū</a:t>
            </a:r>
            <a:endParaRPr kumimoji="0" lang="lv-LV" sz="1200" b="1" i="0" u="none" strike="noStrike" kern="0" cap="none" spc="0" normalizeH="0" baseline="0" noProof="0" dirty="0">
              <a:ln>
                <a:noFill/>
              </a:ln>
              <a:solidFill>
                <a:schemeClr val="bg1"/>
              </a:solidFill>
              <a:effectLst/>
              <a:uLnTx/>
              <a:uFillTx/>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200" b="1" i="0" u="none" strike="noStrike" kern="0" cap="none" spc="0" normalizeH="0" baseline="0" noProof="0" dirty="0">
              <a:ln>
                <a:noFill/>
              </a:ln>
              <a:solidFill>
                <a:prstClr val="white"/>
              </a:solidFill>
              <a:effectLst/>
              <a:uLnTx/>
              <a:uFillTx/>
              <a:latin typeface="Trebuchet MS" panose="020B0603020202020204"/>
              <a:ea typeface="MS PGothic" panose="020B0600070205080204"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S PGothic" panose="020B0600070205080204" pitchFamily="34" charset="-128"/>
              <a:cs typeface="+mn-cs"/>
            </a:endParaRPr>
          </a:p>
        </p:txBody>
      </p:sp>
      <p:sp>
        <p:nvSpPr>
          <p:cNvPr id="62" name="Rectangle 61">
            <a:extLst>
              <a:ext uri="{FF2B5EF4-FFF2-40B4-BE49-F238E27FC236}">
                <a16:creationId xmlns:a16="http://schemas.microsoft.com/office/drawing/2014/main" id="{C6EFC636-C482-F3A2-7A70-631CBD0B316F}"/>
              </a:ext>
            </a:extLst>
          </p:cNvPr>
          <p:cNvSpPr/>
          <p:nvPr/>
        </p:nvSpPr>
        <p:spPr>
          <a:xfrm>
            <a:off x="2369323" y="3474236"/>
            <a:ext cx="1703867" cy="3190742"/>
          </a:xfrm>
          <a:prstGeom prst="rect">
            <a:avLst/>
          </a:prstGeom>
          <a:solidFill>
            <a:schemeClr val="accent2">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r>
              <a:rPr lang="lv-LV" sz="1200" b="1" u="sng" dirty="0">
                <a:solidFill>
                  <a:schemeClr val="bg1"/>
                </a:solidFill>
                <a:latin typeface="Trebuchet MS" panose="020B0603020202020204" pitchFamily="34" charset="0"/>
              </a:rPr>
              <a:t>Pētniecības organizācija</a:t>
            </a:r>
            <a:r>
              <a:rPr lang="lv-LV" sz="1200" b="1" dirty="0">
                <a:solidFill>
                  <a:schemeClr val="bg1"/>
                </a:solidFill>
                <a:latin typeface="Trebuchet MS" panose="020B0603020202020204" pitchFamily="34" charset="0"/>
              </a:rPr>
              <a:t>, kas:</a:t>
            </a:r>
          </a:p>
          <a:p>
            <a:endParaRPr lang="lv-LV" sz="1100" b="1" dirty="0">
              <a:solidFill>
                <a:schemeClr val="bg1"/>
              </a:solidFill>
              <a:latin typeface="Trebuchet MS" panose="020B0603020202020204" pitchFamily="34" charset="0"/>
            </a:endParaRPr>
          </a:p>
          <a:p>
            <a:pPr>
              <a:buFont typeface="Wingdings" panose="05000000000000000000" pitchFamily="2" charset="2"/>
              <a:buChar char="ü"/>
            </a:pPr>
            <a:r>
              <a:rPr lang="lv-LV" sz="1100" b="1" dirty="0">
                <a:solidFill>
                  <a:schemeClr val="bg1"/>
                </a:solidFill>
                <a:latin typeface="Trebuchet MS" panose="020B0603020202020204" pitchFamily="34" charset="0"/>
              </a:rPr>
              <a:t>ir reģistrēta LR Zinātnisko institūciju reģistrā (var būt publisko vai privāto tiesību subjekts),</a:t>
            </a:r>
          </a:p>
          <a:p>
            <a:pPr>
              <a:buFont typeface="Wingdings" panose="05000000000000000000" pitchFamily="2" charset="2"/>
              <a:buChar char="ü"/>
            </a:pPr>
            <a:r>
              <a:rPr lang="lv-LV" sz="1100" b="1" dirty="0">
                <a:solidFill>
                  <a:schemeClr val="bg1"/>
                </a:solidFill>
                <a:latin typeface="Trebuchet MS" panose="020B0603020202020204" pitchFamily="34" charset="0"/>
              </a:rPr>
              <a:t>atbilst pētniecības organizācijas definīcijai saskaņā ar MK noteikumiem;</a:t>
            </a:r>
          </a:p>
          <a:p>
            <a:endParaRPr lang="lv-LV" sz="1100" b="1" dirty="0">
              <a:solidFill>
                <a:schemeClr val="bg1"/>
              </a:solidFill>
              <a:latin typeface="Trebuchet MS" panose="020B0603020202020204" pitchFamily="34" charset="0"/>
            </a:endParaRPr>
          </a:p>
          <a:p>
            <a:r>
              <a:rPr lang="lv-LV" sz="1100" b="1" dirty="0">
                <a:solidFill>
                  <a:schemeClr val="bg1"/>
                </a:solidFill>
                <a:latin typeface="Trebuchet MS" panose="020B0603020202020204" pitchFamily="34" charset="0"/>
              </a:rPr>
              <a:t>vai </a:t>
            </a:r>
            <a:r>
              <a:rPr lang="lv-LV" sz="1200" b="1" u="sng" dirty="0">
                <a:solidFill>
                  <a:schemeClr val="bg1"/>
                </a:solidFill>
                <a:latin typeface="Trebuchet MS" panose="020B0603020202020204" pitchFamily="34" charset="0"/>
              </a:rPr>
              <a:t>augstskola.</a:t>
            </a:r>
            <a:endParaRPr lang="lv-LV" sz="1100" b="1" u="sng" dirty="0">
              <a:solidFill>
                <a:schemeClr val="bg1"/>
              </a:solidFill>
              <a:latin typeface="Trebuchet MS" panose="020B0603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S PGothic" panose="020B0600070205080204" pitchFamily="34" charset="-128"/>
              <a:cs typeface="+mn-cs"/>
            </a:endParaRPr>
          </a:p>
        </p:txBody>
      </p:sp>
      <p:sp>
        <p:nvSpPr>
          <p:cNvPr id="63" name="Rectangle 62">
            <a:extLst>
              <a:ext uri="{FF2B5EF4-FFF2-40B4-BE49-F238E27FC236}">
                <a16:creationId xmlns:a16="http://schemas.microsoft.com/office/drawing/2014/main" id="{31BA4DE4-F95E-D307-6AAF-92F5C6B7C6EF}"/>
              </a:ext>
            </a:extLst>
          </p:cNvPr>
          <p:cNvSpPr/>
          <p:nvPr/>
        </p:nvSpPr>
        <p:spPr>
          <a:xfrm>
            <a:off x="4022688" y="3474236"/>
            <a:ext cx="1482289" cy="3190742"/>
          </a:xfrm>
          <a:prstGeom prst="rect">
            <a:avLst/>
          </a:prstGeom>
          <a:solidFill>
            <a:schemeClr val="accent2">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S PGothic" panose="020B0600070205080204" pitchFamily="34" charset="-128"/>
              <a:cs typeface="+mn-cs"/>
            </a:endParaRPr>
          </a:p>
          <a:p>
            <a:pPr lvl="0" algn="ctr" defTabSz="457200" fontAlgn="auto">
              <a:spcBef>
                <a:spcPts val="0"/>
              </a:spcBef>
              <a:spcAft>
                <a:spcPts val="0"/>
              </a:spcAft>
              <a:defRPr/>
            </a:pPr>
            <a:endParaRPr lang="lv-LV" sz="1100" b="1" dirty="0"/>
          </a:p>
          <a:p>
            <a:pPr lvl="0" algn="ctr" defTabSz="457200" fontAlgn="auto">
              <a:spcBef>
                <a:spcPts val="0"/>
              </a:spcBef>
              <a:spcAft>
                <a:spcPts val="0"/>
              </a:spcAft>
              <a:defRPr/>
            </a:pPr>
            <a:r>
              <a:rPr lang="lv-LV" sz="1200" b="1" dirty="0">
                <a:latin typeface="Trebuchet MS" panose="020B0603020202020204" pitchFamily="34" charset="0"/>
              </a:rPr>
              <a:t>Viena PIP max finansējuma apjoms PIP īstenošanas laikā</a:t>
            </a:r>
          </a:p>
          <a:p>
            <a:pPr lvl="0" algn="ctr" defTabSz="457200" fontAlgn="auto">
              <a:spcBef>
                <a:spcPts val="0"/>
              </a:spcBef>
              <a:spcAft>
                <a:spcPts val="0"/>
              </a:spcAft>
              <a:defRPr/>
            </a:pPr>
            <a:endParaRPr lang="lv-LV" sz="1200" b="1" dirty="0">
              <a:latin typeface="Trebuchet MS" panose="020B0603020202020204" pitchFamily="34" charset="0"/>
            </a:endParaRPr>
          </a:p>
          <a:p>
            <a:pPr lvl="0" algn="ctr" defTabSz="457200" fontAlgn="auto">
              <a:spcBef>
                <a:spcPts val="0"/>
              </a:spcBef>
              <a:spcAft>
                <a:spcPts val="0"/>
              </a:spcAft>
              <a:defRPr/>
            </a:pPr>
            <a:r>
              <a:rPr lang="lv-LV" sz="1200" b="1" dirty="0">
                <a:latin typeface="Trebuchet MS" panose="020B0603020202020204" pitchFamily="34" charset="0"/>
              </a:rPr>
              <a:t>nepārsniedz </a:t>
            </a:r>
          </a:p>
          <a:p>
            <a:pPr lvl="0" algn="ctr" defTabSz="457200" fontAlgn="auto">
              <a:spcBef>
                <a:spcPts val="0"/>
              </a:spcBef>
              <a:spcAft>
                <a:spcPts val="0"/>
              </a:spcAft>
              <a:defRPr/>
            </a:pPr>
            <a:endParaRPr lang="lv-LV" sz="1100" b="1" dirty="0">
              <a:latin typeface="Trebuchet MS" panose="020B0603020202020204" pitchFamily="34" charset="0"/>
            </a:endParaRPr>
          </a:p>
          <a:p>
            <a:pPr lvl="0" algn="ctr" defTabSz="457200" fontAlgn="auto">
              <a:spcBef>
                <a:spcPts val="0"/>
              </a:spcBef>
              <a:spcAft>
                <a:spcPts val="0"/>
              </a:spcAft>
              <a:defRPr/>
            </a:pPr>
            <a:r>
              <a:rPr lang="lv-LV" sz="1400" b="1" dirty="0">
                <a:latin typeface="Trebuchet MS" panose="020B0603020202020204" pitchFamily="34" charset="0"/>
              </a:rPr>
              <a:t>200 000 euro</a:t>
            </a:r>
            <a:endParaRPr kumimoji="0" lang="lv-LV" sz="1400" b="1" i="1" u="none" strike="noStrike" kern="0" cap="none" spc="0" normalizeH="0" baseline="0" noProof="0" dirty="0">
              <a:ln>
                <a:noFill/>
              </a:ln>
              <a:effectLst/>
              <a:uLnTx/>
              <a:uFillTx/>
              <a:latin typeface="Trebuchet MS" panose="020B0603020202020204" pitchFamily="34" charset="0"/>
            </a:endParaRPr>
          </a:p>
        </p:txBody>
      </p:sp>
      <p:sp>
        <p:nvSpPr>
          <p:cNvPr id="64" name="Rectangle 63">
            <a:extLst>
              <a:ext uri="{FF2B5EF4-FFF2-40B4-BE49-F238E27FC236}">
                <a16:creationId xmlns:a16="http://schemas.microsoft.com/office/drawing/2014/main" id="{0BE09FD7-D0B7-68DC-140A-801C1D88E805}"/>
              </a:ext>
            </a:extLst>
          </p:cNvPr>
          <p:cNvSpPr/>
          <p:nvPr/>
        </p:nvSpPr>
        <p:spPr>
          <a:xfrm>
            <a:off x="5460251" y="3489458"/>
            <a:ext cx="1703867" cy="3190742"/>
          </a:xfrm>
          <a:prstGeom prst="rect">
            <a:avLst/>
          </a:prstGeom>
          <a:solidFill>
            <a:schemeClr val="accent2">
              <a:lumMod val="20000"/>
              <a:lumOff val="80000"/>
            </a:schemeClr>
          </a:solidFill>
          <a:ln w="15875" cap="flat" cmpd="sng" algn="ctr">
            <a:solidFill>
              <a:schemeClr val="accent2">
                <a:lumMod val="20000"/>
                <a:lumOff val="80000"/>
              </a:schemeClr>
            </a:solid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black"/>
              </a:solidFill>
              <a:effectLst/>
              <a:uLnTx/>
              <a:uFillTx/>
              <a:latin typeface="Trebuchet MS" panose="020B0603020202020204"/>
              <a:ea typeface="MS PGothic" panose="020B0600070205080204" pitchFamily="34" charset="-128"/>
              <a:cs typeface="+mn-cs"/>
            </a:endParaRPr>
          </a:p>
          <a:p>
            <a:pPr lvl="0" algn="ctr" defTabSz="457200" fontAlgn="auto">
              <a:spcBef>
                <a:spcPts val="0"/>
              </a:spcBef>
              <a:spcAft>
                <a:spcPts val="0"/>
              </a:spcAft>
              <a:defRPr/>
            </a:pPr>
            <a:endParaRPr lang="lv-LV" sz="1200" dirty="0">
              <a:latin typeface="+mj-lt"/>
            </a:endParaRPr>
          </a:p>
          <a:p>
            <a:pPr lvl="0" algn="ctr" defTabSz="457200" fontAlgn="auto">
              <a:spcBef>
                <a:spcPts val="0"/>
              </a:spcBef>
              <a:spcAft>
                <a:spcPts val="0"/>
              </a:spcAft>
              <a:defRPr/>
            </a:pPr>
            <a:r>
              <a:rPr lang="lv-LV" sz="1200" dirty="0">
                <a:latin typeface="Trebuchet MS" panose="020B0603020202020204" pitchFamily="34" charset="0"/>
              </a:rPr>
              <a:t>Projekta īstenošana jāuzsāk </a:t>
            </a:r>
            <a:r>
              <a:rPr lang="lv-LV" sz="1200" b="1" dirty="0">
                <a:latin typeface="Trebuchet MS" panose="020B0603020202020204" pitchFamily="34" charset="0"/>
              </a:rPr>
              <a:t>pēc finansējuma apstiprināšanas</a:t>
            </a:r>
          </a:p>
          <a:p>
            <a:pPr lvl="0" algn="ctr" defTabSz="457200" fontAlgn="auto">
              <a:spcBef>
                <a:spcPts val="0"/>
              </a:spcBef>
              <a:spcAft>
                <a:spcPts val="0"/>
              </a:spcAft>
              <a:defRPr/>
            </a:pPr>
            <a:endParaRPr kumimoji="0" lang="lv-LV" sz="1200" b="1" i="0" u="none" strike="noStrike" kern="0" cap="none" spc="0" normalizeH="0" baseline="0" noProof="0" dirty="0">
              <a:ln>
                <a:noFill/>
              </a:ln>
              <a:solidFill>
                <a:prstClr val="black"/>
              </a:solidFill>
              <a:effectLst/>
              <a:uLnTx/>
              <a:uFillTx/>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200" b="0" i="0" u="none" strike="noStrike" kern="0" cap="none" spc="0" normalizeH="0" baseline="0" noProof="0" dirty="0">
                <a:ln>
                  <a:noFill/>
                </a:ln>
                <a:solidFill>
                  <a:prstClr val="black"/>
                </a:solidFill>
                <a:effectLst/>
                <a:uLnTx/>
                <a:uFillTx/>
                <a:latin typeface="Trebuchet MS" panose="020B0603020202020204" pitchFamily="34" charset="0"/>
              </a:rPr>
              <a:t>Projekta īstenošanas periods ir līdz </a:t>
            </a:r>
          </a:p>
          <a:p>
            <a:pPr marL="0" marR="0" lvl="0" indent="0" algn="ctr" defTabSz="457200" rtl="0" eaLnBrk="1" fontAlgn="auto" latinLnBrk="0" hangingPunct="1">
              <a:lnSpc>
                <a:spcPct val="100000"/>
              </a:lnSpc>
              <a:spcBef>
                <a:spcPts val="0"/>
              </a:spcBef>
              <a:spcAft>
                <a:spcPts val="0"/>
              </a:spcAft>
              <a:buClrTx/>
              <a:buSzTx/>
              <a:buFontTx/>
              <a:buNone/>
              <a:tabLst/>
              <a:defRPr/>
            </a:pPr>
            <a:r>
              <a:rPr lang="lv-LV" sz="1400" b="1" kern="0" dirty="0">
                <a:solidFill>
                  <a:prstClr val="black"/>
                </a:solidFill>
                <a:latin typeface="Trebuchet MS" panose="020B0603020202020204" pitchFamily="34" charset="0"/>
              </a:rPr>
              <a:t>12</a:t>
            </a:r>
            <a:r>
              <a:rPr kumimoji="0" lang="lv-LV" sz="1400" b="1" i="0" u="none" strike="noStrike" kern="0" cap="none" spc="0" normalizeH="0" baseline="0" noProof="0" dirty="0">
                <a:ln>
                  <a:noFill/>
                </a:ln>
                <a:solidFill>
                  <a:prstClr val="black"/>
                </a:solidFill>
                <a:effectLst/>
                <a:uLnTx/>
                <a:uFillTx/>
                <a:latin typeface="Trebuchet MS" panose="020B0603020202020204" pitchFamily="34" charset="0"/>
              </a:rPr>
              <a:t> mēnešiem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200" b="0" i="0" u="none" strike="noStrike" kern="0" cap="none" spc="0" normalizeH="0" baseline="0" noProof="0" dirty="0">
              <a:ln>
                <a:noFill/>
              </a:ln>
              <a:solidFill>
                <a:prstClr val="black"/>
              </a:solidFill>
              <a:effectLst/>
              <a:uLnTx/>
              <a:uFillTx/>
              <a:latin typeface="+mj-lt"/>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lv-LV" sz="1200" b="0" i="0" u="none" strike="noStrike" kern="0" cap="none" spc="0" normalizeH="0" baseline="0" noProof="0" dirty="0">
              <a:ln>
                <a:noFill/>
              </a:ln>
              <a:solidFill>
                <a:prstClr val="black"/>
              </a:solidFill>
              <a:effectLst/>
              <a:uLnTx/>
              <a:uFillTx/>
              <a:latin typeface="+mj-lt"/>
              <a:ea typeface="MS PGothic" panose="020B0600070205080204" pitchFamily="34" charset="-128"/>
              <a:cs typeface="+mn-cs"/>
            </a:endParaRPr>
          </a:p>
        </p:txBody>
      </p:sp>
      <p:sp>
        <p:nvSpPr>
          <p:cNvPr id="65" name="Rectangle 64">
            <a:extLst>
              <a:ext uri="{FF2B5EF4-FFF2-40B4-BE49-F238E27FC236}">
                <a16:creationId xmlns:a16="http://schemas.microsoft.com/office/drawing/2014/main" id="{A2F525DA-1B95-B2C3-F5B7-C3C4D833C358}"/>
              </a:ext>
            </a:extLst>
          </p:cNvPr>
          <p:cNvSpPr/>
          <p:nvPr/>
        </p:nvSpPr>
        <p:spPr>
          <a:xfrm>
            <a:off x="7164118" y="3489458"/>
            <a:ext cx="1979882" cy="3190742"/>
          </a:xfrm>
          <a:prstGeom prst="rect">
            <a:avLst/>
          </a:prstGeom>
          <a:solidFill>
            <a:schemeClr val="bg1">
              <a:lumMod val="9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Projekta iesniegums sastāv no:</a:t>
            </a:r>
          </a:p>
          <a:p>
            <a:pPr marR="0" lvl="0" algn="ctr" defTabSz="457200" rtl="0" eaLnBrk="1" fontAlgn="auto" latinLnBrk="0" hangingPunct="1">
              <a:lnSpc>
                <a:spcPct val="100000"/>
              </a:lnSpc>
              <a:spcBef>
                <a:spcPts val="0"/>
              </a:spcBef>
              <a:spcAft>
                <a:spcPts val="900"/>
              </a:spcAft>
              <a:buClrTx/>
              <a:buSzTx/>
              <a:tabLst/>
              <a:defRPr/>
            </a:pPr>
            <a:r>
              <a:rPr kumimoji="0" lang="lv-LV" sz="1100" b="1" i="0" u="sng"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1. administratīvās daļas:</a:t>
            </a:r>
          </a:p>
          <a:p>
            <a:pPr marR="0" lvl="0" algn="ctr" defTabSz="457200" rtl="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A, D, E</a:t>
            </a:r>
            <a:r>
              <a:rPr lang="lv-LV" sz="1100" kern="0" noProof="1">
                <a:solidFill>
                  <a:prstClr val="black"/>
                </a:solidFill>
                <a:latin typeface="Trebuchet MS" panose="020B0603020202020204"/>
              </a:rPr>
              <a:t>, </a:t>
            </a:r>
            <a:r>
              <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F un G daļas</a:t>
            </a:r>
          </a:p>
          <a:p>
            <a:pPr marR="0" lvl="0" algn="ctr" defTabSz="457200" rtl="0" eaLnBrk="1" fontAlgn="auto" latinLnBrk="0" hangingPunct="1">
              <a:lnSpc>
                <a:spcPct val="100000"/>
              </a:lnSpc>
              <a:spcBef>
                <a:spcPts val="0"/>
              </a:spcBef>
              <a:spcAft>
                <a:spcPts val="900"/>
              </a:spcAft>
              <a:buClrTx/>
              <a:buSzTx/>
              <a:tabLst/>
              <a:defRPr/>
            </a:pPr>
            <a:r>
              <a:rPr kumimoji="0" lang="lv-LV" sz="1100" b="1" i="0" u="sng"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2. saturiskās daļas: </a:t>
            </a:r>
            <a:endParaRPr lang="lv-LV" sz="1100" b="1" u="sng" kern="0" noProof="1">
              <a:solidFill>
                <a:prstClr val="black"/>
              </a:solidFill>
              <a:latin typeface="Trebuchet MS" panose="020B0603020202020204"/>
            </a:endParaRPr>
          </a:p>
          <a:p>
            <a:pPr marR="0" lvl="0" algn="ctr" defTabSz="457200" rtl="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B un C daļas</a:t>
            </a:r>
          </a:p>
          <a:p>
            <a:pPr marL="0" marR="0" lvl="0" indent="0" algn="ctr" defTabSz="457200" rtl="0" eaLnBrk="1" fontAlgn="auto" latinLnBrk="0" hangingPunct="1">
              <a:lnSpc>
                <a:spcPct val="100000"/>
              </a:lnSpc>
              <a:spcBef>
                <a:spcPts val="0"/>
              </a:spcBef>
              <a:spcAft>
                <a:spcPts val="900"/>
              </a:spcAft>
              <a:buClrTx/>
              <a:buSzTx/>
              <a:buFontTx/>
              <a:buNone/>
              <a:tabLst/>
              <a:defRPr/>
            </a:pPr>
            <a:endParaRPr lang="lv-LV" sz="1100" kern="0" noProof="1">
              <a:solidFill>
                <a:prstClr val="black"/>
              </a:solidFill>
              <a:latin typeface="Trebuchet MS" panose="020B0603020202020204"/>
            </a:endParaRPr>
          </a:p>
          <a:p>
            <a:pPr marL="0" marR="0" lvl="0" indent="0" algn="ctr" defTabSz="457200" rtl="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Projekta iesniegumā sniegtajai informācijai jābūt </a:t>
            </a:r>
            <a:r>
              <a:rPr lang="lv-LV" sz="1100" kern="0" noProof="1">
                <a:solidFill>
                  <a:prstClr val="black"/>
                </a:solidFill>
                <a:latin typeface="Trebuchet MS" panose="020B0603020202020204"/>
              </a:rPr>
              <a:t>patiesai</a:t>
            </a:r>
            <a:r>
              <a:rPr kumimoji="0" lang="lv-LV" sz="1100" b="1"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rPr>
              <a:t> un savstarpēji saskanīgai</a:t>
            </a:r>
            <a:endParaRPr kumimoji="0" lang="lv-LV" sz="1100" b="1" i="0" u="none" strike="noStrike" kern="0" cap="none" spc="0" normalizeH="0" baseline="0" noProof="0" dirty="0">
              <a:ln>
                <a:noFill/>
              </a:ln>
              <a:solidFill>
                <a:prstClr val="black"/>
              </a:solidFill>
              <a:effectLst/>
              <a:uLnTx/>
              <a:uFillTx/>
              <a:latin typeface="Trebuchet MS" panose="020B0603020202020204"/>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solidFill>
                <a:prstClr val="black"/>
              </a:solidFill>
              <a:effectLst/>
              <a:uLnTx/>
              <a:uFillTx/>
              <a:latin typeface="Trebuchet MS" panose="020B0603020202020204"/>
              <a:ea typeface="MS PGothic" panose="020B0600070205080204" pitchFamily="34" charset="-128"/>
              <a:cs typeface="+mn-cs"/>
            </a:endParaRPr>
          </a:p>
        </p:txBody>
      </p:sp>
      <p:sp>
        <p:nvSpPr>
          <p:cNvPr id="66" name="Oval 65">
            <a:extLst>
              <a:ext uri="{FF2B5EF4-FFF2-40B4-BE49-F238E27FC236}">
                <a16:creationId xmlns:a16="http://schemas.microsoft.com/office/drawing/2014/main" id="{75DD16E4-85F2-65BB-A097-17F4613AAFD0}"/>
              </a:ext>
            </a:extLst>
          </p:cNvPr>
          <p:cNvSpPr/>
          <p:nvPr/>
        </p:nvSpPr>
        <p:spPr>
          <a:xfrm>
            <a:off x="860078" y="2029851"/>
            <a:ext cx="543207" cy="476250"/>
          </a:xfrm>
          <a:prstGeom prst="ellipse">
            <a:avLst/>
          </a:prstGeom>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lumMod val="95000"/>
                  </a:prst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D5A1C6B7-1D94-B497-9DC7-9EF67CA38D67}"/>
              </a:ext>
            </a:extLst>
          </p:cNvPr>
          <p:cNvSpPr/>
          <p:nvPr/>
        </p:nvSpPr>
        <p:spPr>
          <a:xfrm>
            <a:off x="2822792" y="2029851"/>
            <a:ext cx="476250" cy="476250"/>
          </a:xfrm>
          <a:prstGeom prst="ellipse">
            <a:avLst/>
          </a:prstGeom>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lumMod val="95000"/>
                  </a:prst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B53775A2-2ADC-F8DB-590B-0C5554F973E4}"/>
              </a:ext>
            </a:extLst>
          </p:cNvPr>
          <p:cNvSpPr/>
          <p:nvPr/>
        </p:nvSpPr>
        <p:spPr>
          <a:xfrm>
            <a:off x="4307726" y="2029851"/>
            <a:ext cx="476250" cy="476250"/>
          </a:xfrm>
          <a:prstGeom prst="ellipse">
            <a:avLst/>
          </a:prstGeom>
          <a:solidFill>
            <a:schemeClr val="accent2">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799A2D6F-E9A6-935D-678E-88C394E5E387}"/>
              </a:ext>
            </a:extLst>
          </p:cNvPr>
          <p:cNvSpPr/>
          <p:nvPr/>
        </p:nvSpPr>
        <p:spPr>
          <a:xfrm>
            <a:off x="6136526" y="2029851"/>
            <a:ext cx="476250" cy="476250"/>
          </a:xfrm>
          <a:prstGeom prst="ellipse">
            <a:avLst/>
          </a:prstGeom>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D9399A60-2097-553C-A53A-C0820E09E9E9}"/>
              </a:ext>
            </a:extLst>
          </p:cNvPr>
          <p:cNvSpPr/>
          <p:nvPr/>
        </p:nvSpPr>
        <p:spPr>
          <a:xfrm>
            <a:off x="7965326" y="2029851"/>
            <a:ext cx="476250" cy="476250"/>
          </a:xfrm>
          <a:prstGeom prst="ellipse">
            <a:avLst/>
          </a:prstGeom>
          <a:solidFill>
            <a:schemeClr val="bg1">
              <a:lumMod val="9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A759806C-9DB7-20A9-7B1F-3F8982256E35}"/>
              </a:ext>
            </a:extLst>
          </p:cNvPr>
          <p:cNvGrpSpPr/>
          <p:nvPr/>
        </p:nvGrpSpPr>
        <p:grpSpPr>
          <a:xfrm>
            <a:off x="878873" y="2934643"/>
            <a:ext cx="515890"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AE699D8D-3758-8C90-D9DF-8321F82FBE3F}"/>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73" name="Freeform: Shape 72">
              <a:extLst>
                <a:ext uri="{FF2B5EF4-FFF2-40B4-BE49-F238E27FC236}">
                  <a16:creationId xmlns:a16="http://schemas.microsoft.com/office/drawing/2014/main" id="{5209FE85-09E8-20B9-419E-CCB7F2F31EAC}"/>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74" name="Freeform: Shape 73">
              <a:extLst>
                <a:ext uri="{FF2B5EF4-FFF2-40B4-BE49-F238E27FC236}">
                  <a16:creationId xmlns:a16="http://schemas.microsoft.com/office/drawing/2014/main" id="{B911008A-5B0F-3D52-885D-2BF3A99184E3}"/>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75" name="Freeform: Shape 74">
              <a:extLst>
                <a:ext uri="{FF2B5EF4-FFF2-40B4-BE49-F238E27FC236}">
                  <a16:creationId xmlns:a16="http://schemas.microsoft.com/office/drawing/2014/main" id="{A7AD2384-3B23-3DB5-F790-16E37EEC6A2D}"/>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grpSp>
      <p:grpSp>
        <p:nvGrpSpPr>
          <p:cNvPr id="76" name="Graphic 10" descr="Research">
            <a:extLst>
              <a:ext uri="{FF2B5EF4-FFF2-40B4-BE49-F238E27FC236}">
                <a16:creationId xmlns:a16="http://schemas.microsoft.com/office/drawing/2014/main" id="{88D8A50A-E0C6-ACE7-52D0-5B7CF2F9AAD7}"/>
              </a:ext>
            </a:extLst>
          </p:cNvPr>
          <p:cNvGrpSpPr/>
          <p:nvPr/>
        </p:nvGrpSpPr>
        <p:grpSpPr>
          <a:xfrm>
            <a:off x="4329157" y="2935040"/>
            <a:ext cx="433388" cy="433388"/>
            <a:chOff x="5807075" y="2232577"/>
            <a:chExt cx="577850" cy="577850"/>
          </a:xfrm>
          <a:solidFill>
            <a:schemeClr val="accent4">
              <a:lumMod val="60000"/>
              <a:lumOff val="40000"/>
            </a:schemeClr>
          </a:solidFill>
        </p:grpSpPr>
        <p:sp>
          <p:nvSpPr>
            <p:cNvPr id="77" name="Freeform: Shape 76">
              <a:extLst>
                <a:ext uri="{FF2B5EF4-FFF2-40B4-BE49-F238E27FC236}">
                  <a16:creationId xmlns:a16="http://schemas.microsoft.com/office/drawing/2014/main" id="{C1949265-D661-7312-A186-33B0CC28BA7A}"/>
                </a:ext>
              </a:extLst>
            </p:cNvPr>
            <p:cNvSpPr/>
            <p:nvPr/>
          </p:nvSpPr>
          <p:spPr>
            <a:xfrm>
              <a:off x="5854021" y="2282533"/>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78" name="Freeform: Shape 77">
              <a:extLst>
                <a:ext uri="{FF2B5EF4-FFF2-40B4-BE49-F238E27FC236}">
                  <a16:creationId xmlns:a16="http://schemas.microsoft.com/office/drawing/2014/main" id="{078F15BE-092C-1355-C9BB-89949D1AF15A}"/>
                </a:ext>
              </a:extLst>
            </p:cNvPr>
            <p:cNvSpPr/>
            <p:nvPr/>
          </p:nvSpPr>
          <p:spPr>
            <a:xfrm>
              <a:off x="5906392" y="2371993"/>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grpSp>
      <p:grpSp>
        <p:nvGrpSpPr>
          <p:cNvPr id="79" name="Graphic 12" descr="Database">
            <a:extLst>
              <a:ext uri="{FF2B5EF4-FFF2-40B4-BE49-F238E27FC236}">
                <a16:creationId xmlns:a16="http://schemas.microsoft.com/office/drawing/2014/main" id="{54093DA2-2462-A10B-4B6C-12304FF09B1C}"/>
              </a:ext>
            </a:extLst>
          </p:cNvPr>
          <p:cNvGrpSpPr/>
          <p:nvPr/>
        </p:nvGrpSpPr>
        <p:grpSpPr>
          <a:xfrm>
            <a:off x="6270523" y="2972420"/>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53DA42AC-8F80-A7D9-A3A9-59F7EA7FFA6D}"/>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81" name="Freeform: Shape 80">
              <a:extLst>
                <a:ext uri="{FF2B5EF4-FFF2-40B4-BE49-F238E27FC236}">
                  <a16:creationId xmlns:a16="http://schemas.microsoft.com/office/drawing/2014/main" id="{7E018FE8-A0FF-E03F-6274-493907767205}"/>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82" name="Freeform: Shape 81">
              <a:extLst>
                <a:ext uri="{FF2B5EF4-FFF2-40B4-BE49-F238E27FC236}">
                  <a16:creationId xmlns:a16="http://schemas.microsoft.com/office/drawing/2014/main" id="{36DB2D9A-75C6-6743-5166-45BC1F49B57D}"/>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sp>
          <p:nvSpPr>
            <p:cNvPr id="83" name="Freeform: Shape 82">
              <a:extLst>
                <a:ext uri="{FF2B5EF4-FFF2-40B4-BE49-F238E27FC236}">
                  <a16:creationId xmlns:a16="http://schemas.microsoft.com/office/drawing/2014/main" id="{4B88212D-4EDE-E262-23AC-0E9485B82035}"/>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rebuchet MS" panose="020B0603020202020204"/>
                <a:ea typeface="MS PGothic" panose="020B0600070205080204" pitchFamily="34" charset="-128"/>
                <a:cs typeface="+mn-cs"/>
              </a:endParaRPr>
            </a:p>
          </p:txBody>
        </p:sp>
      </p:grpSp>
      <p:sp>
        <p:nvSpPr>
          <p:cNvPr id="84" name="Rectangle 83">
            <a:extLst>
              <a:ext uri="{FF2B5EF4-FFF2-40B4-BE49-F238E27FC236}">
                <a16:creationId xmlns:a16="http://schemas.microsoft.com/office/drawing/2014/main" id="{1D444562-83FF-9306-136D-BF611F755FA5}"/>
              </a:ext>
            </a:extLst>
          </p:cNvPr>
          <p:cNvSpPr/>
          <p:nvPr/>
        </p:nvSpPr>
        <p:spPr>
          <a:xfrm>
            <a:off x="543207" y="2586094"/>
            <a:ext cx="1218547" cy="292388"/>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rPr>
              <a:t>Mērķis</a:t>
            </a:r>
            <a:endParaRPr kumimoji="0" lang="en-US"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endParaRPr>
          </a:p>
        </p:txBody>
      </p:sp>
      <p:sp>
        <p:nvSpPr>
          <p:cNvPr id="85" name="Rectangle 84">
            <a:extLst>
              <a:ext uri="{FF2B5EF4-FFF2-40B4-BE49-F238E27FC236}">
                <a16:creationId xmlns:a16="http://schemas.microsoft.com/office/drawing/2014/main" id="{66873855-2AAD-632F-BB06-2955EF1894CF}"/>
              </a:ext>
            </a:extLst>
          </p:cNvPr>
          <p:cNvSpPr/>
          <p:nvPr/>
        </p:nvSpPr>
        <p:spPr>
          <a:xfrm>
            <a:off x="2369323" y="2586094"/>
            <a:ext cx="1406454" cy="292388"/>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rPr>
              <a:t>iesniedzēji</a:t>
            </a:r>
            <a:endParaRPr kumimoji="0" lang="en-US"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endParaRPr>
          </a:p>
        </p:txBody>
      </p:sp>
      <p:sp>
        <p:nvSpPr>
          <p:cNvPr id="86" name="Rectangle 85">
            <a:extLst>
              <a:ext uri="{FF2B5EF4-FFF2-40B4-BE49-F238E27FC236}">
                <a16:creationId xmlns:a16="http://schemas.microsoft.com/office/drawing/2014/main" id="{2E116651-A226-0A80-AC01-C6B49AF25F83}"/>
              </a:ext>
            </a:extLst>
          </p:cNvPr>
          <p:cNvSpPr/>
          <p:nvPr/>
        </p:nvSpPr>
        <p:spPr>
          <a:xfrm>
            <a:off x="3775777" y="2586094"/>
            <a:ext cx="1534395" cy="292388"/>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rPr>
              <a:t>Finansējums</a:t>
            </a:r>
            <a:endParaRPr kumimoji="0" lang="en-US"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endParaRPr>
          </a:p>
        </p:txBody>
      </p:sp>
      <p:sp>
        <p:nvSpPr>
          <p:cNvPr id="87" name="Rectangle 86">
            <a:extLst>
              <a:ext uri="{FF2B5EF4-FFF2-40B4-BE49-F238E27FC236}">
                <a16:creationId xmlns:a16="http://schemas.microsoft.com/office/drawing/2014/main" id="{2611A0B4-1B99-C5FE-501C-6DCD960C039A}"/>
              </a:ext>
            </a:extLst>
          </p:cNvPr>
          <p:cNvSpPr/>
          <p:nvPr/>
        </p:nvSpPr>
        <p:spPr>
          <a:xfrm>
            <a:off x="5857525" y="2586094"/>
            <a:ext cx="1034257" cy="292388"/>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rPr>
              <a:t>Detaļas</a:t>
            </a:r>
            <a:endParaRPr kumimoji="0" lang="en-US"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endParaRPr>
          </a:p>
        </p:txBody>
      </p:sp>
      <p:sp>
        <p:nvSpPr>
          <p:cNvPr id="88" name="Rectangle 87">
            <a:extLst>
              <a:ext uri="{FF2B5EF4-FFF2-40B4-BE49-F238E27FC236}">
                <a16:creationId xmlns:a16="http://schemas.microsoft.com/office/drawing/2014/main" id="{5D9DD0D9-47E3-67E4-AF2F-64B640A8F713}"/>
              </a:ext>
            </a:extLst>
          </p:cNvPr>
          <p:cNvSpPr/>
          <p:nvPr/>
        </p:nvSpPr>
        <p:spPr>
          <a:xfrm>
            <a:off x="7429526" y="2586094"/>
            <a:ext cx="1544013" cy="292388"/>
          </a:xfrm>
          <a:prstGeom prst="rect">
            <a:avLst/>
          </a:prstGeom>
        </p:spPr>
        <p:txBody>
          <a:bodyPr wrap="non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rPr>
              <a:t>Sastāvdaļas</a:t>
            </a:r>
            <a:endParaRPr kumimoji="0" lang="en-US" sz="1300" b="1" i="0" u="none" strike="noStrike" kern="1200" cap="all" spc="0" normalizeH="0" baseline="0" noProof="0" dirty="0">
              <a:ln>
                <a:noFill/>
              </a:ln>
              <a:solidFill>
                <a:srgbClr val="DCD8DC">
                  <a:lumMod val="10000"/>
                </a:srgbClr>
              </a:solidFill>
              <a:effectLst/>
              <a:uLnTx/>
              <a:uFillTx/>
              <a:latin typeface="Verdana" panose="020B0604030504040204" pitchFamily="34" charset="0"/>
              <a:ea typeface="Verdana" panose="020B0604030504040204" pitchFamily="34" charset="0"/>
              <a:cs typeface="+mn-cs"/>
            </a:endParaRPr>
          </a:p>
        </p:txBody>
      </p:sp>
      <p:pic>
        <p:nvPicPr>
          <p:cNvPr id="89" name="Graphic 88" descr="Typewriter">
            <a:extLst>
              <a:ext uri="{FF2B5EF4-FFF2-40B4-BE49-F238E27FC236}">
                <a16:creationId xmlns:a16="http://schemas.microsoft.com/office/drawing/2014/main" id="{1994B097-6CFD-F5BC-C974-767E46FF76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37DAD3DF-3885-E521-E9E6-0F515AAF3C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73478" y="2887362"/>
            <a:ext cx="594936" cy="467289"/>
          </a:xfrm>
          <a:prstGeom prst="rect">
            <a:avLst/>
          </a:prstGeom>
        </p:spPr>
      </p:pic>
      <p:sp>
        <p:nvSpPr>
          <p:cNvPr id="37" name="Pentagon 2">
            <a:extLst>
              <a:ext uri="{FF2B5EF4-FFF2-40B4-BE49-F238E27FC236}">
                <a16:creationId xmlns:a16="http://schemas.microsoft.com/office/drawing/2014/main" id="{99C488C5-C9AD-8CBC-5F58-0348A831E547}"/>
              </a:ext>
            </a:extLst>
          </p:cNvPr>
          <p:cNvSpPr/>
          <p:nvPr/>
        </p:nvSpPr>
        <p:spPr>
          <a:xfrm>
            <a:off x="1761754" y="1321792"/>
            <a:ext cx="6863327" cy="534120"/>
          </a:xfrm>
          <a:prstGeom prst="homePlate">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Projektu iesniegšanas termiņš ir </a:t>
            </a:r>
            <a:r>
              <a:rPr kumimoji="0" lang="lv-LV" sz="14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cs typeface="+mn-cs"/>
              </a:rPr>
              <a:t>2025. gada </a:t>
            </a:r>
            <a:r>
              <a:rPr lang="lv-LV" sz="1400" b="1" dirty="0">
                <a:solidFill>
                  <a:schemeClr val="accent2">
                    <a:lumMod val="75000"/>
                  </a:schemeClr>
                </a:solidFill>
                <a:latin typeface="Verdana" panose="020B0604030504040204" pitchFamily="34" charset="0"/>
                <a:ea typeface="Verdana" panose="020B0604030504040204" pitchFamily="34" charset="0"/>
              </a:rPr>
              <a:t>11</a:t>
            </a:r>
            <a:r>
              <a:rPr kumimoji="0" lang="lv-LV" sz="1400" b="1" i="0" u="none" strike="noStrike" kern="1200" cap="none" spc="0" normalizeH="0" baseline="0" noProof="0" dirty="0">
                <a:ln>
                  <a:noFill/>
                </a:ln>
                <a:solidFill>
                  <a:schemeClr val="accent2">
                    <a:lumMod val="75000"/>
                  </a:schemeClr>
                </a:solidFill>
                <a:effectLst/>
                <a:uLnTx/>
                <a:uFillTx/>
                <a:latin typeface="Verdana" panose="020B0604030504040204" pitchFamily="34" charset="0"/>
                <a:ea typeface="Verdana" panose="020B0604030504040204" pitchFamily="34" charset="0"/>
                <a:cs typeface="+mn-cs"/>
              </a:rPr>
              <a:t>. jūlijs</a:t>
            </a:r>
          </a:p>
        </p:txBody>
      </p:sp>
      <p:pic>
        <p:nvPicPr>
          <p:cNvPr id="3" name="Picture 2">
            <a:extLst>
              <a:ext uri="{FF2B5EF4-FFF2-40B4-BE49-F238E27FC236}">
                <a16:creationId xmlns:a16="http://schemas.microsoft.com/office/drawing/2014/main" id="{B199BAFB-23D6-9189-02CF-1AA152A2DB7D}"/>
              </a:ext>
            </a:extLst>
          </p:cNvPr>
          <p:cNvPicPr>
            <a:picLocks noChangeAspect="1"/>
          </p:cNvPicPr>
          <p:nvPr/>
        </p:nvPicPr>
        <p:blipFill>
          <a:blip r:embed="rId6"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369142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63" y="336535"/>
            <a:ext cx="6096000" cy="1036642"/>
          </a:xfrm>
        </p:spPr>
        <p:txBody>
          <a:bodyPr>
            <a:normAutofit/>
          </a:bodyPr>
          <a:lstStyle/>
          <a:p>
            <a:r>
              <a:rPr lang="lv-LV" sz="2000" dirty="0">
                <a:solidFill>
                  <a:schemeClr val="accent2">
                    <a:lumMod val="75000"/>
                  </a:schemeClr>
                </a:solidFill>
              </a:rPr>
              <a:t>Projekta iesniegšana informācijas sistēmā– Dokumentācija</a:t>
            </a:r>
          </a:p>
        </p:txBody>
      </p:sp>
      <p:sp>
        <p:nvSpPr>
          <p:cNvPr id="3" name="Content Placeholder 2"/>
          <p:cNvSpPr>
            <a:spLocks noGrp="1"/>
          </p:cNvSpPr>
          <p:nvPr>
            <p:ph idx="1"/>
          </p:nvPr>
        </p:nvSpPr>
        <p:spPr>
          <a:xfrm>
            <a:off x="7164116" y="1202725"/>
            <a:ext cx="1809423" cy="4774006"/>
          </a:xfrm>
        </p:spPr>
        <p:txBody>
          <a:bodyPr>
            <a:normAutofit/>
          </a:bodyPr>
          <a:lstStyle/>
          <a:p>
            <a:pPr algn="ctr"/>
            <a:r>
              <a:rPr lang="lv-LV" sz="1200" dirty="0"/>
              <a:t>Sadaļā </a:t>
            </a:r>
            <a:r>
              <a:rPr lang="lv-LV" sz="1200" b="1" dirty="0">
                <a:solidFill>
                  <a:schemeClr val="accent2">
                    <a:lumMod val="75000"/>
                  </a:schemeClr>
                </a:solidFill>
              </a:rPr>
              <a:t>«Dokumentācija»</a:t>
            </a:r>
          </a:p>
          <a:p>
            <a:pPr algn="ctr"/>
            <a:r>
              <a:rPr lang="lv-LV" sz="1200" dirty="0"/>
              <a:t>augšupielādē: </a:t>
            </a:r>
          </a:p>
          <a:p>
            <a:endParaRPr lang="lv-LV" sz="1200" dirty="0"/>
          </a:p>
          <a:p>
            <a:endParaRPr lang="lv-LV" sz="1200" dirty="0"/>
          </a:p>
          <a:p>
            <a:r>
              <a:rPr lang="lv-LV" sz="1200" dirty="0"/>
              <a:t>Institūcijas/-u apliecinājumu/-us (Projekta pieteikuma D, E, F, G daļas) – pievieno projekta kontaktpersona vai projekta vadītājs;</a:t>
            </a:r>
          </a:p>
          <a:p>
            <a:endParaRPr lang="lv-LV" sz="1200" dirty="0"/>
          </a:p>
          <a:p>
            <a:r>
              <a:rPr lang="lv-LV" sz="1200" dirty="0"/>
              <a:t>Institūcijas/-u apliecinājuma pielikumus (finanšu dokumentus) var pievienot  projekta kontaktpersona, projekta vadītājs vai institūcija par viesiem projektiem kopā sadaļā «</a:t>
            </a:r>
            <a:r>
              <a:rPr lang="lv-LV" sz="1200" dirty="0" err="1"/>
              <a:t>Paraksttiesīgajiem</a:t>
            </a:r>
            <a:r>
              <a:rPr lang="lv-LV" sz="1200" dirty="0"/>
              <a:t>»</a:t>
            </a:r>
          </a:p>
          <a:p>
            <a:endParaRPr lang="lv-LV" sz="1400" dirty="0"/>
          </a:p>
        </p:txBody>
      </p:sp>
      <p:pic>
        <p:nvPicPr>
          <p:cNvPr id="8" name="Picture 7">
            <a:extLst>
              <a:ext uri="{FF2B5EF4-FFF2-40B4-BE49-F238E27FC236}">
                <a16:creationId xmlns:a16="http://schemas.microsoft.com/office/drawing/2014/main" id="{149A4C40-9199-D105-0836-695BC4CBC9BB}"/>
              </a:ext>
            </a:extLst>
          </p:cNvPr>
          <p:cNvPicPr>
            <a:picLocks noChangeAspect="1"/>
          </p:cNvPicPr>
          <p:nvPr/>
        </p:nvPicPr>
        <p:blipFill>
          <a:blip r:embed="rId2"/>
          <a:stretch>
            <a:fillRect/>
          </a:stretch>
        </p:blipFill>
        <p:spPr>
          <a:xfrm>
            <a:off x="6954600" y="2239367"/>
            <a:ext cx="291973" cy="291973"/>
          </a:xfrm>
          <a:prstGeom prst="rect">
            <a:avLst/>
          </a:prstGeom>
        </p:spPr>
      </p:pic>
      <p:pic>
        <p:nvPicPr>
          <p:cNvPr id="10" name="Picture 9">
            <a:extLst>
              <a:ext uri="{FF2B5EF4-FFF2-40B4-BE49-F238E27FC236}">
                <a16:creationId xmlns:a16="http://schemas.microsoft.com/office/drawing/2014/main" id="{F8443486-AA10-21D8-1E68-BA70C747CA1A}"/>
              </a:ext>
            </a:extLst>
          </p:cNvPr>
          <p:cNvPicPr>
            <a:picLocks noChangeAspect="1"/>
          </p:cNvPicPr>
          <p:nvPr/>
        </p:nvPicPr>
        <p:blipFill>
          <a:blip r:embed="rId2"/>
          <a:stretch>
            <a:fillRect/>
          </a:stretch>
        </p:blipFill>
        <p:spPr>
          <a:xfrm>
            <a:off x="6955646" y="3844493"/>
            <a:ext cx="291973" cy="291973"/>
          </a:xfrm>
          <a:prstGeom prst="rect">
            <a:avLst/>
          </a:prstGeom>
        </p:spPr>
      </p:pic>
      <p:pic>
        <p:nvPicPr>
          <p:cNvPr id="6" name="Picture 5">
            <a:extLst>
              <a:ext uri="{FF2B5EF4-FFF2-40B4-BE49-F238E27FC236}">
                <a16:creationId xmlns:a16="http://schemas.microsoft.com/office/drawing/2014/main" id="{402EE592-D7B0-0AB5-0367-85C059ADF39C}"/>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pic>
        <p:nvPicPr>
          <p:cNvPr id="12" name="Picture 11">
            <a:extLst>
              <a:ext uri="{FF2B5EF4-FFF2-40B4-BE49-F238E27FC236}">
                <a16:creationId xmlns:a16="http://schemas.microsoft.com/office/drawing/2014/main" id="{C3C3EE80-90E4-D89A-D707-3672BC83EC2C}"/>
              </a:ext>
            </a:extLst>
          </p:cNvPr>
          <p:cNvPicPr>
            <a:picLocks noChangeAspect="1"/>
          </p:cNvPicPr>
          <p:nvPr/>
        </p:nvPicPr>
        <p:blipFill>
          <a:blip r:embed="rId4"/>
          <a:srcRect t="7720" r="3121" b="6134"/>
          <a:stretch>
            <a:fillRect/>
          </a:stretch>
        </p:blipFill>
        <p:spPr>
          <a:xfrm>
            <a:off x="457200" y="1790084"/>
            <a:ext cx="6414944" cy="4184251"/>
          </a:xfrm>
          <a:prstGeom prst="rect">
            <a:avLst/>
          </a:prstGeom>
        </p:spPr>
      </p:pic>
      <p:sp>
        <p:nvSpPr>
          <p:cNvPr id="13" name="Rectangle 12">
            <a:extLst>
              <a:ext uri="{FF2B5EF4-FFF2-40B4-BE49-F238E27FC236}">
                <a16:creationId xmlns:a16="http://schemas.microsoft.com/office/drawing/2014/main" id="{625A20C6-B925-0704-0947-56ABE355D375}"/>
              </a:ext>
            </a:extLst>
          </p:cNvPr>
          <p:cNvSpPr/>
          <p:nvPr/>
        </p:nvSpPr>
        <p:spPr>
          <a:xfrm>
            <a:off x="4433978" y="3010619"/>
            <a:ext cx="980536" cy="146649"/>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185586-2B9B-DA21-42C3-7AE31EC1B363}"/>
              </a:ext>
            </a:extLst>
          </p:cNvPr>
          <p:cNvSpPr/>
          <p:nvPr/>
        </p:nvSpPr>
        <p:spPr>
          <a:xfrm>
            <a:off x="4500113" y="3221695"/>
            <a:ext cx="914400" cy="146649"/>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9B4488-0B1A-04F4-9B96-A748A87F94E5}"/>
              </a:ext>
            </a:extLst>
          </p:cNvPr>
          <p:cNvSpPr/>
          <p:nvPr/>
        </p:nvSpPr>
        <p:spPr>
          <a:xfrm>
            <a:off x="4572000" y="4430728"/>
            <a:ext cx="914400" cy="146649"/>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D4AD27-8BAE-4708-8E6C-5E929E58287C}"/>
              </a:ext>
            </a:extLst>
          </p:cNvPr>
          <p:cNvSpPr/>
          <p:nvPr/>
        </p:nvSpPr>
        <p:spPr>
          <a:xfrm>
            <a:off x="4572000" y="4679185"/>
            <a:ext cx="914400" cy="146649"/>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111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chemeClr val="accent2">
                    <a:lumMod val="75000"/>
                  </a:schemeClr>
                </a:solidFill>
              </a:rPr>
              <a:t>Informācijas sistēma – Atgādinājumi (1)</a:t>
            </a:r>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6" name="Picture 5">
            <a:extLst>
              <a:ext uri="{FF2B5EF4-FFF2-40B4-BE49-F238E27FC236}">
                <a16:creationId xmlns:a16="http://schemas.microsoft.com/office/drawing/2014/main" id="{A716ADEF-77F6-E927-FA1B-2D1116AEE413}"/>
              </a:ext>
            </a:extLst>
          </p:cNvPr>
          <p:cNvPicPr>
            <a:picLocks noChangeAspect="1"/>
          </p:cNvPicPr>
          <p:nvPr/>
        </p:nvPicPr>
        <p:blipFill>
          <a:blip r:embed="rId4"/>
          <a:stretch>
            <a:fillRect/>
          </a:stretch>
        </p:blipFill>
        <p:spPr>
          <a:xfrm>
            <a:off x="729204" y="1829967"/>
            <a:ext cx="292633" cy="292633"/>
          </a:xfrm>
          <a:prstGeom prst="rect">
            <a:avLst/>
          </a:prstGeom>
        </p:spPr>
      </p:pic>
      <p:pic>
        <p:nvPicPr>
          <p:cNvPr id="10" name="Picture 9">
            <a:extLst>
              <a:ext uri="{FF2B5EF4-FFF2-40B4-BE49-F238E27FC236}">
                <a16:creationId xmlns:a16="http://schemas.microsoft.com/office/drawing/2014/main" id="{4D51DB14-11FA-351B-08DA-2C0DD2D74916}"/>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
        <p:nvSpPr>
          <p:cNvPr id="4" name="Rectangle 3">
            <a:extLst>
              <a:ext uri="{FF2B5EF4-FFF2-40B4-BE49-F238E27FC236}">
                <a16:creationId xmlns:a16="http://schemas.microsoft.com/office/drawing/2014/main" id="{DE573017-1490-3AC3-71BB-75DFEB137C91}"/>
              </a:ext>
            </a:extLst>
          </p:cNvPr>
          <p:cNvSpPr/>
          <p:nvPr/>
        </p:nvSpPr>
        <p:spPr>
          <a:xfrm>
            <a:off x="923027" y="3216476"/>
            <a:ext cx="3329850" cy="2125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900" dirty="0">
              <a:solidFill>
                <a:schemeClr val="tx1"/>
              </a:solidFill>
              <a:latin typeface="Verdana" panose="020B0604030504040204" pitchFamily="34" charset="0"/>
              <a:ea typeface="Verdana" panose="020B0604030504040204" pitchFamily="34" charset="0"/>
            </a:endParaRPr>
          </a:p>
          <a:p>
            <a:pPr algn="ctr"/>
            <a:endParaRPr lang="lv-LV" sz="900" dirty="0">
              <a:solidFill>
                <a:schemeClr val="tx1"/>
              </a:solidFill>
              <a:latin typeface="Verdana" panose="020B0604030504040204" pitchFamily="34" charset="0"/>
              <a:ea typeface="Verdana" panose="020B0604030504040204" pitchFamily="34" charset="0"/>
            </a:endParaRPr>
          </a:p>
          <a:p>
            <a:pPr algn="ctr"/>
            <a:r>
              <a:rPr lang="lv-LV" sz="900" dirty="0">
                <a:solidFill>
                  <a:schemeClr val="tx1"/>
                </a:solidFill>
                <a:latin typeface="Verdana" panose="020B0604030504040204" pitchFamily="34" charset="0"/>
                <a:ea typeface="Verdana" panose="020B0604030504040204" pitchFamily="34" charset="0"/>
              </a:rPr>
              <a:t>2025.gada projekts OSI_PIP_BioPhoT-2025/1-XXXX</a:t>
            </a:r>
          </a:p>
          <a:p>
            <a:pPr algn="ctr"/>
            <a:endParaRPr lang="en-US" dirty="0"/>
          </a:p>
        </p:txBody>
      </p:sp>
    </p:spTree>
    <p:extLst>
      <p:ext uri="{BB962C8B-B14F-4D97-AF65-F5344CB8AC3E}">
        <p14:creationId xmlns:p14="http://schemas.microsoft.com/office/powerpoint/2010/main" val="288765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accent2">
                    <a:lumMod val="75000"/>
                  </a:schemeClr>
                </a:solidFill>
              </a:rPr>
              <a:t>Informācijas sistēma – Atgādinājumi (2)</a:t>
            </a:r>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institūcijas </a:t>
            </a:r>
            <a:r>
              <a:rPr lang="lv-LV" dirty="0" err="1"/>
              <a:t>paraksttiesīgo</a:t>
            </a:r>
            <a:r>
              <a:rPr lang="lv-LV" dirty="0"/>
              <a:t> izskatīšanai.</a:t>
            </a:r>
          </a:p>
          <a:p>
            <a:pPr algn="ctr"/>
            <a:endParaRPr lang="lv-LV" dirty="0"/>
          </a:p>
          <a:p>
            <a:endParaRPr lang="lv-LV" dirty="0"/>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21" y="2824126"/>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4" name="Picture 13">
            <a:extLst>
              <a:ext uri="{FF2B5EF4-FFF2-40B4-BE49-F238E27FC236}">
                <a16:creationId xmlns:a16="http://schemas.microsoft.com/office/drawing/2014/main" id="{7C4B4D1E-014F-C7D4-7254-46CEFFE67FC2}"/>
              </a:ext>
            </a:extLst>
          </p:cNvPr>
          <p:cNvPicPr>
            <a:picLocks noChangeAspect="1"/>
          </p:cNvPicPr>
          <p:nvPr/>
        </p:nvPicPr>
        <p:blipFill>
          <a:blip r:embed="rId6"/>
          <a:stretch>
            <a:fillRect/>
          </a:stretch>
        </p:blipFill>
        <p:spPr>
          <a:xfrm>
            <a:off x="1274910" y="1816671"/>
            <a:ext cx="292633" cy="292633"/>
          </a:xfrm>
          <a:prstGeom prst="rect">
            <a:avLst/>
          </a:prstGeom>
        </p:spPr>
      </p:pic>
      <p:pic>
        <p:nvPicPr>
          <p:cNvPr id="6" name="Picture 5">
            <a:extLst>
              <a:ext uri="{FF2B5EF4-FFF2-40B4-BE49-F238E27FC236}">
                <a16:creationId xmlns:a16="http://schemas.microsoft.com/office/drawing/2014/main" id="{906B08B9-7EA9-2C91-8D6A-8955580BF20E}"/>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sp>
        <p:nvSpPr>
          <p:cNvPr id="8" name="Rectangle 7">
            <a:extLst>
              <a:ext uri="{FF2B5EF4-FFF2-40B4-BE49-F238E27FC236}">
                <a16:creationId xmlns:a16="http://schemas.microsoft.com/office/drawing/2014/main" id="{62522857-9A96-E077-7844-B2231036ADC7}"/>
              </a:ext>
            </a:extLst>
          </p:cNvPr>
          <p:cNvSpPr/>
          <p:nvPr/>
        </p:nvSpPr>
        <p:spPr>
          <a:xfrm>
            <a:off x="521320" y="3100552"/>
            <a:ext cx="2860235" cy="17389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lv-LV" sz="800" b="1" dirty="0">
              <a:solidFill>
                <a:schemeClr val="bg1">
                  <a:lumMod val="65000"/>
                </a:schemeClr>
              </a:solidFill>
              <a:latin typeface="Verdana" panose="020B0604030504040204" pitchFamily="34" charset="0"/>
              <a:ea typeface="Verdana" panose="020B0604030504040204" pitchFamily="34" charset="0"/>
            </a:endParaRPr>
          </a:p>
          <a:p>
            <a:pPr algn="ctr"/>
            <a:endParaRPr lang="lv-LV" sz="800" b="1" dirty="0">
              <a:solidFill>
                <a:schemeClr val="bg1">
                  <a:lumMod val="65000"/>
                </a:schemeClr>
              </a:solidFill>
              <a:latin typeface="Verdana" panose="020B0604030504040204" pitchFamily="34" charset="0"/>
              <a:ea typeface="Verdana" panose="020B0604030504040204" pitchFamily="34" charset="0"/>
            </a:endParaRPr>
          </a:p>
          <a:p>
            <a:pPr algn="ctr"/>
            <a:r>
              <a:rPr lang="lv-LV" sz="800" dirty="0">
                <a:solidFill>
                  <a:schemeClr val="tx1"/>
                </a:solidFill>
                <a:latin typeface="Verdana" panose="020B0604030504040204" pitchFamily="34" charset="0"/>
                <a:ea typeface="Verdana" panose="020B0604030504040204" pitchFamily="34" charset="0"/>
              </a:rPr>
              <a:t>2025.gada projekts OSI_PIP_BioPhoT-2025/1-XXXX</a:t>
            </a:r>
          </a:p>
          <a:p>
            <a:pPr algn="ctr"/>
            <a:endParaRPr lang="en-US" dirty="0"/>
          </a:p>
        </p:txBody>
      </p:sp>
    </p:spTree>
    <p:extLst>
      <p:ext uri="{BB962C8B-B14F-4D97-AF65-F5344CB8AC3E}">
        <p14:creationId xmlns:p14="http://schemas.microsoft.com/office/powerpoint/2010/main" val="48847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accent2">
                    <a:lumMod val="75000"/>
                  </a:schemeClr>
                </a:solidFill>
              </a:rPr>
              <a:t>Informācijas sistēma – Atgādinājumi (3)</a:t>
            </a:r>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8" name="Picture 7">
            <a:extLst>
              <a:ext uri="{FF2B5EF4-FFF2-40B4-BE49-F238E27FC236}">
                <a16:creationId xmlns:a16="http://schemas.microsoft.com/office/drawing/2014/main" id="{3E4AA9DD-0932-EDE4-25F4-89F50F7E1AF4}"/>
              </a:ext>
            </a:extLst>
          </p:cNvPr>
          <p:cNvPicPr>
            <a:picLocks noChangeAspect="1"/>
          </p:cNvPicPr>
          <p:nvPr/>
        </p:nvPicPr>
        <p:blipFill>
          <a:blip r:embed="rId4"/>
          <a:stretch>
            <a:fillRect/>
          </a:stretch>
        </p:blipFill>
        <p:spPr>
          <a:xfrm>
            <a:off x="1722782" y="1853824"/>
            <a:ext cx="292633" cy="292633"/>
          </a:xfrm>
          <a:prstGeom prst="rect">
            <a:avLst/>
          </a:prstGeom>
        </p:spPr>
      </p:pic>
      <p:pic>
        <p:nvPicPr>
          <p:cNvPr id="10" name="Picture 9">
            <a:extLst>
              <a:ext uri="{FF2B5EF4-FFF2-40B4-BE49-F238E27FC236}">
                <a16:creationId xmlns:a16="http://schemas.microsoft.com/office/drawing/2014/main" id="{600F0A65-58DB-0117-9DE6-16315793639C}"/>
              </a:ext>
            </a:extLst>
          </p:cNvPr>
          <p:cNvPicPr>
            <a:picLocks noChangeAspect="1"/>
          </p:cNvPicPr>
          <p:nvPr/>
        </p:nvPicPr>
        <p:blipFill>
          <a:blip r:embed="rId4"/>
          <a:stretch>
            <a:fillRect/>
          </a:stretch>
        </p:blipFill>
        <p:spPr>
          <a:xfrm>
            <a:off x="1722783" y="2293056"/>
            <a:ext cx="292633" cy="292633"/>
          </a:xfrm>
          <a:prstGeom prst="rect">
            <a:avLst/>
          </a:prstGeom>
        </p:spPr>
      </p:pic>
      <p:pic>
        <p:nvPicPr>
          <p:cNvPr id="6" name="Picture 5">
            <a:extLst>
              <a:ext uri="{FF2B5EF4-FFF2-40B4-BE49-F238E27FC236}">
                <a16:creationId xmlns:a16="http://schemas.microsoft.com/office/drawing/2014/main" id="{184E33CA-5AF1-71F1-6D17-BAE65D1D5D41}"/>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394484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688123" y="282016"/>
            <a:ext cx="6096000" cy="1036642"/>
          </a:xfrm>
        </p:spPr>
        <p:txBody>
          <a:bodyPr>
            <a:normAutofit fontScale="90000"/>
          </a:bodyPr>
          <a:lstStyle/>
          <a:p>
            <a:r>
              <a:rPr lang="lv-LV" dirty="0">
                <a:solidFill>
                  <a:schemeClr val="accent2">
                    <a:lumMod val="75000"/>
                  </a:schemeClr>
                </a:solidFill>
              </a:rPr>
              <a:t>Informācijas sistēma – </a:t>
            </a:r>
            <a:br>
              <a:rPr lang="lv-LV" dirty="0">
                <a:solidFill>
                  <a:schemeClr val="accent2">
                    <a:lumMod val="75000"/>
                  </a:schemeClr>
                </a:solidFill>
              </a:rPr>
            </a:br>
            <a:r>
              <a:rPr lang="lv-LV" dirty="0">
                <a:solidFill>
                  <a:schemeClr val="accent2">
                    <a:lumMod val="75000"/>
                  </a:schemeClr>
                </a:solidFill>
              </a:rPr>
              <a:t>Atgādinājumi par projekta iesnieguma iesniegšanu (4)</a:t>
            </a:r>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0" name="Picture 9">
            <a:extLst>
              <a:ext uri="{FF2B5EF4-FFF2-40B4-BE49-F238E27FC236}">
                <a16:creationId xmlns:a16="http://schemas.microsoft.com/office/drawing/2014/main" id="{F287DBDA-E283-ACBF-3F46-1E05D62FE9EB}"/>
              </a:ext>
            </a:extLst>
          </p:cNvPr>
          <p:cNvPicPr>
            <a:picLocks noChangeAspect="1"/>
          </p:cNvPicPr>
          <p:nvPr/>
        </p:nvPicPr>
        <p:blipFill>
          <a:blip r:embed="rId5"/>
          <a:stretch>
            <a:fillRect/>
          </a:stretch>
        </p:blipFill>
        <p:spPr>
          <a:xfrm>
            <a:off x="1999573" y="1752600"/>
            <a:ext cx="292633" cy="292633"/>
          </a:xfrm>
          <a:prstGeom prst="rect">
            <a:avLst/>
          </a:prstGeom>
        </p:spPr>
      </p:pic>
      <p:pic>
        <p:nvPicPr>
          <p:cNvPr id="3" name="Picture 2">
            <a:extLst>
              <a:ext uri="{FF2B5EF4-FFF2-40B4-BE49-F238E27FC236}">
                <a16:creationId xmlns:a16="http://schemas.microsoft.com/office/drawing/2014/main" id="{8A291B2B-8A33-9F49-BAC9-16C8296771D1}"/>
              </a:ext>
            </a:extLst>
          </p:cNvPr>
          <p:cNvPicPr>
            <a:picLocks noChangeAspect="1"/>
          </p:cNvPicPr>
          <p:nvPr/>
        </p:nvPicPr>
        <p:blipFill>
          <a:blip r:embed="rId6"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1037755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EE0CF-9B96-E506-B369-50B1DC67F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A591C-07B7-7CC9-64E5-868BE06D26C1}"/>
              </a:ext>
            </a:extLst>
          </p:cNvPr>
          <p:cNvSpPr>
            <a:spLocks noGrp="1"/>
          </p:cNvSpPr>
          <p:nvPr>
            <p:ph type="title"/>
          </p:nvPr>
        </p:nvSpPr>
        <p:spPr>
          <a:xfrm>
            <a:off x="1828800" y="379401"/>
            <a:ext cx="6096000" cy="1036642"/>
          </a:xfrm>
        </p:spPr>
        <p:txBody>
          <a:bodyPr/>
          <a:lstStyle/>
          <a:p>
            <a:r>
              <a:rPr lang="lv-LV" dirty="0">
                <a:solidFill>
                  <a:schemeClr val="accent2">
                    <a:lumMod val="75000"/>
                  </a:schemeClr>
                </a:solidFill>
              </a:rPr>
              <a:t>Administratīvā vērtēšana</a:t>
            </a:r>
          </a:p>
        </p:txBody>
      </p:sp>
      <p:graphicFrame>
        <p:nvGraphicFramePr>
          <p:cNvPr id="7" name="Content Placeholder 6">
            <a:extLst>
              <a:ext uri="{FF2B5EF4-FFF2-40B4-BE49-F238E27FC236}">
                <a16:creationId xmlns:a16="http://schemas.microsoft.com/office/drawing/2014/main" id="{0572DD8F-7EA5-F106-E5E9-C0C3BBDCA293}"/>
              </a:ext>
            </a:extLst>
          </p:cNvPr>
          <p:cNvGraphicFramePr>
            <a:graphicFrameLocks noGrp="1"/>
          </p:cNvGraphicFramePr>
          <p:nvPr>
            <p:ph idx="1"/>
            <p:extLst>
              <p:ext uri="{D42A27DB-BD31-4B8C-83A1-F6EECF244321}">
                <p14:modId xmlns:p14="http://schemas.microsoft.com/office/powerpoint/2010/main" val="1683889154"/>
              </p:ext>
            </p:extLst>
          </p:nvPr>
        </p:nvGraphicFramePr>
        <p:xfrm>
          <a:off x="433118" y="897723"/>
          <a:ext cx="8201924" cy="527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065AAA1-FB31-DAF8-EF39-79EC01306AE6}"/>
              </a:ext>
            </a:extLst>
          </p:cNvPr>
          <p:cNvPicPr>
            <a:picLocks noChangeAspect="1"/>
          </p:cNvPicPr>
          <p:nvPr/>
        </p:nvPicPr>
        <p:blipFill>
          <a:blip r:embed="rId7" cstate="print"/>
          <a:srcRect/>
          <a:stretch>
            <a:fillRect/>
          </a:stretch>
        </p:blipFill>
        <p:spPr bwMode="auto">
          <a:xfrm>
            <a:off x="7164117" y="66437"/>
            <a:ext cx="1809422" cy="757242"/>
          </a:xfrm>
          <a:prstGeom prst="rect">
            <a:avLst/>
          </a:prstGeom>
          <a:noFill/>
          <a:ln w="9525">
            <a:noFill/>
            <a:miter lim="800000"/>
            <a:headEnd/>
            <a:tailEnd/>
          </a:ln>
        </p:spPr>
      </p:pic>
      <p:pic>
        <p:nvPicPr>
          <p:cNvPr id="8" name="Picture 7">
            <a:extLst>
              <a:ext uri="{FF2B5EF4-FFF2-40B4-BE49-F238E27FC236}">
                <a16:creationId xmlns:a16="http://schemas.microsoft.com/office/drawing/2014/main" id="{9CAC97B4-09DC-10B5-3B05-CE60827A7912}"/>
              </a:ext>
            </a:extLst>
          </p:cNvPr>
          <p:cNvPicPr>
            <a:picLocks noChangeAspect="1"/>
          </p:cNvPicPr>
          <p:nvPr/>
        </p:nvPicPr>
        <p:blipFill>
          <a:blip r:embed="rId8"/>
          <a:srcRect t="6535" r="7009"/>
          <a:stretch>
            <a:fillRect/>
          </a:stretch>
        </p:blipFill>
        <p:spPr>
          <a:xfrm>
            <a:off x="1720335" y="897722"/>
            <a:ext cx="5706930" cy="5426877"/>
          </a:xfrm>
          <a:prstGeom prst="rect">
            <a:avLst/>
          </a:prstGeom>
        </p:spPr>
      </p:pic>
    </p:spTree>
    <p:extLst>
      <p:ext uri="{BB962C8B-B14F-4D97-AF65-F5344CB8AC3E}">
        <p14:creationId xmlns:p14="http://schemas.microsoft.com/office/powerpoint/2010/main" val="293385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2BBC-B92D-47D2-986F-426462315765}"/>
              </a:ext>
            </a:extLst>
          </p:cNvPr>
          <p:cNvSpPr>
            <a:spLocks noGrp="1"/>
          </p:cNvSpPr>
          <p:nvPr>
            <p:ph type="title"/>
          </p:nvPr>
        </p:nvSpPr>
        <p:spPr>
          <a:xfrm>
            <a:off x="2078877" y="748941"/>
            <a:ext cx="6096000" cy="1036642"/>
          </a:xfrm>
        </p:spPr>
        <p:txBody>
          <a:bodyPr/>
          <a:lstStyle/>
          <a:p>
            <a:r>
              <a:rPr lang="lv-LV" dirty="0">
                <a:solidFill>
                  <a:schemeClr val="accent2">
                    <a:lumMod val="75000"/>
                  </a:schemeClr>
                </a:solidFill>
              </a:rPr>
              <a:t>Zinātniskās izvērtēšanas organizācija</a:t>
            </a:r>
          </a:p>
        </p:txBody>
      </p:sp>
      <p:sp>
        <p:nvSpPr>
          <p:cNvPr id="73" name="Rectangle 72">
            <a:extLst>
              <a:ext uri="{FF2B5EF4-FFF2-40B4-BE49-F238E27FC236}">
                <a16:creationId xmlns:a16="http://schemas.microsoft.com/office/drawing/2014/main" id="{5419732F-3185-4D49-B785-30C544E27F2B}"/>
              </a:ext>
            </a:extLst>
          </p:cNvPr>
          <p:cNvSpPr/>
          <p:nvPr/>
        </p:nvSpPr>
        <p:spPr>
          <a:xfrm>
            <a:off x="399986" y="3693034"/>
            <a:ext cx="8279192" cy="7479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5" name="Oval 74">
            <a:extLst>
              <a:ext uri="{FF2B5EF4-FFF2-40B4-BE49-F238E27FC236}">
                <a16:creationId xmlns:a16="http://schemas.microsoft.com/office/drawing/2014/main" id="{0CE0532A-7F03-4510-98BC-34F402BD315E}"/>
              </a:ext>
            </a:extLst>
          </p:cNvPr>
          <p:cNvSpPr/>
          <p:nvPr/>
        </p:nvSpPr>
        <p:spPr>
          <a:xfrm>
            <a:off x="350715" y="3533139"/>
            <a:ext cx="363991"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7" name="Oval 76">
            <a:extLst>
              <a:ext uri="{FF2B5EF4-FFF2-40B4-BE49-F238E27FC236}">
                <a16:creationId xmlns:a16="http://schemas.microsoft.com/office/drawing/2014/main" id="{74F6A971-BA61-4ADF-B0ED-80247C75FFB2}"/>
              </a:ext>
            </a:extLst>
          </p:cNvPr>
          <p:cNvSpPr/>
          <p:nvPr/>
        </p:nvSpPr>
        <p:spPr>
          <a:xfrm>
            <a:off x="2190055" y="3547603"/>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9" name="Oval 78">
            <a:extLst>
              <a:ext uri="{FF2B5EF4-FFF2-40B4-BE49-F238E27FC236}">
                <a16:creationId xmlns:a16="http://schemas.microsoft.com/office/drawing/2014/main" id="{A1EFFE85-826C-41C4-9CE5-BB4A8F6D9062}"/>
              </a:ext>
            </a:extLst>
          </p:cNvPr>
          <p:cNvSpPr/>
          <p:nvPr/>
        </p:nvSpPr>
        <p:spPr>
          <a:xfrm>
            <a:off x="4303512" y="354561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1" name="Oval 80">
            <a:extLst>
              <a:ext uri="{FF2B5EF4-FFF2-40B4-BE49-F238E27FC236}">
                <a16:creationId xmlns:a16="http://schemas.microsoft.com/office/drawing/2014/main" id="{D4C87ED8-855F-456A-A297-C8F824125042}"/>
              </a:ext>
            </a:extLst>
          </p:cNvPr>
          <p:cNvSpPr/>
          <p:nvPr/>
        </p:nvSpPr>
        <p:spPr>
          <a:xfrm>
            <a:off x="6381633" y="3513842"/>
            <a:ext cx="363990"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3" name="Oval 82">
            <a:extLst>
              <a:ext uri="{FF2B5EF4-FFF2-40B4-BE49-F238E27FC236}">
                <a16:creationId xmlns:a16="http://schemas.microsoft.com/office/drawing/2014/main" id="{4FDA5513-A6E9-467A-8432-BEC044698756}"/>
              </a:ext>
            </a:extLst>
          </p:cNvPr>
          <p:cNvSpPr/>
          <p:nvPr/>
        </p:nvSpPr>
        <p:spPr>
          <a:xfrm>
            <a:off x="8313526" y="351773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5" name="Rectangle 15">
            <a:extLst>
              <a:ext uri="{FF2B5EF4-FFF2-40B4-BE49-F238E27FC236}">
                <a16:creationId xmlns:a16="http://schemas.microsoft.com/office/drawing/2014/main" id="{CC7BB259-4B4B-46BC-91EE-7BE987C23DC2}"/>
              </a:ext>
            </a:extLst>
          </p:cNvPr>
          <p:cNvSpPr>
            <a:spLocks noChangeArrowheads="1"/>
          </p:cNvSpPr>
          <p:nvPr/>
        </p:nvSpPr>
        <p:spPr bwMode="auto">
          <a:xfrm>
            <a:off x="-40234" y="3002704"/>
            <a:ext cx="1168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2">
                    <a:lumMod val="75000"/>
                  </a:schemeClr>
                </a:solidFill>
                <a:latin typeface="Verdana" panose="020B0604030504040204" pitchFamily="34" charset="0"/>
                <a:ea typeface="Verdana" panose="020B0604030504040204" pitchFamily="34" charset="0"/>
              </a:rPr>
              <a:t>Ekspertu meklēšana</a:t>
            </a:r>
          </a:p>
        </p:txBody>
      </p:sp>
      <p:sp>
        <p:nvSpPr>
          <p:cNvPr id="87" name="Rectangle 16">
            <a:extLst>
              <a:ext uri="{FF2B5EF4-FFF2-40B4-BE49-F238E27FC236}">
                <a16:creationId xmlns:a16="http://schemas.microsoft.com/office/drawing/2014/main" id="{63771668-03F5-468D-A1C2-FDF0A1396BEE}"/>
              </a:ext>
            </a:extLst>
          </p:cNvPr>
          <p:cNvSpPr>
            <a:spLocks noChangeArrowheads="1"/>
          </p:cNvSpPr>
          <p:nvPr/>
        </p:nvSpPr>
        <p:spPr bwMode="auto">
          <a:xfrm>
            <a:off x="3711128" y="2996106"/>
            <a:ext cx="156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2">
                    <a:lumMod val="75000"/>
                  </a:schemeClr>
                </a:solidFill>
                <a:latin typeface="Verdana" panose="020B0604030504040204" pitchFamily="34" charset="0"/>
                <a:ea typeface="Verdana" panose="020B0604030504040204" pitchFamily="34" charset="0"/>
              </a:rPr>
              <a:t>Līguma slēgšana</a:t>
            </a:r>
          </a:p>
        </p:txBody>
      </p:sp>
      <p:sp>
        <p:nvSpPr>
          <p:cNvPr id="89" name="Rectangle 17">
            <a:extLst>
              <a:ext uri="{FF2B5EF4-FFF2-40B4-BE49-F238E27FC236}">
                <a16:creationId xmlns:a16="http://schemas.microsoft.com/office/drawing/2014/main" id="{3ADF21D1-A005-408B-A8AF-0D6C905A11C7}"/>
              </a:ext>
            </a:extLst>
          </p:cNvPr>
          <p:cNvSpPr>
            <a:spLocks noChangeArrowheads="1"/>
          </p:cNvSpPr>
          <p:nvPr/>
        </p:nvSpPr>
        <p:spPr bwMode="auto">
          <a:xfrm>
            <a:off x="1824001" y="3006501"/>
            <a:ext cx="122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2">
                    <a:lumMod val="75000"/>
                  </a:schemeClr>
                </a:solidFill>
                <a:latin typeface="Verdana" panose="020B0604030504040204" pitchFamily="34" charset="0"/>
                <a:ea typeface="Verdana" panose="020B0604030504040204" pitchFamily="34" charset="0"/>
              </a:rPr>
              <a:t>Ekspertu uzrunāšana</a:t>
            </a:r>
          </a:p>
        </p:txBody>
      </p:sp>
      <p:sp>
        <p:nvSpPr>
          <p:cNvPr id="91" name="Rectangle 18">
            <a:extLst>
              <a:ext uri="{FF2B5EF4-FFF2-40B4-BE49-F238E27FC236}">
                <a16:creationId xmlns:a16="http://schemas.microsoft.com/office/drawing/2014/main" id="{37F66828-984A-452A-BF4B-303F3BFA43AA}"/>
              </a:ext>
            </a:extLst>
          </p:cNvPr>
          <p:cNvSpPr>
            <a:spLocks noChangeArrowheads="1"/>
          </p:cNvSpPr>
          <p:nvPr/>
        </p:nvSpPr>
        <p:spPr bwMode="auto">
          <a:xfrm>
            <a:off x="5986288" y="2994751"/>
            <a:ext cx="122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chemeClr val="accent2">
                    <a:lumMod val="75000"/>
                  </a:schemeClr>
                </a:solidFill>
                <a:latin typeface="Verdana" panose="020B0604030504040204" pitchFamily="34" charset="0"/>
                <a:ea typeface="Verdana" panose="020B0604030504040204" pitchFamily="34" charset="0"/>
              </a:rPr>
              <a:t>Izvērtēšana</a:t>
            </a:r>
          </a:p>
        </p:txBody>
      </p:sp>
      <p:sp>
        <p:nvSpPr>
          <p:cNvPr id="93" name="Rectangle 19">
            <a:extLst>
              <a:ext uri="{FF2B5EF4-FFF2-40B4-BE49-F238E27FC236}">
                <a16:creationId xmlns:a16="http://schemas.microsoft.com/office/drawing/2014/main" id="{DB9AA070-951B-4FB0-9A5F-38D7846791DC}"/>
              </a:ext>
            </a:extLst>
          </p:cNvPr>
          <p:cNvSpPr>
            <a:spLocks noChangeArrowheads="1"/>
          </p:cNvSpPr>
          <p:nvPr/>
        </p:nvSpPr>
        <p:spPr bwMode="auto">
          <a:xfrm>
            <a:off x="7960628" y="2990252"/>
            <a:ext cx="1467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b="1" dirty="0">
                <a:solidFill>
                  <a:schemeClr val="accent2">
                    <a:lumMod val="75000"/>
                  </a:schemeClr>
                </a:solidFill>
                <a:latin typeface="Verdana" panose="020B0604030504040204" pitchFamily="34" charset="0"/>
                <a:ea typeface="Verdana" panose="020B0604030504040204" pitchFamily="34" charset="0"/>
              </a:rPr>
              <a:t>Pārbaude</a:t>
            </a:r>
          </a:p>
        </p:txBody>
      </p:sp>
      <p:sp>
        <p:nvSpPr>
          <p:cNvPr id="95" name="Rectangle 3">
            <a:extLst>
              <a:ext uri="{FF2B5EF4-FFF2-40B4-BE49-F238E27FC236}">
                <a16:creationId xmlns:a16="http://schemas.microsoft.com/office/drawing/2014/main" id="{622B863D-1077-4F61-A813-833E4941AE00}"/>
              </a:ext>
            </a:extLst>
          </p:cNvPr>
          <p:cNvSpPr>
            <a:spLocks noChangeArrowheads="1"/>
          </p:cNvSpPr>
          <p:nvPr/>
        </p:nvSpPr>
        <p:spPr bwMode="auto">
          <a:xfrm>
            <a:off x="5617955" y="4069945"/>
            <a:ext cx="196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Eksperti vērtē atbilstoši kritērijiem</a:t>
            </a:r>
          </a:p>
        </p:txBody>
      </p:sp>
      <p:sp>
        <p:nvSpPr>
          <p:cNvPr id="97" name="Rectangle 22">
            <a:extLst>
              <a:ext uri="{FF2B5EF4-FFF2-40B4-BE49-F238E27FC236}">
                <a16:creationId xmlns:a16="http://schemas.microsoft.com/office/drawing/2014/main" id="{3B61BB20-BA01-4D31-9E67-1A274EACF3CC}"/>
              </a:ext>
            </a:extLst>
          </p:cNvPr>
          <p:cNvSpPr>
            <a:spLocks noChangeArrowheads="1"/>
          </p:cNvSpPr>
          <p:nvPr/>
        </p:nvSpPr>
        <p:spPr bwMode="auto">
          <a:xfrm>
            <a:off x="1504226" y="4134779"/>
            <a:ext cx="18079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Ekspertus uzrunā, ņemot vērā nozari un projektus, interešu konflikta neesamību</a:t>
            </a:r>
          </a:p>
        </p:txBody>
      </p:sp>
      <p:sp>
        <p:nvSpPr>
          <p:cNvPr id="99" name="Rectangle 23">
            <a:extLst>
              <a:ext uri="{FF2B5EF4-FFF2-40B4-BE49-F238E27FC236}">
                <a16:creationId xmlns:a16="http://schemas.microsoft.com/office/drawing/2014/main" id="{5796B78A-6ECB-4E6E-A4ED-54FC448E13C5}"/>
              </a:ext>
            </a:extLst>
          </p:cNvPr>
          <p:cNvSpPr>
            <a:spLocks noChangeArrowheads="1"/>
          </p:cNvSpPr>
          <p:nvPr/>
        </p:nvSpPr>
        <p:spPr bwMode="auto">
          <a:xfrm>
            <a:off x="3590796" y="4090454"/>
            <a:ext cx="1807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Noslēdz līgumu, eksperts paraksta apliecinājumu, pieeja informācijas sistēmai</a:t>
            </a:r>
          </a:p>
        </p:txBody>
      </p:sp>
      <p:sp>
        <p:nvSpPr>
          <p:cNvPr id="101" name="Rectangle 24">
            <a:extLst>
              <a:ext uri="{FF2B5EF4-FFF2-40B4-BE49-F238E27FC236}">
                <a16:creationId xmlns:a16="http://schemas.microsoft.com/office/drawing/2014/main" id="{AFD39D56-DD4D-4D66-AB38-B252F9F6D834}"/>
              </a:ext>
            </a:extLst>
          </p:cNvPr>
          <p:cNvSpPr>
            <a:spLocks noChangeArrowheads="1"/>
          </p:cNvSpPr>
          <p:nvPr/>
        </p:nvSpPr>
        <p:spPr bwMode="auto">
          <a:xfrm>
            <a:off x="-40234" y="4077983"/>
            <a:ext cx="1527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 datubāze vai līdzvērtīga datubāze,</a:t>
            </a:r>
          </a:p>
          <a:p>
            <a:pPr algn="ctr"/>
            <a:r>
              <a:rPr lang="lv-LV" altLang="lv-LV" sz="1200" dirty="0" err="1">
                <a:solidFill>
                  <a:schemeClr val="tx1">
                    <a:lumMod val="95000"/>
                    <a:lumOff val="5000"/>
                  </a:schemeClr>
                </a:solidFill>
                <a:latin typeface="Verdana" panose="020B0604030504040204" pitchFamily="34" charset="0"/>
                <a:ea typeface="Verdana" panose="020B0604030504040204" pitchFamily="34" charset="0"/>
              </a:rPr>
              <a:t>CoI</a:t>
            </a:r>
            <a:r>
              <a:rPr lang="lv-LV" altLang="lv-LV" sz="1200" dirty="0">
                <a:solidFill>
                  <a:schemeClr val="tx1">
                    <a:lumMod val="95000"/>
                    <a:lumOff val="5000"/>
                  </a:schemeClr>
                </a:solidFill>
                <a:latin typeface="Verdana" panose="020B0604030504040204" pitchFamily="34" charset="0"/>
                <a:ea typeface="Verdana" panose="020B0604030504040204" pitchFamily="34" charset="0"/>
              </a:rPr>
              <a:t> pārbaude, «līdzinieka» princips</a:t>
            </a:r>
          </a:p>
        </p:txBody>
      </p:sp>
      <p:sp>
        <p:nvSpPr>
          <p:cNvPr id="103" name="Rectangle 25">
            <a:extLst>
              <a:ext uri="{FF2B5EF4-FFF2-40B4-BE49-F238E27FC236}">
                <a16:creationId xmlns:a16="http://schemas.microsoft.com/office/drawing/2014/main" id="{B3048120-2CC1-46FD-B3C8-1DC23EC37B4E}"/>
              </a:ext>
            </a:extLst>
          </p:cNvPr>
          <p:cNvSpPr>
            <a:spLocks noChangeArrowheads="1"/>
          </p:cNvSpPr>
          <p:nvPr/>
        </p:nvSpPr>
        <p:spPr bwMode="auto">
          <a:xfrm>
            <a:off x="7724551" y="4027000"/>
            <a:ext cx="1543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Projekta sekretārs pārbauda vērtējumu, lūdz pārstrādāt vai apstiprina</a:t>
            </a:r>
          </a:p>
        </p:txBody>
      </p:sp>
      <p:pic>
        <p:nvPicPr>
          <p:cNvPr id="3" name="Picture 2">
            <a:extLst>
              <a:ext uri="{FF2B5EF4-FFF2-40B4-BE49-F238E27FC236}">
                <a16:creationId xmlns:a16="http://schemas.microsoft.com/office/drawing/2014/main" id="{3955B999-3204-E8F7-CFD4-ADEB13A126E3}"/>
              </a:ext>
            </a:extLst>
          </p:cNvPr>
          <p:cNvPicPr>
            <a:picLocks noChangeAspect="1"/>
          </p:cNvPicPr>
          <p:nvPr/>
        </p:nvPicPr>
        <p:blipFill>
          <a:blip r:embed="rId2"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2082329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81" y="366099"/>
            <a:ext cx="6456381" cy="11078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r>
              <a:rPr lang="lv-LV" dirty="0">
                <a:solidFill>
                  <a:schemeClr val="accent2">
                    <a:lumMod val="75000"/>
                  </a:schemeClr>
                </a:solidFill>
              </a:rPr>
              <a:t>Zinātniskās vērtēšanas </a:t>
            </a:r>
            <a:br>
              <a:rPr lang="lv-LV" dirty="0">
                <a:solidFill>
                  <a:schemeClr val="accent2">
                    <a:lumMod val="75000"/>
                  </a:schemeClr>
                </a:solidFill>
              </a:rPr>
            </a:br>
            <a:r>
              <a:rPr lang="lv-LV" dirty="0">
                <a:solidFill>
                  <a:schemeClr val="accent2">
                    <a:lumMod val="75000"/>
                  </a:schemeClr>
                </a:solidFill>
              </a:rPr>
              <a:t>kritēriji (1)</a:t>
            </a:r>
            <a:endParaRPr lang="en-GB" dirty="0">
              <a:solidFill>
                <a:schemeClr val="accent2">
                  <a:lumMod val="75000"/>
                </a:schemeClr>
              </a:solidFill>
            </a:endParaRPr>
          </a:p>
        </p:txBody>
      </p:sp>
      <p:sp>
        <p:nvSpPr>
          <p:cNvPr id="6" name="Slide Number Placeholder 5"/>
          <p:cNvSpPr>
            <a:spLocks noGrp="1"/>
          </p:cNvSpPr>
          <p:nvPr>
            <p:ph type="sldNum" sz="quarter" idx="13"/>
          </p:nvPr>
        </p:nvSpPr>
        <p:spPr>
          <a:xfrm>
            <a:off x="8509081" y="7392941"/>
            <a:ext cx="304800" cy="304800"/>
          </a:xfrm>
        </p:spPr>
        <p:txBody>
          <a:bodyPr/>
          <a:lstStyle/>
          <a:p>
            <a:fld id="{42946E5A-BBED-4218-981B-333F83EE957B}" type="slidenum">
              <a:rPr lang="en-US" altLang="lv-LV" smtClean="0"/>
              <a:pPr/>
              <a:t>37</a:t>
            </a:fld>
            <a:endParaRPr lang="en-US" altLang="lv-LV"/>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1174779152"/>
              </p:ext>
            </p:extLst>
          </p:nvPr>
        </p:nvGraphicFramePr>
        <p:xfrm>
          <a:off x="5848343" y="2295219"/>
          <a:ext cx="2713974" cy="269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2"/>
          <p:cNvSpPr txBox="1">
            <a:spLocks noChangeArrowheads="1"/>
          </p:cNvSpPr>
          <p:nvPr/>
        </p:nvSpPr>
        <p:spPr bwMode="auto">
          <a:xfrm>
            <a:off x="5897830" y="2659007"/>
            <a:ext cx="782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30%</a:t>
            </a:r>
          </a:p>
        </p:txBody>
      </p:sp>
      <p:sp>
        <p:nvSpPr>
          <p:cNvPr id="11" name="TextBox 2"/>
          <p:cNvSpPr txBox="1">
            <a:spLocks noChangeArrowheads="1"/>
          </p:cNvSpPr>
          <p:nvPr/>
        </p:nvSpPr>
        <p:spPr bwMode="auto">
          <a:xfrm>
            <a:off x="6068572" y="3473306"/>
            <a:ext cx="832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50%</a:t>
            </a:r>
          </a:p>
        </p:txBody>
      </p:sp>
      <p:sp>
        <p:nvSpPr>
          <p:cNvPr id="12" name="TextBox 2"/>
          <p:cNvSpPr txBox="1">
            <a:spLocks noChangeArrowheads="1"/>
          </p:cNvSpPr>
          <p:nvPr/>
        </p:nvSpPr>
        <p:spPr bwMode="auto">
          <a:xfrm>
            <a:off x="5877386" y="4274241"/>
            <a:ext cx="823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20%</a:t>
            </a:r>
          </a:p>
        </p:txBody>
      </p:sp>
      <p:sp>
        <p:nvSpPr>
          <p:cNvPr id="15" name="Rectangle 1"/>
          <p:cNvSpPr>
            <a:spLocks noChangeArrowheads="1"/>
          </p:cNvSpPr>
          <p:nvPr/>
        </p:nvSpPr>
        <p:spPr bwMode="auto">
          <a:xfrm>
            <a:off x="628048" y="1673132"/>
            <a:ext cx="4977832"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endParaRPr lang="lv-LV" altLang="lv-LV" sz="1400" dirty="0">
              <a:latin typeface="Verdana" panose="020B0604030504040204" pitchFamily="34" charset="0"/>
            </a:endParaRPr>
          </a:p>
          <a:p>
            <a:pPr marL="0" indent="0">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Atbilstoši </a:t>
            </a:r>
            <a:r>
              <a:rPr lang="lv-LV" altLang="lv-LV" sz="1400" i="1" dirty="0" err="1">
                <a:latin typeface="Verdana" panose="020B0604030504040204" pitchFamily="34" charset="0"/>
              </a:rPr>
              <a:t>peer</a:t>
            </a:r>
            <a:r>
              <a:rPr lang="lv-LV" altLang="lv-LV" sz="1400" i="1" dirty="0">
                <a:latin typeface="Verdana" panose="020B0604030504040204" pitchFamily="34" charset="0"/>
              </a:rPr>
              <a:t> </a:t>
            </a:r>
            <a:r>
              <a:rPr lang="lv-LV" altLang="lv-LV" sz="1400" i="1" dirty="0" err="1">
                <a:latin typeface="Verdana" panose="020B0604030504040204" pitchFamily="34" charset="0"/>
              </a:rPr>
              <a:t>review</a:t>
            </a:r>
            <a:r>
              <a:rPr lang="lv-LV" altLang="lv-LV" sz="1400" dirty="0">
                <a:latin typeface="Verdana" panose="020B0604030504040204" pitchFamily="34" charset="0"/>
              </a:rPr>
              <a:t> (līdzinieku vērtēšana) principiem</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Eksperti ņem vērā konkursa kritērijus un apsvērumus</a:t>
            </a:r>
          </a:p>
          <a:p>
            <a:pPr algn="just">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Visa informācija un papildu materiāli ekspertiem tiek sniegti angļu valodā</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dirty="0">
                <a:latin typeface="Verdana" panose="020B0604030504040204" pitchFamily="34" charset="0"/>
              </a:rPr>
              <a:t>Līdz 5 punkti katrā kritērijā (ar soli 0,5)</a:t>
            </a:r>
          </a:p>
          <a:p>
            <a:pPr marL="0" indent="0" algn="just">
              <a:lnSpc>
                <a:spcPct val="90000"/>
              </a:lnSpc>
            </a:pPr>
            <a:endParaRPr lang="lv-LV" altLang="lv-LV" sz="1400" dirty="0">
              <a:latin typeface="Verdana" panose="020B0604030504040204" pitchFamily="34" charset="0"/>
            </a:endParaRPr>
          </a:p>
          <a:p>
            <a:pPr marL="0" indent="0" algn="just">
              <a:lnSpc>
                <a:spcPct val="90000"/>
              </a:lnSpc>
            </a:pPr>
            <a:r>
              <a:rPr lang="lv-LV" altLang="lv-LV" sz="1400" u="sng" dirty="0">
                <a:solidFill>
                  <a:schemeClr val="accent2">
                    <a:lumMod val="75000"/>
                  </a:schemeClr>
                </a:solidFill>
                <a:latin typeface="Verdana" panose="020B0604030504040204" pitchFamily="34" charset="0"/>
              </a:rPr>
              <a:t>Kvalitātes slieksnis ir:</a:t>
            </a:r>
          </a:p>
          <a:p>
            <a:pPr marL="285750" indent="-285750" algn="just">
              <a:lnSpc>
                <a:spcPct val="90000"/>
              </a:lnSpc>
              <a:buFontTx/>
              <a:buChar char="-"/>
            </a:pPr>
            <a:r>
              <a:rPr lang="lv-LV" altLang="lv-LV" sz="1400" dirty="0">
                <a:solidFill>
                  <a:schemeClr val="accent2">
                    <a:lumMod val="75000"/>
                  </a:schemeClr>
                </a:solidFill>
                <a:latin typeface="Verdana" panose="020B0604030504040204" pitchFamily="34" charset="0"/>
              </a:rPr>
              <a:t>3 punkti Izcilības kritērijā, </a:t>
            </a:r>
          </a:p>
          <a:p>
            <a:pPr marL="285750" indent="-285750" algn="just">
              <a:lnSpc>
                <a:spcPct val="90000"/>
              </a:lnSpc>
              <a:buFontTx/>
              <a:buChar char="-"/>
            </a:pPr>
            <a:r>
              <a:rPr lang="lv-LV" altLang="lv-LV" sz="1400" dirty="0">
                <a:solidFill>
                  <a:schemeClr val="accent2">
                    <a:lumMod val="75000"/>
                  </a:schemeClr>
                </a:solidFill>
                <a:latin typeface="Verdana" panose="020B0604030504040204" pitchFamily="34" charset="0"/>
              </a:rPr>
              <a:t>3 punkti Ietekmes kritērijā, </a:t>
            </a:r>
          </a:p>
          <a:p>
            <a:pPr marL="285750" indent="-285750" algn="just">
              <a:lnSpc>
                <a:spcPct val="90000"/>
              </a:lnSpc>
              <a:buFontTx/>
              <a:buChar char="-"/>
            </a:pPr>
            <a:r>
              <a:rPr lang="lv-LV" altLang="lv-LV" sz="1400" dirty="0">
                <a:solidFill>
                  <a:schemeClr val="accent2">
                    <a:lumMod val="75000"/>
                  </a:schemeClr>
                </a:solidFill>
                <a:latin typeface="Verdana" panose="020B0604030504040204" pitchFamily="34" charset="0"/>
              </a:rPr>
              <a:t>3 Ieviešanas kritērijā, </a:t>
            </a:r>
          </a:p>
          <a:p>
            <a:pPr marL="0" indent="0" algn="just">
              <a:lnSpc>
                <a:spcPct val="90000"/>
              </a:lnSpc>
            </a:pPr>
            <a:r>
              <a:rPr lang="lv-LV" altLang="lv-LV" sz="1400" b="1" dirty="0">
                <a:solidFill>
                  <a:schemeClr val="accent2">
                    <a:lumMod val="75000"/>
                  </a:schemeClr>
                </a:solidFill>
                <a:latin typeface="Verdana" panose="020B0604030504040204" pitchFamily="34" charset="0"/>
              </a:rPr>
              <a:t>KOPĀ:</a:t>
            </a:r>
            <a:r>
              <a:rPr lang="lv-LV" altLang="lv-LV" sz="1400" dirty="0">
                <a:solidFill>
                  <a:schemeClr val="accent2">
                    <a:lumMod val="75000"/>
                  </a:schemeClr>
                </a:solidFill>
                <a:latin typeface="Verdana" panose="020B0604030504040204" pitchFamily="34" charset="0"/>
              </a:rPr>
              <a:t> </a:t>
            </a:r>
            <a:r>
              <a:rPr lang="lv-LV" altLang="lv-LV" sz="1400" b="1" dirty="0">
                <a:solidFill>
                  <a:schemeClr val="accent2">
                    <a:lumMod val="75000"/>
                  </a:schemeClr>
                </a:solidFill>
                <a:latin typeface="Verdana" panose="020B0604030504040204" pitchFamily="34" charset="0"/>
              </a:rPr>
              <a:t>9 punkti </a:t>
            </a:r>
            <a:endParaRPr lang="en-GB" altLang="lv-LV" sz="1400" b="1" dirty="0">
              <a:solidFill>
                <a:schemeClr val="accent2">
                  <a:lumMod val="75000"/>
                </a:schemeClr>
              </a:solidFill>
              <a:latin typeface="Verdana" panose="020B0604030504040204" pitchFamily="34" charset="0"/>
            </a:endParaRPr>
          </a:p>
        </p:txBody>
      </p:sp>
      <p:sp>
        <p:nvSpPr>
          <p:cNvPr id="17" name="Rectangle 49"/>
          <p:cNvSpPr>
            <a:spLocks noChangeArrowheads="1"/>
          </p:cNvSpPr>
          <p:nvPr/>
        </p:nvSpPr>
        <p:spPr bwMode="auto">
          <a:xfrm>
            <a:off x="5372572" y="5082713"/>
            <a:ext cx="3685391"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chemeClr val="accent2">
                    <a:lumMod val="75000"/>
                  </a:schemeClr>
                </a:solidFill>
                <a:latin typeface="Verdana" panose="020B0604030504040204" pitchFamily="34" charset="0"/>
              </a:rPr>
              <a:t>Konsolidētais vērtējums (K):</a:t>
            </a:r>
            <a:endParaRPr lang="lv-LV" sz="1400" i="1" dirty="0">
              <a:solidFill>
                <a:schemeClr val="accent2">
                  <a:lumMod val="75000"/>
                </a:schemeClr>
              </a:solidFill>
            </a:endParaRPr>
          </a:p>
        </p:txBody>
      </p:sp>
      <p:sp>
        <p:nvSpPr>
          <p:cNvPr id="3" name="Rectangle 2"/>
          <p:cNvSpPr>
            <a:spLocks noChangeArrowheads="1"/>
          </p:cNvSpPr>
          <p:nvPr/>
        </p:nvSpPr>
        <p:spPr bwMode="auto">
          <a:xfrm>
            <a:off x="187624" y="21038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1" name="Picture 20">
            <a:extLst>
              <a:ext uri="{FF2B5EF4-FFF2-40B4-BE49-F238E27FC236}">
                <a16:creationId xmlns:a16="http://schemas.microsoft.com/office/drawing/2014/main" id="{FAA8D16B-29E9-9A2A-A304-A405F044060A}"/>
              </a:ext>
            </a:extLst>
          </p:cNvPr>
          <p:cNvPicPr>
            <a:picLocks noChangeAspect="1"/>
          </p:cNvPicPr>
          <p:nvPr/>
        </p:nvPicPr>
        <p:blipFill>
          <a:blip r:embed="rId7"/>
          <a:stretch>
            <a:fillRect/>
          </a:stretch>
        </p:blipFill>
        <p:spPr>
          <a:xfrm>
            <a:off x="289048" y="2079541"/>
            <a:ext cx="292633" cy="292633"/>
          </a:xfrm>
          <a:prstGeom prst="rect">
            <a:avLst/>
          </a:prstGeom>
        </p:spPr>
      </p:pic>
      <p:pic>
        <p:nvPicPr>
          <p:cNvPr id="22" name="Picture 21">
            <a:extLst>
              <a:ext uri="{FF2B5EF4-FFF2-40B4-BE49-F238E27FC236}">
                <a16:creationId xmlns:a16="http://schemas.microsoft.com/office/drawing/2014/main" id="{A8A0DCDF-5CC9-FD8C-DDE4-6656F1ADC464}"/>
              </a:ext>
            </a:extLst>
          </p:cNvPr>
          <p:cNvPicPr>
            <a:picLocks noChangeAspect="1"/>
          </p:cNvPicPr>
          <p:nvPr/>
        </p:nvPicPr>
        <p:blipFill>
          <a:blip r:embed="rId7"/>
          <a:stretch>
            <a:fillRect/>
          </a:stretch>
        </p:blipFill>
        <p:spPr>
          <a:xfrm>
            <a:off x="289049" y="2642623"/>
            <a:ext cx="292633" cy="292633"/>
          </a:xfrm>
          <a:prstGeom prst="rect">
            <a:avLst/>
          </a:prstGeom>
        </p:spPr>
      </p:pic>
      <p:pic>
        <p:nvPicPr>
          <p:cNvPr id="24" name="Picture 23">
            <a:extLst>
              <a:ext uri="{FF2B5EF4-FFF2-40B4-BE49-F238E27FC236}">
                <a16:creationId xmlns:a16="http://schemas.microsoft.com/office/drawing/2014/main" id="{B1AB6B4E-14BE-8B64-8A00-0487224B0DA8}"/>
              </a:ext>
            </a:extLst>
          </p:cNvPr>
          <p:cNvPicPr>
            <a:picLocks noChangeAspect="1"/>
          </p:cNvPicPr>
          <p:nvPr/>
        </p:nvPicPr>
        <p:blipFill>
          <a:blip r:embed="rId7"/>
          <a:stretch>
            <a:fillRect/>
          </a:stretch>
        </p:blipFill>
        <p:spPr>
          <a:xfrm>
            <a:off x="293143" y="3238082"/>
            <a:ext cx="292633" cy="292633"/>
          </a:xfrm>
          <a:prstGeom prst="rect">
            <a:avLst/>
          </a:prstGeom>
        </p:spPr>
      </p:pic>
      <p:pic>
        <p:nvPicPr>
          <p:cNvPr id="28" name="Picture 27">
            <a:extLst>
              <a:ext uri="{FF2B5EF4-FFF2-40B4-BE49-F238E27FC236}">
                <a16:creationId xmlns:a16="http://schemas.microsoft.com/office/drawing/2014/main" id="{27799F0A-9F28-5C5E-BF83-391E1E4315BE}"/>
              </a:ext>
            </a:extLst>
          </p:cNvPr>
          <p:cNvPicPr>
            <a:picLocks noChangeAspect="1"/>
          </p:cNvPicPr>
          <p:nvPr/>
        </p:nvPicPr>
        <p:blipFill>
          <a:blip r:embed="rId7"/>
          <a:stretch>
            <a:fillRect/>
          </a:stretch>
        </p:blipFill>
        <p:spPr>
          <a:xfrm>
            <a:off x="312231" y="4194621"/>
            <a:ext cx="292633" cy="292633"/>
          </a:xfrm>
          <a:prstGeom prst="rect">
            <a:avLst/>
          </a:prstGeom>
        </p:spPr>
      </p:pic>
      <p:pic>
        <p:nvPicPr>
          <p:cNvPr id="5" name="Picture 4">
            <a:extLst>
              <a:ext uri="{FF2B5EF4-FFF2-40B4-BE49-F238E27FC236}">
                <a16:creationId xmlns:a16="http://schemas.microsoft.com/office/drawing/2014/main" id="{368333F9-7800-7D8A-556F-C7BF12803B20}"/>
              </a:ext>
            </a:extLst>
          </p:cNvPr>
          <p:cNvPicPr>
            <a:picLocks noChangeAspect="1"/>
          </p:cNvPicPr>
          <p:nvPr/>
        </p:nvPicPr>
        <p:blipFill>
          <a:blip r:embed="rId8" cstate="print"/>
          <a:srcRect/>
          <a:stretch>
            <a:fillRect/>
          </a:stretch>
        </p:blipFill>
        <p:spPr bwMode="auto">
          <a:xfrm>
            <a:off x="7164117" y="225683"/>
            <a:ext cx="1809422" cy="757242"/>
          </a:xfrm>
          <a:prstGeom prst="rect">
            <a:avLst/>
          </a:prstGeom>
          <a:noFill/>
          <a:ln w="9525">
            <a:noFill/>
            <a:miter lim="800000"/>
            <a:headEnd/>
            <a:tailEnd/>
          </a:ln>
        </p:spPr>
      </p:pic>
      <p:pic>
        <p:nvPicPr>
          <p:cNvPr id="8" name="Picture 7">
            <a:extLst>
              <a:ext uri="{FF2B5EF4-FFF2-40B4-BE49-F238E27FC236}">
                <a16:creationId xmlns:a16="http://schemas.microsoft.com/office/drawing/2014/main" id="{E2E23BB7-5F1E-71E2-1668-C7BAE453A7FC}"/>
              </a:ext>
            </a:extLst>
          </p:cNvPr>
          <p:cNvPicPr>
            <a:picLocks noChangeAspect="1"/>
          </p:cNvPicPr>
          <p:nvPr/>
        </p:nvPicPr>
        <p:blipFill>
          <a:blip r:embed="rId9"/>
          <a:stretch>
            <a:fillRect/>
          </a:stretch>
        </p:blipFill>
        <p:spPr>
          <a:xfrm>
            <a:off x="5127813" y="5667774"/>
            <a:ext cx="3472950" cy="339462"/>
          </a:xfrm>
          <a:prstGeom prst="rect">
            <a:avLst/>
          </a:prstGeom>
        </p:spPr>
      </p:pic>
      <p:pic>
        <p:nvPicPr>
          <p:cNvPr id="13" name="Picture 12">
            <a:extLst>
              <a:ext uri="{FF2B5EF4-FFF2-40B4-BE49-F238E27FC236}">
                <a16:creationId xmlns:a16="http://schemas.microsoft.com/office/drawing/2014/main" id="{03D67411-C2D4-C66E-3826-17B183F06A17}"/>
              </a:ext>
            </a:extLst>
          </p:cNvPr>
          <p:cNvPicPr>
            <a:picLocks noChangeAspect="1"/>
          </p:cNvPicPr>
          <p:nvPr/>
        </p:nvPicPr>
        <p:blipFill>
          <a:blip r:embed="rId7"/>
          <a:stretch>
            <a:fillRect/>
          </a:stretch>
        </p:blipFill>
        <p:spPr>
          <a:xfrm>
            <a:off x="295132" y="3852061"/>
            <a:ext cx="292633" cy="292633"/>
          </a:xfrm>
          <a:prstGeom prst="rect">
            <a:avLst/>
          </a:prstGeom>
        </p:spPr>
      </p:pic>
    </p:spTree>
    <p:extLst>
      <p:ext uri="{BB962C8B-B14F-4D97-AF65-F5344CB8AC3E}">
        <p14:creationId xmlns:p14="http://schemas.microsoft.com/office/powerpoint/2010/main" val="3170970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4090E-8D40-8A95-2468-2AA9172B6219}"/>
              </a:ext>
            </a:extLst>
          </p:cNvPr>
          <p:cNvSpPr>
            <a:spLocks noGrp="1"/>
          </p:cNvSpPr>
          <p:nvPr>
            <p:ph type="title"/>
          </p:nvPr>
        </p:nvSpPr>
        <p:spPr>
          <a:xfrm>
            <a:off x="1882878" y="124062"/>
            <a:ext cx="6096000" cy="1036642"/>
          </a:xfrm>
        </p:spPr>
        <p:txBody>
          <a:bodyPr>
            <a:normAutofit/>
          </a:bodyPr>
          <a:lstStyle/>
          <a:p>
            <a:r>
              <a:rPr lang="lv-LV" sz="2400" dirty="0">
                <a:solidFill>
                  <a:schemeClr val="accent2">
                    <a:lumMod val="75000"/>
                  </a:schemeClr>
                </a:solidFill>
              </a:rPr>
              <a:t>Zinātniskās vērtēšanas </a:t>
            </a:r>
            <a:br>
              <a:rPr lang="lv-LV" sz="2400" dirty="0">
                <a:solidFill>
                  <a:schemeClr val="accent2">
                    <a:lumMod val="75000"/>
                  </a:schemeClr>
                </a:solidFill>
              </a:rPr>
            </a:br>
            <a:r>
              <a:rPr lang="lv-LV" sz="2400" dirty="0">
                <a:solidFill>
                  <a:schemeClr val="accent2">
                    <a:lumMod val="75000"/>
                  </a:schemeClr>
                </a:solidFill>
              </a:rPr>
              <a:t>kritēriji (2)</a:t>
            </a:r>
            <a:endParaRPr lang="lv-LV" dirty="0">
              <a:solidFill>
                <a:schemeClr val="accent2">
                  <a:lumMod val="75000"/>
                </a:schemeClr>
              </a:solidFill>
            </a:endParaRPr>
          </a:p>
        </p:txBody>
      </p:sp>
      <p:graphicFrame>
        <p:nvGraphicFramePr>
          <p:cNvPr id="7" name="Content Placeholder 6">
            <a:extLst>
              <a:ext uri="{FF2B5EF4-FFF2-40B4-BE49-F238E27FC236}">
                <a16:creationId xmlns:a16="http://schemas.microsoft.com/office/drawing/2014/main" id="{B21BAF41-67F9-0D0C-8DB1-F93B76F6B4FA}"/>
              </a:ext>
            </a:extLst>
          </p:cNvPr>
          <p:cNvGraphicFramePr>
            <a:graphicFrameLocks noGrp="1"/>
          </p:cNvGraphicFramePr>
          <p:nvPr>
            <p:ph idx="1"/>
            <p:extLst>
              <p:ext uri="{D42A27DB-BD31-4B8C-83A1-F6EECF244321}">
                <p14:modId xmlns:p14="http://schemas.microsoft.com/office/powerpoint/2010/main" val="4174809061"/>
              </p:ext>
            </p:extLst>
          </p:nvPr>
        </p:nvGraphicFramePr>
        <p:xfrm>
          <a:off x="1592826" y="1090459"/>
          <a:ext cx="7093974" cy="5643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A6B75B2-4185-6FC0-9AB9-F5021E9F13CA}"/>
              </a:ext>
            </a:extLst>
          </p:cNvPr>
          <p:cNvPicPr>
            <a:picLocks noChangeAspect="1"/>
          </p:cNvPicPr>
          <p:nvPr/>
        </p:nvPicPr>
        <p:blipFill>
          <a:blip r:embed="rId7"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235722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19915" y="639203"/>
            <a:ext cx="4600575" cy="436713"/>
          </a:xfrm>
          <a:prstGeom prst="rect">
            <a:avLst/>
          </a:prstGeom>
          <a:solidFill>
            <a:schemeClr val="accent2">
              <a:lumMod val="75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600" b="1" dirty="0">
                <a:solidFill>
                  <a:schemeClr val="bg1"/>
                </a:solidFill>
                <a:latin typeface="Verdana" panose="020B0604030504040204" pitchFamily="34" charset="0"/>
                <a:ea typeface="Verdana" panose="020B0604030504040204" pitchFamily="34" charset="0"/>
              </a:rPr>
              <a:t>PIP finansēšana</a:t>
            </a:r>
          </a:p>
        </p:txBody>
      </p:sp>
      <p:sp>
        <p:nvSpPr>
          <p:cNvPr id="9" name="Rectangle 8"/>
          <p:cNvSpPr/>
          <p:nvPr/>
        </p:nvSpPr>
        <p:spPr>
          <a:xfrm>
            <a:off x="389164" y="1813420"/>
            <a:ext cx="3669269" cy="478271"/>
          </a:xfrm>
          <a:prstGeom prst="rect">
            <a:avLst/>
          </a:prstGeom>
          <a:solidFill>
            <a:schemeClr val="accent2">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s-ES" sz="2000" b="1" dirty="0">
                <a:solidFill>
                  <a:schemeClr val="bg1"/>
                </a:solidFill>
                <a:latin typeface="Verdana" panose="020B0604030504040204" pitchFamily="34" charset="0"/>
                <a:ea typeface="Verdana" panose="020B0604030504040204" pitchFamily="34" charset="0"/>
              </a:rPr>
              <a:t>1. kārta </a:t>
            </a:r>
            <a:r>
              <a:rPr lang="es-ES" sz="1400" b="1" dirty="0">
                <a:solidFill>
                  <a:schemeClr val="bg1"/>
                </a:solidFill>
                <a:latin typeface="Verdana" panose="020B0604030504040204" pitchFamily="34" charset="0"/>
                <a:ea typeface="Verdana" panose="020B0604030504040204" pitchFamily="34" charset="0"/>
              </a:rPr>
              <a:t>– PIP idejas atlase</a:t>
            </a:r>
            <a:endParaRPr lang="lv-LV" sz="1275" b="1" dirty="0">
              <a:solidFill>
                <a:schemeClr val="bg1"/>
              </a:solidFill>
              <a:latin typeface="Verdana" panose="020B0604030504040204" pitchFamily="34" charset="0"/>
              <a:ea typeface="Verdana" panose="020B0604030504040204" pitchFamily="34" charset="0"/>
            </a:endParaRPr>
          </a:p>
        </p:txBody>
      </p:sp>
      <p:sp>
        <p:nvSpPr>
          <p:cNvPr id="10" name="Rectangle 9"/>
          <p:cNvSpPr/>
          <p:nvPr/>
        </p:nvSpPr>
        <p:spPr>
          <a:xfrm>
            <a:off x="4720202" y="1774212"/>
            <a:ext cx="4182836" cy="523298"/>
          </a:xfrm>
          <a:prstGeom prst="rect">
            <a:avLst/>
          </a:prstGeom>
          <a:solidFill>
            <a:schemeClr val="accent2">
              <a:lumMod val="60000"/>
              <a:lumOff val="40000"/>
            </a:schemeClr>
          </a:solidFill>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US" sz="2000" b="1" dirty="0">
                <a:solidFill>
                  <a:schemeClr val="bg1"/>
                </a:solidFill>
                <a:latin typeface="Verdana" panose="020B0604030504040204" pitchFamily="34" charset="0"/>
                <a:ea typeface="Verdana" panose="020B0604030504040204" pitchFamily="34" charset="0"/>
              </a:rPr>
              <a:t>2</a:t>
            </a:r>
            <a:r>
              <a:rPr lang="en-US" sz="18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kārta </a:t>
            </a:r>
            <a:r>
              <a:rPr lang="en-US" sz="1200" b="1" dirty="0">
                <a:solidFill>
                  <a:schemeClr val="bg1"/>
                </a:solidFill>
                <a:latin typeface="Verdana" panose="020B0604030504040204" pitchFamily="34" charset="0"/>
                <a:ea typeface="Verdana" panose="020B0604030504040204" pitchFamily="34" charset="0"/>
              </a:rPr>
              <a:t>– pilns pieteikums un lēmums </a:t>
            </a:r>
            <a:r>
              <a:rPr lang="lv-LV" sz="1200" b="1" dirty="0">
                <a:solidFill>
                  <a:schemeClr val="bg1"/>
                </a:solidFill>
                <a:latin typeface="Verdana" panose="020B0604030504040204" pitchFamily="34" charset="0"/>
                <a:ea typeface="Verdana" panose="020B0604030504040204" pitchFamily="34" charset="0"/>
              </a:rPr>
              <a:t>par </a:t>
            </a:r>
            <a:r>
              <a:rPr lang="en-US" sz="1200" b="1" dirty="0">
                <a:solidFill>
                  <a:schemeClr val="bg1"/>
                </a:solidFill>
                <a:latin typeface="Verdana" panose="020B0604030504040204" pitchFamily="34" charset="0"/>
                <a:ea typeface="Verdana" panose="020B0604030504040204" pitchFamily="34" charset="0"/>
              </a:rPr>
              <a:t>finansējum</a:t>
            </a:r>
            <a:r>
              <a:rPr lang="lv-LV" sz="1200" b="1" dirty="0">
                <a:solidFill>
                  <a:schemeClr val="bg1"/>
                </a:solidFill>
                <a:latin typeface="Verdana" panose="020B0604030504040204" pitchFamily="34" charset="0"/>
                <a:ea typeface="Verdana" panose="020B0604030504040204" pitchFamily="34" charset="0"/>
              </a:rPr>
              <a:t>a piešķiršanu</a:t>
            </a:r>
          </a:p>
        </p:txBody>
      </p:sp>
      <p:pic>
        <p:nvPicPr>
          <p:cNvPr id="3" name="Picture 2">
            <a:extLst>
              <a:ext uri="{FF2B5EF4-FFF2-40B4-BE49-F238E27FC236}">
                <a16:creationId xmlns:a16="http://schemas.microsoft.com/office/drawing/2014/main" id="{6F166F1D-747F-B000-F265-3739975DFAB4}"/>
              </a:ext>
            </a:extLst>
          </p:cNvPr>
          <p:cNvPicPr>
            <a:picLocks noChangeAspect="1"/>
          </p:cNvPicPr>
          <p:nvPr/>
        </p:nvPicPr>
        <p:blipFill>
          <a:blip r:embed="rId2" cstate="print"/>
          <a:srcRect/>
          <a:stretch>
            <a:fillRect/>
          </a:stretch>
        </p:blipFill>
        <p:spPr bwMode="auto">
          <a:xfrm>
            <a:off x="7253441" y="207051"/>
            <a:ext cx="1809422" cy="757242"/>
          </a:xfrm>
          <a:prstGeom prst="rect">
            <a:avLst/>
          </a:prstGeom>
          <a:noFill/>
          <a:ln w="9525">
            <a:noFill/>
            <a:miter lim="800000"/>
            <a:headEnd/>
            <a:tailEnd/>
          </a:ln>
        </p:spPr>
      </p:pic>
      <p:pic>
        <p:nvPicPr>
          <p:cNvPr id="59" name="Picture 58">
            <a:extLst>
              <a:ext uri="{FF2B5EF4-FFF2-40B4-BE49-F238E27FC236}">
                <a16:creationId xmlns:a16="http://schemas.microsoft.com/office/drawing/2014/main" id="{BA2C56C8-C2C8-00B6-9C62-C050278C97BE}"/>
              </a:ext>
            </a:extLst>
          </p:cNvPr>
          <p:cNvPicPr>
            <a:picLocks noChangeAspect="1"/>
          </p:cNvPicPr>
          <p:nvPr/>
        </p:nvPicPr>
        <p:blipFill>
          <a:blip r:embed="rId3"/>
          <a:srcRect t="8343"/>
          <a:stretch>
            <a:fillRect/>
          </a:stretch>
        </p:blipFill>
        <p:spPr>
          <a:xfrm>
            <a:off x="4572000" y="2774431"/>
            <a:ext cx="3505689" cy="1012859"/>
          </a:xfrm>
          <a:prstGeom prst="rect">
            <a:avLst/>
          </a:prstGeom>
        </p:spPr>
      </p:pic>
      <p:pic>
        <p:nvPicPr>
          <p:cNvPr id="61" name="Picture 60">
            <a:extLst>
              <a:ext uri="{FF2B5EF4-FFF2-40B4-BE49-F238E27FC236}">
                <a16:creationId xmlns:a16="http://schemas.microsoft.com/office/drawing/2014/main" id="{5693FED4-E196-BBF6-EE09-0567B6519EF8}"/>
              </a:ext>
            </a:extLst>
          </p:cNvPr>
          <p:cNvPicPr>
            <a:picLocks noChangeAspect="1"/>
          </p:cNvPicPr>
          <p:nvPr/>
        </p:nvPicPr>
        <p:blipFill>
          <a:blip r:embed="rId4"/>
          <a:stretch>
            <a:fillRect/>
          </a:stretch>
        </p:blipFill>
        <p:spPr>
          <a:xfrm>
            <a:off x="4552948" y="2409133"/>
            <a:ext cx="3591426" cy="266737"/>
          </a:xfrm>
          <a:prstGeom prst="rect">
            <a:avLst/>
          </a:prstGeom>
        </p:spPr>
      </p:pic>
      <p:pic>
        <p:nvPicPr>
          <p:cNvPr id="63" name="Picture 62">
            <a:extLst>
              <a:ext uri="{FF2B5EF4-FFF2-40B4-BE49-F238E27FC236}">
                <a16:creationId xmlns:a16="http://schemas.microsoft.com/office/drawing/2014/main" id="{A3F5C414-A465-CD7B-E3EC-A64F23E5D6B1}"/>
              </a:ext>
            </a:extLst>
          </p:cNvPr>
          <p:cNvPicPr>
            <a:picLocks noChangeAspect="1"/>
          </p:cNvPicPr>
          <p:nvPr/>
        </p:nvPicPr>
        <p:blipFill>
          <a:blip r:embed="rId5"/>
          <a:stretch>
            <a:fillRect/>
          </a:stretch>
        </p:blipFill>
        <p:spPr>
          <a:xfrm>
            <a:off x="4657487" y="3787290"/>
            <a:ext cx="3258005" cy="600159"/>
          </a:xfrm>
          <a:prstGeom prst="rect">
            <a:avLst/>
          </a:prstGeom>
        </p:spPr>
      </p:pic>
      <p:pic>
        <p:nvPicPr>
          <p:cNvPr id="65" name="Picture 64">
            <a:extLst>
              <a:ext uri="{FF2B5EF4-FFF2-40B4-BE49-F238E27FC236}">
                <a16:creationId xmlns:a16="http://schemas.microsoft.com/office/drawing/2014/main" id="{276E2D99-634A-038A-D4FC-FF764781E9BC}"/>
              </a:ext>
            </a:extLst>
          </p:cNvPr>
          <p:cNvPicPr>
            <a:picLocks noChangeAspect="1"/>
          </p:cNvPicPr>
          <p:nvPr/>
        </p:nvPicPr>
        <p:blipFill>
          <a:blip r:embed="rId6"/>
          <a:stretch>
            <a:fillRect/>
          </a:stretch>
        </p:blipFill>
        <p:spPr>
          <a:xfrm>
            <a:off x="4572000" y="4387449"/>
            <a:ext cx="3572374" cy="733527"/>
          </a:xfrm>
          <a:prstGeom prst="rect">
            <a:avLst/>
          </a:prstGeom>
        </p:spPr>
      </p:pic>
      <p:pic>
        <p:nvPicPr>
          <p:cNvPr id="67" name="Picture 66">
            <a:extLst>
              <a:ext uri="{FF2B5EF4-FFF2-40B4-BE49-F238E27FC236}">
                <a16:creationId xmlns:a16="http://schemas.microsoft.com/office/drawing/2014/main" id="{587CA476-7574-76EB-91BA-70DB4629EBF8}"/>
              </a:ext>
            </a:extLst>
          </p:cNvPr>
          <p:cNvPicPr>
            <a:picLocks noChangeAspect="1"/>
          </p:cNvPicPr>
          <p:nvPr/>
        </p:nvPicPr>
        <p:blipFill>
          <a:blip r:embed="rId7"/>
          <a:stretch>
            <a:fillRect/>
          </a:stretch>
        </p:blipFill>
        <p:spPr>
          <a:xfrm>
            <a:off x="4695593" y="5183214"/>
            <a:ext cx="3362794" cy="714475"/>
          </a:xfrm>
          <a:prstGeom prst="rect">
            <a:avLst/>
          </a:prstGeom>
        </p:spPr>
      </p:pic>
      <p:pic>
        <p:nvPicPr>
          <p:cNvPr id="69" name="Picture 68">
            <a:extLst>
              <a:ext uri="{FF2B5EF4-FFF2-40B4-BE49-F238E27FC236}">
                <a16:creationId xmlns:a16="http://schemas.microsoft.com/office/drawing/2014/main" id="{11B8C531-6959-E200-0C8C-688E85C1BDD6}"/>
              </a:ext>
            </a:extLst>
          </p:cNvPr>
          <p:cNvPicPr>
            <a:picLocks noChangeAspect="1"/>
          </p:cNvPicPr>
          <p:nvPr/>
        </p:nvPicPr>
        <p:blipFill>
          <a:blip r:embed="rId8"/>
          <a:stretch>
            <a:fillRect/>
          </a:stretch>
        </p:blipFill>
        <p:spPr>
          <a:xfrm>
            <a:off x="4657487" y="5970103"/>
            <a:ext cx="3581900" cy="885949"/>
          </a:xfrm>
          <a:prstGeom prst="rect">
            <a:avLst/>
          </a:prstGeom>
        </p:spPr>
      </p:pic>
      <p:pic>
        <p:nvPicPr>
          <p:cNvPr id="70" name="Picture 69">
            <a:extLst>
              <a:ext uri="{FF2B5EF4-FFF2-40B4-BE49-F238E27FC236}">
                <a16:creationId xmlns:a16="http://schemas.microsoft.com/office/drawing/2014/main" id="{6C2AB1F9-7E0B-A9B7-9092-8EAC727DEE8E}"/>
              </a:ext>
            </a:extLst>
          </p:cNvPr>
          <p:cNvPicPr>
            <a:picLocks noChangeAspect="1"/>
          </p:cNvPicPr>
          <p:nvPr/>
        </p:nvPicPr>
        <p:blipFill>
          <a:blip r:embed="rId4"/>
          <a:stretch>
            <a:fillRect/>
          </a:stretch>
        </p:blipFill>
        <p:spPr>
          <a:xfrm>
            <a:off x="738821" y="2409133"/>
            <a:ext cx="3591426" cy="266737"/>
          </a:xfrm>
          <a:prstGeom prst="rect">
            <a:avLst/>
          </a:prstGeom>
        </p:spPr>
      </p:pic>
      <p:pic>
        <p:nvPicPr>
          <p:cNvPr id="72" name="Picture 71">
            <a:extLst>
              <a:ext uri="{FF2B5EF4-FFF2-40B4-BE49-F238E27FC236}">
                <a16:creationId xmlns:a16="http://schemas.microsoft.com/office/drawing/2014/main" id="{907FB028-4DD3-CA2B-2C1E-21DE6B5F92D6}"/>
              </a:ext>
            </a:extLst>
          </p:cNvPr>
          <p:cNvPicPr>
            <a:picLocks noChangeAspect="1"/>
          </p:cNvPicPr>
          <p:nvPr/>
        </p:nvPicPr>
        <p:blipFill>
          <a:blip r:embed="rId9"/>
          <a:stretch>
            <a:fillRect/>
          </a:stretch>
        </p:blipFill>
        <p:spPr>
          <a:xfrm>
            <a:off x="671833" y="2793312"/>
            <a:ext cx="3496163" cy="828791"/>
          </a:xfrm>
          <a:prstGeom prst="rect">
            <a:avLst/>
          </a:prstGeom>
        </p:spPr>
      </p:pic>
      <p:pic>
        <p:nvPicPr>
          <p:cNvPr id="74" name="Picture 73">
            <a:extLst>
              <a:ext uri="{FF2B5EF4-FFF2-40B4-BE49-F238E27FC236}">
                <a16:creationId xmlns:a16="http://schemas.microsoft.com/office/drawing/2014/main" id="{2612EA26-C519-356C-DB6F-E36E306B02DE}"/>
              </a:ext>
            </a:extLst>
          </p:cNvPr>
          <p:cNvPicPr>
            <a:picLocks noChangeAspect="1"/>
          </p:cNvPicPr>
          <p:nvPr/>
        </p:nvPicPr>
        <p:blipFill>
          <a:blip r:embed="rId10"/>
          <a:stretch>
            <a:fillRect/>
          </a:stretch>
        </p:blipFill>
        <p:spPr>
          <a:xfrm>
            <a:off x="724218" y="3622103"/>
            <a:ext cx="3334215" cy="600159"/>
          </a:xfrm>
          <a:prstGeom prst="rect">
            <a:avLst/>
          </a:prstGeom>
        </p:spPr>
      </p:pic>
      <p:pic>
        <p:nvPicPr>
          <p:cNvPr id="78" name="Picture 77">
            <a:extLst>
              <a:ext uri="{FF2B5EF4-FFF2-40B4-BE49-F238E27FC236}">
                <a16:creationId xmlns:a16="http://schemas.microsoft.com/office/drawing/2014/main" id="{C608CCE5-AC65-FF23-F4C5-950E168B6CEF}"/>
              </a:ext>
            </a:extLst>
          </p:cNvPr>
          <p:cNvPicPr>
            <a:picLocks noChangeAspect="1"/>
          </p:cNvPicPr>
          <p:nvPr/>
        </p:nvPicPr>
        <p:blipFill>
          <a:blip r:embed="rId11"/>
          <a:stretch>
            <a:fillRect/>
          </a:stretch>
        </p:blipFill>
        <p:spPr>
          <a:xfrm>
            <a:off x="754783" y="4989575"/>
            <a:ext cx="3353268" cy="762106"/>
          </a:xfrm>
          <a:prstGeom prst="rect">
            <a:avLst/>
          </a:prstGeom>
        </p:spPr>
      </p:pic>
      <p:pic>
        <p:nvPicPr>
          <p:cNvPr id="80" name="Picture 79">
            <a:extLst>
              <a:ext uri="{FF2B5EF4-FFF2-40B4-BE49-F238E27FC236}">
                <a16:creationId xmlns:a16="http://schemas.microsoft.com/office/drawing/2014/main" id="{0FD896E9-915B-A0D0-64E3-BD363A5A8F70}"/>
              </a:ext>
            </a:extLst>
          </p:cNvPr>
          <p:cNvPicPr>
            <a:picLocks noChangeAspect="1"/>
          </p:cNvPicPr>
          <p:nvPr/>
        </p:nvPicPr>
        <p:blipFill>
          <a:blip r:embed="rId12"/>
          <a:stretch>
            <a:fillRect/>
          </a:stretch>
        </p:blipFill>
        <p:spPr>
          <a:xfrm>
            <a:off x="745461" y="5797595"/>
            <a:ext cx="3400900" cy="714475"/>
          </a:xfrm>
          <a:prstGeom prst="rect">
            <a:avLst/>
          </a:prstGeom>
        </p:spPr>
      </p:pic>
      <p:pic>
        <p:nvPicPr>
          <p:cNvPr id="82" name="Picture 81">
            <a:extLst>
              <a:ext uri="{FF2B5EF4-FFF2-40B4-BE49-F238E27FC236}">
                <a16:creationId xmlns:a16="http://schemas.microsoft.com/office/drawing/2014/main" id="{BED9E213-2E21-CF3B-8DB6-36B9899D4345}"/>
              </a:ext>
            </a:extLst>
          </p:cNvPr>
          <p:cNvPicPr>
            <a:picLocks noChangeAspect="1"/>
          </p:cNvPicPr>
          <p:nvPr/>
        </p:nvPicPr>
        <p:blipFill>
          <a:blip r:embed="rId13"/>
          <a:stretch>
            <a:fillRect/>
          </a:stretch>
        </p:blipFill>
        <p:spPr>
          <a:xfrm>
            <a:off x="707934" y="4314923"/>
            <a:ext cx="3600953" cy="628738"/>
          </a:xfrm>
          <a:prstGeom prst="rect">
            <a:avLst/>
          </a:prstGeom>
        </p:spPr>
      </p:pic>
    </p:spTree>
    <p:extLst>
      <p:ext uri="{BB962C8B-B14F-4D97-AF65-F5344CB8AC3E}">
        <p14:creationId xmlns:p14="http://schemas.microsoft.com/office/powerpoint/2010/main" val="132423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6AEE-FBF8-44CD-0B10-A2E3B7196690}"/>
              </a:ext>
            </a:extLst>
          </p:cNvPr>
          <p:cNvSpPr>
            <a:spLocks noGrp="1"/>
          </p:cNvSpPr>
          <p:nvPr>
            <p:ph type="title"/>
          </p:nvPr>
        </p:nvSpPr>
        <p:spPr>
          <a:xfrm>
            <a:off x="1828800" y="152400"/>
            <a:ext cx="6096000" cy="1036642"/>
          </a:xfrm>
        </p:spPr>
        <p:txBody>
          <a:bodyPr>
            <a:normAutofit fontScale="90000"/>
          </a:bodyPr>
          <a:lstStyle/>
          <a:p>
            <a:r>
              <a:rPr lang="lv-LV" sz="2200" dirty="0">
                <a:solidFill>
                  <a:schemeClr val="accent4">
                    <a:lumMod val="75000"/>
                  </a:schemeClr>
                </a:solidFill>
              </a:rPr>
              <a:t>Būtiskākās prasības 2025. gada PIP projektu 2. kārtas konkursa </a:t>
            </a:r>
            <a:br>
              <a:rPr lang="lv-LV" sz="2200" dirty="0">
                <a:solidFill>
                  <a:schemeClr val="accent4">
                    <a:lumMod val="75000"/>
                  </a:schemeClr>
                </a:solidFill>
              </a:rPr>
            </a:br>
            <a:r>
              <a:rPr lang="lv-LV" sz="2200" dirty="0">
                <a:solidFill>
                  <a:schemeClr val="accent4">
                    <a:lumMod val="75000"/>
                  </a:schemeClr>
                </a:solidFill>
              </a:rPr>
              <a:t>NOLIKUMĀ</a:t>
            </a:r>
            <a:br>
              <a:rPr lang="lv-LV" dirty="0"/>
            </a:br>
            <a:endParaRPr lang="lv-LV" dirty="0"/>
          </a:p>
        </p:txBody>
      </p:sp>
      <p:sp>
        <p:nvSpPr>
          <p:cNvPr id="3" name="Content Placeholder 2">
            <a:extLst>
              <a:ext uri="{FF2B5EF4-FFF2-40B4-BE49-F238E27FC236}">
                <a16:creationId xmlns:a16="http://schemas.microsoft.com/office/drawing/2014/main" id="{BDBC81B2-BB68-100B-89D6-CFA2E119ED09}"/>
              </a:ext>
            </a:extLst>
          </p:cNvPr>
          <p:cNvSpPr>
            <a:spLocks noGrp="1"/>
          </p:cNvSpPr>
          <p:nvPr>
            <p:ph idx="1"/>
          </p:nvPr>
        </p:nvSpPr>
        <p:spPr>
          <a:xfrm>
            <a:off x="1327150" y="1733384"/>
            <a:ext cx="7344308" cy="4771690"/>
          </a:xfrm>
        </p:spPr>
        <p:txBody>
          <a:bodyPr>
            <a:normAutofit fontScale="40000" lnSpcReduction="20000"/>
          </a:bodyPr>
          <a:lstStyle/>
          <a:p>
            <a:pPr algn="just"/>
            <a:r>
              <a:rPr lang="pt-BR" sz="4000" dirty="0"/>
              <a:t>Projektu iesniegšana</a:t>
            </a:r>
            <a:r>
              <a:rPr lang="lv-LV" sz="4000" dirty="0"/>
              <a:t> Nacionālajā zinātniskās darbības informācijas sistēmā</a:t>
            </a:r>
            <a:r>
              <a:rPr lang="pt-BR" sz="4000" dirty="0"/>
              <a:t> </a:t>
            </a:r>
            <a:r>
              <a:rPr lang="lv-LV" sz="4000" dirty="0"/>
              <a:t>līdz </a:t>
            </a:r>
            <a:r>
              <a:rPr lang="pt-BR" sz="4000" b="1" dirty="0">
                <a:solidFill>
                  <a:schemeClr val="accent2">
                    <a:lumMod val="75000"/>
                  </a:schemeClr>
                </a:solidFill>
              </a:rPr>
              <a:t>202</a:t>
            </a:r>
            <a:r>
              <a:rPr lang="lv-LV" sz="4000" b="1" dirty="0">
                <a:solidFill>
                  <a:schemeClr val="accent2">
                    <a:lumMod val="75000"/>
                  </a:schemeClr>
                </a:solidFill>
              </a:rPr>
              <a:t>5</a:t>
            </a:r>
            <a:r>
              <a:rPr lang="pt-BR" sz="4000" b="1" dirty="0">
                <a:solidFill>
                  <a:schemeClr val="accent2">
                    <a:lumMod val="75000"/>
                  </a:schemeClr>
                </a:solidFill>
              </a:rPr>
              <a:t>. gada </a:t>
            </a:r>
            <a:r>
              <a:rPr lang="lv-LV" sz="4000" b="1" dirty="0">
                <a:solidFill>
                  <a:schemeClr val="accent2">
                    <a:lumMod val="75000"/>
                  </a:schemeClr>
                </a:solidFill>
              </a:rPr>
              <a:t>11. jūlija plkst. 23:59.</a:t>
            </a:r>
          </a:p>
          <a:p>
            <a:pPr algn="just"/>
            <a:endParaRPr lang="lv-LV" sz="3800" b="1" dirty="0">
              <a:solidFill>
                <a:schemeClr val="accent5">
                  <a:lumMod val="75000"/>
                </a:schemeClr>
              </a:solidFill>
            </a:endParaRPr>
          </a:p>
          <a:p>
            <a:pPr algn="just"/>
            <a:r>
              <a:rPr lang="lv-LV" sz="4000" dirty="0"/>
              <a:t>Projekta pieteikuma iesniedzējam jāiesniedz projekta pieteikums, kas aptver </a:t>
            </a:r>
            <a:r>
              <a:rPr lang="lv-LV" sz="4000" b="1" dirty="0">
                <a:solidFill>
                  <a:schemeClr val="accent2">
                    <a:lumMod val="75000"/>
                  </a:schemeClr>
                </a:solidFill>
              </a:rPr>
              <a:t>vismaz vienu no MK rīkojuma 6. punkta uzdevumiem:</a:t>
            </a:r>
          </a:p>
          <a:p>
            <a:pPr marL="457200" indent="-457200" algn="just">
              <a:buAutoNum type="arabicParenR"/>
            </a:pPr>
            <a:r>
              <a:rPr lang="lv-LV" sz="4000" dirty="0"/>
              <a:t>viedās specializācijas stratēģijas jomā </a:t>
            </a:r>
            <a:r>
              <a:rPr lang="lv-LV" sz="4000" b="1" dirty="0">
                <a:solidFill>
                  <a:schemeClr val="accent2">
                    <a:lumMod val="75000"/>
                  </a:schemeClr>
                </a:solidFill>
              </a:rPr>
              <a:t>"Biomedicīna, medicīnas tehnoloģijas un farmācija"</a:t>
            </a:r>
            <a:r>
              <a:rPr lang="lv-LV" sz="4000" dirty="0"/>
              <a:t> – terapijas pieejamības uzlabošana dzīvildzes un darbspējas pieaugumam, attīstot zāļu, to transportformu un vakcīnu ražošanas tehnoloģijas, īstenojot zāļvielu pārprofilēšanu, jaunu zāļu atklāšanu un attīstības pētījumus, kā arī identificējot jaunus biomarķierus un attīstot precīzijas medicīnas risinājumus;</a:t>
            </a:r>
            <a:r>
              <a:rPr lang="lv-LV" sz="4000" dirty="0">
                <a:solidFill>
                  <a:schemeClr val="accent5">
                    <a:lumMod val="75000"/>
                  </a:schemeClr>
                </a:solidFill>
              </a:rPr>
              <a:t> </a:t>
            </a:r>
          </a:p>
          <a:p>
            <a:pPr marL="457200" indent="-457200" algn="just">
              <a:buAutoNum type="arabicParenR"/>
            </a:pPr>
            <a:r>
              <a:rPr lang="lv-LV" sz="4000" dirty="0"/>
              <a:t>viedās specializācijas stratēģijas jomā </a:t>
            </a:r>
            <a:r>
              <a:rPr lang="lv-LV" sz="4000" b="1" dirty="0">
                <a:solidFill>
                  <a:schemeClr val="accent2">
                    <a:lumMod val="75000"/>
                  </a:schemeClr>
                </a:solidFill>
              </a:rPr>
              <a:t>"Fotonika un viedie materiāli, tehnoloģijas un inženiersistēmas"</a:t>
            </a:r>
            <a:r>
              <a:rPr lang="lv-LV" sz="4000" dirty="0">
                <a:solidFill>
                  <a:schemeClr val="accent2">
                    <a:lumMod val="75000"/>
                  </a:schemeClr>
                </a:solidFill>
              </a:rPr>
              <a:t> </a:t>
            </a:r>
            <a:r>
              <a:rPr lang="lv-LV" sz="4000" dirty="0"/>
              <a:t>– optikas, fotonikas, mikroelektronikas, mikrofluīdikas ierīču, viedo materiālu, datu pārraides un sakaru tehnoloģiju, sensoru un inženiersistēmu, robotikas un nākotnes lietu interneta risinājumu attīstīšana.</a:t>
            </a:r>
            <a:endParaRPr lang="lv-LV" sz="4000" dirty="0">
              <a:solidFill>
                <a:schemeClr val="accent5">
                  <a:lumMod val="75000"/>
                </a:schemeClr>
              </a:solidFill>
            </a:endParaRPr>
          </a:p>
          <a:p>
            <a:pPr algn="just"/>
            <a:endParaRPr lang="lv-LV" sz="3800" dirty="0">
              <a:solidFill>
                <a:schemeClr val="accent5">
                  <a:lumMod val="75000"/>
                </a:schemeClr>
              </a:solidFill>
            </a:endParaRPr>
          </a:p>
          <a:p>
            <a:pPr algn="just"/>
            <a:r>
              <a:rPr lang="lv-LV" sz="4000" dirty="0"/>
              <a:t>Projekta pieteikuma iesniedzējs var iesniegt </a:t>
            </a:r>
            <a:r>
              <a:rPr lang="lv-LV" sz="4000" b="1" dirty="0">
                <a:solidFill>
                  <a:schemeClr val="accent2">
                    <a:lumMod val="75000"/>
                  </a:schemeClr>
                </a:solidFill>
              </a:rPr>
              <a:t>vairāk kā vienu </a:t>
            </a:r>
            <a:r>
              <a:rPr lang="lv-LV" sz="4000" dirty="0"/>
              <a:t>projekta pieteikumu par katru programmas </a:t>
            </a:r>
            <a:r>
              <a:rPr lang="lv-LV" sz="4000" dirty="0" err="1"/>
              <a:t>apakšuzdevumu</a:t>
            </a:r>
            <a:r>
              <a:rPr lang="lv-LV" sz="4000" dirty="0"/>
              <a:t>. </a:t>
            </a:r>
          </a:p>
          <a:p>
            <a:pPr algn="just"/>
            <a:endParaRPr lang="lv-LV" sz="4000" dirty="0"/>
          </a:p>
          <a:p>
            <a:pPr algn="just"/>
            <a:endParaRPr lang="lv-LV" sz="2200" dirty="0"/>
          </a:p>
          <a:p>
            <a:pPr algn="just"/>
            <a:endParaRPr lang="pt-BR" dirty="0"/>
          </a:p>
          <a:p>
            <a:endParaRPr lang="lv-LV" dirty="0"/>
          </a:p>
        </p:txBody>
      </p:sp>
      <p:pic>
        <p:nvPicPr>
          <p:cNvPr id="8" name="Picture 7">
            <a:extLst>
              <a:ext uri="{FF2B5EF4-FFF2-40B4-BE49-F238E27FC236}">
                <a16:creationId xmlns:a16="http://schemas.microsoft.com/office/drawing/2014/main" id="{1D4A3637-4B08-8A31-890C-598B29991CB5}"/>
              </a:ext>
            </a:extLst>
          </p:cNvPr>
          <p:cNvPicPr>
            <a:picLocks noChangeAspect="1"/>
          </p:cNvPicPr>
          <p:nvPr/>
        </p:nvPicPr>
        <p:blipFill>
          <a:blip r:embed="rId2"/>
          <a:stretch>
            <a:fillRect/>
          </a:stretch>
        </p:blipFill>
        <p:spPr>
          <a:xfrm>
            <a:off x="809006" y="2379862"/>
            <a:ext cx="457240" cy="457240"/>
          </a:xfrm>
          <a:prstGeom prst="rect">
            <a:avLst/>
          </a:prstGeom>
        </p:spPr>
      </p:pic>
      <p:pic>
        <p:nvPicPr>
          <p:cNvPr id="9" name="Picture 8">
            <a:extLst>
              <a:ext uri="{FF2B5EF4-FFF2-40B4-BE49-F238E27FC236}">
                <a16:creationId xmlns:a16="http://schemas.microsoft.com/office/drawing/2014/main" id="{255F3926-4F74-6A1A-1CDC-C1E52B204B58}"/>
              </a:ext>
            </a:extLst>
          </p:cNvPr>
          <p:cNvPicPr>
            <a:picLocks noChangeAspect="1"/>
          </p:cNvPicPr>
          <p:nvPr/>
        </p:nvPicPr>
        <p:blipFill>
          <a:blip r:embed="rId2"/>
          <a:stretch>
            <a:fillRect/>
          </a:stretch>
        </p:blipFill>
        <p:spPr>
          <a:xfrm>
            <a:off x="812770" y="1703728"/>
            <a:ext cx="457240" cy="457240"/>
          </a:xfrm>
          <a:prstGeom prst="rect">
            <a:avLst/>
          </a:prstGeom>
        </p:spPr>
      </p:pic>
      <p:pic>
        <p:nvPicPr>
          <p:cNvPr id="13" name="Picture 12">
            <a:extLst>
              <a:ext uri="{FF2B5EF4-FFF2-40B4-BE49-F238E27FC236}">
                <a16:creationId xmlns:a16="http://schemas.microsoft.com/office/drawing/2014/main" id="{83973F7D-861A-CC95-1F28-4ABC19836099}"/>
              </a:ext>
            </a:extLst>
          </p:cNvPr>
          <p:cNvPicPr>
            <a:picLocks noChangeAspect="1"/>
          </p:cNvPicPr>
          <p:nvPr/>
        </p:nvPicPr>
        <p:blipFill>
          <a:blip r:embed="rId3"/>
          <a:stretch>
            <a:fillRect/>
          </a:stretch>
        </p:blipFill>
        <p:spPr>
          <a:xfrm>
            <a:off x="809006" y="5591520"/>
            <a:ext cx="457240" cy="457240"/>
          </a:xfrm>
          <a:prstGeom prst="rect">
            <a:avLst/>
          </a:prstGeom>
        </p:spPr>
      </p:pic>
      <p:pic>
        <p:nvPicPr>
          <p:cNvPr id="4" name="Picture 3">
            <a:extLst>
              <a:ext uri="{FF2B5EF4-FFF2-40B4-BE49-F238E27FC236}">
                <a16:creationId xmlns:a16="http://schemas.microsoft.com/office/drawing/2014/main" id="{90A5AC15-6ABB-31D4-2AE0-E65A75A506A9}"/>
              </a:ext>
            </a:extLst>
          </p:cNvPr>
          <p:cNvPicPr>
            <a:picLocks noChangeAspect="1"/>
          </p:cNvPicPr>
          <p:nvPr/>
        </p:nvPicPr>
        <p:blipFill>
          <a:blip r:embed="rId4" cstate="print"/>
          <a:srcRect/>
          <a:stretch>
            <a:fillRect/>
          </a:stretch>
        </p:blipFill>
        <p:spPr bwMode="auto">
          <a:xfrm>
            <a:off x="7106452" y="152400"/>
            <a:ext cx="1809422" cy="757242"/>
          </a:xfrm>
          <a:prstGeom prst="rect">
            <a:avLst/>
          </a:prstGeom>
          <a:noFill/>
          <a:ln w="9525">
            <a:noFill/>
            <a:miter lim="800000"/>
            <a:headEnd/>
            <a:tailEnd/>
          </a:ln>
        </p:spPr>
      </p:pic>
    </p:spTree>
    <p:extLst>
      <p:ext uri="{BB962C8B-B14F-4D97-AF65-F5344CB8AC3E}">
        <p14:creationId xmlns:p14="http://schemas.microsoft.com/office/powerpoint/2010/main" val="2327749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p:txBody>
          <a:bodyPr/>
          <a:lstStyle/>
          <a:p>
            <a:r>
              <a:rPr lang="lv-LV" dirty="0">
                <a:solidFill>
                  <a:schemeClr val="accent2">
                    <a:lumMod val="75000"/>
                  </a:schemeClr>
                </a:solidFill>
              </a:rPr>
              <a:t>Konkursa laika līnija </a:t>
            </a:r>
            <a:br>
              <a:rPr lang="lv-LV" dirty="0">
                <a:solidFill>
                  <a:schemeClr val="accent2">
                    <a:lumMod val="75000"/>
                  </a:schemeClr>
                </a:solidFill>
              </a:rPr>
            </a:br>
            <a:r>
              <a:rPr lang="lv-LV" sz="1800" b="0" dirty="0">
                <a:solidFill>
                  <a:schemeClr val="accent2">
                    <a:lumMod val="75000"/>
                  </a:schemeClr>
                </a:solidFill>
              </a:rPr>
              <a:t>(aptuveni)</a:t>
            </a:r>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329323" y="1698051"/>
            <a:ext cx="8485354" cy="4545709"/>
            <a:chOff x="1824625" y="1047948"/>
            <a:chExt cx="8485354" cy="4545709"/>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Projektu iesniegšana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Administratīvā izvērtēšana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Individuālie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Konsolidētie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Lēmumi par finansēšanu/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noraidīšanu</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2">
                <a:lumMod val="40000"/>
                <a:lumOff val="6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2">
                <a:lumMod val="75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2">
                <a:lumMod val="40000"/>
                <a:lumOff val="6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11/07/2025</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3" y="5086349"/>
              <a:ext cx="3180251" cy="507305"/>
            </a:xfrm>
            <a:prstGeom prst="rect">
              <a:avLst/>
            </a:prstGeom>
            <a:solidFill>
              <a:schemeClr val="accent5">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3738912" y="5086352"/>
              <a:ext cx="3142784" cy="507305"/>
            </a:xfrm>
            <a:prstGeom prst="rect">
              <a:avLst/>
            </a:prstGeom>
            <a:solidFill>
              <a:schemeClr val="accent2">
                <a:lumMod val="60000"/>
                <a:lumOff val="4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05/</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09</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/2025</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2">
                <a:lumMod val="75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1</a:t>
              </a: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9</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/09/2025</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2">
                <a:lumMod val="50000"/>
              </a:schemeClr>
            </a:solidFill>
            <a:ln w="1587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v-LV" sz="1050" b="1" kern="0" dirty="0">
                  <a:solidFill>
                    <a:prstClr val="whit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29</a:t>
              </a: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rPr>
                <a:t>/09/2025</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cs typeface="+mn-cs"/>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475931"/>
              <a:ext cx="1239271" cy="1729362"/>
              <a:chOff x="190371" y="2473878"/>
              <a:chExt cx="3068645" cy="2305814"/>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473878"/>
                <a:ext cx="3068645" cy="615553"/>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Pieteikumu saņemšana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692769"/>
              </a:xfrm>
              <a:prstGeom prst="rect">
                <a:avLst/>
              </a:prstGeom>
              <a:noFill/>
            </p:spPr>
            <p:txBody>
              <a:bodyPr wrap="square" lIns="0" rIns="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lv-LV"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Projekta iesniedzējs projekta iesniegumu aizpilda un iesniedz Nacionālajā zinātniskās darbības informācijas sistēmā  ne vēlāk kā līdz </a:t>
                </a:r>
                <a:r>
                  <a:rPr lang="lv-LV" sz="850" kern="0" noProof="1">
                    <a:solidFill>
                      <a:prstClr val="black">
                        <a:lumMod val="65000"/>
                        <a:lumOff val="35000"/>
                      </a:prstClr>
                    </a:solidFill>
                    <a:latin typeface="Verdana" panose="020B0604030504040204" pitchFamily="34" charset="0"/>
                    <a:ea typeface="Verdana" panose="020B0604030504040204" pitchFamily="34" charset="0"/>
                  </a:rPr>
                  <a:t>11</a:t>
                </a:r>
                <a:r>
                  <a:rPr kumimoji="0" lang="lv-LV"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.07.2025. plkst. 23:59 </a:t>
                </a:r>
                <a:endParaRPr kumimoji="0" lang="en-US"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248362"/>
              <a:ext cx="1305892" cy="1598557"/>
              <a:chOff x="138037" y="2473878"/>
              <a:chExt cx="3233610" cy="2131407"/>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473878"/>
                <a:ext cx="3233610" cy="615553"/>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Lēmumi par noraidīšanu</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3"/>
                <a:ext cx="2926080" cy="1518362"/>
              </a:xfrm>
              <a:prstGeom prst="rect">
                <a:avLst/>
              </a:prstGeom>
              <a:noFill/>
            </p:spPr>
            <p:txBody>
              <a:bodyPr wrap="square" lIns="0" rIns="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lv-LV"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Projekta iesniegumu atbilstības administratīvajiem kritērijiem izvērtēšana, nepieciešamības gadījumā noraidot projekta iesniegumu</a:t>
                </a:r>
                <a:endParaRPr kumimoji="0" lang="en-US"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777190"/>
              <a:ext cx="1181696" cy="1729361"/>
              <a:chOff x="332936" y="2473878"/>
              <a:chExt cx="2926080" cy="2305812"/>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473878"/>
                <a:ext cx="2926080" cy="615553"/>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Zinātniskā izvērtēšana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1"/>
                <a:ext cx="2926080" cy="1692769"/>
              </a:xfrm>
              <a:prstGeom prst="rect">
                <a:avLst/>
              </a:prstGeom>
              <a:noFill/>
            </p:spPr>
            <p:txBody>
              <a:bodyPr wrap="square" lIns="0" rIns="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lv-LV"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Katra projekta iesnieguma zinātniskajā izvērtēšanā tiek piesaistīti divi ārvalstu zinātniskie eksperti, kuri sniedz savu viedokli par projekta iesniegumu</a:t>
                </a:r>
                <a:endParaRPr kumimoji="0" lang="en-US"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536594"/>
              <a:ext cx="1286233" cy="1894166"/>
              <a:chOff x="332934" y="2428544"/>
              <a:chExt cx="3184931" cy="2525550"/>
            </a:xfrm>
          </p:grpSpPr>
          <p:sp>
            <p:nvSpPr>
              <p:cNvPr id="101" name="TextBox 100">
                <a:extLst>
                  <a:ext uri="{FF2B5EF4-FFF2-40B4-BE49-F238E27FC236}">
                    <a16:creationId xmlns:a16="http://schemas.microsoft.com/office/drawing/2014/main" id="{3FCBF897-E89E-48C7-AB5F-8EF14DEB0350}"/>
                  </a:ext>
                </a:extLst>
              </p:cNvPr>
              <p:cNvSpPr txBox="1"/>
              <p:nvPr/>
            </p:nvSpPr>
            <p:spPr>
              <a:xfrm>
                <a:off x="425721" y="2428544"/>
                <a:ext cx="2926080" cy="615552"/>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Reportieru konsultācijas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184931" cy="1867173"/>
              </a:xfrm>
              <a:prstGeom prst="rect">
                <a:avLst/>
              </a:prstGeom>
              <a:noFill/>
            </p:spPr>
            <p:txBody>
              <a:bodyPr wrap="square" lIns="0" rIns="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lv-LV"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Vienādi novērtētu projekta iesniegumu gadījumā organizē ekspertu konsultācijas, lai pēc iespējas objektīvāk un izsvērtāk varētu sniegt vērtējumu par katru no vienādi novērtētajiem projekta iesniegumiem</a:t>
                </a:r>
                <a:endParaRPr kumimoji="0" lang="en-US" sz="85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047948"/>
              <a:ext cx="1181696" cy="2025039"/>
              <a:chOff x="332936" y="2227657"/>
              <a:chExt cx="2926080" cy="2700049"/>
            </a:xfrm>
          </p:grpSpPr>
          <p:sp>
            <p:nvSpPr>
              <p:cNvPr id="99" name="TextBox 98">
                <a:extLst>
                  <a:ext uri="{FF2B5EF4-FFF2-40B4-BE49-F238E27FC236}">
                    <a16:creationId xmlns:a16="http://schemas.microsoft.com/office/drawing/2014/main" id="{25F1FB28-A3C5-4EE8-960C-42ECF80C3FAA}"/>
                  </a:ext>
                </a:extLst>
              </p:cNvPr>
              <p:cNvSpPr txBox="1"/>
              <p:nvPr/>
            </p:nvSpPr>
            <p:spPr>
              <a:xfrm>
                <a:off x="332936" y="2227657"/>
                <a:ext cx="2926080" cy="861774"/>
              </a:xfrm>
              <a:prstGeom prst="rect">
                <a:avLst/>
              </a:prstGeom>
              <a:noFill/>
            </p:spPr>
            <p:txBody>
              <a:bodyPr wrap="square" lIns="0" rIns="0" rtlCol="0" anchor="b">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rPr>
                  <a:t>Konsolidētie vērtējumi procentos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5"/>
                <a:ext cx="2926080" cy="1928731"/>
              </a:xfrm>
              <a:prstGeom prst="rect">
                <a:avLst/>
              </a:prstGeom>
              <a:noFill/>
            </p:spPr>
            <p:txBody>
              <a:bodyPr wrap="square" lIns="0" rIns="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rPr>
                  <a:t>Reportieri pabeidz un eksperti saskaņo katra projekta iesnieguma konsolidēto vērtējumu, uz kā pamata tiek pieņemts lēmums par finansēšanu vai noraidīšanu, ņemot vērā projekta iesniegumu ranžēšanu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cs typeface="+mn-cs"/>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5">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5">
                  <a:lumMod val="5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2">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379673" y="3151032"/>
              <a:ext cx="539492" cy="602985"/>
              <a:chOff x="6474230" y="3058374"/>
              <a:chExt cx="719322" cy="803979"/>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823518" y="305837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474230" y="3205128"/>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837836" y="2385409"/>
              <a:ext cx="472143" cy="668430"/>
              <a:chOff x="11085115" y="2037545"/>
              <a:chExt cx="629524" cy="891240"/>
            </a:xfrm>
          </p:grpSpPr>
          <p:sp>
            <p:nvSpPr>
              <p:cNvPr id="87" name="Freeform: Shape 86">
                <a:extLst>
                  <a:ext uri="{FF2B5EF4-FFF2-40B4-BE49-F238E27FC236}">
                    <a16:creationId xmlns:a16="http://schemas.microsoft.com/office/drawing/2014/main" id="{09F0CEA3-0EB8-4452-833D-27C5486EB6E0}"/>
                  </a:ext>
                </a:extLst>
              </p:cNvPr>
              <p:cNvSpPr/>
              <p:nvPr/>
            </p:nvSpPr>
            <p:spPr>
              <a:xfrm>
                <a:off x="11085115" y="2242985"/>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322524"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grpSp>
      </p:grpSp>
      <p:pic>
        <p:nvPicPr>
          <p:cNvPr id="3" name="Picture 2">
            <a:extLst>
              <a:ext uri="{FF2B5EF4-FFF2-40B4-BE49-F238E27FC236}">
                <a16:creationId xmlns:a16="http://schemas.microsoft.com/office/drawing/2014/main" id="{0DB03A1D-9AE8-2026-F18E-211D6ACC6420}"/>
              </a:ext>
            </a:extLst>
          </p:cNvPr>
          <p:cNvPicPr>
            <a:picLocks noChangeAspect="1"/>
          </p:cNvPicPr>
          <p:nvPr/>
        </p:nvPicPr>
        <p:blipFill>
          <a:blip r:embed="rId2"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223989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chemeClr val="accent2">
                    <a:lumMod val="75000"/>
                  </a:schemeClr>
                </a:solidFill>
                <a:ea typeface="MS PGothic" panose="020B0600070205080204" pitchFamily="34" charset="-128"/>
              </a:rPr>
              <a:t>Paldies par uzmanību!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996A-3975-DE71-EE1B-55367E8FE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8CC6A-513C-8A3C-0313-C45279760B9F}"/>
              </a:ext>
            </a:extLst>
          </p:cNvPr>
          <p:cNvSpPr>
            <a:spLocks noGrp="1"/>
          </p:cNvSpPr>
          <p:nvPr>
            <p:ph type="title"/>
          </p:nvPr>
        </p:nvSpPr>
        <p:spPr>
          <a:xfrm>
            <a:off x="1828800" y="152400"/>
            <a:ext cx="6096000" cy="1036642"/>
          </a:xfrm>
        </p:spPr>
        <p:txBody>
          <a:bodyPr>
            <a:normAutofit fontScale="90000"/>
          </a:bodyPr>
          <a:lstStyle/>
          <a:p>
            <a:r>
              <a:rPr lang="lv-LV" sz="2200" dirty="0">
                <a:solidFill>
                  <a:schemeClr val="accent2">
                    <a:lumMod val="75000"/>
                  </a:schemeClr>
                </a:solidFill>
              </a:rPr>
              <a:t>Būtiskākās prasības 2025. gada PIP projektu 2. kārtas konkursa </a:t>
            </a:r>
            <a:br>
              <a:rPr lang="lv-LV" sz="2200" dirty="0">
                <a:solidFill>
                  <a:schemeClr val="accent2">
                    <a:lumMod val="75000"/>
                  </a:schemeClr>
                </a:solidFill>
              </a:rPr>
            </a:br>
            <a:r>
              <a:rPr lang="lv-LV" sz="2200" dirty="0">
                <a:solidFill>
                  <a:schemeClr val="accent2">
                    <a:lumMod val="75000"/>
                  </a:schemeClr>
                </a:solidFill>
              </a:rPr>
              <a:t>NOLIKUMĀ</a:t>
            </a:r>
            <a:br>
              <a:rPr lang="lv-LV" dirty="0"/>
            </a:br>
            <a:endParaRPr lang="lv-LV" dirty="0"/>
          </a:p>
        </p:txBody>
      </p:sp>
      <p:sp>
        <p:nvSpPr>
          <p:cNvPr id="3" name="Content Placeholder 2">
            <a:extLst>
              <a:ext uri="{FF2B5EF4-FFF2-40B4-BE49-F238E27FC236}">
                <a16:creationId xmlns:a16="http://schemas.microsoft.com/office/drawing/2014/main" id="{2C3D4B8A-9CB7-2C83-A09C-1FF8993E8DFE}"/>
              </a:ext>
            </a:extLst>
          </p:cNvPr>
          <p:cNvSpPr>
            <a:spLocks noGrp="1"/>
          </p:cNvSpPr>
          <p:nvPr>
            <p:ph idx="1"/>
          </p:nvPr>
        </p:nvSpPr>
        <p:spPr>
          <a:xfrm>
            <a:off x="1327150" y="1733384"/>
            <a:ext cx="7344308" cy="4972216"/>
          </a:xfrm>
        </p:spPr>
        <p:txBody>
          <a:bodyPr>
            <a:normAutofit fontScale="62500" lnSpcReduction="20000"/>
          </a:bodyPr>
          <a:lstStyle/>
          <a:p>
            <a:pPr algn="just"/>
            <a:r>
              <a:rPr lang="lv-LV" sz="2600" b="1" dirty="0">
                <a:solidFill>
                  <a:schemeClr val="accent2">
                    <a:lumMod val="75000"/>
                  </a:schemeClr>
                </a:solidFill>
              </a:rPr>
              <a:t>Projekta vadītājs:</a:t>
            </a:r>
            <a:r>
              <a:rPr lang="lv-LV" sz="2600" dirty="0">
                <a:solidFill>
                  <a:schemeClr val="accent2">
                    <a:lumMod val="75000"/>
                  </a:schemeClr>
                </a:solidFill>
              </a:rPr>
              <a:t> </a:t>
            </a:r>
            <a:r>
              <a:rPr lang="lv-LV" sz="2600" dirty="0"/>
              <a:t>kvalificēts </a:t>
            </a:r>
            <a:r>
              <a:rPr lang="lv-LV" sz="2600" b="1" dirty="0">
                <a:solidFill>
                  <a:schemeClr val="accent2">
                    <a:lumMod val="75000"/>
                  </a:schemeClr>
                </a:solidFill>
              </a:rPr>
              <a:t>zinātnieks</a:t>
            </a:r>
            <a:r>
              <a:rPr lang="lv-LV" sz="2600" dirty="0"/>
              <a:t> (atbilstoši MK not.), kas vada projektu un nodrošina tā īstenošanu. Projekta </a:t>
            </a:r>
            <a:r>
              <a:rPr lang="lv-LV" sz="2600" b="1" dirty="0">
                <a:solidFill>
                  <a:schemeClr val="accent2">
                    <a:lumMod val="75000"/>
                  </a:schemeClr>
                </a:solidFill>
              </a:rPr>
              <a:t>galvenie izpildītāji</a:t>
            </a:r>
            <a:r>
              <a:rPr lang="lv-LV" sz="2600" dirty="0">
                <a:solidFill>
                  <a:schemeClr val="accent5">
                    <a:lumMod val="75000"/>
                  </a:schemeClr>
                </a:solidFill>
              </a:rPr>
              <a:t> </a:t>
            </a:r>
            <a:r>
              <a:rPr lang="lv-LV" sz="2600" dirty="0"/>
              <a:t>– zinātnieki vai speciālisti attiecīgajā jomā.</a:t>
            </a:r>
          </a:p>
          <a:p>
            <a:pPr algn="just"/>
            <a:endParaRPr lang="lv-LV" sz="2600" dirty="0"/>
          </a:p>
          <a:p>
            <a:pPr algn="just"/>
            <a:r>
              <a:rPr lang="lv-LV" sz="2600" b="1" dirty="0">
                <a:solidFill>
                  <a:schemeClr val="accent2">
                    <a:lumMod val="75000"/>
                  </a:schemeClr>
                </a:solidFill>
              </a:rPr>
              <a:t>Dalība vairākos projektos:</a:t>
            </a:r>
            <a:r>
              <a:rPr lang="lv-LV" sz="2600" dirty="0">
                <a:solidFill>
                  <a:schemeClr val="accent2">
                    <a:lumMod val="75000"/>
                  </a:schemeClr>
                </a:solidFill>
              </a:rPr>
              <a:t> </a:t>
            </a:r>
            <a:r>
              <a:rPr lang="lv-LV" sz="2600" dirty="0"/>
              <a:t>viens vadītājs un galvenie izpildītāji drīkst iesniegt vairākus PIP pieteikumus vienlaikus, taču, ja tiek apstiprināti vairāki projekti, kopējais darba apjoms </a:t>
            </a:r>
            <a:r>
              <a:rPr lang="lv-LV" sz="2600" b="1" dirty="0">
                <a:solidFill>
                  <a:schemeClr val="accent2">
                    <a:lumMod val="75000"/>
                  </a:schemeClr>
                </a:solidFill>
              </a:rPr>
              <a:t>nedrīkst</a:t>
            </a:r>
            <a:r>
              <a:rPr lang="lv-LV" sz="2600" b="1" dirty="0">
                <a:solidFill>
                  <a:schemeClr val="accent5">
                    <a:lumMod val="75000"/>
                  </a:schemeClr>
                </a:solidFill>
              </a:rPr>
              <a:t> </a:t>
            </a:r>
            <a:r>
              <a:rPr lang="lv-LV" sz="2600" b="1" dirty="0">
                <a:solidFill>
                  <a:schemeClr val="accent2">
                    <a:lumMod val="75000"/>
                  </a:schemeClr>
                </a:solidFill>
              </a:rPr>
              <a:t>pārsniegt 1 slodzi (1 PLE)</a:t>
            </a:r>
            <a:r>
              <a:rPr lang="lv-LV" sz="2600" dirty="0">
                <a:solidFill>
                  <a:schemeClr val="accent2">
                    <a:lumMod val="75000"/>
                  </a:schemeClr>
                </a:solidFill>
              </a:rPr>
              <a:t>. </a:t>
            </a:r>
            <a:r>
              <a:rPr lang="lv-LV" sz="2600" dirty="0"/>
              <a:t>Tādējādi viena persona nevar finansēti iesaistīties vairāk par pilnas slodzes apjomu.</a:t>
            </a:r>
          </a:p>
          <a:p>
            <a:pPr algn="just"/>
            <a:endParaRPr lang="lv-LV" sz="2400" u="sng" dirty="0"/>
          </a:p>
          <a:p>
            <a:pPr algn="just"/>
            <a:r>
              <a:rPr lang="lv-LV" sz="2600" b="1" dirty="0">
                <a:solidFill>
                  <a:schemeClr val="accent2">
                    <a:lumMod val="75000"/>
                  </a:schemeClr>
                </a:solidFill>
              </a:rPr>
              <a:t>PIP izmaksas ir attiecināmas</a:t>
            </a:r>
            <a:r>
              <a:rPr lang="lv-LV" sz="2600" dirty="0">
                <a:solidFill>
                  <a:schemeClr val="accent2">
                    <a:lumMod val="75000"/>
                  </a:schemeClr>
                </a:solidFill>
              </a:rPr>
              <a:t>, </a:t>
            </a:r>
            <a:r>
              <a:rPr lang="lv-LV" sz="2600" dirty="0"/>
              <a:t>sākot no dienas, kad Platformas projektu vadības grupa ir pieņēmusi lēmumu par finansējuma piešķiršanu PIP īstenošanai.</a:t>
            </a:r>
          </a:p>
          <a:p>
            <a:pPr algn="just"/>
            <a:endParaRPr lang="lv-LV" sz="2400" dirty="0"/>
          </a:p>
          <a:p>
            <a:pPr algn="just"/>
            <a:r>
              <a:rPr lang="lv-LV" sz="2600" b="1" dirty="0">
                <a:solidFill>
                  <a:schemeClr val="accent2">
                    <a:lumMod val="75000"/>
                  </a:schemeClr>
                </a:solidFill>
              </a:rPr>
              <a:t>Tiešās izmaksas:</a:t>
            </a:r>
            <a:r>
              <a:rPr lang="lv-LV" sz="2600" dirty="0"/>
              <a:t> PIP iesniedzējam ir tiesības attiecināt izmaksas atbilstoši MK noteikumu 69.11.punktā noteiktajām prasībām.</a:t>
            </a:r>
          </a:p>
          <a:p>
            <a:pPr algn="just"/>
            <a:endParaRPr lang="lv-LV" sz="2600" b="1" dirty="0">
              <a:solidFill>
                <a:schemeClr val="accent5">
                  <a:lumMod val="50000"/>
                </a:schemeClr>
              </a:solidFill>
            </a:endParaRPr>
          </a:p>
          <a:p>
            <a:pPr algn="just"/>
            <a:r>
              <a:rPr lang="lv-LV" sz="2600" b="1" dirty="0">
                <a:solidFill>
                  <a:schemeClr val="accent2">
                    <a:lumMod val="75000"/>
                  </a:schemeClr>
                </a:solidFill>
              </a:rPr>
              <a:t>Netiešās izmaksas:</a:t>
            </a:r>
            <a:r>
              <a:rPr lang="lv-LV" sz="2600" dirty="0">
                <a:solidFill>
                  <a:schemeClr val="accent2">
                    <a:lumMod val="75000"/>
                  </a:schemeClr>
                </a:solidFill>
              </a:rPr>
              <a:t> </a:t>
            </a:r>
            <a:r>
              <a:rPr lang="lv-LV" sz="2800" dirty="0"/>
              <a:t>Netiešās attiecināmās izmaksas (25% no tiešajām attiecināmajām izmaksām, izņemot tiešās attiecināmās izmaksas, kas radušās saistībā ar ārējo pakalpojumu izmaksām), atbilstoši MK noteikumu 69.11 2. apakšpunktam.</a:t>
            </a:r>
            <a:endParaRPr lang="lv-LV" sz="2600" b="1" dirty="0">
              <a:solidFill>
                <a:schemeClr val="accent5">
                  <a:lumMod val="75000"/>
                </a:schemeClr>
              </a:solidFill>
            </a:endParaRPr>
          </a:p>
          <a:p>
            <a:pPr algn="just"/>
            <a:endParaRPr lang="lv-LV" sz="2200" dirty="0"/>
          </a:p>
          <a:p>
            <a:pPr algn="just"/>
            <a:endParaRPr lang="pt-BR" dirty="0"/>
          </a:p>
          <a:p>
            <a:endParaRPr lang="lv-LV" dirty="0"/>
          </a:p>
        </p:txBody>
      </p:sp>
      <p:pic>
        <p:nvPicPr>
          <p:cNvPr id="8" name="Picture 7">
            <a:extLst>
              <a:ext uri="{FF2B5EF4-FFF2-40B4-BE49-F238E27FC236}">
                <a16:creationId xmlns:a16="http://schemas.microsoft.com/office/drawing/2014/main" id="{8193FEFA-F4D7-9FDD-689F-674751E08283}"/>
              </a:ext>
            </a:extLst>
          </p:cNvPr>
          <p:cNvPicPr>
            <a:picLocks noChangeAspect="1"/>
          </p:cNvPicPr>
          <p:nvPr/>
        </p:nvPicPr>
        <p:blipFill>
          <a:blip r:embed="rId2"/>
          <a:stretch>
            <a:fillRect/>
          </a:stretch>
        </p:blipFill>
        <p:spPr>
          <a:xfrm>
            <a:off x="812770" y="2575717"/>
            <a:ext cx="457240" cy="457240"/>
          </a:xfrm>
          <a:prstGeom prst="rect">
            <a:avLst/>
          </a:prstGeom>
        </p:spPr>
      </p:pic>
      <p:pic>
        <p:nvPicPr>
          <p:cNvPr id="9" name="Picture 8">
            <a:extLst>
              <a:ext uri="{FF2B5EF4-FFF2-40B4-BE49-F238E27FC236}">
                <a16:creationId xmlns:a16="http://schemas.microsoft.com/office/drawing/2014/main" id="{0CD4EDA4-55A5-1BB1-8B27-86346A895369}"/>
              </a:ext>
            </a:extLst>
          </p:cNvPr>
          <p:cNvPicPr>
            <a:picLocks noChangeAspect="1"/>
          </p:cNvPicPr>
          <p:nvPr/>
        </p:nvPicPr>
        <p:blipFill>
          <a:blip r:embed="rId2"/>
          <a:stretch>
            <a:fillRect/>
          </a:stretch>
        </p:blipFill>
        <p:spPr>
          <a:xfrm>
            <a:off x="812770" y="1703728"/>
            <a:ext cx="457240" cy="457240"/>
          </a:xfrm>
          <a:prstGeom prst="rect">
            <a:avLst/>
          </a:prstGeom>
        </p:spPr>
      </p:pic>
      <p:pic>
        <p:nvPicPr>
          <p:cNvPr id="12" name="Picture 11">
            <a:extLst>
              <a:ext uri="{FF2B5EF4-FFF2-40B4-BE49-F238E27FC236}">
                <a16:creationId xmlns:a16="http://schemas.microsoft.com/office/drawing/2014/main" id="{CD518A66-C278-10FE-C915-E61407A752E6}"/>
              </a:ext>
            </a:extLst>
          </p:cNvPr>
          <p:cNvPicPr>
            <a:picLocks noChangeAspect="1"/>
          </p:cNvPicPr>
          <p:nvPr/>
        </p:nvPicPr>
        <p:blipFill>
          <a:blip r:embed="rId3"/>
          <a:stretch>
            <a:fillRect/>
          </a:stretch>
        </p:blipFill>
        <p:spPr>
          <a:xfrm>
            <a:off x="812770" y="5357637"/>
            <a:ext cx="457240" cy="457240"/>
          </a:xfrm>
          <a:prstGeom prst="rect">
            <a:avLst/>
          </a:prstGeom>
        </p:spPr>
      </p:pic>
      <p:pic>
        <p:nvPicPr>
          <p:cNvPr id="13" name="Picture 12">
            <a:extLst>
              <a:ext uri="{FF2B5EF4-FFF2-40B4-BE49-F238E27FC236}">
                <a16:creationId xmlns:a16="http://schemas.microsoft.com/office/drawing/2014/main" id="{706E4E1A-A4F1-5C41-162E-BE1D2DA6B2FC}"/>
              </a:ext>
            </a:extLst>
          </p:cNvPr>
          <p:cNvPicPr>
            <a:picLocks noChangeAspect="1"/>
          </p:cNvPicPr>
          <p:nvPr/>
        </p:nvPicPr>
        <p:blipFill>
          <a:blip r:embed="rId3"/>
          <a:stretch>
            <a:fillRect/>
          </a:stretch>
        </p:blipFill>
        <p:spPr>
          <a:xfrm>
            <a:off x="812770" y="3773039"/>
            <a:ext cx="457240" cy="457240"/>
          </a:xfrm>
          <a:prstGeom prst="rect">
            <a:avLst/>
          </a:prstGeom>
        </p:spPr>
      </p:pic>
      <p:pic>
        <p:nvPicPr>
          <p:cNvPr id="4" name="Picture 3">
            <a:extLst>
              <a:ext uri="{FF2B5EF4-FFF2-40B4-BE49-F238E27FC236}">
                <a16:creationId xmlns:a16="http://schemas.microsoft.com/office/drawing/2014/main" id="{60A3A0FD-C9A8-0B73-7ED3-882AD4298EED}"/>
              </a:ext>
            </a:extLst>
          </p:cNvPr>
          <p:cNvPicPr>
            <a:picLocks noChangeAspect="1"/>
          </p:cNvPicPr>
          <p:nvPr/>
        </p:nvPicPr>
        <p:blipFill>
          <a:blip r:embed="rId4" cstate="print"/>
          <a:srcRect/>
          <a:stretch>
            <a:fillRect/>
          </a:stretch>
        </p:blipFill>
        <p:spPr bwMode="auto">
          <a:xfrm>
            <a:off x="7106452" y="152400"/>
            <a:ext cx="1809422" cy="757242"/>
          </a:xfrm>
          <a:prstGeom prst="rect">
            <a:avLst/>
          </a:prstGeom>
          <a:noFill/>
          <a:ln w="9525">
            <a:noFill/>
            <a:miter lim="800000"/>
            <a:headEnd/>
            <a:tailEnd/>
          </a:ln>
        </p:spPr>
      </p:pic>
      <p:pic>
        <p:nvPicPr>
          <p:cNvPr id="5" name="Picture 4">
            <a:extLst>
              <a:ext uri="{FF2B5EF4-FFF2-40B4-BE49-F238E27FC236}">
                <a16:creationId xmlns:a16="http://schemas.microsoft.com/office/drawing/2014/main" id="{A9C0A846-7561-A65F-059E-E96BB20D0D42}"/>
              </a:ext>
            </a:extLst>
          </p:cNvPr>
          <p:cNvPicPr>
            <a:picLocks noChangeAspect="1"/>
          </p:cNvPicPr>
          <p:nvPr/>
        </p:nvPicPr>
        <p:blipFill>
          <a:blip r:embed="rId3"/>
          <a:stretch>
            <a:fillRect/>
          </a:stretch>
        </p:blipFill>
        <p:spPr>
          <a:xfrm>
            <a:off x="812770" y="4679648"/>
            <a:ext cx="457240" cy="457240"/>
          </a:xfrm>
          <a:prstGeom prst="rect">
            <a:avLst/>
          </a:prstGeom>
        </p:spPr>
      </p:pic>
    </p:spTree>
    <p:extLst>
      <p:ext uri="{BB962C8B-B14F-4D97-AF65-F5344CB8AC3E}">
        <p14:creationId xmlns:p14="http://schemas.microsoft.com/office/powerpoint/2010/main" val="55791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89718-D1F9-DACF-E83C-707FB9BE5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1CE5A-2EEC-367A-1B54-9D4E4E59D263}"/>
              </a:ext>
            </a:extLst>
          </p:cNvPr>
          <p:cNvSpPr>
            <a:spLocks noGrp="1"/>
          </p:cNvSpPr>
          <p:nvPr>
            <p:ph type="title"/>
          </p:nvPr>
        </p:nvSpPr>
        <p:spPr>
          <a:xfrm>
            <a:off x="1828800" y="152400"/>
            <a:ext cx="6096000" cy="1036642"/>
          </a:xfrm>
        </p:spPr>
        <p:txBody>
          <a:bodyPr>
            <a:normAutofit fontScale="90000"/>
          </a:bodyPr>
          <a:lstStyle/>
          <a:p>
            <a:br>
              <a:rPr lang="lv-LV" sz="2200" dirty="0">
                <a:solidFill>
                  <a:schemeClr val="accent4">
                    <a:lumMod val="75000"/>
                  </a:schemeClr>
                </a:solidFill>
              </a:rPr>
            </a:br>
            <a:r>
              <a:rPr lang="lv-LV" sz="2200" dirty="0">
                <a:solidFill>
                  <a:schemeClr val="accent2">
                    <a:lumMod val="75000"/>
                  </a:schemeClr>
                </a:solidFill>
              </a:rPr>
              <a:t>Būtiskākās prasības 2025. gada PIP projektu 2. kārtas konkursa </a:t>
            </a:r>
            <a:br>
              <a:rPr lang="lv-LV" sz="2200" dirty="0">
                <a:solidFill>
                  <a:schemeClr val="accent2">
                    <a:lumMod val="75000"/>
                  </a:schemeClr>
                </a:solidFill>
              </a:rPr>
            </a:br>
            <a:r>
              <a:rPr lang="lv-LV" sz="2200" dirty="0">
                <a:solidFill>
                  <a:schemeClr val="accent2">
                    <a:lumMod val="75000"/>
                  </a:schemeClr>
                </a:solidFill>
              </a:rPr>
              <a:t>NOLIKUMĀ</a:t>
            </a:r>
            <a:br>
              <a:rPr lang="lv-LV" dirty="0">
                <a:solidFill>
                  <a:schemeClr val="accent2">
                    <a:lumMod val="75000"/>
                  </a:schemeClr>
                </a:solidFill>
              </a:rPr>
            </a:br>
            <a:endParaRPr lang="lv-LV" dirty="0">
              <a:solidFill>
                <a:schemeClr val="accent2">
                  <a:lumMod val="75000"/>
                </a:schemeClr>
              </a:solidFill>
            </a:endParaRPr>
          </a:p>
        </p:txBody>
      </p:sp>
      <p:sp>
        <p:nvSpPr>
          <p:cNvPr id="3" name="Content Placeholder 2">
            <a:extLst>
              <a:ext uri="{FF2B5EF4-FFF2-40B4-BE49-F238E27FC236}">
                <a16:creationId xmlns:a16="http://schemas.microsoft.com/office/drawing/2014/main" id="{BCF9B0C1-71A7-81D4-1B16-1D390BAD33CB}"/>
              </a:ext>
            </a:extLst>
          </p:cNvPr>
          <p:cNvSpPr>
            <a:spLocks noGrp="1"/>
          </p:cNvSpPr>
          <p:nvPr>
            <p:ph idx="1"/>
          </p:nvPr>
        </p:nvSpPr>
        <p:spPr>
          <a:xfrm>
            <a:off x="1270010" y="1733384"/>
            <a:ext cx="7645864" cy="4310064"/>
          </a:xfrm>
        </p:spPr>
        <p:txBody>
          <a:bodyPr>
            <a:normAutofit/>
          </a:bodyPr>
          <a:lstStyle/>
          <a:p>
            <a:pPr algn="just"/>
            <a:endParaRPr lang="lv-LV" sz="1600" dirty="0"/>
          </a:p>
          <a:p>
            <a:pPr algn="just"/>
            <a:r>
              <a:rPr lang="lv-LV" sz="1600" b="1" dirty="0">
                <a:solidFill>
                  <a:schemeClr val="accent2">
                    <a:lumMod val="75000"/>
                  </a:schemeClr>
                </a:solidFill>
              </a:rPr>
              <a:t>PIP iesniedzējam </a:t>
            </a:r>
            <a:r>
              <a:rPr lang="lv-LV" sz="1600" dirty="0"/>
              <a:t>2. kārtas </a:t>
            </a:r>
            <a:r>
              <a:rPr lang="en-US" sz="1600" dirty="0" err="1"/>
              <a:t>pieteikumā</a:t>
            </a:r>
            <a:r>
              <a:rPr lang="en-US" sz="1600" dirty="0"/>
              <a:t> </a:t>
            </a:r>
            <a:r>
              <a:rPr lang="en-US" sz="1600" dirty="0" err="1"/>
              <a:t>ir</a:t>
            </a:r>
            <a:r>
              <a:rPr lang="en-US" sz="1600" dirty="0"/>
              <a:t> </a:t>
            </a:r>
            <a:r>
              <a:rPr lang="en-US" sz="1600" dirty="0" err="1"/>
              <a:t>jāparedz</a:t>
            </a:r>
            <a:r>
              <a:rPr lang="en-US" sz="1600" dirty="0"/>
              <a:t> </a:t>
            </a:r>
            <a:r>
              <a:rPr lang="en-US" sz="1600" b="1" dirty="0" err="1">
                <a:solidFill>
                  <a:schemeClr val="accent2">
                    <a:lumMod val="75000"/>
                  </a:schemeClr>
                </a:solidFill>
              </a:rPr>
              <a:t>vismaz</a:t>
            </a:r>
            <a:r>
              <a:rPr lang="en-US" sz="1600" b="1" dirty="0">
                <a:solidFill>
                  <a:schemeClr val="accent2">
                    <a:lumMod val="75000"/>
                  </a:schemeClr>
                </a:solidFill>
              </a:rPr>
              <a:t> </a:t>
            </a:r>
            <a:r>
              <a:rPr lang="en-US" sz="1600" b="1" dirty="0" err="1">
                <a:solidFill>
                  <a:schemeClr val="accent2">
                    <a:lumMod val="75000"/>
                  </a:schemeClr>
                </a:solidFill>
              </a:rPr>
              <a:t>viens</a:t>
            </a:r>
            <a:r>
              <a:rPr lang="en-US" sz="1600" b="1" dirty="0">
                <a:solidFill>
                  <a:schemeClr val="accent2">
                    <a:lumMod val="75000"/>
                  </a:schemeClr>
                </a:solidFill>
              </a:rPr>
              <a:t> </a:t>
            </a:r>
            <a:r>
              <a:rPr lang="en-US" sz="1600" dirty="0" err="1"/>
              <a:t>rezultāts</a:t>
            </a:r>
            <a:r>
              <a:rPr lang="lv-LV" sz="1600" dirty="0"/>
              <a:t> (</a:t>
            </a:r>
            <a:r>
              <a:rPr lang="en-US" sz="1600" dirty="0" err="1"/>
              <a:t>Nolikuma</a:t>
            </a:r>
            <a:r>
              <a:rPr lang="en-US" sz="1600" dirty="0"/>
              <a:t> 47.p</a:t>
            </a:r>
            <a:r>
              <a:rPr lang="lv-LV" sz="1600" dirty="0"/>
              <a:t>.)</a:t>
            </a:r>
            <a:r>
              <a:rPr lang="en-US" sz="1600" dirty="0"/>
              <a:t> un </a:t>
            </a:r>
            <a:r>
              <a:rPr lang="en-US" sz="1600" b="1" dirty="0" err="1">
                <a:solidFill>
                  <a:schemeClr val="accent2">
                    <a:lumMod val="75000"/>
                  </a:schemeClr>
                </a:solidFill>
              </a:rPr>
              <a:t>kā</a:t>
            </a:r>
            <a:r>
              <a:rPr lang="en-US" sz="1600" b="1" dirty="0">
                <a:solidFill>
                  <a:schemeClr val="accent2">
                    <a:lumMod val="75000"/>
                  </a:schemeClr>
                </a:solidFill>
              </a:rPr>
              <a:t> </a:t>
            </a:r>
            <a:r>
              <a:rPr lang="en-US" sz="1600" b="1" dirty="0" err="1">
                <a:solidFill>
                  <a:schemeClr val="accent2">
                    <a:lumMod val="75000"/>
                  </a:schemeClr>
                </a:solidFill>
              </a:rPr>
              <a:t>obligāts</a:t>
            </a:r>
            <a:r>
              <a:rPr lang="en-US" sz="1600" b="1" dirty="0">
                <a:solidFill>
                  <a:schemeClr val="accent2">
                    <a:lumMod val="75000"/>
                  </a:schemeClr>
                </a:solidFill>
              </a:rPr>
              <a:t> </a:t>
            </a:r>
            <a:r>
              <a:rPr lang="en-US" sz="1600" dirty="0" err="1"/>
              <a:t>Nolikuma</a:t>
            </a:r>
            <a:r>
              <a:rPr lang="en-US" sz="1600" dirty="0"/>
              <a:t> 47.4</a:t>
            </a:r>
            <a:r>
              <a:rPr lang="lv-LV" sz="1600" dirty="0"/>
              <a:t>.p.</a:t>
            </a:r>
            <a:r>
              <a:rPr lang="en-US" sz="1600" dirty="0"/>
              <a:t> </a:t>
            </a:r>
            <a:r>
              <a:rPr lang="en-US" sz="1600" dirty="0" err="1"/>
              <a:t>definētais</a:t>
            </a:r>
            <a:r>
              <a:rPr lang="en-US" sz="1600" dirty="0"/>
              <a:t> </a:t>
            </a:r>
            <a:r>
              <a:rPr lang="lv-LV" sz="1600" dirty="0"/>
              <a:t>r</a:t>
            </a:r>
            <a:r>
              <a:rPr lang="en-US" sz="1600" dirty="0" err="1"/>
              <a:t>ezultāts</a:t>
            </a:r>
            <a:r>
              <a:rPr lang="lv-LV" sz="1600" dirty="0"/>
              <a:t>:</a:t>
            </a:r>
            <a:endParaRPr lang="lv-LV" b="1" dirty="0">
              <a:solidFill>
                <a:schemeClr val="accent5">
                  <a:lumMod val="75000"/>
                </a:schemeClr>
              </a:solidFill>
            </a:endParaRPr>
          </a:p>
          <a:p>
            <a:pPr algn="ctr"/>
            <a:r>
              <a:rPr lang="lv-LV" sz="1600" b="1" dirty="0">
                <a:solidFill>
                  <a:schemeClr val="accent2">
                    <a:lumMod val="75000"/>
                  </a:schemeClr>
                </a:solidFill>
              </a:rPr>
              <a:t>Izstrādnes sākotnējā TRL līmeņa </a:t>
            </a:r>
          </a:p>
          <a:p>
            <a:pPr algn="ctr"/>
            <a:r>
              <a:rPr lang="lv-LV" sz="1600" b="1" dirty="0">
                <a:solidFill>
                  <a:schemeClr val="accent2">
                    <a:lumMod val="75000"/>
                  </a:schemeClr>
                </a:solidFill>
              </a:rPr>
              <a:t>paaugstināšana par 1  vienību;</a:t>
            </a:r>
          </a:p>
          <a:p>
            <a:pPr algn="just"/>
            <a:endParaRPr lang="lv-LV" b="1" dirty="0">
              <a:solidFill>
                <a:schemeClr val="accent5">
                  <a:lumMod val="75000"/>
                </a:schemeClr>
              </a:solidFill>
            </a:endParaRPr>
          </a:p>
          <a:p>
            <a:pPr algn="just"/>
            <a:r>
              <a:rPr lang="en-US" sz="1600" dirty="0" err="1"/>
              <a:t>Otrās</a:t>
            </a:r>
            <a:r>
              <a:rPr lang="en-US" sz="1600" dirty="0"/>
              <a:t> </a:t>
            </a:r>
            <a:r>
              <a:rPr lang="en-US" sz="1600" dirty="0" err="1"/>
              <a:t>kārtas</a:t>
            </a:r>
            <a:r>
              <a:rPr lang="en-US" sz="1600" dirty="0"/>
              <a:t> PIP </a:t>
            </a:r>
            <a:r>
              <a:rPr lang="en-US" sz="1600" dirty="0" err="1"/>
              <a:t>pieteikumu</a:t>
            </a:r>
            <a:r>
              <a:rPr lang="en-US" sz="1600" dirty="0"/>
              <a:t> </a:t>
            </a:r>
            <a:r>
              <a:rPr lang="en-US" sz="1600" b="1" dirty="0" err="1">
                <a:solidFill>
                  <a:schemeClr val="accent2">
                    <a:lumMod val="75000"/>
                  </a:schemeClr>
                </a:solidFill>
              </a:rPr>
              <a:t>administratīvo</a:t>
            </a:r>
            <a:r>
              <a:rPr lang="en-US" sz="1600" dirty="0"/>
              <a:t> un </a:t>
            </a:r>
            <a:r>
              <a:rPr lang="en-US" sz="1600" b="1" dirty="0" err="1">
                <a:solidFill>
                  <a:schemeClr val="accent2">
                    <a:lumMod val="75000"/>
                  </a:schemeClr>
                </a:solidFill>
              </a:rPr>
              <a:t>zinātnisko</a:t>
            </a:r>
            <a:r>
              <a:rPr lang="en-US" sz="1600" dirty="0"/>
              <a:t> </a:t>
            </a:r>
            <a:r>
              <a:rPr lang="en-US" sz="1600" dirty="0" err="1"/>
              <a:t>ekspertīzi</a:t>
            </a:r>
            <a:r>
              <a:rPr lang="en-US" sz="1600" dirty="0"/>
              <a:t> </a:t>
            </a:r>
            <a:r>
              <a:rPr lang="en-US" sz="1600" dirty="0" err="1"/>
              <a:t>vei</a:t>
            </a:r>
            <a:r>
              <a:rPr lang="lv-LV" sz="1600" dirty="0"/>
              <a:t>c</a:t>
            </a:r>
            <a:r>
              <a:rPr lang="en-US" sz="1600" dirty="0"/>
              <a:t> </a:t>
            </a:r>
            <a:r>
              <a:rPr lang="en-US" sz="1600" dirty="0" err="1"/>
              <a:t>Latvijas</a:t>
            </a:r>
            <a:r>
              <a:rPr lang="en-US" sz="1600" dirty="0"/>
              <a:t> </a:t>
            </a:r>
            <a:r>
              <a:rPr lang="en-US" sz="1600" dirty="0" err="1"/>
              <a:t>Zinātnes</a:t>
            </a:r>
            <a:r>
              <a:rPr lang="en-US" sz="1600" dirty="0"/>
              <a:t> </a:t>
            </a:r>
            <a:r>
              <a:rPr lang="en-US" sz="1600" dirty="0" err="1"/>
              <a:t>padome</a:t>
            </a:r>
            <a:r>
              <a:rPr lang="lv-LV" sz="1600" dirty="0"/>
              <a:t> (Padome)</a:t>
            </a:r>
            <a:r>
              <a:rPr lang="en-US" sz="1600" dirty="0"/>
              <a:t>.</a:t>
            </a:r>
            <a:r>
              <a:rPr lang="lv-LV" sz="1600" dirty="0"/>
              <a:t> </a:t>
            </a:r>
          </a:p>
          <a:p>
            <a:pPr algn="just"/>
            <a:endParaRPr lang="lv-LV" sz="1600" b="1" dirty="0">
              <a:solidFill>
                <a:schemeClr val="accent5">
                  <a:lumMod val="75000"/>
                </a:schemeClr>
              </a:solidFill>
            </a:endParaRPr>
          </a:p>
          <a:p>
            <a:pPr algn="just"/>
            <a:r>
              <a:rPr lang="lv-LV" sz="1600" dirty="0"/>
              <a:t>Administratīvā izvērtēšana un zinātniskā ekspertīze tiks veikta 10 nedēļu laikā - </a:t>
            </a:r>
            <a:r>
              <a:rPr lang="lv-LV" sz="1600" b="1" dirty="0">
                <a:solidFill>
                  <a:schemeClr val="accent2">
                    <a:lumMod val="75000"/>
                  </a:schemeClr>
                </a:solidFill>
              </a:rPr>
              <a:t>līdz š.g. 19. septembrim </a:t>
            </a:r>
            <a:r>
              <a:rPr lang="lv-LV" sz="1600" dirty="0"/>
              <a:t>(Nolikuma 51.p.).</a:t>
            </a:r>
            <a:endParaRPr lang="pt-BR" sz="1600" dirty="0"/>
          </a:p>
        </p:txBody>
      </p:sp>
      <p:pic>
        <p:nvPicPr>
          <p:cNvPr id="8" name="Picture 7">
            <a:extLst>
              <a:ext uri="{FF2B5EF4-FFF2-40B4-BE49-F238E27FC236}">
                <a16:creationId xmlns:a16="http://schemas.microsoft.com/office/drawing/2014/main" id="{BEDCED46-CB46-7C46-9C0B-2D9F3A0BD1D2}"/>
              </a:ext>
            </a:extLst>
          </p:cNvPr>
          <p:cNvPicPr>
            <a:picLocks noChangeAspect="1"/>
          </p:cNvPicPr>
          <p:nvPr/>
        </p:nvPicPr>
        <p:blipFill>
          <a:blip r:embed="rId2"/>
          <a:stretch>
            <a:fillRect/>
          </a:stretch>
        </p:blipFill>
        <p:spPr>
          <a:xfrm>
            <a:off x="812770" y="2054489"/>
            <a:ext cx="457240" cy="457240"/>
          </a:xfrm>
          <a:prstGeom prst="rect">
            <a:avLst/>
          </a:prstGeom>
        </p:spPr>
      </p:pic>
      <p:pic>
        <p:nvPicPr>
          <p:cNvPr id="4" name="Picture 3">
            <a:extLst>
              <a:ext uri="{FF2B5EF4-FFF2-40B4-BE49-F238E27FC236}">
                <a16:creationId xmlns:a16="http://schemas.microsoft.com/office/drawing/2014/main" id="{F3E7D14A-7674-8BA8-F9F3-6C4A767AE924}"/>
              </a:ext>
            </a:extLst>
          </p:cNvPr>
          <p:cNvPicPr>
            <a:picLocks noChangeAspect="1"/>
          </p:cNvPicPr>
          <p:nvPr/>
        </p:nvPicPr>
        <p:blipFill>
          <a:blip r:embed="rId3" cstate="print"/>
          <a:srcRect/>
          <a:stretch>
            <a:fillRect/>
          </a:stretch>
        </p:blipFill>
        <p:spPr bwMode="auto">
          <a:xfrm>
            <a:off x="7106452" y="152400"/>
            <a:ext cx="1809422" cy="757242"/>
          </a:xfrm>
          <a:prstGeom prst="rect">
            <a:avLst/>
          </a:prstGeom>
          <a:noFill/>
          <a:ln w="9525">
            <a:noFill/>
            <a:miter lim="800000"/>
            <a:headEnd/>
            <a:tailEnd/>
          </a:ln>
        </p:spPr>
      </p:pic>
      <p:pic>
        <p:nvPicPr>
          <p:cNvPr id="5" name="Picture 4">
            <a:extLst>
              <a:ext uri="{FF2B5EF4-FFF2-40B4-BE49-F238E27FC236}">
                <a16:creationId xmlns:a16="http://schemas.microsoft.com/office/drawing/2014/main" id="{BFDA5684-7CEB-B658-CC59-DDB047FA7A6F}"/>
              </a:ext>
            </a:extLst>
          </p:cNvPr>
          <p:cNvPicPr>
            <a:picLocks noChangeAspect="1"/>
          </p:cNvPicPr>
          <p:nvPr/>
        </p:nvPicPr>
        <p:blipFill>
          <a:blip r:embed="rId2"/>
          <a:stretch>
            <a:fillRect/>
          </a:stretch>
        </p:blipFill>
        <p:spPr>
          <a:xfrm>
            <a:off x="841340" y="3739161"/>
            <a:ext cx="457240" cy="457240"/>
          </a:xfrm>
          <a:prstGeom prst="rect">
            <a:avLst/>
          </a:prstGeom>
        </p:spPr>
      </p:pic>
      <p:pic>
        <p:nvPicPr>
          <p:cNvPr id="7" name="Picture 6">
            <a:extLst>
              <a:ext uri="{FF2B5EF4-FFF2-40B4-BE49-F238E27FC236}">
                <a16:creationId xmlns:a16="http://schemas.microsoft.com/office/drawing/2014/main" id="{E91BA0A5-D518-AC53-81B3-A6C786384B6B}"/>
              </a:ext>
            </a:extLst>
          </p:cNvPr>
          <p:cNvPicPr>
            <a:picLocks noChangeAspect="1"/>
          </p:cNvPicPr>
          <p:nvPr/>
        </p:nvPicPr>
        <p:blipFill>
          <a:blip r:embed="rId2"/>
          <a:stretch>
            <a:fillRect/>
          </a:stretch>
        </p:blipFill>
        <p:spPr>
          <a:xfrm>
            <a:off x="859000" y="4662684"/>
            <a:ext cx="457240" cy="457240"/>
          </a:xfrm>
          <a:prstGeom prst="rect">
            <a:avLst/>
          </a:prstGeom>
        </p:spPr>
      </p:pic>
    </p:spTree>
    <p:extLst>
      <p:ext uri="{BB962C8B-B14F-4D97-AF65-F5344CB8AC3E}">
        <p14:creationId xmlns:p14="http://schemas.microsoft.com/office/powerpoint/2010/main" val="112484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057400" y="597270"/>
            <a:ext cx="4896465" cy="610745"/>
          </a:xfrm>
        </p:spPr>
        <p:txBody>
          <a:bodyPr>
            <a:normAutofit fontScale="90000"/>
          </a:bodyPr>
          <a:lstStyle/>
          <a:p>
            <a:r>
              <a:rPr lang="lv-LV" sz="2200" dirty="0">
                <a:solidFill>
                  <a:schemeClr val="accent2">
                    <a:lumMod val="75000"/>
                  </a:schemeClr>
                </a:solidFill>
              </a:rPr>
              <a:t>Saistošie normatīvie akti un dokumenti</a:t>
            </a:r>
            <a:br>
              <a:rPr lang="lv-LV" sz="2200" dirty="0">
                <a:solidFill>
                  <a:srgbClr val="7030A0"/>
                </a:solidFill>
              </a:rPr>
            </a:br>
            <a:endParaRPr lang="lv-LV" sz="2200" dirty="0">
              <a:solidFill>
                <a:srgbClr val="7030A0"/>
              </a:solidFill>
            </a:endParaRPr>
          </a:p>
        </p:txBody>
      </p:sp>
      <p:sp>
        <p:nvSpPr>
          <p:cNvPr id="9" name="Rectangle 8">
            <a:extLst>
              <a:ext uri="{FF2B5EF4-FFF2-40B4-BE49-F238E27FC236}">
                <a16:creationId xmlns:a16="http://schemas.microsoft.com/office/drawing/2014/main" id="{C37704AA-4748-4F51-0C95-C17C85A92E8C}"/>
              </a:ext>
            </a:extLst>
          </p:cNvPr>
          <p:cNvSpPr/>
          <p:nvPr/>
        </p:nvSpPr>
        <p:spPr>
          <a:xfrm>
            <a:off x="1569749" y="4024826"/>
            <a:ext cx="6869087" cy="872588"/>
          </a:xfrm>
          <a:prstGeom prst="rect">
            <a:avLst/>
          </a:prstGeom>
          <a:solidFill>
            <a:sysClr val="window" lastClr="FFFFFF">
              <a:lumMod val="95000"/>
            </a:sysClr>
          </a:solidFill>
          <a:ln w="25400" cap="flat" cmpd="sng" algn="ctr">
            <a:noFill/>
            <a:prstDash val="solid"/>
          </a:ln>
          <a:effectLst/>
        </p:spPr>
        <p:txBody>
          <a:bodyPr anchor="ctr"/>
          <a:lstStyle/>
          <a:p>
            <a:pPr>
              <a:defRPr/>
            </a:pPr>
            <a:endParaRPr lang="lv-LV" sz="1600" dirty="0">
              <a:latin typeface="Verdana" panose="020B0604030504040204" pitchFamily="34" charset="0"/>
              <a:ea typeface="Verdana" panose="020B0604030504040204" pitchFamily="34" charset="0"/>
            </a:endParaRPr>
          </a:p>
          <a:p>
            <a:pPr algn="just">
              <a:defRPr/>
            </a:pPr>
            <a:r>
              <a:rPr lang="lv-LV" sz="1600" dirty="0">
                <a:latin typeface="Verdana" panose="020B0604030504040204" pitchFamily="34" charset="0"/>
                <a:ea typeface="Verdana" panose="020B0604030504040204" pitchFamily="34" charset="0"/>
              </a:rPr>
              <a:t>2024. gada 18. jūnija Ministru kabineta rīkojums Nr. 474 "Par ilgtermiņa valsts pētījumu programmu "Inovāciju fonds – ilgtermiņa pētījumu programma ""</a:t>
            </a:r>
            <a:endParaRPr lang="lv-LV" altLang="en-US" sz="1600" dirty="0">
              <a:latin typeface="Verdana" panose="020B0604030504040204" pitchFamily="34" charset="0"/>
              <a:ea typeface="Verdana" panose="020B0604030504040204" pitchFamily="34" charset="0"/>
            </a:endParaRPr>
          </a:p>
          <a:p>
            <a:pPr algn="ctr">
              <a:defRPr/>
            </a:pPr>
            <a:endParaRPr lang="lv-LV" kern="0" dirty="0">
              <a:solidFill>
                <a:prstClr val="white"/>
              </a:solidFill>
              <a:latin typeface="Times New Roman"/>
            </a:endParaRPr>
          </a:p>
        </p:txBody>
      </p:sp>
      <p:sp>
        <p:nvSpPr>
          <p:cNvPr id="10" name="Rectangle 9">
            <a:extLst>
              <a:ext uri="{FF2B5EF4-FFF2-40B4-BE49-F238E27FC236}">
                <a16:creationId xmlns:a16="http://schemas.microsoft.com/office/drawing/2014/main" id="{D1B2A28D-3C7F-6C3D-13C4-D2E998B55807}"/>
              </a:ext>
            </a:extLst>
          </p:cNvPr>
          <p:cNvSpPr/>
          <p:nvPr/>
        </p:nvSpPr>
        <p:spPr>
          <a:xfrm>
            <a:off x="1569748" y="2989269"/>
            <a:ext cx="6888741" cy="879462"/>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1" name="Rectangle 10">
            <a:extLst>
              <a:ext uri="{FF2B5EF4-FFF2-40B4-BE49-F238E27FC236}">
                <a16:creationId xmlns:a16="http://schemas.microsoft.com/office/drawing/2014/main" id="{ACE77418-BE5E-94DA-4CB8-C55974A1BF99}"/>
              </a:ext>
            </a:extLst>
          </p:cNvPr>
          <p:cNvSpPr/>
          <p:nvPr/>
        </p:nvSpPr>
        <p:spPr>
          <a:xfrm>
            <a:off x="1569749" y="2109249"/>
            <a:ext cx="6888741" cy="677246"/>
          </a:xfrm>
          <a:prstGeom prst="rect">
            <a:avLst/>
          </a:prstGeom>
          <a:solidFill>
            <a:sysClr val="window" lastClr="FFFFFF">
              <a:lumMod val="95000"/>
            </a:sysClr>
          </a:solidFill>
          <a:ln w="25400" cap="flat" cmpd="sng" algn="ctr">
            <a:noFill/>
            <a:prstDash val="solid"/>
          </a:ln>
          <a:effectLst/>
        </p:spPr>
        <p:txBody>
          <a:bodyPr anchor="ctr"/>
          <a:lstStyle/>
          <a:p>
            <a:pPr>
              <a:defRPr/>
            </a:pPr>
            <a:endParaRPr lang="lv-LV" kern="0" dirty="0">
              <a:solidFill>
                <a:prstClr val="white"/>
              </a:solidFill>
              <a:latin typeface="Times New Roman"/>
            </a:endParaRPr>
          </a:p>
        </p:txBody>
      </p:sp>
      <p:sp>
        <p:nvSpPr>
          <p:cNvPr id="12" name="Content Placeholder 2">
            <a:extLst>
              <a:ext uri="{FF2B5EF4-FFF2-40B4-BE49-F238E27FC236}">
                <a16:creationId xmlns:a16="http://schemas.microsoft.com/office/drawing/2014/main" id="{0998A0DD-0ABE-E40F-0893-85E90518FACA}"/>
              </a:ext>
            </a:extLst>
          </p:cNvPr>
          <p:cNvSpPr txBox="1">
            <a:spLocks/>
          </p:cNvSpPr>
          <p:nvPr/>
        </p:nvSpPr>
        <p:spPr bwMode="auto">
          <a:xfrm>
            <a:off x="1762636" y="2287299"/>
            <a:ext cx="6575182" cy="341097"/>
          </a:xfrm>
          <a:prstGeom prst="rect">
            <a:avLst/>
          </a:prstGeom>
          <a:noFill/>
          <a:ln w="9525">
            <a:noFill/>
            <a:miter lim="800000"/>
            <a:headEnd/>
            <a:tailEnd/>
          </a:ln>
        </p:spPr>
        <p:txBody>
          <a:bodyPr wrap="square" lIns="93957" tIns="46979" rIns="93957" bIns="46979">
            <a:spAutoFit/>
          </a:bodyPr>
          <a:lstStyle/>
          <a:p>
            <a:pPr marR="0" lvl="0" algn="just" defTabSz="938213" rtl="0" eaLnBrk="1" fontAlgn="base" latinLnBrk="0" hangingPunct="1">
              <a:lnSpc>
                <a:spcPct val="100000"/>
              </a:lnSpc>
              <a:spcBef>
                <a:spcPts val="1200"/>
              </a:spcBef>
              <a:spcAft>
                <a:spcPct val="0"/>
              </a:spcAft>
              <a:buClrTx/>
              <a:buSzTx/>
              <a:tabLst/>
              <a:defRPr/>
            </a:pPr>
            <a:r>
              <a:rPr kumimoji="0" lang="lv-LV" altLang="en-US" sz="16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Zinātniskās darbības likums (</a:t>
            </a:r>
            <a:r>
              <a:rPr kumimoji="0" lang="lv-LV" altLang="en-US" sz="1600" i="0" u="sng"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35.pants</a:t>
            </a:r>
            <a:r>
              <a:rPr kumimoji="0" lang="lv-LV" altLang="en-US" sz="16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a:t>
            </a:r>
          </a:p>
        </p:txBody>
      </p:sp>
      <p:sp>
        <p:nvSpPr>
          <p:cNvPr id="13" name="Content Placeholder 2">
            <a:extLst>
              <a:ext uri="{FF2B5EF4-FFF2-40B4-BE49-F238E27FC236}">
                <a16:creationId xmlns:a16="http://schemas.microsoft.com/office/drawing/2014/main" id="{045CBB8C-A337-6231-3125-0A1E04F7BE81}"/>
              </a:ext>
            </a:extLst>
          </p:cNvPr>
          <p:cNvSpPr txBox="1">
            <a:spLocks/>
          </p:cNvSpPr>
          <p:nvPr/>
        </p:nvSpPr>
        <p:spPr bwMode="auto">
          <a:xfrm>
            <a:off x="1737780" y="3037398"/>
            <a:ext cx="6575182" cy="987428"/>
          </a:xfrm>
          <a:prstGeom prst="rect">
            <a:avLst/>
          </a:prstGeom>
          <a:noFill/>
          <a:ln w="9525">
            <a:noFill/>
            <a:miter lim="800000"/>
            <a:headEnd/>
            <a:tailEnd/>
          </a:ln>
        </p:spPr>
        <p:txBody>
          <a:bodyPr wrap="square" lIns="93957" tIns="46979" rIns="93957" bIns="46979">
            <a:spAutoFit/>
          </a:bodyPr>
          <a:lstStyle/>
          <a:p>
            <a:pPr algn="just">
              <a:spcBef>
                <a:spcPts val="1200"/>
              </a:spcBef>
              <a:defRPr/>
            </a:pPr>
            <a:r>
              <a:rPr lang="lv-LV" sz="1600" dirty="0">
                <a:latin typeface="Verdana" panose="020B0604030504040204" pitchFamily="34" charset="0"/>
                <a:ea typeface="Verdana" panose="020B0604030504040204" pitchFamily="34" charset="0"/>
              </a:rPr>
              <a:t>Ministru kabineta 2018. gada 4. septembra noteikumi Nr. 560 “Valsts pētījumu programmu projektu īstenošanas kārtība”</a:t>
            </a:r>
            <a:endParaRPr lang="lv-LV" altLang="en-US" sz="1600" dirty="0">
              <a:latin typeface="Verdana" panose="020B0604030504040204" pitchFamily="34" charset="0"/>
              <a:ea typeface="Verdana" panose="020B0604030504040204" pitchFamily="34" charset="0"/>
            </a:endParaRPr>
          </a:p>
          <a:p>
            <a:pPr lvl="0" algn="just">
              <a:spcBef>
                <a:spcPts val="1200"/>
              </a:spcBef>
              <a:defRPr/>
            </a:pPr>
            <a:endParaRPr kumimoji="0" lang="lv-LV" altLang="en-US" sz="16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002CEFBC-6671-DD13-BACE-4A61249C15C7}"/>
              </a:ext>
            </a:extLst>
          </p:cNvPr>
          <p:cNvPicPr>
            <a:picLocks noChangeAspect="1"/>
          </p:cNvPicPr>
          <p:nvPr/>
        </p:nvPicPr>
        <p:blipFill>
          <a:blip r:embed="rId2"/>
          <a:stretch>
            <a:fillRect/>
          </a:stretch>
        </p:blipFill>
        <p:spPr>
          <a:xfrm>
            <a:off x="1015637" y="2058679"/>
            <a:ext cx="457240" cy="457240"/>
          </a:xfrm>
          <a:prstGeom prst="rect">
            <a:avLst/>
          </a:prstGeom>
        </p:spPr>
      </p:pic>
      <p:pic>
        <p:nvPicPr>
          <p:cNvPr id="3" name="Picture 2">
            <a:extLst>
              <a:ext uri="{FF2B5EF4-FFF2-40B4-BE49-F238E27FC236}">
                <a16:creationId xmlns:a16="http://schemas.microsoft.com/office/drawing/2014/main" id="{FEEDB80C-5616-7437-5B09-86D848702E6D}"/>
              </a:ext>
            </a:extLst>
          </p:cNvPr>
          <p:cNvPicPr>
            <a:picLocks noChangeAspect="1"/>
          </p:cNvPicPr>
          <p:nvPr/>
        </p:nvPicPr>
        <p:blipFill>
          <a:blip r:embed="rId2"/>
          <a:stretch>
            <a:fillRect/>
          </a:stretch>
        </p:blipFill>
        <p:spPr>
          <a:xfrm>
            <a:off x="1015637" y="2984898"/>
            <a:ext cx="457240" cy="457240"/>
          </a:xfrm>
          <a:prstGeom prst="rect">
            <a:avLst/>
          </a:prstGeom>
        </p:spPr>
      </p:pic>
      <p:pic>
        <p:nvPicPr>
          <p:cNvPr id="17" name="Picture 16">
            <a:extLst>
              <a:ext uri="{FF2B5EF4-FFF2-40B4-BE49-F238E27FC236}">
                <a16:creationId xmlns:a16="http://schemas.microsoft.com/office/drawing/2014/main" id="{94D0C552-F013-85AB-A7BA-FC2552440D28}"/>
              </a:ext>
            </a:extLst>
          </p:cNvPr>
          <p:cNvPicPr>
            <a:picLocks noChangeAspect="1"/>
          </p:cNvPicPr>
          <p:nvPr/>
        </p:nvPicPr>
        <p:blipFill>
          <a:blip r:embed="rId2"/>
          <a:stretch>
            <a:fillRect/>
          </a:stretch>
        </p:blipFill>
        <p:spPr>
          <a:xfrm>
            <a:off x="988052" y="4024826"/>
            <a:ext cx="457240" cy="457240"/>
          </a:xfrm>
          <a:prstGeom prst="rect">
            <a:avLst/>
          </a:prstGeom>
        </p:spPr>
      </p:pic>
      <p:pic>
        <p:nvPicPr>
          <p:cNvPr id="4" name="Picture 3">
            <a:extLst>
              <a:ext uri="{FF2B5EF4-FFF2-40B4-BE49-F238E27FC236}">
                <a16:creationId xmlns:a16="http://schemas.microsoft.com/office/drawing/2014/main" id="{DAA96278-CD97-689F-6D17-7E8B6A2E6EDD}"/>
              </a:ext>
            </a:extLst>
          </p:cNvPr>
          <p:cNvPicPr>
            <a:picLocks noChangeAspect="1"/>
          </p:cNvPicPr>
          <p:nvPr/>
        </p:nvPicPr>
        <p:blipFill>
          <a:blip r:embed="rId3" cstate="print"/>
          <a:srcRect/>
          <a:stretch>
            <a:fillRect/>
          </a:stretch>
        </p:blipFill>
        <p:spPr bwMode="auto">
          <a:xfrm>
            <a:off x="7164117" y="225683"/>
            <a:ext cx="1809422" cy="757242"/>
          </a:xfrm>
          <a:prstGeom prst="rect">
            <a:avLst/>
          </a:prstGeom>
          <a:noFill/>
          <a:ln w="9525">
            <a:noFill/>
            <a:miter lim="800000"/>
            <a:headEnd/>
            <a:tailEnd/>
          </a:ln>
        </p:spPr>
      </p:pic>
      <p:pic>
        <p:nvPicPr>
          <p:cNvPr id="5" name="Picture 4">
            <a:extLst>
              <a:ext uri="{FF2B5EF4-FFF2-40B4-BE49-F238E27FC236}">
                <a16:creationId xmlns:a16="http://schemas.microsoft.com/office/drawing/2014/main" id="{E62199F6-2F7F-F499-4187-1C5315B46BA5}"/>
              </a:ext>
            </a:extLst>
          </p:cNvPr>
          <p:cNvPicPr>
            <a:picLocks noChangeAspect="1"/>
          </p:cNvPicPr>
          <p:nvPr/>
        </p:nvPicPr>
        <p:blipFill>
          <a:blip r:embed="rId2"/>
          <a:stretch>
            <a:fillRect/>
          </a:stretch>
        </p:blipFill>
        <p:spPr>
          <a:xfrm>
            <a:off x="988052" y="5064754"/>
            <a:ext cx="457240" cy="457240"/>
          </a:xfrm>
          <a:prstGeom prst="rect">
            <a:avLst/>
          </a:prstGeom>
        </p:spPr>
      </p:pic>
      <p:sp>
        <p:nvSpPr>
          <p:cNvPr id="6" name="Rectangle 5">
            <a:extLst>
              <a:ext uri="{FF2B5EF4-FFF2-40B4-BE49-F238E27FC236}">
                <a16:creationId xmlns:a16="http://schemas.microsoft.com/office/drawing/2014/main" id="{773B3954-C885-847D-828E-189270542EE6}"/>
              </a:ext>
            </a:extLst>
          </p:cNvPr>
          <p:cNvSpPr/>
          <p:nvPr/>
        </p:nvSpPr>
        <p:spPr>
          <a:xfrm>
            <a:off x="1569748" y="5053509"/>
            <a:ext cx="6869088" cy="1086549"/>
          </a:xfrm>
          <a:prstGeom prst="rect">
            <a:avLst/>
          </a:prstGeom>
          <a:solidFill>
            <a:sysClr val="window" lastClr="FFFFFF">
              <a:lumMod val="95000"/>
            </a:sysClr>
          </a:solidFill>
          <a:ln w="25400" cap="flat" cmpd="sng" algn="ctr">
            <a:noFill/>
            <a:prstDash val="solid"/>
          </a:ln>
          <a:effectLst/>
        </p:spPr>
        <p:txBody>
          <a:bodyPr anchor="ctr"/>
          <a:lstStyle/>
          <a:p>
            <a:pPr algn="just">
              <a:defRPr/>
            </a:pPr>
            <a:r>
              <a:rPr lang="en-US" sz="1600" dirty="0">
                <a:latin typeface="Verdana" panose="020B0604030504040204" pitchFamily="34" charset="0"/>
                <a:ea typeface="Verdana" panose="020B0604030504040204" pitchFamily="34" charset="0"/>
              </a:rPr>
              <a:t>Platformas “Biomedicīnas un fotonikas pētniecības platforma inovatīvu produktu radīšanai (BioPhoT)” pētniecības un inovāciju projektu konkursa nolikums</a:t>
            </a:r>
            <a:endParaRPr lang="lv-LV" kern="0" dirty="0">
              <a:solidFill>
                <a:prstClr val="white"/>
              </a:solidFill>
              <a:latin typeface="Times New Roman"/>
            </a:endParaRPr>
          </a:p>
        </p:txBody>
      </p:sp>
    </p:spTree>
    <p:extLst>
      <p:ext uri="{BB962C8B-B14F-4D97-AF65-F5344CB8AC3E}">
        <p14:creationId xmlns:p14="http://schemas.microsoft.com/office/powerpoint/2010/main" val="50210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28" y="381000"/>
            <a:ext cx="5287418" cy="779704"/>
          </a:xfrm>
        </p:spPr>
        <p:txBody>
          <a:bodyPr>
            <a:noAutofit/>
          </a:bodyPr>
          <a:lstStyle/>
          <a:p>
            <a:r>
              <a:rPr lang="lv-LV" sz="2200" dirty="0">
                <a:solidFill>
                  <a:schemeClr val="accent2">
                    <a:lumMod val="75000"/>
                  </a:schemeClr>
                </a:solidFill>
              </a:rPr>
              <a:t>Metodiskie materiāli un veidlapas</a:t>
            </a:r>
            <a:endParaRPr lang="en-GB" sz="2200" dirty="0">
              <a:solidFill>
                <a:schemeClr val="accent2">
                  <a:lumMod val="75000"/>
                </a:schemeClr>
              </a:solidFill>
            </a:endParaRPr>
          </a:p>
        </p:txBody>
      </p:sp>
      <p:sp>
        <p:nvSpPr>
          <p:cNvPr id="3" name="Content Placeholder 2"/>
          <p:cNvSpPr>
            <a:spLocks noGrp="1"/>
          </p:cNvSpPr>
          <p:nvPr>
            <p:ph idx="1"/>
          </p:nvPr>
        </p:nvSpPr>
        <p:spPr>
          <a:xfrm>
            <a:off x="412125" y="1468191"/>
            <a:ext cx="8274676" cy="5008809"/>
          </a:xfrm>
        </p:spPr>
        <p:txBody>
          <a:bodyPr>
            <a:normAutofit fontScale="92500" lnSpcReduction="10000"/>
          </a:bodyPr>
          <a:lstStyle/>
          <a:p>
            <a:endParaRPr lang="lv-LV" dirty="0"/>
          </a:p>
          <a:p>
            <a:pPr algn="just"/>
            <a:r>
              <a:rPr lang="lv-LV" sz="1600" dirty="0"/>
              <a:t>Projektu iesniedzējus aicinām iepazīties ar izstrādātajām </a:t>
            </a:r>
            <a:r>
              <a:rPr lang="lv-LV" sz="1600" b="1" dirty="0">
                <a:solidFill>
                  <a:schemeClr val="accent2">
                    <a:lumMod val="75000"/>
                  </a:schemeClr>
                </a:solidFill>
              </a:rPr>
              <a:t>metodikām</a:t>
            </a:r>
            <a:r>
              <a:rPr lang="lv-LV" sz="1600" dirty="0"/>
              <a:t>:</a:t>
            </a:r>
          </a:p>
          <a:p>
            <a:pPr marL="342900" indent="-342900" algn="just">
              <a:buFont typeface="Arial" panose="020B0604020202020204" pitchFamily="34" charset="0"/>
              <a:buChar char="•"/>
            </a:pPr>
            <a:r>
              <a:rPr lang="lv-LV" sz="1600" dirty="0"/>
              <a:t>Platformas projekta 2.kārtas pieteikuma noformēšanas un iesniegšanas metodika (Nolikuma </a:t>
            </a:r>
            <a:r>
              <a:rPr lang="lv-LV" sz="1600" u="sng" dirty="0"/>
              <a:t>6. pielikums</a:t>
            </a:r>
            <a:r>
              <a:rPr lang="lv-LV" sz="1600" dirty="0"/>
              <a:t>);</a:t>
            </a:r>
          </a:p>
          <a:p>
            <a:pPr marL="342900" indent="-342900" algn="just">
              <a:buFont typeface="Arial" panose="020B0604020202020204" pitchFamily="34" charset="0"/>
              <a:buChar char="•"/>
            </a:pPr>
            <a:r>
              <a:rPr lang="lv-LV" sz="1600" dirty="0"/>
              <a:t>PIP pieteikumu 2.kārtas administratīvās atbilstības kritēriju vērtēšanas metodika (Nolikuma </a:t>
            </a:r>
            <a:r>
              <a:rPr lang="lv-LV" sz="1600" u="sng" dirty="0"/>
              <a:t>10. pielikums</a:t>
            </a:r>
            <a:r>
              <a:rPr lang="lv-LV" sz="1600" dirty="0"/>
              <a:t>);</a:t>
            </a:r>
          </a:p>
          <a:p>
            <a:pPr marL="342900" indent="-342900" algn="just">
              <a:buFont typeface="Arial" panose="020B0604020202020204" pitchFamily="34" charset="0"/>
              <a:buChar char="•"/>
            </a:pPr>
            <a:r>
              <a:rPr lang="lv-LV" sz="1600" dirty="0"/>
              <a:t>PIP pieteikuma 2.kārtas zinātniskās kvalitātes individuālā/konsolidētā vērtējuma metodika (nolikuma </a:t>
            </a:r>
            <a:r>
              <a:rPr lang="lv-LV" sz="1600" u="sng" dirty="0"/>
              <a:t>12. pielikums</a:t>
            </a:r>
            <a:r>
              <a:rPr lang="lv-LV" sz="1600" dirty="0"/>
              <a:t>)</a:t>
            </a:r>
          </a:p>
          <a:p>
            <a:pPr algn="just"/>
            <a:endParaRPr lang="lv-LV" sz="1600" dirty="0"/>
          </a:p>
          <a:p>
            <a:pPr algn="just"/>
            <a:r>
              <a:rPr lang="lv-LV" sz="1600" dirty="0"/>
              <a:t>     PIP iesniedzējiem ir pieejamas šādas </a:t>
            </a:r>
            <a:r>
              <a:rPr lang="lv-LV" sz="1600" b="1" dirty="0">
                <a:solidFill>
                  <a:schemeClr val="accent2">
                    <a:lumMod val="75000"/>
                  </a:schemeClr>
                </a:solidFill>
              </a:rPr>
              <a:t>veidlapas</a:t>
            </a:r>
            <a:r>
              <a:rPr lang="lv-LV" sz="1600" dirty="0"/>
              <a:t> (pieejamas Nolikuma       </a:t>
            </a:r>
          </a:p>
          <a:p>
            <a:pPr algn="just"/>
            <a:r>
              <a:rPr lang="lv-LV" sz="1600" dirty="0"/>
              <a:t>      6.pielikumā, BioPhoT mājaslapā: </a:t>
            </a:r>
            <a:r>
              <a:rPr lang="en-US" sz="1600" dirty="0">
                <a:hlinkClick r:id="rId2"/>
              </a:rPr>
              <a:t>Par projektu – BioPhoT</a:t>
            </a:r>
            <a:r>
              <a:rPr lang="lv-LV" sz="1600" dirty="0"/>
              <a:t> un IS:</a:t>
            </a:r>
          </a:p>
          <a:p>
            <a:pPr marL="285750" indent="-285750" algn="just">
              <a:spcBef>
                <a:spcPts val="600"/>
              </a:spcBef>
              <a:buFontTx/>
              <a:buChar char="-"/>
            </a:pPr>
            <a:r>
              <a:rPr lang="lv-LV" sz="1600" dirty="0"/>
              <a:t>Projekta iesnieguma A daļa «Projekta (PIP) pieteikums» </a:t>
            </a:r>
            <a:r>
              <a:rPr lang="lv-LV" sz="1600" u="sng" dirty="0"/>
              <a:t>latviski</a:t>
            </a:r>
            <a:r>
              <a:rPr lang="lv-LV" sz="1600" dirty="0"/>
              <a:t>, </a:t>
            </a:r>
            <a:r>
              <a:rPr lang="lv-LV" sz="1600" u="sng" dirty="0"/>
              <a:t>angliski</a:t>
            </a:r>
            <a:r>
              <a:rPr lang="lv-LV" sz="1600" dirty="0"/>
              <a:t>;</a:t>
            </a:r>
          </a:p>
          <a:p>
            <a:pPr marL="285750" indent="-285750" algn="just">
              <a:spcBef>
                <a:spcPts val="600"/>
              </a:spcBef>
              <a:buFontTx/>
              <a:buChar char="-"/>
            </a:pPr>
            <a:r>
              <a:rPr lang="lv-LV" sz="1600" dirty="0"/>
              <a:t>Projekta iesnieguma B daļa «Projekta apraksts» </a:t>
            </a:r>
            <a:r>
              <a:rPr lang="lv-LV" sz="1600" u="sng" dirty="0"/>
              <a:t>latviski</a:t>
            </a:r>
            <a:r>
              <a:rPr lang="lv-LV" sz="1600" dirty="0"/>
              <a:t>, </a:t>
            </a:r>
            <a:r>
              <a:rPr lang="lv-LV" sz="1600" u="sng" dirty="0"/>
              <a:t>angliski;</a:t>
            </a:r>
          </a:p>
          <a:p>
            <a:pPr algn="just">
              <a:spcBef>
                <a:spcPts val="600"/>
              </a:spcBef>
            </a:pPr>
            <a:r>
              <a:rPr lang="lv-LV" sz="1600" dirty="0"/>
              <a:t>     Projekta iesnieguma C daļa «Curriculum Vitae» </a:t>
            </a:r>
            <a:r>
              <a:rPr lang="lv-LV" sz="1600" u="sng" dirty="0"/>
              <a:t>latviski</a:t>
            </a:r>
            <a:r>
              <a:rPr lang="lv-LV" sz="1600" dirty="0"/>
              <a:t>, </a:t>
            </a:r>
            <a:r>
              <a:rPr lang="lv-LV" sz="1600" u="sng" dirty="0"/>
              <a:t>angliski;</a:t>
            </a:r>
          </a:p>
          <a:p>
            <a:pPr algn="just">
              <a:spcBef>
                <a:spcPts val="600"/>
              </a:spcBef>
            </a:pPr>
            <a:r>
              <a:rPr lang="lv-LV" sz="1600" dirty="0"/>
              <a:t>     Projekta iesnieguma D daļa «Projekta iesniedzēja apliecinājums»;</a:t>
            </a:r>
          </a:p>
          <a:p>
            <a:pPr algn="just">
              <a:spcBef>
                <a:spcPts val="600"/>
              </a:spcBef>
            </a:pPr>
            <a:r>
              <a:rPr lang="lv-LV" sz="1600" dirty="0"/>
              <a:t>     Projekta iesnieguma E daļa «Projekta sadarbības partnera apliecinājums»;</a:t>
            </a:r>
          </a:p>
          <a:p>
            <a:pPr algn="just">
              <a:spcBef>
                <a:spcPts val="600"/>
              </a:spcBef>
            </a:pPr>
            <a:r>
              <a:rPr lang="lv-LV" sz="1600" dirty="0"/>
              <a:t>     Projekta iesnieguma F daļa «Finanšu apgrozījuma pārskata veidlapa»;</a:t>
            </a:r>
          </a:p>
          <a:p>
            <a:pPr algn="just">
              <a:spcBef>
                <a:spcPts val="600"/>
              </a:spcBef>
            </a:pPr>
            <a:r>
              <a:rPr lang="lv-LV" sz="1600" dirty="0"/>
              <a:t>     Projekta iesnieguma G daļa «Darbības, kurām nav saimnieciska rakstura ».</a:t>
            </a:r>
          </a:p>
          <a:p>
            <a:endParaRPr lang="lv-LV" sz="1600" dirty="0"/>
          </a:p>
          <a:p>
            <a:pPr marL="342900" indent="-342900">
              <a:buFont typeface="Arial" panose="020B0604020202020204" pitchFamily="34" charset="0"/>
              <a:buChar char="•"/>
            </a:pPr>
            <a:endParaRPr lang="lv-LV" dirty="0"/>
          </a:p>
        </p:txBody>
      </p:sp>
      <p:pic>
        <p:nvPicPr>
          <p:cNvPr id="9" name="Picture 8">
            <a:extLst>
              <a:ext uri="{FF2B5EF4-FFF2-40B4-BE49-F238E27FC236}">
                <a16:creationId xmlns:a16="http://schemas.microsoft.com/office/drawing/2014/main" id="{097549FA-C90D-67D7-1845-3C3D57E4BF4D}"/>
              </a:ext>
            </a:extLst>
          </p:cNvPr>
          <p:cNvPicPr>
            <a:picLocks noChangeAspect="1"/>
          </p:cNvPicPr>
          <p:nvPr/>
        </p:nvPicPr>
        <p:blipFill>
          <a:blip r:embed="rId3"/>
          <a:stretch>
            <a:fillRect/>
          </a:stretch>
        </p:blipFill>
        <p:spPr>
          <a:xfrm>
            <a:off x="457199" y="2089004"/>
            <a:ext cx="291973" cy="291973"/>
          </a:xfrm>
          <a:prstGeom prst="rect">
            <a:avLst/>
          </a:prstGeom>
        </p:spPr>
      </p:pic>
      <p:pic>
        <p:nvPicPr>
          <p:cNvPr id="15" name="Picture 14">
            <a:extLst>
              <a:ext uri="{FF2B5EF4-FFF2-40B4-BE49-F238E27FC236}">
                <a16:creationId xmlns:a16="http://schemas.microsoft.com/office/drawing/2014/main" id="{BA25574A-D92B-FE19-E12E-ACE7FC75C298}"/>
              </a:ext>
            </a:extLst>
          </p:cNvPr>
          <p:cNvPicPr>
            <a:picLocks noChangeAspect="1"/>
          </p:cNvPicPr>
          <p:nvPr/>
        </p:nvPicPr>
        <p:blipFill>
          <a:blip r:embed="rId3"/>
          <a:stretch>
            <a:fillRect/>
          </a:stretch>
        </p:blipFill>
        <p:spPr>
          <a:xfrm>
            <a:off x="442746" y="2542477"/>
            <a:ext cx="291973" cy="291973"/>
          </a:xfrm>
          <a:prstGeom prst="rect">
            <a:avLst/>
          </a:prstGeom>
        </p:spPr>
      </p:pic>
      <p:pic>
        <p:nvPicPr>
          <p:cNvPr id="16" name="Picture 15">
            <a:extLst>
              <a:ext uri="{FF2B5EF4-FFF2-40B4-BE49-F238E27FC236}">
                <a16:creationId xmlns:a16="http://schemas.microsoft.com/office/drawing/2014/main" id="{246DC26C-2632-746F-6EBB-8DBBC0B849DC}"/>
              </a:ext>
            </a:extLst>
          </p:cNvPr>
          <p:cNvPicPr>
            <a:picLocks noChangeAspect="1"/>
          </p:cNvPicPr>
          <p:nvPr/>
        </p:nvPicPr>
        <p:blipFill>
          <a:blip r:embed="rId3"/>
          <a:stretch>
            <a:fillRect/>
          </a:stretch>
        </p:blipFill>
        <p:spPr>
          <a:xfrm>
            <a:off x="442745" y="3027743"/>
            <a:ext cx="291973" cy="291973"/>
          </a:xfrm>
          <a:prstGeom prst="rect">
            <a:avLst/>
          </a:prstGeom>
        </p:spPr>
      </p:pic>
      <p:pic>
        <p:nvPicPr>
          <p:cNvPr id="17" name="Picture 16">
            <a:extLst>
              <a:ext uri="{FF2B5EF4-FFF2-40B4-BE49-F238E27FC236}">
                <a16:creationId xmlns:a16="http://schemas.microsoft.com/office/drawing/2014/main" id="{CC122292-17E9-157D-5E16-945CE8FDE77F}"/>
              </a:ext>
            </a:extLst>
          </p:cNvPr>
          <p:cNvPicPr>
            <a:picLocks noChangeAspect="1"/>
          </p:cNvPicPr>
          <p:nvPr/>
        </p:nvPicPr>
        <p:blipFill>
          <a:blip r:embed="rId3"/>
          <a:stretch>
            <a:fillRect/>
          </a:stretch>
        </p:blipFill>
        <p:spPr>
          <a:xfrm>
            <a:off x="442744" y="3657319"/>
            <a:ext cx="291973" cy="291973"/>
          </a:xfrm>
          <a:prstGeom prst="rect">
            <a:avLst/>
          </a:prstGeom>
        </p:spPr>
      </p:pic>
      <p:pic>
        <p:nvPicPr>
          <p:cNvPr id="18" name="Picture 17">
            <a:extLst>
              <a:ext uri="{FF2B5EF4-FFF2-40B4-BE49-F238E27FC236}">
                <a16:creationId xmlns:a16="http://schemas.microsoft.com/office/drawing/2014/main" id="{1017B65E-D56A-28C2-71B2-798F583F0335}"/>
              </a:ext>
            </a:extLst>
          </p:cNvPr>
          <p:cNvPicPr>
            <a:picLocks noChangeAspect="1"/>
          </p:cNvPicPr>
          <p:nvPr/>
        </p:nvPicPr>
        <p:blipFill>
          <a:blip r:embed="rId3"/>
          <a:stretch>
            <a:fillRect/>
          </a:stretch>
        </p:blipFill>
        <p:spPr>
          <a:xfrm>
            <a:off x="450784" y="4194897"/>
            <a:ext cx="291973" cy="291973"/>
          </a:xfrm>
          <a:prstGeom prst="rect">
            <a:avLst/>
          </a:prstGeom>
        </p:spPr>
      </p:pic>
      <p:pic>
        <p:nvPicPr>
          <p:cNvPr id="19" name="Picture 18">
            <a:extLst>
              <a:ext uri="{FF2B5EF4-FFF2-40B4-BE49-F238E27FC236}">
                <a16:creationId xmlns:a16="http://schemas.microsoft.com/office/drawing/2014/main" id="{26DB81E3-AEDE-5E47-B1C0-70ED2DAB09CE}"/>
              </a:ext>
            </a:extLst>
          </p:cNvPr>
          <p:cNvPicPr>
            <a:picLocks noChangeAspect="1"/>
          </p:cNvPicPr>
          <p:nvPr/>
        </p:nvPicPr>
        <p:blipFill>
          <a:blip r:embed="rId3"/>
          <a:stretch>
            <a:fillRect/>
          </a:stretch>
        </p:blipFill>
        <p:spPr>
          <a:xfrm>
            <a:off x="438272" y="4761721"/>
            <a:ext cx="291973" cy="291973"/>
          </a:xfrm>
          <a:prstGeom prst="rect">
            <a:avLst/>
          </a:prstGeom>
        </p:spPr>
      </p:pic>
      <p:pic>
        <p:nvPicPr>
          <p:cNvPr id="20" name="Picture 19">
            <a:extLst>
              <a:ext uri="{FF2B5EF4-FFF2-40B4-BE49-F238E27FC236}">
                <a16:creationId xmlns:a16="http://schemas.microsoft.com/office/drawing/2014/main" id="{90FD5596-9863-FA36-902D-079DAC1317A6}"/>
              </a:ext>
            </a:extLst>
          </p:cNvPr>
          <p:cNvPicPr>
            <a:picLocks noChangeAspect="1"/>
          </p:cNvPicPr>
          <p:nvPr/>
        </p:nvPicPr>
        <p:blipFill>
          <a:blip r:embed="rId3"/>
          <a:stretch>
            <a:fillRect/>
          </a:stretch>
        </p:blipFill>
        <p:spPr>
          <a:xfrm>
            <a:off x="428726" y="5053694"/>
            <a:ext cx="291973" cy="291973"/>
          </a:xfrm>
          <a:prstGeom prst="rect">
            <a:avLst/>
          </a:prstGeom>
        </p:spPr>
      </p:pic>
      <p:pic>
        <p:nvPicPr>
          <p:cNvPr id="22" name="Picture 21">
            <a:extLst>
              <a:ext uri="{FF2B5EF4-FFF2-40B4-BE49-F238E27FC236}">
                <a16:creationId xmlns:a16="http://schemas.microsoft.com/office/drawing/2014/main" id="{C2EF0A52-8419-BD75-B23E-86F3E972DDBA}"/>
              </a:ext>
            </a:extLst>
          </p:cNvPr>
          <p:cNvPicPr>
            <a:picLocks noChangeAspect="1"/>
          </p:cNvPicPr>
          <p:nvPr/>
        </p:nvPicPr>
        <p:blipFill>
          <a:blip r:embed="rId3"/>
          <a:stretch>
            <a:fillRect/>
          </a:stretch>
        </p:blipFill>
        <p:spPr>
          <a:xfrm>
            <a:off x="428725" y="5328545"/>
            <a:ext cx="291973" cy="291973"/>
          </a:xfrm>
          <a:prstGeom prst="rect">
            <a:avLst/>
          </a:prstGeom>
        </p:spPr>
      </p:pic>
      <p:pic>
        <p:nvPicPr>
          <p:cNvPr id="23" name="Picture 22">
            <a:extLst>
              <a:ext uri="{FF2B5EF4-FFF2-40B4-BE49-F238E27FC236}">
                <a16:creationId xmlns:a16="http://schemas.microsoft.com/office/drawing/2014/main" id="{1DD55EEE-8F74-C953-FF18-73958F00F8AF}"/>
              </a:ext>
            </a:extLst>
          </p:cNvPr>
          <p:cNvPicPr>
            <a:picLocks noChangeAspect="1"/>
          </p:cNvPicPr>
          <p:nvPr/>
        </p:nvPicPr>
        <p:blipFill>
          <a:blip r:embed="rId3"/>
          <a:stretch>
            <a:fillRect/>
          </a:stretch>
        </p:blipFill>
        <p:spPr>
          <a:xfrm>
            <a:off x="450784" y="4502383"/>
            <a:ext cx="279461" cy="291973"/>
          </a:xfrm>
          <a:prstGeom prst="rect">
            <a:avLst/>
          </a:prstGeom>
        </p:spPr>
      </p:pic>
      <p:pic>
        <p:nvPicPr>
          <p:cNvPr id="4" name="Picture 3">
            <a:extLst>
              <a:ext uri="{FF2B5EF4-FFF2-40B4-BE49-F238E27FC236}">
                <a16:creationId xmlns:a16="http://schemas.microsoft.com/office/drawing/2014/main" id="{E6AFF677-138F-86CA-42F0-E26A2C3A797C}"/>
              </a:ext>
            </a:extLst>
          </p:cNvPr>
          <p:cNvPicPr>
            <a:picLocks noChangeAspect="1"/>
          </p:cNvPicPr>
          <p:nvPr/>
        </p:nvPicPr>
        <p:blipFill>
          <a:blip r:embed="rId4" cstate="print"/>
          <a:srcRect/>
          <a:stretch>
            <a:fillRect/>
          </a:stretch>
        </p:blipFill>
        <p:spPr bwMode="auto">
          <a:xfrm>
            <a:off x="7164117" y="225683"/>
            <a:ext cx="1809422" cy="757242"/>
          </a:xfrm>
          <a:prstGeom prst="rect">
            <a:avLst/>
          </a:prstGeom>
          <a:noFill/>
          <a:ln w="9525">
            <a:noFill/>
            <a:miter lim="800000"/>
            <a:headEnd/>
            <a:tailEnd/>
          </a:ln>
        </p:spPr>
      </p:pic>
      <p:pic>
        <p:nvPicPr>
          <p:cNvPr id="5" name="Picture 4">
            <a:extLst>
              <a:ext uri="{FF2B5EF4-FFF2-40B4-BE49-F238E27FC236}">
                <a16:creationId xmlns:a16="http://schemas.microsoft.com/office/drawing/2014/main" id="{CBD7947B-3918-F644-F484-F3A6B22D7FC9}"/>
              </a:ext>
            </a:extLst>
          </p:cNvPr>
          <p:cNvPicPr>
            <a:picLocks noChangeAspect="1"/>
          </p:cNvPicPr>
          <p:nvPr/>
        </p:nvPicPr>
        <p:blipFill>
          <a:blip r:embed="rId3"/>
          <a:stretch>
            <a:fillRect/>
          </a:stretch>
        </p:blipFill>
        <p:spPr>
          <a:xfrm>
            <a:off x="438270" y="5610799"/>
            <a:ext cx="291973" cy="291973"/>
          </a:xfrm>
          <a:prstGeom prst="rect">
            <a:avLst/>
          </a:prstGeom>
        </p:spPr>
      </p:pic>
      <p:pic>
        <p:nvPicPr>
          <p:cNvPr id="6" name="Picture 5">
            <a:extLst>
              <a:ext uri="{FF2B5EF4-FFF2-40B4-BE49-F238E27FC236}">
                <a16:creationId xmlns:a16="http://schemas.microsoft.com/office/drawing/2014/main" id="{6BEB6BF9-6698-C7F7-5CD3-7DE108EC45E7}"/>
              </a:ext>
            </a:extLst>
          </p:cNvPr>
          <p:cNvPicPr>
            <a:picLocks noChangeAspect="1"/>
          </p:cNvPicPr>
          <p:nvPr/>
        </p:nvPicPr>
        <p:blipFill>
          <a:blip r:embed="rId3"/>
          <a:stretch>
            <a:fillRect/>
          </a:stretch>
        </p:blipFill>
        <p:spPr>
          <a:xfrm>
            <a:off x="428726" y="5895369"/>
            <a:ext cx="291973" cy="291973"/>
          </a:xfrm>
          <a:prstGeom prst="rect">
            <a:avLst/>
          </a:prstGeom>
        </p:spPr>
      </p:pic>
    </p:spTree>
    <p:extLst>
      <p:ext uri="{BB962C8B-B14F-4D97-AF65-F5344CB8AC3E}">
        <p14:creationId xmlns:p14="http://schemas.microsoft.com/office/powerpoint/2010/main" val="350318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209" y="416482"/>
            <a:ext cx="6348213" cy="1036642"/>
          </a:xfrm>
        </p:spPr>
        <p:txBody>
          <a:bodyPr>
            <a:normAutofit/>
          </a:bodyPr>
          <a:lstStyle/>
          <a:p>
            <a:r>
              <a:rPr lang="lv-LV" sz="2200" dirty="0">
                <a:solidFill>
                  <a:schemeClr val="accent2">
                    <a:lumMod val="75000"/>
                  </a:schemeClr>
                </a:solidFill>
              </a:rPr>
              <a:t>Pieslēgšanās informācijas</a:t>
            </a:r>
            <a:br>
              <a:rPr lang="lv-LV" sz="2200" dirty="0">
                <a:solidFill>
                  <a:schemeClr val="accent2">
                    <a:lumMod val="75000"/>
                  </a:schemeClr>
                </a:solidFill>
              </a:rPr>
            </a:br>
            <a:r>
              <a:rPr lang="lv-LV" sz="2200" dirty="0">
                <a:solidFill>
                  <a:schemeClr val="accent2">
                    <a:lumMod val="75000"/>
                  </a:schemeClr>
                </a:solidFill>
              </a:rPr>
              <a:t> sistēmai (</a:t>
            </a:r>
            <a:r>
              <a:rPr lang="en-US" sz="2200" dirty="0">
                <a:solidFill>
                  <a:schemeClr val="accent2">
                    <a:lumMod val="75000"/>
                  </a:schemeClr>
                </a:solidFill>
              </a:rPr>
              <a:t>1</a:t>
            </a:r>
            <a:r>
              <a:rPr lang="lv-LV" sz="2200" dirty="0">
                <a:solidFill>
                  <a:schemeClr val="accent2">
                    <a:lumMod val="75000"/>
                  </a:schemeClr>
                </a:solidFill>
              </a:rPr>
              <a:t>)</a:t>
            </a:r>
            <a:endParaRPr lang="en-GB" sz="2200" dirty="0">
              <a:solidFill>
                <a:schemeClr val="accent2">
                  <a:lumMod val="75000"/>
                </a:schemeClr>
              </a:solidFill>
            </a:endParaRPr>
          </a:p>
        </p:txBody>
      </p:sp>
      <p:sp>
        <p:nvSpPr>
          <p:cNvPr id="3" name="Content Placeholder 2"/>
          <p:cNvSpPr>
            <a:spLocks noGrp="1"/>
          </p:cNvSpPr>
          <p:nvPr>
            <p:ph idx="1"/>
          </p:nvPr>
        </p:nvSpPr>
        <p:spPr>
          <a:xfrm>
            <a:off x="626076" y="1752600"/>
            <a:ext cx="8060724" cy="4373573"/>
          </a:xfrm>
        </p:spPr>
        <p:txBody>
          <a:bodyPr/>
          <a:lstStyle/>
          <a:p>
            <a:pPr algn="just"/>
            <a:r>
              <a:rPr lang="lv-LV" dirty="0"/>
              <a:t>Projekta iesniegumu aizpilda un iesniedz </a:t>
            </a:r>
            <a:r>
              <a:rPr lang="lv-LV" dirty="0">
                <a:solidFill>
                  <a:schemeClr val="accent2">
                    <a:lumMod val="75000"/>
                  </a:schemeClr>
                </a:solidFill>
              </a:rPr>
              <a:t>Nacionālajā zinātniskās darbības informācijas sistēmā (</a:t>
            </a:r>
            <a:r>
              <a:rPr lang="lv-LV" dirty="0" err="1">
                <a:solidFill>
                  <a:schemeClr val="accent2">
                    <a:lumMod val="75000"/>
                  </a:schemeClr>
                </a:solidFill>
              </a:rPr>
              <a:t>NZDIS</a:t>
            </a:r>
            <a:r>
              <a:rPr lang="lv-LV" dirty="0">
                <a:solidFill>
                  <a:schemeClr val="accent2">
                    <a:lumMod val="75000"/>
                  </a:schemeClr>
                </a:solidFill>
              </a:rPr>
              <a:t>) </a:t>
            </a:r>
            <a:r>
              <a:rPr lang="lv-LV" b="1" dirty="0">
                <a:hlinkClick r:id="rId3"/>
              </a:rPr>
              <a:t>https://sciencelatvia.lv/</a:t>
            </a:r>
            <a:endParaRPr lang="lv-LV" b="1" dirty="0"/>
          </a:p>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4" name="Picture 3">
            <a:extLst>
              <a:ext uri="{FF2B5EF4-FFF2-40B4-BE49-F238E27FC236}">
                <a16:creationId xmlns:a16="http://schemas.microsoft.com/office/drawing/2014/main" id="{301F5331-E255-039D-4BDE-6C3E6F3B9E85}"/>
              </a:ext>
            </a:extLst>
          </p:cNvPr>
          <p:cNvPicPr>
            <a:picLocks noChangeAspect="1"/>
          </p:cNvPicPr>
          <p:nvPr/>
        </p:nvPicPr>
        <p:blipFill>
          <a:blip r:embed="rId5" cstate="print"/>
          <a:srcRect/>
          <a:stretch>
            <a:fillRect/>
          </a:stretch>
        </p:blipFill>
        <p:spPr bwMode="auto">
          <a:xfrm>
            <a:off x="7164117" y="225683"/>
            <a:ext cx="1809422" cy="757242"/>
          </a:xfrm>
          <a:prstGeom prst="rect">
            <a:avLst/>
          </a:prstGeom>
          <a:noFill/>
          <a:ln w="9525">
            <a:noFill/>
            <a:miter lim="800000"/>
            <a:headEnd/>
            <a:tailEnd/>
          </a:ln>
        </p:spPr>
      </p:pic>
    </p:spTree>
    <p:extLst>
      <p:ext uri="{BB962C8B-B14F-4D97-AF65-F5344CB8AC3E}">
        <p14:creationId xmlns:p14="http://schemas.microsoft.com/office/powerpoint/2010/main" val="281155536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DCFA8-FC87-4267-BBA5-B7F20CE93B9E}">
  <ds:schemaRefs>
    <ds:schemaRef ds:uri="http://schemas.microsoft.com/sharepoint/v3/contenttype/forms"/>
  </ds:schemaRefs>
</ds:datastoreItem>
</file>

<file path=customXml/itemProps2.xml><?xml version="1.0" encoding="utf-8"?>
<ds:datastoreItem xmlns:ds="http://schemas.openxmlformats.org/officeDocument/2006/customXml" ds:itemID="{60D65BEE-874F-4245-AC24-84C8DCC85B13}">
  <ds:schemaRefs>
    <ds:schemaRef ds:uri="http://purl.org/dc/dcmitype/"/>
    <ds:schemaRef ds:uri="http://purl.org/dc/terms/"/>
    <ds:schemaRef ds:uri="http://schemas.openxmlformats.org/package/2006/metadata/core-properties"/>
    <ds:schemaRef ds:uri="http://schemas.microsoft.com/office/2006/documentManagement/types"/>
    <ds:schemaRef ds:uri="2f243a88-1479-4942-bbce-7bc383319ad9"/>
    <ds:schemaRef ds:uri="73924fda-3357-40d4-9fae-85802a249899"/>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13384</TotalTime>
  <Words>2911</Words>
  <Application>Microsoft Office PowerPoint</Application>
  <PresentationFormat>On-screen Show (4:3)</PresentationFormat>
  <Paragraphs>388</Paragraphs>
  <Slides>41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MS PGothic</vt:lpstr>
      <vt:lpstr>Arial</vt:lpstr>
      <vt:lpstr>Arial Narrow</vt:lpstr>
      <vt:lpstr>Calibri</vt:lpstr>
      <vt:lpstr>Times New Roman</vt:lpstr>
      <vt:lpstr>Trebuchet MS</vt:lpstr>
      <vt:lpstr>Verdana</vt:lpstr>
      <vt:lpstr>Wingdings</vt:lpstr>
      <vt:lpstr>89_Prezentacija_templateLV</vt:lpstr>
      <vt:lpstr>PowerPoint Presentation</vt:lpstr>
      <vt:lpstr>Prezentācijā izskatāmie  jautājumi</vt:lpstr>
      <vt:lpstr>Galvenie nosacījumi</vt:lpstr>
      <vt:lpstr>Būtiskākās prasības 2025. gada PIP projektu 2. kārtas konkursa  NOLIKUMĀ </vt:lpstr>
      <vt:lpstr>Būtiskākās prasības 2025. gada PIP projektu 2. kārtas konkursa  NOLIKUMĀ </vt:lpstr>
      <vt:lpstr> Būtiskākās prasības 2025. gada PIP projektu 2. kārtas konkursa  NOLIKUMĀ </vt:lpstr>
      <vt:lpstr>Saistošie normatīvie akti un dokumenti </vt:lpstr>
      <vt:lpstr>Metodiskie materiāli un veidlapas</vt:lpstr>
      <vt:lpstr>Pieslēgšanās informācijas  sistēmai (1)</vt:lpstr>
      <vt:lpstr>Pieslēgšanās informācijas sistēmai (2)</vt:lpstr>
      <vt:lpstr>PowerPoint Presentation</vt:lpstr>
      <vt:lpstr>Jauna projekta iesnieguma  izveide (1) Konkursa izvēle </vt:lpstr>
      <vt:lpstr>PowerPoint Presentation</vt:lpstr>
      <vt:lpstr>Projekta iesniegums: A daļa  1.nodaļa – Vispārīgā informācija</vt:lpstr>
      <vt:lpstr>Projekta iesniegums: A daļa  1.nodaļa –Vispārīgā informācija</vt:lpstr>
      <vt:lpstr>Projekta iesniegums: A daļa  1.nodaļa –Vispārīgā informācija</vt:lpstr>
      <vt:lpstr>PowerPoint Presentation</vt:lpstr>
      <vt:lpstr>Jauna projekta iesnieguma  izveide  Projekta vadītāja pievienošana </vt:lpstr>
      <vt:lpstr>Jauna projekta iesnieguma  izveide  Projekta vadītāja pievienošana</vt:lpstr>
      <vt:lpstr>Projekta iesniegums: A daļa  1.nodaļa –Vispārīgā informācija  Informācijas sistēmas nosacījumi</vt:lpstr>
      <vt:lpstr>Projekta iesniegums: A daļa  «Vispārīgā informācija» 2. nodaļa – Zinātniskā grupa</vt:lpstr>
      <vt:lpstr>Projekta iesniegums: A daļa  «Vispārīgā informācija» 2. nodaļa – Zinātniskā grupa </vt:lpstr>
      <vt:lpstr>Projekta iesniegums: A daļa  «Vispārīgā informācija» Projekta rezultāti</vt:lpstr>
      <vt:lpstr>Projekta iesniegums: A daļa «Vispārīgā informācija» 4. nodaļa – Projekta budžets (Informācijas sistēma)</vt:lpstr>
      <vt:lpstr>Projekta iesniegums: A daļa «Vispārīgā informācija» 4. nodaļa – Projekta budžets (Informācijas sistēma)</vt:lpstr>
      <vt:lpstr>Projekta iesniegums: B daļa  «Projekta apraksts» Nosacījumi</vt:lpstr>
      <vt:lpstr>Projekta iesniegums: B daļa «Projekta apraksts» B daļas pievienošana informācijas sistēmā</vt:lpstr>
      <vt:lpstr>Projekta iesniegums: C daļa «Curriculum Vitae»</vt:lpstr>
      <vt:lpstr>Projekta iesniegums:  Administratīvās (D, E un F) daļas</vt:lpstr>
      <vt:lpstr>Projekta iesniegšana informācijas sistēmā– Dokumentācija</vt:lpstr>
      <vt:lpstr>Informācijas sistēma – Atgādinājumi (1)</vt:lpstr>
      <vt:lpstr>Informācijas sistēma – Atgādinājumi (2)</vt:lpstr>
      <vt:lpstr>Informācijas sistēma – Atgādinājumi (3)</vt:lpstr>
      <vt:lpstr>Informācijas sistēma –  Atgādinājumi par projekta iesnieguma iesniegšanu (4)</vt:lpstr>
      <vt:lpstr>Administratīvā vērtēšana</vt:lpstr>
      <vt:lpstr>Zinātniskās izvērtēšanas organizācija</vt:lpstr>
      <vt:lpstr>Zinātniskās vērtēšanas  kritēriji (1)</vt:lpstr>
      <vt:lpstr>Zinātniskās vērtēšanas  kritēriji (2)</vt:lpstr>
      <vt:lpstr>PowerPoint Presentation</vt:lpstr>
      <vt:lpstr>Konkursa laika līnija  (aptuveni)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dc:creator>
  <cp:lastModifiedBy>Anita Giptere</cp:lastModifiedBy>
  <cp:revision>386</cp:revision>
  <cp:lastPrinted>2024-04-15T13:39:45Z</cp:lastPrinted>
  <dcterms:created xsi:type="dcterms:W3CDTF">2014-11-20T14:46:47Z</dcterms:created>
  <dcterms:modified xsi:type="dcterms:W3CDTF">2025-07-02T07:12:19Z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y fmtid="{D5CDD505-2E9C-101B-9397-08002B2CF9AE}" pid="3" name="_MarkAsFinal">
    <vt:bool>true</vt:bool>
  </property>
</Properties>
</file>