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4"/>
  </p:sldMasterIdLst>
  <p:notesMasterIdLst>
    <p:notesMasterId r:id="rId37"/>
  </p:notesMasterIdLst>
  <p:sldIdLst>
    <p:sldId id="501" r:id="rId5"/>
    <p:sldId id="326" r:id="rId6"/>
    <p:sldId id="459" r:id="rId7"/>
    <p:sldId id="430" r:id="rId8"/>
    <p:sldId id="460" r:id="rId9"/>
    <p:sldId id="495" r:id="rId10"/>
    <p:sldId id="468" r:id="rId11"/>
    <p:sldId id="477" r:id="rId12"/>
    <p:sldId id="478" r:id="rId13"/>
    <p:sldId id="484" r:id="rId14"/>
    <p:sldId id="491" r:id="rId15"/>
    <p:sldId id="492" r:id="rId16"/>
    <p:sldId id="493" r:id="rId17"/>
    <p:sldId id="499" r:id="rId18"/>
    <p:sldId id="481" r:id="rId19"/>
    <p:sldId id="476" r:id="rId20"/>
    <p:sldId id="490" r:id="rId21"/>
    <p:sldId id="479" r:id="rId22"/>
    <p:sldId id="496" r:id="rId23"/>
    <p:sldId id="497" r:id="rId24"/>
    <p:sldId id="498" r:id="rId25"/>
    <p:sldId id="494" r:id="rId26"/>
    <p:sldId id="486" r:id="rId27"/>
    <p:sldId id="485" r:id="rId28"/>
    <p:sldId id="488" r:id="rId29"/>
    <p:sldId id="500" r:id="rId30"/>
    <p:sldId id="489" r:id="rId31"/>
    <p:sldId id="502" r:id="rId32"/>
    <p:sldId id="503" r:id="rId33"/>
    <p:sldId id="504" r:id="rId34"/>
    <p:sldId id="505" r:id="rId35"/>
    <p:sldId id="472" r:id="rId36"/>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BD9CBEB7-B210-42EA-B1B5-C8F6FF9670F3}">
          <p14:sldIdLst>
            <p14:sldId id="501"/>
            <p14:sldId id="326"/>
            <p14:sldId id="459"/>
            <p14:sldId id="430"/>
            <p14:sldId id="460"/>
            <p14:sldId id="495"/>
          </p14:sldIdLst>
        </p14:section>
        <p14:section name="Vispārīgā informācija" id="{ED32D47B-177F-41C2-BC74-0531FC2E0BFE}">
          <p14:sldIdLst>
            <p14:sldId id="468"/>
            <p14:sldId id="477"/>
            <p14:sldId id="478"/>
            <p14:sldId id="484"/>
            <p14:sldId id="491"/>
            <p14:sldId id="492"/>
            <p14:sldId id="493"/>
            <p14:sldId id="499"/>
            <p14:sldId id="481"/>
            <p14:sldId id="476"/>
            <p14:sldId id="490"/>
            <p14:sldId id="479"/>
            <p14:sldId id="496"/>
            <p14:sldId id="497"/>
            <p14:sldId id="498"/>
            <p14:sldId id="494"/>
            <p14:sldId id="486"/>
            <p14:sldId id="485"/>
            <p14:sldId id="488"/>
            <p14:sldId id="500"/>
            <p14:sldId id="489"/>
            <p14:sldId id="502"/>
            <p14:sldId id="503"/>
            <p14:sldId id="504"/>
            <p14:sldId id="505"/>
            <p14:sldId id="47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9900"/>
    <a:srgbClr val="3333CC"/>
    <a:srgbClr val="339933"/>
    <a:srgbClr val="9900CC"/>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13E36D-5E6D-4E20-8DC6-DCAC50B7E943}" v="24" dt="2025-10-07T13:19:42.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5" autoAdjust="0"/>
    <p:restoredTop sz="96323" autoAdjust="0"/>
  </p:normalViewPr>
  <p:slideViewPr>
    <p:cSldViewPr snapToGrid="0" snapToObjects="1">
      <p:cViewPr varScale="1">
        <p:scale>
          <a:sx n="163" d="100"/>
          <a:sy n="163" d="100"/>
        </p:scale>
        <p:origin x="1758"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a Roze" userId="2d62f09f-b8fc-482d-8174-2bee04092fd0" providerId="ADAL" clId="{9CF9102F-9ED9-439F-8340-EBF433A46F6F}"/>
    <pc:docChg chg="undo custSel modSld">
      <pc:chgData name="Sanda Roze" userId="2d62f09f-b8fc-482d-8174-2bee04092fd0" providerId="ADAL" clId="{9CF9102F-9ED9-439F-8340-EBF433A46F6F}" dt="2025-10-07T13:39:15.659" v="201" actId="20577"/>
      <pc:docMkLst>
        <pc:docMk/>
      </pc:docMkLst>
      <pc:sldChg chg="modSp mod">
        <pc:chgData name="Sanda Roze" userId="2d62f09f-b8fc-482d-8174-2bee04092fd0" providerId="ADAL" clId="{9CF9102F-9ED9-439F-8340-EBF433A46F6F}" dt="2025-10-07T13:18:28.552" v="148" actId="207"/>
        <pc:sldMkLst>
          <pc:docMk/>
          <pc:sldMk cId="1376213260" sldId="430"/>
        </pc:sldMkLst>
        <pc:spChg chg="mod">
          <ac:chgData name="Sanda Roze" userId="2d62f09f-b8fc-482d-8174-2bee04092fd0" providerId="ADAL" clId="{9CF9102F-9ED9-439F-8340-EBF433A46F6F}" dt="2025-10-07T13:18:28.552" v="148" actId="207"/>
          <ac:spMkLst>
            <pc:docMk/>
            <pc:sldMk cId="1376213260" sldId="430"/>
            <ac:spMk id="2" creationId="{1EC8EBBC-2FF1-4F52-85AD-E9A62762BF35}"/>
          </ac:spMkLst>
        </pc:spChg>
      </pc:sldChg>
      <pc:sldChg chg="modSp mod">
        <pc:chgData name="Sanda Roze" userId="2d62f09f-b8fc-482d-8174-2bee04092fd0" providerId="ADAL" clId="{9CF9102F-9ED9-439F-8340-EBF433A46F6F}" dt="2025-10-07T12:59:46.985" v="52" actId="20577"/>
        <pc:sldMkLst>
          <pc:docMk/>
          <pc:sldMk cId="4262181296" sldId="460"/>
        </pc:sldMkLst>
        <pc:spChg chg="mod">
          <ac:chgData name="Sanda Roze" userId="2d62f09f-b8fc-482d-8174-2bee04092fd0" providerId="ADAL" clId="{9CF9102F-9ED9-439F-8340-EBF433A46F6F}" dt="2025-10-07T12:57:44.327" v="3" actId="1076"/>
          <ac:spMkLst>
            <pc:docMk/>
            <pc:sldMk cId="4262181296" sldId="460"/>
            <ac:spMk id="2" creationId="{DE7AC11B-09CC-E890-1FF8-D965284869E6}"/>
          </ac:spMkLst>
        </pc:spChg>
        <pc:spChg chg="mod">
          <ac:chgData name="Sanda Roze" userId="2d62f09f-b8fc-482d-8174-2bee04092fd0" providerId="ADAL" clId="{9CF9102F-9ED9-439F-8340-EBF433A46F6F}" dt="2025-10-07T12:59:46.985" v="52" actId="20577"/>
          <ac:spMkLst>
            <pc:docMk/>
            <pc:sldMk cId="4262181296" sldId="460"/>
            <ac:spMk id="3" creationId="{3AD71429-CC78-6FCD-F8D0-50F89D718420}"/>
          </ac:spMkLst>
        </pc:spChg>
        <pc:graphicFrameChg chg="mod modGraphic">
          <ac:chgData name="Sanda Roze" userId="2d62f09f-b8fc-482d-8174-2bee04092fd0" providerId="ADAL" clId="{9CF9102F-9ED9-439F-8340-EBF433A46F6F}" dt="2025-10-07T12:59:04.437" v="29" actId="207"/>
          <ac:graphicFrameMkLst>
            <pc:docMk/>
            <pc:sldMk cId="4262181296" sldId="460"/>
            <ac:graphicFrameMk id="6" creationId="{AA06EC69-D727-C8D7-156C-2E14A6D7441C}"/>
          </ac:graphicFrameMkLst>
        </pc:graphicFrameChg>
        <pc:picChg chg="mod">
          <ac:chgData name="Sanda Roze" userId="2d62f09f-b8fc-482d-8174-2bee04092fd0" providerId="ADAL" clId="{9CF9102F-9ED9-439F-8340-EBF433A46F6F}" dt="2025-10-07T12:59:22.282" v="37" actId="1035"/>
          <ac:picMkLst>
            <pc:docMk/>
            <pc:sldMk cId="4262181296" sldId="460"/>
            <ac:picMk id="15" creationId="{A10636BB-B7EE-3DB6-2A2D-0E31C8A01F9B}"/>
          </ac:picMkLst>
        </pc:picChg>
        <pc:picChg chg="mod">
          <ac:chgData name="Sanda Roze" userId="2d62f09f-b8fc-482d-8174-2bee04092fd0" providerId="ADAL" clId="{9CF9102F-9ED9-439F-8340-EBF433A46F6F}" dt="2025-10-07T12:59:17.281" v="34" actId="1035"/>
          <ac:picMkLst>
            <pc:docMk/>
            <pc:sldMk cId="4262181296" sldId="460"/>
            <ac:picMk id="16" creationId="{85A13E0A-30FA-20A9-73E2-570A5BBEA0E7}"/>
          </ac:picMkLst>
        </pc:picChg>
      </pc:sldChg>
      <pc:sldChg chg="modSp mod">
        <pc:chgData name="Sanda Roze" userId="2d62f09f-b8fc-482d-8174-2bee04092fd0" providerId="ADAL" clId="{9CF9102F-9ED9-439F-8340-EBF433A46F6F}" dt="2025-10-07T13:10:09.467" v="120" actId="113"/>
        <pc:sldMkLst>
          <pc:docMk/>
          <pc:sldMk cId="3362084438" sldId="472"/>
        </pc:sldMkLst>
        <pc:spChg chg="mod">
          <ac:chgData name="Sanda Roze" userId="2d62f09f-b8fc-482d-8174-2bee04092fd0" providerId="ADAL" clId="{9CF9102F-9ED9-439F-8340-EBF433A46F6F}" dt="2025-10-07T13:10:09.467" v="120" actId="113"/>
          <ac:spMkLst>
            <pc:docMk/>
            <pc:sldMk cId="3362084438" sldId="472"/>
            <ac:spMk id="4" creationId="{8D4A819B-774F-4DB2-AD22-068A0BC52D04}"/>
          </ac:spMkLst>
        </pc:spChg>
      </pc:sldChg>
      <pc:sldChg chg="addSp delSp modSp mod">
        <pc:chgData name="Sanda Roze" userId="2d62f09f-b8fc-482d-8174-2bee04092fd0" providerId="ADAL" clId="{9CF9102F-9ED9-439F-8340-EBF433A46F6F}" dt="2025-10-07T13:27:03.077" v="158" actId="20577"/>
        <pc:sldMkLst>
          <pc:docMk/>
          <pc:sldMk cId="309675488" sldId="476"/>
        </pc:sldMkLst>
        <pc:spChg chg="mod">
          <ac:chgData name="Sanda Roze" userId="2d62f09f-b8fc-482d-8174-2bee04092fd0" providerId="ADAL" clId="{9CF9102F-9ED9-439F-8340-EBF433A46F6F}" dt="2025-10-07T13:10:47.768" v="127" actId="14100"/>
          <ac:spMkLst>
            <pc:docMk/>
            <pc:sldMk cId="309675488" sldId="476"/>
            <ac:spMk id="2" creationId="{D367DBE8-1FF2-7223-C2FF-66D8C678DAC4}"/>
          </ac:spMkLst>
        </pc:spChg>
        <pc:spChg chg="add mod">
          <ac:chgData name="Sanda Roze" userId="2d62f09f-b8fc-482d-8174-2bee04092fd0" providerId="ADAL" clId="{9CF9102F-9ED9-439F-8340-EBF433A46F6F}" dt="2025-10-07T13:05:58.468" v="84"/>
          <ac:spMkLst>
            <pc:docMk/>
            <pc:sldMk cId="309675488" sldId="476"/>
            <ac:spMk id="3" creationId="{7D8F4663-F698-269E-BF93-1DAD838AC24D}"/>
          </ac:spMkLst>
        </pc:spChg>
        <pc:spChg chg="del">
          <ac:chgData name="Sanda Roze" userId="2d62f09f-b8fc-482d-8174-2bee04092fd0" providerId="ADAL" clId="{9CF9102F-9ED9-439F-8340-EBF433A46F6F}" dt="2025-10-07T13:05:58.066" v="83" actId="478"/>
          <ac:spMkLst>
            <pc:docMk/>
            <pc:sldMk cId="309675488" sldId="476"/>
            <ac:spMk id="4" creationId="{7CB4D100-2205-4E05-9993-D2287622DAA3}"/>
          </ac:spMkLst>
        </pc:spChg>
        <pc:spChg chg="mod">
          <ac:chgData name="Sanda Roze" userId="2d62f09f-b8fc-482d-8174-2bee04092fd0" providerId="ADAL" clId="{9CF9102F-9ED9-439F-8340-EBF433A46F6F}" dt="2025-10-07T13:27:03.077" v="158" actId="20577"/>
          <ac:spMkLst>
            <pc:docMk/>
            <pc:sldMk cId="309675488" sldId="476"/>
            <ac:spMk id="12" creationId="{8BE4CD51-147E-4746-B5BA-B8DB983A9FAC}"/>
          </ac:spMkLst>
        </pc:spChg>
      </pc:sldChg>
      <pc:sldChg chg="modSp mod">
        <pc:chgData name="Sanda Roze" userId="2d62f09f-b8fc-482d-8174-2bee04092fd0" providerId="ADAL" clId="{9CF9102F-9ED9-439F-8340-EBF433A46F6F}" dt="2025-10-07T13:23:07.107" v="155" actId="20577"/>
        <pc:sldMkLst>
          <pc:docMk/>
          <pc:sldMk cId="643216865" sldId="477"/>
        </pc:sldMkLst>
        <pc:spChg chg="mod">
          <ac:chgData name="Sanda Roze" userId="2d62f09f-b8fc-482d-8174-2bee04092fd0" providerId="ADAL" clId="{9CF9102F-9ED9-439F-8340-EBF433A46F6F}" dt="2025-10-07T13:23:07.107" v="155" actId="20577"/>
          <ac:spMkLst>
            <pc:docMk/>
            <pc:sldMk cId="643216865" sldId="477"/>
            <ac:spMk id="10" creationId="{45CE5A20-5277-4FEB-BE7D-F43E4D8583A3}"/>
          </ac:spMkLst>
        </pc:spChg>
      </pc:sldChg>
      <pc:sldChg chg="modSp mod">
        <pc:chgData name="Sanda Roze" userId="2d62f09f-b8fc-482d-8174-2bee04092fd0" providerId="ADAL" clId="{9CF9102F-9ED9-439F-8340-EBF433A46F6F}" dt="2025-10-07T13:23:01.562" v="153" actId="20577"/>
        <pc:sldMkLst>
          <pc:docMk/>
          <pc:sldMk cId="2343742035" sldId="478"/>
        </pc:sldMkLst>
        <pc:spChg chg="mod">
          <ac:chgData name="Sanda Roze" userId="2d62f09f-b8fc-482d-8174-2bee04092fd0" providerId="ADAL" clId="{9CF9102F-9ED9-439F-8340-EBF433A46F6F}" dt="2025-10-07T13:01:10.129" v="58" actId="255"/>
          <ac:spMkLst>
            <pc:docMk/>
            <pc:sldMk cId="2343742035" sldId="478"/>
            <ac:spMk id="4" creationId="{7CB4D100-2205-4E05-9993-D2287622DAA3}"/>
          </ac:spMkLst>
        </pc:spChg>
        <pc:spChg chg="mod">
          <ac:chgData name="Sanda Roze" userId="2d62f09f-b8fc-482d-8174-2bee04092fd0" providerId="ADAL" clId="{9CF9102F-9ED9-439F-8340-EBF433A46F6F}" dt="2025-10-07T13:22:27.830" v="151" actId="12"/>
          <ac:spMkLst>
            <pc:docMk/>
            <pc:sldMk cId="2343742035" sldId="478"/>
            <ac:spMk id="6" creationId="{CA859726-54D5-4EC5-A969-53D216DA8124}"/>
          </ac:spMkLst>
        </pc:spChg>
        <pc:spChg chg="mod">
          <ac:chgData name="Sanda Roze" userId="2d62f09f-b8fc-482d-8174-2bee04092fd0" providerId="ADAL" clId="{9CF9102F-9ED9-439F-8340-EBF433A46F6F}" dt="2025-10-07T13:23:01.562" v="153" actId="20577"/>
          <ac:spMkLst>
            <pc:docMk/>
            <pc:sldMk cId="2343742035" sldId="478"/>
            <ac:spMk id="10" creationId="{45CE5A20-5277-4FEB-BE7D-F43E4D8583A3}"/>
          </ac:spMkLst>
        </pc:spChg>
        <pc:picChg chg="mod">
          <ac:chgData name="Sanda Roze" userId="2d62f09f-b8fc-482d-8174-2bee04092fd0" providerId="ADAL" clId="{9CF9102F-9ED9-439F-8340-EBF433A46F6F}" dt="2025-10-07T13:01:21.274" v="59" actId="1076"/>
          <ac:picMkLst>
            <pc:docMk/>
            <pc:sldMk cId="2343742035" sldId="478"/>
            <ac:picMk id="13" creationId="{04CC9867-2061-41DB-BFB2-770E8ED50D3C}"/>
          </ac:picMkLst>
        </pc:picChg>
        <pc:picChg chg="mod">
          <ac:chgData name="Sanda Roze" userId="2d62f09f-b8fc-482d-8174-2bee04092fd0" providerId="ADAL" clId="{9CF9102F-9ED9-439F-8340-EBF433A46F6F}" dt="2025-10-07T13:01:25.128" v="60" actId="1076"/>
          <ac:picMkLst>
            <pc:docMk/>
            <pc:sldMk cId="2343742035" sldId="478"/>
            <ac:picMk id="14" creationId="{00F27FE4-36D1-4ACC-94DD-45B2E161ED3F}"/>
          </ac:picMkLst>
        </pc:picChg>
        <pc:picChg chg="mod">
          <ac:chgData name="Sanda Roze" userId="2d62f09f-b8fc-482d-8174-2bee04092fd0" providerId="ADAL" clId="{9CF9102F-9ED9-439F-8340-EBF433A46F6F}" dt="2025-10-07T13:01:27.640" v="61" actId="1076"/>
          <ac:picMkLst>
            <pc:docMk/>
            <pc:sldMk cId="2343742035" sldId="478"/>
            <ac:picMk id="15" creationId="{62F3FD1A-EE9E-4B02-8B65-DCB79E1B08E1}"/>
          </ac:picMkLst>
        </pc:picChg>
      </pc:sldChg>
      <pc:sldChg chg="modSp mod">
        <pc:chgData name="Sanda Roze" userId="2d62f09f-b8fc-482d-8174-2bee04092fd0" providerId="ADAL" clId="{9CF9102F-9ED9-439F-8340-EBF433A46F6F}" dt="2025-10-07T13:31:59.270" v="161" actId="20577"/>
        <pc:sldMkLst>
          <pc:docMk/>
          <pc:sldMk cId="1668281350" sldId="479"/>
        </pc:sldMkLst>
        <pc:spChg chg="mod">
          <ac:chgData name="Sanda Roze" userId="2d62f09f-b8fc-482d-8174-2bee04092fd0" providerId="ADAL" clId="{9CF9102F-9ED9-439F-8340-EBF433A46F6F}" dt="2025-10-07T13:27:48.749" v="160" actId="20577"/>
          <ac:spMkLst>
            <pc:docMk/>
            <pc:sldMk cId="1668281350" sldId="479"/>
            <ac:spMk id="2" creationId="{49932F53-FB0B-D6B7-5A65-1BA12DE48793}"/>
          </ac:spMkLst>
        </pc:spChg>
        <pc:spChg chg="mod">
          <ac:chgData name="Sanda Roze" userId="2d62f09f-b8fc-482d-8174-2bee04092fd0" providerId="ADAL" clId="{9CF9102F-9ED9-439F-8340-EBF433A46F6F}" dt="2025-10-07T13:10:56.914" v="130" actId="14100"/>
          <ac:spMkLst>
            <pc:docMk/>
            <pc:sldMk cId="1668281350" sldId="479"/>
            <ac:spMk id="3" creationId="{446B99E7-2892-4D79-ECCA-02B76CD2284E}"/>
          </ac:spMkLst>
        </pc:spChg>
        <pc:spChg chg="mod">
          <ac:chgData name="Sanda Roze" userId="2d62f09f-b8fc-482d-8174-2bee04092fd0" providerId="ADAL" clId="{9CF9102F-9ED9-439F-8340-EBF433A46F6F}" dt="2025-10-07T13:06:33.028" v="88" actId="1076"/>
          <ac:spMkLst>
            <pc:docMk/>
            <pc:sldMk cId="1668281350" sldId="479"/>
            <ac:spMk id="5" creationId="{4BFA5255-3DF9-4973-8206-97D1EDD0A2CC}"/>
          </ac:spMkLst>
        </pc:spChg>
        <pc:spChg chg="mod">
          <ac:chgData name="Sanda Roze" userId="2d62f09f-b8fc-482d-8174-2bee04092fd0" providerId="ADAL" clId="{9CF9102F-9ED9-439F-8340-EBF433A46F6F}" dt="2025-10-07T13:31:59.270" v="161" actId="20577"/>
          <ac:spMkLst>
            <pc:docMk/>
            <pc:sldMk cId="1668281350" sldId="479"/>
            <ac:spMk id="15" creationId="{DBF76A94-CA5D-41A9-A988-D174AA9C883C}"/>
          </ac:spMkLst>
        </pc:spChg>
      </pc:sldChg>
      <pc:sldChg chg="modSp mod">
        <pc:chgData name="Sanda Roze" userId="2d62f09f-b8fc-482d-8174-2bee04092fd0" providerId="ADAL" clId="{9CF9102F-9ED9-439F-8340-EBF433A46F6F}" dt="2025-10-07T13:23:37.690" v="157" actId="20577"/>
        <pc:sldMkLst>
          <pc:docMk/>
          <pc:sldMk cId="2341338720" sldId="481"/>
        </pc:sldMkLst>
        <pc:spChg chg="mod">
          <ac:chgData name="Sanda Roze" userId="2d62f09f-b8fc-482d-8174-2bee04092fd0" providerId="ADAL" clId="{9CF9102F-9ED9-439F-8340-EBF433A46F6F}" dt="2025-10-07T13:10:43.484" v="126" actId="14100"/>
          <ac:spMkLst>
            <pc:docMk/>
            <pc:sldMk cId="2341338720" sldId="481"/>
            <ac:spMk id="2" creationId="{05B07D26-6A24-03A7-466C-CDC6FE02CC64}"/>
          </ac:spMkLst>
        </pc:spChg>
        <pc:spChg chg="mod">
          <ac:chgData name="Sanda Roze" userId="2d62f09f-b8fc-482d-8174-2bee04092fd0" providerId="ADAL" clId="{9CF9102F-9ED9-439F-8340-EBF433A46F6F}" dt="2025-10-07T13:05:49.075" v="82" actId="1076"/>
          <ac:spMkLst>
            <pc:docMk/>
            <pc:sldMk cId="2341338720" sldId="481"/>
            <ac:spMk id="4" creationId="{7CB4D100-2205-4E05-9993-D2287622DAA3}"/>
          </ac:spMkLst>
        </pc:spChg>
        <pc:spChg chg="mod">
          <ac:chgData name="Sanda Roze" userId="2d62f09f-b8fc-482d-8174-2bee04092fd0" providerId="ADAL" clId="{9CF9102F-9ED9-439F-8340-EBF433A46F6F}" dt="2025-10-07T13:23:35.123" v="156" actId="20577"/>
          <ac:spMkLst>
            <pc:docMk/>
            <pc:sldMk cId="2341338720" sldId="481"/>
            <ac:spMk id="7" creationId="{4881A652-B5F2-446D-A6AF-0CF60C355059}"/>
          </ac:spMkLst>
        </pc:spChg>
        <pc:spChg chg="mod">
          <ac:chgData name="Sanda Roze" userId="2d62f09f-b8fc-482d-8174-2bee04092fd0" providerId="ADAL" clId="{9CF9102F-9ED9-439F-8340-EBF433A46F6F}" dt="2025-10-07T13:23:37.690" v="157" actId="20577"/>
          <ac:spMkLst>
            <pc:docMk/>
            <pc:sldMk cId="2341338720" sldId="481"/>
            <ac:spMk id="9" creationId="{FD97A740-1012-4E71-B6A9-705665DF4352}"/>
          </ac:spMkLst>
        </pc:spChg>
        <pc:picChg chg="mod">
          <ac:chgData name="Sanda Roze" userId="2d62f09f-b8fc-482d-8174-2bee04092fd0" providerId="ADAL" clId="{9CF9102F-9ED9-439F-8340-EBF433A46F6F}" dt="2025-10-07T13:05:32.570" v="79" actId="1076"/>
          <ac:picMkLst>
            <pc:docMk/>
            <pc:sldMk cId="2341338720" sldId="481"/>
            <ac:picMk id="8" creationId="{000ADE97-AF4B-4FD3-BD55-C192DE6B5E42}"/>
          </ac:picMkLst>
        </pc:picChg>
        <pc:picChg chg="mod">
          <ac:chgData name="Sanda Roze" userId="2d62f09f-b8fc-482d-8174-2bee04092fd0" providerId="ADAL" clId="{9CF9102F-9ED9-439F-8340-EBF433A46F6F}" dt="2025-10-07T13:05:34.303" v="80" actId="1076"/>
          <ac:picMkLst>
            <pc:docMk/>
            <pc:sldMk cId="2341338720" sldId="481"/>
            <ac:picMk id="10" creationId="{9C8118DD-588A-4F26-9937-ACEC61B23EA0}"/>
          </ac:picMkLst>
        </pc:picChg>
      </pc:sldChg>
      <pc:sldChg chg="modSp mod">
        <pc:chgData name="Sanda Roze" userId="2d62f09f-b8fc-482d-8174-2bee04092fd0" providerId="ADAL" clId="{9CF9102F-9ED9-439F-8340-EBF433A46F6F}" dt="2025-10-07T13:10:26.405" v="121" actId="14100"/>
        <pc:sldMkLst>
          <pc:docMk/>
          <pc:sldMk cId="194721881" sldId="484"/>
        </pc:sldMkLst>
        <pc:spChg chg="mod">
          <ac:chgData name="Sanda Roze" userId="2d62f09f-b8fc-482d-8174-2bee04092fd0" providerId="ADAL" clId="{9CF9102F-9ED9-439F-8340-EBF433A46F6F}" dt="2025-10-07T13:10:26.405" v="121" actId="14100"/>
          <ac:spMkLst>
            <pc:docMk/>
            <pc:sldMk cId="194721881" sldId="484"/>
            <ac:spMk id="3" creationId="{70B070E5-D344-B9F0-A341-699C0EB562AA}"/>
          </ac:spMkLst>
        </pc:spChg>
        <pc:spChg chg="mod">
          <ac:chgData name="Sanda Roze" userId="2d62f09f-b8fc-482d-8174-2bee04092fd0" providerId="ADAL" clId="{9CF9102F-9ED9-439F-8340-EBF433A46F6F}" dt="2025-10-07T13:02:10.842" v="63" actId="1076"/>
          <ac:spMkLst>
            <pc:docMk/>
            <pc:sldMk cId="194721881" sldId="484"/>
            <ac:spMk id="4" creationId="{7CB4D100-2205-4E05-9993-D2287622DAA3}"/>
          </ac:spMkLst>
        </pc:spChg>
      </pc:sldChg>
      <pc:sldChg chg="modSp mod">
        <pc:chgData name="Sanda Roze" userId="2d62f09f-b8fc-482d-8174-2bee04092fd0" providerId="ADAL" clId="{9CF9102F-9ED9-439F-8340-EBF433A46F6F}" dt="2025-10-07T13:34:14.701" v="173" actId="20577"/>
        <pc:sldMkLst>
          <pc:docMk/>
          <pc:sldMk cId="4131002572" sldId="485"/>
        </pc:sldMkLst>
        <pc:spChg chg="mod">
          <ac:chgData name="Sanda Roze" userId="2d62f09f-b8fc-482d-8174-2bee04092fd0" providerId="ADAL" clId="{9CF9102F-9ED9-439F-8340-EBF433A46F6F}" dt="2025-10-07T13:11:26.930" v="140" actId="14100"/>
          <ac:spMkLst>
            <pc:docMk/>
            <pc:sldMk cId="4131002572" sldId="485"/>
            <ac:spMk id="3" creationId="{0F076D87-2765-78C5-9AF3-EEB1691C22A5}"/>
          </ac:spMkLst>
        </pc:spChg>
        <pc:spChg chg="mod">
          <ac:chgData name="Sanda Roze" userId="2d62f09f-b8fc-482d-8174-2bee04092fd0" providerId="ADAL" clId="{9CF9102F-9ED9-439F-8340-EBF433A46F6F}" dt="2025-10-07T13:08:29.344" v="103" actId="1076"/>
          <ac:spMkLst>
            <pc:docMk/>
            <pc:sldMk cId="4131002572" sldId="485"/>
            <ac:spMk id="4" creationId="{7CB4D100-2205-4E05-9993-D2287622DAA3}"/>
          </ac:spMkLst>
        </pc:spChg>
        <pc:spChg chg="mod">
          <ac:chgData name="Sanda Roze" userId="2d62f09f-b8fc-482d-8174-2bee04092fd0" providerId="ADAL" clId="{9CF9102F-9ED9-439F-8340-EBF433A46F6F}" dt="2025-10-07T13:34:14.701" v="173" actId="20577"/>
          <ac:spMkLst>
            <pc:docMk/>
            <pc:sldMk cId="4131002572" sldId="485"/>
            <ac:spMk id="6" creationId="{CA859726-54D5-4EC5-A969-53D216DA8124}"/>
          </ac:spMkLst>
        </pc:spChg>
      </pc:sldChg>
      <pc:sldChg chg="modSp mod">
        <pc:chgData name="Sanda Roze" userId="2d62f09f-b8fc-482d-8174-2bee04092fd0" providerId="ADAL" clId="{9CF9102F-9ED9-439F-8340-EBF433A46F6F}" dt="2025-10-07T13:34:00.543" v="172" actId="20577"/>
        <pc:sldMkLst>
          <pc:docMk/>
          <pc:sldMk cId="3525118398" sldId="486"/>
        </pc:sldMkLst>
        <pc:spChg chg="mod">
          <ac:chgData name="Sanda Roze" userId="2d62f09f-b8fc-482d-8174-2bee04092fd0" providerId="ADAL" clId="{9CF9102F-9ED9-439F-8340-EBF433A46F6F}" dt="2025-10-07T13:11:23.905" v="139" actId="14100"/>
          <ac:spMkLst>
            <pc:docMk/>
            <pc:sldMk cId="3525118398" sldId="486"/>
            <ac:spMk id="2" creationId="{11E713C0-6701-8D06-2BEA-6EDE0070E619}"/>
          </ac:spMkLst>
        </pc:spChg>
        <pc:spChg chg="mod">
          <ac:chgData name="Sanda Roze" userId="2d62f09f-b8fc-482d-8174-2bee04092fd0" providerId="ADAL" clId="{9CF9102F-9ED9-439F-8340-EBF433A46F6F}" dt="2025-10-07T13:08:06.069" v="99" actId="1076"/>
          <ac:spMkLst>
            <pc:docMk/>
            <pc:sldMk cId="3525118398" sldId="486"/>
            <ac:spMk id="4" creationId="{7CB4D100-2205-4E05-9993-D2287622DAA3}"/>
          </ac:spMkLst>
        </pc:spChg>
        <pc:spChg chg="mod">
          <ac:chgData name="Sanda Roze" userId="2d62f09f-b8fc-482d-8174-2bee04092fd0" providerId="ADAL" clId="{9CF9102F-9ED9-439F-8340-EBF433A46F6F}" dt="2025-10-07T13:33:44.582" v="170" actId="20577"/>
          <ac:spMkLst>
            <pc:docMk/>
            <pc:sldMk cId="3525118398" sldId="486"/>
            <ac:spMk id="9" creationId="{FD97A740-1012-4E71-B6A9-705665DF4352}"/>
          </ac:spMkLst>
        </pc:spChg>
        <pc:spChg chg="mod">
          <ac:chgData name="Sanda Roze" userId="2d62f09f-b8fc-482d-8174-2bee04092fd0" providerId="ADAL" clId="{9CF9102F-9ED9-439F-8340-EBF433A46F6F}" dt="2025-10-07T13:33:50.166" v="171" actId="20577"/>
          <ac:spMkLst>
            <pc:docMk/>
            <pc:sldMk cId="3525118398" sldId="486"/>
            <ac:spMk id="10" creationId="{45CE5A20-5277-4FEB-BE7D-F43E4D8583A3}"/>
          </ac:spMkLst>
        </pc:spChg>
        <pc:spChg chg="mod">
          <ac:chgData name="Sanda Roze" userId="2d62f09f-b8fc-482d-8174-2bee04092fd0" providerId="ADAL" clId="{9CF9102F-9ED9-439F-8340-EBF433A46F6F}" dt="2025-10-07T13:34:00.543" v="172" actId="20577"/>
          <ac:spMkLst>
            <pc:docMk/>
            <pc:sldMk cId="3525118398" sldId="486"/>
            <ac:spMk id="12" creationId="{8BE4CD51-147E-4746-B5BA-B8DB983A9FAC}"/>
          </ac:spMkLst>
        </pc:spChg>
        <pc:picChg chg="mod">
          <ac:chgData name="Sanda Roze" userId="2d62f09f-b8fc-482d-8174-2bee04092fd0" providerId="ADAL" clId="{9CF9102F-9ED9-439F-8340-EBF433A46F6F}" dt="2025-10-07T13:08:16.079" v="101" actId="1076"/>
          <ac:picMkLst>
            <pc:docMk/>
            <pc:sldMk cId="3525118398" sldId="486"/>
            <ac:picMk id="14" creationId="{CAD7F256-F6A5-40DA-807D-4821C2BB4DA2}"/>
          </ac:picMkLst>
        </pc:picChg>
      </pc:sldChg>
      <pc:sldChg chg="modSp mod">
        <pc:chgData name="Sanda Roze" userId="2d62f09f-b8fc-482d-8174-2bee04092fd0" providerId="ADAL" clId="{9CF9102F-9ED9-439F-8340-EBF433A46F6F}" dt="2025-10-07T13:37:45.869" v="186" actId="20577"/>
        <pc:sldMkLst>
          <pc:docMk/>
          <pc:sldMk cId="1021215157" sldId="488"/>
        </pc:sldMkLst>
        <pc:spChg chg="mod">
          <ac:chgData name="Sanda Roze" userId="2d62f09f-b8fc-482d-8174-2bee04092fd0" providerId="ADAL" clId="{9CF9102F-9ED9-439F-8340-EBF433A46F6F}" dt="2025-10-07T13:37:18.749" v="182" actId="1076"/>
          <ac:spMkLst>
            <pc:docMk/>
            <pc:sldMk cId="1021215157" sldId="488"/>
            <ac:spMk id="2" creationId="{782AE655-668E-3FCC-9EBC-0CB2883ACE93}"/>
          </ac:spMkLst>
        </pc:spChg>
        <pc:spChg chg="mod">
          <ac:chgData name="Sanda Roze" userId="2d62f09f-b8fc-482d-8174-2bee04092fd0" providerId="ADAL" clId="{9CF9102F-9ED9-439F-8340-EBF433A46F6F}" dt="2025-10-07T13:11:30.711" v="141" actId="14100"/>
          <ac:spMkLst>
            <pc:docMk/>
            <pc:sldMk cId="1021215157" sldId="488"/>
            <ac:spMk id="3" creationId="{0CD9CBCB-676B-3504-DC47-C66CE7EF10D7}"/>
          </ac:spMkLst>
        </pc:spChg>
        <pc:spChg chg="mod">
          <ac:chgData name="Sanda Roze" userId="2d62f09f-b8fc-482d-8174-2bee04092fd0" providerId="ADAL" clId="{9CF9102F-9ED9-439F-8340-EBF433A46F6F}" dt="2025-10-07T13:08:48.865" v="105" actId="1076"/>
          <ac:spMkLst>
            <pc:docMk/>
            <pc:sldMk cId="1021215157" sldId="488"/>
            <ac:spMk id="4" creationId="{7CB4D100-2205-4E05-9993-D2287622DAA3}"/>
          </ac:spMkLst>
        </pc:spChg>
        <pc:spChg chg="mod">
          <ac:chgData name="Sanda Roze" userId="2d62f09f-b8fc-482d-8174-2bee04092fd0" providerId="ADAL" clId="{9CF9102F-9ED9-439F-8340-EBF433A46F6F}" dt="2025-10-07T13:37:42.672" v="184" actId="20577"/>
          <ac:spMkLst>
            <pc:docMk/>
            <pc:sldMk cId="1021215157" sldId="488"/>
            <ac:spMk id="6" creationId="{CA859726-54D5-4EC5-A969-53D216DA8124}"/>
          </ac:spMkLst>
        </pc:spChg>
        <pc:spChg chg="mod">
          <ac:chgData name="Sanda Roze" userId="2d62f09f-b8fc-482d-8174-2bee04092fd0" providerId="ADAL" clId="{9CF9102F-9ED9-439F-8340-EBF433A46F6F}" dt="2025-10-07T13:37:43.750" v="185" actId="20577"/>
          <ac:spMkLst>
            <pc:docMk/>
            <pc:sldMk cId="1021215157" sldId="488"/>
            <ac:spMk id="7" creationId="{4881A652-B5F2-446D-A6AF-0CF60C355059}"/>
          </ac:spMkLst>
        </pc:spChg>
        <pc:spChg chg="mod">
          <ac:chgData name="Sanda Roze" userId="2d62f09f-b8fc-482d-8174-2bee04092fd0" providerId="ADAL" clId="{9CF9102F-9ED9-439F-8340-EBF433A46F6F}" dt="2025-10-07T13:08:59.582" v="108" actId="20577"/>
          <ac:spMkLst>
            <pc:docMk/>
            <pc:sldMk cId="1021215157" sldId="488"/>
            <ac:spMk id="8" creationId="{AA00EE11-85DD-4AED-87C2-E6D612D6E80D}"/>
          </ac:spMkLst>
        </pc:spChg>
        <pc:spChg chg="mod">
          <ac:chgData name="Sanda Roze" userId="2d62f09f-b8fc-482d-8174-2bee04092fd0" providerId="ADAL" clId="{9CF9102F-9ED9-439F-8340-EBF433A46F6F}" dt="2025-10-07T13:37:45.869" v="186" actId="20577"/>
          <ac:spMkLst>
            <pc:docMk/>
            <pc:sldMk cId="1021215157" sldId="488"/>
            <ac:spMk id="15" creationId="{0A4F481F-9882-449A-AD10-88001720960C}"/>
          </ac:spMkLst>
        </pc:spChg>
      </pc:sldChg>
      <pc:sldChg chg="modSp mod">
        <pc:chgData name="Sanda Roze" userId="2d62f09f-b8fc-482d-8174-2bee04092fd0" providerId="ADAL" clId="{9CF9102F-9ED9-439F-8340-EBF433A46F6F}" dt="2025-10-07T13:39:15.659" v="201" actId="20577"/>
        <pc:sldMkLst>
          <pc:docMk/>
          <pc:sldMk cId="3657636097" sldId="489"/>
        </pc:sldMkLst>
        <pc:spChg chg="mod">
          <ac:chgData name="Sanda Roze" userId="2d62f09f-b8fc-482d-8174-2bee04092fd0" providerId="ADAL" clId="{9CF9102F-9ED9-439F-8340-EBF433A46F6F}" dt="2025-10-07T13:11:39.140" v="143" actId="14100"/>
          <ac:spMkLst>
            <pc:docMk/>
            <pc:sldMk cId="3657636097" sldId="489"/>
            <ac:spMk id="2" creationId="{FD41EBBA-B338-82E3-1714-595394D2F712}"/>
          </ac:spMkLst>
        </pc:spChg>
        <pc:spChg chg="mod">
          <ac:chgData name="Sanda Roze" userId="2d62f09f-b8fc-482d-8174-2bee04092fd0" providerId="ADAL" clId="{9CF9102F-9ED9-439F-8340-EBF433A46F6F}" dt="2025-10-07T13:39:09.418" v="199" actId="20577"/>
          <ac:spMkLst>
            <pc:docMk/>
            <pc:sldMk cId="3657636097" sldId="489"/>
            <ac:spMk id="3" creationId="{0929225E-EDBA-7775-BF7E-F95C263068E8}"/>
          </ac:spMkLst>
        </pc:spChg>
        <pc:spChg chg="mod">
          <ac:chgData name="Sanda Roze" userId="2d62f09f-b8fc-482d-8174-2bee04092fd0" providerId="ADAL" clId="{9CF9102F-9ED9-439F-8340-EBF433A46F6F}" dt="2025-10-07T13:09:42.033" v="113" actId="1076"/>
          <ac:spMkLst>
            <pc:docMk/>
            <pc:sldMk cId="3657636097" sldId="489"/>
            <ac:spMk id="4" creationId="{7CB4D100-2205-4E05-9993-D2287622DAA3}"/>
          </ac:spMkLst>
        </pc:spChg>
        <pc:spChg chg="mod">
          <ac:chgData name="Sanda Roze" userId="2d62f09f-b8fc-482d-8174-2bee04092fd0" providerId="ADAL" clId="{9CF9102F-9ED9-439F-8340-EBF433A46F6F}" dt="2025-10-07T13:39:15.659" v="201" actId="20577"/>
          <ac:spMkLst>
            <pc:docMk/>
            <pc:sldMk cId="3657636097" sldId="489"/>
            <ac:spMk id="6" creationId="{CA859726-54D5-4EC5-A969-53D216DA8124}"/>
          </ac:spMkLst>
        </pc:spChg>
        <pc:spChg chg="mod">
          <ac:chgData name="Sanda Roze" userId="2d62f09f-b8fc-482d-8174-2bee04092fd0" providerId="ADAL" clId="{9CF9102F-9ED9-439F-8340-EBF433A46F6F}" dt="2025-10-07T13:38:45.762" v="192" actId="1076"/>
          <ac:spMkLst>
            <pc:docMk/>
            <pc:sldMk cId="3657636097" sldId="489"/>
            <ac:spMk id="7" creationId="{4881A652-B5F2-446D-A6AF-0CF60C355059}"/>
          </ac:spMkLst>
        </pc:spChg>
        <pc:spChg chg="mod">
          <ac:chgData name="Sanda Roze" userId="2d62f09f-b8fc-482d-8174-2bee04092fd0" providerId="ADAL" clId="{9CF9102F-9ED9-439F-8340-EBF433A46F6F}" dt="2025-10-07T13:38:50.690" v="194" actId="1076"/>
          <ac:spMkLst>
            <pc:docMk/>
            <pc:sldMk cId="3657636097" sldId="489"/>
            <ac:spMk id="10" creationId="{DDE06068-70A4-463F-BB6D-6BDC7F7E4CD3}"/>
          </ac:spMkLst>
        </pc:spChg>
        <pc:picChg chg="mod">
          <ac:chgData name="Sanda Roze" userId="2d62f09f-b8fc-482d-8174-2bee04092fd0" providerId="ADAL" clId="{9CF9102F-9ED9-439F-8340-EBF433A46F6F}" dt="2025-10-07T13:38:47.682" v="193" actId="1076"/>
          <ac:picMkLst>
            <pc:docMk/>
            <pc:sldMk cId="3657636097" sldId="489"/>
            <ac:picMk id="8" creationId="{536BED71-5977-4518-8498-F72A3A71B766}"/>
          </ac:picMkLst>
        </pc:picChg>
        <pc:picChg chg="mod">
          <ac:chgData name="Sanda Roze" userId="2d62f09f-b8fc-482d-8174-2bee04092fd0" providerId="ADAL" clId="{9CF9102F-9ED9-439F-8340-EBF433A46F6F}" dt="2025-10-07T13:39:05.946" v="198" actId="1076"/>
          <ac:picMkLst>
            <pc:docMk/>
            <pc:sldMk cId="3657636097" sldId="489"/>
            <ac:picMk id="9" creationId="{A9DCAA8A-BD76-45C5-8838-ACF77D4403DB}"/>
          </ac:picMkLst>
        </pc:picChg>
        <pc:picChg chg="mod">
          <ac:chgData name="Sanda Roze" userId="2d62f09f-b8fc-482d-8174-2bee04092fd0" providerId="ADAL" clId="{9CF9102F-9ED9-439F-8340-EBF433A46F6F}" dt="2025-10-07T13:38:19.329" v="188" actId="1076"/>
          <ac:picMkLst>
            <pc:docMk/>
            <pc:sldMk cId="3657636097" sldId="489"/>
            <ac:picMk id="11" creationId="{7DE77E51-2FFC-4BE9-A5F4-8F3713EA92F7}"/>
          </ac:picMkLst>
        </pc:picChg>
        <pc:picChg chg="mod">
          <ac:chgData name="Sanda Roze" userId="2d62f09f-b8fc-482d-8174-2bee04092fd0" providerId="ADAL" clId="{9CF9102F-9ED9-439F-8340-EBF433A46F6F}" dt="2025-10-07T13:38:53.224" v="195" actId="1076"/>
          <ac:picMkLst>
            <pc:docMk/>
            <pc:sldMk cId="3657636097" sldId="489"/>
            <ac:picMk id="12" creationId="{B0C71410-0B46-44FD-8763-1C87030C42B3}"/>
          </ac:picMkLst>
        </pc:picChg>
      </pc:sldChg>
      <pc:sldChg chg="modSp mod">
        <pc:chgData name="Sanda Roze" userId="2d62f09f-b8fc-482d-8174-2bee04092fd0" providerId="ADAL" clId="{9CF9102F-9ED9-439F-8340-EBF433A46F6F}" dt="2025-10-07T13:10:53.802" v="129" actId="14100"/>
        <pc:sldMkLst>
          <pc:docMk/>
          <pc:sldMk cId="371961691" sldId="490"/>
        </pc:sldMkLst>
        <pc:spChg chg="mod">
          <ac:chgData name="Sanda Roze" userId="2d62f09f-b8fc-482d-8174-2bee04092fd0" providerId="ADAL" clId="{9CF9102F-9ED9-439F-8340-EBF433A46F6F}" dt="2025-10-07T13:10:53.802" v="129" actId="14100"/>
          <ac:spMkLst>
            <pc:docMk/>
            <pc:sldMk cId="371961691" sldId="490"/>
            <ac:spMk id="2" creationId="{B23A81C6-C462-947F-F508-10B85728738E}"/>
          </ac:spMkLst>
        </pc:spChg>
        <pc:spChg chg="mod">
          <ac:chgData name="Sanda Roze" userId="2d62f09f-b8fc-482d-8174-2bee04092fd0" providerId="ADAL" clId="{9CF9102F-9ED9-439F-8340-EBF433A46F6F}" dt="2025-10-07T13:06:11.932" v="86" actId="1076"/>
          <ac:spMkLst>
            <pc:docMk/>
            <pc:sldMk cId="371961691" sldId="490"/>
            <ac:spMk id="5" creationId="{4BFA5255-3DF9-4973-8206-97D1EDD0A2CC}"/>
          </ac:spMkLst>
        </pc:spChg>
      </pc:sldChg>
      <pc:sldChg chg="addSp delSp modSp mod">
        <pc:chgData name="Sanda Roze" userId="2d62f09f-b8fc-482d-8174-2bee04092fd0" providerId="ADAL" clId="{9CF9102F-9ED9-439F-8340-EBF433A46F6F}" dt="2025-10-07T13:10:30.257" v="122" actId="14100"/>
        <pc:sldMkLst>
          <pc:docMk/>
          <pc:sldMk cId="1180877332" sldId="491"/>
        </pc:sldMkLst>
        <pc:spChg chg="mod">
          <ac:chgData name="Sanda Roze" userId="2d62f09f-b8fc-482d-8174-2bee04092fd0" providerId="ADAL" clId="{9CF9102F-9ED9-439F-8340-EBF433A46F6F}" dt="2025-10-07T13:10:30.257" v="122" actId="14100"/>
          <ac:spMkLst>
            <pc:docMk/>
            <pc:sldMk cId="1180877332" sldId="491"/>
            <ac:spMk id="2" creationId="{3C5A8F2E-BD83-A0FF-EF81-56336A400AD3}"/>
          </ac:spMkLst>
        </pc:spChg>
        <pc:spChg chg="del">
          <ac:chgData name="Sanda Roze" userId="2d62f09f-b8fc-482d-8174-2bee04092fd0" providerId="ADAL" clId="{9CF9102F-9ED9-439F-8340-EBF433A46F6F}" dt="2025-10-07T13:02:18.283" v="64" actId="478"/>
          <ac:spMkLst>
            <pc:docMk/>
            <pc:sldMk cId="1180877332" sldId="491"/>
            <ac:spMk id="4" creationId="{7CB4D100-2205-4E05-9993-D2287622DAA3}"/>
          </ac:spMkLst>
        </pc:spChg>
        <pc:spChg chg="add mod">
          <ac:chgData name="Sanda Roze" userId="2d62f09f-b8fc-482d-8174-2bee04092fd0" providerId="ADAL" clId="{9CF9102F-9ED9-439F-8340-EBF433A46F6F}" dt="2025-10-07T13:02:19.028" v="65"/>
          <ac:spMkLst>
            <pc:docMk/>
            <pc:sldMk cId="1180877332" sldId="491"/>
            <ac:spMk id="7" creationId="{D28A065D-5922-D83A-AFB0-53CA9A859A0B}"/>
          </ac:spMkLst>
        </pc:spChg>
      </pc:sldChg>
      <pc:sldChg chg="addSp delSp modSp mod">
        <pc:chgData name="Sanda Roze" userId="2d62f09f-b8fc-482d-8174-2bee04092fd0" providerId="ADAL" clId="{9CF9102F-9ED9-439F-8340-EBF433A46F6F}" dt="2025-10-07T13:10:34.082" v="123" actId="14100"/>
        <pc:sldMkLst>
          <pc:docMk/>
          <pc:sldMk cId="2149488722" sldId="492"/>
        </pc:sldMkLst>
        <pc:spChg chg="mod">
          <ac:chgData name="Sanda Roze" userId="2d62f09f-b8fc-482d-8174-2bee04092fd0" providerId="ADAL" clId="{9CF9102F-9ED9-439F-8340-EBF433A46F6F}" dt="2025-10-07T13:10:34.082" v="123" actId="14100"/>
          <ac:spMkLst>
            <pc:docMk/>
            <pc:sldMk cId="2149488722" sldId="492"/>
            <ac:spMk id="3" creationId="{F4D42120-6FD9-DFCC-6889-C03513D781F8}"/>
          </ac:spMkLst>
        </pc:spChg>
        <pc:spChg chg="del">
          <ac:chgData name="Sanda Roze" userId="2d62f09f-b8fc-482d-8174-2bee04092fd0" providerId="ADAL" clId="{9CF9102F-9ED9-439F-8340-EBF433A46F6F}" dt="2025-10-07T13:02:24.829" v="66" actId="478"/>
          <ac:spMkLst>
            <pc:docMk/>
            <pc:sldMk cId="2149488722" sldId="492"/>
            <ac:spMk id="4" creationId="{7CB4D100-2205-4E05-9993-D2287622DAA3}"/>
          </ac:spMkLst>
        </pc:spChg>
        <pc:spChg chg="add mod">
          <ac:chgData name="Sanda Roze" userId="2d62f09f-b8fc-482d-8174-2bee04092fd0" providerId="ADAL" clId="{9CF9102F-9ED9-439F-8340-EBF433A46F6F}" dt="2025-10-07T13:02:25.233" v="67"/>
          <ac:spMkLst>
            <pc:docMk/>
            <pc:sldMk cId="2149488722" sldId="492"/>
            <ac:spMk id="7" creationId="{46956830-CB38-8928-067F-6ABB8635FCA0}"/>
          </ac:spMkLst>
        </pc:spChg>
      </pc:sldChg>
      <pc:sldChg chg="addSp delSp modSp mod">
        <pc:chgData name="Sanda Roze" userId="2d62f09f-b8fc-482d-8174-2bee04092fd0" providerId="ADAL" clId="{9CF9102F-9ED9-439F-8340-EBF433A46F6F}" dt="2025-10-07T13:10:37.390" v="124" actId="14100"/>
        <pc:sldMkLst>
          <pc:docMk/>
          <pc:sldMk cId="547549613" sldId="493"/>
        </pc:sldMkLst>
        <pc:spChg chg="mod">
          <ac:chgData name="Sanda Roze" userId="2d62f09f-b8fc-482d-8174-2bee04092fd0" providerId="ADAL" clId="{9CF9102F-9ED9-439F-8340-EBF433A46F6F}" dt="2025-10-07T13:10:37.390" v="124" actId="14100"/>
          <ac:spMkLst>
            <pc:docMk/>
            <pc:sldMk cId="547549613" sldId="493"/>
            <ac:spMk id="2" creationId="{E5F22BD0-F9F4-5FA1-05C9-4E858E2F70DB}"/>
          </ac:spMkLst>
        </pc:spChg>
        <pc:spChg chg="del">
          <ac:chgData name="Sanda Roze" userId="2d62f09f-b8fc-482d-8174-2bee04092fd0" providerId="ADAL" clId="{9CF9102F-9ED9-439F-8340-EBF433A46F6F}" dt="2025-10-07T13:02:38.364" v="68" actId="478"/>
          <ac:spMkLst>
            <pc:docMk/>
            <pc:sldMk cId="547549613" sldId="493"/>
            <ac:spMk id="4" creationId="{7CB4D100-2205-4E05-9993-D2287622DAA3}"/>
          </ac:spMkLst>
        </pc:spChg>
        <pc:spChg chg="add mod">
          <ac:chgData name="Sanda Roze" userId="2d62f09f-b8fc-482d-8174-2bee04092fd0" providerId="ADAL" clId="{9CF9102F-9ED9-439F-8340-EBF433A46F6F}" dt="2025-10-07T13:02:38.721" v="69"/>
          <ac:spMkLst>
            <pc:docMk/>
            <pc:sldMk cId="547549613" sldId="493"/>
            <ac:spMk id="7" creationId="{3E9452EC-0E88-78A6-98F5-49190185299F}"/>
          </ac:spMkLst>
        </pc:spChg>
      </pc:sldChg>
      <pc:sldChg chg="modSp mod">
        <pc:chgData name="Sanda Roze" userId="2d62f09f-b8fc-482d-8174-2bee04092fd0" providerId="ADAL" clId="{9CF9102F-9ED9-439F-8340-EBF433A46F6F}" dt="2025-10-07T13:32:47.322" v="169" actId="6549"/>
        <pc:sldMkLst>
          <pc:docMk/>
          <pc:sldMk cId="1011431220" sldId="494"/>
        </pc:sldMkLst>
        <pc:spChg chg="mod">
          <ac:chgData name="Sanda Roze" userId="2d62f09f-b8fc-482d-8174-2bee04092fd0" providerId="ADAL" clId="{9CF9102F-9ED9-439F-8340-EBF433A46F6F}" dt="2025-10-07T13:32:47.322" v="169" actId="6549"/>
          <ac:spMkLst>
            <pc:docMk/>
            <pc:sldMk cId="1011431220" sldId="494"/>
            <ac:spMk id="2" creationId="{F6562FB6-2CB4-2EDB-7379-AF8B3F5C08E7}"/>
          </ac:spMkLst>
        </pc:spChg>
        <pc:spChg chg="mod">
          <ac:chgData name="Sanda Roze" userId="2d62f09f-b8fc-482d-8174-2bee04092fd0" providerId="ADAL" clId="{9CF9102F-9ED9-439F-8340-EBF433A46F6F}" dt="2025-10-07T13:11:20.468" v="138" actId="14100"/>
          <ac:spMkLst>
            <pc:docMk/>
            <pc:sldMk cId="1011431220" sldId="494"/>
            <ac:spMk id="3" creationId="{E8D2940C-439F-5F9D-0E9D-AD3CC7927439}"/>
          </ac:spMkLst>
        </pc:spChg>
        <pc:spChg chg="mod">
          <ac:chgData name="Sanda Roze" userId="2d62f09f-b8fc-482d-8174-2bee04092fd0" providerId="ADAL" clId="{9CF9102F-9ED9-439F-8340-EBF433A46F6F}" dt="2025-10-07T13:07:56.229" v="98" actId="1076"/>
          <ac:spMkLst>
            <pc:docMk/>
            <pc:sldMk cId="1011431220" sldId="494"/>
            <ac:spMk id="4" creationId="{7CB4D100-2205-4E05-9993-D2287622DAA3}"/>
          </ac:spMkLst>
        </pc:spChg>
        <pc:spChg chg="mod">
          <ac:chgData name="Sanda Roze" userId="2d62f09f-b8fc-482d-8174-2bee04092fd0" providerId="ADAL" clId="{9CF9102F-9ED9-439F-8340-EBF433A46F6F}" dt="2025-10-07T13:32:40.259" v="168" actId="20577"/>
          <ac:spMkLst>
            <pc:docMk/>
            <pc:sldMk cId="1011431220" sldId="494"/>
            <ac:spMk id="9" creationId="{ABE094AB-8E0C-4F8F-9A56-515ACE860BB6}"/>
          </ac:spMkLst>
        </pc:spChg>
      </pc:sldChg>
      <pc:sldChg chg="delSp modSp mod">
        <pc:chgData name="Sanda Roze" userId="2d62f09f-b8fc-482d-8174-2bee04092fd0" providerId="ADAL" clId="{9CF9102F-9ED9-439F-8340-EBF433A46F6F}" dt="2025-10-07T13:19:42.632" v="150" actId="478"/>
        <pc:sldMkLst>
          <pc:docMk/>
          <pc:sldMk cId="749193735" sldId="495"/>
        </pc:sldMkLst>
        <pc:spChg chg="mod">
          <ac:chgData name="Sanda Roze" userId="2d62f09f-b8fc-482d-8174-2bee04092fd0" providerId="ADAL" clId="{9CF9102F-9ED9-439F-8340-EBF433A46F6F}" dt="2025-10-07T13:00:06.316" v="55" actId="1076"/>
          <ac:spMkLst>
            <pc:docMk/>
            <pc:sldMk cId="749193735" sldId="495"/>
            <ac:spMk id="2" creationId="{FC7E1B77-D15F-CFD5-77FE-4AFA9FEB9173}"/>
          </ac:spMkLst>
        </pc:spChg>
        <pc:spChg chg="del">
          <ac:chgData name="Sanda Roze" userId="2d62f09f-b8fc-482d-8174-2bee04092fd0" providerId="ADAL" clId="{9CF9102F-9ED9-439F-8340-EBF433A46F6F}" dt="2025-10-07T13:19:42.632" v="150" actId="478"/>
          <ac:spMkLst>
            <pc:docMk/>
            <pc:sldMk cId="749193735" sldId="495"/>
            <ac:spMk id="4" creationId="{A1CAF61E-6F4D-24C7-DC37-9323919C8D69}"/>
          </ac:spMkLst>
        </pc:spChg>
        <pc:spChg chg="del">
          <ac:chgData name="Sanda Roze" userId="2d62f09f-b8fc-482d-8174-2bee04092fd0" providerId="ADAL" clId="{9CF9102F-9ED9-439F-8340-EBF433A46F6F}" dt="2025-10-07T13:19:41.192" v="149" actId="478"/>
          <ac:spMkLst>
            <pc:docMk/>
            <pc:sldMk cId="749193735" sldId="495"/>
            <ac:spMk id="5" creationId="{DBCC48C8-0141-4069-E0D6-E69ADEAB8A9F}"/>
          </ac:spMkLst>
        </pc:spChg>
        <pc:spChg chg="mod">
          <ac:chgData name="Sanda Roze" userId="2d62f09f-b8fc-482d-8174-2bee04092fd0" providerId="ADAL" clId="{9CF9102F-9ED9-439F-8340-EBF433A46F6F}" dt="2025-10-07T13:00:26.039" v="57" actId="20577"/>
          <ac:spMkLst>
            <pc:docMk/>
            <pc:sldMk cId="749193735" sldId="495"/>
            <ac:spMk id="8" creationId="{2CDE5CAC-8DA3-D399-5329-6DBCE7D248E5}"/>
          </ac:spMkLst>
        </pc:spChg>
      </pc:sldChg>
      <pc:sldChg chg="delSp modSp mod">
        <pc:chgData name="Sanda Roze" userId="2d62f09f-b8fc-482d-8174-2bee04092fd0" providerId="ADAL" clId="{9CF9102F-9ED9-439F-8340-EBF433A46F6F}" dt="2025-10-07T13:11:02.763" v="133" actId="478"/>
        <pc:sldMkLst>
          <pc:docMk/>
          <pc:sldMk cId="1149510320" sldId="496"/>
        </pc:sldMkLst>
        <pc:spChg chg="del">
          <ac:chgData name="Sanda Roze" userId="2d62f09f-b8fc-482d-8174-2bee04092fd0" providerId="ADAL" clId="{9CF9102F-9ED9-439F-8340-EBF433A46F6F}" dt="2025-10-07T13:11:02.763" v="133" actId="478"/>
          <ac:spMkLst>
            <pc:docMk/>
            <pc:sldMk cId="1149510320" sldId="496"/>
            <ac:spMk id="4" creationId="{1592D3F9-3762-951F-E062-3CC00DC8C459}"/>
          </ac:spMkLst>
        </pc:spChg>
        <pc:spChg chg="del">
          <ac:chgData name="Sanda Roze" userId="2d62f09f-b8fc-482d-8174-2bee04092fd0" providerId="ADAL" clId="{9CF9102F-9ED9-439F-8340-EBF433A46F6F}" dt="2025-10-07T13:11:01.621" v="132" actId="478"/>
          <ac:spMkLst>
            <pc:docMk/>
            <pc:sldMk cId="1149510320" sldId="496"/>
            <ac:spMk id="5" creationId="{F2DAC0FA-7C93-F295-673A-6DB26F8C632F}"/>
          </ac:spMkLst>
        </pc:spChg>
        <pc:spChg chg="mod">
          <ac:chgData name="Sanda Roze" userId="2d62f09f-b8fc-482d-8174-2bee04092fd0" providerId="ADAL" clId="{9CF9102F-9ED9-439F-8340-EBF433A46F6F}" dt="2025-10-07T13:11:00.012" v="131" actId="14100"/>
          <ac:spMkLst>
            <pc:docMk/>
            <pc:sldMk cId="1149510320" sldId="496"/>
            <ac:spMk id="6" creationId="{BF331486-0EA1-A2C3-966A-5B684FDB6AFD}"/>
          </ac:spMkLst>
        </pc:spChg>
        <pc:graphicFrameChg chg="mod">
          <ac:chgData name="Sanda Roze" userId="2d62f09f-b8fc-482d-8174-2bee04092fd0" providerId="ADAL" clId="{9CF9102F-9ED9-439F-8340-EBF433A46F6F}" dt="2025-10-07T13:07:00.771" v="91" actId="1076"/>
          <ac:graphicFrameMkLst>
            <pc:docMk/>
            <pc:sldMk cId="1149510320" sldId="496"/>
            <ac:graphicFrameMk id="3" creationId="{1857B138-9AF4-DC17-6B86-CBAA80E3BFE8}"/>
          </ac:graphicFrameMkLst>
        </pc:graphicFrameChg>
      </pc:sldChg>
      <pc:sldChg chg="modSp mod">
        <pc:chgData name="Sanda Roze" userId="2d62f09f-b8fc-482d-8174-2bee04092fd0" providerId="ADAL" clId="{9CF9102F-9ED9-439F-8340-EBF433A46F6F}" dt="2025-10-07T13:36:58.466" v="180" actId="207"/>
        <pc:sldMkLst>
          <pc:docMk/>
          <pc:sldMk cId="3285192400" sldId="497"/>
        </pc:sldMkLst>
        <pc:spChg chg="mod">
          <ac:chgData name="Sanda Roze" userId="2d62f09f-b8fc-482d-8174-2bee04092fd0" providerId="ADAL" clId="{9CF9102F-9ED9-439F-8340-EBF433A46F6F}" dt="2025-10-07T13:36:58.466" v="180" actId="207"/>
          <ac:spMkLst>
            <pc:docMk/>
            <pc:sldMk cId="3285192400" sldId="497"/>
            <ac:spMk id="2" creationId="{F6562FB6-2CB4-2EDB-7379-AF8B3F5C08E7}"/>
          </ac:spMkLst>
        </pc:spChg>
        <pc:spChg chg="mod">
          <ac:chgData name="Sanda Roze" userId="2d62f09f-b8fc-482d-8174-2bee04092fd0" providerId="ADAL" clId="{9CF9102F-9ED9-439F-8340-EBF433A46F6F}" dt="2025-10-07T13:07:13.698" v="93" actId="1076"/>
          <ac:spMkLst>
            <pc:docMk/>
            <pc:sldMk cId="3285192400" sldId="497"/>
            <ac:spMk id="4" creationId="{7CB4D100-2205-4E05-9993-D2287622DAA3}"/>
          </ac:spMkLst>
        </pc:spChg>
        <pc:spChg chg="mod">
          <ac:chgData name="Sanda Roze" userId="2d62f09f-b8fc-482d-8174-2bee04092fd0" providerId="ADAL" clId="{9CF9102F-9ED9-439F-8340-EBF433A46F6F}" dt="2025-10-07T13:32:04.972" v="163" actId="20577"/>
          <ac:spMkLst>
            <pc:docMk/>
            <pc:sldMk cId="3285192400" sldId="497"/>
            <ac:spMk id="6" creationId="{CA859726-54D5-4EC5-A969-53D216DA8124}"/>
          </ac:spMkLst>
        </pc:spChg>
        <pc:spChg chg="mod">
          <ac:chgData name="Sanda Roze" userId="2d62f09f-b8fc-482d-8174-2bee04092fd0" providerId="ADAL" clId="{9CF9102F-9ED9-439F-8340-EBF433A46F6F}" dt="2025-10-07T13:32:02.997" v="162" actId="20577"/>
          <ac:spMkLst>
            <pc:docMk/>
            <pc:sldMk cId="3285192400" sldId="497"/>
            <ac:spMk id="7" creationId="{4881A652-B5F2-446D-A6AF-0CF60C355059}"/>
          </ac:spMkLst>
        </pc:spChg>
        <pc:spChg chg="mod">
          <ac:chgData name="Sanda Roze" userId="2d62f09f-b8fc-482d-8174-2bee04092fd0" providerId="ADAL" clId="{9CF9102F-9ED9-439F-8340-EBF433A46F6F}" dt="2025-10-07T13:11:06.728" v="134" actId="14100"/>
          <ac:spMkLst>
            <pc:docMk/>
            <pc:sldMk cId="3285192400" sldId="497"/>
            <ac:spMk id="9" creationId="{6401094C-85B6-B915-2919-8175F0049723}"/>
          </ac:spMkLst>
        </pc:spChg>
      </pc:sldChg>
      <pc:sldChg chg="delSp modSp mod">
        <pc:chgData name="Sanda Roze" userId="2d62f09f-b8fc-482d-8174-2bee04092fd0" providerId="ADAL" clId="{9CF9102F-9ED9-439F-8340-EBF433A46F6F}" dt="2025-10-07T13:11:17.268" v="137" actId="14100"/>
        <pc:sldMkLst>
          <pc:docMk/>
          <pc:sldMk cId="1806483186" sldId="498"/>
        </pc:sldMkLst>
        <pc:spChg chg="mod">
          <ac:chgData name="Sanda Roze" userId="2d62f09f-b8fc-482d-8174-2bee04092fd0" providerId="ADAL" clId="{9CF9102F-9ED9-439F-8340-EBF433A46F6F}" dt="2025-10-07T13:07:41.067" v="96" actId="1076"/>
          <ac:spMkLst>
            <pc:docMk/>
            <pc:sldMk cId="1806483186" sldId="498"/>
            <ac:spMk id="2" creationId="{16A2E51A-A51A-7333-8FE2-EDBEA71C272B}"/>
          </ac:spMkLst>
        </pc:spChg>
        <pc:spChg chg="del">
          <ac:chgData name="Sanda Roze" userId="2d62f09f-b8fc-482d-8174-2bee04092fd0" providerId="ADAL" clId="{9CF9102F-9ED9-439F-8340-EBF433A46F6F}" dt="2025-10-07T13:11:11.748" v="135" actId="478"/>
          <ac:spMkLst>
            <pc:docMk/>
            <pc:sldMk cId="1806483186" sldId="498"/>
            <ac:spMk id="4" creationId="{2FB1A5AD-9818-B58D-6E94-14DC98931845}"/>
          </ac:spMkLst>
        </pc:spChg>
        <pc:spChg chg="del">
          <ac:chgData name="Sanda Roze" userId="2d62f09f-b8fc-482d-8174-2bee04092fd0" providerId="ADAL" clId="{9CF9102F-9ED9-439F-8340-EBF433A46F6F}" dt="2025-10-07T13:11:14.178" v="136" actId="478"/>
          <ac:spMkLst>
            <pc:docMk/>
            <pc:sldMk cId="1806483186" sldId="498"/>
            <ac:spMk id="5" creationId="{08CE9B42-808A-73C6-774E-7DFF643A4C7B}"/>
          </ac:spMkLst>
        </pc:spChg>
        <pc:spChg chg="mod">
          <ac:chgData name="Sanda Roze" userId="2d62f09f-b8fc-482d-8174-2bee04092fd0" providerId="ADAL" clId="{9CF9102F-9ED9-439F-8340-EBF433A46F6F}" dt="2025-10-07T13:11:17.268" v="137" actId="14100"/>
          <ac:spMkLst>
            <pc:docMk/>
            <pc:sldMk cId="1806483186" sldId="498"/>
            <ac:spMk id="7" creationId="{981E23A7-BC65-5155-CE86-65F1097C0CC4}"/>
          </ac:spMkLst>
        </pc:spChg>
      </pc:sldChg>
      <pc:sldChg chg="addSp delSp modSp mod">
        <pc:chgData name="Sanda Roze" userId="2d62f09f-b8fc-482d-8174-2bee04092fd0" providerId="ADAL" clId="{9CF9102F-9ED9-439F-8340-EBF433A46F6F}" dt="2025-10-07T13:10:40.638" v="125" actId="14100"/>
        <pc:sldMkLst>
          <pc:docMk/>
          <pc:sldMk cId="2066392860" sldId="499"/>
        </pc:sldMkLst>
        <pc:spChg chg="mod">
          <ac:chgData name="Sanda Roze" userId="2d62f09f-b8fc-482d-8174-2bee04092fd0" providerId="ADAL" clId="{9CF9102F-9ED9-439F-8340-EBF433A46F6F}" dt="2025-10-07T13:10:40.638" v="125" actId="14100"/>
          <ac:spMkLst>
            <pc:docMk/>
            <pc:sldMk cId="2066392860" sldId="499"/>
            <ac:spMk id="3" creationId="{C13177D9-AB87-9C80-8C63-39CA663237FA}"/>
          </ac:spMkLst>
        </pc:spChg>
        <pc:spChg chg="del">
          <ac:chgData name="Sanda Roze" userId="2d62f09f-b8fc-482d-8174-2bee04092fd0" providerId="ADAL" clId="{9CF9102F-9ED9-439F-8340-EBF433A46F6F}" dt="2025-10-07T13:02:44.797" v="70" actId="478"/>
          <ac:spMkLst>
            <pc:docMk/>
            <pc:sldMk cId="2066392860" sldId="499"/>
            <ac:spMk id="4" creationId="{7CB4D100-2205-4E05-9993-D2287622DAA3}"/>
          </ac:spMkLst>
        </pc:spChg>
        <pc:spChg chg="mod">
          <ac:chgData name="Sanda Roze" userId="2d62f09f-b8fc-482d-8174-2bee04092fd0" providerId="ADAL" clId="{9CF9102F-9ED9-439F-8340-EBF433A46F6F}" dt="2025-10-07T13:05:20.360" v="78" actId="207"/>
          <ac:spMkLst>
            <pc:docMk/>
            <pc:sldMk cId="2066392860" sldId="499"/>
            <ac:spMk id="7" creationId="{F8EBF447-A774-4B83-A47E-28E24B8D477D}"/>
          </ac:spMkLst>
        </pc:spChg>
        <pc:spChg chg="add mod">
          <ac:chgData name="Sanda Roze" userId="2d62f09f-b8fc-482d-8174-2bee04092fd0" providerId="ADAL" clId="{9CF9102F-9ED9-439F-8340-EBF433A46F6F}" dt="2025-10-07T13:02:45.090" v="71"/>
          <ac:spMkLst>
            <pc:docMk/>
            <pc:sldMk cId="2066392860" sldId="499"/>
            <ac:spMk id="8" creationId="{1BB1F872-F9D0-CF70-5B8B-8E483A2D0FE8}"/>
          </ac:spMkLst>
        </pc:spChg>
      </pc:sldChg>
      <pc:sldChg chg="modSp mod">
        <pc:chgData name="Sanda Roze" userId="2d62f09f-b8fc-482d-8174-2bee04092fd0" providerId="ADAL" clId="{9CF9102F-9ED9-439F-8340-EBF433A46F6F}" dt="2025-10-07T13:37:58.955" v="187" actId="20577"/>
        <pc:sldMkLst>
          <pc:docMk/>
          <pc:sldMk cId="2929024960" sldId="500"/>
        </pc:sldMkLst>
        <pc:spChg chg="mod">
          <ac:chgData name="Sanda Roze" userId="2d62f09f-b8fc-482d-8174-2bee04092fd0" providerId="ADAL" clId="{9CF9102F-9ED9-439F-8340-EBF433A46F6F}" dt="2025-10-07T13:11:35.648" v="142" actId="14100"/>
          <ac:spMkLst>
            <pc:docMk/>
            <pc:sldMk cId="2929024960" sldId="500"/>
            <ac:spMk id="2" creationId="{E05A4D6D-5D08-4247-09C6-2F0C43F8BD2C}"/>
          </ac:spMkLst>
        </pc:spChg>
        <pc:spChg chg="mod">
          <ac:chgData name="Sanda Roze" userId="2d62f09f-b8fc-482d-8174-2bee04092fd0" providerId="ADAL" clId="{9CF9102F-9ED9-439F-8340-EBF433A46F6F}" dt="2025-10-07T13:09:23.004" v="111" actId="1076"/>
          <ac:spMkLst>
            <pc:docMk/>
            <pc:sldMk cId="2929024960" sldId="500"/>
            <ac:spMk id="4" creationId="{B5E624E2-D657-3A59-E549-84E055AC7411}"/>
          </ac:spMkLst>
        </pc:spChg>
        <pc:spChg chg="mod">
          <ac:chgData name="Sanda Roze" userId="2d62f09f-b8fc-482d-8174-2bee04092fd0" providerId="ADAL" clId="{9CF9102F-9ED9-439F-8340-EBF433A46F6F}" dt="2025-10-07T13:37:58.955" v="187" actId="20577"/>
          <ac:spMkLst>
            <pc:docMk/>
            <pc:sldMk cId="2929024960" sldId="500"/>
            <ac:spMk id="6" creationId="{9440C669-3DAD-E057-2C32-E9DEA7F7494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53E4D-DC70-4D59-A07D-462C8618D3C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5B9F1848-7949-4E27-A2FA-CFAE0BD7E55A}">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rPr>
            <a:t>Kritēriji</a:t>
          </a:r>
        </a:p>
      </dgm:t>
    </dgm:pt>
    <dgm:pt modelId="{ED43907F-48AE-4898-8351-51A7CAB8B859}" type="parTrans" cxnId="{30E34660-716F-454D-844D-0012773BC545}">
      <dgm:prSet/>
      <dgm:spPr/>
      <dgm:t>
        <a:bodyPr/>
        <a:lstStyle/>
        <a:p>
          <a:endParaRPr lang="lv-LV"/>
        </a:p>
      </dgm:t>
    </dgm:pt>
    <dgm:pt modelId="{D489F156-2E50-4C04-9777-B2D27E5C8340}" type="sibTrans" cxnId="{30E34660-716F-454D-844D-0012773BC545}">
      <dgm:prSet/>
      <dgm:spPr/>
      <dgm:t>
        <a:bodyPr/>
        <a:lstStyle/>
        <a:p>
          <a:endParaRPr lang="lv-LV"/>
        </a:p>
      </dgm:t>
    </dgm:pt>
    <dgm:pt modelId="{CC5F0C6E-1184-442D-9136-DB75DACABBDC}">
      <dgm:prSet phldrT="[Text]"/>
      <dgm:spPr>
        <a:solidFill>
          <a:schemeClr val="accent2">
            <a:lumMod val="60000"/>
            <a:lumOff val="40000"/>
          </a:schemeClr>
        </a:solidFill>
      </dgm:spPr>
      <dgm:t>
        <a:bodyPr/>
        <a:lstStyle/>
        <a:p>
          <a:r>
            <a:rPr lang="lv-LV" dirty="0">
              <a:latin typeface="Verdana" panose="020B0604030504040204" pitchFamily="34" charset="0"/>
              <a:ea typeface="Verdana" panose="020B0604030504040204" pitchFamily="34" charset="0"/>
            </a:rPr>
            <a:t>Papildu kritēriji</a:t>
          </a:r>
        </a:p>
      </dgm:t>
    </dgm:pt>
    <dgm:pt modelId="{9FAD0200-F1C4-4FB3-B4DC-D8D514C22B9C}" type="parTrans" cxnId="{A076A039-D1B5-497E-9541-CA7C134C65CD}">
      <dgm:prSet/>
      <dgm:spPr/>
      <dgm:t>
        <a:bodyPr/>
        <a:lstStyle/>
        <a:p>
          <a:endParaRPr lang="lv-LV"/>
        </a:p>
      </dgm:t>
    </dgm:pt>
    <dgm:pt modelId="{D181F64B-0C1A-4553-B5BC-36DC78993302}" type="sibTrans" cxnId="{A076A039-D1B5-497E-9541-CA7C134C65CD}">
      <dgm:prSet/>
      <dgm:spPr/>
      <dgm:t>
        <a:bodyPr/>
        <a:lstStyle/>
        <a:p>
          <a:endParaRPr lang="lv-LV"/>
        </a:p>
      </dgm:t>
    </dgm:pt>
    <dgm:pt modelId="{EBBF5675-2400-423A-8406-03FA681BED4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aptverti </a:t>
          </a:r>
          <a:r>
            <a:rPr lang="lv-LV" b="1" dirty="0">
              <a:solidFill>
                <a:schemeClr val="accent2">
                  <a:lumMod val="75000"/>
                </a:schemeClr>
              </a:solidFill>
              <a:latin typeface="Verdana" panose="020B0604030504040204" pitchFamily="34" charset="0"/>
              <a:ea typeface="Verdana" panose="020B0604030504040204" pitchFamily="34" charset="0"/>
            </a:rPr>
            <a:t>visi MK rīkojuma 8. punktā </a:t>
          </a:r>
          <a:r>
            <a:rPr lang="lv-LV" dirty="0">
              <a:latin typeface="Verdana" panose="020B0604030504040204" pitchFamily="34" charset="0"/>
              <a:ea typeface="Verdana" panose="020B0604030504040204" pitchFamily="34" charset="0"/>
            </a:rPr>
            <a:t>noteiktie programmas sasniedzamos rezultātus.</a:t>
          </a:r>
        </a:p>
      </dgm:t>
    </dgm:pt>
    <dgm:pt modelId="{F45CFAEF-3F51-43E8-8B9A-72B2F1F20827}" type="parTrans" cxnId="{B3F57F80-E941-44B5-8BA1-8616A164A2E5}">
      <dgm:prSet/>
      <dgm:spPr/>
      <dgm:t>
        <a:bodyPr/>
        <a:lstStyle/>
        <a:p>
          <a:endParaRPr lang="lv-LV"/>
        </a:p>
      </dgm:t>
    </dgm:pt>
    <dgm:pt modelId="{9D0C8434-EAA2-4E1D-B9A2-02D3723810AA}" type="sibTrans" cxnId="{B3F57F80-E941-44B5-8BA1-8616A164A2E5}">
      <dgm:prSet/>
      <dgm:spPr/>
      <dgm:t>
        <a:bodyPr/>
        <a:lstStyle/>
        <a:p>
          <a:endParaRPr lang="lv-LV"/>
        </a:p>
      </dgm:t>
    </dgm:pt>
    <dgm:pt modelId="{B230A8FF-5463-47F6-BE92-1F70DF46AA07}">
      <dgm:prSet/>
      <dgm:spPr>
        <a:ln>
          <a:solidFill>
            <a:schemeClr val="accent2">
              <a:lumMod val="75000"/>
            </a:schemeClr>
          </a:solidFill>
        </a:ln>
      </dgm:spPr>
      <dgm:t>
        <a:bodyPr/>
        <a:lstStyle/>
        <a:p>
          <a:pPr algn="l"/>
          <a:endParaRPr lang="lv-LV" dirty="0"/>
        </a:p>
      </dgm:t>
    </dgm:pt>
    <dgm:pt modelId="{77BF00B8-0EFE-4634-BEBC-CA2B2EF08CEA}" type="parTrans" cxnId="{47528CFA-C5B1-4EC6-B58F-A9DF2919976B}">
      <dgm:prSet/>
      <dgm:spPr/>
      <dgm:t>
        <a:bodyPr/>
        <a:lstStyle/>
        <a:p>
          <a:endParaRPr lang="lv-LV"/>
        </a:p>
      </dgm:t>
    </dgm:pt>
    <dgm:pt modelId="{6B32C2FA-1CD0-4924-9DE7-30AABBD2E942}" type="sibTrans" cxnId="{47528CFA-C5B1-4EC6-B58F-A9DF2919976B}">
      <dgm:prSet/>
      <dgm:spPr/>
      <dgm:t>
        <a:bodyPr/>
        <a:lstStyle/>
        <a:p>
          <a:endParaRPr lang="lv-LV"/>
        </a:p>
      </dgm:t>
    </dgm:pt>
    <dgm:pt modelId="{8C17BDF6-6014-482B-B663-C03EBBFA3860}">
      <dgm:prSet/>
      <dgm:spPr>
        <a:ln>
          <a:solidFill>
            <a:schemeClr val="accent2">
              <a:lumMod val="75000"/>
            </a:schemeClr>
          </a:solidFill>
        </a:ln>
      </dgm:spPr>
      <dgm:t>
        <a:bodyPr/>
        <a:lstStyle/>
        <a:p>
          <a:pPr algn="just"/>
          <a:r>
            <a:rPr lang="lv-LV" b="0" dirty="0">
              <a:effectLst/>
              <a:latin typeface="Verdana" panose="020B0604030504040204" pitchFamily="34" charset="0"/>
              <a:ea typeface="Verdana" panose="020B0604030504040204" pitchFamily="34" charset="0"/>
              <a:cs typeface="Times New Roman" panose="02020603050405020304" pitchFamily="18" charset="0"/>
            </a:rPr>
            <a:t>aptver </a:t>
          </a:r>
          <a:r>
            <a:rPr lang="lv-LV" b="1"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visus</a:t>
          </a:r>
          <a:r>
            <a:rPr lang="lv-LV" b="0"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 </a:t>
          </a:r>
          <a:r>
            <a:rPr lang="lv-LV" b="1"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MK rīkojuma 7. punktā </a:t>
          </a:r>
          <a:r>
            <a:rPr lang="lv-LV" dirty="0">
              <a:effectLst/>
              <a:latin typeface="Verdana" panose="020B0604030504040204" pitchFamily="34" charset="0"/>
              <a:ea typeface="Verdana" panose="020B0604030504040204" pitchFamily="34" charset="0"/>
              <a:cs typeface="Times New Roman" panose="02020603050405020304" pitchFamily="18" charset="0"/>
            </a:rPr>
            <a:t>noteiktos programmas kopīgos (horizontālos) uzdevumus</a:t>
          </a:r>
          <a:endParaRPr lang="lv-LV" dirty="0">
            <a:latin typeface="Verdana" panose="020B0604030504040204" pitchFamily="34" charset="0"/>
            <a:ea typeface="Verdana" panose="020B0604030504040204" pitchFamily="34" charset="0"/>
          </a:endParaRPr>
        </a:p>
      </dgm:t>
    </dgm:pt>
    <dgm:pt modelId="{3F8151FA-20BF-4B06-A6B8-07D5ABCE07D5}" type="parTrans" cxnId="{37013E2A-3136-451E-9CD2-945FE6DAF4F5}">
      <dgm:prSet/>
      <dgm:spPr/>
      <dgm:t>
        <a:bodyPr/>
        <a:lstStyle/>
        <a:p>
          <a:endParaRPr lang="lv-LV"/>
        </a:p>
      </dgm:t>
    </dgm:pt>
    <dgm:pt modelId="{F366CDEA-378E-424D-BF06-DA85A55A3D6B}" type="sibTrans" cxnId="{37013E2A-3136-451E-9CD2-945FE6DAF4F5}">
      <dgm:prSet/>
      <dgm:spPr/>
      <dgm:t>
        <a:bodyPr/>
        <a:lstStyle/>
        <a:p>
          <a:endParaRPr lang="lv-LV"/>
        </a:p>
      </dgm:t>
    </dgm:pt>
    <dgm:pt modelId="{D3F7723B-6533-4547-85BD-326FBD170E4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pieteikums ir pilnībā aizpildīts, noformēts un iesniegts, izmantojot informācijas sistēmu;</a:t>
          </a:r>
        </a:p>
      </dgm:t>
    </dgm:pt>
    <dgm:pt modelId="{8B243100-36B0-4680-A1AF-49F539D83CAF}" type="sibTrans" cxnId="{F3909D7F-83C9-454D-B2EF-DA2360C3075E}">
      <dgm:prSet/>
      <dgm:spPr/>
      <dgm:t>
        <a:bodyPr/>
        <a:lstStyle/>
        <a:p>
          <a:endParaRPr lang="lv-LV"/>
        </a:p>
      </dgm:t>
    </dgm:pt>
    <dgm:pt modelId="{69689899-00FB-45BD-BA93-5AE1D58CDB07}" type="parTrans" cxnId="{F3909D7F-83C9-454D-B2EF-DA2360C3075E}">
      <dgm:prSet/>
      <dgm:spPr/>
      <dgm:t>
        <a:bodyPr/>
        <a:lstStyle/>
        <a:p>
          <a:endParaRPr lang="lv-LV"/>
        </a:p>
      </dgm:t>
    </dgm:pt>
    <dgm:pt modelId="{666DA832-A709-4DBA-9503-BC8E2496CFB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dgm:t>
    </dgm:pt>
    <dgm:pt modelId="{C8580517-D8FD-4482-8A8E-C7A8F84573D2}" type="sibTrans" cxnId="{575A5D1F-EAB2-4088-A3B3-CC10820D2E2E}">
      <dgm:prSet/>
      <dgm:spPr/>
      <dgm:t>
        <a:bodyPr/>
        <a:lstStyle/>
        <a:p>
          <a:endParaRPr lang="lv-LV"/>
        </a:p>
      </dgm:t>
    </dgm:pt>
    <dgm:pt modelId="{450595FC-1ABC-4076-BC47-53BA41E293DB}" type="parTrans" cxnId="{575A5D1F-EAB2-4088-A3B3-CC10820D2E2E}">
      <dgm:prSet/>
      <dgm:spPr/>
      <dgm:t>
        <a:bodyPr/>
        <a:lstStyle/>
        <a:p>
          <a:endParaRPr lang="lv-LV"/>
        </a:p>
      </dgm:t>
    </dgm:pt>
    <dgm:pt modelId="{A3F3FC63-4DF6-40D6-90E8-25DF663BBFB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izpildītas konkursa nolikuma prasības par zinātniskās grupas dalības nosacījumiem;</a:t>
          </a:r>
        </a:p>
      </dgm:t>
    </dgm:pt>
    <dgm:pt modelId="{E802C647-98D5-48C0-841B-9A8ACB2D67E4}" type="sibTrans" cxnId="{7C3367B3-F131-4EC7-AB04-B4F851A02774}">
      <dgm:prSet/>
      <dgm:spPr/>
      <dgm:t>
        <a:bodyPr/>
        <a:lstStyle/>
        <a:p>
          <a:endParaRPr lang="lv-LV"/>
        </a:p>
      </dgm:t>
    </dgm:pt>
    <dgm:pt modelId="{AFC1C259-2E6D-4FE3-A316-4C9ABF87DDD8}" type="parTrans" cxnId="{7C3367B3-F131-4EC7-AB04-B4F851A02774}">
      <dgm:prSet/>
      <dgm:spPr/>
      <dgm:t>
        <a:bodyPr/>
        <a:lstStyle/>
        <a:p>
          <a:endParaRPr lang="lv-LV"/>
        </a:p>
      </dgm:t>
    </dgm:pt>
    <dgm:pt modelId="{D9764727-6994-4F3C-83A6-3E309EBF8A9F}">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projektu īsteno zinātniskajā institūcijā, kas atbilst šo noteikumu prasībām;</a:t>
          </a:r>
        </a:p>
      </dgm:t>
    </dgm:pt>
    <dgm:pt modelId="{A82AF50C-529A-443E-9F4A-B8A0A74469EE}" type="sibTrans" cxnId="{1417048A-0D05-47B4-8783-E2087A616E35}">
      <dgm:prSet/>
      <dgm:spPr/>
      <dgm:t>
        <a:bodyPr/>
        <a:lstStyle/>
        <a:p>
          <a:endParaRPr lang="lv-LV"/>
        </a:p>
      </dgm:t>
    </dgm:pt>
    <dgm:pt modelId="{30756FAB-6379-4330-B6A9-0376FB9E8B11}" type="parTrans" cxnId="{1417048A-0D05-47B4-8783-E2087A616E35}">
      <dgm:prSet/>
      <dgm:spPr/>
      <dgm:t>
        <a:bodyPr/>
        <a:lstStyle/>
        <a:p>
          <a:endParaRPr lang="lv-LV"/>
        </a:p>
      </dgm:t>
    </dgm:pt>
    <dgm:pt modelId="{6B17A793-38B8-42DF-AB96-CFC5DABE989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dgm:t>
    </dgm:pt>
    <dgm:pt modelId="{AD64608C-6A2E-4499-90BF-535FE1AE9443}" type="sibTrans" cxnId="{657E4690-EC7C-4F96-9BAF-32481357FAF5}">
      <dgm:prSet/>
      <dgm:spPr/>
      <dgm:t>
        <a:bodyPr/>
        <a:lstStyle/>
        <a:p>
          <a:endParaRPr lang="lv-LV"/>
        </a:p>
      </dgm:t>
    </dgm:pt>
    <dgm:pt modelId="{822D1904-B1CF-456F-839E-CB1B635E82EE}" type="parTrans" cxnId="{657E4690-EC7C-4F96-9BAF-32481357FAF5}">
      <dgm:prSet/>
      <dgm:spPr/>
      <dgm:t>
        <a:bodyPr/>
        <a:lstStyle/>
        <a:p>
          <a:endParaRPr lang="lv-LV"/>
        </a:p>
      </dgm:t>
    </dgm:pt>
    <dgm:pt modelId="{78891B47-E76A-4EF1-B94C-627AC7B23E5C}">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iesniegumā norādītās attiecināmās izmaksas atbilst konkursa nolikumā noteiktajām prasībām;</a:t>
          </a:r>
        </a:p>
      </dgm:t>
    </dgm:pt>
    <dgm:pt modelId="{4235F58C-7DFA-4725-A879-5DFD738EDDBD}" type="sibTrans" cxnId="{72B3643D-10F3-42AB-8E53-A1A9C8572FBD}">
      <dgm:prSet/>
      <dgm:spPr/>
      <dgm:t>
        <a:bodyPr/>
        <a:lstStyle/>
        <a:p>
          <a:endParaRPr lang="lv-LV"/>
        </a:p>
      </dgm:t>
    </dgm:pt>
    <dgm:pt modelId="{953A9F3D-8492-42CF-BB8E-6F7B8D8182C9}" type="parTrans" cxnId="{72B3643D-10F3-42AB-8E53-A1A9C8572FBD}">
      <dgm:prSet/>
      <dgm:spPr/>
      <dgm:t>
        <a:bodyPr/>
        <a:lstStyle/>
        <a:p>
          <a:endParaRPr lang="lv-LV"/>
        </a:p>
      </dgm:t>
    </dgm:pt>
    <dgm:pt modelId="{55875356-0E8D-43B7-A024-3B8F3B5BD297}">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projekts ir ar saimniecisku darbību nesaistīts;</a:t>
          </a:r>
        </a:p>
      </dgm:t>
    </dgm:pt>
    <dgm:pt modelId="{5349C433-888A-4515-A397-EF58CD86E368}" type="sibTrans" cxnId="{FCC479CC-D39E-4A01-969F-30BD69F567FD}">
      <dgm:prSet/>
      <dgm:spPr/>
      <dgm:t>
        <a:bodyPr/>
        <a:lstStyle/>
        <a:p>
          <a:endParaRPr lang="lv-LV"/>
        </a:p>
      </dgm:t>
    </dgm:pt>
    <dgm:pt modelId="{8DC4DCC2-36AB-4B9A-957E-77041169F4CE}" type="parTrans" cxnId="{FCC479CC-D39E-4A01-969F-30BD69F567FD}">
      <dgm:prSet/>
      <dgm:spPr/>
      <dgm:t>
        <a:bodyPr/>
        <a:lstStyle/>
        <a:p>
          <a:endParaRPr lang="lv-LV"/>
        </a:p>
      </dgm:t>
    </dgm:pt>
    <dgm:pt modelId="{8746178E-C93E-4F90-BC0B-138E077001D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dubultā finansējuma riska neesība ar citiem publiskajiem finansēšanas avotiem.</a:t>
          </a:r>
        </a:p>
      </dgm:t>
    </dgm:pt>
    <dgm:pt modelId="{30A044FB-96A4-4590-B797-271D30F4B2F8}" type="sibTrans" cxnId="{0E449284-E61B-4492-82CE-E02139CAB673}">
      <dgm:prSet/>
      <dgm:spPr/>
      <dgm:t>
        <a:bodyPr/>
        <a:lstStyle/>
        <a:p>
          <a:endParaRPr lang="lv-LV"/>
        </a:p>
      </dgm:t>
    </dgm:pt>
    <dgm:pt modelId="{B5948A73-D0F9-4AAC-B467-812A151D8ED3}" type="parTrans" cxnId="{0E449284-E61B-4492-82CE-E02139CAB673}">
      <dgm:prSet/>
      <dgm:spPr/>
      <dgm:t>
        <a:bodyPr/>
        <a:lstStyle/>
        <a:p>
          <a:endParaRPr lang="lv-LV"/>
        </a:p>
      </dgm:t>
    </dgm:pt>
    <dgm:pt modelId="{6DFF316A-787B-4F7B-8443-480A1FDBA080}" type="pres">
      <dgm:prSet presAssocID="{1B953E4D-DC70-4D59-A07D-462C8618D3CD}" presName="linear" presStyleCnt="0">
        <dgm:presLayoutVars>
          <dgm:dir/>
          <dgm:animLvl val="lvl"/>
          <dgm:resizeHandles val="exact"/>
        </dgm:presLayoutVars>
      </dgm:prSet>
      <dgm:spPr/>
    </dgm:pt>
    <dgm:pt modelId="{A3F58ED6-53E6-4A30-888F-72B73BA64D63}" type="pres">
      <dgm:prSet presAssocID="{5B9F1848-7949-4E27-A2FA-CFAE0BD7E55A}" presName="parentLin" presStyleCnt="0"/>
      <dgm:spPr/>
    </dgm:pt>
    <dgm:pt modelId="{545EE151-F18C-4C20-9AE3-49304C27D556}" type="pres">
      <dgm:prSet presAssocID="{5B9F1848-7949-4E27-A2FA-CFAE0BD7E55A}" presName="parentLeftMargin" presStyleLbl="node1" presStyleIdx="0" presStyleCnt="2"/>
      <dgm:spPr/>
    </dgm:pt>
    <dgm:pt modelId="{690AC03C-D1E8-485B-B1A3-37D9D7D960B7}" type="pres">
      <dgm:prSet presAssocID="{5B9F1848-7949-4E27-A2FA-CFAE0BD7E55A}" presName="parentText" presStyleLbl="node1" presStyleIdx="0" presStyleCnt="2">
        <dgm:presLayoutVars>
          <dgm:chMax val="0"/>
          <dgm:bulletEnabled val="1"/>
        </dgm:presLayoutVars>
      </dgm:prSet>
      <dgm:spPr/>
    </dgm:pt>
    <dgm:pt modelId="{216C06C6-6CC1-48D9-91F8-F49501B34186}" type="pres">
      <dgm:prSet presAssocID="{5B9F1848-7949-4E27-A2FA-CFAE0BD7E55A}" presName="negativeSpace" presStyleCnt="0"/>
      <dgm:spPr/>
    </dgm:pt>
    <dgm:pt modelId="{0519819F-F00A-4A50-86C2-F6362377D046}" type="pres">
      <dgm:prSet presAssocID="{5B9F1848-7949-4E27-A2FA-CFAE0BD7E55A}" presName="childText" presStyleLbl="conFgAcc1" presStyleIdx="0" presStyleCnt="2">
        <dgm:presLayoutVars>
          <dgm:bulletEnabled val="1"/>
        </dgm:presLayoutVars>
      </dgm:prSet>
      <dgm:spPr/>
    </dgm:pt>
    <dgm:pt modelId="{E733E574-6610-4D23-98BC-4CD77CB2BC47}" type="pres">
      <dgm:prSet presAssocID="{D489F156-2E50-4C04-9777-B2D27E5C8340}" presName="spaceBetweenRectangles" presStyleCnt="0"/>
      <dgm:spPr/>
    </dgm:pt>
    <dgm:pt modelId="{C3ECAD6A-9E3C-4197-9976-D0B8521CB594}" type="pres">
      <dgm:prSet presAssocID="{CC5F0C6E-1184-442D-9136-DB75DACABBDC}" presName="parentLin" presStyleCnt="0"/>
      <dgm:spPr/>
    </dgm:pt>
    <dgm:pt modelId="{73F275E5-5242-42E4-9CE4-7BC2C43EC137}" type="pres">
      <dgm:prSet presAssocID="{CC5F0C6E-1184-442D-9136-DB75DACABBDC}" presName="parentLeftMargin" presStyleLbl="node1" presStyleIdx="0" presStyleCnt="2"/>
      <dgm:spPr/>
    </dgm:pt>
    <dgm:pt modelId="{97819B6C-4F81-4718-9841-7FFE10CF8016}" type="pres">
      <dgm:prSet presAssocID="{CC5F0C6E-1184-442D-9136-DB75DACABBDC}" presName="parentText" presStyleLbl="node1" presStyleIdx="1" presStyleCnt="2">
        <dgm:presLayoutVars>
          <dgm:chMax val="0"/>
          <dgm:bulletEnabled val="1"/>
        </dgm:presLayoutVars>
      </dgm:prSet>
      <dgm:spPr/>
    </dgm:pt>
    <dgm:pt modelId="{29237D04-52C8-4BA3-851E-8E4EFB61C4FD}" type="pres">
      <dgm:prSet presAssocID="{CC5F0C6E-1184-442D-9136-DB75DACABBDC}" presName="negativeSpace" presStyleCnt="0"/>
      <dgm:spPr/>
    </dgm:pt>
    <dgm:pt modelId="{5226DEA1-9E0E-4DF4-B215-755901189863}" type="pres">
      <dgm:prSet presAssocID="{CC5F0C6E-1184-442D-9136-DB75DACABBDC}" presName="childText" presStyleLbl="conFgAcc1" presStyleIdx="1" presStyleCnt="2" custLinFactNeighborY="15488">
        <dgm:presLayoutVars>
          <dgm:bulletEnabled val="1"/>
        </dgm:presLayoutVars>
      </dgm:prSet>
      <dgm:spPr/>
    </dgm:pt>
  </dgm:ptLst>
  <dgm:cxnLst>
    <dgm:cxn modelId="{575A5D1F-EAB2-4088-A3B3-CC10820D2E2E}" srcId="{5B9F1848-7949-4E27-A2FA-CFAE0BD7E55A}" destId="{666DA832-A709-4DBA-9503-BC8E2496CFB8}" srcOrd="1" destOrd="0" parTransId="{450595FC-1ABC-4076-BC47-53BA41E293DB}" sibTransId="{C8580517-D8FD-4482-8A8E-C7A8F84573D2}"/>
    <dgm:cxn modelId="{37013E2A-3136-451E-9CD2-945FE6DAF4F5}" srcId="{CC5F0C6E-1184-442D-9136-DB75DACABBDC}" destId="{8C17BDF6-6014-482B-B663-C03EBBFA3860}" srcOrd="0" destOrd="0" parTransId="{3F8151FA-20BF-4B06-A6B8-07D5ABCE07D5}" sibTransId="{F366CDEA-378E-424D-BF06-DA85A55A3D6B}"/>
    <dgm:cxn modelId="{B62A3F39-9A5B-46C0-9DB9-868B32A168F6}" type="presOf" srcId="{8746178E-C93E-4F90-BC0B-138E077001DD}" destId="{0519819F-F00A-4A50-86C2-F6362377D046}" srcOrd="0" destOrd="7" presId="urn:microsoft.com/office/officeart/2005/8/layout/list1"/>
    <dgm:cxn modelId="{A076A039-D1B5-497E-9541-CA7C134C65CD}" srcId="{1B953E4D-DC70-4D59-A07D-462C8618D3CD}" destId="{CC5F0C6E-1184-442D-9136-DB75DACABBDC}" srcOrd="1" destOrd="0" parTransId="{9FAD0200-F1C4-4FB3-B4DC-D8D514C22B9C}" sibTransId="{D181F64B-0C1A-4553-B5BC-36DC78993302}"/>
    <dgm:cxn modelId="{B3A09F3B-7474-4AD8-867B-96F68B641CA5}" type="presOf" srcId="{CC5F0C6E-1184-442D-9136-DB75DACABBDC}" destId="{73F275E5-5242-42E4-9CE4-7BC2C43EC137}" srcOrd="0" destOrd="0" presId="urn:microsoft.com/office/officeart/2005/8/layout/list1"/>
    <dgm:cxn modelId="{72B3643D-10F3-42AB-8E53-A1A9C8572FBD}" srcId="{5B9F1848-7949-4E27-A2FA-CFAE0BD7E55A}" destId="{78891B47-E76A-4EF1-B94C-627AC7B23E5C}" srcOrd="5" destOrd="0" parTransId="{953A9F3D-8492-42CF-BB8E-6F7B8D8182C9}" sibTransId="{4235F58C-7DFA-4725-A879-5DFD738EDDBD}"/>
    <dgm:cxn modelId="{30E34660-716F-454D-844D-0012773BC545}" srcId="{1B953E4D-DC70-4D59-A07D-462C8618D3CD}" destId="{5B9F1848-7949-4E27-A2FA-CFAE0BD7E55A}" srcOrd="0" destOrd="0" parTransId="{ED43907F-48AE-4898-8351-51A7CAB8B859}" sibTransId="{D489F156-2E50-4C04-9777-B2D27E5C8340}"/>
    <dgm:cxn modelId="{C87D4E45-9AF5-43D2-B90C-2C31BF4E5D14}" type="presOf" srcId="{D9764727-6994-4F3C-83A6-3E309EBF8A9F}" destId="{0519819F-F00A-4A50-86C2-F6362377D046}" srcOrd="0" destOrd="3" presId="urn:microsoft.com/office/officeart/2005/8/layout/list1"/>
    <dgm:cxn modelId="{A886E748-4AD5-411E-9880-42723C9B1B29}" type="presOf" srcId="{A3F3FC63-4DF6-40D6-90E8-25DF663BBFBD}" destId="{0519819F-F00A-4A50-86C2-F6362377D046}" srcOrd="0" destOrd="2" presId="urn:microsoft.com/office/officeart/2005/8/layout/list1"/>
    <dgm:cxn modelId="{FD049F4D-378B-4CCF-9FC1-F01EDD169641}" type="presOf" srcId="{EBBF5675-2400-423A-8406-03FA681BED4A}" destId="{5226DEA1-9E0E-4DF4-B215-755901189863}" srcOrd="0" destOrd="1" presId="urn:microsoft.com/office/officeart/2005/8/layout/list1"/>
    <dgm:cxn modelId="{F3909D7F-83C9-454D-B2EF-DA2360C3075E}" srcId="{5B9F1848-7949-4E27-A2FA-CFAE0BD7E55A}" destId="{D3F7723B-6533-4547-85BD-326FBD170E48}" srcOrd="0" destOrd="0" parTransId="{69689899-00FB-45BD-BA93-5AE1D58CDB07}" sibTransId="{8B243100-36B0-4680-A1AF-49F539D83CAF}"/>
    <dgm:cxn modelId="{B3F57F80-E941-44B5-8BA1-8616A164A2E5}" srcId="{CC5F0C6E-1184-442D-9136-DB75DACABBDC}" destId="{EBBF5675-2400-423A-8406-03FA681BED4A}" srcOrd="1" destOrd="0" parTransId="{F45CFAEF-3F51-43E8-8B9A-72B2F1F20827}" sibTransId="{9D0C8434-EAA2-4E1D-B9A2-02D3723810AA}"/>
    <dgm:cxn modelId="{0E449284-E61B-4492-82CE-E02139CAB673}" srcId="{5B9F1848-7949-4E27-A2FA-CFAE0BD7E55A}" destId="{8746178E-C93E-4F90-BC0B-138E077001DD}" srcOrd="7" destOrd="0" parTransId="{B5948A73-D0F9-4AAC-B467-812A151D8ED3}" sibTransId="{30A044FB-96A4-4590-B797-271D30F4B2F8}"/>
    <dgm:cxn modelId="{1417048A-0D05-47B4-8783-E2087A616E35}" srcId="{5B9F1848-7949-4E27-A2FA-CFAE0BD7E55A}" destId="{D9764727-6994-4F3C-83A6-3E309EBF8A9F}" srcOrd="3" destOrd="0" parTransId="{30756FAB-6379-4330-B6A9-0376FB9E8B11}" sibTransId="{A82AF50C-529A-443E-9F4A-B8A0A74469EE}"/>
    <dgm:cxn modelId="{657E4690-EC7C-4F96-9BAF-32481357FAF5}" srcId="{5B9F1848-7949-4E27-A2FA-CFAE0BD7E55A}" destId="{6B17A793-38B8-42DF-AB96-CFC5DABE989A}" srcOrd="4" destOrd="0" parTransId="{822D1904-B1CF-456F-839E-CB1B635E82EE}" sibTransId="{AD64608C-6A2E-4499-90BF-535FE1AE9443}"/>
    <dgm:cxn modelId="{F0D7E89B-C1F6-4030-A920-E6D2ADC2423F}" type="presOf" srcId="{666DA832-A709-4DBA-9503-BC8E2496CFB8}" destId="{0519819F-F00A-4A50-86C2-F6362377D046}" srcOrd="0" destOrd="1" presId="urn:microsoft.com/office/officeart/2005/8/layout/list1"/>
    <dgm:cxn modelId="{7C3367B3-F131-4EC7-AB04-B4F851A02774}" srcId="{5B9F1848-7949-4E27-A2FA-CFAE0BD7E55A}" destId="{A3F3FC63-4DF6-40D6-90E8-25DF663BBFBD}" srcOrd="2" destOrd="0" parTransId="{AFC1C259-2E6D-4FE3-A316-4C9ABF87DDD8}" sibTransId="{E802C647-98D5-48C0-841B-9A8ACB2D67E4}"/>
    <dgm:cxn modelId="{FCC479CC-D39E-4A01-969F-30BD69F567FD}" srcId="{5B9F1848-7949-4E27-A2FA-CFAE0BD7E55A}" destId="{55875356-0E8D-43B7-A024-3B8F3B5BD297}" srcOrd="6" destOrd="0" parTransId="{8DC4DCC2-36AB-4B9A-957E-77041169F4CE}" sibTransId="{5349C433-888A-4515-A397-EF58CD86E368}"/>
    <dgm:cxn modelId="{D5FF78CD-3482-4A5C-B960-F2CC1674658E}" type="presOf" srcId="{B230A8FF-5463-47F6-BE92-1F70DF46AA07}" destId="{5226DEA1-9E0E-4DF4-B215-755901189863}" srcOrd="0" destOrd="2" presId="urn:microsoft.com/office/officeart/2005/8/layout/list1"/>
    <dgm:cxn modelId="{66B1B5D1-6E3E-4D5A-88EA-C8330984D91A}" type="presOf" srcId="{1B953E4D-DC70-4D59-A07D-462C8618D3CD}" destId="{6DFF316A-787B-4F7B-8443-480A1FDBA080}" srcOrd="0" destOrd="0" presId="urn:microsoft.com/office/officeart/2005/8/layout/list1"/>
    <dgm:cxn modelId="{68745DD7-EE2D-47C5-BD0E-1DD4E65E86B4}" type="presOf" srcId="{CC5F0C6E-1184-442D-9136-DB75DACABBDC}" destId="{97819B6C-4F81-4718-9841-7FFE10CF8016}" srcOrd="1" destOrd="0" presId="urn:microsoft.com/office/officeart/2005/8/layout/list1"/>
    <dgm:cxn modelId="{AE8495E3-E908-4930-81DF-3AA75EB937E7}" type="presOf" srcId="{5B9F1848-7949-4E27-A2FA-CFAE0BD7E55A}" destId="{545EE151-F18C-4C20-9AE3-49304C27D556}" srcOrd="0" destOrd="0" presId="urn:microsoft.com/office/officeart/2005/8/layout/list1"/>
    <dgm:cxn modelId="{EDBB24EC-AAFE-4313-8EFD-86E6675F027C}" type="presOf" srcId="{D3F7723B-6533-4547-85BD-326FBD170E48}" destId="{0519819F-F00A-4A50-86C2-F6362377D046}" srcOrd="0" destOrd="0" presId="urn:microsoft.com/office/officeart/2005/8/layout/list1"/>
    <dgm:cxn modelId="{BFDCD2EF-8BDD-4B83-8471-929A2A3A46EC}" type="presOf" srcId="{6B17A793-38B8-42DF-AB96-CFC5DABE989A}" destId="{0519819F-F00A-4A50-86C2-F6362377D046}" srcOrd="0" destOrd="4" presId="urn:microsoft.com/office/officeart/2005/8/layout/list1"/>
    <dgm:cxn modelId="{5D5A16F6-6EB2-4ED8-A126-23CAA113F6D1}" type="presOf" srcId="{8C17BDF6-6014-482B-B663-C03EBBFA3860}" destId="{5226DEA1-9E0E-4DF4-B215-755901189863}" srcOrd="0" destOrd="0" presId="urn:microsoft.com/office/officeart/2005/8/layout/list1"/>
    <dgm:cxn modelId="{DFA324FA-F38B-4555-9C78-42BB51EC5443}" type="presOf" srcId="{55875356-0E8D-43B7-A024-3B8F3B5BD297}" destId="{0519819F-F00A-4A50-86C2-F6362377D046}" srcOrd="0" destOrd="6" presId="urn:microsoft.com/office/officeart/2005/8/layout/list1"/>
    <dgm:cxn modelId="{E8327FFA-3B8D-48FB-902A-E0B209795881}" type="presOf" srcId="{78891B47-E76A-4EF1-B94C-627AC7B23E5C}" destId="{0519819F-F00A-4A50-86C2-F6362377D046}" srcOrd="0" destOrd="5" presId="urn:microsoft.com/office/officeart/2005/8/layout/list1"/>
    <dgm:cxn modelId="{47528CFA-C5B1-4EC6-B58F-A9DF2919976B}" srcId="{CC5F0C6E-1184-442D-9136-DB75DACABBDC}" destId="{B230A8FF-5463-47F6-BE92-1F70DF46AA07}" srcOrd="2" destOrd="0" parTransId="{77BF00B8-0EFE-4634-BEBC-CA2B2EF08CEA}" sibTransId="{6B32C2FA-1CD0-4924-9DE7-30AABBD2E942}"/>
    <dgm:cxn modelId="{4F4D63FC-0360-479D-9026-517875FC18FA}" type="presOf" srcId="{5B9F1848-7949-4E27-A2FA-CFAE0BD7E55A}" destId="{690AC03C-D1E8-485B-B1A3-37D9D7D960B7}" srcOrd="1" destOrd="0" presId="urn:microsoft.com/office/officeart/2005/8/layout/list1"/>
    <dgm:cxn modelId="{EB3EE8EE-B79B-472C-99F0-C68E29D292DD}" type="presParOf" srcId="{6DFF316A-787B-4F7B-8443-480A1FDBA080}" destId="{A3F58ED6-53E6-4A30-888F-72B73BA64D63}" srcOrd="0" destOrd="0" presId="urn:microsoft.com/office/officeart/2005/8/layout/list1"/>
    <dgm:cxn modelId="{587A6D79-744C-434A-A9C2-9066E1CB7161}" type="presParOf" srcId="{A3F58ED6-53E6-4A30-888F-72B73BA64D63}" destId="{545EE151-F18C-4C20-9AE3-49304C27D556}" srcOrd="0" destOrd="0" presId="urn:microsoft.com/office/officeart/2005/8/layout/list1"/>
    <dgm:cxn modelId="{D6D287A0-7D6C-4A42-AE84-61A41C19236F}" type="presParOf" srcId="{A3F58ED6-53E6-4A30-888F-72B73BA64D63}" destId="{690AC03C-D1E8-485B-B1A3-37D9D7D960B7}" srcOrd="1" destOrd="0" presId="urn:microsoft.com/office/officeart/2005/8/layout/list1"/>
    <dgm:cxn modelId="{FF10DB54-3F90-4DE3-BED0-B46845A5F130}" type="presParOf" srcId="{6DFF316A-787B-4F7B-8443-480A1FDBA080}" destId="{216C06C6-6CC1-48D9-91F8-F49501B34186}" srcOrd="1" destOrd="0" presId="urn:microsoft.com/office/officeart/2005/8/layout/list1"/>
    <dgm:cxn modelId="{073D2475-F0C3-45AE-AB9E-D3084963F9B8}" type="presParOf" srcId="{6DFF316A-787B-4F7B-8443-480A1FDBA080}" destId="{0519819F-F00A-4A50-86C2-F6362377D046}" srcOrd="2" destOrd="0" presId="urn:microsoft.com/office/officeart/2005/8/layout/list1"/>
    <dgm:cxn modelId="{BD81DFF4-A223-4223-A41A-9C2F4932DC66}" type="presParOf" srcId="{6DFF316A-787B-4F7B-8443-480A1FDBA080}" destId="{E733E574-6610-4D23-98BC-4CD77CB2BC47}" srcOrd="3" destOrd="0" presId="urn:microsoft.com/office/officeart/2005/8/layout/list1"/>
    <dgm:cxn modelId="{D9DA90B3-51A6-499F-A7CE-79D889FC7F98}" type="presParOf" srcId="{6DFF316A-787B-4F7B-8443-480A1FDBA080}" destId="{C3ECAD6A-9E3C-4197-9976-D0B8521CB594}" srcOrd="4" destOrd="0" presId="urn:microsoft.com/office/officeart/2005/8/layout/list1"/>
    <dgm:cxn modelId="{BDACA83A-8644-4B8D-B62C-619BB8D219A1}" type="presParOf" srcId="{C3ECAD6A-9E3C-4197-9976-D0B8521CB594}" destId="{73F275E5-5242-42E4-9CE4-7BC2C43EC137}" srcOrd="0" destOrd="0" presId="urn:microsoft.com/office/officeart/2005/8/layout/list1"/>
    <dgm:cxn modelId="{B9A16AA9-3E26-48CC-8E8C-227C075B3F0A}" type="presParOf" srcId="{C3ECAD6A-9E3C-4197-9976-D0B8521CB594}" destId="{97819B6C-4F81-4718-9841-7FFE10CF8016}" srcOrd="1" destOrd="0" presId="urn:microsoft.com/office/officeart/2005/8/layout/list1"/>
    <dgm:cxn modelId="{A7752687-3BEA-435F-BC99-9981ED933082}" type="presParOf" srcId="{6DFF316A-787B-4F7B-8443-480A1FDBA080}" destId="{29237D04-52C8-4BA3-851E-8E4EFB61C4FD}" srcOrd="5" destOrd="0" presId="urn:microsoft.com/office/officeart/2005/8/layout/list1"/>
    <dgm:cxn modelId="{6657587F-7AE0-41CF-A62F-6FCAF14A165D}" type="presParOf" srcId="{6DFF316A-787B-4F7B-8443-480A1FDBA080}" destId="{5226DEA1-9E0E-4DF4-B215-75590118986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0B5996-6880-784C-8E7F-89A90FA18566}" type="doc">
      <dgm:prSet loTypeId="urn:microsoft.com/office/officeart/2008/layout/VerticalCurvedList" loCatId="" qsTypeId="urn:microsoft.com/office/officeart/2005/8/quickstyle/simple4" qsCatId="simple" csTypeId="urn:microsoft.com/office/officeart/2005/8/colors/colorful4" csCatId="colorful" phldr="1"/>
      <dgm:spPr/>
      <dgm:t>
        <a:bodyPr/>
        <a:lstStyle/>
        <a:p>
          <a:endParaRPr lang="en-US"/>
        </a:p>
      </dgm:t>
    </dgm:pt>
    <dgm:pt modelId="{067D257B-9253-7F41-A8DF-FFF96FE6B7E6}">
      <dgm:prSet phldrT="[Text]" custT="1"/>
      <dgm: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IZCILĪBA (A)</a:t>
          </a:r>
        </a:p>
      </dgm:t>
    </dgm:pt>
    <dgm:pt modelId="{47DE9F35-158D-574B-99D6-F49B08E59221}" type="parTrans" cxnId="{06CF0A41-B996-A344-AA2D-75E1FC1F2F39}">
      <dgm:prSet/>
      <dgm:spPr/>
      <dgm:t>
        <a:bodyPr/>
        <a:lstStyle/>
        <a:p>
          <a:endParaRPr lang="en-US" sz="1800"/>
        </a:p>
      </dgm:t>
    </dgm:pt>
    <dgm:pt modelId="{E1FDD0E9-A806-CD4C-9FB8-5309E8DBDD23}" type="sibTrans" cxnId="{06CF0A41-B996-A344-AA2D-75E1FC1F2F39}">
      <dgm:prSet/>
      <dgm:spPr/>
      <dgm:t>
        <a:bodyPr/>
        <a:lstStyle/>
        <a:p>
          <a:endParaRPr lang="en-US" sz="1800"/>
        </a:p>
      </dgm:t>
    </dgm:pt>
    <dgm:pt modelId="{4E4131E3-CA70-CF4D-95C1-A78899B2EA46}">
      <dgm:prSet phldrT="[Text]" custT="1"/>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IETEKME (B)</a:t>
          </a:r>
          <a:endParaRPr lang="en-US" sz="1800" dirty="0">
            <a:latin typeface="Verdana" panose="020B0604030504040204" pitchFamily="34" charset="0"/>
            <a:ea typeface="Verdana" panose="020B0604030504040204" pitchFamily="34" charset="0"/>
            <a:cs typeface="Verdana" panose="020B0604030504040204" pitchFamily="34" charset="0"/>
          </a:endParaRPr>
        </a:p>
      </dgm:t>
    </dgm:pt>
    <dgm:pt modelId="{6D03807D-1789-1E47-8458-BB3555C3E82B}" type="parTrans" cxnId="{EB7F0D1B-AD16-C44B-A5D9-2DD0D3CC8604}">
      <dgm:prSet/>
      <dgm:spPr/>
      <dgm:t>
        <a:bodyPr/>
        <a:lstStyle/>
        <a:p>
          <a:endParaRPr lang="en-US" sz="1800"/>
        </a:p>
      </dgm:t>
    </dgm:pt>
    <dgm:pt modelId="{0E6D2F83-D6BA-2C45-8CD4-1EA7C44C94F8}" type="sibTrans" cxnId="{EB7F0D1B-AD16-C44B-A5D9-2DD0D3CC8604}">
      <dgm:prSet/>
      <dgm:spPr/>
      <dgm:t>
        <a:bodyPr/>
        <a:lstStyle/>
        <a:p>
          <a:endParaRPr lang="en-US" sz="1800"/>
        </a:p>
      </dgm:t>
    </dgm:pt>
    <dgm:pt modelId="{9B7F835A-40A0-6840-BAE3-58B5D5FA3400}">
      <dgm:prSet phldrT="[Text]" custT="1"/>
      <dgm:sp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dgm:spPr>
      <dgm:t>
        <a:bodyPr/>
        <a:lstStyle/>
        <a:p>
          <a:r>
            <a:rPr lang="lv-LV" sz="1800" dirty="0">
              <a:solidFill>
                <a:schemeClr val="tx1"/>
              </a:solidFill>
              <a:latin typeface="Verdana" panose="020B0604030504040204" pitchFamily="34" charset="0"/>
              <a:ea typeface="Verdana" panose="020B0604030504040204" pitchFamily="34" charset="0"/>
              <a:cs typeface="Verdana" panose="020B0604030504040204" pitchFamily="34" charset="0"/>
            </a:rPr>
            <a:t>ĪSTENOŠANA (C)</a:t>
          </a:r>
          <a:endParaRPr lang="en-US" sz="1800"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5230B2D1-D14F-954D-93B3-63F84FC8F307}" type="parTrans" cxnId="{96F4245D-525C-B74A-B64B-A501EBD636C6}">
      <dgm:prSet/>
      <dgm:spPr/>
      <dgm:t>
        <a:bodyPr/>
        <a:lstStyle/>
        <a:p>
          <a:endParaRPr lang="en-US" sz="1800"/>
        </a:p>
      </dgm:t>
    </dgm:pt>
    <dgm:pt modelId="{69D45C27-72E5-C042-ACA2-14568E5ADFB7}" type="sibTrans" cxnId="{96F4245D-525C-B74A-B64B-A501EBD636C6}">
      <dgm:prSet/>
      <dgm:spPr/>
      <dgm:t>
        <a:bodyPr/>
        <a:lstStyle/>
        <a:p>
          <a:endParaRPr lang="en-US" sz="1800"/>
        </a:p>
      </dgm:t>
    </dgm:pt>
    <dgm:pt modelId="{C60CFD6B-770F-C94C-BC20-6067321FF775}" type="pres">
      <dgm:prSet presAssocID="{490B5996-6880-784C-8E7F-89A90FA18566}" presName="Name0" presStyleCnt="0">
        <dgm:presLayoutVars>
          <dgm:chMax val="7"/>
          <dgm:chPref val="7"/>
          <dgm:dir/>
        </dgm:presLayoutVars>
      </dgm:prSet>
      <dgm:spPr/>
    </dgm:pt>
    <dgm:pt modelId="{353E8C39-AA1C-3A42-8679-BD85625B3EA3}" type="pres">
      <dgm:prSet presAssocID="{490B5996-6880-784C-8E7F-89A90FA18566}" presName="Name1" presStyleCnt="0"/>
      <dgm:spPr/>
    </dgm:pt>
    <dgm:pt modelId="{75B135AC-ABE6-5E4A-9B6C-EC731220B87C}" type="pres">
      <dgm:prSet presAssocID="{490B5996-6880-784C-8E7F-89A90FA18566}" presName="cycle" presStyleCnt="0"/>
      <dgm:spPr/>
    </dgm:pt>
    <dgm:pt modelId="{C72424D2-CF94-A944-82AB-046702AECEA7}" type="pres">
      <dgm:prSet presAssocID="{490B5996-6880-784C-8E7F-89A90FA18566}" presName="srcNode" presStyleLbl="node1" presStyleIdx="0" presStyleCnt="3"/>
      <dgm:spPr/>
    </dgm:pt>
    <dgm:pt modelId="{0069EFC0-31B3-0F45-B44D-F35B7A9E9372}" type="pres">
      <dgm:prSet presAssocID="{490B5996-6880-784C-8E7F-89A90FA18566}" presName="conn" presStyleLbl="parChTrans1D2" presStyleIdx="0" presStyleCnt="1"/>
      <dgm:spPr/>
    </dgm:pt>
    <dgm:pt modelId="{0F7CDF3B-8256-0E4C-80EB-E2D3B227EF72}" type="pres">
      <dgm:prSet presAssocID="{490B5996-6880-784C-8E7F-89A90FA18566}" presName="extraNode" presStyleLbl="node1" presStyleIdx="0" presStyleCnt="3"/>
      <dgm:spPr/>
    </dgm:pt>
    <dgm:pt modelId="{3BF7AA74-BE2A-A144-8266-25B71B5CF279}" type="pres">
      <dgm:prSet presAssocID="{490B5996-6880-784C-8E7F-89A90FA18566}" presName="dstNode" presStyleLbl="node1" presStyleIdx="0" presStyleCnt="3"/>
      <dgm:spPr/>
    </dgm:pt>
    <dgm:pt modelId="{1A065F00-2114-7A4D-8FD1-0526D1E94660}" type="pres">
      <dgm:prSet presAssocID="{067D257B-9253-7F41-A8DF-FFF96FE6B7E6}" presName="text_1" presStyleLbl="node1" presStyleIdx="0" presStyleCnt="3">
        <dgm:presLayoutVars>
          <dgm:bulletEnabled val="1"/>
        </dgm:presLayoutVars>
      </dgm:prSet>
      <dgm:spPr/>
    </dgm:pt>
    <dgm:pt modelId="{6057344A-C98A-4E41-B3B0-9E3FE29A352A}" type="pres">
      <dgm:prSet presAssocID="{067D257B-9253-7F41-A8DF-FFF96FE6B7E6}" presName="accent_1" presStyleCnt="0"/>
      <dgm:spPr/>
    </dgm:pt>
    <dgm:pt modelId="{30838C00-761E-A94D-9E90-0E1DA78EFC57}" type="pres">
      <dgm:prSet presAssocID="{067D257B-9253-7F41-A8DF-FFF96FE6B7E6}" presName="accentRepeatNode" presStyleLbl="solidFgAcc1" presStyleIdx="0" presStyleCnt="3"/>
      <dgm:spPr>
        <a:ln>
          <a:solidFill>
            <a:schemeClr val="accent2">
              <a:lumMod val="75000"/>
            </a:schemeClr>
          </a:solidFill>
        </a:ln>
      </dgm:spPr>
    </dgm:pt>
    <dgm:pt modelId="{4EC0D5D3-24CF-2242-9665-C5515CB88673}" type="pres">
      <dgm:prSet presAssocID="{4E4131E3-CA70-CF4D-95C1-A78899B2EA46}" presName="text_2" presStyleLbl="node1" presStyleIdx="1" presStyleCnt="3">
        <dgm:presLayoutVars>
          <dgm:bulletEnabled val="1"/>
        </dgm:presLayoutVars>
      </dgm:prSet>
      <dgm:spPr/>
    </dgm:pt>
    <dgm:pt modelId="{299FD282-7445-CC4B-8944-5EDC9E5338F0}" type="pres">
      <dgm:prSet presAssocID="{4E4131E3-CA70-CF4D-95C1-A78899B2EA46}" presName="accent_2" presStyleCnt="0"/>
      <dgm:spPr/>
    </dgm:pt>
    <dgm:pt modelId="{899310B5-FFDF-D94A-ABA3-3F1AD83A4A45}" type="pres">
      <dgm:prSet presAssocID="{4E4131E3-CA70-CF4D-95C1-A78899B2EA46}" presName="accentRepeatNode" presStyleLbl="solidFgAcc1" presStyleIdx="1" presStyleCnt="3"/>
      <dgm:spPr>
        <a:ln>
          <a:solidFill>
            <a:schemeClr val="accent2">
              <a:lumMod val="75000"/>
            </a:schemeClr>
          </a:solidFill>
        </a:ln>
      </dgm:spPr>
    </dgm:pt>
    <dgm:pt modelId="{8BD8C914-7314-BC41-AD43-3DB3440F7358}" type="pres">
      <dgm:prSet presAssocID="{9B7F835A-40A0-6840-BAE3-58B5D5FA3400}" presName="text_3" presStyleLbl="node1" presStyleIdx="2" presStyleCnt="3" custLinFactNeighborX="1457" custLinFactNeighborY="-3946">
        <dgm:presLayoutVars>
          <dgm:bulletEnabled val="1"/>
        </dgm:presLayoutVars>
      </dgm:prSet>
      <dgm:spPr/>
    </dgm:pt>
    <dgm:pt modelId="{B40B876F-B07B-E247-ABA3-416AA482F44D}" type="pres">
      <dgm:prSet presAssocID="{9B7F835A-40A0-6840-BAE3-58B5D5FA3400}" presName="accent_3" presStyleCnt="0"/>
      <dgm:spPr/>
    </dgm:pt>
    <dgm:pt modelId="{5A38DCE6-70AD-8A4A-9A71-20B5C5B65822}" type="pres">
      <dgm:prSet presAssocID="{9B7F835A-40A0-6840-BAE3-58B5D5FA3400}" presName="accentRepeatNode" presStyleLbl="solidFgAcc1" presStyleIdx="2" presStyleCnt="3"/>
      <dgm:spPr>
        <a:ln>
          <a:solidFill>
            <a:schemeClr val="accent2">
              <a:lumMod val="75000"/>
            </a:schemeClr>
          </a:solidFill>
        </a:ln>
      </dgm:spPr>
    </dgm:pt>
  </dgm:ptLst>
  <dgm:cxnLst>
    <dgm:cxn modelId="{6F216F1A-2149-43ED-BF9D-ADEBC001E61B}" type="presOf" srcId="{490B5996-6880-784C-8E7F-89A90FA18566}" destId="{C60CFD6B-770F-C94C-BC20-6067321FF775}" srcOrd="0" destOrd="0" presId="urn:microsoft.com/office/officeart/2008/layout/VerticalCurvedList"/>
    <dgm:cxn modelId="{EB7F0D1B-AD16-C44B-A5D9-2DD0D3CC8604}" srcId="{490B5996-6880-784C-8E7F-89A90FA18566}" destId="{4E4131E3-CA70-CF4D-95C1-A78899B2EA46}" srcOrd="1" destOrd="0" parTransId="{6D03807D-1789-1E47-8458-BB3555C3E82B}" sibTransId="{0E6D2F83-D6BA-2C45-8CD4-1EA7C44C94F8}"/>
    <dgm:cxn modelId="{96F4245D-525C-B74A-B64B-A501EBD636C6}" srcId="{490B5996-6880-784C-8E7F-89A90FA18566}" destId="{9B7F835A-40A0-6840-BAE3-58B5D5FA3400}" srcOrd="2" destOrd="0" parTransId="{5230B2D1-D14F-954D-93B3-63F84FC8F307}" sibTransId="{69D45C27-72E5-C042-ACA2-14568E5ADFB7}"/>
    <dgm:cxn modelId="{06CF0A41-B996-A344-AA2D-75E1FC1F2F39}" srcId="{490B5996-6880-784C-8E7F-89A90FA18566}" destId="{067D257B-9253-7F41-A8DF-FFF96FE6B7E6}" srcOrd="0" destOrd="0" parTransId="{47DE9F35-158D-574B-99D6-F49B08E59221}" sibTransId="{E1FDD0E9-A806-CD4C-9FB8-5309E8DBDD23}"/>
    <dgm:cxn modelId="{73593473-C4DC-491F-B966-AD49928B1FAA}" type="presOf" srcId="{9B7F835A-40A0-6840-BAE3-58B5D5FA3400}" destId="{8BD8C914-7314-BC41-AD43-3DB3440F7358}" srcOrd="0" destOrd="0" presId="urn:microsoft.com/office/officeart/2008/layout/VerticalCurvedList"/>
    <dgm:cxn modelId="{5E2AAA87-DB22-4413-AFF2-CB45EF529539}" type="presOf" srcId="{067D257B-9253-7F41-A8DF-FFF96FE6B7E6}" destId="{1A065F00-2114-7A4D-8FD1-0526D1E94660}" srcOrd="0" destOrd="0" presId="urn:microsoft.com/office/officeart/2008/layout/VerticalCurvedList"/>
    <dgm:cxn modelId="{E9905897-ED8E-4214-B492-DE46568A368C}" type="presOf" srcId="{E1FDD0E9-A806-CD4C-9FB8-5309E8DBDD23}" destId="{0069EFC0-31B3-0F45-B44D-F35B7A9E9372}" srcOrd="0" destOrd="0" presId="urn:microsoft.com/office/officeart/2008/layout/VerticalCurvedList"/>
    <dgm:cxn modelId="{965FD2C4-CE2B-4E06-B713-05302C3397A9}" type="presOf" srcId="{4E4131E3-CA70-CF4D-95C1-A78899B2EA46}" destId="{4EC0D5D3-24CF-2242-9665-C5515CB88673}" srcOrd="0" destOrd="0" presId="urn:microsoft.com/office/officeart/2008/layout/VerticalCurvedList"/>
    <dgm:cxn modelId="{0BC0E18A-19EF-49EF-8EE1-4D5E70879F54}" type="presParOf" srcId="{C60CFD6B-770F-C94C-BC20-6067321FF775}" destId="{353E8C39-AA1C-3A42-8679-BD85625B3EA3}" srcOrd="0" destOrd="0" presId="urn:microsoft.com/office/officeart/2008/layout/VerticalCurvedList"/>
    <dgm:cxn modelId="{735A1332-BC48-4EE0-B7EE-18B4C8522727}" type="presParOf" srcId="{353E8C39-AA1C-3A42-8679-BD85625B3EA3}" destId="{75B135AC-ABE6-5E4A-9B6C-EC731220B87C}" srcOrd="0" destOrd="0" presId="urn:microsoft.com/office/officeart/2008/layout/VerticalCurvedList"/>
    <dgm:cxn modelId="{4AFC44BF-0B01-4810-B647-5B0C076DD971}" type="presParOf" srcId="{75B135AC-ABE6-5E4A-9B6C-EC731220B87C}" destId="{C72424D2-CF94-A944-82AB-046702AECEA7}" srcOrd="0" destOrd="0" presId="urn:microsoft.com/office/officeart/2008/layout/VerticalCurvedList"/>
    <dgm:cxn modelId="{A797DA2D-DED2-44BE-9324-EC6A758268BD}" type="presParOf" srcId="{75B135AC-ABE6-5E4A-9B6C-EC731220B87C}" destId="{0069EFC0-31B3-0F45-B44D-F35B7A9E9372}" srcOrd="1" destOrd="0" presId="urn:microsoft.com/office/officeart/2008/layout/VerticalCurvedList"/>
    <dgm:cxn modelId="{1C550B84-1CBF-458C-8A12-3723593DC7F7}" type="presParOf" srcId="{75B135AC-ABE6-5E4A-9B6C-EC731220B87C}" destId="{0F7CDF3B-8256-0E4C-80EB-E2D3B227EF72}" srcOrd="2" destOrd="0" presId="urn:microsoft.com/office/officeart/2008/layout/VerticalCurvedList"/>
    <dgm:cxn modelId="{7B52AFB5-2466-438B-840D-EC5E90977F8A}" type="presParOf" srcId="{75B135AC-ABE6-5E4A-9B6C-EC731220B87C}" destId="{3BF7AA74-BE2A-A144-8266-25B71B5CF279}" srcOrd="3" destOrd="0" presId="urn:microsoft.com/office/officeart/2008/layout/VerticalCurvedList"/>
    <dgm:cxn modelId="{9B88AD4B-BFF0-4B31-BD0A-358353D639CC}" type="presParOf" srcId="{353E8C39-AA1C-3A42-8679-BD85625B3EA3}" destId="{1A065F00-2114-7A4D-8FD1-0526D1E94660}" srcOrd="1" destOrd="0" presId="urn:microsoft.com/office/officeart/2008/layout/VerticalCurvedList"/>
    <dgm:cxn modelId="{16A4D071-5350-4457-8E90-1B4CF3906494}" type="presParOf" srcId="{353E8C39-AA1C-3A42-8679-BD85625B3EA3}" destId="{6057344A-C98A-4E41-B3B0-9E3FE29A352A}" srcOrd="2" destOrd="0" presId="urn:microsoft.com/office/officeart/2008/layout/VerticalCurvedList"/>
    <dgm:cxn modelId="{3972B8B4-D60D-4C04-A787-938AFCE3B0B6}" type="presParOf" srcId="{6057344A-C98A-4E41-B3B0-9E3FE29A352A}" destId="{30838C00-761E-A94D-9E90-0E1DA78EFC57}" srcOrd="0" destOrd="0" presId="urn:microsoft.com/office/officeart/2008/layout/VerticalCurvedList"/>
    <dgm:cxn modelId="{BA50DF37-A2D9-4D99-BD4C-AEFB02B0EF49}" type="presParOf" srcId="{353E8C39-AA1C-3A42-8679-BD85625B3EA3}" destId="{4EC0D5D3-24CF-2242-9665-C5515CB88673}" srcOrd="3" destOrd="0" presId="urn:microsoft.com/office/officeart/2008/layout/VerticalCurvedList"/>
    <dgm:cxn modelId="{5D63C496-A918-4B41-B0D4-93FD542BB8C5}" type="presParOf" srcId="{353E8C39-AA1C-3A42-8679-BD85625B3EA3}" destId="{299FD282-7445-CC4B-8944-5EDC9E5338F0}" srcOrd="4" destOrd="0" presId="urn:microsoft.com/office/officeart/2008/layout/VerticalCurvedList"/>
    <dgm:cxn modelId="{57C4F999-F517-4942-8182-97B3A543B23B}" type="presParOf" srcId="{299FD282-7445-CC4B-8944-5EDC9E5338F0}" destId="{899310B5-FFDF-D94A-ABA3-3F1AD83A4A45}" srcOrd="0" destOrd="0" presId="urn:microsoft.com/office/officeart/2008/layout/VerticalCurvedList"/>
    <dgm:cxn modelId="{36B5E888-8B7B-4F2F-A556-70DE916B9A6F}" type="presParOf" srcId="{353E8C39-AA1C-3A42-8679-BD85625B3EA3}" destId="{8BD8C914-7314-BC41-AD43-3DB3440F7358}" srcOrd="5" destOrd="0" presId="urn:microsoft.com/office/officeart/2008/layout/VerticalCurvedList"/>
    <dgm:cxn modelId="{77AA202F-D8A2-46E2-987E-BF43E925AAFB}" type="presParOf" srcId="{353E8C39-AA1C-3A42-8679-BD85625B3EA3}" destId="{B40B876F-B07B-E247-ABA3-416AA482F44D}" srcOrd="6" destOrd="0" presId="urn:microsoft.com/office/officeart/2008/layout/VerticalCurvedList"/>
    <dgm:cxn modelId="{0222708F-2ACB-4064-84A6-82AFC556F7A4}" type="presParOf" srcId="{B40B876F-B07B-E247-ABA3-416AA482F44D}" destId="{5A38DCE6-70AD-8A4A-9A71-20B5C5B6582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9819F-F00A-4A50-86C2-F6362377D046}">
      <dsp:nvSpPr>
        <dsp:cNvPr id="0" name=""/>
        <dsp:cNvSpPr/>
      </dsp:nvSpPr>
      <dsp:spPr>
        <a:xfrm>
          <a:off x="0" y="257781"/>
          <a:ext cx="6928884" cy="33579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70764" rIns="537758" bIns="92456" numCol="1" spcCol="1270" anchor="t" anchorCtr="0">
          <a:noAutofit/>
        </a:bodyPr>
        <a:lstStyle/>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projekta pieteikums ir pilnībā aizpildīts, noformēts un iesniegts, izmantojot informācijas sistēmu;</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izpildītas konkursa nolikuma prasības par zinātniskās grupas dalības nosacījumiem;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projektu īsteno zinātniskajā institūcijā, kas atbilst šo noteikumu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projekta iesniegumā norādītās attiecināmās izmaksas atbilst konkursa nolikumā noteiktajām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projekts ir ar saimniecisku darbību nesaistīts;</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dubultā finansējuma riska neesība ar citiem publiskajiem finansēšanas avotiem.</a:t>
          </a:r>
        </a:p>
      </dsp:txBody>
      <dsp:txXfrm>
        <a:off x="0" y="257781"/>
        <a:ext cx="6928884" cy="3357900"/>
      </dsp:txXfrm>
    </dsp:sp>
    <dsp:sp modelId="{690AC03C-D1E8-485B-B1A3-37D9D7D960B7}">
      <dsp:nvSpPr>
        <dsp:cNvPr id="0" name=""/>
        <dsp:cNvSpPr/>
      </dsp:nvSpPr>
      <dsp:spPr>
        <a:xfrm>
          <a:off x="346444" y="65901"/>
          <a:ext cx="4850218" cy="383760"/>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77850">
            <a:lnSpc>
              <a:spcPct val="90000"/>
            </a:lnSpc>
            <a:spcBef>
              <a:spcPct val="0"/>
            </a:spcBef>
            <a:spcAft>
              <a:spcPct val="35000"/>
            </a:spcAft>
            <a:buNone/>
          </a:pPr>
          <a:r>
            <a:rPr lang="lv-LV" sz="1300" kern="1200" dirty="0">
              <a:latin typeface="Verdana" panose="020B0604030504040204" pitchFamily="34" charset="0"/>
              <a:ea typeface="Verdana" panose="020B0604030504040204" pitchFamily="34" charset="0"/>
            </a:rPr>
            <a:t>Kritēriji</a:t>
          </a:r>
        </a:p>
      </dsp:txBody>
      <dsp:txXfrm>
        <a:off x="365178" y="84635"/>
        <a:ext cx="4812750" cy="346292"/>
      </dsp:txXfrm>
    </dsp:sp>
    <dsp:sp modelId="{5226DEA1-9E0E-4DF4-B215-755901189863}">
      <dsp:nvSpPr>
        <dsp:cNvPr id="0" name=""/>
        <dsp:cNvSpPr/>
      </dsp:nvSpPr>
      <dsp:spPr>
        <a:xfrm>
          <a:off x="0" y="3907479"/>
          <a:ext cx="6928884" cy="135135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70764" rIns="537758" bIns="92456" numCol="1" spcCol="1270" anchor="t" anchorCtr="0">
          <a:noAutofit/>
        </a:bodyPr>
        <a:lstStyle/>
        <a:p>
          <a:pPr marL="114300" lvl="1" indent="-114300" algn="just" defTabSz="577850">
            <a:lnSpc>
              <a:spcPct val="90000"/>
            </a:lnSpc>
            <a:spcBef>
              <a:spcPct val="0"/>
            </a:spcBef>
            <a:spcAft>
              <a:spcPct val="15000"/>
            </a:spcAft>
            <a:buChar char="•"/>
          </a:pPr>
          <a:r>
            <a:rPr lang="lv-LV" sz="1300" b="0" kern="1200" dirty="0">
              <a:effectLst/>
              <a:latin typeface="Verdana" panose="020B0604030504040204" pitchFamily="34" charset="0"/>
              <a:ea typeface="Verdana" panose="020B0604030504040204" pitchFamily="34" charset="0"/>
              <a:cs typeface="Times New Roman" panose="02020603050405020304" pitchFamily="18" charset="0"/>
            </a:rPr>
            <a:t>aptver </a:t>
          </a:r>
          <a:r>
            <a:rPr lang="lv-LV" sz="1300" b="1" kern="1200"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visus</a:t>
          </a:r>
          <a:r>
            <a:rPr lang="lv-LV" sz="1300" b="0" kern="1200"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 </a:t>
          </a:r>
          <a:r>
            <a:rPr lang="lv-LV" sz="1300" b="1" kern="1200" dirty="0">
              <a:solidFill>
                <a:schemeClr val="accent2">
                  <a:lumMod val="75000"/>
                </a:schemeClr>
              </a:solidFill>
              <a:effectLst/>
              <a:latin typeface="Verdana" panose="020B0604030504040204" pitchFamily="34" charset="0"/>
              <a:ea typeface="Verdana" panose="020B0604030504040204" pitchFamily="34" charset="0"/>
              <a:cs typeface="Times New Roman" panose="02020603050405020304" pitchFamily="18" charset="0"/>
            </a:rPr>
            <a:t>MK rīkojuma 7. punktā </a:t>
          </a:r>
          <a:r>
            <a:rPr lang="lv-LV" sz="1300" kern="1200" dirty="0">
              <a:effectLst/>
              <a:latin typeface="Verdana" panose="020B0604030504040204" pitchFamily="34" charset="0"/>
              <a:ea typeface="Verdana" panose="020B0604030504040204" pitchFamily="34" charset="0"/>
              <a:cs typeface="Times New Roman" panose="02020603050405020304" pitchFamily="18" charset="0"/>
            </a:rPr>
            <a:t>noteiktos programmas kopīgos (horizontālos) uzdevumus</a:t>
          </a:r>
          <a:endParaRPr lang="lv-LV" sz="1300" kern="1200" dirty="0">
            <a:latin typeface="Verdana" panose="020B0604030504040204" pitchFamily="34" charset="0"/>
            <a:ea typeface="Verdana" panose="020B0604030504040204" pitchFamily="34" charset="0"/>
          </a:endParaRP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aptverti </a:t>
          </a:r>
          <a:r>
            <a:rPr lang="lv-LV" sz="1300" b="1" kern="1200" dirty="0">
              <a:solidFill>
                <a:schemeClr val="accent2">
                  <a:lumMod val="75000"/>
                </a:schemeClr>
              </a:solidFill>
              <a:latin typeface="Verdana" panose="020B0604030504040204" pitchFamily="34" charset="0"/>
              <a:ea typeface="Verdana" panose="020B0604030504040204" pitchFamily="34" charset="0"/>
            </a:rPr>
            <a:t>visi MK rīkojuma 8. punktā </a:t>
          </a:r>
          <a:r>
            <a:rPr lang="lv-LV" sz="1300" kern="1200" dirty="0">
              <a:latin typeface="Verdana" panose="020B0604030504040204" pitchFamily="34" charset="0"/>
              <a:ea typeface="Verdana" panose="020B0604030504040204" pitchFamily="34" charset="0"/>
            </a:rPr>
            <a:t>noteiktie programmas sasniedzamos rezultātus.</a:t>
          </a:r>
        </a:p>
        <a:p>
          <a:pPr marL="114300" lvl="1" indent="-114300" algn="l" defTabSz="577850">
            <a:lnSpc>
              <a:spcPct val="90000"/>
            </a:lnSpc>
            <a:spcBef>
              <a:spcPct val="0"/>
            </a:spcBef>
            <a:spcAft>
              <a:spcPct val="15000"/>
            </a:spcAft>
            <a:buChar char="•"/>
          </a:pPr>
          <a:endParaRPr lang="lv-LV" sz="1300" kern="1200" dirty="0"/>
        </a:p>
      </dsp:txBody>
      <dsp:txXfrm>
        <a:off x="0" y="3907479"/>
        <a:ext cx="6928884" cy="1351350"/>
      </dsp:txXfrm>
    </dsp:sp>
    <dsp:sp modelId="{97819B6C-4F81-4718-9841-7FFE10CF8016}">
      <dsp:nvSpPr>
        <dsp:cNvPr id="0" name=""/>
        <dsp:cNvSpPr/>
      </dsp:nvSpPr>
      <dsp:spPr>
        <a:xfrm>
          <a:off x="346444" y="3685881"/>
          <a:ext cx="4850218" cy="383760"/>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77850">
            <a:lnSpc>
              <a:spcPct val="90000"/>
            </a:lnSpc>
            <a:spcBef>
              <a:spcPct val="0"/>
            </a:spcBef>
            <a:spcAft>
              <a:spcPct val="35000"/>
            </a:spcAft>
            <a:buNone/>
          </a:pPr>
          <a:r>
            <a:rPr lang="lv-LV" sz="1300" kern="1200" dirty="0">
              <a:latin typeface="Verdana" panose="020B0604030504040204" pitchFamily="34" charset="0"/>
              <a:ea typeface="Verdana" panose="020B0604030504040204" pitchFamily="34" charset="0"/>
            </a:rPr>
            <a:t>Papildu kritēriji</a:t>
          </a:r>
        </a:p>
      </dsp:txBody>
      <dsp:txXfrm>
        <a:off x="365178" y="3704615"/>
        <a:ext cx="4812750"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9EFC0-31B3-0F45-B44D-F35B7A9E9372}">
      <dsp:nvSpPr>
        <dsp:cNvPr id="0" name=""/>
        <dsp:cNvSpPr/>
      </dsp:nvSpPr>
      <dsp:spPr>
        <a:xfrm>
          <a:off x="-3045166" y="-468893"/>
          <a:ext cx="3632514" cy="3632514"/>
        </a:xfrm>
        <a:prstGeom prst="blockArc">
          <a:avLst>
            <a:gd name="adj1" fmla="val 18900000"/>
            <a:gd name="adj2" fmla="val 2700000"/>
            <a:gd name="adj3" fmla="val 595"/>
          </a:avLst>
        </a:pr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A065F00-2114-7A4D-8FD1-0526D1E94660}">
      <dsp:nvSpPr>
        <dsp:cNvPr id="0" name=""/>
        <dsp:cNvSpPr/>
      </dsp:nvSpPr>
      <dsp:spPr>
        <a:xfrm>
          <a:off x="377655" y="269472"/>
          <a:ext cx="2491904" cy="538945"/>
        </a:xfrm>
        <a:prstGeom prst="rect">
          <a:avLst/>
        </a:pr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IZCILĪBA (A)</a:t>
          </a:r>
        </a:p>
      </dsp:txBody>
      <dsp:txXfrm>
        <a:off x="377655" y="269472"/>
        <a:ext cx="2491904" cy="538945"/>
      </dsp:txXfrm>
    </dsp:sp>
    <dsp:sp modelId="{30838C00-761E-A94D-9E90-0E1DA78EFC57}">
      <dsp:nvSpPr>
        <dsp:cNvPr id="0" name=""/>
        <dsp:cNvSpPr/>
      </dsp:nvSpPr>
      <dsp:spPr>
        <a:xfrm>
          <a:off x="40814" y="202104"/>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4EC0D5D3-24CF-2242-9665-C5515CB88673}">
      <dsp:nvSpPr>
        <dsp:cNvPr id="0" name=""/>
        <dsp:cNvSpPr/>
      </dsp:nvSpPr>
      <dsp:spPr>
        <a:xfrm>
          <a:off x="573561" y="1077891"/>
          <a:ext cx="2295997" cy="53894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IETEKME (B)</a:t>
          </a:r>
          <a:endParaRPr lang="en-US" sz="1800" kern="1200" dirty="0">
            <a:latin typeface="Verdana" panose="020B0604030504040204" pitchFamily="34" charset="0"/>
            <a:ea typeface="Verdana" panose="020B0604030504040204" pitchFamily="34" charset="0"/>
            <a:cs typeface="Verdana" panose="020B0604030504040204" pitchFamily="34" charset="0"/>
          </a:endParaRPr>
        </a:p>
      </dsp:txBody>
      <dsp:txXfrm>
        <a:off x="573561" y="1077891"/>
        <a:ext cx="2295997" cy="538945"/>
      </dsp:txXfrm>
    </dsp:sp>
    <dsp:sp modelId="{899310B5-FFDF-D94A-ABA3-3F1AD83A4A45}">
      <dsp:nvSpPr>
        <dsp:cNvPr id="0" name=""/>
        <dsp:cNvSpPr/>
      </dsp:nvSpPr>
      <dsp:spPr>
        <a:xfrm>
          <a:off x="236720" y="1010523"/>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8BD8C914-7314-BC41-AD43-3DB3440F7358}">
      <dsp:nvSpPr>
        <dsp:cNvPr id="0" name=""/>
        <dsp:cNvSpPr/>
      </dsp:nvSpPr>
      <dsp:spPr>
        <a:xfrm>
          <a:off x="411215" y="1865042"/>
          <a:ext cx="2491904" cy="538945"/>
        </a:xfrm>
        <a:prstGeom prst="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solidFill>
                <a:schemeClr val="tx1"/>
              </a:solidFill>
              <a:latin typeface="Verdana" panose="020B0604030504040204" pitchFamily="34" charset="0"/>
              <a:ea typeface="Verdana" panose="020B0604030504040204" pitchFamily="34" charset="0"/>
              <a:cs typeface="Verdana" panose="020B0604030504040204" pitchFamily="34" charset="0"/>
            </a:rPr>
            <a:t>ĪSTENOŠANA (C)</a:t>
          </a:r>
          <a:endParaRPr lang="en-US" sz="18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411215" y="1865042"/>
        <a:ext cx="2491904" cy="538945"/>
      </dsp:txXfrm>
    </dsp:sp>
    <dsp:sp modelId="{5A38DCE6-70AD-8A4A-9A71-20B5C5B65822}">
      <dsp:nvSpPr>
        <dsp:cNvPr id="0" name=""/>
        <dsp:cNvSpPr/>
      </dsp:nvSpPr>
      <dsp:spPr>
        <a:xfrm>
          <a:off x="40814" y="1818941"/>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3149" tIns="46575" rIns="93149" bIns="46575" rtlCol="0"/>
          <a:lstStyle>
            <a:lvl1pPr algn="l" defTabSz="957140"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0444" y="1"/>
            <a:ext cx="2945659" cy="496332"/>
          </a:xfrm>
          <a:prstGeom prst="rect">
            <a:avLst/>
          </a:prstGeom>
        </p:spPr>
        <p:txBody>
          <a:bodyPr vert="horz" wrap="square" lIns="93149" tIns="46575" rIns="93149" bIns="46575"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14.10.2025</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49" tIns="46575" rIns="93149" bIns="46575" rtlCol="0" anchor="ctr"/>
          <a:lstStyle/>
          <a:p>
            <a:pPr lvl="0"/>
            <a:endParaRPr lang="lv-LV"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3149" tIns="46575" rIns="93149" bIns="4657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3149" tIns="46575" rIns="93149" bIns="46575" rtlCol="0" anchor="b"/>
          <a:lstStyle>
            <a:lvl1pPr algn="l" defTabSz="957140"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wrap="square" lIns="93149" tIns="46575" rIns="93149" bIns="46575"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13</a:t>
            </a:fld>
            <a:endParaRPr lang="lv-LV" altLang="lv-LV"/>
          </a:p>
        </p:txBody>
      </p:sp>
    </p:spTree>
    <p:extLst>
      <p:ext uri="{BB962C8B-B14F-4D97-AF65-F5344CB8AC3E}">
        <p14:creationId xmlns:p14="http://schemas.microsoft.com/office/powerpoint/2010/main" val="1059718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14</a:t>
            </a:fld>
            <a:endParaRPr lang="lv-LV" altLang="lv-LV"/>
          </a:p>
        </p:txBody>
      </p:sp>
    </p:spTree>
    <p:extLst>
      <p:ext uri="{BB962C8B-B14F-4D97-AF65-F5344CB8AC3E}">
        <p14:creationId xmlns:p14="http://schemas.microsoft.com/office/powerpoint/2010/main" val="462938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15</a:t>
            </a:fld>
            <a:endParaRPr lang="lv-LV" altLang="lv-LV"/>
          </a:p>
        </p:txBody>
      </p:sp>
    </p:spTree>
    <p:extLst>
      <p:ext uri="{BB962C8B-B14F-4D97-AF65-F5344CB8AC3E}">
        <p14:creationId xmlns:p14="http://schemas.microsoft.com/office/powerpoint/2010/main" val="41474789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16</a:t>
            </a:fld>
            <a:endParaRPr lang="lv-LV" altLang="lv-LV"/>
          </a:p>
        </p:txBody>
      </p:sp>
    </p:spTree>
    <p:extLst>
      <p:ext uri="{BB962C8B-B14F-4D97-AF65-F5344CB8AC3E}">
        <p14:creationId xmlns:p14="http://schemas.microsoft.com/office/powerpoint/2010/main" val="351511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17</a:t>
            </a:fld>
            <a:endParaRPr lang="lv-LV" altLang="lv-LV"/>
          </a:p>
        </p:txBody>
      </p:sp>
    </p:spTree>
    <p:extLst>
      <p:ext uri="{BB962C8B-B14F-4D97-AF65-F5344CB8AC3E}">
        <p14:creationId xmlns:p14="http://schemas.microsoft.com/office/powerpoint/2010/main" val="1138751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18</a:t>
            </a:fld>
            <a:endParaRPr lang="lv-LV" altLang="lv-LV"/>
          </a:p>
        </p:txBody>
      </p:sp>
    </p:spTree>
    <p:extLst>
      <p:ext uri="{BB962C8B-B14F-4D97-AF65-F5344CB8AC3E}">
        <p14:creationId xmlns:p14="http://schemas.microsoft.com/office/powerpoint/2010/main" val="41442913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19</a:t>
            </a:fld>
            <a:endParaRPr lang="lv-LV" altLang="lv-LV"/>
          </a:p>
        </p:txBody>
      </p:sp>
    </p:spTree>
    <p:extLst>
      <p:ext uri="{BB962C8B-B14F-4D97-AF65-F5344CB8AC3E}">
        <p14:creationId xmlns:p14="http://schemas.microsoft.com/office/powerpoint/2010/main" val="5315472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7932">
              <a:defRPr/>
            </a:pPr>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20</a:t>
            </a:fld>
            <a:endParaRPr lang="lv-LV" altLang="lv-LV"/>
          </a:p>
        </p:txBody>
      </p:sp>
    </p:spTree>
    <p:extLst>
      <p:ext uri="{BB962C8B-B14F-4D97-AF65-F5344CB8AC3E}">
        <p14:creationId xmlns:p14="http://schemas.microsoft.com/office/powerpoint/2010/main" val="30899698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21</a:t>
            </a:fld>
            <a:endParaRPr lang="lv-LV" altLang="lv-LV"/>
          </a:p>
        </p:txBody>
      </p:sp>
    </p:spTree>
    <p:extLst>
      <p:ext uri="{BB962C8B-B14F-4D97-AF65-F5344CB8AC3E}">
        <p14:creationId xmlns:p14="http://schemas.microsoft.com/office/powerpoint/2010/main" val="1484738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7932">
              <a:defRPr/>
            </a:pPr>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22</a:t>
            </a:fld>
            <a:endParaRPr lang="lv-LV" altLang="lv-LV"/>
          </a:p>
        </p:txBody>
      </p:sp>
    </p:spTree>
    <p:extLst>
      <p:ext uri="{BB962C8B-B14F-4D97-AF65-F5344CB8AC3E}">
        <p14:creationId xmlns:p14="http://schemas.microsoft.com/office/powerpoint/2010/main" val="1443286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a:t>
            </a:fld>
            <a:endParaRPr lang="lv-LV" altLang="lv-LV"/>
          </a:p>
        </p:txBody>
      </p:sp>
    </p:spTree>
    <p:extLst>
      <p:ext uri="{BB962C8B-B14F-4D97-AF65-F5344CB8AC3E}">
        <p14:creationId xmlns:p14="http://schemas.microsoft.com/office/powerpoint/2010/main" val="1364118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23</a:t>
            </a:fld>
            <a:endParaRPr lang="lv-LV" altLang="lv-LV"/>
          </a:p>
        </p:txBody>
      </p:sp>
    </p:spTree>
    <p:extLst>
      <p:ext uri="{BB962C8B-B14F-4D97-AF65-F5344CB8AC3E}">
        <p14:creationId xmlns:p14="http://schemas.microsoft.com/office/powerpoint/2010/main" val="11300407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24</a:t>
            </a:fld>
            <a:endParaRPr lang="lv-LV" altLang="lv-LV"/>
          </a:p>
        </p:txBody>
      </p:sp>
    </p:spTree>
    <p:extLst>
      <p:ext uri="{BB962C8B-B14F-4D97-AF65-F5344CB8AC3E}">
        <p14:creationId xmlns:p14="http://schemas.microsoft.com/office/powerpoint/2010/main" val="11716694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25</a:t>
            </a:fld>
            <a:endParaRPr lang="lv-LV" altLang="lv-LV"/>
          </a:p>
        </p:txBody>
      </p:sp>
    </p:spTree>
    <p:extLst>
      <p:ext uri="{BB962C8B-B14F-4D97-AF65-F5344CB8AC3E}">
        <p14:creationId xmlns:p14="http://schemas.microsoft.com/office/powerpoint/2010/main" val="1558375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26</a:t>
            </a:fld>
            <a:endParaRPr lang="lv-LV" altLang="lv-LV"/>
          </a:p>
        </p:txBody>
      </p:sp>
    </p:spTree>
    <p:extLst>
      <p:ext uri="{BB962C8B-B14F-4D97-AF65-F5344CB8AC3E}">
        <p14:creationId xmlns:p14="http://schemas.microsoft.com/office/powerpoint/2010/main" val="18739233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27</a:t>
            </a:fld>
            <a:endParaRPr lang="lv-LV" altLang="lv-LV"/>
          </a:p>
        </p:txBody>
      </p:sp>
    </p:spTree>
    <p:extLst>
      <p:ext uri="{BB962C8B-B14F-4D97-AF65-F5344CB8AC3E}">
        <p14:creationId xmlns:p14="http://schemas.microsoft.com/office/powerpoint/2010/main" val="34098339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28</a:t>
            </a:fld>
            <a:endParaRPr lang="lv-LV" altLang="lv-LV"/>
          </a:p>
        </p:txBody>
      </p:sp>
    </p:spTree>
    <p:extLst>
      <p:ext uri="{BB962C8B-B14F-4D97-AF65-F5344CB8AC3E}">
        <p14:creationId xmlns:p14="http://schemas.microsoft.com/office/powerpoint/2010/main" val="3699279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29</a:t>
            </a:fld>
            <a:endParaRPr lang="lv-LV" altLang="lv-LV"/>
          </a:p>
        </p:txBody>
      </p:sp>
    </p:spTree>
    <p:extLst>
      <p:ext uri="{BB962C8B-B14F-4D97-AF65-F5344CB8AC3E}">
        <p14:creationId xmlns:p14="http://schemas.microsoft.com/office/powerpoint/2010/main" val="38299246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30</a:t>
            </a:fld>
            <a:endParaRPr lang="lv-LV" altLang="lv-LV"/>
          </a:p>
        </p:txBody>
      </p:sp>
    </p:spTree>
    <p:extLst>
      <p:ext uri="{BB962C8B-B14F-4D97-AF65-F5344CB8AC3E}">
        <p14:creationId xmlns:p14="http://schemas.microsoft.com/office/powerpoint/2010/main" val="22672848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E9E9-B2EB-3DF2-2E38-B7BA42AB90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40035-8E47-6521-BE49-A0C7E4871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EB1CB2-E207-1C6C-4E86-933F2801FE02}"/>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6FDF9D53-49B2-177E-32FE-F38EC8FEF69D}"/>
              </a:ext>
            </a:extLst>
          </p:cNvPr>
          <p:cNvSpPr>
            <a:spLocks noGrp="1"/>
          </p:cNvSpPr>
          <p:nvPr>
            <p:ph type="sldNum" sz="quarter" idx="5"/>
          </p:nvPr>
        </p:nvSpPr>
        <p:spPr/>
        <p:txBody>
          <a:bodyPr/>
          <a:lstStyle/>
          <a:p>
            <a:fld id="{7C0C5635-619F-4398-8614-605C03EF5C27}" type="slidenum">
              <a:rPr lang="lv-LV" altLang="lv-LV" smtClean="0"/>
              <a:pPr/>
              <a:t>31</a:t>
            </a:fld>
            <a:endParaRPr lang="lv-LV" altLang="lv-LV"/>
          </a:p>
        </p:txBody>
      </p:sp>
    </p:spTree>
    <p:extLst>
      <p:ext uri="{BB962C8B-B14F-4D97-AF65-F5344CB8AC3E}">
        <p14:creationId xmlns:p14="http://schemas.microsoft.com/office/powerpoint/2010/main" val="7453158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32</a:t>
            </a:fld>
            <a:endParaRPr lang="lv-LV" altLang="lv-LV"/>
          </a:p>
        </p:txBody>
      </p:sp>
    </p:spTree>
    <p:extLst>
      <p:ext uri="{BB962C8B-B14F-4D97-AF65-F5344CB8AC3E}">
        <p14:creationId xmlns:p14="http://schemas.microsoft.com/office/powerpoint/2010/main" val="2862131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defTabSz="937932">
              <a:defRPr/>
            </a:pPr>
            <a:fld id="{7C0C5635-619F-4398-8614-605C03EF5C27}" type="slidenum">
              <a:rPr lang="lv-LV" altLang="lv-LV">
                <a:solidFill>
                  <a:prstClr val="black"/>
                </a:solidFill>
              </a:rPr>
              <a:pPr defTabSz="937932">
                <a:defRPr/>
              </a:pPr>
              <a:t>3</a:t>
            </a:fld>
            <a:endParaRPr lang="lv-LV" altLang="lv-LV">
              <a:solidFill>
                <a:prstClr val="black"/>
              </a:solidFill>
            </a:endParaRPr>
          </a:p>
        </p:txBody>
      </p:sp>
    </p:spTree>
    <p:extLst>
      <p:ext uri="{BB962C8B-B14F-4D97-AF65-F5344CB8AC3E}">
        <p14:creationId xmlns:p14="http://schemas.microsoft.com/office/powerpoint/2010/main" val="112323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7</a:t>
            </a:fld>
            <a:endParaRPr lang="lv-LV" altLang="lv-LV"/>
          </a:p>
        </p:txBody>
      </p:sp>
    </p:spTree>
    <p:extLst>
      <p:ext uri="{BB962C8B-B14F-4D97-AF65-F5344CB8AC3E}">
        <p14:creationId xmlns:p14="http://schemas.microsoft.com/office/powerpoint/2010/main" val="2538618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7932">
              <a:defRPr/>
            </a:pPr>
            <a:r>
              <a:rPr lang="lv-LV" kern="0" dirty="0">
                <a:solidFill>
                  <a:prstClr val="black"/>
                </a:solidFill>
                <a:latin typeface="Verdana" panose="020B0604030504040204" pitchFamily="34" charset="0"/>
                <a:ea typeface="Verdana" panose="020B0604030504040204" pitchFamily="34" charset="0"/>
              </a:rPr>
              <a:t>Neatkarīga pētniecība un izstrāde, lai iegūtu vairāk zināšanas un labāku izpratni, tostarp kopīga pētniecība un izstrāde, pētniecības organizācijai iesaistoties efektīvā sadarbībā</a:t>
            </a:r>
          </a:p>
          <a:p>
            <a:pPr defTabSz="937932">
              <a:defRPr/>
            </a:pPr>
            <a:endParaRPr lang="lv-LV" kern="0" dirty="0">
              <a:solidFill>
                <a:prstClr val="black"/>
              </a:solidFill>
              <a:latin typeface="Verdana" panose="020B0604030504040204" pitchFamily="34" charset="0"/>
              <a:ea typeface="Verdana" panose="020B0604030504040204" pitchFamily="34" charset="0"/>
            </a:endParaRPr>
          </a:p>
          <a:p>
            <a:pPr defTabSz="937932">
              <a:defRPr/>
            </a:pPr>
            <a:r>
              <a:rPr lang="lv-LV" kern="0" dirty="0">
                <a:solidFill>
                  <a:prstClr val="black"/>
                </a:solidFill>
                <a:latin typeface="Verdana" panose="020B0604030504040204" pitchFamily="34" charset="0"/>
                <a:ea typeface="Verdana" panose="020B0604030504040204" pitchFamily="34" charset="0"/>
              </a:rPr>
              <a:t>Pētniecības rezultātu izplatīšana bez ekskluzivitātes un diskriminēšanas, tai skaitā izmantojot mācīšanu, brīvas piekļuves datubāzes, atklātas publikācijas vai atklāta </a:t>
            </a:r>
            <a:r>
              <a:rPr lang="lv-LV" kern="0" dirty="0" err="1">
                <a:solidFill>
                  <a:prstClr val="black"/>
                </a:solidFill>
                <a:latin typeface="Verdana" panose="020B0604030504040204" pitchFamily="34" charset="0"/>
                <a:ea typeface="Verdana" panose="020B0604030504040204" pitchFamily="34" charset="0"/>
              </a:rPr>
              <a:t>pirmskoda</a:t>
            </a:r>
            <a:r>
              <a:rPr lang="lv-LV" kern="0" dirty="0">
                <a:solidFill>
                  <a:prstClr val="black"/>
                </a:solidFill>
                <a:latin typeface="Verdana" panose="020B0604030504040204" pitchFamily="34" charset="0"/>
                <a:ea typeface="Verdana" panose="020B0604030504040204" pitchFamily="34" charset="0"/>
              </a:rPr>
              <a:t> programmatūru. </a:t>
            </a:r>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8</a:t>
            </a:fld>
            <a:endParaRPr lang="lv-LV" altLang="lv-LV"/>
          </a:p>
        </p:txBody>
      </p:sp>
    </p:spTree>
    <p:extLst>
      <p:ext uri="{BB962C8B-B14F-4D97-AF65-F5344CB8AC3E}">
        <p14:creationId xmlns:p14="http://schemas.microsoft.com/office/powerpoint/2010/main" val="3137972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9</a:t>
            </a:fld>
            <a:endParaRPr lang="lv-LV" altLang="lv-LV"/>
          </a:p>
        </p:txBody>
      </p:sp>
    </p:spTree>
    <p:extLst>
      <p:ext uri="{BB962C8B-B14F-4D97-AF65-F5344CB8AC3E}">
        <p14:creationId xmlns:p14="http://schemas.microsoft.com/office/powerpoint/2010/main" val="2050368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10</a:t>
            </a:fld>
            <a:endParaRPr lang="lv-LV" altLang="lv-LV"/>
          </a:p>
        </p:txBody>
      </p:sp>
    </p:spTree>
    <p:extLst>
      <p:ext uri="{BB962C8B-B14F-4D97-AF65-F5344CB8AC3E}">
        <p14:creationId xmlns:p14="http://schemas.microsoft.com/office/powerpoint/2010/main" val="3300891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11</a:t>
            </a:fld>
            <a:endParaRPr lang="lv-LV" altLang="lv-LV"/>
          </a:p>
        </p:txBody>
      </p:sp>
    </p:spTree>
    <p:extLst>
      <p:ext uri="{BB962C8B-B14F-4D97-AF65-F5344CB8AC3E}">
        <p14:creationId xmlns:p14="http://schemas.microsoft.com/office/powerpoint/2010/main" val="1583810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12</a:t>
            </a:fld>
            <a:endParaRPr lang="lv-LV" altLang="lv-LV"/>
          </a:p>
        </p:txBody>
      </p:sp>
    </p:spTree>
    <p:extLst>
      <p:ext uri="{BB962C8B-B14F-4D97-AF65-F5344CB8AC3E}">
        <p14:creationId xmlns:p14="http://schemas.microsoft.com/office/powerpoint/2010/main" val="193513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hyperlink" Target="mailto:valters.scerbinskis@lnb.lv" TargetMode="External"/><Relationship Id="rId5" Type="http://schemas.openxmlformats.org/officeDocument/2006/relationships/hyperlink" Target="http://www.enciklopedija.lv/" TargetMode="Externa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14.emf"/><Relationship Id="rId5" Type="http://schemas.openxmlformats.org/officeDocument/2006/relationships/package" Target="../embeddings/Microsoft_Excel_Worksheet.xlsx"/><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hyperlink" Target="mailto:pasts@lzp.gov.lv"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2.xml"/><Relationship Id="rId7" Type="http://schemas.openxmlformats.org/officeDocument/2006/relationships/image" Target="../media/image1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813391" y="2974018"/>
            <a:ext cx="7647028" cy="2974019"/>
          </a:xfrm>
        </p:spPr>
        <p:txBody>
          <a:bodyPr>
            <a:normAutofit/>
          </a:bodyPr>
          <a:lstStyle/>
          <a:p>
            <a:r>
              <a:rPr lang="lv-LV" sz="2400" b="1" dirty="0">
                <a:solidFill>
                  <a:schemeClr val="accent2">
                    <a:lumMod val="75000"/>
                  </a:schemeClr>
                </a:solidFill>
              </a:rPr>
              <a:t>Valsts pētījumu programmas</a:t>
            </a:r>
          </a:p>
          <a:p>
            <a:r>
              <a:rPr lang="lv-LV" sz="2400" b="1" dirty="0">
                <a:solidFill>
                  <a:schemeClr val="accent2">
                    <a:lumMod val="75000"/>
                  </a:schemeClr>
                </a:solidFill>
              </a:rPr>
              <a:t>“Letonika latviskas un eiropeiskas sabiedrības attīstībai” 2025.-2028. gadam </a:t>
            </a:r>
          </a:p>
          <a:p>
            <a:endParaRPr lang="lv-LV" sz="1600" b="1" dirty="0">
              <a:solidFill>
                <a:schemeClr val="bg1">
                  <a:lumMod val="50000"/>
                </a:schemeClr>
              </a:solidFill>
            </a:endParaRPr>
          </a:p>
          <a:p>
            <a:r>
              <a:rPr lang="lv-LV" sz="1600" b="1" dirty="0">
                <a:solidFill>
                  <a:schemeClr val="bg1">
                    <a:lumMod val="50000"/>
                  </a:schemeClr>
                </a:solidFill>
              </a:rPr>
              <a:t>projektu pieteikumu atklātais konkurss </a:t>
            </a:r>
          </a:p>
          <a:p>
            <a:endParaRPr lang="lv-LV" sz="1600" b="1" dirty="0">
              <a:solidFill>
                <a:schemeClr val="bg1">
                  <a:lumMod val="50000"/>
                </a:schemeClr>
              </a:solidFill>
            </a:endParaRPr>
          </a:p>
          <a:p>
            <a:endParaRPr lang="lv-LV" sz="1600" b="1" dirty="0">
              <a:solidFill>
                <a:schemeClr val="bg1">
                  <a:lumMod val="50000"/>
                </a:schemeClr>
              </a:solidFill>
            </a:endParaRPr>
          </a:p>
          <a:p>
            <a:r>
              <a:rPr lang="lv-LV" sz="1600" b="1" dirty="0">
                <a:solidFill>
                  <a:schemeClr val="bg1">
                    <a:lumMod val="50000"/>
                  </a:schemeClr>
                </a:solidFill>
              </a:rPr>
              <a:t>2025. gada 8. oktobris</a:t>
            </a:r>
            <a:endParaRPr lang="lv-LV" sz="1600" dirty="0">
              <a:solidFill>
                <a:schemeClr val="bg1">
                  <a:lumMod val="50000"/>
                </a:schemeClr>
              </a:solidFill>
            </a:endParaRPr>
          </a:p>
        </p:txBody>
      </p:sp>
      <p:pic>
        <p:nvPicPr>
          <p:cNvPr id="4" name="Picture 3">
            <a:extLst>
              <a:ext uri="{FF2B5EF4-FFF2-40B4-BE49-F238E27FC236}">
                <a16:creationId xmlns:a16="http://schemas.microsoft.com/office/drawing/2014/main" id="{41714FEF-78AB-CD15-ACA8-16CE6DE1B07D}"/>
              </a:ext>
            </a:extLst>
          </p:cNvPr>
          <p:cNvPicPr>
            <a:picLocks noChangeAspect="1"/>
          </p:cNvPicPr>
          <p:nvPr/>
        </p:nvPicPr>
        <p:blipFill>
          <a:blip r:embed="rId3"/>
          <a:stretch>
            <a:fillRect/>
          </a:stretch>
        </p:blipFill>
        <p:spPr>
          <a:xfrm>
            <a:off x="5624888" y="78802"/>
            <a:ext cx="3098182" cy="1378772"/>
          </a:xfrm>
          <a:prstGeom prst="rect">
            <a:avLst/>
          </a:prstGeom>
        </p:spPr>
      </p:pic>
      <p:grpSp>
        <p:nvGrpSpPr>
          <p:cNvPr id="3" name="Grupa 2">
            <a:extLst>
              <a:ext uri="{FF2B5EF4-FFF2-40B4-BE49-F238E27FC236}">
                <a16:creationId xmlns:a16="http://schemas.microsoft.com/office/drawing/2014/main" id="{19A131EB-E69A-1B33-1FF7-FB569C6000C4}"/>
              </a:ext>
            </a:extLst>
          </p:cNvPr>
          <p:cNvGrpSpPr/>
          <p:nvPr/>
        </p:nvGrpSpPr>
        <p:grpSpPr>
          <a:xfrm>
            <a:off x="1319359" y="-9144"/>
            <a:ext cx="1173538" cy="1530295"/>
            <a:chOff x="1005640" y="-9144"/>
            <a:chExt cx="2264340" cy="3036123"/>
          </a:xfrm>
        </p:grpSpPr>
        <p:pic>
          <p:nvPicPr>
            <p:cNvPr id="1026" name="Picture 2">
              <a:extLst>
                <a:ext uri="{FF2B5EF4-FFF2-40B4-BE49-F238E27FC236}">
                  <a16:creationId xmlns:a16="http://schemas.microsoft.com/office/drawing/2014/main" id="{C1673F7C-88E7-514A-512D-E309DA3336C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5640" y="762639"/>
              <a:ext cx="2264340" cy="2264340"/>
            </a:xfrm>
            <a:prstGeom prst="rect">
              <a:avLst/>
            </a:prstGeom>
            <a:noFill/>
            <a:extLst>
              <a:ext uri="{909E8E84-426E-40DD-AFC4-6F175D3DCCD1}">
                <a14:hiddenFill xmlns:a14="http://schemas.microsoft.com/office/drawing/2010/main">
                  <a:solidFill>
                    <a:srgbClr val="FFFFFF"/>
                  </a:solidFill>
                </a14:hiddenFill>
              </a:ext>
            </a:extLst>
          </p:spPr>
        </p:pic>
        <p:pic>
          <p:nvPicPr>
            <p:cNvPr id="6" name="Attēls 5">
              <a:extLst>
                <a:ext uri="{FF2B5EF4-FFF2-40B4-BE49-F238E27FC236}">
                  <a16:creationId xmlns:a16="http://schemas.microsoft.com/office/drawing/2014/main" id="{D00258EB-B3A6-ED47-4245-77D58357D4D9}"/>
                </a:ext>
              </a:extLst>
            </p:cNvPr>
            <p:cNvPicPr>
              <a:picLocks noChangeAspect="1"/>
            </p:cNvPicPr>
            <p:nvPr/>
          </p:nvPicPr>
          <p:blipFill>
            <a:blip r:embed="rId5"/>
            <a:stretch>
              <a:fillRect/>
            </a:stretch>
          </p:blipFill>
          <p:spPr>
            <a:xfrm>
              <a:off x="1506794" y="-9144"/>
              <a:ext cx="1286862" cy="656300"/>
            </a:xfrm>
            <a:prstGeom prst="rect">
              <a:avLst/>
            </a:prstGeom>
          </p:spPr>
        </p:pic>
      </p:grpSp>
      <p:pic>
        <p:nvPicPr>
          <p:cNvPr id="8" name="Attēls 7">
            <a:extLst>
              <a:ext uri="{FF2B5EF4-FFF2-40B4-BE49-F238E27FC236}">
                <a16:creationId xmlns:a16="http://schemas.microsoft.com/office/drawing/2014/main" id="{5EA85567-16C2-1031-AA75-AEFEF5FDBD07}"/>
              </a:ext>
            </a:extLst>
          </p:cNvPr>
          <p:cNvPicPr>
            <a:picLocks noChangeAspect="1"/>
          </p:cNvPicPr>
          <p:nvPr/>
        </p:nvPicPr>
        <p:blipFill>
          <a:blip r:embed="rId6"/>
          <a:stretch>
            <a:fillRect/>
          </a:stretch>
        </p:blipFill>
        <p:spPr>
          <a:xfrm>
            <a:off x="3452812" y="-1"/>
            <a:ext cx="2238375" cy="2974019"/>
          </a:xfrm>
          <a:prstGeom prst="rect">
            <a:avLst/>
          </a:prstGeom>
        </p:spPr>
      </p:pic>
      <p:grpSp>
        <p:nvGrpSpPr>
          <p:cNvPr id="10" name="Grupa 9">
            <a:extLst>
              <a:ext uri="{FF2B5EF4-FFF2-40B4-BE49-F238E27FC236}">
                <a16:creationId xmlns:a16="http://schemas.microsoft.com/office/drawing/2014/main" id="{05E4EDFD-F7C7-68F0-A126-37FD7321848B}"/>
              </a:ext>
            </a:extLst>
          </p:cNvPr>
          <p:cNvGrpSpPr/>
          <p:nvPr/>
        </p:nvGrpSpPr>
        <p:grpSpPr>
          <a:xfrm>
            <a:off x="3521721" y="-9144"/>
            <a:ext cx="1614345" cy="1466718"/>
            <a:chOff x="3521721" y="-9144"/>
            <a:chExt cx="1614345" cy="1466718"/>
          </a:xfrm>
        </p:grpSpPr>
        <p:pic>
          <p:nvPicPr>
            <p:cNvPr id="5" name="Picture 2" descr="Latvijas Zinātņu padome melnbalts logo">
              <a:extLst>
                <a:ext uri="{FF2B5EF4-FFF2-40B4-BE49-F238E27FC236}">
                  <a16:creationId xmlns:a16="http://schemas.microsoft.com/office/drawing/2014/main" id="{5D055434-3CE3-05D4-F36A-FC6847EA263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21721" y="443434"/>
              <a:ext cx="1614345" cy="1014140"/>
            </a:xfrm>
            <a:prstGeom prst="rect">
              <a:avLst/>
            </a:prstGeom>
            <a:noFill/>
            <a:extLst>
              <a:ext uri="{909E8E84-426E-40DD-AFC4-6F175D3DCCD1}">
                <a14:hiddenFill xmlns:a14="http://schemas.microsoft.com/office/drawing/2010/main">
                  <a:solidFill>
                    <a:srgbClr val="FFFFFF"/>
                  </a:solidFill>
                </a14:hiddenFill>
              </a:ext>
            </a:extLst>
          </p:spPr>
        </p:pic>
        <p:pic>
          <p:nvPicPr>
            <p:cNvPr id="9" name="Attēls 8">
              <a:extLst>
                <a:ext uri="{FF2B5EF4-FFF2-40B4-BE49-F238E27FC236}">
                  <a16:creationId xmlns:a16="http://schemas.microsoft.com/office/drawing/2014/main" id="{FC598C9C-CF0E-8307-4B8E-6F4FB8DE981B}"/>
                </a:ext>
              </a:extLst>
            </p:cNvPr>
            <p:cNvPicPr>
              <a:picLocks noChangeAspect="1"/>
            </p:cNvPicPr>
            <p:nvPr/>
          </p:nvPicPr>
          <p:blipFill>
            <a:blip r:embed="rId5"/>
            <a:stretch>
              <a:fillRect/>
            </a:stretch>
          </p:blipFill>
          <p:spPr>
            <a:xfrm>
              <a:off x="3995422" y="-9144"/>
              <a:ext cx="666941" cy="330794"/>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266799" y="839593"/>
            <a:ext cx="392135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rezultāti</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2013951"/>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Indikatori - Projekta pieteikuma A daļa 4.nodaļa «Projekta rezultāti»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12" name="Rectangle 2">
            <a:extLst>
              <a:ext uri="{FF2B5EF4-FFF2-40B4-BE49-F238E27FC236}">
                <a16:creationId xmlns:a16="http://schemas.microsoft.com/office/drawing/2014/main" id="{85645DEF-E0BB-7234-1A5D-326E602D9B0E}"/>
              </a:ext>
            </a:extLst>
          </p:cNvPr>
          <p:cNvSpPr>
            <a:spLocks noChangeArrowheads="1"/>
          </p:cNvSpPr>
          <p:nvPr/>
        </p:nvSpPr>
        <p:spPr bwMode="auto">
          <a:xfrm>
            <a:off x="3095520" y="2570137"/>
            <a:ext cx="479114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4.nodaļa Projekta rezultāti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D42ECF49-80A2-40C2-B303-DFF1E415F43C}"/>
              </a:ext>
            </a:extLst>
          </p:cNvPr>
          <p:cNvGraphicFramePr>
            <a:graphicFrameLocks noGrp="1"/>
          </p:cNvGraphicFramePr>
          <p:nvPr>
            <p:extLst>
              <p:ext uri="{D42A27DB-BD31-4B8C-83A1-F6EECF244321}">
                <p14:modId xmlns:p14="http://schemas.microsoft.com/office/powerpoint/2010/main" val="714238619"/>
              </p:ext>
            </p:extLst>
          </p:nvPr>
        </p:nvGraphicFramePr>
        <p:xfrm>
          <a:off x="1675729" y="2873089"/>
          <a:ext cx="6210935" cy="3490849"/>
        </p:xfrm>
        <a:graphic>
          <a:graphicData uri="http://schemas.openxmlformats.org/drawingml/2006/table">
            <a:tbl>
              <a:tblPr firstRow="1" firstCol="1" bandRow="1"/>
              <a:tblGrid>
                <a:gridCol w="429895">
                  <a:extLst>
                    <a:ext uri="{9D8B030D-6E8A-4147-A177-3AD203B41FA5}">
                      <a16:colId xmlns:a16="http://schemas.microsoft.com/office/drawing/2014/main" val="2527150987"/>
                    </a:ext>
                  </a:extLst>
                </a:gridCol>
                <a:gridCol w="4070985">
                  <a:extLst>
                    <a:ext uri="{9D8B030D-6E8A-4147-A177-3AD203B41FA5}">
                      <a16:colId xmlns:a16="http://schemas.microsoft.com/office/drawing/2014/main" val="134933363"/>
                    </a:ext>
                  </a:extLst>
                </a:gridCol>
                <a:gridCol w="1710055">
                  <a:extLst>
                    <a:ext uri="{9D8B030D-6E8A-4147-A177-3AD203B41FA5}">
                      <a16:colId xmlns:a16="http://schemas.microsoft.com/office/drawing/2014/main" val="192790001"/>
                    </a:ext>
                  </a:extLst>
                </a:gridCol>
              </a:tblGrid>
              <a:tr h="0">
                <a:tc>
                  <a:txBody>
                    <a:bodyPr/>
                    <a:lstStyle/>
                    <a:p>
                      <a:pPr algn="ctr">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Nr. p.k.</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Rezultāta veids atbilstoši MK noteikumiem</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(obligāti vismaz trīs no MK noteikumu 12. punkta)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*atzīmējot rezultātus, to skaitu jāsaskaņo ar MK rīkojuma 8. punktā noteikto kategorijās, kas pārklājas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Skaits projekta noslēgumā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7912720"/>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Calibri" panose="020F0502020204030204" pitchFamily="34" charset="0"/>
                          <a:cs typeface="Times New Roman" panose="02020603050405020304" pitchFamily="18" charset="0"/>
                        </a:rPr>
                        <a:t>Oriģināli zinātniskie raksti, kas iesniegti, pieņemti publicēšanai vai publicēti Web of Science vai SCOPUS datubāzēs iekļautajos žurnālos vai konferenču rakstu krājumos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8794043"/>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Calibri" panose="020F0502020204030204" pitchFamily="34" charset="0"/>
                          <a:cs typeface="Times New Roman" panose="02020603050405020304" pitchFamily="18" charset="0"/>
                        </a:rPr>
                        <a:t>Oriģināli zinātniskie raksti, kas iesniegti, pieņemti publicēšanai vai publicēti Web of Science vai SCOPUS datubāzēs iekļautajos Q1 vai Q2 kvartiles izdevumos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66916"/>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Calibri" panose="020F0502020204030204" pitchFamily="34" charset="0"/>
                          <a:cs typeface="Times New Roman" panose="02020603050405020304" pitchFamily="18" charset="0"/>
                        </a:rPr>
                        <a:t>Oriģināli zinātniskie raksti, kas iesniegti, pieņemti publicēšanai vai publicēti citos Web of Science vai SCOPUS datubāzēs iekļautajos žurnālos vai konferenču rakstu krājumos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730737"/>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Oriģināli zinātniskie raksti, kas iesniegti, pieņemti publicēšanai vai publicēti zinātniskajos izdevumos vai konferenču rakstu krājumos, kuri iekļauti datubāzē ERIH PLUS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6881867"/>
                  </a:ext>
                </a:extLst>
              </a:tr>
            </a:tbl>
          </a:graphicData>
        </a:graphic>
      </p:graphicFrame>
      <p:sp>
        <p:nvSpPr>
          <p:cNvPr id="3" name="Slaida numura vietturis 2">
            <a:extLst>
              <a:ext uri="{FF2B5EF4-FFF2-40B4-BE49-F238E27FC236}">
                <a16:creationId xmlns:a16="http://schemas.microsoft.com/office/drawing/2014/main" id="{70B070E5-D344-B9F0-A341-699C0EB562AA}"/>
              </a:ext>
            </a:extLst>
          </p:cNvPr>
          <p:cNvSpPr>
            <a:spLocks noGrp="1"/>
          </p:cNvSpPr>
          <p:nvPr>
            <p:ph type="sldNum" sz="quarter" idx="13"/>
          </p:nvPr>
        </p:nvSpPr>
        <p:spPr>
          <a:xfrm>
            <a:off x="8400516" y="6324600"/>
            <a:ext cx="438684" cy="304800"/>
          </a:xfrm>
        </p:spPr>
        <p:txBody>
          <a:bodyPr/>
          <a:lstStyle/>
          <a:p>
            <a:fld id="{87A82987-0D2F-4B65-8E41-A1B3FBDD2CF2}" type="slidenum">
              <a:rPr lang="en-US" altLang="lv-LV" smtClean="0"/>
              <a:pPr/>
              <a:t>10</a:t>
            </a:fld>
            <a:endParaRPr lang="en-US" altLang="lv-LV"/>
          </a:p>
        </p:txBody>
      </p:sp>
    </p:spTree>
    <p:extLst>
      <p:ext uri="{BB962C8B-B14F-4D97-AF65-F5344CB8AC3E}">
        <p14:creationId xmlns:p14="http://schemas.microsoft.com/office/powerpoint/2010/main" val="194721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2013951"/>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Indikatori - Projekta pieteikuma A daļa 4.nodaļa «Projekta rezultāti»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12" name="Rectangle 2">
            <a:extLst>
              <a:ext uri="{FF2B5EF4-FFF2-40B4-BE49-F238E27FC236}">
                <a16:creationId xmlns:a16="http://schemas.microsoft.com/office/drawing/2014/main" id="{85645DEF-E0BB-7234-1A5D-326E602D9B0E}"/>
              </a:ext>
            </a:extLst>
          </p:cNvPr>
          <p:cNvSpPr>
            <a:spLocks noChangeArrowheads="1"/>
          </p:cNvSpPr>
          <p:nvPr/>
        </p:nvSpPr>
        <p:spPr bwMode="auto">
          <a:xfrm>
            <a:off x="3095520" y="2570137"/>
            <a:ext cx="479114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4.nodaļa Projekta rezultāti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804276A1-25E9-49E2-B23E-0FB4DB3BAA8F}"/>
              </a:ext>
            </a:extLst>
          </p:cNvPr>
          <p:cNvGraphicFramePr>
            <a:graphicFrameLocks noGrp="1"/>
          </p:cNvGraphicFramePr>
          <p:nvPr>
            <p:extLst>
              <p:ext uri="{D42A27DB-BD31-4B8C-83A1-F6EECF244321}">
                <p14:modId xmlns:p14="http://schemas.microsoft.com/office/powerpoint/2010/main" val="1777910206"/>
              </p:ext>
            </p:extLst>
          </p:nvPr>
        </p:nvGraphicFramePr>
        <p:xfrm>
          <a:off x="1296941" y="3174733"/>
          <a:ext cx="6740154" cy="3141847"/>
        </p:xfrm>
        <a:graphic>
          <a:graphicData uri="http://schemas.openxmlformats.org/drawingml/2006/table">
            <a:tbl>
              <a:tblPr firstRow="1" firstCol="1" bandRow="1"/>
              <a:tblGrid>
                <a:gridCol w="466525">
                  <a:extLst>
                    <a:ext uri="{9D8B030D-6E8A-4147-A177-3AD203B41FA5}">
                      <a16:colId xmlns:a16="http://schemas.microsoft.com/office/drawing/2014/main" val="1407407771"/>
                    </a:ext>
                  </a:extLst>
                </a:gridCol>
                <a:gridCol w="4417864">
                  <a:extLst>
                    <a:ext uri="{9D8B030D-6E8A-4147-A177-3AD203B41FA5}">
                      <a16:colId xmlns:a16="http://schemas.microsoft.com/office/drawing/2014/main" val="501943646"/>
                    </a:ext>
                  </a:extLst>
                </a:gridCol>
                <a:gridCol w="1855765">
                  <a:extLst>
                    <a:ext uri="{9D8B030D-6E8A-4147-A177-3AD203B41FA5}">
                      <a16:colId xmlns:a16="http://schemas.microsoft.com/office/drawing/2014/main" val="3071999284"/>
                    </a:ext>
                  </a:extLst>
                </a:gridCol>
              </a:tblGrid>
              <a:tr h="1150255">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Nr. p.k.</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Rezultāta veids atbilstoši MK noteikumiem</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(obligāti vismaz trīs no MK noteikumu 12. punkta)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*atzīmējot rezultātus, to skaitu jāsaskaņo ar MK rīkojuma 8. punktā noteikto kategorijās, kas pārklājas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Skaits projekta noslēgumā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8982849"/>
                  </a:ext>
                </a:extLst>
              </a:tr>
              <a:tr h="448835">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Calibri" panose="020F0502020204030204" pitchFamily="34" charset="0"/>
                          <a:cs typeface="Times New Roman" panose="02020603050405020304" pitchFamily="18" charset="0"/>
                        </a:rPr>
                        <a:t>Citi anonīmi recenzēti zinātniskie raksti starptautiskos žurnālos un rakstu krājumos, izņemot konferenču materiālus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5285291"/>
                  </a:ext>
                </a:extLst>
              </a:tr>
              <a:tr h="448835">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Citi anonīmi recenzēti zinātniskie raksti Latvijas žurnālos un rakstu krājumos, izņemot konferenču materiālus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0679587"/>
                  </a:ext>
                </a:extLst>
              </a:tr>
              <a:tr h="448835">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konferenču materiāli (izņemot SCOPUS un </a:t>
                      </a:r>
                      <a:r>
                        <a:rPr lang="lv-LV" sz="1200" i="1">
                          <a:effectLst/>
                          <a:latin typeface="Times New Roman" panose="02020603050405020304" pitchFamily="18" charset="0"/>
                          <a:ea typeface="Times New Roman" panose="02020603050405020304" pitchFamily="18" charset="0"/>
                          <a:cs typeface="Times New Roman" panose="02020603050405020304" pitchFamily="18" charset="0"/>
                        </a:rPr>
                        <a:t>Web of Science </a:t>
                      </a: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indeksētos):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3948873"/>
                  </a:ext>
                </a:extLst>
              </a:tr>
              <a:tr h="215029">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Calibri" panose="020F0502020204030204" pitchFamily="34" charset="0"/>
                          <a:cs typeface="Times New Roman" panose="02020603050405020304" pitchFamily="18" charset="0"/>
                        </a:rPr>
                        <a:t>konferenču materiāli – pilna teksta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0460117"/>
                  </a:ext>
                </a:extLst>
              </a:tr>
              <a:tr h="215029">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Calibri" panose="020F0502020204030204" pitchFamily="34" charset="0"/>
                          <a:cs typeface="Times New Roman" panose="02020603050405020304" pitchFamily="18" charset="0"/>
                        </a:rPr>
                        <a:t>konferenču materiāli – kopsavilkumi līdz 1 lpp.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0939276"/>
                  </a:ext>
                </a:extLst>
              </a:tr>
              <a:tr h="215029">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Calibri" panose="020F0502020204030204" pitchFamily="34" charset="0"/>
                          <a:cs typeface="Times New Roman" panose="02020603050405020304" pitchFamily="18" charset="0"/>
                        </a:rPr>
                        <a:t>Recenzētas zinātniskās monogrāfijas vai to manuskripti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2560860"/>
                  </a:ext>
                </a:extLst>
              </a:tr>
            </a:tbl>
          </a:graphicData>
        </a:graphic>
      </p:graphicFrame>
      <p:sp>
        <p:nvSpPr>
          <p:cNvPr id="2" name="Slaida numura vietturis 1">
            <a:extLst>
              <a:ext uri="{FF2B5EF4-FFF2-40B4-BE49-F238E27FC236}">
                <a16:creationId xmlns:a16="http://schemas.microsoft.com/office/drawing/2014/main" id="{3C5A8F2E-BD83-A0FF-EF81-56336A400AD3}"/>
              </a:ext>
            </a:extLst>
          </p:cNvPr>
          <p:cNvSpPr>
            <a:spLocks noGrp="1"/>
          </p:cNvSpPr>
          <p:nvPr>
            <p:ph type="sldNum" sz="quarter" idx="13"/>
          </p:nvPr>
        </p:nvSpPr>
        <p:spPr>
          <a:xfrm>
            <a:off x="8357787" y="6324600"/>
            <a:ext cx="481413" cy="304800"/>
          </a:xfrm>
        </p:spPr>
        <p:txBody>
          <a:bodyPr/>
          <a:lstStyle/>
          <a:p>
            <a:fld id="{87A82987-0D2F-4B65-8E41-A1B3FBDD2CF2}" type="slidenum">
              <a:rPr lang="en-US" altLang="lv-LV" smtClean="0"/>
              <a:pPr/>
              <a:t>11</a:t>
            </a:fld>
            <a:endParaRPr lang="en-US" altLang="lv-LV" dirty="0"/>
          </a:p>
        </p:txBody>
      </p:sp>
      <p:sp>
        <p:nvSpPr>
          <p:cNvPr id="7" name="Title 1">
            <a:extLst>
              <a:ext uri="{FF2B5EF4-FFF2-40B4-BE49-F238E27FC236}">
                <a16:creationId xmlns:a16="http://schemas.microsoft.com/office/drawing/2014/main" id="{D28A065D-5922-D83A-AFB0-53CA9A859A0B}"/>
              </a:ext>
            </a:extLst>
          </p:cNvPr>
          <p:cNvSpPr txBox="1">
            <a:spLocks/>
          </p:cNvSpPr>
          <p:nvPr/>
        </p:nvSpPr>
        <p:spPr>
          <a:xfrm>
            <a:off x="2266799" y="839593"/>
            <a:ext cx="392135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rezultāti</a:t>
            </a:r>
          </a:p>
        </p:txBody>
      </p:sp>
    </p:spTree>
    <p:extLst>
      <p:ext uri="{BB962C8B-B14F-4D97-AF65-F5344CB8AC3E}">
        <p14:creationId xmlns:p14="http://schemas.microsoft.com/office/powerpoint/2010/main" val="1180877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2013951"/>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Indikatori - Projekta pieteikuma A daļa 4.nodaļa «Projekta rezultāti»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2017722"/>
            <a:ext cx="491041" cy="492168"/>
          </a:xfrm>
          <a:prstGeom prst="rect">
            <a:avLst/>
          </a:prstGeom>
          <a:solidFill>
            <a:srgbClr val="FF9900"/>
          </a:solidFill>
          <a:ln>
            <a:noFill/>
          </a:ln>
        </p:spPr>
      </p:pic>
      <p:sp>
        <p:nvSpPr>
          <p:cNvPr id="12" name="Rectangle 2">
            <a:extLst>
              <a:ext uri="{FF2B5EF4-FFF2-40B4-BE49-F238E27FC236}">
                <a16:creationId xmlns:a16="http://schemas.microsoft.com/office/drawing/2014/main" id="{85645DEF-E0BB-7234-1A5D-326E602D9B0E}"/>
              </a:ext>
            </a:extLst>
          </p:cNvPr>
          <p:cNvSpPr>
            <a:spLocks noChangeArrowheads="1"/>
          </p:cNvSpPr>
          <p:nvPr/>
        </p:nvSpPr>
        <p:spPr bwMode="auto">
          <a:xfrm>
            <a:off x="3095520" y="2570137"/>
            <a:ext cx="479114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4.nodaļa Projekta rezultāti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B3450BF6-90D9-4A2C-9415-AFCDFB93E76F}"/>
              </a:ext>
            </a:extLst>
          </p:cNvPr>
          <p:cNvGraphicFramePr>
            <a:graphicFrameLocks noGrp="1"/>
          </p:cNvGraphicFramePr>
          <p:nvPr>
            <p:extLst>
              <p:ext uri="{D42A27DB-BD31-4B8C-83A1-F6EECF244321}">
                <p14:modId xmlns:p14="http://schemas.microsoft.com/office/powerpoint/2010/main" val="4116851510"/>
              </p:ext>
            </p:extLst>
          </p:nvPr>
        </p:nvGraphicFramePr>
        <p:xfrm>
          <a:off x="1257336" y="2953252"/>
          <a:ext cx="6629328" cy="3514132"/>
        </p:xfrm>
        <a:graphic>
          <a:graphicData uri="http://schemas.openxmlformats.org/drawingml/2006/table">
            <a:tbl>
              <a:tblPr firstRow="1" firstCol="1" bandRow="1"/>
              <a:tblGrid>
                <a:gridCol w="458854">
                  <a:extLst>
                    <a:ext uri="{9D8B030D-6E8A-4147-A177-3AD203B41FA5}">
                      <a16:colId xmlns:a16="http://schemas.microsoft.com/office/drawing/2014/main" val="3415749932"/>
                    </a:ext>
                  </a:extLst>
                </a:gridCol>
                <a:gridCol w="4345223">
                  <a:extLst>
                    <a:ext uri="{9D8B030D-6E8A-4147-A177-3AD203B41FA5}">
                      <a16:colId xmlns:a16="http://schemas.microsoft.com/office/drawing/2014/main" val="614469186"/>
                    </a:ext>
                  </a:extLst>
                </a:gridCol>
                <a:gridCol w="1825251">
                  <a:extLst>
                    <a:ext uri="{9D8B030D-6E8A-4147-A177-3AD203B41FA5}">
                      <a16:colId xmlns:a16="http://schemas.microsoft.com/office/drawing/2014/main" val="3846136358"/>
                    </a:ext>
                  </a:extLst>
                </a:gridCol>
              </a:tblGrid>
              <a:tr h="111408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Nr. p.k.</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Rezultāta veids atbilstoši MK noteikumiem</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(obligāti vismaz trīs no MK noteikumu 12. punkta)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*atzīmējot rezultātus, to skaitu jāsaskaņo ar MK rīkojuma 8. punktā noteikto kategorijās, kas pārklājas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Skaits projekta noslēgumā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6254460"/>
                  </a:ext>
                </a:extLst>
              </a:tr>
              <a:tr h="661173">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Zinātnisko rakstu manuskripti, kas iekļauti manuskriptu datubāzēs (</a:t>
                      </a:r>
                      <a:r>
                        <a:rPr lang="lv-LV" sz="1200" dirty="0" err="1">
                          <a:effectLst/>
                          <a:latin typeface="Times New Roman" panose="02020603050405020304" pitchFamily="18" charset="0"/>
                          <a:ea typeface="Calibri" panose="020F0502020204030204" pitchFamily="34" charset="0"/>
                          <a:cs typeface="Times New Roman" panose="02020603050405020304" pitchFamily="18" charset="0"/>
                        </a:rPr>
                        <a:t>preprints</a:t>
                      </a: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 un zinātniskie raksti, kas izdotas autoru atbildībā (nerecenzētas)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4182232"/>
                  </a:ext>
                </a:extLst>
              </a:tr>
              <a:tr h="434720">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zinātniskās datubāzes un datu kopas, kas izstrādātas projekta ietvaros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5468636"/>
                  </a:ext>
                </a:extLst>
              </a:tr>
              <a:tr h="208266">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dirty="0">
                          <a:effectLst/>
                          <a:latin typeface="Times New Roman" panose="02020603050405020304" pitchFamily="18" charset="0"/>
                          <a:ea typeface="Calibri" panose="020F0502020204030204" pitchFamily="34" charset="0"/>
                          <a:cs typeface="Times New Roman" panose="02020603050405020304" pitchFamily="18" charset="0"/>
                        </a:rPr>
                        <a:t>Tehnoloģiju tiesības un citi nemateriāli aktīvi: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744930"/>
                  </a:ext>
                </a:extLst>
              </a:tr>
              <a:tr h="434720">
                <a:tc>
                  <a:txBody>
                    <a:bodyPr/>
                    <a:lstStyle/>
                    <a:p>
                      <a:pPr algn="ctr">
                        <a:lnSpc>
                          <a:spcPct val="115000"/>
                        </a:lnSpc>
                        <a:spcAft>
                          <a:spcPts val="0"/>
                        </a:spcAft>
                        <a:tabLst>
                          <a:tab pos="638175"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6.1.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638175" algn="l"/>
                        </a:tabLst>
                      </a:pPr>
                      <a:r>
                        <a:rPr lang="lv-LV" sz="1200">
                          <a:effectLst/>
                          <a:latin typeface="Times New Roman" panose="02020603050405020304" pitchFamily="18" charset="0"/>
                          <a:ea typeface="Calibri" panose="020F0502020204030204" pitchFamily="34" charset="0"/>
                          <a:cs typeface="Times New Roman" panose="02020603050405020304" pitchFamily="18" charset="0"/>
                        </a:rPr>
                        <a:t>Jauna produkta vai jaunas tehnoloģijas, tai skaitā metodes, prototips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773019"/>
                  </a:ext>
                </a:extLst>
              </a:tr>
              <a:tr h="661173">
                <a:tc>
                  <a:txBody>
                    <a:bodyPr/>
                    <a:lstStyle/>
                    <a:p>
                      <a:pPr algn="ctr">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6.2.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jaunas ārstniecības un diagnostikas metodes (tai skaitā nekomercializējama metode), kas papildina MK noteikumu 12.1., 12.2., 12.3. vai 12.4. apakšpunktā minētos rezultātus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7920663"/>
                  </a:ext>
                </a:extLst>
              </a:tr>
            </a:tbl>
          </a:graphicData>
        </a:graphic>
      </p:graphicFrame>
      <p:sp>
        <p:nvSpPr>
          <p:cNvPr id="3" name="Slaida numura vietturis 2">
            <a:extLst>
              <a:ext uri="{FF2B5EF4-FFF2-40B4-BE49-F238E27FC236}">
                <a16:creationId xmlns:a16="http://schemas.microsoft.com/office/drawing/2014/main" id="{F4D42120-6FD9-DFCC-6889-C03513D781F8}"/>
              </a:ext>
            </a:extLst>
          </p:cNvPr>
          <p:cNvSpPr>
            <a:spLocks noGrp="1"/>
          </p:cNvSpPr>
          <p:nvPr>
            <p:ph type="sldNum" sz="quarter" idx="13"/>
          </p:nvPr>
        </p:nvSpPr>
        <p:spPr>
          <a:xfrm>
            <a:off x="8391970" y="6324600"/>
            <a:ext cx="447230" cy="304800"/>
          </a:xfrm>
        </p:spPr>
        <p:txBody>
          <a:bodyPr/>
          <a:lstStyle/>
          <a:p>
            <a:fld id="{87A82987-0D2F-4B65-8E41-A1B3FBDD2CF2}" type="slidenum">
              <a:rPr lang="en-US" altLang="lv-LV" smtClean="0"/>
              <a:pPr/>
              <a:t>12</a:t>
            </a:fld>
            <a:endParaRPr lang="en-US" altLang="lv-LV" dirty="0"/>
          </a:p>
        </p:txBody>
      </p:sp>
      <p:sp>
        <p:nvSpPr>
          <p:cNvPr id="7" name="Title 1">
            <a:extLst>
              <a:ext uri="{FF2B5EF4-FFF2-40B4-BE49-F238E27FC236}">
                <a16:creationId xmlns:a16="http://schemas.microsoft.com/office/drawing/2014/main" id="{46956830-CB38-8928-067F-6ABB8635FCA0}"/>
              </a:ext>
            </a:extLst>
          </p:cNvPr>
          <p:cNvSpPr txBox="1">
            <a:spLocks/>
          </p:cNvSpPr>
          <p:nvPr/>
        </p:nvSpPr>
        <p:spPr>
          <a:xfrm>
            <a:off x="2266799" y="839593"/>
            <a:ext cx="392135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rezultāti</a:t>
            </a:r>
          </a:p>
        </p:txBody>
      </p:sp>
    </p:spTree>
    <p:extLst>
      <p:ext uri="{BB962C8B-B14F-4D97-AF65-F5344CB8AC3E}">
        <p14:creationId xmlns:p14="http://schemas.microsoft.com/office/powerpoint/2010/main" val="2149488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1797772"/>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Indikatori - Projekta pieteikuma A daļa 4.nodaļa «Projekta rezultāti»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1801543"/>
            <a:ext cx="491041" cy="492168"/>
          </a:xfrm>
          <a:prstGeom prst="rect">
            <a:avLst/>
          </a:prstGeom>
          <a:solidFill>
            <a:srgbClr val="FF9900"/>
          </a:solidFill>
          <a:ln>
            <a:noFill/>
          </a:ln>
        </p:spPr>
      </p:pic>
      <p:sp>
        <p:nvSpPr>
          <p:cNvPr id="12" name="Rectangle 2">
            <a:extLst>
              <a:ext uri="{FF2B5EF4-FFF2-40B4-BE49-F238E27FC236}">
                <a16:creationId xmlns:a16="http://schemas.microsoft.com/office/drawing/2014/main" id="{85645DEF-E0BB-7234-1A5D-326E602D9B0E}"/>
              </a:ext>
            </a:extLst>
          </p:cNvPr>
          <p:cNvSpPr>
            <a:spLocks noChangeArrowheads="1"/>
          </p:cNvSpPr>
          <p:nvPr/>
        </p:nvSpPr>
        <p:spPr bwMode="auto">
          <a:xfrm>
            <a:off x="3264802" y="2396270"/>
            <a:ext cx="479114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4.nodaļa Projekta rezultāti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D5911D36-EE05-43F5-86F5-2EFA719A304F}"/>
              </a:ext>
            </a:extLst>
          </p:cNvPr>
          <p:cNvGraphicFramePr>
            <a:graphicFrameLocks noGrp="1"/>
          </p:cNvGraphicFramePr>
          <p:nvPr>
            <p:extLst>
              <p:ext uri="{D42A27DB-BD31-4B8C-83A1-F6EECF244321}">
                <p14:modId xmlns:p14="http://schemas.microsoft.com/office/powerpoint/2010/main" val="529891375"/>
              </p:ext>
            </p:extLst>
          </p:nvPr>
        </p:nvGraphicFramePr>
        <p:xfrm>
          <a:off x="1604379" y="2742375"/>
          <a:ext cx="6210935" cy="3843909"/>
        </p:xfrm>
        <a:graphic>
          <a:graphicData uri="http://schemas.openxmlformats.org/drawingml/2006/table">
            <a:tbl>
              <a:tblPr firstRow="1" firstCol="1" bandRow="1"/>
              <a:tblGrid>
                <a:gridCol w="429895">
                  <a:extLst>
                    <a:ext uri="{9D8B030D-6E8A-4147-A177-3AD203B41FA5}">
                      <a16:colId xmlns:a16="http://schemas.microsoft.com/office/drawing/2014/main" val="3507321062"/>
                    </a:ext>
                  </a:extLst>
                </a:gridCol>
                <a:gridCol w="4070985">
                  <a:extLst>
                    <a:ext uri="{9D8B030D-6E8A-4147-A177-3AD203B41FA5}">
                      <a16:colId xmlns:a16="http://schemas.microsoft.com/office/drawing/2014/main" val="1850276355"/>
                    </a:ext>
                  </a:extLst>
                </a:gridCol>
                <a:gridCol w="1710055">
                  <a:extLst>
                    <a:ext uri="{9D8B030D-6E8A-4147-A177-3AD203B41FA5}">
                      <a16:colId xmlns:a16="http://schemas.microsoft.com/office/drawing/2014/main" val="3153075210"/>
                    </a:ext>
                  </a:extLst>
                </a:gridCol>
              </a:tblGrid>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Nr. p.k.</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Rezultāta veids atbilstoši MK noteikumiem</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(obligāti vismaz trīs no MK noteikumu 12. punkta)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lv-LV" sz="1200" i="1" dirty="0">
                          <a:effectLst/>
                          <a:latin typeface="Times New Roman" panose="02020603050405020304" pitchFamily="18" charset="0"/>
                          <a:ea typeface="Times New Roman" panose="02020603050405020304" pitchFamily="18" charset="0"/>
                          <a:cs typeface="Times New Roman" panose="02020603050405020304" pitchFamily="18" charset="0"/>
                        </a:rPr>
                        <a:t>*atzīmējot rezultātus, to skaitu jāsaskaņo ar MK rīkojuma 8. punktā noteikto kategorijās, kas pārklājas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Skaits projekta noslēgumā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0630919"/>
                  </a:ext>
                </a:extLst>
              </a:tr>
              <a:tr h="83820">
                <a:tc>
                  <a:txBody>
                    <a:bodyPr/>
                    <a:lstStyle/>
                    <a:p>
                      <a:pPr algn="just">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Intelektuālā īpašuma licences līgumi:</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9334430"/>
                  </a:ext>
                </a:extLst>
              </a:tr>
              <a:tr h="83820">
                <a:tc>
                  <a:txBody>
                    <a:bodyPr/>
                    <a:lstStyle/>
                    <a:p>
                      <a:pPr algn="ctr">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7.1.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reģistrēti starptautiskās institūcijās (piemēram, WIPO, EPO)</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9670999"/>
                  </a:ext>
                </a:extLst>
              </a:tr>
              <a:tr h="83820">
                <a:tc>
                  <a:txBody>
                    <a:bodyPr/>
                    <a:lstStyle/>
                    <a:p>
                      <a:pPr algn="ctr">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7.2.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704850" algn="l"/>
                        </a:tabLs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reģistrēti Latvijā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690618"/>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Calibri" panose="020F0502020204030204" pitchFamily="34" charset="0"/>
                          <a:cs typeface="Times New Roman" panose="02020603050405020304" pitchFamily="18" charset="0"/>
                        </a:rPr>
                        <a:t>Ziņojumi par rīcībpolitikas ieteikumiem un rīcībpolitiku ietekmi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3855330"/>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Calibri" panose="020F0502020204030204" pitchFamily="34" charset="0"/>
                          <a:cs typeface="Times New Roman" panose="02020603050405020304" pitchFamily="18" charset="0"/>
                        </a:rPr>
                        <a:t>Iesniegts projekta pieteikums starptautiskā vai nacionālā pētniecības un attīstības projektu konkursā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0342580"/>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Sekmīgi nokārtots maģistra valsts (gala) pārbaudījums un noteiktā kārtībā aizstāvēts promocijas darbs, ievērojot programmas mērķi un uzdevumus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0572242"/>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Noteiktā kārtībā aizstāvēts promocijas darbs, ievērojot programmas mērķi un uzdevumus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372812"/>
                  </a:ext>
                </a:extLst>
              </a:tr>
              <a:tr h="0">
                <a:tc>
                  <a:txBody>
                    <a:bodyPr/>
                    <a:lstStyle/>
                    <a:p>
                      <a:pPr algn="ctr">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v-LV" sz="1200">
                          <a:effectLst/>
                          <a:latin typeface="Times New Roman" panose="02020603050405020304" pitchFamily="18" charset="0"/>
                          <a:ea typeface="Times New Roman" panose="02020603050405020304" pitchFamily="18" charset="0"/>
                          <a:cs typeface="Times New Roman" panose="02020603050405020304" pitchFamily="18" charset="0"/>
                        </a:rPr>
                        <a:t>Citi pētniecības specifikai atbilstoši projekta rezultāti (tai skaitā dati), kas papildina augstāk minētos rezultātus</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lv-LV" sz="1200" dirty="0">
                          <a:effectLst/>
                          <a:latin typeface="Times New Roman" panose="02020603050405020304" pitchFamily="18" charset="0"/>
                          <a:ea typeface="Times New Roman" panose="02020603050405020304" pitchFamily="18" charset="0"/>
                          <a:cs typeface="Times New Roman" panose="02020603050405020304" pitchFamily="18" charset="0"/>
                        </a:rPr>
                        <a:t>Brīvās ievades lauks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9929758"/>
                  </a:ext>
                </a:extLst>
              </a:tr>
            </a:tbl>
          </a:graphicData>
        </a:graphic>
      </p:graphicFrame>
      <p:sp>
        <p:nvSpPr>
          <p:cNvPr id="2" name="Slaida numura vietturis 1">
            <a:extLst>
              <a:ext uri="{FF2B5EF4-FFF2-40B4-BE49-F238E27FC236}">
                <a16:creationId xmlns:a16="http://schemas.microsoft.com/office/drawing/2014/main" id="{E5F22BD0-F9F4-5FA1-05C9-4E858E2F70DB}"/>
              </a:ext>
            </a:extLst>
          </p:cNvPr>
          <p:cNvSpPr>
            <a:spLocks noGrp="1"/>
          </p:cNvSpPr>
          <p:nvPr>
            <p:ph type="sldNum" sz="quarter" idx="13"/>
          </p:nvPr>
        </p:nvSpPr>
        <p:spPr>
          <a:xfrm>
            <a:off x="8383424" y="6324600"/>
            <a:ext cx="455776" cy="304800"/>
          </a:xfrm>
        </p:spPr>
        <p:txBody>
          <a:bodyPr/>
          <a:lstStyle/>
          <a:p>
            <a:fld id="{87A82987-0D2F-4B65-8E41-A1B3FBDD2CF2}" type="slidenum">
              <a:rPr lang="en-US" altLang="lv-LV" smtClean="0"/>
              <a:pPr/>
              <a:t>13</a:t>
            </a:fld>
            <a:endParaRPr lang="en-US" altLang="lv-LV"/>
          </a:p>
        </p:txBody>
      </p:sp>
      <p:sp>
        <p:nvSpPr>
          <p:cNvPr id="7" name="Title 1">
            <a:extLst>
              <a:ext uri="{FF2B5EF4-FFF2-40B4-BE49-F238E27FC236}">
                <a16:creationId xmlns:a16="http://schemas.microsoft.com/office/drawing/2014/main" id="{3E9452EC-0E88-78A6-98F5-49190185299F}"/>
              </a:ext>
            </a:extLst>
          </p:cNvPr>
          <p:cNvSpPr txBox="1">
            <a:spLocks/>
          </p:cNvSpPr>
          <p:nvPr/>
        </p:nvSpPr>
        <p:spPr>
          <a:xfrm>
            <a:off x="2266799" y="839593"/>
            <a:ext cx="392135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rezultāti</a:t>
            </a:r>
          </a:p>
        </p:txBody>
      </p:sp>
    </p:spTree>
    <p:extLst>
      <p:ext uri="{BB962C8B-B14F-4D97-AF65-F5344CB8AC3E}">
        <p14:creationId xmlns:p14="http://schemas.microsoft.com/office/powerpoint/2010/main" val="547549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18133" y="1797772"/>
            <a:ext cx="6858193" cy="564472"/>
          </a:xfrm>
          <a:prstGeom prst="rect">
            <a:avLst/>
          </a:prstGeom>
          <a:solidFill>
            <a:sysClr val="window" lastClr="FFFFFF">
              <a:lumMod val="95000"/>
            </a:sysClr>
          </a:solidFill>
          <a:ln w="25400" cap="flat" cmpd="sng" algn="ctr">
            <a:noFill/>
            <a:prstDash val="solid"/>
          </a:ln>
          <a:effectLst/>
        </p:spPr>
        <p:txBody>
          <a:bodyPr anchor="ctr"/>
          <a:lstStyle/>
          <a:p>
            <a:r>
              <a:rPr lang="lv-LV" dirty="0">
                <a:solidFill>
                  <a:srgbClr val="000000"/>
                </a:solidFill>
                <a:latin typeface="Verdana" panose="020B0604030504040204" pitchFamily="34" charset="0"/>
                <a:ea typeface="Verdana" panose="020B0604030504040204" pitchFamily="34" charset="0"/>
              </a:rPr>
              <a:t>LZP aicina veidot sadarbību ar Nacionālo enciklopēdiju</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421" y="1801543"/>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27513874-3583-4733-988B-5670BECADDC8}"/>
              </a:ext>
            </a:extLst>
          </p:cNvPr>
          <p:cNvSpPr/>
          <p:nvPr/>
        </p:nvSpPr>
        <p:spPr>
          <a:xfrm>
            <a:off x="1051421" y="2505671"/>
            <a:ext cx="7524905" cy="615553"/>
          </a:xfrm>
          <a:prstGeom prst="rect">
            <a:avLst/>
          </a:prstGeom>
        </p:spPr>
        <p:txBody>
          <a:bodyPr wrap="square">
            <a:spAutoFit/>
          </a:bodyPr>
          <a:lstStyle/>
          <a:p>
            <a:r>
              <a:rPr lang="lv-LV" dirty="0">
                <a:latin typeface="Verdana" panose="020B0604030504040204" pitchFamily="34" charset="0"/>
                <a:ea typeface="Verdana" panose="020B0604030504040204" pitchFamily="34" charset="0"/>
              </a:rPr>
              <a:t>Nacionālā enciklopēdija ir lielākais akadēmisku spēku radītais zināšanu resurss kāds jebkad ir pastāvējis latviešu valodā.</a:t>
            </a:r>
          </a:p>
        </p:txBody>
      </p:sp>
      <p:sp>
        <p:nvSpPr>
          <p:cNvPr id="7" name="Rectangle 6">
            <a:extLst>
              <a:ext uri="{FF2B5EF4-FFF2-40B4-BE49-F238E27FC236}">
                <a16:creationId xmlns:a16="http://schemas.microsoft.com/office/drawing/2014/main" id="{F8EBF447-A774-4B83-A47E-28E24B8D477D}"/>
              </a:ext>
            </a:extLst>
          </p:cNvPr>
          <p:cNvSpPr/>
          <p:nvPr/>
        </p:nvSpPr>
        <p:spPr>
          <a:xfrm>
            <a:off x="1051421" y="3264651"/>
            <a:ext cx="7524905" cy="2446824"/>
          </a:xfrm>
          <a:prstGeom prst="rect">
            <a:avLst/>
          </a:prstGeom>
        </p:spPr>
        <p:txBody>
          <a:bodyPr wrap="square">
            <a:spAutoFit/>
          </a:bodyPr>
          <a:lstStyle/>
          <a:p>
            <a:r>
              <a:rPr lang="lv-LV" dirty="0">
                <a:latin typeface="Verdana" panose="020B0604030504040204" pitchFamily="34" charset="0"/>
                <a:ea typeface="Verdana" panose="020B0604030504040204" pitchFamily="34" charset="0"/>
              </a:rPr>
              <a:t>Domājot par zinātnieku, projektu īstenotāju pusi, tīri praktiski – par paveikto projektos parasti uzzina, iespējams, šaurs speciālistu loks. Nacionālā enciklopēdija piedāvā plašāku auditoriju.</a:t>
            </a:r>
          </a:p>
          <a:p>
            <a:r>
              <a:rPr lang="lv-LV" i="1" dirty="0">
                <a:latin typeface="Verdana" panose="020B0604030504040204" pitchFamily="34" charset="0"/>
                <a:ea typeface="Verdana" panose="020B0604030504040204" pitchFamily="34" charset="0"/>
              </a:rPr>
              <a:t>Google </a:t>
            </a:r>
            <a:r>
              <a:rPr lang="lv-LV" i="1" dirty="0" err="1">
                <a:latin typeface="Verdana" panose="020B0604030504040204" pitchFamily="34" charset="0"/>
                <a:ea typeface="Verdana" panose="020B0604030504040204" pitchFamily="34" charset="0"/>
              </a:rPr>
              <a:t>Analytics</a:t>
            </a:r>
            <a:r>
              <a:rPr lang="lv-LV" i="1" dirty="0">
                <a:latin typeface="Verdana" panose="020B0604030504040204" pitchFamily="34" charset="0"/>
                <a:ea typeface="Verdana" panose="020B0604030504040204" pitchFamily="34" charset="0"/>
              </a:rPr>
              <a:t> </a:t>
            </a:r>
            <a:r>
              <a:rPr lang="lv-LV" dirty="0">
                <a:latin typeface="Verdana" panose="020B0604030504040204" pitchFamily="34" charset="0"/>
                <a:ea typeface="Verdana" panose="020B0604030504040204" pitchFamily="34" charset="0"/>
              </a:rPr>
              <a:t>skaitļi liecina, ka unikālo lietotāju skaits 2024. gadā bija nedaudz zem miljona, bet skatīto lapu skaits sasniedza 2,6 miljonus;</a:t>
            </a:r>
          </a:p>
          <a:p>
            <a:endParaRPr lang="lv-LV" dirty="0">
              <a:latin typeface="Verdana" panose="020B0604030504040204" pitchFamily="34" charset="0"/>
              <a:ea typeface="Verdana" panose="020B0604030504040204" pitchFamily="34" charset="0"/>
            </a:endParaRPr>
          </a:p>
          <a:p>
            <a:r>
              <a:rPr lang="lv-LV" dirty="0">
                <a:solidFill>
                  <a:schemeClr val="accent2">
                    <a:lumMod val="75000"/>
                  </a:schemeClr>
                </a:solidFill>
                <a:latin typeface="Verdana" panose="020B0604030504040204" pitchFamily="34" charset="0"/>
                <a:ea typeface="Verdana" panose="020B0604030504040204" pitchFamily="34" charset="0"/>
                <a:hlinkClick r:id="rId5">
                  <a:extLst>
                    <a:ext uri="{A12FA001-AC4F-418D-AE19-62706E023703}">
                      <ahyp:hlinkClr xmlns:ahyp="http://schemas.microsoft.com/office/drawing/2018/hyperlinkcolor" val="tx"/>
                    </a:ext>
                  </a:extLst>
                </a:hlinkClick>
              </a:rPr>
              <a:t>www.enciklopedija.lv</a:t>
            </a:r>
            <a:r>
              <a:rPr lang="lv-LV" dirty="0">
                <a:solidFill>
                  <a:schemeClr val="accent2">
                    <a:lumMod val="75000"/>
                  </a:schemeClr>
                </a:solidFill>
                <a:latin typeface="Verdana" panose="020B0604030504040204" pitchFamily="34" charset="0"/>
                <a:ea typeface="Verdana" panose="020B0604030504040204" pitchFamily="34" charset="0"/>
              </a:rPr>
              <a:t> </a:t>
            </a:r>
            <a:r>
              <a:rPr lang="lv-LV" dirty="0">
                <a:latin typeface="Verdana" panose="020B0604030504040204" pitchFamily="34" charset="0"/>
                <a:ea typeface="Verdana" panose="020B0604030504040204" pitchFamily="34" charset="0"/>
              </a:rPr>
              <a:t>un </a:t>
            </a:r>
            <a:r>
              <a:rPr lang="lv-LV" u="sng" dirty="0">
                <a:solidFill>
                  <a:schemeClr val="accent2">
                    <a:lumMod val="75000"/>
                  </a:schemeClr>
                </a:solidFill>
                <a:latin typeface="Verdana" panose="020B0604030504040204" pitchFamily="34" charset="0"/>
                <a:ea typeface="Verdana" panose="020B0604030504040204" pitchFamily="34" charset="0"/>
                <a:hlinkClick r:id="rId6">
                  <a:extLst>
                    <a:ext uri="{A12FA001-AC4F-418D-AE19-62706E023703}">
                      <ahyp:hlinkClr xmlns:ahyp="http://schemas.microsoft.com/office/drawing/2018/hyperlinkcolor" val="tx"/>
                    </a:ext>
                  </a:extLst>
                </a:hlinkClick>
              </a:rPr>
              <a:t>valters.scerbinskis@lnb.lv</a:t>
            </a:r>
            <a:r>
              <a:rPr lang="lv-LV" dirty="0">
                <a:solidFill>
                  <a:schemeClr val="accent2">
                    <a:lumMod val="75000"/>
                  </a:schemeClr>
                </a:solidFill>
                <a:latin typeface="Verdana" panose="020B0604030504040204" pitchFamily="34" charset="0"/>
                <a:ea typeface="Verdana" panose="020B0604030504040204" pitchFamily="34" charset="0"/>
              </a:rPr>
              <a:t> </a:t>
            </a:r>
            <a:r>
              <a:rPr lang="lv-LV" dirty="0">
                <a:latin typeface="Verdana" panose="020B0604030504040204" pitchFamily="34" charset="0"/>
                <a:ea typeface="Verdana" panose="020B0604030504040204" pitchFamily="34" charset="0"/>
              </a:rPr>
              <a:t>(galvenā redaktora e-pasts)</a:t>
            </a:r>
          </a:p>
        </p:txBody>
      </p:sp>
      <p:sp>
        <p:nvSpPr>
          <p:cNvPr id="3" name="Slaida numura vietturis 2">
            <a:extLst>
              <a:ext uri="{FF2B5EF4-FFF2-40B4-BE49-F238E27FC236}">
                <a16:creationId xmlns:a16="http://schemas.microsoft.com/office/drawing/2014/main" id="{C13177D9-AB87-9C80-8C63-39CA663237FA}"/>
              </a:ext>
            </a:extLst>
          </p:cNvPr>
          <p:cNvSpPr>
            <a:spLocks noGrp="1"/>
          </p:cNvSpPr>
          <p:nvPr>
            <p:ph type="sldNum" sz="quarter" idx="13"/>
          </p:nvPr>
        </p:nvSpPr>
        <p:spPr>
          <a:xfrm>
            <a:off x="8417607" y="6324600"/>
            <a:ext cx="421593" cy="304800"/>
          </a:xfrm>
        </p:spPr>
        <p:txBody>
          <a:bodyPr/>
          <a:lstStyle/>
          <a:p>
            <a:fld id="{87A82987-0D2F-4B65-8E41-A1B3FBDD2CF2}" type="slidenum">
              <a:rPr lang="en-US" altLang="lv-LV" smtClean="0"/>
              <a:pPr/>
              <a:t>14</a:t>
            </a:fld>
            <a:endParaRPr lang="en-US" altLang="lv-LV"/>
          </a:p>
        </p:txBody>
      </p:sp>
      <p:sp>
        <p:nvSpPr>
          <p:cNvPr id="8" name="Title 1">
            <a:extLst>
              <a:ext uri="{FF2B5EF4-FFF2-40B4-BE49-F238E27FC236}">
                <a16:creationId xmlns:a16="http://schemas.microsoft.com/office/drawing/2014/main" id="{1BB1F872-F9D0-CF70-5B8B-8E483A2D0FE8}"/>
              </a:ext>
            </a:extLst>
          </p:cNvPr>
          <p:cNvSpPr txBox="1">
            <a:spLocks/>
          </p:cNvSpPr>
          <p:nvPr/>
        </p:nvSpPr>
        <p:spPr>
          <a:xfrm>
            <a:off x="2266799" y="839593"/>
            <a:ext cx="3921350"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rezultāti</a:t>
            </a:r>
          </a:p>
        </p:txBody>
      </p:sp>
    </p:spTree>
    <p:extLst>
      <p:ext uri="{BB962C8B-B14F-4D97-AF65-F5344CB8AC3E}">
        <p14:creationId xmlns:p14="http://schemas.microsoft.com/office/powerpoint/2010/main" val="2066392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489877"/>
            <a:ext cx="458975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 </a:t>
            </a:r>
            <a:br>
              <a:rPr lang="lv-LV" sz="3200" dirty="0">
                <a:solidFill>
                  <a:schemeClr val="accent2">
                    <a:lumMod val="75000"/>
                  </a:schemeClr>
                </a:solidFill>
              </a:rPr>
            </a:br>
            <a:r>
              <a:rPr lang="lv-LV" sz="2200" b="0" dirty="0">
                <a:solidFill>
                  <a:schemeClr val="accent2">
                    <a:lumMod val="75000"/>
                  </a:schemeClr>
                </a:solidFill>
                <a:latin typeface="Verdana" panose="020B0604030504040204" pitchFamily="34" charset="0"/>
                <a:ea typeface="Verdana" panose="020B0604030504040204" pitchFamily="34" charset="0"/>
              </a:rPr>
              <a:t>MK noteikumu 14. punkts</a:t>
            </a:r>
            <a:endParaRPr lang="lv-LV" sz="2200" dirty="0">
              <a:solidFill>
                <a:schemeClr val="accent2">
                  <a:lumMod val="75000"/>
                </a:schemeClr>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15736" y="2228295"/>
            <a:ext cx="6858193" cy="564472"/>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b="0" i="0" u="none" strike="noStrike" kern="0" cap="none" spc="0" normalizeH="0" baseline="0" noProof="0" dirty="0">
                <a:ln>
                  <a:noFill/>
                </a:ln>
                <a:effectLst/>
                <a:uLnTx/>
                <a:uFillTx/>
                <a:latin typeface="Verdana" panose="020B0604030504040204" pitchFamily="34" charset="0"/>
                <a:ea typeface="Verdana" panose="020B0604030504040204" pitchFamily="34" charset="0"/>
              </a:rPr>
              <a:t>Projekta ietvaros plāno šādus izmaksu veidus:</a:t>
            </a:r>
          </a:p>
        </p:txBody>
      </p:sp>
      <p:sp>
        <p:nvSpPr>
          <p:cNvPr id="7" name="Rectangle 6">
            <a:extLst>
              <a:ext uri="{FF2B5EF4-FFF2-40B4-BE49-F238E27FC236}">
                <a16:creationId xmlns:a16="http://schemas.microsoft.com/office/drawing/2014/main" id="{4881A652-B5F2-446D-A6AF-0CF60C355059}"/>
              </a:ext>
            </a:extLst>
          </p:cNvPr>
          <p:cNvSpPr/>
          <p:nvPr/>
        </p:nvSpPr>
        <p:spPr>
          <a:xfrm>
            <a:off x="1606858" y="2929631"/>
            <a:ext cx="6867071" cy="499370"/>
          </a:xfrm>
          <a:prstGeom prst="rect">
            <a:avLst/>
          </a:prstGeom>
          <a:solidFill>
            <a:sysClr val="window" lastClr="FFFFFF">
              <a:lumMod val="95000"/>
            </a:sysClr>
          </a:solidFill>
          <a:ln w="25400" cap="flat" cmpd="sng" algn="ctr">
            <a:noFill/>
            <a:prstDash val="solid"/>
          </a:ln>
          <a:effectLst/>
        </p:spPr>
        <p:txBody>
          <a:bodyPr anchor="ctr"/>
          <a:lstStyle/>
          <a:p>
            <a:pPr marL="754063" lvl="1" indent="-285750" algn="just">
              <a:buFont typeface="Arial" panose="020B0604020202020204" pitchFamily="34" charset="0"/>
              <a:buChar char="•"/>
              <a:defRPr/>
            </a:pPr>
            <a:r>
              <a:rPr lang="lv-LV" kern="0" dirty="0">
                <a:latin typeface="Verdana" panose="020B0604030504040204" pitchFamily="34" charset="0"/>
                <a:ea typeface="Verdana" panose="020B0604030504040204" pitchFamily="34" charset="0"/>
              </a:rPr>
              <a:t>Tiešās attiecināmās izmaksas; </a:t>
            </a:r>
          </a:p>
        </p:txBody>
      </p:sp>
      <p:sp>
        <p:nvSpPr>
          <p:cNvPr id="9" name="Rectangle 8">
            <a:extLst>
              <a:ext uri="{FF2B5EF4-FFF2-40B4-BE49-F238E27FC236}">
                <a16:creationId xmlns:a16="http://schemas.microsoft.com/office/drawing/2014/main" id="{FD97A740-1012-4E71-B6A9-705665DF4352}"/>
              </a:ext>
            </a:extLst>
          </p:cNvPr>
          <p:cNvSpPr/>
          <p:nvPr/>
        </p:nvSpPr>
        <p:spPr>
          <a:xfrm>
            <a:off x="1624614" y="3552273"/>
            <a:ext cx="6832567" cy="1258718"/>
          </a:xfrm>
          <a:prstGeom prst="rect">
            <a:avLst/>
          </a:prstGeom>
          <a:solidFill>
            <a:sysClr val="window" lastClr="FFFFFF">
              <a:lumMod val="95000"/>
            </a:sysClr>
          </a:solidFill>
          <a:ln w="25400" cap="flat" cmpd="sng" algn="ctr">
            <a:noFill/>
            <a:prstDash val="solid"/>
          </a:ln>
          <a:effectLst/>
        </p:spPr>
        <p:txBody>
          <a:bodyPr anchor="ctr"/>
          <a:lstStyle/>
          <a:p>
            <a:pPr marL="754063" lvl="1" indent="-285750" algn="just">
              <a:buFont typeface="Arial" panose="020B0604020202020204" pitchFamily="34" charset="0"/>
              <a:buChar char="•"/>
              <a:defRPr/>
            </a:pPr>
            <a:r>
              <a:rPr lang="lv-LV" kern="0" dirty="0">
                <a:latin typeface="Verdana" panose="020B0604030504040204" pitchFamily="34" charset="0"/>
                <a:ea typeface="Verdana" panose="020B0604030504040204" pitchFamily="34" charset="0"/>
              </a:rPr>
              <a:t>Netiešās attiecināmās izmaksas līdz 15% no tiešo attiecināmo izmaksu kopsummas, izņemot MK noteikumu 14.1.6. apakšpunktā noteiktās tiešās attiecināmās izmaksas.</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228295"/>
            <a:ext cx="491041" cy="492168"/>
          </a:xfrm>
          <a:prstGeom prst="rect">
            <a:avLst/>
          </a:prstGeom>
          <a:solidFill>
            <a:srgbClr val="FF9900"/>
          </a:solidFill>
          <a:ln>
            <a:noFill/>
          </a:ln>
        </p:spPr>
      </p:pic>
      <p:pic>
        <p:nvPicPr>
          <p:cNvPr id="8" name="Picture 4" descr="Image result for checklist icon">
            <a:extLst>
              <a:ext uri="{FF2B5EF4-FFF2-40B4-BE49-F238E27FC236}">
                <a16:creationId xmlns:a16="http://schemas.microsoft.com/office/drawing/2014/main" id="{000ADE97-AF4B-4FD3-BD55-C192DE6B5E42}"/>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7" y="3552273"/>
            <a:ext cx="491041" cy="492168"/>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9C8118DD-588A-4F26-9937-ACEC61B23EA0}"/>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890284"/>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05B07D26-6A24-03A7-466C-CDC6FE02CC64}"/>
              </a:ext>
            </a:extLst>
          </p:cNvPr>
          <p:cNvSpPr>
            <a:spLocks noGrp="1"/>
          </p:cNvSpPr>
          <p:nvPr>
            <p:ph type="sldNum" sz="quarter" idx="13"/>
          </p:nvPr>
        </p:nvSpPr>
        <p:spPr>
          <a:xfrm>
            <a:off x="8457181" y="6324600"/>
            <a:ext cx="382019" cy="304800"/>
          </a:xfrm>
        </p:spPr>
        <p:txBody>
          <a:bodyPr/>
          <a:lstStyle/>
          <a:p>
            <a:fld id="{87A82987-0D2F-4B65-8E41-A1B3FBDD2CF2}" type="slidenum">
              <a:rPr lang="en-US" altLang="lv-LV" smtClean="0"/>
              <a:pPr/>
              <a:t>15</a:t>
            </a:fld>
            <a:endParaRPr lang="en-US" altLang="lv-LV" dirty="0"/>
          </a:p>
        </p:txBody>
      </p:sp>
    </p:spTree>
    <p:extLst>
      <p:ext uri="{BB962C8B-B14F-4D97-AF65-F5344CB8AC3E}">
        <p14:creationId xmlns:p14="http://schemas.microsoft.com/office/powerpoint/2010/main" val="2341338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24614" y="1928938"/>
            <a:ext cx="6858193" cy="56447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Projekta budžeta finansēšanas klasifikācijas kodi (EKK):</a:t>
            </a:r>
          </a:p>
        </p:txBody>
      </p:sp>
      <p:sp>
        <p:nvSpPr>
          <p:cNvPr id="7" name="Rectangle 6">
            <a:extLst>
              <a:ext uri="{FF2B5EF4-FFF2-40B4-BE49-F238E27FC236}">
                <a16:creationId xmlns:a16="http://schemas.microsoft.com/office/drawing/2014/main" id="{4881A652-B5F2-446D-A6AF-0CF60C355059}"/>
              </a:ext>
            </a:extLst>
          </p:cNvPr>
          <p:cNvSpPr/>
          <p:nvPr/>
        </p:nvSpPr>
        <p:spPr>
          <a:xfrm>
            <a:off x="1624614" y="2583146"/>
            <a:ext cx="6867071" cy="499370"/>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1000 – Atlīdzība;</a:t>
            </a:r>
          </a:p>
        </p:txBody>
      </p:sp>
      <p:sp>
        <p:nvSpPr>
          <p:cNvPr id="8" name="Rectangle 7">
            <a:extLst>
              <a:ext uri="{FF2B5EF4-FFF2-40B4-BE49-F238E27FC236}">
                <a16:creationId xmlns:a16="http://schemas.microsoft.com/office/drawing/2014/main" id="{AA00EE11-85DD-4AED-87C2-E6D612D6E80D}"/>
              </a:ext>
            </a:extLst>
          </p:cNvPr>
          <p:cNvSpPr/>
          <p:nvPr/>
        </p:nvSpPr>
        <p:spPr>
          <a:xfrm>
            <a:off x="1624614" y="3171436"/>
            <a:ext cx="6853057" cy="592881"/>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2100 – Komandējumi;</a:t>
            </a:r>
          </a:p>
        </p:txBody>
      </p:sp>
      <p:sp>
        <p:nvSpPr>
          <p:cNvPr id="9" name="Rectangle 8">
            <a:extLst>
              <a:ext uri="{FF2B5EF4-FFF2-40B4-BE49-F238E27FC236}">
                <a16:creationId xmlns:a16="http://schemas.microsoft.com/office/drawing/2014/main" id="{FD97A740-1012-4E71-B6A9-705665DF4352}"/>
              </a:ext>
            </a:extLst>
          </p:cNvPr>
          <p:cNvSpPr/>
          <p:nvPr/>
        </p:nvSpPr>
        <p:spPr>
          <a:xfrm>
            <a:off x="1634858" y="3869048"/>
            <a:ext cx="6832567" cy="570869"/>
          </a:xfrm>
          <a:prstGeom prst="rect">
            <a:avLst/>
          </a:prstGeom>
          <a:solidFill>
            <a:sysClr val="window" lastClr="FFFFFF">
              <a:lumMod val="95000"/>
            </a:sysClr>
          </a:solidFill>
          <a:ln w="25400" cap="flat" cmpd="sng" algn="ctr">
            <a:noFill/>
            <a:prstDash val="solid"/>
          </a:ln>
          <a:effectLst/>
        </p:spPr>
        <p:txBody>
          <a:bodyPr anchor="ctr"/>
          <a:lstStyle/>
          <a:p>
            <a:pPr algn="just">
              <a:defRPr/>
            </a:pPr>
            <a:endParaRPr lang="lv-LV" kern="0" dirty="0">
              <a:solidFill>
                <a:prstClr val="black"/>
              </a:solidFill>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EKK 5000 – Amortizācijas izmaksas;</a:t>
            </a:r>
          </a:p>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45CE5A20-5277-4FEB-BE7D-F43E4D8583A3}"/>
              </a:ext>
            </a:extLst>
          </p:cNvPr>
          <p:cNvSpPr/>
          <p:nvPr/>
        </p:nvSpPr>
        <p:spPr>
          <a:xfrm>
            <a:off x="1634858" y="4558488"/>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lang="lv-LV" kern="0" dirty="0">
                <a:solidFill>
                  <a:prstClr val="black"/>
                </a:solidFill>
                <a:latin typeface="Verdana" panose="020B0604030504040204" pitchFamily="34" charset="0"/>
                <a:ea typeface="Verdana" panose="020B0604030504040204" pitchFamily="34" charset="0"/>
              </a:rPr>
              <a:t>EKK 2300 - Inventāra, instrumentu un materiālu izmaksas;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7" y="1859780"/>
            <a:ext cx="491041" cy="492168"/>
          </a:xfrm>
          <a:prstGeom prst="rect">
            <a:avLst/>
          </a:prstGeom>
          <a:solidFill>
            <a:srgbClr val="FF9900"/>
          </a:solidFill>
          <a:ln>
            <a:noFill/>
          </a:ln>
        </p:spPr>
      </p:pic>
      <p:sp>
        <p:nvSpPr>
          <p:cNvPr id="12" name="Rectangle 11">
            <a:extLst>
              <a:ext uri="{FF2B5EF4-FFF2-40B4-BE49-F238E27FC236}">
                <a16:creationId xmlns:a16="http://schemas.microsoft.com/office/drawing/2014/main" id="{8BE4CD51-147E-4746-B5BA-B8DB983A9FAC}"/>
              </a:ext>
            </a:extLst>
          </p:cNvPr>
          <p:cNvSpPr/>
          <p:nvPr/>
        </p:nvSpPr>
        <p:spPr>
          <a:xfrm>
            <a:off x="1634858" y="5302084"/>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buFont typeface="Arial" panose="020B0604020202020204" pitchFamily="34" charset="0"/>
              <a:buChar char="•"/>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285750" indent="-285750" algn="just">
              <a:buFont typeface="Arial" panose="020B0604020202020204" pitchFamily="34" charset="0"/>
              <a:buChar char="•"/>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EKK 2200 – </a:t>
            </a:r>
            <a:r>
              <a:rPr lang="lv-LV" kern="0" dirty="0">
                <a:solidFill>
                  <a:prstClr val="black"/>
                </a:solidFill>
                <a:latin typeface="Verdana" panose="020B0604030504040204" pitchFamily="34" charset="0"/>
                <a:ea typeface="Verdana" panose="020B0604030504040204" pitchFamily="34" charset="0"/>
              </a:rPr>
              <a:t>Pakalpojumi.</a:t>
            </a:r>
          </a:p>
          <a:p>
            <a:pPr lvl="0" algn="ju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3" name="Picture 4" descr="Image result for checklist icon">
            <a:extLst>
              <a:ext uri="{FF2B5EF4-FFF2-40B4-BE49-F238E27FC236}">
                <a16:creationId xmlns:a16="http://schemas.microsoft.com/office/drawing/2014/main" id="{B09BCDDE-E0EF-4CD9-BE68-36ED5364DDC6}"/>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7" y="2532447"/>
            <a:ext cx="491041" cy="492168"/>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5E487ADC-96B0-4083-B32E-2BCBF48A9ED5}"/>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7" y="3205114"/>
            <a:ext cx="491041" cy="492168"/>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BDB5DDF4-413D-44ED-BA2B-E1545EDBC8E4}"/>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6" y="3879335"/>
            <a:ext cx="491041" cy="492168"/>
          </a:xfrm>
          <a:prstGeom prst="rect">
            <a:avLst/>
          </a:prstGeom>
          <a:solidFill>
            <a:srgbClr val="FF9900"/>
          </a:solidFill>
          <a:ln>
            <a:noFill/>
          </a:ln>
        </p:spPr>
      </p:pic>
      <p:pic>
        <p:nvPicPr>
          <p:cNvPr id="16" name="Picture 4" descr="Image result for checklist icon">
            <a:extLst>
              <a:ext uri="{FF2B5EF4-FFF2-40B4-BE49-F238E27FC236}">
                <a16:creationId xmlns:a16="http://schemas.microsoft.com/office/drawing/2014/main" id="{D491F0A8-B96D-4F97-9EB5-4FA9284981D8}"/>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5" y="4552002"/>
            <a:ext cx="491041" cy="492168"/>
          </a:xfrm>
          <a:prstGeom prst="rect">
            <a:avLst/>
          </a:prstGeom>
          <a:solidFill>
            <a:srgbClr val="FF9900"/>
          </a:solidFill>
          <a:ln>
            <a:noFill/>
          </a:ln>
        </p:spPr>
      </p:pic>
      <p:pic>
        <p:nvPicPr>
          <p:cNvPr id="17" name="Picture 4" descr="Image result for checklist icon">
            <a:extLst>
              <a:ext uri="{FF2B5EF4-FFF2-40B4-BE49-F238E27FC236}">
                <a16:creationId xmlns:a16="http://schemas.microsoft.com/office/drawing/2014/main" id="{55EC813D-5935-44B8-B8C6-F935F4F46FF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6604" y="5220307"/>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D367DBE8-1FF2-7223-C2FF-66D8C678DAC4}"/>
              </a:ext>
            </a:extLst>
          </p:cNvPr>
          <p:cNvSpPr>
            <a:spLocks noGrp="1"/>
          </p:cNvSpPr>
          <p:nvPr>
            <p:ph type="sldNum" sz="quarter" idx="13"/>
          </p:nvPr>
        </p:nvSpPr>
        <p:spPr>
          <a:xfrm>
            <a:off x="8477671" y="6324600"/>
            <a:ext cx="361529" cy="304800"/>
          </a:xfrm>
        </p:spPr>
        <p:txBody>
          <a:bodyPr/>
          <a:lstStyle/>
          <a:p>
            <a:fld id="{87A82987-0D2F-4B65-8E41-A1B3FBDD2CF2}" type="slidenum">
              <a:rPr lang="en-US" altLang="lv-LV" smtClean="0"/>
              <a:pPr/>
              <a:t>16</a:t>
            </a:fld>
            <a:endParaRPr lang="en-US" altLang="lv-LV" dirty="0"/>
          </a:p>
        </p:txBody>
      </p:sp>
      <p:sp>
        <p:nvSpPr>
          <p:cNvPr id="3" name="Title 1">
            <a:extLst>
              <a:ext uri="{FF2B5EF4-FFF2-40B4-BE49-F238E27FC236}">
                <a16:creationId xmlns:a16="http://schemas.microsoft.com/office/drawing/2014/main" id="{7D8F4663-F698-269E-BF93-1DAD838AC24D}"/>
              </a:ext>
            </a:extLst>
          </p:cNvPr>
          <p:cNvSpPr txBox="1">
            <a:spLocks/>
          </p:cNvSpPr>
          <p:nvPr/>
        </p:nvSpPr>
        <p:spPr>
          <a:xfrm>
            <a:off x="1979720" y="489877"/>
            <a:ext cx="458975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 </a:t>
            </a:r>
            <a:br>
              <a:rPr lang="lv-LV" sz="3200" dirty="0">
                <a:solidFill>
                  <a:schemeClr val="accent2">
                    <a:lumMod val="75000"/>
                  </a:schemeClr>
                </a:solidFill>
              </a:rPr>
            </a:br>
            <a:r>
              <a:rPr lang="lv-LV" sz="2200" b="0" dirty="0">
                <a:solidFill>
                  <a:schemeClr val="accent2">
                    <a:lumMod val="75000"/>
                  </a:schemeClr>
                </a:solidFill>
                <a:latin typeface="Verdana" panose="020B0604030504040204" pitchFamily="34" charset="0"/>
                <a:ea typeface="Verdana" panose="020B0604030504040204" pitchFamily="34" charset="0"/>
              </a:rPr>
              <a:t>MK noteikumu 14. punkts</a:t>
            </a:r>
            <a:endParaRPr lang="lv-LV" sz="2200" dirty="0">
              <a:solidFill>
                <a:schemeClr val="accent2">
                  <a:lumMod val="7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9675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FA5255-3DF9-4973-8206-97D1EDD0A2CC}"/>
              </a:ext>
            </a:extLst>
          </p:cNvPr>
          <p:cNvSpPr>
            <a:spLocks noGrp="1"/>
          </p:cNvSpPr>
          <p:nvPr>
            <p:ph type="title"/>
          </p:nvPr>
        </p:nvSpPr>
        <p:spPr>
          <a:xfrm>
            <a:off x="2018240" y="721904"/>
            <a:ext cx="4116746" cy="675764"/>
          </a:xfrm>
        </p:spPr>
        <p:txBody>
          <a:bodyPr>
            <a:noAutofit/>
          </a:bodyPr>
          <a:lstStyle/>
          <a:p>
            <a:pPr algn="ctr"/>
            <a:r>
              <a:rPr lang="lv-LV" sz="2200" b="1" dirty="0">
                <a:solidFill>
                  <a:schemeClr val="accent2">
                    <a:lumMod val="75000"/>
                  </a:schemeClr>
                </a:solidFill>
                <a:latin typeface="Verdana" panose="020B0604030504040204" pitchFamily="34" charset="0"/>
                <a:ea typeface="Verdana" panose="020B0604030504040204" pitchFamily="34" charset="0"/>
              </a:rPr>
              <a:t>Budžets</a:t>
            </a:r>
            <a:br>
              <a:rPr lang="lv-LV" sz="2400" b="1" dirty="0">
                <a:solidFill>
                  <a:srgbClr val="7030A0"/>
                </a:solidFill>
                <a:latin typeface="Verdana" panose="020B0604030504040204" pitchFamily="34" charset="0"/>
                <a:ea typeface="Verdana" panose="020B0604030504040204" pitchFamily="34" charset="0"/>
              </a:rPr>
            </a:br>
            <a:br>
              <a:rPr lang="lv-LV" sz="2200" b="1" dirty="0">
                <a:solidFill>
                  <a:srgbClr val="7030A0"/>
                </a:solidFill>
                <a:latin typeface="Verdana" panose="020B0604030504040204" pitchFamily="34" charset="0"/>
                <a:ea typeface="Verdana" panose="020B0604030504040204" pitchFamily="34" charset="0"/>
              </a:rPr>
            </a:br>
            <a:br>
              <a:rPr lang="lv-LV" sz="2200" dirty="0">
                <a:solidFill>
                  <a:srgbClr val="7030A0"/>
                </a:solidFill>
              </a:rPr>
            </a:br>
            <a:endParaRPr lang="lv-LV" sz="2200" dirty="0">
              <a:solidFill>
                <a:srgbClr val="7030A0"/>
              </a:solidFill>
            </a:endParaRPr>
          </a:p>
        </p:txBody>
      </p:sp>
      <p:pic>
        <p:nvPicPr>
          <p:cNvPr id="6" name="Picture 5">
            <a:extLst>
              <a:ext uri="{FF2B5EF4-FFF2-40B4-BE49-F238E27FC236}">
                <a16:creationId xmlns:a16="http://schemas.microsoft.com/office/drawing/2014/main" id="{C2D6E90D-118A-483F-AA23-0AA1EB9657B9}"/>
              </a:ext>
            </a:extLst>
          </p:cNvPr>
          <p:cNvPicPr>
            <a:picLocks noChangeAspect="1"/>
          </p:cNvPicPr>
          <p:nvPr/>
        </p:nvPicPr>
        <p:blipFill>
          <a:blip r:embed="rId4"/>
          <a:stretch>
            <a:fillRect/>
          </a:stretch>
        </p:blipFill>
        <p:spPr>
          <a:xfrm>
            <a:off x="6569476" y="-9252"/>
            <a:ext cx="2403073" cy="1069429"/>
          </a:xfrm>
          <a:prstGeom prst="rect">
            <a:avLst/>
          </a:prstGeom>
        </p:spPr>
      </p:pic>
      <p:graphicFrame>
        <p:nvGraphicFramePr>
          <p:cNvPr id="12" name="Object 11">
            <a:extLst>
              <a:ext uri="{FF2B5EF4-FFF2-40B4-BE49-F238E27FC236}">
                <a16:creationId xmlns:a16="http://schemas.microsoft.com/office/drawing/2014/main" id="{DE10FF1E-C885-46A4-BAF7-623BC064A163}"/>
              </a:ext>
            </a:extLst>
          </p:cNvPr>
          <p:cNvGraphicFramePr>
            <a:graphicFrameLocks noChangeAspect="1"/>
          </p:cNvGraphicFramePr>
          <p:nvPr>
            <p:extLst>
              <p:ext uri="{D42A27DB-BD31-4B8C-83A1-F6EECF244321}">
                <p14:modId xmlns:p14="http://schemas.microsoft.com/office/powerpoint/2010/main" val="2773845400"/>
              </p:ext>
            </p:extLst>
          </p:nvPr>
        </p:nvGraphicFramePr>
        <p:xfrm>
          <a:off x="645411" y="1735158"/>
          <a:ext cx="8008938" cy="4705350"/>
        </p:xfrm>
        <a:graphic>
          <a:graphicData uri="http://schemas.openxmlformats.org/presentationml/2006/ole">
            <mc:AlternateContent xmlns:mc="http://schemas.openxmlformats.org/markup-compatibility/2006">
              <mc:Choice xmlns:v="urn:schemas-microsoft-com:vml" Requires="v">
                <p:oleObj spid="_x0000_s1030" name="Worksheet" r:id="rId5" imgW="6562720" imgH="3857581" progId="Excel.Sheet.12">
                  <p:embed/>
                </p:oleObj>
              </mc:Choice>
              <mc:Fallback>
                <p:oleObj name="Worksheet" r:id="rId5" imgW="6562720" imgH="3857581" progId="Excel.Sheet.12">
                  <p:embed/>
                  <p:pic>
                    <p:nvPicPr>
                      <p:cNvPr id="12" name="Object 11">
                        <a:extLst>
                          <a:ext uri="{FF2B5EF4-FFF2-40B4-BE49-F238E27FC236}">
                            <a16:creationId xmlns:a16="http://schemas.microsoft.com/office/drawing/2014/main" id="{DE10FF1E-C885-46A4-BAF7-623BC064A163}"/>
                          </a:ext>
                        </a:extLst>
                      </p:cNvPr>
                      <p:cNvPicPr/>
                      <p:nvPr/>
                    </p:nvPicPr>
                    <p:blipFill>
                      <a:blip r:embed="rId6"/>
                      <a:stretch>
                        <a:fillRect/>
                      </a:stretch>
                    </p:blipFill>
                    <p:spPr>
                      <a:xfrm>
                        <a:off x="645411" y="1735158"/>
                        <a:ext cx="8008938" cy="4705350"/>
                      </a:xfrm>
                      <a:prstGeom prst="rect">
                        <a:avLst/>
                      </a:prstGeom>
                    </p:spPr>
                  </p:pic>
                </p:oleObj>
              </mc:Fallback>
            </mc:AlternateContent>
          </a:graphicData>
        </a:graphic>
      </p:graphicFrame>
      <p:sp>
        <p:nvSpPr>
          <p:cNvPr id="2" name="Slaida numura vietturis 1">
            <a:extLst>
              <a:ext uri="{FF2B5EF4-FFF2-40B4-BE49-F238E27FC236}">
                <a16:creationId xmlns:a16="http://schemas.microsoft.com/office/drawing/2014/main" id="{B23A81C6-C462-947F-F508-10B85728738E}"/>
              </a:ext>
            </a:extLst>
          </p:cNvPr>
          <p:cNvSpPr>
            <a:spLocks noGrp="1"/>
          </p:cNvSpPr>
          <p:nvPr>
            <p:ph type="sldNum" sz="quarter" idx="13"/>
          </p:nvPr>
        </p:nvSpPr>
        <p:spPr>
          <a:xfrm>
            <a:off x="8374879" y="6324600"/>
            <a:ext cx="464321" cy="304800"/>
          </a:xfrm>
        </p:spPr>
        <p:txBody>
          <a:bodyPr/>
          <a:lstStyle/>
          <a:p>
            <a:fld id="{B5374C58-29BA-4833-81C9-1E55DA96EF6A}" type="slidenum">
              <a:rPr lang="en-US" altLang="lv-LV" smtClean="0"/>
              <a:pPr/>
              <a:t>17</a:t>
            </a:fld>
            <a:endParaRPr lang="en-US" altLang="lv-LV"/>
          </a:p>
        </p:txBody>
      </p:sp>
    </p:spTree>
    <p:extLst>
      <p:ext uri="{BB962C8B-B14F-4D97-AF65-F5344CB8AC3E}">
        <p14:creationId xmlns:p14="http://schemas.microsoft.com/office/powerpoint/2010/main" val="371961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FA5255-3DF9-4973-8206-97D1EDD0A2CC}"/>
              </a:ext>
            </a:extLst>
          </p:cNvPr>
          <p:cNvSpPr>
            <a:spLocks noGrp="1"/>
          </p:cNvSpPr>
          <p:nvPr>
            <p:ph type="title"/>
          </p:nvPr>
        </p:nvSpPr>
        <p:spPr>
          <a:xfrm>
            <a:off x="2190545" y="733838"/>
            <a:ext cx="4270159" cy="608861"/>
          </a:xfrm>
        </p:spPr>
        <p:txBody>
          <a:bodyPr>
            <a:noAutofit/>
          </a:bodyPr>
          <a:lstStyle/>
          <a:p>
            <a:pPr algn="ctr"/>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a:t>
            </a:r>
            <a:br>
              <a:rPr lang="lv-LV" sz="2200" b="1" dirty="0">
                <a:solidFill>
                  <a:srgbClr val="7030A0"/>
                </a:solidFill>
                <a:latin typeface="Verdana" panose="020B0604030504040204" pitchFamily="34" charset="0"/>
                <a:ea typeface="Verdana" panose="020B0604030504040204" pitchFamily="34" charset="0"/>
              </a:rPr>
            </a:br>
            <a:br>
              <a:rPr lang="lv-LV" sz="2200" dirty="0">
                <a:solidFill>
                  <a:srgbClr val="7030A0"/>
                </a:solidFill>
              </a:rPr>
            </a:br>
            <a:endParaRPr lang="lv-LV" sz="2200" dirty="0">
              <a:solidFill>
                <a:srgbClr val="7030A0"/>
              </a:solidFill>
            </a:endParaRPr>
          </a:p>
        </p:txBody>
      </p:sp>
      <p:pic>
        <p:nvPicPr>
          <p:cNvPr id="6" name="Picture 5">
            <a:extLst>
              <a:ext uri="{FF2B5EF4-FFF2-40B4-BE49-F238E27FC236}">
                <a16:creationId xmlns:a16="http://schemas.microsoft.com/office/drawing/2014/main" id="{C2D6E90D-118A-483F-AA23-0AA1EB9657B9}"/>
              </a:ext>
            </a:extLst>
          </p:cNvPr>
          <p:cNvPicPr>
            <a:picLocks noChangeAspect="1"/>
          </p:cNvPicPr>
          <p:nvPr/>
        </p:nvPicPr>
        <p:blipFill>
          <a:blip r:embed="rId3"/>
          <a:stretch>
            <a:fillRect/>
          </a:stretch>
        </p:blipFill>
        <p:spPr>
          <a:xfrm>
            <a:off x="6569476" y="-9252"/>
            <a:ext cx="2403073" cy="1069429"/>
          </a:xfrm>
          <a:prstGeom prst="rect">
            <a:avLst/>
          </a:prstGeom>
        </p:spPr>
      </p:pic>
      <p:sp>
        <p:nvSpPr>
          <p:cNvPr id="7" name="Rectangle 6">
            <a:extLst>
              <a:ext uri="{FF2B5EF4-FFF2-40B4-BE49-F238E27FC236}">
                <a16:creationId xmlns:a16="http://schemas.microsoft.com/office/drawing/2014/main" id="{468255E5-ECF4-4C97-9E97-D1B015D32345}"/>
              </a:ext>
            </a:extLst>
          </p:cNvPr>
          <p:cNvSpPr/>
          <p:nvPr/>
        </p:nvSpPr>
        <p:spPr>
          <a:xfrm>
            <a:off x="1589103" y="2183907"/>
            <a:ext cx="6884826" cy="60886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Nepi</a:t>
            </a:r>
            <a:r>
              <a:rPr lang="lv-LV" sz="1800" kern="0" dirty="0" err="1">
                <a:latin typeface="Verdana" panose="020B0604030504040204" pitchFamily="34" charset="0"/>
                <a:ea typeface="Verdana" panose="020B0604030504040204" pitchFamily="34" charset="0"/>
              </a:rPr>
              <a:t>eciešamības</a:t>
            </a:r>
            <a:r>
              <a:rPr lang="lv-LV" sz="1800" kern="0" dirty="0">
                <a:latin typeface="Verdana" panose="020B0604030504040204" pitchFamily="34" charset="0"/>
                <a:ea typeface="Verdana" panose="020B0604030504040204" pitchFamily="34" charset="0"/>
              </a:rPr>
              <a:t> gadījumā pieļaujamas</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izmai</a:t>
            </a:r>
            <a:r>
              <a:rPr lang="lv-LV" sz="1800" kern="0" dirty="0">
                <a:latin typeface="Verdana" panose="020B0604030504040204" pitchFamily="34" charset="0"/>
                <a:ea typeface="Verdana" panose="020B0604030504040204" pitchFamily="34" charset="0"/>
              </a:rPr>
              <a:t>ņ</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as</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atsevišķā EKK līdz 30% (ieskaitot);</a:t>
            </a:r>
          </a:p>
        </p:txBody>
      </p:sp>
      <p:sp>
        <p:nvSpPr>
          <p:cNvPr id="8" name="Rectangle 7">
            <a:extLst>
              <a:ext uri="{FF2B5EF4-FFF2-40B4-BE49-F238E27FC236}">
                <a16:creationId xmlns:a16="http://schemas.microsoft.com/office/drawing/2014/main" id="{E3C585DD-9DDF-49F6-98C2-77EF83674B36}"/>
              </a:ext>
            </a:extLst>
          </p:cNvPr>
          <p:cNvSpPr/>
          <p:nvPr/>
        </p:nvSpPr>
        <p:spPr>
          <a:xfrm>
            <a:off x="1589103" y="4285135"/>
            <a:ext cx="6858193" cy="566989"/>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Finansējuma sadalījuma izmaiņas norāda </a:t>
            </a:r>
            <a:r>
              <a:rPr kumimoji="0" lang="lv-LV" sz="1800" b="0" i="0" u="none" strike="noStrike" kern="0" cap="none" spc="0" normalizeH="0" baseline="0" noProof="0" dirty="0" err="1">
                <a:ln>
                  <a:noFill/>
                </a:ln>
                <a:effectLst/>
                <a:uLnTx/>
                <a:uFillTx/>
                <a:latin typeface="Verdana" panose="020B0604030504040204" pitchFamily="34" charset="0"/>
                <a:ea typeface="Verdana" panose="020B0604030504040204" pitchFamily="34" charset="0"/>
              </a:rPr>
              <a:t>Finan</a:t>
            </a:r>
            <a:r>
              <a:rPr lang="lv-LV" sz="1800" kern="0" dirty="0">
                <a:latin typeface="Verdana" panose="020B0604030504040204" pitchFamily="34" charset="0"/>
                <a:ea typeface="Verdana" panose="020B0604030504040204" pitchFamily="34" charset="0"/>
              </a:rPr>
              <a:t>š</a:t>
            </a:r>
            <a:r>
              <a:rPr kumimoji="0" lang="lv-LV" sz="18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u pārskatā;</a:t>
            </a:r>
          </a:p>
        </p:txBody>
      </p:sp>
      <p:sp>
        <p:nvSpPr>
          <p:cNvPr id="9" name="Rectangle 8">
            <a:extLst>
              <a:ext uri="{FF2B5EF4-FFF2-40B4-BE49-F238E27FC236}">
                <a16:creationId xmlns:a16="http://schemas.microsoft.com/office/drawing/2014/main" id="{0E9DD2F4-E954-4E4A-8668-12DA3ACA5D5C}"/>
              </a:ext>
            </a:extLst>
          </p:cNvPr>
          <p:cNvSpPr/>
          <p:nvPr/>
        </p:nvSpPr>
        <p:spPr>
          <a:xfrm>
            <a:off x="1578208" y="3558958"/>
            <a:ext cx="6869088" cy="59288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sz="1800" kern="0" dirty="0">
                <a:latin typeface="Verdana" panose="020B0604030504040204" pitchFamily="34" charset="0"/>
                <a:ea typeface="Verdana" panose="020B0604030504040204" pitchFamily="34" charset="0"/>
              </a:rPr>
              <a:t>Iesniedzot pamatojumu Padomei (Līguma 8.pielikums), jāinformē par izmaiņu veikšanu;</a:t>
            </a:r>
          </a:p>
        </p:txBody>
      </p:sp>
      <p:sp>
        <p:nvSpPr>
          <p:cNvPr id="2" name="Rectangle 1">
            <a:extLst>
              <a:ext uri="{FF2B5EF4-FFF2-40B4-BE49-F238E27FC236}">
                <a16:creationId xmlns:a16="http://schemas.microsoft.com/office/drawing/2014/main" id="{49932F53-FB0B-D6B7-5A65-1BA12DE48793}"/>
              </a:ext>
            </a:extLst>
          </p:cNvPr>
          <p:cNvSpPr/>
          <p:nvPr/>
        </p:nvSpPr>
        <p:spPr>
          <a:xfrm>
            <a:off x="1589103" y="4985418"/>
            <a:ext cx="6858193" cy="49049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b="1" i="0" u="none" strike="noStrike" kern="0" cap="none" spc="0" normalizeH="0" baseline="0" noProof="0" dirty="0">
                <a:ln>
                  <a:noFill/>
                </a:ln>
                <a:solidFill>
                  <a:schemeClr val="accent2">
                    <a:lumMod val="75000"/>
                  </a:schemeClr>
                </a:solidFill>
                <a:effectLst/>
                <a:uLnTx/>
                <a:uFillTx/>
                <a:latin typeface="Verdana" panose="020B0604030504040204" pitchFamily="34" charset="0"/>
                <a:ea typeface="Verdana" panose="020B0604030504040204" pitchFamily="34" charset="0"/>
              </a:rPr>
              <a:t>Izmaiņas virs 30% nav atbalstāmas.</a:t>
            </a:r>
          </a:p>
        </p:txBody>
      </p:sp>
      <p:pic>
        <p:nvPicPr>
          <p:cNvPr id="11" name="Picture 4" descr="Image result for checklist icon">
            <a:extLst>
              <a:ext uri="{FF2B5EF4-FFF2-40B4-BE49-F238E27FC236}">
                <a16:creationId xmlns:a16="http://schemas.microsoft.com/office/drawing/2014/main" id="{B85C390B-D4EE-4803-A784-A2453C59F83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365" y="2183907"/>
            <a:ext cx="491041" cy="492168"/>
          </a:xfrm>
          <a:prstGeom prst="rect">
            <a:avLst/>
          </a:prstGeom>
          <a:solidFill>
            <a:srgbClr val="FF9900"/>
          </a:solidFill>
          <a:ln>
            <a:noFill/>
          </a:ln>
        </p:spPr>
      </p:pic>
      <p:pic>
        <p:nvPicPr>
          <p:cNvPr id="12" name="Picture 4" descr="Image result for checklist icon">
            <a:extLst>
              <a:ext uri="{FF2B5EF4-FFF2-40B4-BE49-F238E27FC236}">
                <a16:creationId xmlns:a16="http://schemas.microsoft.com/office/drawing/2014/main" id="{02960F82-F61F-4A07-9DA7-4A625D2BA7D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70730" y="3539958"/>
            <a:ext cx="491041" cy="492168"/>
          </a:xfrm>
          <a:prstGeom prst="rect">
            <a:avLst/>
          </a:prstGeom>
          <a:solidFill>
            <a:srgbClr val="FF9900"/>
          </a:solidFill>
          <a:ln>
            <a:noFill/>
          </a:ln>
        </p:spPr>
      </p:pic>
      <p:pic>
        <p:nvPicPr>
          <p:cNvPr id="13" name="Picture 4" descr="Image result for checklist icon">
            <a:extLst>
              <a:ext uri="{FF2B5EF4-FFF2-40B4-BE49-F238E27FC236}">
                <a16:creationId xmlns:a16="http://schemas.microsoft.com/office/drawing/2014/main" id="{599CB3E3-ADD2-45DB-89C4-9201C87736D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70731" y="4185275"/>
            <a:ext cx="491041" cy="492168"/>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0AF716EC-1FC4-4229-A9CA-4EAF725F5DC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70732" y="4983742"/>
            <a:ext cx="491041" cy="492168"/>
          </a:xfrm>
          <a:prstGeom prst="rect">
            <a:avLst/>
          </a:prstGeom>
          <a:solidFill>
            <a:srgbClr val="FF9900"/>
          </a:solidFill>
          <a:ln>
            <a:noFill/>
          </a:ln>
        </p:spPr>
      </p:pic>
      <p:sp>
        <p:nvSpPr>
          <p:cNvPr id="15" name="Rectangle 14">
            <a:extLst>
              <a:ext uri="{FF2B5EF4-FFF2-40B4-BE49-F238E27FC236}">
                <a16:creationId xmlns:a16="http://schemas.microsoft.com/office/drawing/2014/main" id="{DBF76A94-CA5D-41A9-A988-D174AA9C883C}"/>
              </a:ext>
            </a:extLst>
          </p:cNvPr>
          <p:cNvSpPr/>
          <p:nvPr/>
        </p:nvSpPr>
        <p:spPr>
          <a:xfrm>
            <a:off x="1583655" y="2859133"/>
            <a:ext cx="6869088" cy="59288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sz="1800" b="1" kern="0" dirty="0">
                <a:solidFill>
                  <a:schemeClr val="accent2">
                    <a:lumMod val="75000"/>
                  </a:schemeClr>
                </a:solidFill>
                <a:latin typeface="Verdana" panose="020B0604030504040204" pitchFamily="34" charset="0"/>
                <a:ea typeface="Verdana" panose="020B0604030504040204" pitchFamily="34" charset="0"/>
              </a:rPr>
              <a:t>Padome jāinformē 1 mēnesi pirms Finanšu pārskata iesniegšanas.</a:t>
            </a:r>
          </a:p>
        </p:txBody>
      </p:sp>
      <p:sp>
        <p:nvSpPr>
          <p:cNvPr id="3" name="Slaida numura vietturis 2">
            <a:extLst>
              <a:ext uri="{FF2B5EF4-FFF2-40B4-BE49-F238E27FC236}">
                <a16:creationId xmlns:a16="http://schemas.microsoft.com/office/drawing/2014/main" id="{446B99E7-2892-4D79-ECCA-02B76CD2284E}"/>
              </a:ext>
            </a:extLst>
          </p:cNvPr>
          <p:cNvSpPr>
            <a:spLocks noGrp="1"/>
          </p:cNvSpPr>
          <p:nvPr>
            <p:ph type="sldNum" sz="quarter" idx="13"/>
          </p:nvPr>
        </p:nvSpPr>
        <p:spPr>
          <a:xfrm>
            <a:off x="8447296" y="6324600"/>
            <a:ext cx="391904" cy="304800"/>
          </a:xfrm>
        </p:spPr>
        <p:txBody>
          <a:bodyPr/>
          <a:lstStyle/>
          <a:p>
            <a:fld id="{B5374C58-29BA-4833-81C9-1E55DA96EF6A}" type="slidenum">
              <a:rPr lang="en-US" altLang="lv-LV" smtClean="0"/>
              <a:pPr/>
              <a:t>18</a:t>
            </a:fld>
            <a:endParaRPr lang="en-US" altLang="lv-LV" dirty="0"/>
          </a:p>
        </p:txBody>
      </p:sp>
    </p:spTree>
    <p:extLst>
      <p:ext uri="{BB962C8B-B14F-4D97-AF65-F5344CB8AC3E}">
        <p14:creationId xmlns:p14="http://schemas.microsoft.com/office/powerpoint/2010/main" val="1668281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8F2FF-A862-2007-DEDC-D691278E4FC5}"/>
              </a:ext>
            </a:extLst>
          </p:cNvPr>
          <p:cNvSpPr>
            <a:spLocks noGrp="1"/>
          </p:cNvSpPr>
          <p:nvPr>
            <p:ph type="title"/>
          </p:nvPr>
        </p:nvSpPr>
        <p:spPr>
          <a:xfrm flipV="1">
            <a:off x="597878" y="1862115"/>
            <a:ext cx="7590902" cy="3999421"/>
          </a:xfrm>
        </p:spPr>
        <p:txBody>
          <a:bodyPr>
            <a:normAutofit/>
          </a:bodyPr>
          <a:lstStyle/>
          <a:p>
            <a:r>
              <a:rPr lang="lv-LV" sz="800" dirty="0">
                <a:solidFill>
                  <a:schemeClr val="bg1"/>
                </a:solidFill>
              </a:rPr>
              <a:t>m</a:t>
            </a:r>
          </a:p>
        </p:txBody>
      </p:sp>
      <p:pic>
        <p:nvPicPr>
          <p:cNvPr id="7" name="Picture 6">
            <a:extLst>
              <a:ext uri="{FF2B5EF4-FFF2-40B4-BE49-F238E27FC236}">
                <a16:creationId xmlns:a16="http://schemas.microsoft.com/office/drawing/2014/main" id="{C5960D5E-B881-9711-21B1-AC7BA22F2608}"/>
              </a:ext>
            </a:extLst>
          </p:cNvPr>
          <p:cNvPicPr>
            <a:picLocks noChangeAspect="1"/>
          </p:cNvPicPr>
          <p:nvPr/>
        </p:nvPicPr>
        <p:blipFill>
          <a:blip r:embed="rId3"/>
          <a:stretch>
            <a:fillRect/>
          </a:stretch>
        </p:blipFill>
        <p:spPr>
          <a:xfrm>
            <a:off x="6284768" y="228600"/>
            <a:ext cx="2402032" cy="1072989"/>
          </a:xfrm>
          <a:prstGeom prst="rect">
            <a:avLst/>
          </a:prstGeom>
        </p:spPr>
      </p:pic>
      <p:sp>
        <p:nvSpPr>
          <p:cNvPr id="11" name="Rectangle 2">
            <a:extLst>
              <a:ext uri="{FF2B5EF4-FFF2-40B4-BE49-F238E27FC236}">
                <a16:creationId xmlns:a16="http://schemas.microsoft.com/office/drawing/2014/main" id="{793C5E36-CAD5-353F-56D7-7B9881923733}"/>
              </a:ext>
            </a:extLst>
          </p:cNvPr>
          <p:cNvSpPr>
            <a:spLocks noGrp="1" noChangeArrowheads="1"/>
          </p:cNvSpPr>
          <p:nvPr>
            <p:ph type="body" idx="1"/>
          </p:nvPr>
        </p:nvSpPr>
        <p:spPr bwMode="auto">
          <a:xfrm>
            <a:off x="2590800" y="1308119"/>
            <a:ext cx="22794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1857B138-9AF4-DC17-6B86-CBAA80E3BFE8}"/>
              </a:ext>
            </a:extLst>
          </p:cNvPr>
          <p:cNvGraphicFramePr>
            <a:graphicFrameLocks noGrp="1"/>
          </p:cNvGraphicFramePr>
          <p:nvPr>
            <p:extLst>
              <p:ext uri="{D42A27DB-BD31-4B8C-83A1-F6EECF244321}">
                <p14:modId xmlns:p14="http://schemas.microsoft.com/office/powerpoint/2010/main" val="3631139794"/>
              </p:ext>
            </p:extLst>
          </p:nvPr>
        </p:nvGraphicFramePr>
        <p:xfrm>
          <a:off x="1148862" y="1076587"/>
          <a:ext cx="7039918" cy="5016481"/>
        </p:xfrm>
        <a:graphic>
          <a:graphicData uri="http://schemas.openxmlformats.org/drawingml/2006/table">
            <a:tbl>
              <a:tblPr/>
              <a:tblGrid>
                <a:gridCol w="690913">
                  <a:extLst>
                    <a:ext uri="{9D8B030D-6E8A-4147-A177-3AD203B41FA5}">
                      <a16:colId xmlns:a16="http://schemas.microsoft.com/office/drawing/2014/main" val="3867681982"/>
                    </a:ext>
                  </a:extLst>
                </a:gridCol>
                <a:gridCol w="868578">
                  <a:extLst>
                    <a:ext uri="{9D8B030D-6E8A-4147-A177-3AD203B41FA5}">
                      <a16:colId xmlns:a16="http://schemas.microsoft.com/office/drawing/2014/main" val="3642108309"/>
                    </a:ext>
                  </a:extLst>
                </a:gridCol>
                <a:gridCol w="483639">
                  <a:extLst>
                    <a:ext uri="{9D8B030D-6E8A-4147-A177-3AD203B41FA5}">
                      <a16:colId xmlns:a16="http://schemas.microsoft.com/office/drawing/2014/main" val="2771163196"/>
                    </a:ext>
                  </a:extLst>
                </a:gridCol>
                <a:gridCol w="335588">
                  <a:extLst>
                    <a:ext uri="{9D8B030D-6E8A-4147-A177-3AD203B41FA5}">
                      <a16:colId xmlns:a16="http://schemas.microsoft.com/office/drawing/2014/main" val="1658004928"/>
                    </a:ext>
                  </a:extLst>
                </a:gridCol>
                <a:gridCol w="814291">
                  <a:extLst>
                    <a:ext uri="{9D8B030D-6E8A-4147-A177-3AD203B41FA5}">
                      <a16:colId xmlns:a16="http://schemas.microsoft.com/office/drawing/2014/main" val="3244038590"/>
                    </a:ext>
                  </a:extLst>
                </a:gridCol>
                <a:gridCol w="481171">
                  <a:extLst>
                    <a:ext uri="{9D8B030D-6E8A-4147-A177-3AD203B41FA5}">
                      <a16:colId xmlns:a16="http://schemas.microsoft.com/office/drawing/2014/main" val="1076740466"/>
                    </a:ext>
                  </a:extLst>
                </a:gridCol>
                <a:gridCol w="747668">
                  <a:extLst>
                    <a:ext uri="{9D8B030D-6E8A-4147-A177-3AD203B41FA5}">
                      <a16:colId xmlns:a16="http://schemas.microsoft.com/office/drawing/2014/main" val="951316795"/>
                    </a:ext>
                  </a:extLst>
                </a:gridCol>
                <a:gridCol w="957408">
                  <a:extLst>
                    <a:ext uri="{9D8B030D-6E8A-4147-A177-3AD203B41FA5}">
                      <a16:colId xmlns:a16="http://schemas.microsoft.com/office/drawing/2014/main" val="1490917685"/>
                    </a:ext>
                  </a:extLst>
                </a:gridCol>
                <a:gridCol w="762474">
                  <a:extLst>
                    <a:ext uri="{9D8B030D-6E8A-4147-A177-3AD203B41FA5}">
                      <a16:colId xmlns:a16="http://schemas.microsoft.com/office/drawing/2014/main" val="962088775"/>
                    </a:ext>
                  </a:extLst>
                </a:gridCol>
                <a:gridCol w="898188">
                  <a:extLst>
                    <a:ext uri="{9D8B030D-6E8A-4147-A177-3AD203B41FA5}">
                      <a16:colId xmlns:a16="http://schemas.microsoft.com/office/drawing/2014/main" val="3107440595"/>
                    </a:ext>
                  </a:extLst>
                </a:gridCol>
              </a:tblGrid>
              <a:tr h="557134">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a:noFill/>
                    </a:lnB>
                    <a:noFill/>
                  </a:tcPr>
                </a:tc>
                <a:tc gridSpan="6">
                  <a:txBody>
                    <a:bodyPr/>
                    <a:lstStyle/>
                    <a:p>
                      <a:pPr algn="r" fontAlgn="b"/>
                      <a:r>
                        <a:rPr lang="lv-LV" sz="500" b="0" i="0" u="none" strike="noStrike" dirty="0">
                          <a:solidFill>
                            <a:srgbClr val="000000"/>
                          </a:solidFill>
                          <a:effectLst/>
                          <a:latin typeface="Times New Roman" panose="02020603050405020304" pitchFamily="18" charset="0"/>
                        </a:rPr>
                        <a:t>8. pielikums</a:t>
                      </a:r>
                      <a:br>
                        <a:rPr lang="lv-LV" sz="500" b="0" i="0" u="none" strike="noStrike" dirty="0">
                          <a:solidFill>
                            <a:srgbClr val="000000"/>
                          </a:solidFill>
                          <a:effectLst/>
                          <a:latin typeface="Times New Roman" panose="02020603050405020304" pitchFamily="18" charset="0"/>
                        </a:rPr>
                      </a:br>
                      <a:r>
                        <a:rPr lang="lv-LV" sz="500" b="0" i="0" u="none" strike="noStrike" dirty="0">
                          <a:solidFill>
                            <a:srgbClr val="000000"/>
                          </a:solidFill>
                          <a:effectLst/>
                          <a:latin typeface="Times New Roman" panose="02020603050405020304" pitchFamily="18" charset="0"/>
                        </a:rPr>
                        <a:t>Letonika latviskas un eiropeiskas sabiedrības attīstībai” 2025.-2028.gadam   (datums) līgumam Nr. _________"</a:t>
                      </a:r>
                      <a:br>
                        <a:rPr lang="lv-LV" sz="500" b="0" i="0" u="none" strike="noStrike" dirty="0">
                          <a:solidFill>
                            <a:srgbClr val="000000"/>
                          </a:solidFill>
                          <a:effectLst/>
                          <a:latin typeface="Times New Roman" panose="02020603050405020304" pitchFamily="18" charset="0"/>
                        </a:rPr>
                      </a:br>
                      <a:r>
                        <a:rPr lang="lv-LV" sz="500" b="0" i="0" u="none" strike="noStrike" dirty="0">
                          <a:solidFill>
                            <a:srgbClr val="000000"/>
                          </a:solidFill>
                          <a:effectLst/>
                          <a:latin typeface="Times New Roman" panose="02020603050405020304" pitchFamily="18" charset="0"/>
                        </a:rPr>
                        <a:t> </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441330593"/>
                  </a:ext>
                </a:extLst>
              </a:tr>
              <a:tr h="90590">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a:noFill/>
                    </a:lnT>
                    <a:lnB>
                      <a:noFill/>
                    </a:lnB>
                    <a:noFill/>
                  </a:tcPr>
                </a:tc>
                <a:tc>
                  <a:txBody>
                    <a:bodyPr/>
                    <a:lstStyle/>
                    <a:p>
                      <a:pPr algn="l" fontAlgn="b"/>
                      <a:endParaRPr lang="lv-LV" sz="500" b="0" i="0" u="none" strike="noStrike">
                        <a:solidFill>
                          <a:srgbClr val="000000"/>
                        </a:solidFill>
                        <a:effectLst/>
                        <a:highlight>
                          <a:srgbClr val="FFFF00"/>
                        </a:highlight>
                        <a:latin typeface="Calibri" panose="020F0502020204030204" pitchFamily="34" charset="0"/>
                      </a:endParaRPr>
                    </a:p>
                  </a:txBody>
                  <a:tcPr marL="4087" marR="4087" marT="4087" marB="0" anchor="b">
                    <a:lnL>
                      <a:noFill/>
                    </a:lnL>
                    <a:lnR>
                      <a:noFill/>
                    </a:lnR>
                    <a:lnT>
                      <a:noFill/>
                    </a:lnT>
                    <a:lnB>
                      <a:noFill/>
                    </a:lnB>
                    <a:noFill/>
                  </a:tcPr>
                </a:tc>
                <a:extLst>
                  <a:ext uri="{0D108BD9-81ED-4DB2-BD59-A6C34878D82A}">
                    <a16:rowId xmlns:a16="http://schemas.microsoft.com/office/drawing/2014/main" val="3380242425"/>
                  </a:ext>
                </a:extLst>
              </a:tr>
              <a:tr h="122760">
                <a:tc gridSpan="10">
                  <a:txBody>
                    <a:bodyPr/>
                    <a:lstStyle/>
                    <a:p>
                      <a:pPr algn="ctr" fontAlgn="ctr"/>
                      <a:r>
                        <a:rPr lang="lv-LV" sz="700" b="1" i="0" u="none" strike="noStrike">
                          <a:solidFill>
                            <a:srgbClr val="000000"/>
                          </a:solidFill>
                          <a:effectLst/>
                          <a:latin typeface="Times New Roman" panose="02020603050405020304" pitchFamily="18" charset="0"/>
                        </a:rPr>
                        <a:t>Valsts pētījumu programmas projekta </a:t>
                      </a:r>
                    </a:p>
                  </a:txBody>
                  <a:tcPr marL="4087" marR="4087" marT="4087"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712893383"/>
                  </a:ext>
                </a:extLst>
              </a:tr>
              <a:tr h="154005">
                <a:tc gridSpan="10">
                  <a:txBody>
                    <a:bodyPr/>
                    <a:lstStyle/>
                    <a:p>
                      <a:pPr algn="ctr" fontAlgn="b"/>
                      <a:r>
                        <a:rPr lang="lv-LV" sz="700" b="1" i="0" u="none" strike="noStrike" dirty="0">
                          <a:solidFill>
                            <a:srgbClr val="000000"/>
                          </a:solidFill>
                          <a:effectLst/>
                          <a:latin typeface="Times New Roman" panose="02020603050405020304" pitchFamily="18" charset="0"/>
                        </a:rPr>
                        <a:t>IZMAIŅAS  LĪGUMSUMMAS KALKULĀCIJĀ </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13083111"/>
                  </a:ext>
                </a:extLst>
              </a:tr>
              <a:tr h="154005">
                <a:tc gridSpan="10">
                  <a:txBody>
                    <a:bodyPr/>
                    <a:lstStyle/>
                    <a:p>
                      <a:pPr algn="ctr" fontAlgn="b"/>
                      <a:r>
                        <a:rPr lang="lv-LV" sz="700" b="1" i="0" u="none" strike="noStrike" dirty="0">
                          <a:solidFill>
                            <a:srgbClr val="000000"/>
                          </a:solidFill>
                          <a:effectLst/>
                          <a:latin typeface="Times New Roman" panose="02020603050405020304" pitchFamily="18" charset="0"/>
                        </a:rPr>
                        <a:t> ( līdz 30%)</a:t>
                      </a:r>
                    </a:p>
                  </a:txBody>
                  <a:tcPr marL="4087" marR="4087" marT="4087"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15736307"/>
                  </a:ext>
                </a:extLst>
              </a:tr>
              <a:tr h="113238">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endParaRPr lang="lv-LV" sz="600" b="0" i="0" u="none" strike="noStrike">
                        <a:solidFill>
                          <a:srgbClr val="000000"/>
                        </a:solidFill>
                        <a:effectLst/>
                        <a:highlight>
                          <a:srgbClr val="FFFF00"/>
                        </a:highlight>
                        <a:latin typeface="Times New Roman" panose="02020603050405020304" pitchFamily="18" charset="0"/>
                      </a:endParaRPr>
                    </a:p>
                  </a:txBody>
                  <a:tcPr marL="4087" marR="4087" marT="4087"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0796606"/>
                  </a:ext>
                </a:extLst>
              </a:tr>
              <a:tr h="149476">
                <a:tc gridSpan="5">
                  <a:txBody>
                    <a:bodyPr/>
                    <a:lstStyle/>
                    <a:p>
                      <a:pPr algn="l" fontAlgn="ctr"/>
                      <a:r>
                        <a:rPr lang="lv-LV" sz="600" b="0" i="0" u="none" strike="noStrike">
                          <a:solidFill>
                            <a:srgbClr val="000000"/>
                          </a:solidFill>
                          <a:effectLst/>
                          <a:latin typeface="Times New Roman" panose="02020603050405020304" pitchFamily="18" charset="0"/>
                        </a:rPr>
                        <a:t>Projekta īstenotājs (institūcijas nosaukums)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663452187"/>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vadītājs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dirty="0">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18854085"/>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numurs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dirty="0">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14463097"/>
                  </a:ext>
                </a:extLst>
              </a:tr>
              <a:tr h="105991">
                <a:tc gridSpan="5">
                  <a:txBody>
                    <a:bodyPr/>
                    <a:lstStyle/>
                    <a:p>
                      <a:pPr algn="l" fontAlgn="ctr"/>
                      <a:r>
                        <a:rPr lang="lv-LV" sz="600" b="0" i="0" u="none" strike="noStrike">
                          <a:solidFill>
                            <a:srgbClr val="000000"/>
                          </a:solidFill>
                          <a:effectLst/>
                          <a:latin typeface="Times New Roman" panose="02020603050405020304" pitchFamily="18" charset="0"/>
                        </a:rPr>
                        <a:t>Projekta nosaukums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590287825"/>
                  </a:ext>
                </a:extLst>
              </a:tr>
              <a:tr h="113238">
                <a:tc gridSpan="5">
                  <a:txBody>
                    <a:bodyPr/>
                    <a:lstStyle/>
                    <a:p>
                      <a:pPr algn="l" fontAlgn="ctr"/>
                      <a:r>
                        <a:rPr lang="lv-LV" sz="600" b="0" i="0" u="none" strike="noStrike">
                          <a:solidFill>
                            <a:srgbClr val="000000"/>
                          </a:solidFill>
                          <a:effectLst/>
                          <a:latin typeface="Times New Roman" panose="02020603050405020304" pitchFamily="18" charset="0"/>
                        </a:rPr>
                        <a:t>Projekta īstenošanas periods</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gn="ctr" fontAlgn="ctr"/>
                      <a:r>
                        <a:rPr lang="lv-LV" sz="600" b="0" i="0" u="none" strike="noStrike">
                          <a:solidFill>
                            <a:srgbClr val="000000"/>
                          </a:solidFill>
                          <a:effectLst/>
                          <a:latin typeface="Times New Roman" panose="02020603050405020304" pitchFamily="18" charset="0"/>
                        </a:rPr>
                        <a:t> </a:t>
                      </a:r>
                    </a:p>
                  </a:txBody>
                  <a:tcPr marL="4087" marR="4087" marT="4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40883507"/>
                  </a:ext>
                </a:extLst>
              </a:tr>
              <a:tr h="95121">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a:solidFill>
                          <a:srgbClr val="000000"/>
                        </a:solidFill>
                        <a:effectLs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b"/>
                      <a:endParaRPr lang="lv-LV" sz="500" b="0" i="0" u="none" strike="noStrike" dirty="0">
                        <a:solidFill>
                          <a:srgbClr val="000000"/>
                        </a:solidFill>
                        <a:effectLst/>
                        <a:highlight>
                          <a:srgbClr val="FFFF00"/>
                        </a:highlight>
                        <a:latin typeface="Calibri" panose="020F0502020204030204" pitchFamily="34" charset="0"/>
                      </a:endParaRPr>
                    </a:p>
                  </a:txBody>
                  <a:tcPr marL="4087" marR="4087" marT="4087"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031553244"/>
                  </a:ext>
                </a:extLst>
              </a:tr>
              <a:tr h="448426">
                <a:tc>
                  <a:txBody>
                    <a:bodyPr/>
                    <a:lstStyle/>
                    <a:p>
                      <a:pPr algn="ctr" fontAlgn="ctr"/>
                      <a:r>
                        <a:rPr lang="lv-LV" sz="600" b="0" i="0" u="none" strike="noStrike">
                          <a:solidFill>
                            <a:srgbClr val="000000"/>
                          </a:solidFill>
                          <a:effectLst/>
                          <a:latin typeface="Times New Roman" panose="02020603050405020304" pitchFamily="18" charset="0"/>
                        </a:rPr>
                        <a:t>Nr.p.k.</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ctr" fontAlgn="ctr"/>
                      <a:r>
                        <a:rPr lang="lv-LV" sz="600" b="0" i="0" u="none" strike="noStrike">
                          <a:solidFill>
                            <a:srgbClr val="000000"/>
                          </a:solidFill>
                          <a:effectLst/>
                          <a:latin typeface="Times New Roman" panose="02020603050405020304" pitchFamily="18" charset="0"/>
                        </a:rPr>
                        <a:t>Budžeta finansēšanas klasifikācijas kodi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noFill/>
                  </a:tcPr>
                </a:tc>
                <a:tc gridSpan="5">
                  <a:txBody>
                    <a:bodyPr/>
                    <a:lstStyle/>
                    <a:p>
                      <a:pPr algn="ctr" fontAlgn="ctr"/>
                      <a:r>
                        <a:rPr lang="lv-LV" sz="600" b="0" i="0" u="none" strike="noStrike">
                          <a:solidFill>
                            <a:srgbClr val="000000"/>
                          </a:solidFill>
                          <a:effectLst/>
                          <a:latin typeface="Times New Roman" panose="02020603050405020304" pitchFamily="18" charset="0"/>
                        </a:rPr>
                        <a:t>Rādītājs/ koda nosaukums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0" i="0" u="none" strike="noStrike">
                          <a:solidFill>
                            <a:srgbClr val="000000"/>
                          </a:solidFill>
                          <a:effectLst/>
                          <a:latin typeface="Times New Roman" panose="02020603050405020304" pitchFamily="18" charset="0"/>
                        </a:rPr>
                        <a:t>Līgumsummas kalkulācija EUR</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a:solidFill>
                            <a:srgbClr val="000000"/>
                          </a:solidFill>
                          <a:effectLst/>
                          <a:latin typeface="Times New Roman" panose="02020603050405020304" pitchFamily="18" charset="0"/>
                        </a:rPr>
                        <a:t>Faktiskie izdevumi EUR</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dirty="0">
                          <a:solidFill>
                            <a:srgbClr val="000000"/>
                          </a:solidFill>
                          <a:effectLst/>
                          <a:latin typeface="Times New Roman" panose="02020603050405020304" pitchFamily="18" charset="0"/>
                        </a:rPr>
                        <a:t>Faktiskie izdevumi pret plānoto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596131802"/>
                  </a:ext>
                </a:extLst>
              </a:tr>
              <a:tr h="163064">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l" fontAlgn="ctr"/>
                      <a:r>
                        <a:rPr lang="lv-LV" sz="500" b="1" i="0" u="none" strike="noStrike">
                          <a:solidFill>
                            <a:srgbClr val="000000"/>
                          </a:solidFill>
                          <a:effectLst/>
                          <a:latin typeface="Times New Roman" panose="02020603050405020304" pitchFamily="18" charset="0"/>
                        </a:rPr>
                        <a:t>1000–9000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gridSpan="5">
                  <a:txBody>
                    <a:bodyPr/>
                    <a:lstStyle/>
                    <a:p>
                      <a:pPr algn="ctr" fontAlgn="ctr"/>
                      <a:r>
                        <a:rPr lang="lv-LV" sz="600" b="1" i="0" u="none" strike="noStrike">
                          <a:solidFill>
                            <a:srgbClr val="000000"/>
                          </a:solidFill>
                          <a:effectLst/>
                          <a:latin typeface="Times New Roman" panose="02020603050405020304" pitchFamily="18" charset="0"/>
                        </a:rPr>
                        <a:t>IZDEVUMI – KOPĀ</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ctr" fontAlgn="b"/>
                      <a:r>
                        <a:rPr lang="lv-LV" sz="6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tc>
                  <a:txBody>
                    <a:bodyPr/>
                    <a:lstStyle/>
                    <a:p>
                      <a:pPr algn="ctr" fontAlgn="b"/>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808080"/>
                      </a:solidFill>
                      <a:prstDash val="solid"/>
                      <a:round/>
                      <a:headEnd type="none" w="med" len="med"/>
                      <a:tailEnd type="none" w="med" len="med"/>
                    </a:lnB>
                    <a:solidFill>
                      <a:srgbClr val="A6A6A6"/>
                    </a:solidFill>
                  </a:tcPr>
                </a:tc>
                <a:extLst>
                  <a:ext uri="{0D108BD9-81ED-4DB2-BD59-A6C34878D82A}">
                    <a16:rowId xmlns:a16="http://schemas.microsoft.com/office/drawing/2014/main" val="2771784170"/>
                  </a:ext>
                </a:extLst>
              </a:tr>
              <a:tr h="163064">
                <a:tc>
                  <a:txBody>
                    <a:bodyPr/>
                    <a:lstStyle/>
                    <a:p>
                      <a:pPr algn="l" fontAlgn="ctr"/>
                      <a:r>
                        <a:rPr lang="lv-LV" sz="500" b="1" i="0" u="none" strike="noStrike">
                          <a:solidFill>
                            <a:srgbClr val="000000"/>
                          </a:solidFill>
                          <a:effectLst/>
                          <a:latin typeface="Times New Roman" panose="02020603050405020304" pitchFamily="18" charset="0"/>
                        </a:rPr>
                        <a:t>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gridSpan="5">
                  <a:txBody>
                    <a:bodyPr/>
                    <a:lstStyle/>
                    <a:p>
                      <a:pPr algn="l" fontAlgn="ctr"/>
                      <a:r>
                        <a:rPr lang="lv-LV" sz="500" b="1" i="0" u="none" strike="noStrike">
                          <a:solidFill>
                            <a:srgbClr val="000000"/>
                          </a:solidFill>
                          <a:effectLst/>
                          <a:latin typeface="Times New Roman" panose="02020603050405020304" pitchFamily="18" charset="0"/>
                        </a:rPr>
                        <a:t>Tiešās attiecināmās izmaksas</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808080"/>
                      </a:solidFill>
                      <a:prstDash val="solid"/>
                      <a:round/>
                      <a:headEnd type="none" w="med" len="med"/>
                      <a:tailEnd type="none" w="med" len="med"/>
                    </a:lnL>
                    <a:lnR>
                      <a:noFill/>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r>
                        <a:rPr lang="lv-LV" sz="500" b="1" i="0" u="none" strike="noStrike">
                          <a:solidFill>
                            <a:srgbClr val="000000"/>
                          </a:solidFill>
                          <a:effectLst/>
                          <a:latin typeface="Times New Roman" panose="02020603050405020304" pitchFamily="18" charset="0"/>
                        </a:rPr>
                        <a:t> </a:t>
                      </a:r>
                    </a:p>
                  </a:txBody>
                  <a:tcPr marL="4087" marR="4087" marT="4087" marB="0" anchor="b">
                    <a:lnL>
                      <a:noFill/>
                    </a:lnL>
                    <a:lnR w="25400" cap="flat" cmpd="dbl" algn="ctr">
                      <a:solidFill>
                        <a:srgbClr val="808080"/>
                      </a:solidFill>
                      <a:prstDash val="solid"/>
                      <a:round/>
                      <a:headEnd type="none" w="med" len="med"/>
                      <a:tailEnd type="none" w="med" len="med"/>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808080"/>
                      </a:solidFill>
                      <a:prstDash val="solid"/>
                      <a:round/>
                      <a:headEnd type="none" w="med" len="med"/>
                      <a:tailEnd type="none" w="med" len="med"/>
                    </a:lnL>
                    <a:lnR>
                      <a:noFill/>
                    </a:lnR>
                    <a:lnT w="25400" cap="flat" cmpd="dbl" algn="ctr">
                      <a:solidFill>
                        <a:srgbClr val="80808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30907594"/>
                  </a:ext>
                </a:extLst>
              </a:tr>
              <a:tr h="199300">
                <a:tc>
                  <a:txBody>
                    <a:bodyPr/>
                    <a:lstStyle/>
                    <a:p>
                      <a:pPr algn="l" fontAlgn="ctr"/>
                      <a:r>
                        <a:rPr lang="lv-LV" sz="600" b="1" i="0" u="none" strike="noStrike">
                          <a:solidFill>
                            <a:srgbClr val="000000"/>
                          </a:solidFill>
                          <a:effectLst/>
                          <a:latin typeface="Times New Roman" panose="02020603050405020304" pitchFamily="18" charset="0"/>
                        </a:rPr>
                        <a:t>1.1.</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1000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Atlīdzība</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050583145"/>
                  </a:ext>
                </a:extLst>
              </a:tr>
              <a:tr h="199300">
                <a:tc>
                  <a:txBody>
                    <a:bodyPr/>
                    <a:lstStyle/>
                    <a:p>
                      <a:pPr algn="l" fontAlgn="ctr"/>
                      <a:r>
                        <a:rPr lang="lv-LV" sz="600" b="0" i="0" u="none" strike="noStrike">
                          <a:solidFill>
                            <a:srgbClr val="000000"/>
                          </a:solidFill>
                          <a:effectLst/>
                          <a:latin typeface="Times New Roman" panose="02020603050405020304" pitchFamily="18" charset="0"/>
                        </a:rPr>
                        <a:t>1.1.1.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1100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500" b="0" i="0" u="none" strike="noStrike">
                          <a:solidFill>
                            <a:srgbClr val="000000"/>
                          </a:solidFill>
                          <a:effectLst/>
                          <a:latin typeface="Times New Roman" panose="02020603050405020304" pitchFamily="18" charset="0"/>
                        </a:rPr>
                        <a:t>Atalgojums</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43429589"/>
                  </a:ext>
                </a:extLst>
              </a:tr>
              <a:tr h="240066">
                <a:tc>
                  <a:txBody>
                    <a:bodyPr/>
                    <a:lstStyle/>
                    <a:p>
                      <a:pPr algn="l" fontAlgn="ctr"/>
                      <a:r>
                        <a:rPr lang="lv-LV" sz="600" b="0" i="0" u="none" strike="noStrike">
                          <a:solidFill>
                            <a:srgbClr val="000000"/>
                          </a:solidFill>
                          <a:effectLst/>
                          <a:latin typeface="Times New Roman" panose="02020603050405020304" pitchFamily="18" charset="0"/>
                        </a:rPr>
                        <a:t>1.1.2.</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0" i="0" u="none" strike="noStrike">
                          <a:solidFill>
                            <a:srgbClr val="000000"/>
                          </a:solidFill>
                          <a:effectLst/>
                          <a:latin typeface="Times New Roman" panose="02020603050405020304" pitchFamily="18" charset="0"/>
                        </a:rPr>
                        <a:t>1200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600" b="0" i="0" u="none" strike="noStrike">
                          <a:solidFill>
                            <a:srgbClr val="000000"/>
                          </a:solidFill>
                          <a:effectLst/>
                          <a:latin typeface="Times New Roman" panose="02020603050405020304" pitchFamily="18" charset="0"/>
                        </a:rPr>
                        <a:t>Darba devēja valsts sociālās apdrošināšanas obligātās iemaksas pabalsti un kompensācijas</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endParaRPr lang="lv-LV" sz="600" b="1" i="0" u="none" strike="noStrike">
                        <a:solidFill>
                          <a:srgbClr val="000000"/>
                        </a:solidFill>
                        <a:effectLst/>
                        <a:latin typeface="Times New Roman" panose="02020603050405020304" pitchFamily="18" charset="0"/>
                      </a:endParaRP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6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538446426"/>
                  </a:ext>
                </a:extLst>
              </a:tr>
              <a:tr h="199300">
                <a:tc>
                  <a:txBody>
                    <a:bodyPr/>
                    <a:lstStyle/>
                    <a:p>
                      <a:pPr algn="l" fontAlgn="ctr"/>
                      <a:r>
                        <a:rPr lang="lv-LV" sz="600" b="1" i="0" u="none" strike="noStrike">
                          <a:solidFill>
                            <a:srgbClr val="000000"/>
                          </a:solidFill>
                          <a:effectLst/>
                          <a:latin typeface="Times New Roman" panose="02020603050405020304" pitchFamily="18" charset="0"/>
                        </a:rPr>
                        <a:t>1.2.</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2000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Preces un pakalpojumi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684972283"/>
                  </a:ext>
                </a:extLst>
              </a:tr>
              <a:tr h="199300">
                <a:tc>
                  <a:txBody>
                    <a:bodyPr/>
                    <a:lstStyle/>
                    <a:p>
                      <a:pPr algn="l" fontAlgn="ctr"/>
                      <a:r>
                        <a:rPr lang="lv-LV" sz="500" b="0" i="0" u="none" strike="noStrike">
                          <a:solidFill>
                            <a:srgbClr val="000000"/>
                          </a:solidFill>
                          <a:effectLst/>
                          <a:latin typeface="Times New Roman" panose="02020603050405020304" pitchFamily="18" charset="0"/>
                        </a:rPr>
                        <a:t>1.2.1.</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2100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auto"/>
                      <a:r>
                        <a:rPr lang="lv-LV" sz="500" b="0" i="0" u="none" strike="noStrike">
                          <a:solidFill>
                            <a:srgbClr val="000000"/>
                          </a:solidFill>
                          <a:effectLst/>
                          <a:latin typeface="Times New Roman" panose="02020603050405020304" pitchFamily="18" charset="0"/>
                        </a:rPr>
                        <a:t>Mācību, darba un dienesta komandējumi, dienesta, darba braucieni</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auto"/>
                      <a:r>
                        <a:rPr lang="lv-LV" sz="500" b="1" i="0" u="none" strike="noStrike">
                          <a:solidFill>
                            <a:srgbClr val="000000"/>
                          </a:solidFill>
                          <a:effectLs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auto"/>
                      <a:r>
                        <a:rPr lang="lv-LV" sz="500" b="1" i="0" u="none" strike="noStrike" dirty="0">
                          <a:solidFill>
                            <a:srgbClr val="000000"/>
                          </a:solidFill>
                          <a:effectLst/>
                          <a:highlight>
                            <a:srgbClr val="FFFF00"/>
                          </a:highlight>
                          <a:latin typeface="Times New Roman" panose="02020603050405020304" pitchFamily="18" charset="0"/>
                        </a:rPr>
                        <a:t> </a:t>
                      </a:r>
                    </a:p>
                  </a:txBody>
                  <a:tcPr marL="4087" marR="4087" marT="4087" marB="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496766466"/>
                  </a:ext>
                </a:extLst>
              </a:tr>
              <a:tr h="199300">
                <a:tc>
                  <a:txBody>
                    <a:bodyPr/>
                    <a:lstStyle/>
                    <a:p>
                      <a:pPr algn="l" fontAlgn="ctr"/>
                      <a:r>
                        <a:rPr lang="lv-LV" sz="500" b="0" i="0" u="none" strike="noStrike">
                          <a:solidFill>
                            <a:srgbClr val="000000"/>
                          </a:solidFill>
                          <a:effectLst/>
                          <a:latin typeface="Times New Roman" panose="02020603050405020304" pitchFamily="18" charset="0"/>
                        </a:rPr>
                        <a:t>1.2.2.</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2200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500" b="0" i="0" u="none" strike="noStrike">
                          <a:solidFill>
                            <a:srgbClr val="000000"/>
                          </a:solidFill>
                          <a:effectLst/>
                          <a:latin typeface="Times New Roman" panose="02020603050405020304" pitchFamily="18" charset="0"/>
                        </a:rPr>
                        <a:t>Pakalpojumi</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endParaRPr lang="lv-LV" sz="500" b="1" i="0" u="none" strike="noStrike">
                        <a:solidFill>
                          <a:srgbClr val="000000"/>
                        </a:solidFill>
                        <a:effectLst/>
                        <a:latin typeface="Times New Roman" panose="02020603050405020304" pitchFamily="18" charset="0"/>
                      </a:endParaRP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r>
                        <a:rPr lang="lv-LV" sz="500" b="1" i="0" u="none" strike="noStrike">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037693035"/>
                  </a:ext>
                </a:extLst>
              </a:tr>
              <a:tr h="199300">
                <a:tc>
                  <a:txBody>
                    <a:bodyPr/>
                    <a:lstStyle/>
                    <a:p>
                      <a:pPr algn="l" fontAlgn="ctr"/>
                      <a:r>
                        <a:rPr lang="lv-LV" sz="500" b="0" i="0" u="none" strike="noStrike">
                          <a:solidFill>
                            <a:srgbClr val="000000"/>
                          </a:solidFill>
                          <a:effectLst/>
                          <a:latin typeface="Times New Roman" panose="02020603050405020304" pitchFamily="18" charset="0"/>
                        </a:rPr>
                        <a:t>1.2.3.</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2300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es-ES" sz="500" b="0" i="0" u="none" strike="noStrike">
                          <a:solidFill>
                            <a:srgbClr val="000000"/>
                          </a:solidFill>
                          <a:effectLst/>
                          <a:latin typeface="Times New Roman" panose="02020603050405020304" pitchFamily="18" charset="0"/>
                        </a:rPr>
                        <a:t>Inventāra, instrumentu un materiālu iegādes izmaksas un piegādes izmaksas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1" i="0" u="none" strike="noStrike">
                          <a:solidFill>
                            <a:srgbClr val="FFFFFF"/>
                          </a:solidFill>
                          <a:effectLst/>
                          <a:latin typeface="Calibri" panose="020F0502020204030204" pitchFamily="34" charset="0"/>
                        </a:rPr>
                        <a:t> </a:t>
                      </a:r>
                    </a:p>
                  </a:txBody>
                  <a:tcPr marL="4087" marR="4087" marT="4087" marB="0" anchor="ctr">
                    <a:lnL w="25400" cap="flat" cmpd="dbl" algn="ctr">
                      <a:solidFill>
                        <a:srgbClr val="3F3F3F"/>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3F3F3F"/>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781672334"/>
                  </a:ext>
                </a:extLst>
              </a:tr>
              <a:tr h="199300">
                <a:tc>
                  <a:txBody>
                    <a:bodyPr/>
                    <a:lstStyle/>
                    <a:p>
                      <a:pPr algn="l" fontAlgn="ctr"/>
                      <a:r>
                        <a:rPr lang="lv-LV" sz="600" b="1" i="0" u="none" strike="noStrike">
                          <a:solidFill>
                            <a:srgbClr val="000000"/>
                          </a:solidFill>
                          <a:effectLst/>
                          <a:latin typeface="Times New Roman" panose="02020603050405020304" pitchFamily="18" charset="0"/>
                        </a:rPr>
                        <a:t>2.</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5000</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600" b="1" i="0" u="none" strike="noStrike">
                          <a:solidFill>
                            <a:srgbClr val="000000"/>
                          </a:solidFill>
                          <a:effectLst/>
                          <a:latin typeface="Times New Roman" panose="02020603050405020304" pitchFamily="18" charset="0"/>
                        </a:rPr>
                        <a:t>Amortizācijas izmaksas</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353587831"/>
                  </a:ext>
                </a:extLst>
              </a:tr>
              <a:tr h="199300">
                <a:tc>
                  <a:txBody>
                    <a:bodyPr/>
                    <a:lstStyle/>
                    <a:p>
                      <a:pPr algn="l" fontAlgn="ctr"/>
                      <a:r>
                        <a:rPr lang="lv-LV" sz="500" b="0" i="0" u="none" strike="noStrike">
                          <a:solidFill>
                            <a:srgbClr val="000000"/>
                          </a:solidFill>
                          <a:effectLst/>
                          <a:latin typeface="Times New Roman" panose="02020603050405020304" pitchFamily="18" charset="0"/>
                        </a:rPr>
                        <a:t>…</a:t>
                      </a:r>
                    </a:p>
                  </a:txBody>
                  <a:tcPr marL="4087" marR="4087" marT="4087" marB="0" anchor="ctr">
                    <a:lnL>
                      <a:noFill/>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a:solidFill>
                            <a:srgbClr val="000000"/>
                          </a:solidFill>
                          <a:effectLst/>
                          <a:latin typeface="Times New Roman" panose="02020603050405020304" pitchFamily="18" charset="0"/>
                        </a:rPr>
                        <a:t>…</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gridSpan="5">
                  <a:txBody>
                    <a:bodyPr/>
                    <a:lstStyle/>
                    <a:p>
                      <a:pPr algn="l" fontAlgn="ctr"/>
                      <a:r>
                        <a:rPr lang="lv-LV" sz="500" b="0" i="0" u="none" strike="noStrike" dirty="0">
                          <a:solidFill>
                            <a:srgbClr val="000000"/>
                          </a:solidFill>
                          <a:effectLst/>
                          <a:latin typeface="Times New Roman" panose="02020603050405020304" pitchFamily="18" charset="0"/>
                        </a:rPr>
                        <a:t>…</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4056097559"/>
                  </a:ext>
                </a:extLst>
              </a:tr>
              <a:tr h="525427">
                <a:tc>
                  <a:txBody>
                    <a:bodyPr/>
                    <a:lstStyle/>
                    <a:p>
                      <a:pPr algn="l" fontAlgn="ctr"/>
                      <a:r>
                        <a:rPr lang="lv-LV" sz="500" b="1" i="0" u="none" strike="noStrike">
                          <a:solidFill>
                            <a:srgbClr val="000000"/>
                          </a:solidFill>
                          <a:effectLst/>
                          <a:latin typeface="Times New Roman" panose="02020603050405020304" pitchFamily="18" charset="0"/>
                        </a:rPr>
                        <a:t>3.</a:t>
                      </a:r>
                    </a:p>
                  </a:txBody>
                  <a:tcPr marL="4087" marR="4087" marT="4087" marB="0" anchor="ctr">
                    <a:lnL w="25400" cap="flat" cmpd="dbl" algn="ctr">
                      <a:solidFill>
                        <a:srgbClr val="80808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gridSpan="5">
                  <a:txBody>
                    <a:bodyPr/>
                    <a:lstStyle/>
                    <a:p>
                      <a:pPr algn="l" fontAlgn="ctr"/>
                      <a:r>
                        <a:rPr lang="lv-LV" sz="500" b="1" i="0" u="none" strike="noStrike">
                          <a:solidFill>
                            <a:srgbClr val="000000"/>
                          </a:solidFill>
                          <a:effectLst/>
                          <a:latin typeface="Times New Roman" panose="02020603050405020304" pitchFamily="18" charset="0"/>
                        </a:rPr>
                        <a:t>Netiešās attiecināmās izmaksas (15% no MK noteikumu 14.1. apakšpunktā minēto tiešo attiecināmo izmaksu kopsummas, izņemot 14.1.6. apakšpunktā noteiktās tiešās attiecināmās izmaksas, kas radušās saistībā ar ārējo pakalpojumu izmaksām)</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ctr"/>
                      <a:r>
                        <a:rPr lang="lv-LV" sz="500" b="0" i="0" u="none" strike="noStrike">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600" b="1" i="0" u="none" strike="noStrike" dirty="0">
                          <a:solidFill>
                            <a:srgbClr val="000000"/>
                          </a:solidFill>
                          <a:effectLs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ctr"/>
                      <a:r>
                        <a:rPr lang="lv-LV" sz="500" b="0" i="0" u="none" strike="noStrike" dirty="0">
                          <a:solidFill>
                            <a:srgbClr val="000000"/>
                          </a:solidFill>
                          <a:effectLst/>
                          <a:highlight>
                            <a:srgbClr val="FFFF00"/>
                          </a:highlight>
                          <a:latin typeface="Times New Roman" panose="02020603050405020304" pitchFamily="18" charset="0"/>
                        </a:rPr>
                        <a:t> </a:t>
                      </a:r>
                    </a:p>
                  </a:txBody>
                  <a:tcPr marL="4087" marR="4087" marT="4087"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3189103"/>
                  </a:ext>
                </a:extLst>
              </a:tr>
            </a:tbl>
          </a:graphicData>
        </a:graphic>
      </p:graphicFrame>
      <p:sp>
        <p:nvSpPr>
          <p:cNvPr id="6" name="Slaida numura vietturis 5">
            <a:extLst>
              <a:ext uri="{FF2B5EF4-FFF2-40B4-BE49-F238E27FC236}">
                <a16:creationId xmlns:a16="http://schemas.microsoft.com/office/drawing/2014/main" id="{BF331486-0EA1-A2C3-966A-5B684FDB6AFD}"/>
              </a:ext>
            </a:extLst>
          </p:cNvPr>
          <p:cNvSpPr>
            <a:spLocks noGrp="1"/>
          </p:cNvSpPr>
          <p:nvPr>
            <p:ph type="sldNum" sz="quarter" idx="13"/>
          </p:nvPr>
        </p:nvSpPr>
        <p:spPr>
          <a:xfrm>
            <a:off x="8460336" y="6324600"/>
            <a:ext cx="378864" cy="304800"/>
          </a:xfrm>
        </p:spPr>
        <p:txBody>
          <a:bodyPr/>
          <a:lstStyle/>
          <a:p>
            <a:fld id="{B4C5A49C-EBE2-4BEA-B73B-7AC8FD5DDD66}" type="slidenum">
              <a:rPr lang="en-US" altLang="lv-LV" smtClean="0"/>
              <a:pPr/>
              <a:t>19</a:t>
            </a:fld>
            <a:endParaRPr lang="en-US" altLang="lv-LV" dirty="0"/>
          </a:p>
        </p:txBody>
      </p:sp>
    </p:spTree>
    <p:extLst>
      <p:ext uri="{BB962C8B-B14F-4D97-AF65-F5344CB8AC3E}">
        <p14:creationId xmlns:p14="http://schemas.microsoft.com/office/powerpoint/2010/main" val="114951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078" y="404186"/>
            <a:ext cx="6767465" cy="1036642"/>
          </a:xfrm>
        </p:spPr>
        <p:txBody>
          <a:bodyPr>
            <a:noAutofit/>
          </a:bodyPr>
          <a:lstStyle/>
          <a:p>
            <a:pPr algn="ctr"/>
            <a:r>
              <a:rPr lang="lv-LV" sz="2200" dirty="0">
                <a:solidFill>
                  <a:schemeClr val="accent2">
                    <a:lumMod val="75000"/>
                  </a:schemeClr>
                </a:solidFill>
              </a:rPr>
              <a:t>Prezentācijā izskatāmie </a:t>
            </a:r>
            <a:br>
              <a:rPr lang="lv-LV" sz="2200" dirty="0">
                <a:solidFill>
                  <a:schemeClr val="accent2">
                    <a:lumMod val="75000"/>
                  </a:schemeClr>
                </a:solidFill>
              </a:rPr>
            </a:br>
            <a:r>
              <a:rPr lang="lv-LV" sz="2200" dirty="0">
                <a:solidFill>
                  <a:schemeClr val="accent2">
                    <a:lumMod val="75000"/>
                  </a:schemeClr>
                </a:solidFill>
              </a:rPr>
              <a:t>jautājumi</a:t>
            </a:r>
          </a:p>
        </p:txBody>
      </p:sp>
      <p:sp>
        <p:nvSpPr>
          <p:cNvPr id="4" name="Text Placeholder 3"/>
          <p:cNvSpPr>
            <a:spLocks noGrp="1"/>
          </p:cNvSpPr>
          <p:nvPr>
            <p:ph type="body" sz="quarter" idx="10"/>
          </p:nvPr>
        </p:nvSpPr>
        <p:spPr>
          <a:xfrm>
            <a:off x="2425479" y="7023652"/>
            <a:ext cx="1981200" cy="304800"/>
          </a:xfrm>
        </p:spPr>
        <p:txBody>
          <a:bodyPr/>
          <a:lstStyle/>
          <a:p>
            <a:endParaRPr lang="lv-LV" dirty="0"/>
          </a:p>
        </p:txBody>
      </p:sp>
      <p:sp>
        <p:nvSpPr>
          <p:cNvPr id="6" name="Text Placeholder 5">
            <a:extLst>
              <a:ext uri="{FF2B5EF4-FFF2-40B4-BE49-F238E27FC236}">
                <a16:creationId xmlns:a16="http://schemas.microsoft.com/office/drawing/2014/main" id="{0ECDB197-3EDD-4235-AA7B-7716E105E6F1}"/>
              </a:ext>
            </a:extLst>
          </p:cNvPr>
          <p:cNvSpPr>
            <a:spLocks noGrp="1"/>
          </p:cNvSpPr>
          <p:nvPr>
            <p:ph type="body" sz="quarter" idx="12"/>
          </p:nvPr>
        </p:nvSpPr>
        <p:spPr>
          <a:xfrm>
            <a:off x="4711479" y="7023652"/>
            <a:ext cx="3657600" cy="304800"/>
          </a:xfrm>
        </p:spPr>
        <p:txBody>
          <a:bodyPr/>
          <a:lstStyle/>
          <a:p>
            <a:endParaRPr lang="lv-LV" dirty="0"/>
          </a:p>
        </p:txBody>
      </p:sp>
      <p:sp>
        <p:nvSpPr>
          <p:cNvPr id="13" name="Rectangle 12">
            <a:extLst>
              <a:ext uri="{FF2B5EF4-FFF2-40B4-BE49-F238E27FC236}">
                <a16:creationId xmlns:a16="http://schemas.microsoft.com/office/drawing/2014/main" id="{B757AE9B-4309-4FC2-AD4D-37EDB2724E12}"/>
              </a:ext>
            </a:extLst>
          </p:cNvPr>
          <p:cNvSpPr/>
          <p:nvPr/>
        </p:nvSpPr>
        <p:spPr>
          <a:xfrm>
            <a:off x="1427013" y="5216518"/>
            <a:ext cx="6869088" cy="59288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latin typeface="Verdana" panose="020B0604030504040204" pitchFamily="34" charset="0"/>
                <a:ea typeface="Verdana" panose="020B0604030504040204" pitchFamily="34" charset="0"/>
              </a:rPr>
              <a:t>Līguma par projekta īstenošanu izpilde</a:t>
            </a:r>
          </a:p>
        </p:txBody>
      </p:sp>
      <p:sp>
        <p:nvSpPr>
          <p:cNvPr id="17" name="Rectangle 16">
            <a:extLst>
              <a:ext uri="{FF2B5EF4-FFF2-40B4-BE49-F238E27FC236}">
                <a16:creationId xmlns:a16="http://schemas.microsoft.com/office/drawing/2014/main" id="{EC3B29ED-6969-47B3-B704-F57EF4D97F1C}"/>
              </a:ext>
            </a:extLst>
          </p:cNvPr>
          <p:cNvSpPr/>
          <p:nvPr/>
        </p:nvSpPr>
        <p:spPr>
          <a:xfrm>
            <a:off x="1418066" y="4616130"/>
            <a:ext cx="6888741" cy="529858"/>
          </a:xfrm>
          <a:prstGeom prst="rect">
            <a:avLst/>
          </a:prstGeom>
          <a:solidFill>
            <a:sysClr val="window" lastClr="FFFFFF">
              <a:lumMod val="95000"/>
            </a:sysClr>
          </a:solidFill>
          <a:ln w="25400" cap="flat" cmpd="sng" algn="ctr">
            <a:noFill/>
            <a:prstDash val="solid"/>
          </a:ln>
          <a:effectLst/>
        </p:spPr>
        <p:txBody>
          <a:bodyPr anchor="ctr"/>
          <a:lstStyle/>
          <a:p>
            <a:pPr algn="just">
              <a:defRPr/>
            </a:pPr>
            <a:endPar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endParaRPr>
          </a:p>
          <a:p>
            <a:pPr algn="just">
              <a:defRPr/>
            </a:pPr>
            <a:r>
              <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rPr>
              <a:t>Finansējuma jautājumi</a:t>
            </a:r>
          </a:p>
          <a:p>
            <a:pPr lvl="0" algn="just">
              <a:defRPr/>
            </a:pPr>
            <a:endParaRPr lang="lv-LV" kern="0" dirty="0">
              <a:latin typeface="Verdana" panose="020B0604030504040204" pitchFamily="34" charset="0"/>
              <a:ea typeface="Verdana" panose="020B0604030504040204" pitchFamily="34" charset="0"/>
            </a:endParaRPr>
          </a:p>
        </p:txBody>
      </p:sp>
      <p:sp>
        <p:nvSpPr>
          <p:cNvPr id="19" name="Rectangle 18">
            <a:extLst>
              <a:ext uri="{FF2B5EF4-FFF2-40B4-BE49-F238E27FC236}">
                <a16:creationId xmlns:a16="http://schemas.microsoft.com/office/drawing/2014/main" id="{9BBE0084-B652-4047-B6A6-FBA89C5B18E8}"/>
              </a:ext>
            </a:extLst>
          </p:cNvPr>
          <p:cNvSpPr/>
          <p:nvPr/>
        </p:nvSpPr>
        <p:spPr>
          <a:xfrm>
            <a:off x="1417037" y="3211828"/>
            <a:ext cx="6888741" cy="592677"/>
          </a:xfrm>
          <a:prstGeom prst="rect">
            <a:avLst/>
          </a:prstGeom>
          <a:solidFill>
            <a:sysClr val="window" lastClr="FFFFFF">
              <a:lumMod val="95000"/>
            </a:sysClr>
          </a:solidFill>
          <a:ln w="25400" cap="flat" cmpd="sng" algn="ctr">
            <a:noFill/>
            <a:prstDash val="solid"/>
          </a:ln>
          <a:effectLst/>
        </p:spPr>
        <p:txBody>
          <a:bodyPr anchor="ctr"/>
          <a:lstStyle/>
          <a:p>
            <a:pPr lvl="0" algn="just">
              <a:lnSpc>
                <a:spcPct val="107000"/>
              </a:lnSpc>
              <a:spcAft>
                <a:spcPts val="800"/>
              </a:spcAft>
              <a:defRPr/>
            </a:pPr>
            <a:r>
              <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rPr>
              <a:t>Atbalstāmās darbības</a:t>
            </a:r>
          </a:p>
        </p:txBody>
      </p:sp>
      <p:sp>
        <p:nvSpPr>
          <p:cNvPr id="21" name="Rectangle 1">
            <a:extLst>
              <a:ext uri="{FF2B5EF4-FFF2-40B4-BE49-F238E27FC236}">
                <a16:creationId xmlns:a16="http://schemas.microsoft.com/office/drawing/2014/main" id="{F3F3FD0B-9E49-459D-8973-A143F8F3F2EF}"/>
              </a:ext>
            </a:extLst>
          </p:cNvPr>
          <p:cNvSpPr>
            <a:spLocks noChangeArrowheads="1"/>
          </p:cNvSpPr>
          <p:nvPr/>
        </p:nvSpPr>
        <p:spPr bwMode="auto">
          <a:xfrm>
            <a:off x="3011152" y="3373755"/>
            <a:ext cx="535509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Aft>
                <a:spcPts val="600"/>
              </a:spcAft>
            </a:pPr>
            <a:endParaRPr lang="lv-LV" altLang="lv-LV" sz="1600" dirty="0">
              <a:solidFill>
                <a:srgbClr val="7F7F7F"/>
              </a:solidFill>
              <a:latin typeface="Verdana" panose="020B0604030504040204" pitchFamily="34" charset="0"/>
            </a:endParaRPr>
          </a:p>
        </p:txBody>
      </p:sp>
      <p:pic>
        <p:nvPicPr>
          <p:cNvPr id="22" name="Picture 21">
            <a:extLst>
              <a:ext uri="{FF2B5EF4-FFF2-40B4-BE49-F238E27FC236}">
                <a16:creationId xmlns:a16="http://schemas.microsoft.com/office/drawing/2014/main" id="{62846A23-4AB7-E828-7429-B4E4359ECA96}"/>
              </a:ext>
            </a:extLst>
          </p:cNvPr>
          <p:cNvPicPr>
            <a:picLocks noChangeAspect="1"/>
          </p:cNvPicPr>
          <p:nvPr/>
        </p:nvPicPr>
        <p:blipFill>
          <a:blip r:embed="rId3"/>
          <a:stretch>
            <a:fillRect/>
          </a:stretch>
        </p:blipFill>
        <p:spPr>
          <a:xfrm>
            <a:off x="6587231" y="105182"/>
            <a:ext cx="2385318" cy="1061528"/>
          </a:xfrm>
          <a:prstGeom prst="rect">
            <a:avLst/>
          </a:prstGeom>
        </p:spPr>
      </p:pic>
      <p:pic>
        <p:nvPicPr>
          <p:cNvPr id="23" name="Picture 4" descr="Image result for checklist icon">
            <a:extLst>
              <a:ext uri="{FF2B5EF4-FFF2-40B4-BE49-F238E27FC236}">
                <a16:creationId xmlns:a16="http://schemas.microsoft.com/office/drawing/2014/main" id="{42E9FB27-191E-F4ED-8443-AB5712FBD46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106" y="4557470"/>
            <a:ext cx="456153" cy="457200"/>
          </a:xfrm>
          <a:prstGeom prst="rect">
            <a:avLst/>
          </a:prstGeom>
          <a:solidFill>
            <a:srgbClr val="FF9900"/>
          </a:solidFill>
          <a:ln>
            <a:noFill/>
          </a:ln>
        </p:spPr>
      </p:pic>
      <p:pic>
        <p:nvPicPr>
          <p:cNvPr id="24" name="Picture 4" descr="Image result for checklist icon">
            <a:extLst>
              <a:ext uri="{FF2B5EF4-FFF2-40B4-BE49-F238E27FC236}">
                <a16:creationId xmlns:a16="http://schemas.microsoft.com/office/drawing/2014/main" id="{568F1792-147D-EF32-2C38-CF84858A21C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105" y="5216290"/>
            <a:ext cx="456153" cy="441398"/>
          </a:xfrm>
          <a:prstGeom prst="rect">
            <a:avLst/>
          </a:prstGeom>
          <a:solidFill>
            <a:srgbClr val="FF9900"/>
          </a:solidFill>
          <a:ln>
            <a:noFill/>
          </a:ln>
        </p:spPr>
      </p:pic>
      <p:pic>
        <p:nvPicPr>
          <p:cNvPr id="3" name="Picture 4" descr="Image result for checklist icon">
            <a:extLst>
              <a:ext uri="{FF2B5EF4-FFF2-40B4-BE49-F238E27FC236}">
                <a16:creationId xmlns:a16="http://schemas.microsoft.com/office/drawing/2014/main" id="{6108238E-3904-8335-6FB8-26DAAE32368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105" y="3187211"/>
            <a:ext cx="456153" cy="457200"/>
          </a:xfrm>
          <a:prstGeom prst="rect">
            <a:avLst/>
          </a:prstGeom>
          <a:solidFill>
            <a:srgbClr val="FF9900"/>
          </a:solidFill>
          <a:ln>
            <a:noFill/>
          </a:ln>
        </p:spPr>
      </p:pic>
      <p:sp>
        <p:nvSpPr>
          <p:cNvPr id="14" name="Rectangle 13">
            <a:extLst>
              <a:ext uri="{FF2B5EF4-FFF2-40B4-BE49-F238E27FC236}">
                <a16:creationId xmlns:a16="http://schemas.microsoft.com/office/drawing/2014/main" id="{663EA0A0-9AA6-4B58-BC18-627643ABAC70}"/>
              </a:ext>
            </a:extLst>
          </p:cNvPr>
          <p:cNvSpPr/>
          <p:nvPr/>
        </p:nvSpPr>
        <p:spPr>
          <a:xfrm>
            <a:off x="1417037" y="2516575"/>
            <a:ext cx="6888741" cy="592677"/>
          </a:xfrm>
          <a:prstGeom prst="rect">
            <a:avLst/>
          </a:prstGeom>
          <a:solidFill>
            <a:sysClr val="window" lastClr="FFFFFF">
              <a:lumMod val="95000"/>
            </a:sysClr>
          </a:solidFill>
          <a:ln w="25400" cap="flat" cmpd="sng" algn="ctr">
            <a:noFill/>
            <a:prstDash val="solid"/>
          </a:ln>
          <a:effectLst/>
        </p:spPr>
        <p:txBody>
          <a:bodyPr anchor="ctr"/>
          <a:lstStyle/>
          <a:p>
            <a:pPr lvl="0" algn="just">
              <a:lnSpc>
                <a:spcPct val="107000"/>
              </a:lnSpc>
              <a:spcAft>
                <a:spcPts val="800"/>
              </a:spcAft>
              <a:defRPr/>
            </a:pPr>
            <a:r>
              <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rPr>
              <a:t>Zinātniskā vērtēšana</a:t>
            </a:r>
          </a:p>
        </p:txBody>
      </p:sp>
      <p:sp>
        <p:nvSpPr>
          <p:cNvPr id="15" name="Rectangle 14">
            <a:extLst>
              <a:ext uri="{FF2B5EF4-FFF2-40B4-BE49-F238E27FC236}">
                <a16:creationId xmlns:a16="http://schemas.microsoft.com/office/drawing/2014/main" id="{8EE576F7-F78F-4196-B8D6-731801CA18FC}"/>
              </a:ext>
            </a:extLst>
          </p:cNvPr>
          <p:cNvSpPr/>
          <p:nvPr/>
        </p:nvSpPr>
        <p:spPr>
          <a:xfrm>
            <a:off x="1417037" y="1831285"/>
            <a:ext cx="6888741" cy="592677"/>
          </a:xfrm>
          <a:prstGeom prst="rect">
            <a:avLst/>
          </a:prstGeom>
          <a:solidFill>
            <a:sysClr val="window" lastClr="FFFFFF">
              <a:lumMod val="95000"/>
            </a:sysClr>
          </a:solidFill>
          <a:ln w="25400" cap="flat" cmpd="sng" algn="ctr">
            <a:noFill/>
            <a:prstDash val="solid"/>
          </a:ln>
          <a:effectLst/>
        </p:spPr>
        <p:txBody>
          <a:bodyPr anchor="ctr"/>
          <a:lstStyle/>
          <a:p>
            <a:pPr lvl="0" algn="just">
              <a:lnSpc>
                <a:spcPct val="107000"/>
              </a:lnSpc>
              <a:spcAft>
                <a:spcPts val="800"/>
              </a:spcAft>
              <a:defRPr/>
            </a:pPr>
            <a:r>
              <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rPr>
              <a:t>Administratīvā vērtēšana</a:t>
            </a:r>
          </a:p>
        </p:txBody>
      </p:sp>
      <p:pic>
        <p:nvPicPr>
          <p:cNvPr id="16" name="Picture 4" descr="Image result for checklist icon">
            <a:extLst>
              <a:ext uri="{FF2B5EF4-FFF2-40B4-BE49-F238E27FC236}">
                <a16:creationId xmlns:a16="http://schemas.microsoft.com/office/drawing/2014/main" id="{C11BE2BC-B66E-4AE8-A790-2F2014B3D584}"/>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105" y="1765142"/>
            <a:ext cx="456153" cy="457200"/>
          </a:xfrm>
          <a:prstGeom prst="rect">
            <a:avLst/>
          </a:prstGeom>
          <a:solidFill>
            <a:srgbClr val="FF9900"/>
          </a:solidFill>
          <a:ln>
            <a:noFill/>
          </a:ln>
        </p:spPr>
      </p:pic>
      <p:pic>
        <p:nvPicPr>
          <p:cNvPr id="18" name="Picture 4" descr="Image result for checklist icon">
            <a:extLst>
              <a:ext uri="{FF2B5EF4-FFF2-40B4-BE49-F238E27FC236}">
                <a16:creationId xmlns:a16="http://schemas.microsoft.com/office/drawing/2014/main" id="{6FB36BE6-DD50-4012-A03F-FF39CE41261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6078" y="2476176"/>
            <a:ext cx="456153" cy="457200"/>
          </a:xfrm>
          <a:prstGeom prst="rect">
            <a:avLst/>
          </a:prstGeom>
          <a:solidFill>
            <a:srgbClr val="FF9900"/>
          </a:solidFill>
          <a:ln>
            <a:noFill/>
          </a:ln>
        </p:spPr>
      </p:pic>
      <p:sp>
        <p:nvSpPr>
          <p:cNvPr id="20" name="Rectangle 19">
            <a:extLst>
              <a:ext uri="{FF2B5EF4-FFF2-40B4-BE49-F238E27FC236}">
                <a16:creationId xmlns:a16="http://schemas.microsoft.com/office/drawing/2014/main" id="{8A05C38D-73D4-4DDF-9603-1A6AEEEEBD42}"/>
              </a:ext>
            </a:extLst>
          </p:cNvPr>
          <p:cNvSpPr/>
          <p:nvPr/>
        </p:nvSpPr>
        <p:spPr>
          <a:xfrm>
            <a:off x="1411867" y="3928588"/>
            <a:ext cx="6888741" cy="592677"/>
          </a:xfrm>
          <a:prstGeom prst="rect">
            <a:avLst/>
          </a:prstGeom>
          <a:solidFill>
            <a:sysClr val="window" lastClr="FFFFFF">
              <a:lumMod val="95000"/>
            </a:sysClr>
          </a:solidFill>
          <a:ln w="25400" cap="flat" cmpd="sng" algn="ctr">
            <a:noFill/>
            <a:prstDash val="solid"/>
          </a:ln>
          <a:effectLst/>
        </p:spPr>
        <p:txBody>
          <a:bodyPr anchor="ctr"/>
          <a:lstStyle/>
          <a:p>
            <a:pPr lvl="0" algn="just">
              <a:lnSpc>
                <a:spcPct val="107000"/>
              </a:lnSpc>
              <a:spcAft>
                <a:spcPts val="800"/>
              </a:spcAft>
              <a:defRPr/>
            </a:pPr>
            <a:r>
              <a:rPr lang="lv-LV" altLang="en-US" dirty="0">
                <a:solidFill>
                  <a:prstClr val="black">
                    <a:lumMod val="95000"/>
                    <a:lumOff val="5000"/>
                  </a:prstClr>
                </a:solidFill>
                <a:latin typeface="Verdana" panose="020B0604030504040204" pitchFamily="34" charset="0"/>
                <a:ea typeface="Verdana" panose="020B0604030504040204" pitchFamily="34" charset="0"/>
                <a:cs typeface="Times New Roman" panose="02020603050405020304" pitchFamily="18" charset="0"/>
              </a:rPr>
              <a:t>Projekta rezultāti</a:t>
            </a:r>
          </a:p>
        </p:txBody>
      </p:sp>
      <p:sp>
        <p:nvSpPr>
          <p:cNvPr id="25" name="Rectangle 1">
            <a:extLst>
              <a:ext uri="{FF2B5EF4-FFF2-40B4-BE49-F238E27FC236}">
                <a16:creationId xmlns:a16="http://schemas.microsoft.com/office/drawing/2014/main" id="{5742D1DE-F61E-4CAC-892E-2CD958083195}"/>
              </a:ext>
            </a:extLst>
          </p:cNvPr>
          <p:cNvSpPr>
            <a:spLocks noChangeArrowheads="1"/>
          </p:cNvSpPr>
          <p:nvPr/>
        </p:nvSpPr>
        <p:spPr bwMode="auto">
          <a:xfrm>
            <a:off x="3005982" y="4090515"/>
            <a:ext cx="535509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Aft>
                <a:spcPts val="600"/>
              </a:spcAft>
            </a:pPr>
            <a:endParaRPr lang="lv-LV" altLang="lv-LV" sz="1600" dirty="0">
              <a:solidFill>
                <a:srgbClr val="7F7F7F"/>
              </a:solidFill>
              <a:latin typeface="Verdana" panose="020B0604030504040204" pitchFamily="34" charset="0"/>
            </a:endParaRPr>
          </a:p>
        </p:txBody>
      </p:sp>
      <p:pic>
        <p:nvPicPr>
          <p:cNvPr id="26" name="Picture 4" descr="Image result for checklist icon">
            <a:extLst>
              <a:ext uri="{FF2B5EF4-FFF2-40B4-BE49-F238E27FC236}">
                <a16:creationId xmlns:a16="http://schemas.microsoft.com/office/drawing/2014/main" id="{9199A87A-E32A-4FF2-85C0-1983F91AE910}"/>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1935" y="3903971"/>
            <a:ext cx="456153" cy="457200"/>
          </a:xfrm>
          <a:prstGeom prst="rect">
            <a:avLst/>
          </a:prstGeom>
          <a:solidFill>
            <a:srgbClr val="FF9900"/>
          </a:solidFill>
          <a:ln>
            <a:noFill/>
          </a:ln>
        </p:spPr>
      </p:pic>
      <p:sp>
        <p:nvSpPr>
          <p:cNvPr id="5" name="Slaida numura vietturis 4">
            <a:extLst>
              <a:ext uri="{FF2B5EF4-FFF2-40B4-BE49-F238E27FC236}">
                <a16:creationId xmlns:a16="http://schemas.microsoft.com/office/drawing/2014/main" id="{F1900CB8-1E34-3BA4-35A0-41225A5E5E36}"/>
              </a:ext>
            </a:extLst>
          </p:cNvPr>
          <p:cNvSpPr>
            <a:spLocks noGrp="1"/>
          </p:cNvSpPr>
          <p:nvPr>
            <p:ph type="sldNum" sz="quarter" idx="13"/>
          </p:nvPr>
        </p:nvSpPr>
        <p:spPr/>
        <p:txBody>
          <a:bodyPr/>
          <a:lstStyle/>
          <a:p>
            <a:fld id="{42946E5A-BBED-4218-981B-333F83EE957B}" type="slidenum">
              <a:rPr lang="en-US" altLang="lv-LV" smtClean="0"/>
              <a:pPr/>
              <a:t>2</a:t>
            </a:fld>
            <a:endParaRPr lang="en-US" altLang="lv-LV"/>
          </a:p>
        </p:txBody>
      </p:sp>
    </p:spTree>
    <p:extLst>
      <p:ext uri="{BB962C8B-B14F-4D97-AF65-F5344CB8AC3E}">
        <p14:creationId xmlns:p14="http://schemas.microsoft.com/office/powerpoint/2010/main" val="3334510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968548" y="725788"/>
            <a:ext cx="269860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Finansējums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33490" y="3173505"/>
            <a:ext cx="6858193" cy="1012873"/>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Pārējie maksājumi saskaņā ar finansēšanas plānu.</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7" name="Rectangle 6">
            <a:extLst>
              <a:ext uri="{FF2B5EF4-FFF2-40B4-BE49-F238E27FC236}">
                <a16:creationId xmlns:a16="http://schemas.microsoft.com/office/drawing/2014/main" id="{4881A652-B5F2-446D-A6AF-0CF60C355059}"/>
              </a:ext>
            </a:extLst>
          </p:cNvPr>
          <p:cNvSpPr/>
          <p:nvPr/>
        </p:nvSpPr>
        <p:spPr>
          <a:xfrm>
            <a:off x="1633490" y="1896035"/>
            <a:ext cx="6867071" cy="1027025"/>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Pirmais avansa maksājums līdz 30% no Finansējuma (10 darba dienu </a:t>
            </a:r>
            <a:r>
              <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laikā </a:t>
            </a:r>
            <a:r>
              <a:rPr lang="lv-LV" dirty="0">
                <a:effectLst/>
                <a:latin typeface="Verdana" panose="020B0604030504040204" pitchFamily="34" charset="0"/>
                <a:ea typeface="Verdana" panose="020B0604030504040204" pitchFamily="34" charset="0"/>
              </a:rPr>
              <a:t>no Līguma spēkā stāšanās dienas</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163463"/>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F6562FB6-2CB4-2EDB-7379-AF8B3F5C08E7}"/>
              </a:ext>
            </a:extLst>
          </p:cNvPr>
          <p:cNvSpPr/>
          <p:nvPr/>
        </p:nvSpPr>
        <p:spPr>
          <a:xfrm>
            <a:off x="1633490" y="4472821"/>
            <a:ext cx="6893703" cy="102702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Noslēguma maksājums - nepārsniedz 10% no Finansējuma</a:t>
            </a:r>
            <a:r>
              <a:rPr lang="lv-LV" kern="0" dirty="0">
                <a:solidFill>
                  <a:schemeClr val="accent2">
                    <a:lumMod val="75000"/>
                  </a:schemeClr>
                </a:solidFill>
                <a:latin typeface="Verdana" panose="020B0604030504040204" pitchFamily="34" charset="0"/>
                <a:ea typeface="Verdana" panose="020B0604030504040204" pitchFamily="34" charset="0"/>
              </a:rPr>
              <a:t>*</a:t>
            </a:r>
            <a:r>
              <a:rPr lang="lv-LV" kern="0" dirty="0">
                <a:solidFill>
                  <a:prstClr val="black"/>
                </a:solidFill>
                <a:latin typeface="Verdana" panose="020B0604030504040204" pitchFamily="34" charset="0"/>
                <a:ea typeface="Verdana" panose="020B0604030504040204" pitchFamily="34" charset="0"/>
              </a:rPr>
              <a:t>.</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3" name="Picture 2">
            <a:extLst>
              <a:ext uri="{FF2B5EF4-FFF2-40B4-BE49-F238E27FC236}">
                <a16:creationId xmlns:a16="http://schemas.microsoft.com/office/drawing/2014/main" id="{FD600A2A-DC90-3291-19A8-169DD77FCD04}"/>
              </a:ext>
            </a:extLst>
          </p:cNvPr>
          <p:cNvPicPr>
            <a:picLocks noChangeAspect="1"/>
          </p:cNvPicPr>
          <p:nvPr/>
        </p:nvPicPr>
        <p:blipFill>
          <a:blip r:embed="rId5"/>
          <a:stretch>
            <a:fillRect/>
          </a:stretch>
        </p:blipFill>
        <p:spPr>
          <a:xfrm>
            <a:off x="1030368" y="3433031"/>
            <a:ext cx="493819" cy="493819"/>
          </a:xfrm>
          <a:prstGeom prst="rect">
            <a:avLst/>
          </a:prstGeom>
        </p:spPr>
      </p:pic>
      <p:pic>
        <p:nvPicPr>
          <p:cNvPr id="8" name="Picture 7">
            <a:extLst>
              <a:ext uri="{FF2B5EF4-FFF2-40B4-BE49-F238E27FC236}">
                <a16:creationId xmlns:a16="http://schemas.microsoft.com/office/drawing/2014/main" id="{E64EE1BF-C7E6-A40F-4CA1-E7F6F58B3E02}"/>
              </a:ext>
            </a:extLst>
          </p:cNvPr>
          <p:cNvPicPr>
            <a:picLocks noChangeAspect="1"/>
          </p:cNvPicPr>
          <p:nvPr/>
        </p:nvPicPr>
        <p:blipFill>
          <a:blip r:embed="rId5"/>
          <a:stretch>
            <a:fillRect/>
          </a:stretch>
        </p:blipFill>
        <p:spPr>
          <a:xfrm>
            <a:off x="1038532" y="4704250"/>
            <a:ext cx="493819" cy="493819"/>
          </a:xfrm>
          <a:prstGeom prst="rect">
            <a:avLst/>
          </a:prstGeom>
        </p:spPr>
      </p:pic>
      <p:sp>
        <p:nvSpPr>
          <p:cNvPr id="9" name="Slaida numura vietturis 8">
            <a:extLst>
              <a:ext uri="{FF2B5EF4-FFF2-40B4-BE49-F238E27FC236}">
                <a16:creationId xmlns:a16="http://schemas.microsoft.com/office/drawing/2014/main" id="{6401094C-85B6-B915-2919-8175F0049723}"/>
              </a:ext>
            </a:extLst>
          </p:cNvPr>
          <p:cNvSpPr>
            <a:spLocks noGrp="1"/>
          </p:cNvSpPr>
          <p:nvPr>
            <p:ph type="sldNum" sz="quarter" idx="13"/>
          </p:nvPr>
        </p:nvSpPr>
        <p:spPr>
          <a:xfrm>
            <a:off x="8426153" y="6324600"/>
            <a:ext cx="413047" cy="304800"/>
          </a:xfrm>
        </p:spPr>
        <p:txBody>
          <a:bodyPr/>
          <a:lstStyle/>
          <a:p>
            <a:fld id="{87A82987-0D2F-4B65-8E41-A1B3FBDD2CF2}" type="slidenum">
              <a:rPr lang="en-US" altLang="lv-LV" smtClean="0"/>
              <a:pPr/>
              <a:t>20</a:t>
            </a:fld>
            <a:endParaRPr lang="en-US" altLang="lv-LV" dirty="0"/>
          </a:p>
        </p:txBody>
      </p:sp>
    </p:spTree>
    <p:extLst>
      <p:ext uri="{BB962C8B-B14F-4D97-AF65-F5344CB8AC3E}">
        <p14:creationId xmlns:p14="http://schemas.microsoft.com/office/powerpoint/2010/main" val="3285192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2E51A-A51A-7333-8FE2-EDBEA71C272B}"/>
              </a:ext>
            </a:extLst>
          </p:cNvPr>
          <p:cNvSpPr>
            <a:spLocks noGrp="1"/>
          </p:cNvSpPr>
          <p:nvPr>
            <p:ph type="title"/>
          </p:nvPr>
        </p:nvSpPr>
        <p:spPr>
          <a:xfrm>
            <a:off x="457200" y="1539071"/>
            <a:ext cx="8117540" cy="512900"/>
          </a:xfrm>
        </p:spPr>
        <p:txBody>
          <a:bodyPr>
            <a:normAutofit fontScale="90000"/>
          </a:bodyPr>
          <a:lstStyle/>
          <a:p>
            <a:r>
              <a:rPr lang="lv-LV" sz="1600" dirty="0">
                <a:solidFill>
                  <a:schemeClr val="accent2">
                    <a:lumMod val="75000"/>
                  </a:schemeClr>
                </a:solidFill>
              </a:rPr>
              <a:t>Līguma 2. pielikums</a:t>
            </a:r>
            <a:br>
              <a:rPr lang="lv-LV" sz="1600" dirty="0"/>
            </a:br>
            <a:endParaRPr lang="lv-LV" sz="1600" dirty="0"/>
          </a:p>
        </p:txBody>
      </p:sp>
      <p:sp>
        <p:nvSpPr>
          <p:cNvPr id="3" name="Text Placeholder 2">
            <a:extLst>
              <a:ext uri="{FF2B5EF4-FFF2-40B4-BE49-F238E27FC236}">
                <a16:creationId xmlns:a16="http://schemas.microsoft.com/office/drawing/2014/main" id="{12E21174-FE4D-94A6-4B75-4C8F18191B49}"/>
              </a:ext>
            </a:extLst>
          </p:cNvPr>
          <p:cNvSpPr>
            <a:spLocks noGrp="1"/>
          </p:cNvSpPr>
          <p:nvPr>
            <p:ph type="body" idx="1"/>
          </p:nvPr>
        </p:nvSpPr>
        <p:spPr>
          <a:xfrm>
            <a:off x="3077176" y="582469"/>
            <a:ext cx="2520462" cy="512899"/>
          </a:xfrm>
        </p:spPr>
        <p:txBody>
          <a:bodyPr/>
          <a:lstStyle/>
          <a:p>
            <a:pPr algn="ctr">
              <a:spcBef>
                <a:spcPct val="0"/>
              </a:spcBef>
            </a:pPr>
            <a:r>
              <a:rPr lang="lv-LV" sz="2200" b="1" dirty="0">
                <a:solidFill>
                  <a:schemeClr val="accent2">
                    <a:lumMod val="75000"/>
                  </a:schemeClr>
                </a:solidFill>
                <a:cs typeface="+mj-cs"/>
              </a:rPr>
              <a:t>Finansējums</a:t>
            </a:r>
          </a:p>
          <a:p>
            <a:pPr algn="ctr">
              <a:spcBef>
                <a:spcPct val="0"/>
              </a:spcBef>
            </a:pPr>
            <a:endParaRPr lang="lv-LV" sz="1800" dirty="0">
              <a:solidFill>
                <a:schemeClr val="accent2">
                  <a:lumMod val="75000"/>
                </a:schemeClr>
              </a:solidFill>
              <a:cs typeface="+mj-cs"/>
            </a:endParaRPr>
          </a:p>
          <a:p>
            <a:pPr algn="ctr"/>
            <a:endParaRPr lang="lv-LV" dirty="0">
              <a:solidFill>
                <a:schemeClr val="accent2">
                  <a:lumMod val="75000"/>
                </a:schemeClr>
              </a:solidFill>
            </a:endParaRPr>
          </a:p>
          <a:p>
            <a:pPr algn="ctr"/>
            <a:endParaRPr lang="lv-LV" dirty="0">
              <a:solidFill>
                <a:schemeClr val="accent2">
                  <a:lumMod val="75000"/>
                </a:schemeClr>
              </a:solidFill>
            </a:endParaRPr>
          </a:p>
        </p:txBody>
      </p:sp>
      <p:pic>
        <p:nvPicPr>
          <p:cNvPr id="6" name="Picture 5">
            <a:extLst>
              <a:ext uri="{FF2B5EF4-FFF2-40B4-BE49-F238E27FC236}">
                <a16:creationId xmlns:a16="http://schemas.microsoft.com/office/drawing/2014/main" id="{27C8C05F-4B22-4BB1-5406-03AE25A79865}"/>
              </a:ext>
            </a:extLst>
          </p:cNvPr>
          <p:cNvPicPr>
            <a:picLocks noChangeAspect="1"/>
          </p:cNvPicPr>
          <p:nvPr/>
        </p:nvPicPr>
        <p:blipFill>
          <a:blip r:embed="rId3"/>
          <a:stretch>
            <a:fillRect/>
          </a:stretch>
        </p:blipFill>
        <p:spPr>
          <a:xfrm>
            <a:off x="6428799" y="228600"/>
            <a:ext cx="2403073" cy="1069429"/>
          </a:xfrm>
          <a:prstGeom prst="rect">
            <a:avLst/>
          </a:prstGeom>
        </p:spPr>
      </p:pic>
      <p:graphicFrame>
        <p:nvGraphicFramePr>
          <p:cNvPr id="9" name="Table 8">
            <a:extLst>
              <a:ext uri="{FF2B5EF4-FFF2-40B4-BE49-F238E27FC236}">
                <a16:creationId xmlns:a16="http://schemas.microsoft.com/office/drawing/2014/main" id="{A9BDF8C0-E584-0E22-3CB0-6C64DEE06D4C}"/>
              </a:ext>
            </a:extLst>
          </p:cNvPr>
          <p:cNvGraphicFramePr>
            <a:graphicFrameLocks noGrp="1"/>
          </p:cNvGraphicFramePr>
          <p:nvPr>
            <p:extLst>
              <p:ext uri="{D42A27DB-BD31-4B8C-83A1-F6EECF244321}">
                <p14:modId xmlns:p14="http://schemas.microsoft.com/office/powerpoint/2010/main" val="503545113"/>
              </p:ext>
            </p:extLst>
          </p:nvPr>
        </p:nvGraphicFramePr>
        <p:xfrm>
          <a:off x="457200" y="1798432"/>
          <a:ext cx="8229600" cy="4129498"/>
        </p:xfrm>
        <a:graphic>
          <a:graphicData uri="http://schemas.openxmlformats.org/drawingml/2006/table">
            <a:tbl>
              <a:tblPr/>
              <a:tblGrid>
                <a:gridCol w="500683">
                  <a:extLst>
                    <a:ext uri="{9D8B030D-6E8A-4147-A177-3AD203B41FA5}">
                      <a16:colId xmlns:a16="http://schemas.microsoft.com/office/drawing/2014/main" val="1090813354"/>
                    </a:ext>
                  </a:extLst>
                </a:gridCol>
                <a:gridCol w="602864">
                  <a:extLst>
                    <a:ext uri="{9D8B030D-6E8A-4147-A177-3AD203B41FA5}">
                      <a16:colId xmlns:a16="http://schemas.microsoft.com/office/drawing/2014/main" val="3343838128"/>
                    </a:ext>
                  </a:extLst>
                </a:gridCol>
                <a:gridCol w="572209">
                  <a:extLst>
                    <a:ext uri="{9D8B030D-6E8A-4147-A177-3AD203B41FA5}">
                      <a16:colId xmlns:a16="http://schemas.microsoft.com/office/drawing/2014/main" val="1542537375"/>
                    </a:ext>
                  </a:extLst>
                </a:gridCol>
                <a:gridCol w="582428">
                  <a:extLst>
                    <a:ext uri="{9D8B030D-6E8A-4147-A177-3AD203B41FA5}">
                      <a16:colId xmlns:a16="http://schemas.microsoft.com/office/drawing/2014/main" val="4086956429"/>
                    </a:ext>
                  </a:extLst>
                </a:gridCol>
                <a:gridCol w="602864">
                  <a:extLst>
                    <a:ext uri="{9D8B030D-6E8A-4147-A177-3AD203B41FA5}">
                      <a16:colId xmlns:a16="http://schemas.microsoft.com/office/drawing/2014/main" val="2205261578"/>
                    </a:ext>
                  </a:extLst>
                </a:gridCol>
                <a:gridCol w="613082">
                  <a:extLst>
                    <a:ext uri="{9D8B030D-6E8A-4147-A177-3AD203B41FA5}">
                      <a16:colId xmlns:a16="http://schemas.microsoft.com/office/drawing/2014/main" val="2946255339"/>
                    </a:ext>
                  </a:extLst>
                </a:gridCol>
                <a:gridCol w="613082">
                  <a:extLst>
                    <a:ext uri="{9D8B030D-6E8A-4147-A177-3AD203B41FA5}">
                      <a16:colId xmlns:a16="http://schemas.microsoft.com/office/drawing/2014/main" val="1474479838"/>
                    </a:ext>
                  </a:extLst>
                </a:gridCol>
                <a:gridCol w="633518">
                  <a:extLst>
                    <a:ext uri="{9D8B030D-6E8A-4147-A177-3AD203B41FA5}">
                      <a16:colId xmlns:a16="http://schemas.microsoft.com/office/drawing/2014/main" val="3074159604"/>
                    </a:ext>
                  </a:extLst>
                </a:gridCol>
                <a:gridCol w="633518">
                  <a:extLst>
                    <a:ext uri="{9D8B030D-6E8A-4147-A177-3AD203B41FA5}">
                      <a16:colId xmlns:a16="http://schemas.microsoft.com/office/drawing/2014/main" val="401011055"/>
                    </a:ext>
                  </a:extLst>
                </a:gridCol>
                <a:gridCol w="725480">
                  <a:extLst>
                    <a:ext uri="{9D8B030D-6E8A-4147-A177-3AD203B41FA5}">
                      <a16:colId xmlns:a16="http://schemas.microsoft.com/office/drawing/2014/main" val="4202064746"/>
                    </a:ext>
                  </a:extLst>
                </a:gridCol>
                <a:gridCol w="715262">
                  <a:extLst>
                    <a:ext uri="{9D8B030D-6E8A-4147-A177-3AD203B41FA5}">
                      <a16:colId xmlns:a16="http://schemas.microsoft.com/office/drawing/2014/main" val="3031250821"/>
                    </a:ext>
                  </a:extLst>
                </a:gridCol>
                <a:gridCol w="576296">
                  <a:extLst>
                    <a:ext uri="{9D8B030D-6E8A-4147-A177-3AD203B41FA5}">
                      <a16:colId xmlns:a16="http://schemas.microsoft.com/office/drawing/2014/main" val="1732774875"/>
                    </a:ext>
                  </a:extLst>
                </a:gridCol>
                <a:gridCol w="858314">
                  <a:extLst>
                    <a:ext uri="{9D8B030D-6E8A-4147-A177-3AD203B41FA5}">
                      <a16:colId xmlns:a16="http://schemas.microsoft.com/office/drawing/2014/main" val="370369503"/>
                    </a:ext>
                  </a:extLst>
                </a:gridCol>
              </a:tblGrid>
              <a:tr h="580481">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dirty="0">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dirty="0">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dirty="0">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a:txBody>
                    <a:bodyPr/>
                    <a:lstStyle/>
                    <a:p>
                      <a:pPr algn="l" fontAlgn="ctr"/>
                      <a:endParaRPr lang="lv-LV" sz="9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a:noFill/>
                    </a:lnB>
                    <a:noFill/>
                  </a:tcPr>
                </a:tc>
                <a:tc gridSpan="6">
                  <a:txBody>
                    <a:bodyPr/>
                    <a:lstStyle/>
                    <a:p>
                      <a:pPr algn="r" fontAlgn="b"/>
                      <a:r>
                        <a:rPr lang="lv-LV" sz="900" b="0" i="0" u="none" strike="noStrike" dirty="0">
                          <a:solidFill>
                            <a:srgbClr val="000000"/>
                          </a:solidFill>
                          <a:effectLst/>
                          <a:latin typeface="Times New Roman" panose="02020603050405020304" pitchFamily="18" charset="0"/>
                        </a:rPr>
                        <a:t>2. pielikums</a:t>
                      </a:r>
                      <a:br>
                        <a:rPr lang="lv-LV" sz="900" b="0" i="0" u="none" strike="noStrike" dirty="0">
                          <a:solidFill>
                            <a:srgbClr val="000000"/>
                          </a:solidFill>
                          <a:effectLst/>
                          <a:latin typeface="Times New Roman" panose="02020603050405020304" pitchFamily="18" charset="0"/>
                        </a:rPr>
                      </a:br>
                      <a:r>
                        <a:rPr lang="lv-LV" sz="900" b="0" i="0" u="none" strike="noStrike" dirty="0">
                          <a:solidFill>
                            <a:srgbClr val="000000"/>
                          </a:solidFill>
                          <a:effectLst/>
                          <a:latin typeface="Times New Roman" panose="02020603050405020304" pitchFamily="18" charset="0"/>
                        </a:rPr>
                        <a:t>(datums) līgumam Nr. _________ "Par valsts pētījumu programmas  “</a:t>
                      </a:r>
                      <a:r>
                        <a:rPr lang="lv-LV" sz="900" b="0" i="0" u="none" strike="noStrike" dirty="0" err="1">
                          <a:solidFill>
                            <a:srgbClr val="000000"/>
                          </a:solidFill>
                          <a:effectLst/>
                          <a:latin typeface="Times New Roman" panose="02020603050405020304" pitchFamily="18" charset="0"/>
                        </a:rPr>
                        <a:t>LetonikaLetonika</a:t>
                      </a:r>
                      <a:r>
                        <a:rPr lang="lv-LV" sz="900" b="0" i="0" u="none" strike="noStrike" dirty="0">
                          <a:solidFill>
                            <a:srgbClr val="000000"/>
                          </a:solidFill>
                          <a:effectLst/>
                          <a:latin typeface="Times New Roman" panose="02020603050405020304" pitchFamily="18" charset="0"/>
                        </a:rPr>
                        <a:t> latviskas un eiropeiskas sabiedrības attīstībai” 2025.-2028.gadam ”   projekta īstenošanu"</a:t>
                      </a:r>
                    </a:p>
                  </a:txBody>
                  <a:tcPr marL="5878" marR="5878" marT="5878" marB="0" anchor="b">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580646924"/>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a:noFill/>
                    </a:lnB>
                    <a:noFill/>
                  </a:tcPr>
                </a:tc>
                <a:extLst>
                  <a:ext uri="{0D108BD9-81ED-4DB2-BD59-A6C34878D82A}">
                    <a16:rowId xmlns:a16="http://schemas.microsoft.com/office/drawing/2014/main" val="183532145"/>
                  </a:ext>
                </a:extLst>
              </a:tr>
              <a:tr h="183696">
                <a:tc gridSpan="13">
                  <a:txBody>
                    <a:bodyPr/>
                    <a:lstStyle/>
                    <a:p>
                      <a:pPr algn="ctr" fontAlgn="ctr"/>
                      <a:r>
                        <a:rPr lang="lv-LV" sz="1100" b="1" i="0" u="none" strike="noStrike" dirty="0">
                          <a:solidFill>
                            <a:srgbClr val="000000"/>
                          </a:solidFill>
                          <a:effectLst/>
                          <a:latin typeface="Times New Roman" panose="02020603050405020304" pitchFamily="18" charset="0"/>
                        </a:rPr>
                        <a:t>Finansējuma sadalījums projekta īstenošanas 36 mēnešu periodam</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622876005"/>
                  </a:ext>
                </a:extLst>
              </a:tr>
              <a:tr h="17634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1"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7977930"/>
                  </a:ext>
                </a:extLst>
              </a:tr>
              <a:tr h="242479">
                <a:tc gridSpan="6">
                  <a:txBody>
                    <a:bodyPr/>
                    <a:lstStyle/>
                    <a:p>
                      <a:pPr algn="ctr" fontAlgn="ctr"/>
                      <a:r>
                        <a:rPr lang="lv-LV" sz="1100" b="0" i="0" u="none" strike="noStrike">
                          <a:solidFill>
                            <a:srgbClr val="000000"/>
                          </a:solidFill>
                          <a:effectLst/>
                          <a:latin typeface="Times New Roman" panose="02020603050405020304" pitchFamily="18" charset="0"/>
                        </a:rPr>
                        <a:t>Projekta īstenotājs (institūcijas nosaukums)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56644399"/>
                  </a:ext>
                </a:extLst>
              </a:tr>
              <a:tr h="257175">
                <a:tc gridSpan="6">
                  <a:txBody>
                    <a:bodyPr/>
                    <a:lstStyle/>
                    <a:p>
                      <a:pPr algn="ctr" fontAlgn="ctr"/>
                      <a:r>
                        <a:rPr lang="lv-LV" sz="1100" b="0" i="0" u="none" strike="noStrike">
                          <a:solidFill>
                            <a:srgbClr val="000000"/>
                          </a:solidFill>
                          <a:effectLst/>
                          <a:latin typeface="Times New Roman" panose="02020603050405020304" pitchFamily="18" charset="0"/>
                        </a:rPr>
                        <a:t>Projekta vadītājs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090791006"/>
                  </a:ext>
                </a:extLst>
              </a:tr>
              <a:tr h="235131">
                <a:tc gridSpan="6">
                  <a:txBody>
                    <a:bodyPr/>
                    <a:lstStyle/>
                    <a:p>
                      <a:pPr algn="ctr" fontAlgn="ctr"/>
                      <a:r>
                        <a:rPr lang="lv-LV" sz="1100" b="0" i="0" u="none" strike="noStrike">
                          <a:solidFill>
                            <a:srgbClr val="000000"/>
                          </a:solidFill>
                          <a:effectLst/>
                          <a:latin typeface="Times New Roman" panose="02020603050405020304" pitchFamily="18" charset="0"/>
                        </a:rPr>
                        <a:t>Projekta numurs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69947280"/>
                  </a:ext>
                </a:extLst>
              </a:tr>
              <a:tr h="198392">
                <a:tc gridSpan="6">
                  <a:txBody>
                    <a:bodyPr/>
                    <a:lstStyle/>
                    <a:p>
                      <a:pPr algn="ctr" fontAlgn="ctr"/>
                      <a:r>
                        <a:rPr lang="lv-LV" sz="1100" b="0" i="0" u="none" strike="noStrike">
                          <a:solidFill>
                            <a:srgbClr val="000000"/>
                          </a:solidFill>
                          <a:effectLst/>
                          <a:latin typeface="Times New Roman" panose="02020603050405020304" pitchFamily="18" charset="0"/>
                        </a:rPr>
                        <a:t>Projekta nosaukums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595962799"/>
                  </a:ext>
                </a:extLst>
              </a:tr>
              <a:tr h="257175">
                <a:tc gridSpan="6">
                  <a:txBody>
                    <a:bodyPr/>
                    <a:lstStyle/>
                    <a:p>
                      <a:pPr algn="ctr" fontAlgn="ctr"/>
                      <a:r>
                        <a:rPr lang="lv-LV" sz="1100" b="0" i="0" u="none" strike="noStrike">
                          <a:solidFill>
                            <a:srgbClr val="000000"/>
                          </a:solidFill>
                          <a:effectLst/>
                          <a:latin typeface="Times New Roman" panose="02020603050405020304" pitchFamily="18" charset="0"/>
                        </a:rPr>
                        <a:t>Projekta īstenošanas periods</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7">
                  <a:txBody>
                    <a:bodyPr/>
                    <a:lstStyle/>
                    <a:p>
                      <a:pPr algn="ctr"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573000259"/>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312525785"/>
                  </a:ext>
                </a:extLst>
              </a:tr>
              <a:tr h="176349">
                <a:tc gridSpan="13">
                  <a:txBody>
                    <a:bodyPr/>
                    <a:lstStyle/>
                    <a:p>
                      <a:pPr algn="ctr" fontAlgn="ctr"/>
                      <a:r>
                        <a:rPr lang="lv-LV" sz="1100" b="0" i="0" u="none" strike="noStrike">
                          <a:solidFill>
                            <a:srgbClr val="000000"/>
                          </a:solidFill>
                          <a:effectLst/>
                          <a:latin typeface="Times New Roman" panose="02020603050405020304" pitchFamily="18" charset="0"/>
                        </a:rPr>
                        <a:t>20___. gada mēnesis</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07238864"/>
                  </a:ext>
                </a:extLst>
              </a:tr>
              <a:tr h="182227">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4496001"/>
                  </a:ext>
                </a:extLst>
              </a:tr>
              <a:tr h="176349">
                <a:tc>
                  <a:txBody>
                    <a:bodyPr/>
                    <a:lstStyle/>
                    <a:p>
                      <a:pPr algn="ctr" fontAlgn="ctr"/>
                      <a:r>
                        <a:rPr lang="lv-LV" sz="1100" b="0" i="0" u="none" strike="noStrike">
                          <a:solidFill>
                            <a:srgbClr val="000000"/>
                          </a:solidFill>
                          <a:effectLst/>
                          <a:latin typeface="Times New Roman" panose="02020603050405020304" pitchFamily="18" charset="0"/>
                        </a:rPr>
                        <a:t>I</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Gada summa</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634817"/>
                  </a:ext>
                </a:extLst>
              </a:tr>
              <a:tr h="182227">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3760477"/>
                  </a:ext>
                </a:extLst>
              </a:tr>
              <a:tr h="176349">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1100" b="0" i="0" u="none" strike="noStrike">
                        <a:solidFill>
                          <a:srgbClr val="000000"/>
                        </a:solidFill>
                        <a:effectLst/>
                        <a:latin typeface="Times New Roman" panose="02020603050405020304" pitchFamily="18"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463318857"/>
                  </a:ext>
                </a:extLst>
              </a:tr>
              <a:tr h="176349">
                <a:tc gridSpan="13">
                  <a:txBody>
                    <a:bodyPr/>
                    <a:lstStyle/>
                    <a:p>
                      <a:pPr algn="ctr" fontAlgn="ctr"/>
                      <a:r>
                        <a:rPr lang="lv-LV" sz="1100" b="0" i="0" u="none" strike="noStrike">
                          <a:solidFill>
                            <a:srgbClr val="000000"/>
                          </a:solidFill>
                          <a:effectLst/>
                          <a:latin typeface="Times New Roman" panose="02020603050405020304" pitchFamily="18" charset="0"/>
                        </a:rPr>
                        <a:t>20___. gada mēnesis</a:t>
                      </a:r>
                    </a:p>
                  </a:txBody>
                  <a:tcPr marL="5878" marR="5878" marT="5878" marB="0" anchor="ctr">
                    <a:lnL>
                      <a:noFill/>
                    </a:lnL>
                    <a:lnR>
                      <a:noFill/>
                    </a:lnR>
                    <a:lnT>
                      <a:noFill/>
                    </a:lnT>
                    <a:lnB>
                      <a:noFill/>
                    </a:lnB>
                    <a:no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901185636"/>
                  </a:ext>
                </a:extLst>
              </a:tr>
              <a:tr h="146957">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6725260"/>
                  </a:ext>
                </a:extLst>
              </a:tr>
              <a:tr h="176349">
                <a:tc>
                  <a:txBody>
                    <a:bodyPr/>
                    <a:lstStyle/>
                    <a:p>
                      <a:pPr algn="ctr" fontAlgn="ctr"/>
                      <a:r>
                        <a:rPr lang="lv-LV" sz="1100" b="0" i="0" u="none" strike="noStrike">
                          <a:solidFill>
                            <a:srgbClr val="000000"/>
                          </a:solidFill>
                          <a:effectLst/>
                          <a:latin typeface="Times New Roman" panose="02020603050405020304" pitchFamily="18" charset="0"/>
                        </a:rPr>
                        <a:t>I</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VIII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IX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100" b="0" i="0" u="none" strike="noStrike">
                          <a:solidFill>
                            <a:srgbClr val="000000"/>
                          </a:solidFill>
                          <a:effectLst/>
                          <a:latin typeface="Times New Roman" panose="02020603050405020304" pitchFamily="18" charset="0"/>
                        </a:rPr>
                        <a:t>XII</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Gada summa</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5767449"/>
                  </a:ext>
                </a:extLst>
              </a:tr>
              <a:tr h="182227">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lv-LV" sz="1100" b="0" i="0" u="none" strike="noStrike">
                          <a:solidFill>
                            <a:srgbClr val="000000"/>
                          </a:solidFill>
                          <a:effectLst/>
                          <a:latin typeface="Times New Roman" panose="02020603050405020304" pitchFamily="18" charset="0"/>
                        </a:rPr>
                        <a:t> </a:t>
                      </a:r>
                    </a:p>
                  </a:txBody>
                  <a:tcPr marL="5878" marR="5878" marT="58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4932525"/>
                  </a:ext>
                </a:extLst>
              </a:tr>
              <a:tr h="141079">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dirty="0">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lv-LV" sz="800" b="0" i="0" u="none" strike="noStrike" dirty="0">
                        <a:solidFill>
                          <a:srgbClr val="000000"/>
                        </a:solidFill>
                        <a:effectLst/>
                        <a:latin typeface="Calibri" panose="020F0502020204030204" pitchFamily="34" charset="0"/>
                      </a:endParaRPr>
                    </a:p>
                  </a:txBody>
                  <a:tcPr marL="5878" marR="5878" marT="5878"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510507320"/>
                  </a:ext>
                </a:extLst>
              </a:tr>
            </a:tbl>
          </a:graphicData>
        </a:graphic>
      </p:graphicFrame>
      <p:sp>
        <p:nvSpPr>
          <p:cNvPr id="7" name="Slaida numura vietturis 6">
            <a:extLst>
              <a:ext uri="{FF2B5EF4-FFF2-40B4-BE49-F238E27FC236}">
                <a16:creationId xmlns:a16="http://schemas.microsoft.com/office/drawing/2014/main" id="{981E23A7-BC65-5155-CE86-65F1097C0CC4}"/>
              </a:ext>
            </a:extLst>
          </p:cNvPr>
          <p:cNvSpPr>
            <a:spLocks noGrp="1"/>
          </p:cNvSpPr>
          <p:nvPr>
            <p:ph type="sldNum" sz="quarter" idx="13"/>
          </p:nvPr>
        </p:nvSpPr>
        <p:spPr>
          <a:xfrm>
            <a:off x="8460336" y="6324600"/>
            <a:ext cx="378864" cy="304800"/>
          </a:xfrm>
        </p:spPr>
        <p:txBody>
          <a:bodyPr/>
          <a:lstStyle/>
          <a:p>
            <a:fld id="{B4C5A49C-EBE2-4BEA-B73B-7AC8FD5DDD66}" type="slidenum">
              <a:rPr lang="en-US" altLang="lv-LV" smtClean="0"/>
              <a:pPr/>
              <a:t>21</a:t>
            </a:fld>
            <a:endParaRPr lang="en-US" altLang="lv-LV" dirty="0"/>
          </a:p>
        </p:txBody>
      </p:sp>
    </p:spTree>
    <p:extLst>
      <p:ext uri="{BB962C8B-B14F-4D97-AF65-F5344CB8AC3E}">
        <p14:creationId xmlns:p14="http://schemas.microsoft.com/office/powerpoint/2010/main" val="1806483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409306" y="687039"/>
            <a:ext cx="4325387" cy="555682"/>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521682" y="1785926"/>
            <a:ext cx="6858193" cy="102702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Finansējuma atmaksa jāveic arī gadījumā, ja nav sasniegti projekta pieteikumā norādītie rezultātu skaitliskie indikatori;</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2" name="Rectangle 1">
            <a:extLst>
              <a:ext uri="{FF2B5EF4-FFF2-40B4-BE49-F238E27FC236}">
                <a16:creationId xmlns:a16="http://schemas.microsoft.com/office/drawing/2014/main" id="{F6562FB6-2CB4-2EDB-7379-AF8B3F5C08E7}"/>
              </a:ext>
            </a:extLst>
          </p:cNvPr>
          <p:cNvSpPr/>
          <p:nvPr/>
        </p:nvSpPr>
        <p:spPr>
          <a:xfrm>
            <a:off x="1521682" y="3035995"/>
            <a:ext cx="6893703" cy="124858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Finansējuma atmaksa jāveic arī, ja nav atsauces uz projektu vai ja starptautiskie eksperti norāda, ka attiecīgais rezultāts neatbilst Projekta saturam;</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9" name="Rectangle 8">
            <a:extLst>
              <a:ext uri="{FF2B5EF4-FFF2-40B4-BE49-F238E27FC236}">
                <a16:creationId xmlns:a16="http://schemas.microsoft.com/office/drawing/2014/main" id="{ABE094AB-8E0C-4F8F-9A56-515ACE860BB6}"/>
              </a:ext>
            </a:extLst>
          </p:cNvPr>
          <p:cNvSpPr/>
          <p:nvPr/>
        </p:nvSpPr>
        <p:spPr>
          <a:xfrm>
            <a:off x="1521682" y="4542085"/>
            <a:ext cx="6858193" cy="102702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lang="lv-LV" kern="0" dirty="0">
                <a:solidFill>
                  <a:prstClr val="black"/>
                </a:solidFill>
                <a:latin typeface="Verdana" panose="020B0604030504040204" pitchFamily="34" charset="0"/>
                <a:ea typeface="Verdana" panose="020B0604030504040204" pitchFamily="34" charset="0"/>
              </a:rPr>
              <a:t>Finansējuma atmaksa jāveic, ja starptautiskie eksperti norāda, ka «Projekta mērķis nav sasniegts».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8" name="Picture 7">
            <a:extLst>
              <a:ext uri="{FF2B5EF4-FFF2-40B4-BE49-F238E27FC236}">
                <a16:creationId xmlns:a16="http://schemas.microsoft.com/office/drawing/2014/main" id="{576567ED-1C9C-4257-BCD6-604FDBBC8A9E}"/>
              </a:ext>
            </a:extLst>
          </p:cNvPr>
          <p:cNvPicPr>
            <a:picLocks noChangeAspect="1"/>
          </p:cNvPicPr>
          <p:nvPr/>
        </p:nvPicPr>
        <p:blipFill>
          <a:blip r:embed="rId4"/>
          <a:stretch>
            <a:fillRect/>
          </a:stretch>
        </p:blipFill>
        <p:spPr>
          <a:xfrm>
            <a:off x="906086" y="1785926"/>
            <a:ext cx="493819" cy="493819"/>
          </a:xfrm>
          <a:prstGeom prst="rect">
            <a:avLst/>
          </a:prstGeom>
        </p:spPr>
      </p:pic>
      <p:pic>
        <p:nvPicPr>
          <p:cNvPr id="12" name="Picture 11">
            <a:extLst>
              <a:ext uri="{FF2B5EF4-FFF2-40B4-BE49-F238E27FC236}">
                <a16:creationId xmlns:a16="http://schemas.microsoft.com/office/drawing/2014/main" id="{92FC05FC-A32B-4E69-953A-98705F5A64DD}"/>
              </a:ext>
            </a:extLst>
          </p:cNvPr>
          <p:cNvPicPr>
            <a:picLocks noChangeAspect="1"/>
          </p:cNvPicPr>
          <p:nvPr/>
        </p:nvPicPr>
        <p:blipFill>
          <a:blip r:embed="rId4"/>
          <a:stretch>
            <a:fillRect/>
          </a:stretch>
        </p:blipFill>
        <p:spPr>
          <a:xfrm>
            <a:off x="906085" y="3035995"/>
            <a:ext cx="493819" cy="493819"/>
          </a:xfrm>
          <a:prstGeom prst="rect">
            <a:avLst/>
          </a:prstGeom>
        </p:spPr>
      </p:pic>
      <p:pic>
        <p:nvPicPr>
          <p:cNvPr id="13" name="Picture 12">
            <a:extLst>
              <a:ext uri="{FF2B5EF4-FFF2-40B4-BE49-F238E27FC236}">
                <a16:creationId xmlns:a16="http://schemas.microsoft.com/office/drawing/2014/main" id="{110E1576-4951-4AC0-89E8-485927449BE5}"/>
              </a:ext>
            </a:extLst>
          </p:cNvPr>
          <p:cNvPicPr>
            <a:picLocks noChangeAspect="1"/>
          </p:cNvPicPr>
          <p:nvPr/>
        </p:nvPicPr>
        <p:blipFill>
          <a:blip r:embed="rId4"/>
          <a:stretch>
            <a:fillRect/>
          </a:stretch>
        </p:blipFill>
        <p:spPr>
          <a:xfrm>
            <a:off x="906086" y="4542085"/>
            <a:ext cx="493819" cy="493819"/>
          </a:xfrm>
          <a:prstGeom prst="rect">
            <a:avLst/>
          </a:prstGeom>
        </p:spPr>
      </p:pic>
      <p:sp>
        <p:nvSpPr>
          <p:cNvPr id="3" name="Slaida numura vietturis 2">
            <a:extLst>
              <a:ext uri="{FF2B5EF4-FFF2-40B4-BE49-F238E27FC236}">
                <a16:creationId xmlns:a16="http://schemas.microsoft.com/office/drawing/2014/main" id="{E8D2940C-439F-5F9D-0E9D-AD3CC7927439}"/>
              </a:ext>
            </a:extLst>
          </p:cNvPr>
          <p:cNvSpPr>
            <a:spLocks noGrp="1"/>
          </p:cNvSpPr>
          <p:nvPr>
            <p:ph type="sldNum" sz="quarter" idx="13"/>
          </p:nvPr>
        </p:nvSpPr>
        <p:spPr>
          <a:xfrm>
            <a:off x="8415385" y="6324600"/>
            <a:ext cx="423815" cy="304800"/>
          </a:xfrm>
        </p:spPr>
        <p:txBody>
          <a:bodyPr/>
          <a:lstStyle/>
          <a:p>
            <a:fld id="{87A82987-0D2F-4B65-8E41-A1B3FBDD2CF2}" type="slidenum">
              <a:rPr lang="en-US" altLang="lv-LV" smtClean="0"/>
              <a:pPr/>
              <a:t>22</a:t>
            </a:fld>
            <a:endParaRPr lang="en-US" altLang="lv-LV" dirty="0"/>
          </a:p>
        </p:txBody>
      </p:sp>
    </p:spTree>
    <p:extLst>
      <p:ext uri="{BB962C8B-B14F-4D97-AF65-F5344CB8AC3E}">
        <p14:creationId xmlns:p14="http://schemas.microsoft.com/office/powerpoint/2010/main" val="1011431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440001" y="546745"/>
            <a:ext cx="3793759" cy="956798"/>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Līguma par projektu</a:t>
            </a:r>
            <a:br>
              <a:rPr lang="lv-LV" sz="2200" b="1" dirty="0">
                <a:solidFill>
                  <a:schemeClr val="accent2">
                    <a:lumMod val="75000"/>
                  </a:schemeClr>
                </a:solidFill>
                <a:latin typeface="Verdana" panose="020B0604030504040204" pitchFamily="34" charset="0"/>
                <a:ea typeface="Verdana" panose="020B0604030504040204" pitchFamily="34" charset="0"/>
              </a:rPr>
            </a:br>
            <a:r>
              <a:rPr lang="lv-LV" sz="2200" b="1" dirty="0">
                <a:solidFill>
                  <a:schemeClr val="accent2">
                    <a:lumMod val="75000"/>
                  </a:schemeClr>
                </a:solidFill>
                <a:latin typeface="Verdana" panose="020B0604030504040204" pitchFamily="34" charset="0"/>
                <a:ea typeface="Verdana" panose="020B0604030504040204" pitchFamily="34" charset="0"/>
              </a:rPr>
              <a:t>īstenošanu izpilde</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24614" y="1928937"/>
            <a:ext cx="6858193" cy="867100"/>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r>
              <a:rPr lang="lv-LV" dirty="0">
                <a:latin typeface="Verdana" panose="020B0604030504040204" pitchFamily="34" charset="0"/>
                <a:ea typeface="Verdana" panose="020B0604030504040204" pitchFamily="34" charset="0"/>
              </a:rPr>
              <a:t>Projekta iesniegumā plānoto mērķu/uzdevumu (</a:t>
            </a:r>
            <a:r>
              <a:rPr lang="lv-LV" i="1" dirty="0" err="1">
                <a:latin typeface="Verdana" panose="020B0604030504040204" pitchFamily="34" charset="0"/>
                <a:ea typeface="Verdana" panose="020B0604030504040204" pitchFamily="34" charset="0"/>
              </a:rPr>
              <a:t>goals</a:t>
            </a:r>
            <a:r>
              <a:rPr lang="lv-LV" i="1" dirty="0">
                <a:latin typeface="Verdana" panose="020B0604030504040204" pitchFamily="34" charset="0"/>
                <a:ea typeface="Verdana" panose="020B0604030504040204" pitchFamily="34" charset="0"/>
              </a:rPr>
              <a:t>/</a:t>
            </a:r>
            <a:r>
              <a:rPr lang="lv-LV" i="1" dirty="0" err="1">
                <a:latin typeface="Verdana" panose="020B0604030504040204" pitchFamily="34" charset="0"/>
                <a:ea typeface="Verdana" panose="020B0604030504040204" pitchFamily="34" charset="0"/>
              </a:rPr>
              <a:t>objectives</a:t>
            </a:r>
            <a:r>
              <a:rPr lang="lv-LV" dirty="0">
                <a:latin typeface="Verdana" panose="020B0604030504040204" pitchFamily="34" charset="0"/>
                <a:ea typeface="Verdana" panose="020B0604030504040204" pitchFamily="34" charset="0"/>
              </a:rPr>
              <a:t>) izpilde (cik no uzstādītajiem mērķiem un/vai uzdevumiem ir sasniegti);</a:t>
            </a:r>
          </a:p>
        </p:txBody>
      </p:sp>
      <p:sp>
        <p:nvSpPr>
          <p:cNvPr id="7" name="Rectangle 6">
            <a:extLst>
              <a:ext uri="{FF2B5EF4-FFF2-40B4-BE49-F238E27FC236}">
                <a16:creationId xmlns:a16="http://schemas.microsoft.com/office/drawing/2014/main" id="{4881A652-B5F2-446D-A6AF-0CF60C355059}"/>
              </a:ext>
            </a:extLst>
          </p:cNvPr>
          <p:cNvSpPr/>
          <p:nvPr/>
        </p:nvSpPr>
        <p:spPr>
          <a:xfrm>
            <a:off x="1638628" y="2866978"/>
            <a:ext cx="6867071" cy="867100"/>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r>
              <a:rPr lang="lv-LV" dirty="0">
                <a:latin typeface="Verdana" panose="020B0604030504040204" pitchFamily="34" charset="0"/>
                <a:ea typeface="Verdana" panose="020B0604030504040204" pitchFamily="34" charset="0"/>
              </a:rPr>
              <a:t>Ja Projekta iesniegumā mērķi un uzdevumi izteikti ar citu nosaukumu, Eksperti vērtē vienības, kas pēc būtības atbilst vārdiem “mērķis” un “uzdevums”;</a:t>
            </a:r>
          </a:p>
        </p:txBody>
      </p:sp>
      <p:sp>
        <p:nvSpPr>
          <p:cNvPr id="8" name="Rectangle 7">
            <a:extLst>
              <a:ext uri="{FF2B5EF4-FFF2-40B4-BE49-F238E27FC236}">
                <a16:creationId xmlns:a16="http://schemas.microsoft.com/office/drawing/2014/main" id="{AA00EE11-85DD-4AED-87C2-E6D612D6E80D}"/>
              </a:ext>
            </a:extLst>
          </p:cNvPr>
          <p:cNvSpPr/>
          <p:nvPr/>
        </p:nvSpPr>
        <p:spPr>
          <a:xfrm>
            <a:off x="1638628" y="3803277"/>
            <a:ext cx="6853057" cy="592881"/>
          </a:xfrm>
          <a:prstGeom prst="rect">
            <a:avLst/>
          </a:prstGeom>
          <a:solidFill>
            <a:sysClr val="window" lastClr="FFFFFF">
              <a:lumMod val="95000"/>
            </a:sysClr>
          </a:solidFill>
          <a:ln w="25400" cap="flat" cmpd="sng" algn="ctr">
            <a:noFill/>
            <a:prstDash val="solid"/>
          </a:ln>
          <a:effectLst/>
        </p:spPr>
        <p:txBody>
          <a:bodyPr anchor="ctr"/>
          <a:lstStyle/>
          <a:p>
            <a:pPr algn="just">
              <a:spcAft>
                <a:spcPts val="0"/>
              </a:spcAft>
              <a:tabLst>
                <a:tab pos="270510" algn="l"/>
              </a:tabLst>
            </a:pPr>
            <a:r>
              <a:rPr lang="lv-LV" dirty="0">
                <a:latin typeface="Verdana" panose="020B0604030504040204" pitchFamily="34" charset="0"/>
                <a:ea typeface="Verdana" panose="020B0604030504040204" pitchFamily="34" charset="0"/>
              </a:rPr>
              <a:t>Padome aprēķina atmaksājamo Finansējuma daļu šādi:</a:t>
            </a:r>
          </a:p>
        </p:txBody>
      </p:sp>
      <p:sp>
        <p:nvSpPr>
          <p:cNvPr id="9" name="Rectangle 8">
            <a:extLst>
              <a:ext uri="{FF2B5EF4-FFF2-40B4-BE49-F238E27FC236}">
                <a16:creationId xmlns:a16="http://schemas.microsoft.com/office/drawing/2014/main" id="{FD97A740-1012-4E71-B6A9-705665DF4352}"/>
              </a:ext>
            </a:extLst>
          </p:cNvPr>
          <p:cNvSpPr/>
          <p:nvPr/>
        </p:nvSpPr>
        <p:spPr>
          <a:xfrm>
            <a:off x="1619671" y="4472737"/>
            <a:ext cx="6832567" cy="570869"/>
          </a:xfrm>
          <a:prstGeom prst="rect">
            <a:avLst/>
          </a:prstGeom>
          <a:solidFill>
            <a:sysClr val="window" lastClr="FFFFFF">
              <a:lumMod val="95000"/>
            </a:sysClr>
          </a:solidFill>
          <a:ln w="25400" cap="flat" cmpd="sng" algn="ctr">
            <a:noFill/>
            <a:prstDash val="solid"/>
          </a:ln>
          <a:effectLst/>
        </p:spPr>
        <p:txBody>
          <a:bodyPr anchor="ctr"/>
          <a:lstStyle/>
          <a:p>
            <a:pPr algn="just">
              <a:defRPr/>
            </a:pPr>
            <a:endParaRPr lang="lv-LV" kern="0" dirty="0">
              <a:solidFill>
                <a:prstClr val="black"/>
              </a:solidFill>
              <a:latin typeface="Verdana" panose="020B0604030504040204" pitchFamily="34" charset="0"/>
              <a:ea typeface="Verdana" panose="020B0604030504040204" pitchFamily="34" charset="0"/>
            </a:endParaRPr>
          </a:p>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60% līdz 65%, piemēro vienotu likmi 5% apmērā;</a:t>
            </a:r>
          </a:p>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45CE5A20-5277-4FEB-BE7D-F43E4D8583A3}"/>
              </a:ext>
            </a:extLst>
          </p:cNvPr>
          <p:cNvSpPr/>
          <p:nvPr/>
        </p:nvSpPr>
        <p:spPr>
          <a:xfrm>
            <a:off x="1625311" y="5116270"/>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50% līdz 59%, piemēro vienotu likmi 10% apmērā;</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4" y="1928937"/>
            <a:ext cx="491041" cy="492168"/>
          </a:xfrm>
          <a:prstGeom prst="rect">
            <a:avLst/>
          </a:prstGeom>
          <a:solidFill>
            <a:srgbClr val="FF9900"/>
          </a:solidFill>
          <a:ln>
            <a:noFill/>
          </a:ln>
        </p:spPr>
      </p:pic>
      <p:sp>
        <p:nvSpPr>
          <p:cNvPr id="12" name="Rectangle 11">
            <a:extLst>
              <a:ext uri="{FF2B5EF4-FFF2-40B4-BE49-F238E27FC236}">
                <a16:creationId xmlns:a16="http://schemas.microsoft.com/office/drawing/2014/main" id="{8BE4CD51-147E-4746-B5BA-B8DB983A9FAC}"/>
              </a:ext>
            </a:extLst>
          </p:cNvPr>
          <p:cNvSpPr/>
          <p:nvPr/>
        </p:nvSpPr>
        <p:spPr>
          <a:xfrm>
            <a:off x="1619671" y="5853280"/>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buFont typeface="Arial" panose="020B0604020202020204" pitchFamily="34" charset="0"/>
              <a:buChar char="•"/>
              <a:defRPr/>
            </a:pPr>
            <a:endPar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a:p>
            <a:pPr marL="285750" indent="-285750" algn="just">
              <a:spcAft>
                <a:spcPts val="0"/>
              </a:spcAft>
              <a:buFont typeface="Arial" panose="020B0604020202020204" pitchFamily="34" charset="0"/>
              <a:buChar char="•"/>
            </a:pPr>
            <a:r>
              <a:rPr lang="lv-LV" dirty="0">
                <a:latin typeface="Verdana" panose="020B0604030504040204" pitchFamily="34" charset="0"/>
                <a:ea typeface="Verdana" panose="020B0604030504040204" pitchFamily="34" charset="0"/>
              </a:rPr>
              <a:t>ja Mērķa vērtējums procentuālā izteiksmē ir zem 50%, piemēro vienotu likmi 25% apmērā.</a:t>
            </a:r>
          </a:p>
          <a:p>
            <a:pPr lvl="0" algn="just">
              <a:defRPr/>
            </a:pPr>
            <a:endParaRPr kumimoji="0" lang="lv-LV"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pic>
        <p:nvPicPr>
          <p:cNvPr id="13" name="Picture 4" descr="Image result for checklist icon">
            <a:extLst>
              <a:ext uri="{FF2B5EF4-FFF2-40B4-BE49-F238E27FC236}">
                <a16:creationId xmlns:a16="http://schemas.microsoft.com/office/drawing/2014/main" id="{4F3270D4-3990-472E-A7F8-8D827F669CED}"/>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3" y="2866978"/>
            <a:ext cx="491041" cy="492168"/>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CAD7F256-F6A5-40DA-807D-4821C2BB4DA2}"/>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0" y="3757451"/>
            <a:ext cx="491041" cy="492168"/>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7760E672-07B3-48EB-9341-033B8D88CA48}"/>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1" y="4436896"/>
            <a:ext cx="491041" cy="492168"/>
          </a:xfrm>
          <a:prstGeom prst="rect">
            <a:avLst/>
          </a:prstGeom>
          <a:solidFill>
            <a:srgbClr val="FF9900"/>
          </a:solidFill>
          <a:ln>
            <a:noFill/>
          </a:ln>
        </p:spPr>
      </p:pic>
      <p:pic>
        <p:nvPicPr>
          <p:cNvPr id="16" name="Picture 4" descr="Image result for checklist icon">
            <a:extLst>
              <a:ext uri="{FF2B5EF4-FFF2-40B4-BE49-F238E27FC236}">
                <a16:creationId xmlns:a16="http://schemas.microsoft.com/office/drawing/2014/main" id="{EFBA34D7-B1A9-436E-8C94-26D40241F11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4" y="5043606"/>
            <a:ext cx="491041" cy="492168"/>
          </a:xfrm>
          <a:prstGeom prst="rect">
            <a:avLst/>
          </a:prstGeom>
          <a:solidFill>
            <a:srgbClr val="FF9900"/>
          </a:solidFill>
          <a:ln>
            <a:noFill/>
          </a:ln>
        </p:spPr>
      </p:pic>
      <p:pic>
        <p:nvPicPr>
          <p:cNvPr id="17" name="Picture 4" descr="Image result for checklist icon">
            <a:extLst>
              <a:ext uri="{FF2B5EF4-FFF2-40B4-BE49-F238E27FC236}">
                <a16:creationId xmlns:a16="http://schemas.microsoft.com/office/drawing/2014/main" id="{51D5B8EB-9A1B-478B-AB21-08BE147ED02D}"/>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8294" y="5853280"/>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11E713C0-6701-8D06-2BEA-6EDE0070E619}"/>
              </a:ext>
            </a:extLst>
          </p:cNvPr>
          <p:cNvSpPr>
            <a:spLocks noGrp="1"/>
          </p:cNvSpPr>
          <p:nvPr>
            <p:ph type="sldNum" sz="quarter" idx="13"/>
          </p:nvPr>
        </p:nvSpPr>
        <p:spPr>
          <a:xfrm>
            <a:off x="8366333" y="6324600"/>
            <a:ext cx="472867" cy="304800"/>
          </a:xfrm>
        </p:spPr>
        <p:txBody>
          <a:bodyPr/>
          <a:lstStyle/>
          <a:p>
            <a:fld id="{87A82987-0D2F-4B65-8E41-A1B3FBDD2CF2}" type="slidenum">
              <a:rPr lang="en-US" altLang="lv-LV" smtClean="0"/>
              <a:pPr/>
              <a:t>23</a:t>
            </a:fld>
            <a:endParaRPr lang="en-US" altLang="lv-LV" dirty="0"/>
          </a:p>
        </p:txBody>
      </p:sp>
    </p:spTree>
    <p:extLst>
      <p:ext uri="{BB962C8B-B14F-4D97-AF65-F5344CB8AC3E}">
        <p14:creationId xmlns:p14="http://schemas.microsoft.com/office/powerpoint/2010/main" val="3525118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219002" y="396671"/>
            <a:ext cx="407020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Līguma par projekta</a:t>
            </a:r>
            <a:br>
              <a:rPr lang="lv-LV" sz="2200" b="1" dirty="0">
                <a:solidFill>
                  <a:schemeClr val="accent2">
                    <a:lumMod val="75000"/>
                  </a:schemeClr>
                </a:solidFill>
                <a:latin typeface="Verdana" panose="020B0604030504040204" pitchFamily="34" charset="0"/>
                <a:ea typeface="Verdana" panose="020B0604030504040204" pitchFamily="34" charset="0"/>
              </a:rPr>
            </a:br>
            <a:r>
              <a:rPr lang="lv-LV" sz="2200" b="1" dirty="0">
                <a:solidFill>
                  <a:schemeClr val="accent2">
                    <a:lumMod val="75000"/>
                  </a:schemeClr>
                </a:solidFill>
                <a:latin typeface="Verdana" panose="020B0604030504040204" pitchFamily="34" charset="0"/>
                <a:ea typeface="Verdana" panose="020B0604030504040204" pitchFamily="34" charset="0"/>
              </a:rPr>
              <a:t>īstenošanu izpilde</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542462" y="1535668"/>
            <a:ext cx="6858193" cy="1027025"/>
          </a:xfrm>
          <a:prstGeom prst="rect">
            <a:avLst/>
          </a:prstGeom>
          <a:solidFill>
            <a:sysClr val="window" lastClr="FFFFFF">
              <a:lumMod val="95000"/>
            </a:sysClr>
          </a:solidFill>
          <a:ln w="25400" cap="flat" cmpd="sng" algn="ctr">
            <a:noFill/>
            <a:prstDash val="solid"/>
          </a:ln>
          <a:effectLst/>
        </p:spPr>
        <p:txBody>
          <a:bodyPr anchor="ctr"/>
          <a:lstStyle/>
          <a:p>
            <a:pPr algn="just"/>
            <a:r>
              <a:rPr lang="lv-LV" dirty="0">
                <a:solidFill>
                  <a:srgbClr val="000000"/>
                </a:solidFill>
                <a:latin typeface="Verdana" panose="020B0604030504040204" pitchFamily="34" charset="0"/>
                <a:ea typeface="Verdana" panose="020B0604030504040204" pitchFamily="34" charset="0"/>
              </a:rPr>
              <a:t>Ja nav izpildīts kāds no indikatoriem, jāatmaksā Finansējuma daļa, kas atbilst attiecīgā indikatora vidējām izmaksām (Līguma 4. pielikums).</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75750" y="1539440"/>
            <a:ext cx="491041" cy="492168"/>
          </a:xfrm>
          <a:prstGeom prst="rect">
            <a:avLst/>
          </a:prstGeom>
          <a:solidFill>
            <a:srgbClr val="FF9900"/>
          </a:solidFill>
          <a:ln>
            <a:noFill/>
          </a:ln>
        </p:spPr>
      </p:pic>
      <p:graphicFrame>
        <p:nvGraphicFramePr>
          <p:cNvPr id="2" name="Table 1">
            <a:extLst>
              <a:ext uri="{FF2B5EF4-FFF2-40B4-BE49-F238E27FC236}">
                <a16:creationId xmlns:a16="http://schemas.microsoft.com/office/drawing/2014/main" id="{FB621D46-6AFA-697E-E6D6-85234EF4A4C2}"/>
              </a:ext>
            </a:extLst>
          </p:cNvPr>
          <p:cNvGraphicFramePr>
            <a:graphicFrameLocks noGrp="1"/>
          </p:cNvGraphicFramePr>
          <p:nvPr>
            <p:extLst>
              <p:ext uri="{D42A27DB-BD31-4B8C-83A1-F6EECF244321}">
                <p14:modId xmlns:p14="http://schemas.microsoft.com/office/powerpoint/2010/main" val="1247341293"/>
              </p:ext>
            </p:extLst>
          </p:nvPr>
        </p:nvGraphicFramePr>
        <p:xfrm>
          <a:off x="1542462" y="2802759"/>
          <a:ext cx="6374446" cy="3271090"/>
        </p:xfrm>
        <a:graphic>
          <a:graphicData uri="http://schemas.openxmlformats.org/drawingml/2006/table">
            <a:tbl>
              <a:tblPr/>
              <a:tblGrid>
                <a:gridCol w="731557">
                  <a:extLst>
                    <a:ext uri="{9D8B030D-6E8A-4147-A177-3AD203B41FA5}">
                      <a16:colId xmlns:a16="http://schemas.microsoft.com/office/drawing/2014/main" val="1350094073"/>
                    </a:ext>
                  </a:extLst>
                </a:gridCol>
                <a:gridCol w="2819539">
                  <a:extLst>
                    <a:ext uri="{9D8B030D-6E8A-4147-A177-3AD203B41FA5}">
                      <a16:colId xmlns:a16="http://schemas.microsoft.com/office/drawing/2014/main" val="3027692559"/>
                    </a:ext>
                  </a:extLst>
                </a:gridCol>
                <a:gridCol w="1405960">
                  <a:extLst>
                    <a:ext uri="{9D8B030D-6E8A-4147-A177-3AD203B41FA5}">
                      <a16:colId xmlns:a16="http://schemas.microsoft.com/office/drawing/2014/main" val="1776837043"/>
                    </a:ext>
                  </a:extLst>
                </a:gridCol>
                <a:gridCol w="1417390">
                  <a:extLst>
                    <a:ext uri="{9D8B030D-6E8A-4147-A177-3AD203B41FA5}">
                      <a16:colId xmlns:a16="http://schemas.microsoft.com/office/drawing/2014/main" val="438800400"/>
                    </a:ext>
                  </a:extLst>
                </a:gridCol>
              </a:tblGrid>
              <a:tr h="780413">
                <a:tc>
                  <a:txBody>
                    <a:bodyPr/>
                    <a:lstStyle/>
                    <a:p>
                      <a:pPr algn="ctr" fontAlgn="b"/>
                      <a:r>
                        <a:rPr lang="lv-LV" sz="1100" b="1" i="0" u="none" strike="noStrike" dirty="0">
                          <a:solidFill>
                            <a:srgbClr val="000000"/>
                          </a:solidFill>
                          <a:effectLst/>
                          <a:latin typeface="Times New Roman" panose="02020603050405020304" pitchFamily="18" charset="0"/>
                        </a:rPr>
                        <a:t>Nr. p.k.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1100" b="1" i="0" u="none" strike="noStrike" dirty="0">
                          <a:solidFill>
                            <a:srgbClr val="000000"/>
                          </a:solidFill>
                          <a:effectLst/>
                          <a:latin typeface="Times New Roman" panose="02020603050405020304" pitchFamily="18" charset="0"/>
                        </a:rPr>
                        <a:t>Rezultāts (atbilstoši MK noteikumu 12. punktam un projekta pieteikumam)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1100" b="1" i="0" u="none" strike="noStrike" dirty="0">
                          <a:solidFill>
                            <a:srgbClr val="000000"/>
                          </a:solidFill>
                          <a:effectLst/>
                          <a:latin typeface="Times New Roman" panose="02020603050405020304" pitchFamily="18" charset="0"/>
                        </a:rPr>
                        <a:t>Skaits projekta noslēgumā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lv-LV" sz="1100" b="1" i="0" u="none" strike="noStrike" dirty="0">
                          <a:solidFill>
                            <a:srgbClr val="000000"/>
                          </a:solidFill>
                          <a:effectLst/>
                          <a:latin typeface="Times New Roman" panose="02020603050405020304" pitchFamily="18" charset="0"/>
                        </a:rPr>
                        <a:t>Vērtība no projekta kopējām izmaksām projekta noslēgumā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0215661"/>
                  </a:ext>
                </a:extLst>
              </a:tr>
              <a:tr h="776177">
                <a:tc>
                  <a:txBody>
                    <a:bodyPr/>
                    <a:lstStyle/>
                    <a:p>
                      <a:pPr algn="l" fontAlgn="b"/>
                      <a:r>
                        <a:rPr lang="lv-LV" sz="1100" b="0" i="0" u="none" strike="noStrike">
                          <a:solidFill>
                            <a:srgbClr val="000000"/>
                          </a:solidFill>
                          <a:effectLst/>
                          <a:highlight>
                            <a:srgbClr val="F2F2F2"/>
                          </a:highlight>
                          <a:latin typeface="Times New Roman" panose="02020603050405020304" pitchFamily="18"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200" b="0" i="0" u="none" strike="noStrike">
                          <a:solidFill>
                            <a:srgbClr val="000000"/>
                          </a:solidFill>
                          <a:effectLst/>
                          <a:highlight>
                            <a:srgbClr val="F2F2F2"/>
                          </a:highlight>
                          <a:latin typeface="Times New Roman" panose="02020603050405020304" pitchFamily="18" charset="0"/>
                        </a:rPr>
                        <a:t>Oriģināli zinātniskie raksti, kas iesniegti, pieņemti publicēšanai vai publicēti </a:t>
                      </a:r>
                      <a:r>
                        <a:rPr lang="lv-LV" sz="1200" b="0" i="1" u="none" strike="noStrike">
                          <a:solidFill>
                            <a:srgbClr val="000000"/>
                          </a:solidFill>
                          <a:effectLst/>
                          <a:highlight>
                            <a:srgbClr val="F2F2F2"/>
                          </a:highlight>
                          <a:latin typeface="Times New Roman" panose="02020603050405020304" pitchFamily="18" charset="0"/>
                        </a:rPr>
                        <a:t>Web of Science</a:t>
                      </a:r>
                      <a:r>
                        <a:rPr lang="lv-LV" sz="1200" b="0" i="0" u="none" strike="noStrike">
                          <a:solidFill>
                            <a:srgbClr val="000000"/>
                          </a:solidFill>
                          <a:effectLst/>
                          <a:highlight>
                            <a:srgbClr val="F2F2F2"/>
                          </a:highlight>
                          <a:latin typeface="Times New Roman" panose="02020603050405020304" pitchFamily="18" charset="0"/>
                        </a:rPr>
                        <a:t> vai </a:t>
                      </a:r>
                      <a:r>
                        <a:rPr lang="lv-LV" sz="1200" b="0" i="1" u="none" strike="noStrike">
                          <a:solidFill>
                            <a:srgbClr val="000000"/>
                          </a:solidFill>
                          <a:effectLst/>
                          <a:highlight>
                            <a:srgbClr val="F2F2F2"/>
                          </a:highlight>
                          <a:latin typeface="Times New Roman" panose="02020603050405020304" pitchFamily="18" charset="0"/>
                        </a:rPr>
                        <a:t>SCOPUS</a:t>
                      </a:r>
                      <a:r>
                        <a:rPr lang="lv-LV" sz="1200" b="0" i="0" u="none" strike="noStrike">
                          <a:solidFill>
                            <a:srgbClr val="000000"/>
                          </a:solidFill>
                          <a:effectLst/>
                          <a:highlight>
                            <a:srgbClr val="F2F2F2"/>
                          </a:highlight>
                          <a:latin typeface="Times New Roman" panose="02020603050405020304" pitchFamily="18" charset="0"/>
                        </a:rPr>
                        <a:t> datubāzēs iekļautajos žurnālos vai konferenču rakstu krājumos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100" b="1" i="0" u="none" strike="noStrike">
                          <a:solidFill>
                            <a:srgbClr val="000000"/>
                          </a:solidFill>
                          <a:effectLst/>
                          <a:highlight>
                            <a:srgbClr val="F2F2F2"/>
                          </a:highligh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lv-LV" sz="1100" b="1" i="0" u="none" strike="noStrike">
                          <a:solidFill>
                            <a:srgbClr val="000000"/>
                          </a:solidFill>
                          <a:effectLst/>
                          <a:highlight>
                            <a:srgbClr val="F2F2F2"/>
                          </a:highligh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675310911"/>
                  </a:ext>
                </a:extLst>
              </a:tr>
              <a:tr h="762000">
                <a:tc>
                  <a:txBody>
                    <a:bodyPr/>
                    <a:lstStyle/>
                    <a:p>
                      <a:pPr algn="l" fontAlgn="b"/>
                      <a:r>
                        <a:rPr lang="lv-LV" sz="1100" b="0" i="0" u="none" strike="noStrike">
                          <a:solidFill>
                            <a:srgbClr val="000000"/>
                          </a:solidFill>
                          <a:effectLst/>
                          <a:latin typeface="Times New Roman" panose="02020603050405020304" pitchFamily="18"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Oriģināli zinātniskie raksti, kas iesniegti, pieņemti publicēšanai vai publicēti </a:t>
                      </a:r>
                      <a:r>
                        <a:rPr lang="lv-LV" sz="1100" b="0" i="1" u="none" strike="noStrike">
                          <a:solidFill>
                            <a:srgbClr val="000000"/>
                          </a:solidFill>
                          <a:effectLst/>
                          <a:latin typeface="Times New Roman" panose="02020603050405020304" pitchFamily="18" charset="0"/>
                        </a:rPr>
                        <a:t>Web of Science</a:t>
                      </a:r>
                      <a:r>
                        <a:rPr lang="lv-LV" sz="1100" b="0" i="0" u="none" strike="noStrike">
                          <a:solidFill>
                            <a:srgbClr val="000000"/>
                          </a:solidFill>
                          <a:effectLst/>
                          <a:latin typeface="Times New Roman" panose="02020603050405020304" pitchFamily="18" charset="0"/>
                        </a:rPr>
                        <a:t> vai </a:t>
                      </a:r>
                      <a:r>
                        <a:rPr lang="lv-LV" sz="1100" b="0" i="1" u="none" strike="noStrike">
                          <a:solidFill>
                            <a:srgbClr val="000000"/>
                          </a:solidFill>
                          <a:effectLst/>
                          <a:latin typeface="Times New Roman" panose="02020603050405020304" pitchFamily="18" charset="0"/>
                        </a:rPr>
                        <a:t>SCOPUS</a:t>
                      </a:r>
                      <a:r>
                        <a:rPr lang="lv-LV" sz="1100" b="0" i="0" u="none" strike="noStrike">
                          <a:solidFill>
                            <a:srgbClr val="000000"/>
                          </a:solidFill>
                          <a:effectLst/>
                          <a:latin typeface="Times New Roman" panose="02020603050405020304" pitchFamily="18" charset="0"/>
                        </a:rPr>
                        <a:t> datubāzēs iekļautajos Q1 un Q2 kvartiles žurnālos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3340833"/>
                  </a:ext>
                </a:extLst>
              </a:tr>
              <a:tr h="952500">
                <a:tc>
                  <a:txBody>
                    <a:bodyPr/>
                    <a:lstStyle/>
                    <a:p>
                      <a:pPr algn="l" fontAlgn="b"/>
                      <a:r>
                        <a:rPr lang="lv-LV" sz="1100" b="0" i="0" u="none" strike="noStrike">
                          <a:solidFill>
                            <a:srgbClr val="000000"/>
                          </a:solidFill>
                          <a:effectLst/>
                          <a:latin typeface="Times New Roman" panose="02020603050405020304" pitchFamily="18"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Oriģināli zinātniskie raksti, kas iesniegti, pieņemti publicēšanai vai publicēti </a:t>
                      </a:r>
                      <a:r>
                        <a:rPr lang="lv-LV" sz="1100" b="0" i="1" u="none" strike="noStrike">
                          <a:solidFill>
                            <a:srgbClr val="000000"/>
                          </a:solidFill>
                          <a:effectLst/>
                          <a:latin typeface="Times New Roman" panose="02020603050405020304" pitchFamily="18" charset="0"/>
                        </a:rPr>
                        <a:t>Web of Science</a:t>
                      </a:r>
                      <a:r>
                        <a:rPr lang="lv-LV" sz="1100" b="0" i="0" u="none" strike="noStrike">
                          <a:solidFill>
                            <a:srgbClr val="000000"/>
                          </a:solidFill>
                          <a:effectLst/>
                          <a:latin typeface="Times New Roman" panose="02020603050405020304" pitchFamily="18" charset="0"/>
                        </a:rPr>
                        <a:t> vai </a:t>
                      </a:r>
                      <a:r>
                        <a:rPr lang="lv-LV" sz="1100" b="0" i="1" u="none" strike="noStrike">
                          <a:solidFill>
                            <a:srgbClr val="000000"/>
                          </a:solidFill>
                          <a:effectLst/>
                          <a:latin typeface="Times New Roman" panose="02020603050405020304" pitchFamily="18" charset="0"/>
                        </a:rPr>
                        <a:t>SCOPUS</a:t>
                      </a:r>
                      <a:r>
                        <a:rPr lang="lv-LV" sz="1100" b="0" i="0" u="none" strike="noStrike">
                          <a:solidFill>
                            <a:srgbClr val="000000"/>
                          </a:solidFill>
                          <a:effectLst/>
                          <a:latin typeface="Times New Roman" panose="02020603050405020304" pitchFamily="18" charset="0"/>
                        </a:rPr>
                        <a:t> datubāzēs iekļautajos žurnālos vai konferenču rakstu krājumos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lv-LV" sz="1100" b="0" i="0" u="none" strike="noStrike" dirty="0">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2962071"/>
                  </a:ext>
                </a:extLst>
              </a:tr>
            </a:tbl>
          </a:graphicData>
        </a:graphic>
      </p:graphicFrame>
      <p:sp>
        <p:nvSpPr>
          <p:cNvPr id="3" name="Slaida numura vietturis 2">
            <a:extLst>
              <a:ext uri="{FF2B5EF4-FFF2-40B4-BE49-F238E27FC236}">
                <a16:creationId xmlns:a16="http://schemas.microsoft.com/office/drawing/2014/main" id="{0F076D87-2765-78C5-9AF3-EEB1691C22A5}"/>
              </a:ext>
            </a:extLst>
          </p:cNvPr>
          <p:cNvSpPr>
            <a:spLocks noGrp="1"/>
          </p:cNvSpPr>
          <p:nvPr>
            <p:ph type="sldNum" sz="quarter" idx="13"/>
          </p:nvPr>
        </p:nvSpPr>
        <p:spPr>
          <a:xfrm>
            <a:off x="8323604" y="6324600"/>
            <a:ext cx="515596" cy="304800"/>
          </a:xfrm>
        </p:spPr>
        <p:txBody>
          <a:bodyPr/>
          <a:lstStyle/>
          <a:p>
            <a:fld id="{87A82987-0D2F-4B65-8E41-A1B3FBDD2CF2}" type="slidenum">
              <a:rPr lang="en-US" altLang="lv-LV" smtClean="0"/>
              <a:pPr/>
              <a:t>24</a:t>
            </a:fld>
            <a:endParaRPr lang="en-US" altLang="lv-LV" dirty="0"/>
          </a:p>
        </p:txBody>
      </p:sp>
    </p:spTree>
    <p:extLst>
      <p:ext uri="{BB962C8B-B14F-4D97-AF65-F5344CB8AC3E}">
        <p14:creationId xmlns:p14="http://schemas.microsoft.com/office/powerpoint/2010/main" val="4131002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458262"/>
            <a:ext cx="4718792"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a:t>
            </a:r>
          </a:p>
          <a:p>
            <a:r>
              <a:rPr lang="lv-LV" sz="2200" dirty="0">
                <a:solidFill>
                  <a:schemeClr val="accent2">
                    <a:lumMod val="75000"/>
                  </a:schemeClr>
                </a:solidFill>
                <a:latin typeface="Verdana" panose="020B0604030504040204" pitchFamily="34" charset="0"/>
                <a:ea typeface="Verdana" panose="020B0604030504040204" pitchFamily="34" charset="0"/>
              </a:rPr>
              <a:t>Nolikuma 19.-21.punkts</a:t>
            </a:r>
            <a:endParaRPr lang="lv-LV" sz="2200" b="1" dirty="0">
              <a:solidFill>
                <a:schemeClr val="accent2">
                  <a:lumMod val="75000"/>
                </a:schemeClr>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36242" y="1655601"/>
            <a:ext cx="6858193" cy="56447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Visu studējošo kopējā vidējā slodze projekta īstenošanas laikā ir vismaz 1 PLE*;</a:t>
            </a:r>
          </a:p>
        </p:txBody>
      </p:sp>
      <p:sp>
        <p:nvSpPr>
          <p:cNvPr id="7" name="Rectangle 6">
            <a:extLst>
              <a:ext uri="{FF2B5EF4-FFF2-40B4-BE49-F238E27FC236}">
                <a16:creationId xmlns:a16="http://schemas.microsoft.com/office/drawing/2014/main" id="{4881A652-B5F2-446D-A6AF-0CF60C355059}"/>
              </a:ext>
            </a:extLst>
          </p:cNvPr>
          <p:cNvSpPr/>
          <p:nvPr/>
        </p:nvSpPr>
        <p:spPr>
          <a:xfrm>
            <a:off x="1636242" y="2309809"/>
            <a:ext cx="6867071" cy="499370"/>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Katrs studējošais ir nodarbināts projektā vismaz 0,25 PLE vidēji projekta īstenošanas laikā;</a:t>
            </a:r>
          </a:p>
        </p:txBody>
      </p:sp>
      <p:sp>
        <p:nvSpPr>
          <p:cNvPr id="8" name="Rectangle 7">
            <a:extLst>
              <a:ext uri="{FF2B5EF4-FFF2-40B4-BE49-F238E27FC236}">
                <a16:creationId xmlns:a16="http://schemas.microsoft.com/office/drawing/2014/main" id="{AA00EE11-85DD-4AED-87C2-E6D612D6E80D}"/>
              </a:ext>
            </a:extLst>
          </p:cNvPr>
          <p:cNvSpPr/>
          <p:nvPr/>
        </p:nvSpPr>
        <p:spPr>
          <a:xfrm>
            <a:off x="1615736" y="3815531"/>
            <a:ext cx="6853057" cy="592881"/>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lang="lv-LV" b="1" kern="0" dirty="0">
                <a:solidFill>
                  <a:schemeClr val="accent2">
                    <a:lumMod val="75000"/>
                  </a:schemeClr>
                </a:solidFill>
                <a:latin typeface="Verdana" panose="020B0604030504040204" pitchFamily="34" charset="0"/>
                <a:ea typeface="Verdana" panose="020B0604030504040204" pitchFamily="34" charset="0"/>
              </a:rPr>
              <a:t>Gadījumā, ja PLE nav izpildīts, jāatmaksā Finansējuma daļa </a:t>
            </a:r>
            <a:r>
              <a:rPr lang="lv-LV" kern="0" dirty="0">
                <a:solidFill>
                  <a:prstClr val="black"/>
                </a:solidFill>
                <a:latin typeface="Verdana" panose="020B0604030504040204" pitchFamily="34" charset="0"/>
                <a:ea typeface="Verdana" panose="020B0604030504040204" pitchFamily="34" charset="0"/>
              </a:rPr>
              <a:t>pēc Līgumā noteiktās formulas: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3048" y="1655601"/>
            <a:ext cx="491041" cy="492168"/>
          </a:xfrm>
          <a:prstGeom prst="rect">
            <a:avLst/>
          </a:prstGeom>
          <a:solidFill>
            <a:srgbClr val="FF9900"/>
          </a:solidFill>
          <a:ln>
            <a:noFill/>
          </a:ln>
        </p:spPr>
      </p:pic>
      <p:sp>
        <p:nvSpPr>
          <p:cNvPr id="2" name="Rectangle 1">
            <a:extLst>
              <a:ext uri="{FF2B5EF4-FFF2-40B4-BE49-F238E27FC236}">
                <a16:creationId xmlns:a16="http://schemas.microsoft.com/office/drawing/2014/main" id="{782AE655-668E-3FCC-9EBC-0CB2883ACE93}"/>
              </a:ext>
            </a:extLst>
          </p:cNvPr>
          <p:cNvSpPr/>
          <p:nvPr/>
        </p:nvSpPr>
        <p:spPr>
          <a:xfrm>
            <a:off x="5992357" y="1270606"/>
            <a:ext cx="2502078" cy="311116"/>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lang="lv-LV" sz="1200" kern="0" dirty="0">
                <a:solidFill>
                  <a:prstClr val="black"/>
                </a:solidFill>
                <a:latin typeface="Verdana" panose="020B0604030504040204" pitchFamily="34" charset="0"/>
                <a:ea typeface="Verdana" panose="020B0604030504040204" pitchFamily="34" charset="0"/>
              </a:rPr>
              <a:t>*PLE – pilna laika ekvivalents</a:t>
            </a:r>
            <a:endParaRPr kumimoji="0" lang="lv-LV" sz="12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9FEB0B3E-B2C6-4163-BBB9-553F100846F9}"/>
              </a:ext>
            </a:extLst>
          </p:cNvPr>
          <p:cNvSpPr/>
          <p:nvPr/>
        </p:nvSpPr>
        <p:spPr>
          <a:xfrm>
            <a:off x="1622226" y="4529270"/>
            <a:ext cx="6853057" cy="2127688"/>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2" name="Picture 11">
            <a:extLst>
              <a:ext uri="{FF2B5EF4-FFF2-40B4-BE49-F238E27FC236}">
                <a16:creationId xmlns:a16="http://schemas.microsoft.com/office/drawing/2014/main" id="{E72ABBCF-30B0-4E95-A961-D3CC898F4BCD}"/>
              </a:ext>
            </a:extLst>
          </p:cNvPr>
          <p:cNvPicPr>
            <a:picLocks noChangeAspect="1"/>
          </p:cNvPicPr>
          <p:nvPr/>
        </p:nvPicPr>
        <p:blipFill>
          <a:blip r:embed="rId5"/>
          <a:stretch>
            <a:fillRect/>
          </a:stretch>
        </p:blipFill>
        <p:spPr>
          <a:xfrm>
            <a:off x="1758961" y="4625705"/>
            <a:ext cx="5785605" cy="2127688"/>
          </a:xfrm>
          <a:prstGeom prst="rect">
            <a:avLst/>
          </a:prstGeom>
        </p:spPr>
      </p:pic>
      <p:pic>
        <p:nvPicPr>
          <p:cNvPr id="13" name="Picture 4" descr="Image result for checklist icon">
            <a:extLst>
              <a:ext uri="{FF2B5EF4-FFF2-40B4-BE49-F238E27FC236}">
                <a16:creationId xmlns:a16="http://schemas.microsoft.com/office/drawing/2014/main" id="{774D0C06-4FA2-4B46-9F53-CE9483322474}"/>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42543" y="3726611"/>
            <a:ext cx="491041" cy="492168"/>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664A9D98-8DB5-4494-8ED3-036BFF56ECB8}"/>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3049" y="2236553"/>
            <a:ext cx="491041" cy="492168"/>
          </a:xfrm>
          <a:prstGeom prst="rect">
            <a:avLst/>
          </a:prstGeom>
          <a:solidFill>
            <a:srgbClr val="FF9900"/>
          </a:solidFill>
          <a:ln>
            <a:noFill/>
          </a:ln>
        </p:spPr>
      </p:pic>
      <p:sp>
        <p:nvSpPr>
          <p:cNvPr id="15" name="Rectangle 14">
            <a:extLst>
              <a:ext uri="{FF2B5EF4-FFF2-40B4-BE49-F238E27FC236}">
                <a16:creationId xmlns:a16="http://schemas.microsoft.com/office/drawing/2014/main" id="{0A4F481F-9882-449A-AD10-88001720960C}"/>
              </a:ext>
            </a:extLst>
          </p:cNvPr>
          <p:cNvSpPr/>
          <p:nvPr/>
        </p:nvSpPr>
        <p:spPr>
          <a:xfrm>
            <a:off x="1615736" y="2890931"/>
            <a:ext cx="6867071" cy="844755"/>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Ja students projekta īstenošanas laikā pabeidz studijas (izņemot 4 mēnešus starp maģistrantūru un doktorantūru), viņš kļūst par izpildītāju;</a:t>
            </a:r>
          </a:p>
        </p:txBody>
      </p:sp>
      <p:pic>
        <p:nvPicPr>
          <p:cNvPr id="16" name="Picture 4" descr="Image result for checklist icon">
            <a:extLst>
              <a:ext uri="{FF2B5EF4-FFF2-40B4-BE49-F238E27FC236}">
                <a16:creationId xmlns:a16="http://schemas.microsoft.com/office/drawing/2014/main" id="{9152BDC6-698A-4A08-8B2C-2F867364A8D8}"/>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42543" y="2848692"/>
            <a:ext cx="491041" cy="492168"/>
          </a:xfrm>
          <a:prstGeom prst="rect">
            <a:avLst/>
          </a:prstGeom>
          <a:solidFill>
            <a:srgbClr val="FF9900"/>
          </a:solidFill>
          <a:ln>
            <a:noFill/>
          </a:ln>
        </p:spPr>
      </p:pic>
      <p:sp>
        <p:nvSpPr>
          <p:cNvPr id="3" name="Slaida numura vietturis 2">
            <a:extLst>
              <a:ext uri="{FF2B5EF4-FFF2-40B4-BE49-F238E27FC236}">
                <a16:creationId xmlns:a16="http://schemas.microsoft.com/office/drawing/2014/main" id="{0CD9CBCB-676B-3504-DC47-C66CE7EF10D7}"/>
              </a:ext>
            </a:extLst>
          </p:cNvPr>
          <p:cNvSpPr>
            <a:spLocks noGrp="1"/>
          </p:cNvSpPr>
          <p:nvPr>
            <p:ph type="sldNum" sz="quarter" idx="13"/>
          </p:nvPr>
        </p:nvSpPr>
        <p:spPr>
          <a:xfrm>
            <a:off x="8391970" y="6324600"/>
            <a:ext cx="447230" cy="304800"/>
          </a:xfrm>
        </p:spPr>
        <p:txBody>
          <a:bodyPr/>
          <a:lstStyle/>
          <a:p>
            <a:fld id="{87A82987-0D2F-4B65-8E41-A1B3FBDD2CF2}" type="slidenum">
              <a:rPr lang="en-US" altLang="lv-LV" smtClean="0"/>
              <a:pPr/>
              <a:t>25</a:t>
            </a:fld>
            <a:endParaRPr lang="en-US" altLang="lv-LV" dirty="0"/>
          </a:p>
        </p:txBody>
      </p:sp>
    </p:spTree>
    <p:extLst>
      <p:ext uri="{BB962C8B-B14F-4D97-AF65-F5344CB8AC3E}">
        <p14:creationId xmlns:p14="http://schemas.microsoft.com/office/powerpoint/2010/main" val="1021215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2159182" y="565209"/>
            <a:ext cx="4208429"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Finansējuma jautājumi</a:t>
            </a:r>
          </a:p>
          <a:p>
            <a:r>
              <a:rPr lang="lv-LV" sz="2000" dirty="0">
                <a:solidFill>
                  <a:schemeClr val="accent2">
                    <a:lumMod val="75000"/>
                  </a:schemeClr>
                </a:solidFill>
                <a:latin typeface="Verdana" panose="020B0604030504040204" pitchFamily="34" charset="0"/>
                <a:ea typeface="Verdana" panose="020B0604030504040204" pitchFamily="34" charset="0"/>
              </a:rPr>
              <a:t>Piemērs par PLE aprēķinu</a:t>
            </a:r>
            <a:endParaRPr lang="lv-LV" sz="2000" b="1" dirty="0">
              <a:solidFill>
                <a:schemeClr val="accent2">
                  <a:lumMod val="75000"/>
                </a:schemeClr>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509125" y="1521609"/>
            <a:ext cx="8040707" cy="740583"/>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Līguma 14.pielikumā papildus ir piemērs par PLE aprēķinu studējošiem.</a:t>
            </a:r>
          </a:p>
        </p:txBody>
      </p:sp>
      <p:graphicFrame>
        <p:nvGraphicFramePr>
          <p:cNvPr id="3" name="Table 2">
            <a:extLst>
              <a:ext uri="{FF2B5EF4-FFF2-40B4-BE49-F238E27FC236}">
                <a16:creationId xmlns:a16="http://schemas.microsoft.com/office/drawing/2014/main" id="{E3632002-A829-42CA-AE7E-0279FC18963A}"/>
              </a:ext>
            </a:extLst>
          </p:cNvPr>
          <p:cNvGraphicFramePr>
            <a:graphicFrameLocks noGrp="1"/>
          </p:cNvGraphicFramePr>
          <p:nvPr>
            <p:extLst>
              <p:ext uri="{D42A27DB-BD31-4B8C-83A1-F6EECF244321}">
                <p14:modId xmlns:p14="http://schemas.microsoft.com/office/powerpoint/2010/main" val="1502775089"/>
              </p:ext>
            </p:extLst>
          </p:nvPr>
        </p:nvGraphicFramePr>
        <p:xfrm>
          <a:off x="509125" y="2366160"/>
          <a:ext cx="8539182" cy="3907049"/>
        </p:xfrm>
        <a:graphic>
          <a:graphicData uri="http://schemas.openxmlformats.org/drawingml/2006/table">
            <a:tbl>
              <a:tblPr/>
              <a:tblGrid>
                <a:gridCol w="193797">
                  <a:extLst>
                    <a:ext uri="{9D8B030D-6E8A-4147-A177-3AD203B41FA5}">
                      <a16:colId xmlns:a16="http://schemas.microsoft.com/office/drawing/2014/main" val="1745404353"/>
                    </a:ext>
                  </a:extLst>
                </a:gridCol>
                <a:gridCol w="367408">
                  <a:extLst>
                    <a:ext uri="{9D8B030D-6E8A-4147-A177-3AD203B41FA5}">
                      <a16:colId xmlns:a16="http://schemas.microsoft.com/office/drawing/2014/main" val="2602627963"/>
                    </a:ext>
                  </a:extLst>
                </a:gridCol>
                <a:gridCol w="193797">
                  <a:extLst>
                    <a:ext uri="{9D8B030D-6E8A-4147-A177-3AD203B41FA5}">
                      <a16:colId xmlns:a16="http://schemas.microsoft.com/office/drawing/2014/main" val="2348945196"/>
                    </a:ext>
                  </a:extLst>
                </a:gridCol>
                <a:gridCol w="193797">
                  <a:extLst>
                    <a:ext uri="{9D8B030D-6E8A-4147-A177-3AD203B41FA5}">
                      <a16:colId xmlns:a16="http://schemas.microsoft.com/office/drawing/2014/main" val="3258959337"/>
                    </a:ext>
                  </a:extLst>
                </a:gridCol>
                <a:gridCol w="193797">
                  <a:extLst>
                    <a:ext uri="{9D8B030D-6E8A-4147-A177-3AD203B41FA5}">
                      <a16:colId xmlns:a16="http://schemas.microsoft.com/office/drawing/2014/main" val="2324058165"/>
                    </a:ext>
                  </a:extLst>
                </a:gridCol>
                <a:gridCol w="193797">
                  <a:extLst>
                    <a:ext uri="{9D8B030D-6E8A-4147-A177-3AD203B41FA5}">
                      <a16:colId xmlns:a16="http://schemas.microsoft.com/office/drawing/2014/main" val="3643346614"/>
                    </a:ext>
                  </a:extLst>
                </a:gridCol>
                <a:gridCol w="193797">
                  <a:extLst>
                    <a:ext uri="{9D8B030D-6E8A-4147-A177-3AD203B41FA5}">
                      <a16:colId xmlns:a16="http://schemas.microsoft.com/office/drawing/2014/main" val="3078230322"/>
                    </a:ext>
                  </a:extLst>
                </a:gridCol>
                <a:gridCol w="193797">
                  <a:extLst>
                    <a:ext uri="{9D8B030D-6E8A-4147-A177-3AD203B41FA5}">
                      <a16:colId xmlns:a16="http://schemas.microsoft.com/office/drawing/2014/main" val="3404525169"/>
                    </a:ext>
                  </a:extLst>
                </a:gridCol>
                <a:gridCol w="193797">
                  <a:extLst>
                    <a:ext uri="{9D8B030D-6E8A-4147-A177-3AD203B41FA5}">
                      <a16:colId xmlns:a16="http://schemas.microsoft.com/office/drawing/2014/main" val="1093375194"/>
                    </a:ext>
                  </a:extLst>
                </a:gridCol>
                <a:gridCol w="193797">
                  <a:extLst>
                    <a:ext uri="{9D8B030D-6E8A-4147-A177-3AD203B41FA5}">
                      <a16:colId xmlns:a16="http://schemas.microsoft.com/office/drawing/2014/main" val="145689038"/>
                    </a:ext>
                  </a:extLst>
                </a:gridCol>
                <a:gridCol w="193797">
                  <a:extLst>
                    <a:ext uri="{9D8B030D-6E8A-4147-A177-3AD203B41FA5}">
                      <a16:colId xmlns:a16="http://schemas.microsoft.com/office/drawing/2014/main" val="2886394385"/>
                    </a:ext>
                  </a:extLst>
                </a:gridCol>
                <a:gridCol w="193797">
                  <a:extLst>
                    <a:ext uri="{9D8B030D-6E8A-4147-A177-3AD203B41FA5}">
                      <a16:colId xmlns:a16="http://schemas.microsoft.com/office/drawing/2014/main" val="3809682277"/>
                    </a:ext>
                  </a:extLst>
                </a:gridCol>
                <a:gridCol w="193797">
                  <a:extLst>
                    <a:ext uri="{9D8B030D-6E8A-4147-A177-3AD203B41FA5}">
                      <a16:colId xmlns:a16="http://schemas.microsoft.com/office/drawing/2014/main" val="3917634236"/>
                    </a:ext>
                  </a:extLst>
                </a:gridCol>
                <a:gridCol w="193797">
                  <a:extLst>
                    <a:ext uri="{9D8B030D-6E8A-4147-A177-3AD203B41FA5}">
                      <a16:colId xmlns:a16="http://schemas.microsoft.com/office/drawing/2014/main" val="3029616163"/>
                    </a:ext>
                  </a:extLst>
                </a:gridCol>
                <a:gridCol w="193797">
                  <a:extLst>
                    <a:ext uri="{9D8B030D-6E8A-4147-A177-3AD203B41FA5}">
                      <a16:colId xmlns:a16="http://schemas.microsoft.com/office/drawing/2014/main" val="2051200694"/>
                    </a:ext>
                  </a:extLst>
                </a:gridCol>
                <a:gridCol w="193797">
                  <a:extLst>
                    <a:ext uri="{9D8B030D-6E8A-4147-A177-3AD203B41FA5}">
                      <a16:colId xmlns:a16="http://schemas.microsoft.com/office/drawing/2014/main" val="1597368762"/>
                    </a:ext>
                  </a:extLst>
                </a:gridCol>
                <a:gridCol w="193797">
                  <a:extLst>
                    <a:ext uri="{9D8B030D-6E8A-4147-A177-3AD203B41FA5}">
                      <a16:colId xmlns:a16="http://schemas.microsoft.com/office/drawing/2014/main" val="2923975965"/>
                    </a:ext>
                  </a:extLst>
                </a:gridCol>
                <a:gridCol w="193797">
                  <a:extLst>
                    <a:ext uri="{9D8B030D-6E8A-4147-A177-3AD203B41FA5}">
                      <a16:colId xmlns:a16="http://schemas.microsoft.com/office/drawing/2014/main" val="1554177866"/>
                    </a:ext>
                  </a:extLst>
                </a:gridCol>
                <a:gridCol w="193797">
                  <a:extLst>
                    <a:ext uri="{9D8B030D-6E8A-4147-A177-3AD203B41FA5}">
                      <a16:colId xmlns:a16="http://schemas.microsoft.com/office/drawing/2014/main" val="880423797"/>
                    </a:ext>
                  </a:extLst>
                </a:gridCol>
                <a:gridCol w="193797">
                  <a:extLst>
                    <a:ext uri="{9D8B030D-6E8A-4147-A177-3AD203B41FA5}">
                      <a16:colId xmlns:a16="http://schemas.microsoft.com/office/drawing/2014/main" val="1092418099"/>
                    </a:ext>
                  </a:extLst>
                </a:gridCol>
                <a:gridCol w="193797">
                  <a:extLst>
                    <a:ext uri="{9D8B030D-6E8A-4147-A177-3AD203B41FA5}">
                      <a16:colId xmlns:a16="http://schemas.microsoft.com/office/drawing/2014/main" val="3728449182"/>
                    </a:ext>
                  </a:extLst>
                </a:gridCol>
                <a:gridCol w="193797">
                  <a:extLst>
                    <a:ext uri="{9D8B030D-6E8A-4147-A177-3AD203B41FA5}">
                      <a16:colId xmlns:a16="http://schemas.microsoft.com/office/drawing/2014/main" val="2743708254"/>
                    </a:ext>
                  </a:extLst>
                </a:gridCol>
                <a:gridCol w="193797">
                  <a:extLst>
                    <a:ext uri="{9D8B030D-6E8A-4147-A177-3AD203B41FA5}">
                      <a16:colId xmlns:a16="http://schemas.microsoft.com/office/drawing/2014/main" val="1719436414"/>
                    </a:ext>
                  </a:extLst>
                </a:gridCol>
                <a:gridCol w="193797">
                  <a:extLst>
                    <a:ext uri="{9D8B030D-6E8A-4147-A177-3AD203B41FA5}">
                      <a16:colId xmlns:a16="http://schemas.microsoft.com/office/drawing/2014/main" val="4181338729"/>
                    </a:ext>
                  </a:extLst>
                </a:gridCol>
                <a:gridCol w="193797">
                  <a:extLst>
                    <a:ext uri="{9D8B030D-6E8A-4147-A177-3AD203B41FA5}">
                      <a16:colId xmlns:a16="http://schemas.microsoft.com/office/drawing/2014/main" val="1551690404"/>
                    </a:ext>
                  </a:extLst>
                </a:gridCol>
                <a:gridCol w="193797">
                  <a:extLst>
                    <a:ext uri="{9D8B030D-6E8A-4147-A177-3AD203B41FA5}">
                      <a16:colId xmlns:a16="http://schemas.microsoft.com/office/drawing/2014/main" val="1546841484"/>
                    </a:ext>
                  </a:extLst>
                </a:gridCol>
                <a:gridCol w="193797">
                  <a:extLst>
                    <a:ext uri="{9D8B030D-6E8A-4147-A177-3AD203B41FA5}">
                      <a16:colId xmlns:a16="http://schemas.microsoft.com/office/drawing/2014/main" val="2074042787"/>
                    </a:ext>
                  </a:extLst>
                </a:gridCol>
                <a:gridCol w="193797">
                  <a:extLst>
                    <a:ext uri="{9D8B030D-6E8A-4147-A177-3AD203B41FA5}">
                      <a16:colId xmlns:a16="http://schemas.microsoft.com/office/drawing/2014/main" val="853854027"/>
                    </a:ext>
                  </a:extLst>
                </a:gridCol>
                <a:gridCol w="193797">
                  <a:extLst>
                    <a:ext uri="{9D8B030D-6E8A-4147-A177-3AD203B41FA5}">
                      <a16:colId xmlns:a16="http://schemas.microsoft.com/office/drawing/2014/main" val="1734761616"/>
                    </a:ext>
                  </a:extLst>
                </a:gridCol>
                <a:gridCol w="193797">
                  <a:extLst>
                    <a:ext uri="{9D8B030D-6E8A-4147-A177-3AD203B41FA5}">
                      <a16:colId xmlns:a16="http://schemas.microsoft.com/office/drawing/2014/main" val="822277533"/>
                    </a:ext>
                  </a:extLst>
                </a:gridCol>
                <a:gridCol w="193797">
                  <a:extLst>
                    <a:ext uri="{9D8B030D-6E8A-4147-A177-3AD203B41FA5}">
                      <a16:colId xmlns:a16="http://schemas.microsoft.com/office/drawing/2014/main" val="1652521584"/>
                    </a:ext>
                  </a:extLst>
                </a:gridCol>
                <a:gridCol w="193797">
                  <a:extLst>
                    <a:ext uri="{9D8B030D-6E8A-4147-A177-3AD203B41FA5}">
                      <a16:colId xmlns:a16="http://schemas.microsoft.com/office/drawing/2014/main" val="2937523625"/>
                    </a:ext>
                  </a:extLst>
                </a:gridCol>
                <a:gridCol w="193797">
                  <a:extLst>
                    <a:ext uri="{9D8B030D-6E8A-4147-A177-3AD203B41FA5}">
                      <a16:colId xmlns:a16="http://schemas.microsoft.com/office/drawing/2014/main" val="3187382038"/>
                    </a:ext>
                  </a:extLst>
                </a:gridCol>
                <a:gridCol w="193797">
                  <a:extLst>
                    <a:ext uri="{9D8B030D-6E8A-4147-A177-3AD203B41FA5}">
                      <a16:colId xmlns:a16="http://schemas.microsoft.com/office/drawing/2014/main" val="3816319452"/>
                    </a:ext>
                  </a:extLst>
                </a:gridCol>
                <a:gridCol w="193797">
                  <a:extLst>
                    <a:ext uri="{9D8B030D-6E8A-4147-A177-3AD203B41FA5}">
                      <a16:colId xmlns:a16="http://schemas.microsoft.com/office/drawing/2014/main" val="2815113411"/>
                    </a:ext>
                  </a:extLst>
                </a:gridCol>
                <a:gridCol w="193797">
                  <a:extLst>
                    <a:ext uri="{9D8B030D-6E8A-4147-A177-3AD203B41FA5}">
                      <a16:colId xmlns:a16="http://schemas.microsoft.com/office/drawing/2014/main" val="2170676913"/>
                    </a:ext>
                  </a:extLst>
                </a:gridCol>
                <a:gridCol w="193797">
                  <a:extLst>
                    <a:ext uri="{9D8B030D-6E8A-4147-A177-3AD203B41FA5}">
                      <a16:colId xmlns:a16="http://schemas.microsoft.com/office/drawing/2014/main" val="4144054896"/>
                    </a:ext>
                  </a:extLst>
                </a:gridCol>
                <a:gridCol w="193797">
                  <a:extLst>
                    <a:ext uri="{9D8B030D-6E8A-4147-A177-3AD203B41FA5}">
                      <a16:colId xmlns:a16="http://schemas.microsoft.com/office/drawing/2014/main" val="3379221422"/>
                    </a:ext>
                  </a:extLst>
                </a:gridCol>
                <a:gridCol w="193797">
                  <a:extLst>
                    <a:ext uri="{9D8B030D-6E8A-4147-A177-3AD203B41FA5}">
                      <a16:colId xmlns:a16="http://schemas.microsoft.com/office/drawing/2014/main" val="3786426389"/>
                    </a:ext>
                  </a:extLst>
                </a:gridCol>
                <a:gridCol w="193797">
                  <a:extLst>
                    <a:ext uri="{9D8B030D-6E8A-4147-A177-3AD203B41FA5}">
                      <a16:colId xmlns:a16="http://schemas.microsoft.com/office/drawing/2014/main" val="2512195302"/>
                    </a:ext>
                  </a:extLst>
                </a:gridCol>
                <a:gridCol w="193797">
                  <a:extLst>
                    <a:ext uri="{9D8B030D-6E8A-4147-A177-3AD203B41FA5}">
                      <a16:colId xmlns:a16="http://schemas.microsoft.com/office/drawing/2014/main" val="3069327850"/>
                    </a:ext>
                  </a:extLst>
                </a:gridCol>
                <a:gridCol w="193797">
                  <a:extLst>
                    <a:ext uri="{9D8B030D-6E8A-4147-A177-3AD203B41FA5}">
                      <a16:colId xmlns:a16="http://schemas.microsoft.com/office/drawing/2014/main" val="338259791"/>
                    </a:ext>
                  </a:extLst>
                </a:gridCol>
                <a:gridCol w="226097">
                  <a:extLst>
                    <a:ext uri="{9D8B030D-6E8A-4147-A177-3AD203B41FA5}">
                      <a16:colId xmlns:a16="http://schemas.microsoft.com/office/drawing/2014/main" val="584748912"/>
                    </a:ext>
                  </a:extLst>
                </a:gridCol>
              </a:tblGrid>
              <a:tr h="73408">
                <a:tc gridSpan="7">
                  <a:txBody>
                    <a:bodyPr/>
                    <a:lstStyle/>
                    <a:p>
                      <a:pPr algn="ctr" fontAlgn="b"/>
                      <a:r>
                        <a:rPr lang="lv-LV" sz="400" b="1" i="0" u="none" strike="noStrike">
                          <a:solidFill>
                            <a:srgbClr val="FF0000"/>
                          </a:solidFill>
                          <a:effectLst/>
                          <a:latin typeface="Times New Roman" panose="02020603050405020304" pitchFamily="18" charset="0"/>
                        </a:rPr>
                        <a:t>PIEMĒRS</a:t>
                      </a:r>
                    </a:p>
                  </a:txBody>
                  <a:tcPr marL="2918" marR="2918" marT="2918" marB="0" anchor="b">
                    <a:lnL>
                      <a:noFill/>
                    </a:lnL>
                    <a:lnR>
                      <a:noFill/>
                    </a:lnR>
                    <a:lnT>
                      <a:noFill/>
                    </a:lnT>
                    <a:lnB>
                      <a:noFill/>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extLst>
                  <a:ext uri="{0D108BD9-81ED-4DB2-BD59-A6C34878D82A}">
                    <a16:rowId xmlns:a16="http://schemas.microsoft.com/office/drawing/2014/main" val="744541277"/>
                  </a:ext>
                </a:extLst>
              </a:tr>
              <a:tr h="221344">
                <a:tc gridSpan="42">
                  <a:txBody>
                    <a:bodyPr/>
                    <a:lstStyle/>
                    <a:p>
                      <a:pPr algn="r" fontAlgn="b"/>
                      <a:r>
                        <a:rPr lang="lv-LV" sz="400" b="0" i="0" u="none" strike="noStrike">
                          <a:solidFill>
                            <a:srgbClr val="000000"/>
                          </a:solidFill>
                          <a:effectLst/>
                          <a:latin typeface="Times New Roman" panose="02020603050405020304" pitchFamily="18" charset="0"/>
                        </a:rPr>
                        <a:t>14. pielikums</a:t>
                      </a:r>
                      <a:br>
                        <a:rPr lang="lv-LV" sz="400" b="0" i="0" u="none" strike="noStrike">
                          <a:solidFill>
                            <a:srgbClr val="000000"/>
                          </a:solidFill>
                          <a:effectLst/>
                          <a:latin typeface="Times New Roman" panose="02020603050405020304" pitchFamily="18" charset="0"/>
                        </a:rPr>
                      </a:br>
                      <a:r>
                        <a:rPr lang="lv-LV" sz="400" b="0" i="0" u="none" strike="noStrike">
                          <a:solidFill>
                            <a:srgbClr val="000000"/>
                          </a:solidFill>
                          <a:effectLst/>
                          <a:latin typeface="Times New Roman" panose="02020603050405020304" pitchFamily="18" charset="0"/>
                        </a:rPr>
                        <a:t>(datums) līgumam Nr. _________ "Par valsts programmu “Letonika latviskas un eiropeiskas sabiedrības attīstībai” projekta īstenošanu” 2025. - 2028. gadam projekta īstenošanu”</a:t>
                      </a: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extLst>
                  <a:ext uri="{0D108BD9-81ED-4DB2-BD59-A6C34878D82A}">
                    <a16:rowId xmlns:a16="http://schemas.microsoft.com/office/drawing/2014/main" val="419931140"/>
                  </a:ext>
                </a:extLst>
              </a:tr>
              <a:tr h="73782">
                <a:tc gridSpan="42">
                  <a:txBody>
                    <a:bodyPr/>
                    <a:lstStyle/>
                    <a:p>
                      <a:pPr algn="ctr" fontAlgn="b"/>
                      <a:r>
                        <a:rPr lang="lv-LV" sz="400" b="1" i="0" u="none" strike="noStrike">
                          <a:solidFill>
                            <a:srgbClr val="000000"/>
                          </a:solidFill>
                          <a:effectLst/>
                          <a:latin typeface="Times New Roman" panose="02020603050405020304" pitchFamily="18" charset="0"/>
                        </a:rPr>
                        <a:t>Zinātniskās grupas saraksts</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802076885"/>
                  </a:ext>
                </a:extLst>
              </a:tr>
              <a:tr h="73782">
                <a:tc rowSpan="3" gridSpan="2">
                  <a:txBody>
                    <a:bodyPr/>
                    <a:lstStyle/>
                    <a:p>
                      <a:pPr algn="ctr" fontAlgn="ctr"/>
                      <a:r>
                        <a:rPr lang="lv-LV" sz="400" b="0" i="0" u="none" strike="noStrike">
                          <a:solidFill>
                            <a:srgbClr val="000000"/>
                          </a:solidFill>
                          <a:effectLst/>
                          <a:latin typeface="Times New Roman" panose="02020603050405020304" pitchFamily="18" charset="0"/>
                        </a:rPr>
                        <a:t>Projektā ieņemamais amats</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lv-LV"/>
                    </a:p>
                  </a:txBody>
                  <a:tcPr/>
                </a:tc>
                <a:tc rowSpan="3" gridSpan="2">
                  <a:txBody>
                    <a:bodyPr/>
                    <a:lstStyle/>
                    <a:p>
                      <a:pPr algn="ctr" fontAlgn="ctr"/>
                      <a:r>
                        <a:rPr lang="lv-LV" sz="400" b="0" i="0" u="none" strike="noStrike">
                          <a:solidFill>
                            <a:srgbClr val="000000"/>
                          </a:solidFill>
                          <a:effectLst/>
                          <a:latin typeface="Times New Roman" panose="02020603050405020304" pitchFamily="18" charset="0"/>
                        </a:rPr>
                        <a:t>Vārds, uzvārds</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lv-LV"/>
                    </a:p>
                  </a:txBody>
                  <a:tcPr/>
                </a:tc>
                <a:tc rowSpan="3">
                  <a:txBody>
                    <a:bodyPr/>
                    <a:lstStyle/>
                    <a:p>
                      <a:pPr algn="ctr" fontAlgn="ctr"/>
                      <a:r>
                        <a:rPr lang="lv-LV" sz="400" b="0" i="0" u="none" strike="noStrike">
                          <a:solidFill>
                            <a:srgbClr val="000000"/>
                          </a:solidFill>
                          <a:effectLst/>
                          <a:latin typeface="Times New Roman" panose="02020603050405020304" pitchFamily="18" charset="0"/>
                        </a:rPr>
                        <a:t>Jaunais zinātnieks (atzīmēt ar "x")</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7">
                  <a:txBody>
                    <a:bodyPr/>
                    <a:lstStyle/>
                    <a:p>
                      <a:pPr algn="ctr" fontAlgn="ctr"/>
                      <a:r>
                        <a:rPr lang="lv-LV" sz="400" b="0" i="0" u="none" strike="noStrike">
                          <a:solidFill>
                            <a:srgbClr val="000000"/>
                          </a:solidFill>
                          <a:effectLst/>
                          <a:latin typeface="Times New Roman" panose="02020603050405020304" pitchFamily="18" charset="0"/>
                        </a:rPr>
                        <a:t>Nostrādāto stundu skaits</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80423303"/>
                  </a:ext>
                </a:extLst>
              </a:tr>
              <a:tr h="73782">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Gadi</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2025</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12">
                  <a:txBody>
                    <a:bodyPr/>
                    <a:lstStyle/>
                    <a:p>
                      <a:pPr algn="ctr" fontAlgn="ctr"/>
                      <a:r>
                        <a:rPr lang="lv-LV" sz="400" b="0" i="0" u="none" strike="noStrike">
                          <a:solidFill>
                            <a:srgbClr val="000000"/>
                          </a:solidFill>
                          <a:effectLst/>
                          <a:latin typeface="Times New Roman" panose="02020603050405020304" pitchFamily="18" charset="0"/>
                        </a:rPr>
                        <a:t>2026</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12">
                  <a:txBody>
                    <a:bodyPr/>
                    <a:lstStyle/>
                    <a:p>
                      <a:pPr algn="ctr" fontAlgn="ctr"/>
                      <a:r>
                        <a:rPr lang="lv-LV" sz="400" b="0" i="0" u="none" strike="noStrike">
                          <a:solidFill>
                            <a:srgbClr val="000000"/>
                          </a:solidFill>
                          <a:effectLst/>
                          <a:latin typeface="Times New Roman" panose="02020603050405020304" pitchFamily="18" charset="0"/>
                        </a:rPr>
                        <a:t>2027</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11">
                  <a:txBody>
                    <a:bodyPr/>
                    <a:lstStyle/>
                    <a:p>
                      <a:pPr algn="ctr" fontAlgn="ctr"/>
                      <a:r>
                        <a:rPr lang="lv-LV" sz="400" b="0" i="0" u="none" strike="noStrike">
                          <a:solidFill>
                            <a:srgbClr val="000000"/>
                          </a:solidFill>
                          <a:effectLst/>
                          <a:latin typeface="Times New Roman" panose="02020603050405020304" pitchFamily="18" charset="0"/>
                        </a:rPr>
                        <a:t>2028</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519863506"/>
                  </a:ext>
                </a:extLst>
              </a:tr>
              <a:tr h="206064">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Mēneši</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3.</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7.</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11.</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3.</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7.</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11.</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3.</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7.</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11.</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514948734"/>
                  </a:ext>
                </a:extLst>
              </a:tr>
              <a:tr h="214636">
                <a:tc gridSpan="2">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stundu skaits mēnesī</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400" b="0" i="0" u="none" strike="noStrike">
                          <a:solidFill>
                            <a:srgbClr val="000000"/>
                          </a:solidFill>
                          <a:effectLst/>
                          <a:latin typeface="Times New Roman" panose="02020603050405020304" pitchFamily="18" charset="0"/>
                        </a:rPr>
                        <a:t>6024</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24262436"/>
                  </a:ext>
                </a:extLst>
              </a:tr>
              <a:tr h="158518">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49073273"/>
                  </a:ext>
                </a:extLst>
              </a:tr>
              <a:tr h="158518">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400" b="0" i="0" u="none" strike="noStrike">
                          <a:solidFill>
                            <a:srgbClr val="000000"/>
                          </a:solidFill>
                          <a:effectLst/>
                          <a:latin typeface="Times New Roman" panose="02020603050405020304" pitchFamily="18" charset="0"/>
                        </a:rPr>
                        <a:t>0,05</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solidFill>
                      <a:srgbClr val="FFF2CC"/>
                    </a:solidFill>
                  </a:tcPr>
                </a:tc>
                <a:extLst>
                  <a:ext uri="{0D108BD9-81ED-4DB2-BD59-A6C34878D82A}">
                    <a16:rowId xmlns:a16="http://schemas.microsoft.com/office/drawing/2014/main" val="3841449206"/>
                  </a:ext>
                </a:extLst>
              </a:tr>
              <a:tr h="182889">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2</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0,27</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44000574"/>
                  </a:ext>
                </a:extLst>
              </a:tr>
              <a:tr h="171932">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3</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23</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50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90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0,54</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180359793"/>
                  </a:ext>
                </a:extLst>
              </a:tr>
              <a:tr h="152705">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0,25</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153643863"/>
                  </a:ext>
                </a:extLst>
              </a:tr>
              <a:tr h="171932">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5</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80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0,96</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60592536"/>
                  </a:ext>
                </a:extLst>
              </a:tr>
              <a:tr h="73408">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4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300" b="0" i="0" u="none" strike="noStrike">
                        <a:solidFill>
                          <a:srgbClr val="000000"/>
                        </a:solidFill>
                        <a:effectLst/>
                        <a:latin typeface="Times New Roman" panose="02020603050405020304" pitchFamily="18" charset="0"/>
                      </a:endParaRPr>
                    </a:p>
                  </a:txBody>
                  <a:tcPr marL="2918" marR="2918" marT="2918"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lv-LV" sz="300" b="0" i="0" u="none" strike="noStrike">
                        <a:solidFill>
                          <a:srgbClr val="000000"/>
                        </a:solidFill>
                        <a:effectLst/>
                        <a:latin typeface="Times New Roman" panose="02020603050405020304" pitchFamily="18" charset="0"/>
                      </a:endParaRP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extLst>
                  <a:ext uri="{0D108BD9-81ED-4DB2-BD59-A6C34878D82A}">
                    <a16:rowId xmlns:a16="http://schemas.microsoft.com/office/drawing/2014/main" val="2604638769"/>
                  </a:ext>
                </a:extLst>
              </a:tr>
              <a:tr h="143463">
                <a:tc gridSpan="6">
                  <a:txBody>
                    <a:bodyPr/>
                    <a:lstStyle/>
                    <a:p>
                      <a:pPr algn="ctr" fontAlgn="b"/>
                      <a:r>
                        <a:rPr lang="lv-LV" sz="400" b="0" i="0" u="none" strike="noStrike">
                          <a:solidFill>
                            <a:srgbClr val="000000"/>
                          </a:solidFill>
                          <a:effectLst/>
                          <a:latin typeface="Times New Roman" panose="02020603050405020304" pitchFamily="18" charset="0"/>
                        </a:rPr>
                        <a:t>Lai pārskatāmāk, norādīta katra mēneša 0,25 slodze stundu izteiksmē</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r" fontAlgn="b"/>
                      <a:r>
                        <a:rPr lang="lv-LV" sz="400" b="0" i="0" u="none" strike="noStrike">
                          <a:solidFill>
                            <a:srgbClr val="000000"/>
                          </a:solidFill>
                          <a:effectLst/>
                          <a:latin typeface="Times New Roman" panose="02020603050405020304" pitchFamily="18" charset="0"/>
                        </a:rPr>
                        <a:t>37,50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40,00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39,50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38,00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39,75</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46,00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39,75</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39,50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40,00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40,00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40,00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40,00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46,00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36,00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46,00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44,00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lv-LV" sz="400" b="0" i="0" u="none" strike="noStrike">
                          <a:solidFill>
                            <a:srgbClr val="000000"/>
                          </a:solidFill>
                          <a:effectLst/>
                          <a:latin typeface="Times New Roman" panose="02020603050405020304" pitchFamily="18" charset="0"/>
                        </a:rPr>
                        <a:t>42,00</a:t>
                      </a:r>
                    </a:p>
                  </a:txBody>
                  <a:tcPr marL="2918" marR="2918" marT="29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48998433"/>
                  </a:ext>
                </a:extLst>
              </a:tr>
              <a:tr h="73408">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lv-LV" sz="400" b="0" i="0" u="none" strike="noStrike">
                          <a:solidFill>
                            <a:srgbClr val="000000"/>
                          </a:solidFill>
                          <a:effectLst/>
                          <a:latin typeface="Times New Roman" panose="02020603050405020304" pitchFamily="18" charset="0"/>
                        </a:rPr>
                        <a:t> </a:t>
                      </a:r>
                    </a:p>
                  </a:txBody>
                  <a:tcPr marL="2918" marR="2918" marT="2918" marB="0" anchor="b">
                    <a:lnL>
                      <a:noFill/>
                    </a:lnL>
                    <a:lnR>
                      <a:noFill/>
                    </a:lnR>
                    <a:lnT>
                      <a:noFill/>
                    </a:lnT>
                    <a:lnB>
                      <a:noFill/>
                    </a:lnB>
                    <a:solidFill>
                      <a:srgbClr val="FFF2CC"/>
                    </a:solidFill>
                  </a:tcPr>
                </a:tc>
                <a:extLst>
                  <a:ext uri="{0D108BD9-81ED-4DB2-BD59-A6C34878D82A}">
                    <a16:rowId xmlns:a16="http://schemas.microsoft.com/office/drawing/2014/main" val="2167637012"/>
                  </a:ext>
                </a:extLst>
              </a:tr>
              <a:tr h="73408">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extLst>
                  <a:ext uri="{0D108BD9-81ED-4DB2-BD59-A6C34878D82A}">
                    <a16:rowId xmlns:a16="http://schemas.microsoft.com/office/drawing/2014/main" val="2804850440"/>
                  </a:ext>
                </a:extLst>
              </a:tr>
              <a:tr h="73782">
                <a:tc gridSpan="42">
                  <a:txBody>
                    <a:bodyPr/>
                    <a:lstStyle/>
                    <a:p>
                      <a:pPr algn="ctr" fontAlgn="b"/>
                      <a:r>
                        <a:rPr lang="lv-LV" sz="400" b="1" i="0" u="none" strike="noStrike">
                          <a:solidFill>
                            <a:srgbClr val="000000"/>
                          </a:solidFill>
                          <a:effectLst/>
                          <a:latin typeface="Times New Roman" panose="02020603050405020304" pitchFamily="18" charset="0"/>
                        </a:rPr>
                        <a:t>Zinātniskās grupas saraksts</a:t>
                      </a:r>
                    </a:p>
                  </a:txBody>
                  <a:tcPr marL="2918" marR="2918" marT="291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a:noFill/>
                    </a:lnL>
                    <a:lnR>
                      <a:noFill/>
                    </a:lnR>
                    <a:lnT>
                      <a:noFill/>
                    </a:lnT>
                    <a:lnB>
                      <a:noFill/>
                    </a:lnB>
                  </a:tcPr>
                </a:tc>
                <a:extLst>
                  <a:ext uri="{0D108BD9-81ED-4DB2-BD59-A6C34878D82A}">
                    <a16:rowId xmlns:a16="http://schemas.microsoft.com/office/drawing/2014/main" val="2648357568"/>
                  </a:ext>
                </a:extLst>
              </a:tr>
              <a:tr h="73782">
                <a:tc rowSpan="3" gridSpan="2">
                  <a:txBody>
                    <a:bodyPr/>
                    <a:lstStyle/>
                    <a:p>
                      <a:pPr algn="ctr" fontAlgn="ctr"/>
                      <a:r>
                        <a:rPr lang="lv-LV" sz="400" b="0" i="0" u="none" strike="noStrike">
                          <a:solidFill>
                            <a:srgbClr val="000000"/>
                          </a:solidFill>
                          <a:effectLst/>
                          <a:latin typeface="Times New Roman" panose="02020603050405020304" pitchFamily="18" charset="0"/>
                        </a:rPr>
                        <a:t>Projektā ieņemamais amats</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lv-LV"/>
                    </a:p>
                  </a:txBody>
                  <a:tcPr/>
                </a:tc>
                <a:tc rowSpan="3" gridSpan="2">
                  <a:txBody>
                    <a:bodyPr/>
                    <a:lstStyle/>
                    <a:p>
                      <a:pPr algn="ctr" fontAlgn="ctr"/>
                      <a:r>
                        <a:rPr lang="lv-LV" sz="400" b="0" i="0" u="none" strike="noStrike">
                          <a:solidFill>
                            <a:srgbClr val="000000"/>
                          </a:solidFill>
                          <a:effectLst/>
                          <a:latin typeface="Times New Roman" panose="02020603050405020304" pitchFamily="18" charset="0"/>
                        </a:rPr>
                        <a:t>Vārds, uzvārds</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lv-LV"/>
                    </a:p>
                  </a:txBody>
                  <a:tcPr/>
                </a:tc>
                <a:tc rowSpan="3">
                  <a:txBody>
                    <a:bodyPr/>
                    <a:lstStyle/>
                    <a:p>
                      <a:pPr algn="ctr" fontAlgn="ctr"/>
                      <a:r>
                        <a:rPr lang="lv-LV" sz="400" b="0" i="0" u="none" strike="noStrike">
                          <a:solidFill>
                            <a:srgbClr val="000000"/>
                          </a:solidFill>
                          <a:effectLst/>
                          <a:latin typeface="Times New Roman" panose="02020603050405020304" pitchFamily="18" charset="0"/>
                        </a:rPr>
                        <a:t>Jaunais zinātnieks (atzīmēt ar "x")</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7">
                  <a:txBody>
                    <a:bodyPr/>
                    <a:lstStyle/>
                    <a:p>
                      <a:pPr algn="ctr" fontAlgn="ctr"/>
                      <a:r>
                        <a:rPr lang="lv-LV" sz="400" b="0" i="0" u="none" strike="noStrike">
                          <a:solidFill>
                            <a:srgbClr val="000000"/>
                          </a:solidFill>
                          <a:effectLst/>
                          <a:latin typeface="Times New Roman" panose="02020603050405020304" pitchFamily="18" charset="0"/>
                        </a:rPr>
                        <a:t>Nostrādāto stundu skaits</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281459023"/>
                  </a:ext>
                </a:extLst>
              </a:tr>
              <a:tr h="73782">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Gadi</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2025</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12">
                  <a:txBody>
                    <a:bodyPr/>
                    <a:lstStyle/>
                    <a:p>
                      <a:pPr algn="ctr" fontAlgn="ctr"/>
                      <a:r>
                        <a:rPr lang="lv-LV" sz="400" b="0" i="0" u="none" strike="noStrike">
                          <a:solidFill>
                            <a:srgbClr val="000000"/>
                          </a:solidFill>
                          <a:effectLst/>
                          <a:latin typeface="Times New Roman" panose="02020603050405020304" pitchFamily="18" charset="0"/>
                        </a:rPr>
                        <a:t>2026</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12">
                  <a:txBody>
                    <a:bodyPr/>
                    <a:lstStyle/>
                    <a:p>
                      <a:pPr algn="ctr" fontAlgn="ctr"/>
                      <a:r>
                        <a:rPr lang="lv-LV" sz="400" b="0" i="0" u="none" strike="noStrike">
                          <a:solidFill>
                            <a:srgbClr val="000000"/>
                          </a:solidFill>
                          <a:effectLst/>
                          <a:latin typeface="Times New Roman" panose="02020603050405020304" pitchFamily="18" charset="0"/>
                        </a:rPr>
                        <a:t>2027</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11">
                  <a:txBody>
                    <a:bodyPr/>
                    <a:lstStyle/>
                    <a:p>
                      <a:pPr algn="ctr" fontAlgn="ctr"/>
                      <a:r>
                        <a:rPr lang="lv-LV" sz="400" b="0" i="0" u="none" strike="noStrike">
                          <a:solidFill>
                            <a:srgbClr val="000000"/>
                          </a:solidFill>
                          <a:effectLst/>
                          <a:latin typeface="Times New Roman" panose="02020603050405020304" pitchFamily="18" charset="0"/>
                        </a:rPr>
                        <a:t>2028</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77673744"/>
                  </a:ext>
                </a:extLst>
              </a:tr>
              <a:tr h="206064">
                <a:tc gridSpan="2" vMerge="1">
                  <a:txBody>
                    <a:bodyPr/>
                    <a:lstStyle/>
                    <a:p>
                      <a:endParaRPr lang="lv-LV"/>
                    </a:p>
                  </a:txBody>
                  <a:tcPr/>
                </a:tc>
                <a:tc hMerge="1" vMerge="1">
                  <a:txBody>
                    <a:bodyPr/>
                    <a:lstStyle/>
                    <a:p>
                      <a:endParaRPr lang="lv-LV"/>
                    </a:p>
                  </a:txBody>
                  <a:tcPr/>
                </a:tc>
                <a:tc gridSpan="2" vMerge="1">
                  <a:txBody>
                    <a:bodyPr/>
                    <a:lstStyle/>
                    <a:p>
                      <a:endParaRPr lang="lv-LV"/>
                    </a:p>
                  </a:txBody>
                  <a:tcPr/>
                </a:tc>
                <a:tc hMerge="1" vMerge="1">
                  <a:txBody>
                    <a:bodyPr/>
                    <a:lstStyle/>
                    <a:p>
                      <a:endParaRPr lang="lv-LV"/>
                    </a:p>
                  </a:txBody>
                  <a:tcPr/>
                </a:tc>
                <a:tc v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Mēneši</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09.</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3.</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7.</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11.</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666142336"/>
                  </a:ext>
                </a:extLst>
              </a:tr>
              <a:tr h="214636">
                <a:tc gridSpan="2">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stundu skaits mēnesī</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lv-LV" sz="400" b="1" i="0" u="none" strike="noStrike">
                          <a:solidFill>
                            <a:srgbClr val="FF0000"/>
                          </a:solidFill>
                          <a:effectLst/>
                          <a:latin typeface="Times New Roman" panose="02020603050405020304" pitchFamily="18" charset="0"/>
                        </a:rPr>
                        <a:t>2,642472</a:t>
                      </a:r>
                    </a:p>
                  </a:txBody>
                  <a:tcPr marL="2918" marR="2918" marT="2918"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67274998"/>
                  </a:ext>
                </a:extLst>
              </a:tr>
              <a:tr h="158518">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1</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234189189"/>
                  </a:ext>
                </a:extLst>
              </a:tr>
              <a:tr h="158518">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12192598"/>
                  </a:ext>
                </a:extLst>
              </a:tr>
              <a:tr h="143463">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2</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058828676"/>
                  </a:ext>
                </a:extLst>
              </a:tr>
              <a:tr h="147562">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3</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159</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23</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50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28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90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60066393"/>
                  </a:ext>
                </a:extLst>
              </a:tr>
              <a:tr h="196303">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39,75</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39,5</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36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42</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400" b="0" i="0" u="none" strike="noStrike">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664093994"/>
                  </a:ext>
                </a:extLst>
              </a:tr>
              <a:tr h="163660">
                <a:tc gridSpan="2">
                  <a:txBody>
                    <a:bodyPr/>
                    <a:lstStyle/>
                    <a:p>
                      <a:pPr algn="ctr" fontAlgn="ctr"/>
                      <a:r>
                        <a:rPr lang="lv-LV" sz="400" b="0" i="0" u="none" strike="noStrike">
                          <a:solidFill>
                            <a:srgbClr val="000000"/>
                          </a:solidFill>
                          <a:effectLst/>
                          <a:latin typeface="Times New Roman" panose="02020603050405020304" pitchFamily="18" charset="0"/>
                        </a:rPr>
                        <a:t>Projekta izpildītājs - studējošais</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gridSpan="2">
                  <a:txBody>
                    <a:bodyPr/>
                    <a:lstStyle/>
                    <a:p>
                      <a:pPr algn="ctr" fontAlgn="ctr"/>
                      <a:r>
                        <a:rPr lang="lv-LV" sz="400" b="0" i="0" u="none" strike="noStrike">
                          <a:solidFill>
                            <a:srgbClr val="000000"/>
                          </a:solidFill>
                          <a:effectLst/>
                          <a:latin typeface="Times New Roman" panose="02020603050405020304" pitchFamily="18" charset="0"/>
                        </a:rPr>
                        <a:t>5</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4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lv-LV" sz="300" b="0" i="0" u="none" strike="noStrike">
                          <a:solidFill>
                            <a:srgbClr val="000000"/>
                          </a:solidFill>
                          <a:effectLst/>
                          <a:latin typeface="Times New Roman" panose="02020603050405020304" pitchFamily="18" charset="0"/>
                        </a:rPr>
                        <a:t>150</a:t>
                      </a:r>
                    </a:p>
                  </a:txBody>
                  <a:tcPr marL="2918" marR="2918" marT="2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80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 </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160</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144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184</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176</a:t>
                      </a:r>
                    </a:p>
                  </a:txBody>
                  <a:tcPr marL="2918" marR="2918" marT="291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lv-LV" sz="300" b="0" i="0" u="none" strike="noStrike">
                          <a:solidFill>
                            <a:srgbClr val="000000"/>
                          </a:solidFill>
                          <a:effectLst/>
                          <a:latin typeface="Times New Roman" panose="02020603050405020304" pitchFamily="18" charset="0"/>
                        </a:rPr>
                        <a:t>168</a:t>
                      </a:r>
                    </a:p>
                  </a:txBody>
                  <a:tcPr marL="2918" marR="2918" marT="291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lv-LV" sz="400" b="0" i="0" u="none" strike="noStrike" dirty="0">
                        <a:solidFill>
                          <a:srgbClr val="000000"/>
                        </a:solidFill>
                        <a:effectLst/>
                        <a:latin typeface="Times New Roman" panose="02020603050405020304" pitchFamily="18" charset="0"/>
                      </a:endParaRPr>
                    </a:p>
                  </a:txBody>
                  <a:tcPr marL="2918" marR="2918" marT="2918"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027643150"/>
                  </a:ext>
                </a:extLst>
              </a:tr>
            </a:tbl>
          </a:graphicData>
        </a:graphic>
      </p:graphicFrame>
      <p:sp>
        <p:nvSpPr>
          <p:cNvPr id="2" name="Slaida numura vietturis 1">
            <a:extLst>
              <a:ext uri="{FF2B5EF4-FFF2-40B4-BE49-F238E27FC236}">
                <a16:creationId xmlns:a16="http://schemas.microsoft.com/office/drawing/2014/main" id="{E05A4D6D-5D08-4247-09C6-2F0C43F8BD2C}"/>
              </a:ext>
            </a:extLst>
          </p:cNvPr>
          <p:cNvSpPr>
            <a:spLocks noGrp="1"/>
          </p:cNvSpPr>
          <p:nvPr>
            <p:ph type="sldNum" sz="quarter" idx="13"/>
          </p:nvPr>
        </p:nvSpPr>
        <p:spPr>
          <a:xfrm>
            <a:off x="8434699" y="6324600"/>
            <a:ext cx="404501" cy="304800"/>
          </a:xfrm>
        </p:spPr>
        <p:txBody>
          <a:bodyPr/>
          <a:lstStyle/>
          <a:p>
            <a:fld id="{87A82987-0D2F-4B65-8E41-A1B3FBDD2CF2}" type="slidenum">
              <a:rPr lang="en-US" altLang="lv-LV" smtClean="0"/>
              <a:pPr/>
              <a:t>26</a:t>
            </a:fld>
            <a:endParaRPr lang="en-US" altLang="lv-LV" dirty="0"/>
          </a:p>
        </p:txBody>
      </p:sp>
      <p:sp>
        <p:nvSpPr>
          <p:cNvPr id="7" name="Rectangle 1">
            <a:extLst>
              <a:ext uri="{FF2B5EF4-FFF2-40B4-BE49-F238E27FC236}">
                <a16:creationId xmlns:a16="http://schemas.microsoft.com/office/drawing/2014/main" id="{B20A291D-C7E3-40AC-9595-9569155370E2}"/>
              </a:ext>
            </a:extLst>
          </p:cNvPr>
          <p:cNvSpPr>
            <a:spLocks noChangeArrowheads="1"/>
          </p:cNvSpPr>
          <p:nvPr/>
        </p:nvSpPr>
        <p:spPr bwMode="auto">
          <a:xfrm>
            <a:off x="0" y="0"/>
            <a:ext cx="9144000" cy="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lv-LV" altLang="lv-LV" sz="900" b="0" i="0" u="none" strike="noStrike" cap="none" normalizeH="0" baseline="0">
                <a:ln>
                  <a:noFill/>
                </a:ln>
                <a:solidFill>
                  <a:srgbClr val="424242"/>
                </a:solidFill>
                <a:effectLst/>
                <a:latin typeface="Arial" panose="020B0604020202020204" pitchFamily="34" charset="0"/>
              </a:rPr>
              <a:t>01:48:08</a:t>
            </a:r>
            <a:endParaRPr kumimoji="0" lang="lv-LV" altLang="lv-LV"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Rectangle 2">
            <a:extLst>
              <a:ext uri="{FF2B5EF4-FFF2-40B4-BE49-F238E27FC236}">
                <a16:creationId xmlns:a16="http://schemas.microsoft.com/office/drawing/2014/main" id="{080414B4-6D11-45B7-BEE6-C5E7A5015954}"/>
              </a:ext>
            </a:extLst>
          </p:cNvPr>
          <p:cNvSpPr>
            <a:spLocks noChangeArrowheads="1"/>
          </p:cNvSpPr>
          <p:nvPr/>
        </p:nvSpPr>
        <p:spPr bwMode="auto">
          <a:xfrm>
            <a:off x="152400" y="152400"/>
            <a:ext cx="9144000" cy="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lv-LV" altLang="lv-LV" sz="900" b="0" i="0" u="none" strike="noStrike" cap="none" normalizeH="0" baseline="0">
                <a:ln>
                  <a:noFill/>
                </a:ln>
                <a:solidFill>
                  <a:srgbClr val="424242"/>
                </a:solidFill>
                <a:effectLst/>
                <a:latin typeface="Arial" panose="020B0604020202020204" pitchFamily="34" charset="0"/>
              </a:rPr>
              <a:t>01:48:15</a:t>
            </a:r>
            <a:endParaRPr kumimoji="0" lang="lv-LV" altLang="lv-LV"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9" name="Rectangle 3">
            <a:extLst>
              <a:ext uri="{FF2B5EF4-FFF2-40B4-BE49-F238E27FC236}">
                <a16:creationId xmlns:a16="http://schemas.microsoft.com/office/drawing/2014/main" id="{A75760AB-7EE0-4B6E-8EDA-F4896EE175C2}"/>
              </a:ext>
            </a:extLst>
          </p:cNvPr>
          <p:cNvSpPr>
            <a:spLocks noChangeArrowheads="1"/>
          </p:cNvSpPr>
          <p:nvPr/>
        </p:nvSpPr>
        <p:spPr bwMode="auto">
          <a:xfrm>
            <a:off x="304800" y="304800"/>
            <a:ext cx="9144000" cy="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lv-LV" altLang="lv-LV" sz="900" b="0" i="0" u="none" strike="noStrike" cap="none" normalizeH="0" baseline="0">
                <a:ln>
                  <a:noFill/>
                </a:ln>
                <a:solidFill>
                  <a:srgbClr val="424242"/>
                </a:solidFill>
                <a:effectLst/>
                <a:latin typeface="Arial" panose="020B0604020202020204" pitchFamily="34" charset="0"/>
              </a:rPr>
              <a:t>01:48:30</a:t>
            </a:r>
            <a:endParaRPr kumimoji="0" lang="lv-LV" altLang="lv-LV" sz="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29024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306149" y="437730"/>
            <a:ext cx="4165899"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Līguma par projektu</a:t>
            </a:r>
            <a:br>
              <a:rPr lang="lv-LV" sz="2200" b="1" dirty="0">
                <a:solidFill>
                  <a:schemeClr val="accent2">
                    <a:lumMod val="75000"/>
                  </a:schemeClr>
                </a:solidFill>
                <a:latin typeface="Verdana" panose="020B0604030504040204" pitchFamily="34" charset="0"/>
                <a:ea typeface="Verdana" panose="020B0604030504040204" pitchFamily="34" charset="0"/>
              </a:rPr>
            </a:br>
            <a:r>
              <a:rPr lang="lv-LV" sz="2200" b="1" dirty="0">
                <a:solidFill>
                  <a:schemeClr val="accent2">
                    <a:lumMod val="75000"/>
                  </a:schemeClr>
                </a:solidFill>
                <a:latin typeface="Verdana" panose="020B0604030504040204" pitchFamily="34" charset="0"/>
                <a:ea typeface="Verdana" panose="020B0604030504040204" pitchFamily="34" charset="0"/>
              </a:rPr>
              <a:t>īstenošanu izpilde</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17606" y="1796418"/>
            <a:ext cx="6858193" cy="2252365"/>
          </a:xfrm>
          <a:prstGeom prst="rect">
            <a:avLst/>
          </a:prstGeom>
          <a:solidFill>
            <a:sysClr val="window" lastClr="FFFFFF">
              <a:lumMod val="95000"/>
            </a:sysClr>
          </a:solidFill>
          <a:ln w="25400" cap="flat" cmpd="sng" algn="ctr">
            <a:noFill/>
            <a:prstDash val="solid"/>
          </a:ln>
          <a:effectLst/>
        </p:spPr>
        <p:txBody>
          <a:bodyPr anchor="ctr"/>
          <a:lstStyle/>
          <a:p>
            <a:pPr algn="just">
              <a:defRPr/>
            </a:pP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Finanšu pārskats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a:t>
            </a:r>
            <a:r>
              <a:rPr kumimoji="0" lang="lv-LV" sz="170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1 mēneša laikā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no saimnieciskā gada sākuma par iepriekšējo saimniecisko gadu;</a:t>
            </a:r>
          </a:p>
          <a:p>
            <a:pPr algn="just">
              <a:defRPr/>
            </a:pPr>
            <a:r>
              <a:rPr lang="lv-LV" dirty="0">
                <a:latin typeface="Verdana" panose="020B0604030504040204" pitchFamily="34" charset="0"/>
                <a:ea typeface="Verdana" panose="020B0604030504040204" pitchFamily="34" charset="0"/>
              </a:rPr>
              <a:t>Pirmais Finanšu pārskats, būs par 2025. gadā projekta izlietoto finansējumu. Savukārt pēdējais finanšu pārskats - par 10% no projekta kopējā projekta Finansējuma  - jāiesniedz 2 mēnešu laikā no projekta īstenošanas </a:t>
            </a:r>
            <a:r>
              <a:rPr lang="lv-LV">
                <a:latin typeface="Verdana" panose="020B0604030504040204" pitchFamily="34" charset="0"/>
                <a:ea typeface="Verdana" panose="020B0604030504040204" pitchFamily="34" charset="0"/>
              </a:rPr>
              <a:t>termiņa beigām;</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7" name="Rectangle 6">
            <a:extLst>
              <a:ext uri="{FF2B5EF4-FFF2-40B4-BE49-F238E27FC236}">
                <a16:creationId xmlns:a16="http://schemas.microsoft.com/office/drawing/2014/main" id="{4881A652-B5F2-446D-A6AF-0CF60C355059}"/>
              </a:ext>
            </a:extLst>
          </p:cNvPr>
          <p:cNvSpPr/>
          <p:nvPr/>
        </p:nvSpPr>
        <p:spPr>
          <a:xfrm>
            <a:off x="1619476" y="3861946"/>
            <a:ext cx="6867071" cy="1027025"/>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sz="1700" b="1" i="0" u="none" strike="noStrike" kern="0" cap="none" spc="0" normalizeH="0" baseline="0" noProof="0" dirty="0">
                <a:ln>
                  <a:noFill/>
                </a:ln>
                <a:effectLst/>
                <a:uLnTx/>
                <a:uFillTx/>
                <a:latin typeface="Verdana" panose="020B0604030504040204" pitchFamily="34" charset="0"/>
                <a:ea typeface="Verdana" panose="020B0604030504040204" pitchFamily="34" charset="0"/>
              </a:rPr>
              <a:t>Saturiskais pārskats </a:t>
            </a: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 1 mēneša laikā no Projekta īstenošanas </a:t>
            </a:r>
            <a:r>
              <a:rPr lang="lv-LV" kern="0" dirty="0">
                <a:latin typeface="Verdana" panose="020B0604030504040204" pitchFamily="34" charset="0"/>
                <a:ea typeface="Verdana" panose="020B0604030504040204" pitchFamily="34" charset="0"/>
              </a:rPr>
              <a:t>9. (devītā), 18. (astoņpadsmitā), 27. (divdesmit septītā) un 36. (trīsdesmit sestā) mēneša beigām;</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8582" y="1952829"/>
            <a:ext cx="491041" cy="492168"/>
          </a:xfrm>
          <a:prstGeom prst="rect">
            <a:avLst/>
          </a:prstGeom>
          <a:solidFill>
            <a:srgbClr val="FF9900"/>
          </a:solidFill>
          <a:ln>
            <a:noFill/>
          </a:ln>
        </p:spPr>
      </p:pic>
      <p:sp>
        <p:nvSpPr>
          <p:cNvPr id="3" name="Rectangle 2">
            <a:extLst>
              <a:ext uri="{FF2B5EF4-FFF2-40B4-BE49-F238E27FC236}">
                <a16:creationId xmlns:a16="http://schemas.microsoft.com/office/drawing/2014/main" id="{0929225E-EDBA-7775-BF7E-F95C263068E8}"/>
              </a:ext>
            </a:extLst>
          </p:cNvPr>
          <p:cNvSpPr/>
          <p:nvPr/>
        </p:nvSpPr>
        <p:spPr>
          <a:xfrm>
            <a:off x="1617604" y="5725618"/>
            <a:ext cx="6853057" cy="592881"/>
          </a:xfrm>
          <a:prstGeom prst="rect">
            <a:avLst/>
          </a:prstGeom>
          <a:solidFill>
            <a:sysClr val="window" lastClr="FFFFFF">
              <a:lumMod val="95000"/>
            </a:sysClr>
          </a:solidFill>
          <a:ln w="25400" cap="flat" cmpd="sng" algn="ctr">
            <a:noFill/>
            <a:prstDash val="solid"/>
          </a:ln>
          <a:effectLst/>
        </p:spPr>
        <p:txBody>
          <a:bodyPr anchor="ctr"/>
          <a:lstStyle/>
          <a:p>
            <a:pPr marR="0" lvl="0" algn="just" defTabSz="938213" rtl="0" eaLnBrk="1" fontAlgn="base" latinLnBrk="0" hangingPunct="1">
              <a:lnSpc>
                <a:spcPct val="100000"/>
              </a:lnSpc>
              <a:spcBef>
                <a:spcPct val="0"/>
              </a:spcBef>
              <a:spcAft>
                <a:spcPct val="0"/>
              </a:spcAft>
              <a:buClrTx/>
              <a:buSzTx/>
              <a:tabLst/>
              <a:defRPr/>
            </a:pP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Projekta noslēguma zinātniskais pārskats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1 mēnešu laikā no Projekta īstenošanas termiņa beigām.</a:t>
            </a:r>
          </a:p>
        </p:txBody>
      </p:sp>
      <p:pic>
        <p:nvPicPr>
          <p:cNvPr id="8" name="Picture 4" descr="Image result for checklist icon">
            <a:extLst>
              <a:ext uri="{FF2B5EF4-FFF2-40B4-BE49-F238E27FC236}">
                <a16:creationId xmlns:a16="http://schemas.microsoft.com/office/drawing/2014/main" id="{536BED71-5977-4518-8498-F72A3A71B766}"/>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44413" y="3959590"/>
            <a:ext cx="491041" cy="492168"/>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A9DCAA8A-BD76-45C5-8838-ACF77D4403D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8583" y="5775974"/>
            <a:ext cx="491041" cy="492168"/>
          </a:xfrm>
          <a:prstGeom prst="rect">
            <a:avLst/>
          </a:prstGeom>
          <a:solidFill>
            <a:srgbClr val="FF9900"/>
          </a:solidFill>
          <a:ln>
            <a:noFill/>
          </a:ln>
        </p:spPr>
      </p:pic>
      <p:sp>
        <p:nvSpPr>
          <p:cNvPr id="10" name="Rectangle 9">
            <a:extLst>
              <a:ext uri="{FF2B5EF4-FFF2-40B4-BE49-F238E27FC236}">
                <a16:creationId xmlns:a16="http://schemas.microsoft.com/office/drawing/2014/main" id="{DDE06068-70A4-463F-BB6D-6BDC7F7E4CD3}"/>
              </a:ext>
            </a:extLst>
          </p:cNvPr>
          <p:cNvSpPr/>
          <p:nvPr/>
        </p:nvSpPr>
        <p:spPr>
          <a:xfrm>
            <a:off x="1622742" y="4888971"/>
            <a:ext cx="6853057" cy="840188"/>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Projekta </a:t>
            </a:r>
            <a:r>
              <a:rPr kumimoji="0" lang="lv-LV" sz="1700" b="1" i="0" u="none" strike="noStrike" kern="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vidusposma</a:t>
            </a:r>
            <a:r>
              <a:rPr kumimoji="0" lang="lv-LV" sz="1700" b="1"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zinātniskais pārskats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1 mēnešu laikā no Projekta </a:t>
            </a:r>
            <a:r>
              <a:rPr kumimoji="0" lang="lv-LV" sz="1700" b="0" i="0" u="none" strike="noStrike" kern="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vidusposma</a:t>
            </a:r>
            <a:r>
              <a:rPr lang="lv-LV" kern="0" dirty="0">
                <a:solidFill>
                  <a:prstClr val="black"/>
                </a:solidFill>
                <a:latin typeface="Verdana" panose="020B0604030504040204" pitchFamily="34" charset="0"/>
                <a:ea typeface="Verdana" panose="020B0604030504040204" pitchFamily="34" charset="0"/>
              </a:rPr>
              <a:t> 18. (astoņpadsmitā) termiņa </a:t>
            </a: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beigām;</a:t>
            </a:r>
          </a:p>
        </p:txBody>
      </p:sp>
      <p:pic>
        <p:nvPicPr>
          <p:cNvPr id="12" name="Picture 4" descr="Image result for checklist icon">
            <a:extLst>
              <a:ext uri="{FF2B5EF4-FFF2-40B4-BE49-F238E27FC236}">
                <a16:creationId xmlns:a16="http://schemas.microsoft.com/office/drawing/2014/main" id="{B0C71410-0B46-44FD-8763-1C87030C42B3}"/>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44413" y="4888971"/>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FD41EBBA-B338-82E3-1714-595394D2F712}"/>
              </a:ext>
            </a:extLst>
          </p:cNvPr>
          <p:cNvSpPr>
            <a:spLocks noGrp="1"/>
          </p:cNvSpPr>
          <p:nvPr>
            <p:ph type="sldNum" sz="quarter" idx="13"/>
          </p:nvPr>
        </p:nvSpPr>
        <p:spPr>
          <a:xfrm>
            <a:off x="8470661" y="6324600"/>
            <a:ext cx="368539" cy="304800"/>
          </a:xfrm>
        </p:spPr>
        <p:txBody>
          <a:bodyPr/>
          <a:lstStyle/>
          <a:p>
            <a:fld id="{87A82987-0D2F-4B65-8E41-A1B3FBDD2CF2}" type="slidenum">
              <a:rPr lang="en-US" altLang="lv-LV" smtClean="0"/>
              <a:pPr/>
              <a:t>27</a:t>
            </a:fld>
            <a:endParaRPr lang="en-US" altLang="lv-LV"/>
          </a:p>
        </p:txBody>
      </p:sp>
    </p:spTree>
    <p:extLst>
      <p:ext uri="{BB962C8B-B14F-4D97-AF65-F5344CB8AC3E}">
        <p14:creationId xmlns:p14="http://schemas.microsoft.com/office/powerpoint/2010/main" val="36576360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2159182" y="565210"/>
            <a:ext cx="4208429" cy="482356"/>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pagarinājums</a:t>
            </a: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509125" y="1521609"/>
            <a:ext cx="8040707" cy="1907391"/>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lang="lv-LV" kern="0" dirty="0">
                <a:latin typeface="Verdana" panose="020B0604030504040204" pitchFamily="34" charset="0"/>
                <a:ea typeface="Verdana" panose="020B0604030504040204" pitchFamily="34" charset="0"/>
              </a:rPr>
              <a:t>Projektu var pagarināt saskaņā ar:</a:t>
            </a:r>
          </a:p>
          <a:p>
            <a:pPr lvl="0" algn="just">
              <a:defRPr/>
            </a:pPr>
            <a:r>
              <a:rPr lang="lv-LV" kern="0" dirty="0">
                <a:latin typeface="Verdana" panose="020B0604030504040204" pitchFamily="34" charset="0"/>
                <a:ea typeface="Verdana" panose="020B0604030504040204" pitchFamily="34" charset="0"/>
              </a:rPr>
              <a:t>MK Noteikumu Nr. 560 39. punktu projekta īstenošanas </a:t>
            </a:r>
            <a:r>
              <a:rPr lang="lv-LV" kern="0" dirty="0" err="1">
                <a:latin typeface="Verdana" panose="020B0604030504040204" pitchFamily="34" charset="0"/>
                <a:ea typeface="Verdana" panose="020B0604030504040204" pitchFamily="34" charset="0"/>
              </a:rPr>
              <a:t>pamatperiodu</a:t>
            </a:r>
            <a:r>
              <a:rPr lang="lv-LV" kern="0" dirty="0">
                <a:latin typeface="Verdana" panose="020B0604030504040204" pitchFamily="34" charset="0"/>
                <a:ea typeface="Verdana" panose="020B0604030504040204" pitchFamily="34" charset="0"/>
              </a:rPr>
              <a:t> bez papildu finansējuma piešķiršanas un noslēguma zinātniskā pārskata par projekta īstenošanu izvērtēšanas var pagarināt uz laiku līdz vienam gadam, ja pastāv pamatota nepieciešamība nodrošināt projekta rezultātu nostiprināšanu un publiskošanu pēc projekta sākotnēji noteiktā īstenošanas termiņa beigām. </a:t>
            </a:r>
            <a:endPar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endParaRPr>
          </a:p>
        </p:txBody>
      </p:sp>
      <p:sp>
        <p:nvSpPr>
          <p:cNvPr id="2" name="Slaida numura vietturis 1">
            <a:extLst>
              <a:ext uri="{FF2B5EF4-FFF2-40B4-BE49-F238E27FC236}">
                <a16:creationId xmlns:a16="http://schemas.microsoft.com/office/drawing/2014/main" id="{E05A4D6D-5D08-4247-09C6-2F0C43F8BD2C}"/>
              </a:ext>
            </a:extLst>
          </p:cNvPr>
          <p:cNvSpPr>
            <a:spLocks noGrp="1"/>
          </p:cNvSpPr>
          <p:nvPr>
            <p:ph type="sldNum" sz="quarter" idx="13"/>
          </p:nvPr>
        </p:nvSpPr>
        <p:spPr>
          <a:xfrm>
            <a:off x="8434699" y="6324600"/>
            <a:ext cx="404501" cy="304800"/>
          </a:xfrm>
        </p:spPr>
        <p:txBody>
          <a:bodyPr/>
          <a:lstStyle/>
          <a:p>
            <a:fld id="{87A82987-0D2F-4B65-8E41-A1B3FBDD2CF2}" type="slidenum">
              <a:rPr lang="en-US" altLang="lv-LV" smtClean="0"/>
              <a:pPr/>
              <a:t>28</a:t>
            </a:fld>
            <a:endParaRPr lang="en-US" altLang="lv-LV" dirty="0"/>
          </a:p>
        </p:txBody>
      </p:sp>
      <p:sp>
        <p:nvSpPr>
          <p:cNvPr id="7" name="Rectangle 6">
            <a:extLst>
              <a:ext uri="{FF2B5EF4-FFF2-40B4-BE49-F238E27FC236}">
                <a16:creationId xmlns:a16="http://schemas.microsoft.com/office/drawing/2014/main" id="{B1132E24-D82E-436D-BE3A-AF1BFDD94415}"/>
              </a:ext>
            </a:extLst>
          </p:cNvPr>
          <p:cNvSpPr/>
          <p:nvPr/>
        </p:nvSpPr>
        <p:spPr>
          <a:xfrm>
            <a:off x="509125" y="3581400"/>
            <a:ext cx="8040707" cy="2828278"/>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latin typeface="Verdana" panose="020B0604030504040204" pitchFamily="34" charset="0"/>
                <a:ea typeface="Verdana" panose="020B0604030504040204" pitchFamily="34" charset="0"/>
              </a:rPr>
              <a:t>Var pagarināt, ja:</a:t>
            </a:r>
          </a:p>
          <a:p>
            <a:pPr marL="342900" lvl="0" indent="-342900" algn="just">
              <a:buAutoNum type="arabicPeriod"/>
              <a:defRPr/>
            </a:pPr>
            <a:r>
              <a:rPr lang="lv-LV" kern="0" dirty="0">
                <a:latin typeface="Verdana" panose="020B0604030504040204" pitchFamily="34" charset="0"/>
                <a:ea typeface="Verdana" panose="020B0604030504040204" pitchFamily="34" charset="0"/>
              </a:rPr>
              <a:t>projekta </a:t>
            </a:r>
            <a:r>
              <a:rPr lang="lv-LV" kern="0" dirty="0" err="1">
                <a:latin typeface="Verdana" panose="020B0604030504040204" pitchFamily="34" charset="0"/>
                <a:ea typeface="Verdana" panose="020B0604030504040204" pitchFamily="34" charset="0"/>
              </a:rPr>
              <a:t>pamatperiodā</a:t>
            </a:r>
            <a:r>
              <a:rPr lang="lv-LV" kern="0" dirty="0">
                <a:latin typeface="Verdana" panose="020B0604030504040204" pitchFamily="34" charset="0"/>
                <a:ea typeface="Verdana" panose="020B0604030504040204" pitchFamily="34" charset="0"/>
              </a:rPr>
              <a:t> ir </a:t>
            </a:r>
            <a:r>
              <a:rPr lang="lv-LV" kern="0" dirty="0">
                <a:solidFill>
                  <a:schemeClr val="accent2">
                    <a:lumMod val="75000"/>
                  </a:schemeClr>
                </a:solidFill>
                <a:latin typeface="Verdana" panose="020B0604030504040204" pitchFamily="34" charset="0"/>
                <a:ea typeface="Verdana" panose="020B0604030504040204" pitchFamily="34" charset="0"/>
              </a:rPr>
              <a:t>veikti visi </a:t>
            </a:r>
            <a:r>
              <a:rPr lang="lv-LV" kern="0" dirty="0">
                <a:latin typeface="Verdana" panose="020B0604030504040204" pitchFamily="34" charset="0"/>
                <a:ea typeface="Verdana" panose="020B0604030504040204" pitchFamily="34" charset="0"/>
              </a:rPr>
              <a:t>paredzētie pētnieciskie darbi (tostarp eksperimenti, novērojumi, datu iegūšana un apkopošana, rezultātu analīze un secinājumu izstrāde);</a:t>
            </a:r>
          </a:p>
          <a:p>
            <a:pPr marL="342900" lvl="0" indent="-342900" algn="just">
              <a:buAutoNum type="arabicPeriod"/>
              <a:defRPr/>
            </a:pPr>
            <a:r>
              <a:rPr lang="lv-LV" kern="0" dirty="0">
                <a:latin typeface="Verdana" panose="020B0604030504040204" pitchFamily="34" charset="0"/>
                <a:ea typeface="Verdana" panose="020B0604030504040204" pitchFamily="34" charset="0"/>
              </a:rPr>
              <a:t>projekta </a:t>
            </a:r>
            <a:r>
              <a:rPr lang="lv-LV" kern="0" dirty="0" err="1">
                <a:latin typeface="Verdana" panose="020B0604030504040204" pitchFamily="34" charset="0"/>
                <a:ea typeface="Verdana" panose="020B0604030504040204" pitchFamily="34" charset="0"/>
              </a:rPr>
              <a:t>pamapteriodā</a:t>
            </a:r>
            <a:r>
              <a:rPr lang="lv-LV" kern="0" dirty="0">
                <a:latin typeface="Verdana" panose="020B0604030504040204" pitchFamily="34" charset="0"/>
                <a:ea typeface="Verdana" panose="020B0604030504040204" pitchFamily="34" charset="0"/>
              </a:rPr>
              <a:t> ir </a:t>
            </a:r>
            <a:r>
              <a:rPr lang="lv-LV" kern="0" dirty="0">
                <a:solidFill>
                  <a:schemeClr val="accent2">
                    <a:lumMod val="75000"/>
                  </a:schemeClr>
                </a:solidFill>
                <a:latin typeface="Verdana" panose="020B0604030504040204" pitchFamily="34" charset="0"/>
                <a:ea typeface="Verdana" panose="020B0604030504040204" pitchFamily="34" charset="0"/>
              </a:rPr>
              <a:t>sasniegti paredzētie rezultāti, un tie ir sagatavoti formā, kas ļauj nodrošināt to turpmāku nostiprināšanu </a:t>
            </a:r>
            <a:r>
              <a:rPr lang="lv-LV" kern="0" dirty="0">
                <a:latin typeface="Verdana" panose="020B0604030504040204" pitchFamily="34" charset="0"/>
                <a:ea typeface="Verdana" panose="020B0604030504040204" pitchFamily="34" charset="0"/>
              </a:rPr>
              <a:t>un publiskošanu (piemēram: ir sagatavoti un iesniegti manuskripti zinātniskajiem rakstiem vai monogrāfijām, iesniegti pieteikumi intelektuālā īpašuma aizsardzībai, promocijas darbi iesniegti attiecīgajā promocijas padomē).</a:t>
            </a:r>
          </a:p>
        </p:txBody>
      </p:sp>
    </p:spTree>
    <p:extLst>
      <p:ext uri="{BB962C8B-B14F-4D97-AF65-F5344CB8AC3E}">
        <p14:creationId xmlns:p14="http://schemas.microsoft.com/office/powerpoint/2010/main" val="2585373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2254515" y="529700"/>
            <a:ext cx="4208429" cy="482356"/>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pagarinājums</a:t>
            </a: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1591177" y="1524777"/>
            <a:ext cx="7045772" cy="4952223"/>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b="1" kern="0" dirty="0">
                <a:solidFill>
                  <a:schemeClr val="accent2">
                    <a:lumMod val="75000"/>
                  </a:schemeClr>
                </a:solidFill>
                <a:latin typeface="Verdana" panose="020B0604030504040204" pitchFamily="34" charset="0"/>
                <a:ea typeface="Verdana" panose="020B0604030504040204" pitchFamily="34" charset="0"/>
              </a:rPr>
              <a:t>NAV</a:t>
            </a:r>
            <a:r>
              <a:rPr lang="lv-LV" kern="0" dirty="0">
                <a:solidFill>
                  <a:schemeClr val="accent2">
                    <a:lumMod val="75000"/>
                  </a:schemeClr>
                </a:solidFill>
                <a:latin typeface="Verdana" panose="020B0604030504040204" pitchFamily="34" charset="0"/>
                <a:ea typeface="Verdana" panose="020B0604030504040204" pitchFamily="34" charset="0"/>
              </a:rPr>
              <a:t> attiecināmas šādas izmaksas:</a:t>
            </a:r>
          </a:p>
          <a:p>
            <a:pPr lvl="0" algn="just">
              <a:defRPr/>
            </a:pPr>
            <a:endParaRPr lang="lv-LV" kern="0" dirty="0">
              <a:solidFill>
                <a:schemeClr val="accent2">
                  <a:lumMod val="75000"/>
                </a:schemeClr>
              </a:solidFill>
              <a:latin typeface="Verdana" panose="020B0604030504040204" pitchFamily="34" charset="0"/>
              <a:ea typeface="Verdana" panose="020B0604030504040204" pitchFamily="34" charset="0"/>
            </a:endParaRPr>
          </a:p>
          <a:p>
            <a:pPr marL="342900" lvl="0" indent="-342900" algn="just">
              <a:buAutoNum type="arabicPeriod"/>
              <a:defRPr/>
            </a:pPr>
            <a:r>
              <a:rPr lang="lv-LV" kern="0" dirty="0">
                <a:latin typeface="Verdana" panose="020B0604030504040204" pitchFamily="34" charset="0"/>
                <a:ea typeface="Verdana" panose="020B0604030504040204" pitchFamily="34" charset="0"/>
              </a:rPr>
              <a:t>izmaksas, kas ir saistītas ar projekta zinātniskās grupas</a:t>
            </a:r>
          </a:p>
          <a:p>
            <a:pPr lvl="0" algn="just">
              <a:defRPr/>
            </a:pPr>
            <a:r>
              <a:rPr lang="lv-LV" kern="0" dirty="0">
                <a:latin typeface="Verdana" panose="020B0604030504040204" pitchFamily="34" charset="0"/>
                <a:ea typeface="Verdana" panose="020B0604030504040204" pitchFamily="34" charset="0"/>
              </a:rPr>
              <a:t>darbību, tostarp atalgojums, patērējamo materiālu izmaksas, ar pētījumu veikšanu saistītu pakalpojumu un iekārtu amortizācijas izmaksas;</a:t>
            </a:r>
          </a:p>
          <a:p>
            <a:pPr marL="342900" lvl="0" indent="-342900" algn="just">
              <a:buAutoNum type="arabicPeriod"/>
              <a:defRPr/>
            </a:pPr>
            <a:endParaRPr lang="lv-LV" kern="0" dirty="0">
              <a:latin typeface="Verdana" panose="020B0604030504040204" pitchFamily="34" charset="0"/>
              <a:ea typeface="Verdana" panose="020B0604030504040204" pitchFamily="34" charset="0"/>
            </a:endParaRPr>
          </a:p>
          <a:p>
            <a:pPr lvl="0" algn="just">
              <a:defRPr/>
            </a:pPr>
            <a:r>
              <a:rPr lang="lv-LV" kern="0" dirty="0">
                <a:latin typeface="Verdana" panose="020B0604030504040204" pitchFamily="34" charset="0"/>
                <a:ea typeface="Verdana" panose="020B0604030504040204" pitchFamily="34" charset="0"/>
              </a:rPr>
              <a:t>2. izmaksas, kas saistītas ar zinātniskās grupas dalībnieku veikto saraksti ar zinātniskajām izdevniecībām, manuskriptu rediģēšanu un pilnveidošanu atbilstoši redakciju un recenzentu prasībām, atkārtota manuskriptu iesniegšana, t.sk. citā izdevniecībā, atkārtota promocijas darba vai pieteikuma intelektuālā īpašuma aizsardzībai iesniegšana. Tās  ir sedzamas no citiem līdzekļiem;</a:t>
            </a:r>
          </a:p>
          <a:p>
            <a:pPr lvl="0" algn="just">
              <a:defRPr/>
            </a:pPr>
            <a:endParaRPr lang="lv-LV" kern="0" dirty="0">
              <a:latin typeface="Verdana" panose="020B0604030504040204" pitchFamily="34" charset="0"/>
              <a:ea typeface="Verdana" panose="020B0604030504040204" pitchFamily="34" charset="0"/>
            </a:endParaRPr>
          </a:p>
          <a:p>
            <a:pPr lvl="0" algn="just">
              <a:defRPr/>
            </a:pPr>
            <a:r>
              <a:rPr lang="lv-LV" kern="0" dirty="0">
                <a:latin typeface="Verdana" panose="020B0604030504040204" pitchFamily="34" charset="0"/>
                <a:ea typeface="Verdana" panose="020B0604030504040204" pitchFamily="34" charset="0"/>
              </a:rPr>
              <a:t>3. patentu vai cita veida intelektuālā īpašuma uzturēšanas izmaksas.</a:t>
            </a:r>
          </a:p>
        </p:txBody>
      </p:sp>
      <p:sp>
        <p:nvSpPr>
          <p:cNvPr id="2" name="Slaida numura vietturis 1">
            <a:extLst>
              <a:ext uri="{FF2B5EF4-FFF2-40B4-BE49-F238E27FC236}">
                <a16:creationId xmlns:a16="http://schemas.microsoft.com/office/drawing/2014/main" id="{E05A4D6D-5D08-4247-09C6-2F0C43F8BD2C}"/>
              </a:ext>
            </a:extLst>
          </p:cNvPr>
          <p:cNvSpPr>
            <a:spLocks noGrp="1"/>
          </p:cNvSpPr>
          <p:nvPr>
            <p:ph type="sldNum" sz="quarter" idx="13"/>
          </p:nvPr>
        </p:nvSpPr>
        <p:spPr>
          <a:xfrm>
            <a:off x="8434699" y="6324600"/>
            <a:ext cx="404501" cy="304800"/>
          </a:xfrm>
        </p:spPr>
        <p:txBody>
          <a:bodyPr/>
          <a:lstStyle/>
          <a:p>
            <a:fld id="{87A82987-0D2F-4B65-8E41-A1B3FBDD2CF2}" type="slidenum">
              <a:rPr lang="en-US" altLang="lv-LV" smtClean="0"/>
              <a:pPr/>
              <a:t>29</a:t>
            </a:fld>
            <a:endParaRPr lang="en-US" altLang="lv-LV" dirty="0"/>
          </a:p>
        </p:txBody>
      </p:sp>
      <p:pic>
        <p:nvPicPr>
          <p:cNvPr id="8" name="Picture 4" descr="Image result for checklist icon">
            <a:extLst>
              <a:ext uri="{FF2B5EF4-FFF2-40B4-BE49-F238E27FC236}">
                <a16:creationId xmlns:a16="http://schemas.microsoft.com/office/drawing/2014/main" id="{28BB72C0-62A5-48B5-BDAF-6950E2D10E7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5" y="2316813"/>
            <a:ext cx="491041" cy="492168"/>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AFB5084A-9E1A-4683-A75E-07674DE88E2E}"/>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5" y="3580544"/>
            <a:ext cx="491041" cy="492168"/>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4FACC547-6B7F-4841-8D76-5CBEEF3CCE3F}"/>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4" y="5620786"/>
            <a:ext cx="491041" cy="492168"/>
          </a:xfrm>
          <a:prstGeom prst="rect">
            <a:avLst/>
          </a:prstGeom>
          <a:solidFill>
            <a:srgbClr val="FF9900"/>
          </a:solidFill>
          <a:ln>
            <a:noFill/>
          </a:ln>
        </p:spPr>
      </p:pic>
    </p:spTree>
    <p:extLst>
      <p:ext uri="{BB962C8B-B14F-4D97-AF65-F5344CB8AC3E}">
        <p14:creationId xmlns:p14="http://schemas.microsoft.com/office/powerpoint/2010/main" val="78151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C791-CB38-FBC3-2D62-719C7CA06545}"/>
              </a:ext>
            </a:extLst>
          </p:cNvPr>
          <p:cNvSpPr>
            <a:spLocks noGrp="1"/>
          </p:cNvSpPr>
          <p:nvPr>
            <p:ph type="title"/>
          </p:nvPr>
        </p:nvSpPr>
        <p:spPr>
          <a:xfrm>
            <a:off x="1922804" y="299299"/>
            <a:ext cx="4815624" cy="1036642"/>
          </a:xfrm>
        </p:spPr>
        <p:txBody>
          <a:bodyPr>
            <a:normAutofit/>
          </a:bodyPr>
          <a:lstStyle/>
          <a:p>
            <a:pPr algn="ctr"/>
            <a:r>
              <a:rPr lang="lv-LV" sz="2200" dirty="0">
                <a:solidFill>
                  <a:schemeClr val="accent2">
                    <a:lumMod val="75000"/>
                  </a:schemeClr>
                </a:solidFill>
              </a:rPr>
              <a:t>Projektu pieteikumu administratīvā vērtēšana</a:t>
            </a:r>
          </a:p>
        </p:txBody>
      </p:sp>
      <p:graphicFrame>
        <p:nvGraphicFramePr>
          <p:cNvPr id="6" name="Content Placeholder 5">
            <a:extLst>
              <a:ext uri="{FF2B5EF4-FFF2-40B4-BE49-F238E27FC236}">
                <a16:creationId xmlns:a16="http://schemas.microsoft.com/office/drawing/2014/main" id="{28F0073E-9589-D334-BDC6-8717CAB4C211}"/>
              </a:ext>
            </a:extLst>
          </p:cNvPr>
          <p:cNvGraphicFramePr>
            <a:graphicFrameLocks noGrp="1"/>
          </p:cNvGraphicFramePr>
          <p:nvPr>
            <p:ph idx="1"/>
            <p:extLst>
              <p:ext uri="{D42A27DB-BD31-4B8C-83A1-F6EECF244321}">
                <p14:modId xmlns:p14="http://schemas.microsoft.com/office/powerpoint/2010/main" val="1418740776"/>
              </p:ext>
            </p:extLst>
          </p:nvPr>
        </p:nvGraphicFramePr>
        <p:xfrm>
          <a:off x="1502735" y="1274940"/>
          <a:ext cx="6928884" cy="5295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B6406252-002B-5D03-FBB2-FA9EA3DBC8F1}"/>
              </a:ext>
            </a:extLst>
          </p:cNvPr>
          <p:cNvPicPr>
            <a:picLocks noChangeAspect="1"/>
          </p:cNvPicPr>
          <p:nvPr/>
        </p:nvPicPr>
        <p:blipFill>
          <a:blip r:embed="rId8"/>
          <a:stretch>
            <a:fillRect/>
          </a:stretch>
        </p:blipFill>
        <p:spPr>
          <a:xfrm>
            <a:off x="6629400" y="97694"/>
            <a:ext cx="2343149" cy="1042762"/>
          </a:xfrm>
          <a:prstGeom prst="rect">
            <a:avLst/>
          </a:prstGeom>
        </p:spPr>
      </p:pic>
      <p:sp>
        <p:nvSpPr>
          <p:cNvPr id="3" name="Slaida numura vietturis 2">
            <a:extLst>
              <a:ext uri="{FF2B5EF4-FFF2-40B4-BE49-F238E27FC236}">
                <a16:creationId xmlns:a16="http://schemas.microsoft.com/office/drawing/2014/main" id="{D4E6FED0-DD4D-522A-C639-6F955E1F35AB}"/>
              </a:ext>
            </a:extLst>
          </p:cNvPr>
          <p:cNvSpPr>
            <a:spLocks noGrp="1"/>
          </p:cNvSpPr>
          <p:nvPr>
            <p:ph type="sldNum" sz="quarter" idx="13"/>
          </p:nvPr>
        </p:nvSpPr>
        <p:spPr/>
        <p:txBody>
          <a:bodyPr/>
          <a:lstStyle/>
          <a:p>
            <a:fld id="{42946E5A-BBED-4218-981B-333F83EE957B}" type="slidenum">
              <a:rPr lang="en-US" altLang="lv-LV" smtClean="0"/>
              <a:pPr/>
              <a:t>3</a:t>
            </a:fld>
            <a:endParaRPr lang="en-US" altLang="lv-LV"/>
          </a:p>
        </p:txBody>
      </p:sp>
    </p:spTree>
    <p:extLst>
      <p:ext uri="{BB962C8B-B14F-4D97-AF65-F5344CB8AC3E}">
        <p14:creationId xmlns:p14="http://schemas.microsoft.com/office/powerpoint/2010/main" val="78995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2361047" y="324032"/>
            <a:ext cx="4208429" cy="482356"/>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pagarinājums</a:t>
            </a: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1591177" y="1524777"/>
            <a:ext cx="7045772" cy="4952223"/>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b="1" kern="0" dirty="0">
                <a:solidFill>
                  <a:schemeClr val="accent2">
                    <a:lumMod val="75000"/>
                  </a:schemeClr>
                </a:solidFill>
                <a:latin typeface="Verdana" panose="020B0604030504040204" pitchFamily="34" charset="0"/>
                <a:ea typeface="Verdana" panose="020B0604030504040204" pitchFamily="34" charset="0"/>
              </a:rPr>
              <a:t>IR</a:t>
            </a:r>
            <a:r>
              <a:rPr lang="lv-LV" kern="0" dirty="0">
                <a:solidFill>
                  <a:schemeClr val="accent2">
                    <a:lumMod val="75000"/>
                  </a:schemeClr>
                </a:solidFill>
                <a:latin typeface="Verdana" panose="020B0604030504040204" pitchFamily="34" charset="0"/>
                <a:ea typeface="Verdana" panose="020B0604030504040204" pitchFamily="34" charset="0"/>
              </a:rPr>
              <a:t> attiecināmas šādas izmaksas:</a:t>
            </a:r>
          </a:p>
          <a:p>
            <a:pPr lvl="0" algn="just">
              <a:defRPr/>
            </a:pPr>
            <a:endParaRPr lang="lv-LV" kern="0" dirty="0">
              <a:solidFill>
                <a:schemeClr val="accent2">
                  <a:lumMod val="75000"/>
                </a:schemeClr>
              </a:solidFill>
              <a:latin typeface="Verdana" panose="020B0604030504040204" pitchFamily="34" charset="0"/>
              <a:ea typeface="Verdana" panose="020B0604030504040204" pitchFamily="34" charset="0"/>
            </a:endParaRPr>
          </a:p>
          <a:p>
            <a:pPr marL="342900" lvl="0" indent="-342900" algn="just">
              <a:buAutoNum type="arabicPeriod"/>
              <a:defRPr/>
            </a:pPr>
            <a:r>
              <a:rPr lang="lv-LV" kern="0" dirty="0">
                <a:latin typeface="Verdana" panose="020B0604030504040204" pitchFamily="34" charset="0"/>
                <a:ea typeface="Verdana" panose="020B0604030504040204" pitchFamily="34" charset="0"/>
              </a:rPr>
              <a:t>dalība zinātniskajās konferencēs, t.sk. stenda un cita veida ziņojumu sagatavošanas izmaksas;</a:t>
            </a:r>
          </a:p>
          <a:p>
            <a:pPr lvl="0" algn="just">
              <a:defRPr/>
            </a:pPr>
            <a:endParaRPr lang="lv-LV" kern="0" dirty="0">
              <a:latin typeface="Verdana" panose="020B0604030504040204" pitchFamily="34" charset="0"/>
              <a:ea typeface="Verdana" panose="020B0604030504040204" pitchFamily="34" charset="0"/>
            </a:endParaRPr>
          </a:p>
          <a:p>
            <a:pPr lvl="0" algn="just">
              <a:defRPr/>
            </a:pPr>
            <a:r>
              <a:rPr lang="lv-LV" kern="0" dirty="0">
                <a:latin typeface="Verdana" panose="020B0604030504040204" pitchFamily="34" charset="0"/>
                <a:ea typeface="Verdana" panose="020B0604030504040204" pitchFamily="34" charset="0"/>
              </a:rPr>
              <a:t>2. promocijas procesa posmi pēc promocijas darba iesniegšanas promocijas padomē;</a:t>
            </a:r>
          </a:p>
          <a:p>
            <a:pPr lvl="0" algn="just">
              <a:defRPr/>
            </a:pPr>
            <a:endParaRPr lang="lv-LV" kern="0" dirty="0">
              <a:latin typeface="Verdana" panose="020B0604030504040204" pitchFamily="34" charset="0"/>
              <a:ea typeface="Verdana" panose="020B0604030504040204" pitchFamily="34" charset="0"/>
            </a:endParaRPr>
          </a:p>
          <a:p>
            <a:pPr lvl="0" algn="just">
              <a:defRPr/>
            </a:pPr>
            <a:r>
              <a:rPr lang="lv-LV" kern="0" dirty="0">
                <a:latin typeface="Verdana" panose="020B0604030504040204" pitchFamily="34" charset="0"/>
                <a:ea typeface="Verdana" panose="020B0604030504040204" pitchFamily="34" charset="0"/>
              </a:rPr>
              <a:t>3. citi pasākumi, kas tieši saistīti ar rezultātu publiskošanu vai nostiprināšanu atbilstoši VPP konkursu nolikumā noteiktajiem projektu rezultātiem;</a:t>
            </a:r>
          </a:p>
          <a:p>
            <a:pPr lvl="0" algn="just">
              <a:defRPr/>
            </a:pPr>
            <a:endParaRPr lang="lv-LV" kern="0" dirty="0">
              <a:latin typeface="Verdana" panose="020B0604030504040204" pitchFamily="34" charset="0"/>
              <a:ea typeface="Verdana" panose="020B0604030504040204" pitchFamily="34" charset="0"/>
            </a:endParaRPr>
          </a:p>
          <a:p>
            <a:pPr lvl="0" algn="just">
              <a:defRPr/>
            </a:pPr>
            <a:r>
              <a:rPr lang="lv-LV" kern="0" dirty="0">
                <a:latin typeface="Verdana" panose="020B0604030504040204" pitchFamily="34" charset="0"/>
                <a:ea typeface="Verdana" panose="020B0604030504040204" pitchFamily="34" charset="0"/>
              </a:rPr>
              <a:t>4. darbības, kuras veic citas institūcijas (piemēram, izdevniecības, intelektuālā īpašuma aģentūras, promocijas padomes) vai pieaicinātie speciālisti (piemēram, tulki, noformētāji, maketētāji, redaktori).</a:t>
            </a:r>
          </a:p>
          <a:p>
            <a:pPr lvl="0" algn="just">
              <a:defRPr/>
            </a:pPr>
            <a:endParaRPr lang="lv-LV" kern="0" dirty="0">
              <a:latin typeface="Verdana" panose="020B0604030504040204" pitchFamily="34" charset="0"/>
              <a:ea typeface="Verdana" panose="020B0604030504040204" pitchFamily="34" charset="0"/>
            </a:endParaRPr>
          </a:p>
        </p:txBody>
      </p:sp>
      <p:sp>
        <p:nvSpPr>
          <p:cNvPr id="2" name="Slaida numura vietturis 1">
            <a:extLst>
              <a:ext uri="{FF2B5EF4-FFF2-40B4-BE49-F238E27FC236}">
                <a16:creationId xmlns:a16="http://schemas.microsoft.com/office/drawing/2014/main" id="{E05A4D6D-5D08-4247-09C6-2F0C43F8BD2C}"/>
              </a:ext>
            </a:extLst>
          </p:cNvPr>
          <p:cNvSpPr>
            <a:spLocks noGrp="1"/>
          </p:cNvSpPr>
          <p:nvPr>
            <p:ph type="sldNum" sz="quarter" idx="13"/>
          </p:nvPr>
        </p:nvSpPr>
        <p:spPr>
          <a:xfrm>
            <a:off x="8434699" y="6324600"/>
            <a:ext cx="404501" cy="304800"/>
          </a:xfrm>
        </p:spPr>
        <p:txBody>
          <a:bodyPr/>
          <a:lstStyle/>
          <a:p>
            <a:fld id="{87A82987-0D2F-4B65-8E41-A1B3FBDD2CF2}" type="slidenum">
              <a:rPr lang="en-US" altLang="lv-LV" smtClean="0"/>
              <a:pPr/>
              <a:t>30</a:t>
            </a:fld>
            <a:endParaRPr lang="en-US" altLang="lv-LV" dirty="0"/>
          </a:p>
        </p:txBody>
      </p:sp>
      <p:pic>
        <p:nvPicPr>
          <p:cNvPr id="8" name="Picture 4" descr="Image result for checklist icon">
            <a:extLst>
              <a:ext uri="{FF2B5EF4-FFF2-40B4-BE49-F238E27FC236}">
                <a16:creationId xmlns:a16="http://schemas.microsoft.com/office/drawing/2014/main" id="{28BB72C0-62A5-48B5-BDAF-6950E2D10E7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3" y="2236914"/>
            <a:ext cx="491041" cy="492168"/>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AFB5084A-9E1A-4683-A75E-07674DE88E2E}"/>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5" y="3088376"/>
            <a:ext cx="491041" cy="492168"/>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4FACC547-6B7F-4841-8D76-5CBEEF3CCE3F}"/>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5" y="4875062"/>
            <a:ext cx="491041" cy="492168"/>
          </a:xfrm>
          <a:prstGeom prst="rect">
            <a:avLst/>
          </a:prstGeom>
          <a:solidFill>
            <a:srgbClr val="FF9900"/>
          </a:solidFill>
          <a:ln>
            <a:noFill/>
          </a:ln>
        </p:spPr>
      </p:pic>
      <p:pic>
        <p:nvPicPr>
          <p:cNvPr id="11" name="Picture 4" descr="Image result for checklist icon">
            <a:extLst>
              <a:ext uri="{FF2B5EF4-FFF2-40B4-BE49-F238E27FC236}">
                <a16:creationId xmlns:a16="http://schemas.microsoft.com/office/drawing/2014/main" id="{1E6B203F-A31C-4C3C-A088-E230F390E6A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97882" y="3862413"/>
            <a:ext cx="491041" cy="492168"/>
          </a:xfrm>
          <a:prstGeom prst="rect">
            <a:avLst/>
          </a:prstGeom>
          <a:solidFill>
            <a:srgbClr val="FF9900"/>
          </a:solidFill>
          <a:ln>
            <a:noFill/>
          </a:ln>
        </p:spPr>
      </p:pic>
    </p:spTree>
    <p:extLst>
      <p:ext uri="{BB962C8B-B14F-4D97-AF65-F5344CB8AC3E}">
        <p14:creationId xmlns:p14="http://schemas.microsoft.com/office/powerpoint/2010/main" val="1451224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6AE36-9559-1C89-DA15-BD98B6C3AC5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5E624E2-D657-3A59-E549-84E055AC7411}"/>
              </a:ext>
            </a:extLst>
          </p:cNvPr>
          <p:cNvSpPr txBox="1">
            <a:spLocks/>
          </p:cNvSpPr>
          <p:nvPr/>
        </p:nvSpPr>
        <p:spPr>
          <a:xfrm>
            <a:off x="2254515" y="529700"/>
            <a:ext cx="4208429" cy="482356"/>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Projekta </a:t>
            </a:r>
            <a:r>
              <a:rPr lang="lv-LV" sz="2200" b="1" dirty="0" err="1">
                <a:solidFill>
                  <a:schemeClr val="accent2">
                    <a:lumMod val="75000"/>
                  </a:schemeClr>
                </a:solidFill>
                <a:latin typeface="Verdana" panose="020B0604030504040204" pitchFamily="34" charset="0"/>
                <a:ea typeface="Verdana" panose="020B0604030504040204" pitchFamily="34" charset="0"/>
              </a:rPr>
              <a:t>pēcuzraudzība</a:t>
            </a:r>
            <a:endParaRPr lang="lv-LV" sz="2200" b="1" dirty="0">
              <a:solidFill>
                <a:schemeClr val="accent2">
                  <a:lumMod val="75000"/>
                </a:schemeClr>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49A64890-2E6C-CCF0-EFFA-2DFC045148C9}"/>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9440C669-3DAD-E057-2C32-E9DEA7F7494C}"/>
              </a:ext>
            </a:extLst>
          </p:cNvPr>
          <p:cNvSpPr/>
          <p:nvPr/>
        </p:nvSpPr>
        <p:spPr>
          <a:xfrm>
            <a:off x="426128" y="1131199"/>
            <a:ext cx="8210821" cy="5665031"/>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err="1">
                <a:latin typeface="Verdana" panose="020B0604030504040204" pitchFamily="34" charset="0"/>
                <a:ea typeface="Verdana" panose="020B0604030504040204" pitchFamily="34" charset="0"/>
              </a:rPr>
              <a:t>Pēcuzraudzība</a:t>
            </a:r>
            <a:r>
              <a:rPr lang="lv-LV" kern="0" dirty="0">
                <a:latin typeface="Verdana" panose="020B0604030504040204" pitchFamily="34" charset="0"/>
                <a:ea typeface="Verdana" panose="020B0604030504040204" pitchFamily="34" charset="0"/>
              </a:rPr>
              <a:t> var ilgt </a:t>
            </a:r>
            <a:r>
              <a:rPr lang="lv-LV" kern="0" dirty="0">
                <a:solidFill>
                  <a:schemeClr val="accent2">
                    <a:lumMod val="75000"/>
                  </a:schemeClr>
                </a:solidFill>
                <a:latin typeface="Verdana" panose="020B0604030504040204" pitchFamily="34" charset="0"/>
                <a:ea typeface="Verdana" panose="020B0604030504040204" pitchFamily="34" charset="0"/>
              </a:rPr>
              <a:t>līdz 3 gadiem </a:t>
            </a:r>
            <a:r>
              <a:rPr lang="lv-LV" kern="0" dirty="0">
                <a:latin typeface="Verdana" panose="020B0604030504040204" pitchFamily="34" charset="0"/>
                <a:ea typeface="Verdana" panose="020B0604030504040204" pitchFamily="34" charset="0"/>
              </a:rPr>
              <a:t>pēc projekta īstenošanas termiņa noslēguma (ar vai bez projekta termiņa pagarinājuma) vai tiek pārtraukta ātrāk, ja tiek sasniegti projekta iesniegumā paredzētie rezultāti.</a:t>
            </a:r>
          </a:p>
          <a:p>
            <a:pPr lvl="0" algn="just">
              <a:defRPr/>
            </a:pPr>
            <a:r>
              <a:rPr lang="lv-LV" kern="0" dirty="0">
                <a:latin typeface="Verdana" panose="020B0604030504040204" pitchFamily="34" charset="0"/>
                <a:ea typeface="Verdana" panose="020B0604030504040204" pitchFamily="34" charset="0"/>
              </a:rPr>
              <a:t>LZP seko līdzi:</a:t>
            </a:r>
          </a:p>
          <a:p>
            <a:pPr marL="342900" lvl="0" indent="-342900" algn="just">
              <a:buAutoNum type="arabicPeriod"/>
              <a:defRPr/>
            </a:pPr>
            <a:r>
              <a:rPr lang="lv-LV" kern="0" dirty="0">
                <a:latin typeface="Verdana" panose="020B0604030504040204" pitchFamily="34" charset="0"/>
                <a:ea typeface="Verdana" panose="020B0604030504040204" pitchFamily="34" charset="0"/>
              </a:rPr>
              <a:t>zinātniskajās izdevniecībās iesniegtie zinātniskie manuskripti ir iznākuši zinātnisko publikāciju vai zinātnisko monogrāfiju veidā;</a:t>
            </a:r>
          </a:p>
          <a:p>
            <a:pPr marL="342900" lvl="0" indent="-342900" algn="just">
              <a:buAutoNum type="arabicPeriod"/>
              <a:defRPr/>
            </a:pPr>
            <a:r>
              <a:rPr lang="lv-LV" kern="0" dirty="0">
                <a:latin typeface="Verdana" panose="020B0604030504040204" pitchFamily="34" charset="0"/>
                <a:ea typeface="Verdana" panose="020B0604030504040204" pitchFamily="34" charset="0"/>
              </a:rPr>
              <a:t>publicētas datu kopas, ja to publicēšana bija paredzēta tikai pēc zinātnisko publikāciju publicēšanas vai intelektuālā īpašuma tiesību nostiprināšanas;</a:t>
            </a:r>
          </a:p>
          <a:p>
            <a:pPr marL="342900" lvl="0" indent="-342900" algn="just">
              <a:buAutoNum type="arabicPeriod"/>
              <a:defRPr/>
            </a:pPr>
            <a:r>
              <a:rPr lang="lv-LV" kern="0" dirty="0">
                <a:latin typeface="Verdana" panose="020B0604030504040204" pitchFamily="34" charset="0"/>
                <a:ea typeface="Verdana" panose="020B0604030504040204" pitchFamily="34" charset="0"/>
              </a:rPr>
              <a:t>ir notikusi intelektuālā īpašuma tiesību nostiprināšana, informācija par šo tiesību nostiprināšanu ir publicēta; </a:t>
            </a:r>
          </a:p>
          <a:p>
            <a:pPr marL="342900" lvl="0" indent="-342900" algn="just">
              <a:buAutoNum type="arabicPeriod"/>
              <a:defRPr/>
            </a:pPr>
            <a:r>
              <a:rPr lang="lv-LV" kern="0" dirty="0">
                <a:latin typeface="Verdana" panose="020B0604030504040204" pitchFamily="34" charset="0"/>
                <a:ea typeface="Verdana" panose="020B0604030504040204" pitchFamily="34" charset="0"/>
              </a:rPr>
              <a:t>promocijas padomēs iesniegtie promocijas darbi ir aizstāvēti un saņemts zinātniskais grāds. Projekta īstenotāji </a:t>
            </a:r>
            <a:r>
              <a:rPr lang="lv-LV" kern="0" dirty="0" err="1">
                <a:latin typeface="Verdana" panose="020B0604030504040204" pitchFamily="34" charset="0"/>
                <a:ea typeface="Verdana" panose="020B0604030504040204" pitchFamily="34" charset="0"/>
              </a:rPr>
              <a:t>pēcuzraudzības</a:t>
            </a:r>
            <a:r>
              <a:rPr lang="lv-LV" kern="0" dirty="0">
                <a:latin typeface="Verdana" panose="020B0604030504040204" pitchFamily="34" charset="0"/>
                <a:ea typeface="Verdana" panose="020B0604030504040204" pitchFamily="34" charset="0"/>
              </a:rPr>
              <a:t> periodā sniedz Padomei informāciju par iepriekš minēto publikāciju, monogrāfiju, datu kopu publicēšanu, promocijas darbu aizstāvēšanu un intelektuālā īpašuma tiesību nostiprināšanu. Padome informāciju par šo rezultātu veidu publicēšanu var gūt arī no publiski pieejamām datu bāzēm.</a:t>
            </a:r>
          </a:p>
          <a:p>
            <a:pPr marL="342900" lvl="0" indent="-342900" algn="just">
              <a:buAutoNum type="arabicPeriod"/>
              <a:defRPr/>
            </a:pPr>
            <a:r>
              <a:rPr lang="lv-LV" kern="0" dirty="0">
                <a:latin typeface="Verdana" panose="020B0604030504040204" pitchFamily="34" charset="0"/>
                <a:ea typeface="Verdana" panose="020B0604030504040204" pitchFamily="34" charset="0"/>
              </a:rPr>
              <a:t>jābūt saņemtiem apliecinājumiem par projekta iesniegumā paredzēto rezultātu sasniegšanu. </a:t>
            </a:r>
          </a:p>
        </p:txBody>
      </p:sp>
      <p:sp>
        <p:nvSpPr>
          <p:cNvPr id="2" name="Slaida numura vietturis 1">
            <a:extLst>
              <a:ext uri="{FF2B5EF4-FFF2-40B4-BE49-F238E27FC236}">
                <a16:creationId xmlns:a16="http://schemas.microsoft.com/office/drawing/2014/main" id="{E05A4D6D-5D08-4247-09C6-2F0C43F8BD2C}"/>
              </a:ext>
            </a:extLst>
          </p:cNvPr>
          <p:cNvSpPr>
            <a:spLocks noGrp="1"/>
          </p:cNvSpPr>
          <p:nvPr>
            <p:ph type="sldNum" sz="quarter" idx="13"/>
          </p:nvPr>
        </p:nvSpPr>
        <p:spPr>
          <a:xfrm>
            <a:off x="8434699" y="6324600"/>
            <a:ext cx="404501" cy="304800"/>
          </a:xfrm>
        </p:spPr>
        <p:txBody>
          <a:bodyPr/>
          <a:lstStyle/>
          <a:p>
            <a:fld id="{87A82987-0D2F-4B65-8E41-A1B3FBDD2CF2}" type="slidenum">
              <a:rPr lang="en-US" altLang="lv-LV" smtClean="0"/>
              <a:pPr/>
              <a:t>31</a:t>
            </a:fld>
            <a:endParaRPr lang="en-US" altLang="lv-LV" dirty="0"/>
          </a:p>
        </p:txBody>
      </p:sp>
    </p:spTree>
    <p:extLst>
      <p:ext uri="{BB962C8B-B14F-4D97-AF65-F5344CB8AC3E}">
        <p14:creationId xmlns:p14="http://schemas.microsoft.com/office/powerpoint/2010/main" val="2048523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D4A819B-774F-4DB2-AD22-068A0BC52D04}"/>
              </a:ext>
            </a:extLst>
          </p:cNvPr>
          <p:cNvSpPr txBox="1">
            <a:spLocks/>
          </p:cNvSpPr>
          <p:nvPr/>
        </p:nvSpPr>
        <p:spPr>
          <a:xfrm>
            <a:off x="656948" y="3429000"/>
            <a:ext cx="8029852" cy="2085174"/>
          </a:xfrm>
          <a:prstGeom prst="rect">
            <a:avLst/>
          </a:prstGeom>
        </p:spPr>
        <p:txBody>
          <a:bodyPr/>
          <a:lst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endParaRPr lang="lv-LV" dirty="0"/>
          </a:p>
          <a:p>
            <a:pPr marL="0" indent="0" algn="ctr">
              <a:buNone/>
            </a:pPr>
            <a:r>
              <a:rPr lang="lv-LV" sz="3200" b="1" dirty="0">
                <a:solidFill>
                  <a:schemeClr val="accent2">
                    <a:lumMod val="75000"/>
                  </a:schemeClr>
                </a:solidFill>
                <a:latin typeface="Verdana" panose="020B0604030504040204" pitchFamily="34" charset="0"/>
                <a:ea typeface="Verdana" panose="020B0604030504040204" pitchFamily="34" charset="0"/>
              </a:rPr>
              <a:t>Paldies</a:t>
            </a:r>
            <a:r>
              <a:rPr lang="lv-LV" sz="3200" b="1" dirty="0">
                <a:solidFill>
                  <a:schemeClr val="accent2">
                    <a:lumMod val="75000"/>
                  </a:schemeClr>
                </a:solidFill>
              </a:rPr>
              <a:t>!</a:t>
            </a:r>
          </a:p>
        </p:txBody>
      </p:sp>
    </p:spTree>
    <p:extLst>
      <p:ext uri="{BB962C8B-B14F-4D97-AF65-F5344CB8AC3E}">
        <p14:creationId xmlns:p14="http://schemas.microsoft.com/office/powerpoint/2010/main" val="3362084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F7CC1B-B501-D9A1-74D7-1D7777C28E57}"/>
              </a:ext>
            </a:extLst>
          </p:cNvPr>
          <p:cNvPicPr>
            <a:picLocks noChangeAspect="1"/>
          </p:cNvPicPr>
          <p:nvPr/>
        </p:nvPicPr>
        <p:blipFill>
          <a:blip r:embed="rId2"/>
          <a:stretch>
            <a:fillRect/>
          </a:stretch>
        </p:blipFill>
        <p:spPr>
          <a:xfrm>
            <a:off x="6127222" y="368080"/>
            <a:ext cx="2559578" cy="1139079"/>
          </a:xfrm>
          <a:prstGeom prst="rect">
            <a:avLst/>
          </a:prstGeom>
        </p:spPr>
      </p:pic>
      <p:sp>
        <p:nvSpPr>
          <p:cNvPr id="5" name="Rectangle 4">
            <a:extLst>
              <a:ext uri="{FF2B5EF4-FFF2-40B4-BE49-F238E27FC236}">
                <a16:creationId xmlns:a16="http://schemas.microsoft.com/office/drawing/2014/main" id="{73CCFDC3-8024-4A65-90AD-0032EA1D999A}"/>
              </a:ext>
            </a:extLst>
          </p:cNvPr>
          <p:cNvSpPr/>
          <p:nvPr/>
        </p:nvSpPr>
        <p:spPr>
          <a:xfrm>
            <a:off x="967838" y="2692467"/>
            <a:ext cx="3604162" cy="2308324"/>
          </a:xfrm>
          <a:prstGeom prst="rect">
            <a:avLst/>
          </a:prstGeom>
        </p:spPr>
        <p:txBody>
          <a:bodyPr wrap="square">
            <a:spAutoFit/>
          </a:bodyPr>
          <a:lstStyle/>
          <a:p>
            <a:r>
              <a:rPr lang="lv-LV" sz="1600" b="1" dirty="0">
                <a:solidFill>
                  <a:schemeClr val="accent2">
                    <a:lumMod val="75000"/>
                  </a:schemeClr>
                </a:solidFill>
                <a:latin typeface="Verdana" panose="020B0604030504040204" pitchFamily="34" charset="0"/>
                <a:ea typeface="Verdana" panose="020B0604030504040204" pitchFamily="34" charset="0"/>
                <a:cs typeface="Calibri" panose="020F0502020204030204" pitchFamily="34" charset="0"/>
              </a:rPr>
              <a:t>Papildināmie:</a:t>
            </a:r>
          </a:p>
          <a:p>
            <a:r>
              <a:rPr lang="lv-LV" sz="1600" dirty="0">
                <a:solidFill>
                  <a:schemeClr val="accent2">
                    <a:lumMod val="75000"/>
                  </a:schemeClr>
                </a:solidFill>
                <a:latin typeface="Verdana" panose="020B0604030504040204" pitchFamily="34" charset="0"/>
                <a:ea typeface="Verdana" panose="020B0604030504040204" pitchFamily="34" charset="0"/>
                <a:cs typeface="Calibri" panose="020F0502020204030204" pitchFamily="34" charset="0"/>
              </a:rPr>
              <a:t>19.1. projekta pieteikums ir pilnībā aizpildīts, noformēts un iesniegts, izmantojot informācijas sistēmu;</a:t>
            </a:r>
          </a:p>
          <a:p>
            <a:r>
              <a:rPr lang="lv-LV" sz="1600" dirty="0">
                <a:solidFill>
                  <a:schemeClr val="accent2">
                    <a:lumMod val="75000"/>
                  </a:schemeClr>
                </a:solidFill>
                <a:latin typeface="Verdana" panose="020B0604030504040204" pitchFamily="34" charset="0"/>
                <a:ea typeface="Verdana" panose="020B0604030504040204" pitchFamily="34" charset="0"/>
                <a:cs typeface="Calibri" panose="020F0502020204030204" pitchFamily="34" charset="0"/>
              </a:rPr>
              <a:t>19.2. ir iesniegts projekta pieteikuma attiecīgo sadaļu tulkojums angļu valodā atbilstoši konkursa nolikuma prasībām</a:t>
            </a:r>
          </a:p>
        </p:txBody>
      </p:sp>
      <p:sp>
        <p:nvSpPr>
          <p:cNvPr id="2" name="Rectangle 1">
            <a:extLst>
              <a:ext uri="{FF2B5EF4-FFF2-40B4-BE49-F238E27FC236}">
                <a16:creationId xmlns:a16="http://schemas.microsoft.com/office/drawing/2014/main" id="{1EC8EBBC-2FF1-4F52-85AD-E9A62762BF35}"/>
              </a:ext>
            </a:extLst>
          </p:cNvPr>
          <p:cNvSpPr/>
          <p:nvPr/>
        </p:nvSpPr>
        <p:spPr>
          <a:xfrm>
            <a:off x="4955464" y="2692467"/>
            <a:ext cx="3604162" cy="2446824"/>
          </a:xfrm>
          <a:prstGeom prst="rect">
            <a:avLst/>
          </a:prstGeom>
        </p:spPr>
        <p:txBody>
          <a:bodyPr wrap="square">
            <a:spAutoFit/>
          </a:bodyPr>
          <a:lstStyle/>
          <a:p>
            <a:r>
              <a:rPr lang="lv-LV" dirty="0">
                <a:latin typeface="Verdana" panose="020B0604030504040204" pitchFamily="34" charset="0"/>
                <a:ea typeface="Verdana" panose="020B0604030504040204" pitchFamily="34" charset="0"/>
              </a:rPr>
              <a:t>Nolikuma 33.1. apakšpunkts:</a:t>
            </a:r>
          </a:p>
          <a:p>
            <a:r>
              <a:rPr lang="lv-LV" dirty="0">
                <a:latin typeface="Verdana" panose="020B0604030504040204" pitchFamily="34" charset="0"/>
                <a:ea typeface="Verdana" panose="020B0604030504040204" pitchFamily="34" charset="0"/>
              </a:rPr>
              <a:t>Projekta iesniedzējs precizējumus iesniedz divu darba dienu laikā pēc Padomes vēstules nosūtīšanas dienas, nosūtot vēstuli uz Padomes oficiālo elektroniskā pasta adresi: </a:t>
            </a:r>
            <a:r>
              <a:rPr lang="lv-LV" dirty="0">
                <a:solidFill>
                  <a:schemeClr val="accent2">
                    <a:lumMod val="75000"/>
                  </a:schemeClr>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pasts@lzp.gov.lv</a:t>
            </a:r>
            <a:endParaRPr lang="lv-LV" dirty="0">
              <a:solidFill>
                <a:schemeClr val="accent2">
                  <a:lumMod val="75000"/>
                </a:schemeClr>
              </a:solidFill>
              <a:latin typeface="Verdana" panose="020B0604030504040204" pitchFamily="34" charset="0"/>
              <a:ea typeface="Verdana" panose="020B0604030504040204" pitchFamily="34" charset="0"/>
            </a:endParaRPr>
          </a:p>
          <a:p>
            <a:r>
              <a:rPr lang="lv-LV" dirty="0">
                <a:latin typeface="Verdana" panose="020B0604030504040204" pitchFamily="34" charset="0"/>
                <a:ea typeface="Verdana" panose="020B0604030504040204" pitchFamily="34" charset="0"/>
              </a:rPr>
              <a:t> </a:t>
            </a:r>
          </a:p>
        </p:txBody>
      </p:sp>
      <p:sp>
        <p:nvSpPr>
          <p:cNvPr id="3" name="Rectangle 2">
            <a:extLst>
              <a:ext uri="{FF2B5EF4-FFF2-40B4-BE49-F238E27FC236}">
                <a16:creationId xmlns:a16="http://schemas.microsoft.com/office/drawing/2014/main" id="{94337A31-29C6-4C13-B870-F92EAD10C900}"/>
              </a:ext>
            </a:extLst>
          </p:cNvPr>
          <p:cNvSpPr/>
          <p:nvPr/>
        </p:nvSpPr>
        <p:spPr>
          <a:xfrm>
            <a:off x="1922724" y="621031"/>
            <a:ext cx="4204498" cy="1107996"/>
          </a:xfrm>
          <a:prstGeom prst="rect">
            <a:avLst/>
          </a:prstGeom>
        </p:spPr>
        <p:txBody>
          <a:bodyPr wrap="square">
            <a:spAutoFit/>
          </a:bodyPr>
          <a:lstStyle/>
          <a:p>
            <a:pPr algn="ctr"/>
            <a:r>
              <a:rPr lang="lv-LV" sz="2200" b="1" dirty="0">
                <a:solidFill>
                  <a:schemeClr val="accent2">
                    <a:lumMod val="75000"/>
                  </a:schemeClr>
                </a:solidFill>
                <a:latin typeface="Verdana" panose="020B0604030504040204" pitchFamily="34" charset="0"/>
                <a:ea typeface="Verdana" panose="020B0604030504040204" pitchFamily="34" charset="0"/>
              </a:rPr>
              <a:t>Atbilstoši MK noteikumiem noteiktie administratīvie kritēriji</a:t>
            </a:r>
          </a:p>
        </p:txBody>
      </p:sp>
      <p:pic>
        <p:nvPicPr>
          <p:cNvPr id="4" name="Picture 3">
            <a:extLst>
              <a:ext uri="{FF2B5EF4-FFF2-40B4-BE49-F238E27FC236}">
                <a16:creationId xmlns:a16="http://schemas.microsoft.com/office/drawing/2014/main" id="{7549FE92-262B-42D0-AD26-BC41627E6078}"/>
              </a:ext>
            </a:extLst>
          </p:cNvPr>
          <p:cNvPicPr>
            <a:picLocks noChangeAspect="1"/>
          </p:cNvPicPr>
          <p:nvPr/>
        </p:nvPicPr>
        <p:blipFill>
          <a:blip r:embed="rId4"/>
          <a:stretch>
            <a:fillRect/>
          </a:stretch>
        </p:blipFill>
        <p:spPr>
          <a:xfrm>
            <a:off x="684609" y="2723313"/>
            <a:ext cx="274344" cy="274344"/>
          </a:xfrm>
          <a:prstGeom prst="rect">
            <a:avLst/>
          </a:prstGeom>
        </p:spPr>
      </p:pic>
      <p:pic>
        <p:nvPicPr>
          <p:cNvPr id="7" name="Picture 6">
            <a:extLst>
              <a:ext uri="{FF2B5EF4-FFF2-40B4-BE49-F238E27FC236}">
                <a16:creationId xmlns:a16="http://schemas.microsoft.com/office/drawing/2014/main" id="{5F76DDB4-2D7B-48AB-BB7C-12F79B6CDE53}"/>
              </a:ext>
            </a:extLst>
          </p:cNvPr>
          <p:cNvPicPr>
            <a:picLocks noChangeAspect="1"/>
          </p:cNvPicPr>
          <p:nvPr/>
        </p:nvPicPr>
        <p:blipFill>
          <a:blip r:embed="rId5"/>
          <a:stretch>
            <a:fillRect/>
          </a:stretch>
        </p:blipFill>
        <p:spPr>
          <a:xfrm>
            <a:off x="4572000" y="2692467"/>
            <a:ext cx="274344" cy="274344"/>
          </a:xfrm>
          <a:prstGeom prst="rect">
            <a:avLst/>
          </a:prstGeom>
        </p:spPr>
      </p:pic>
      <p:sp>
        <p:nvSpPr>
          <p:cNvPr id="8" name="Slaida numura vietturis 7">
            <a:extLst>
              <a:ext uri="{FF2B5EF4-FFF2-40B4-BE49-F238E27FC236}">
                <a16:creationId xmlns:a16="http://schemas.microsoft.com/office/drawing/2014/main" id="{9D5012EF-0852-7438-F504-C651685ECA7B}"/>
              </a:ext>
            </a:extLst>
          </p:cNvPr>
          <p:cNvSpPr>
            <a:spLocks noGrp="1"/>
          </p:cNvSpPr>
          <p:nvPr>
            <p:ph type="sldNum" sz="quarter" idx="13"/>
          </p:nvPr>
        </p:nvSpPr>
        <p:spPr/>
        <p:txBody>
          <a:bodyPr/>
          <a:lstStyle/>
          <a:p>
            <a:fld id="{42946E5A-BBED-4218-981B-333F83EE957B}" type="slidenum">
              <a:rPr lang="en-US" altLang="lv-LV" smtClean="0"/>
              <a:pPr/>
              <a:t>4</a:t>
            </a:fld>
            <a:endParaRPr lang="en-US" altLang="lv-LV"/>
          </a:p>
        </p:txBody>
      </p:sp>
    </p:spTree>
    <p:extLst>
      <p:ext uri="{BB962C8B-B14F-4D97-AF65-F5344CB8AC3E}">
        <p14:creationId xmlns:p14="http://schemas.microsoft.com/office/powerpoint/2010/main" val="1376213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C11B-09CC-E890-1FF8-D965284869E6}"/>
              </a:ext>
            </a:extLst>
          </p:cNvPr>
          <p:cNvSpPr>
            <a:spLocks noGrp="1"/>
          </p:cNvSpPr>
          <p:nvPr>
            <p:ph type="title"/>
          </p:nvPr>
        </p:nvSpPr>
        <p:spPr>
          <a:xfrm>
            <a:off x="1718441" y="531891"/>
            <a:ext cx="5024028" cy="1036642"/>
          </a:xfrm>
        </p:spPr>
        <p:txBody>
          <a:bodyPr>
            <a:normAutofit/>
          </a:bodyPr>
          <a:lstStyle/>
          <a:p>
            <a:pPr algn="ctr"/>
            <a:r>
              <a:rPr lang="lv-LV" sz="2200" dirty="0">
                <a:solidFill>
                  <a:schemeClr val="accent2">
                    <a:lumMod val="75000"/>
                  </a:schemeClr>
                </a:solidFill>
              </a:rPr>
              <a:t>Projekta pieteikuma</a:t>
            </a:r>
            <a:br>
              <a:rPr lang="lv-LV" sz="2200" dirty="0">
                <a:solidFill>
                  <a:schemeClr val="accent2">
                    <a:lumMod val="75000"/>
                  </a:schemeClr>
                </a:solidFill>
              </a:rPr>
            </a:br>
            <a:r>
              <a:rPr lang="lv-LV" sz="2200" dirty="0">
                <a:solidFill>
                  <a:schemeClr val="accent2">
                    <a:lumMod val="75000"/>
                  </a:schemeClr>
                </a:solidFill>
              </a:rPr>
              <a:t>zinātniskā izvērtēšana</a:t>
            </a:r>
          </a:p>
        </p:txBody>
      </p:sp>
      <p:sp>
        <p:nvSpPr>
          <p:cNvPr id="3" name="Content Placeholder 2">
            <a:extLst>
              <a:ext uri="{FF2B5EF4-FFF2-40B4-BE49-F238E27FC236}">
                <a16:creationId xmlns:a16="http://schemas.microsoft.com/office/drawing/2014/main" id="{3AD71429-CC78-6FCD-F8D0-50F89D718420}"/>
              </a:ext>
            </a:extLst>
          </p:cNvPr>
          <p:cNvSpPr>
            <a:spLocks noGrp="1"/>
          </p:cNvSpPr>
          <p:nvPr>
            <p:ph idx="1"/>
          </p:nvPr>
        </p:nvSpPr>
        <p:spPr>
          <a:xfrm>
            <a:off x="902433" y="1929149"/>
            <a:ext cx="4741598" cy="4373573"/>
          </a:xfrm>
        </p:spPr>
        <p:txBody>
          <a:bodyPr>
            <a:normAutofit/>
          </a:bodyPr>
          <a:lstStyle/>
          <a:p>
            <a:pPr marL="342900" indent="-342900" algn="just">
              <a:buFont typeface="Arial" panose="020B0604020202020204" pitchFamily="34" charset="0"/>
              <a:buChar char="•"/>
            </a:pPr>
            <a:r>
              <a:rPr lang="lv-LV" sz="1800" dirty="0">
                <a:latin typeface="Trebuchet MS" panose="020B0603020202020204" pitchFamily="34" charset="0"/>
              </a:rPr>
              <a:t>Kopā 8 nedēļas</a:t>
            </a:r>
          </a:p>
          <a:p>
            <a:pPr marL="342900" indent="-342900" algn="just">
              <a:buFont typeface="Arial" panose="020B0604020202020204" pitchFamily="34" charset="0"/>
              <a:buChar char="•"/>
            </a:pPr>
            <a:r>
              <a:rPr lang="lv-LV" sz="1800" dirty="0">
                <a:latin typeface="Trebuchet MS" panose="020B0603020202020204" pitchFamily="34" charset="0"/>
              </a:rPr>
              <a:t>Katram projekta pieteikumam piesaista vismaz 2/3 neatkarīgus ekspertus;</a:t>
            </a:r>
          </a:p>
          <a:p>
            <a:pPr marL="342900" indent="-342900" algn="just">
              <a:buFont typeface="Arial" panose="020B0604020202020204" pitchFamily="34" charset="0"/>
              <a:buChar char="•"/>
            </a:pPr>
            <a:r>
              <a:rPr lang="lv-LV" sz="1800" dirty="0">
                <a:latin typeface="Trebuchet MS" panose="020B0603020202020204" pitchFamily="34" charset="0"/>
              </a:rPr>
              <a:t>Tiek izvērtēti 3 kritēriji:  projekta pieteikuma zinātniskā kvalitāte (A), projekta rezultātu ietekme (B), projekta īstenošanas iespējas un nodrošinājums (C);</a:t>
            </a:r>
          </a:p>
          <a:p>
            <a:pPr marL="342900" indent="-342900" algn="just">
              <a:buFont typeface="Arial" panose="020B0604020202020204" pitchFamily="34" charset="0"/>
              <a:buChar char="•"/>
            </a:pPr>
            <a:r>
              <a:rPr lang="lv-LV" sz="1800" dirty="0">
                <a:latin typeface="Trebuchet MS" panose="020B0603020202020204" pitchFamily="34" charset="0"/>
              </a:rPr>
              <a:t>Katrā kritērijā eksperts piešķir līdz 5 punktiem (ar soli 0,5).</a:t>
            </a:r>
            <a:endParaRPr lang="lv-LV" sz="1600" dirty="0">
              <a:latin typeface="Trebuchet MS" panose="020B0603020202020204" pitchFamily="34" charset="0"/>
            </a:endParaRPr>
          </a:p>
          <a:p>
            <a:pPr algn="just"/>
            <a:r>
              <a:rPr lang="lv-LV" sz="1800" dirty="0">
                <a:solidFill>
                  <a:schemeClr val="accent2">
                    <a:lumMod val="75000"/>
                  </a:schemeClr>
                </a:solidFill>
                <a:latin typeface="Trebuchet MS" panose="020B0603020202020204" pitchFamily="34" charset="0"/>
              </a:rPr>
              <a:t>	Svērto atzīmi aprēķina šādi</a:t>
            </a:r>
            <a:r>
              <a:rPr lang="lv-LV" sz="1800" dirty="0">
                <a:latin typeface="Trebuchet MS" panose="020B0603020202020204" pitchFamily="34" charset="0"/>
              </a:rPr>
              <a:t>:</a:t>
            </a:r>
          </a:p>
        </p:txBody>
      </p:sp>
      <p:graphicFrame>
        <p:nvGraphicFramePr>
          <p:cNvPr id="6" name="Content Placeholder 6">
            <a:extLst>
              <a:ext uri="{FF2B5EF4-FFF2-40B4-BE49-F238E27FC236}">
                <a16:creationId xmlns:a16="http://schemas.microsoft.com/office/drawing/2014/main" id="{AA06EC69-D727-C8D7-156C-2E14A6D7441C}"/>
              </a:ext>
            </a:extLst>
          </p:cNvPr>
          <p:cNvGraphicFramePr>
            <a:graphicFrameLocks/>
          </p:cNvGraphicFramePr>
          <p:nvPr>
            <p:extLst>
              <p:ext uri="{D42A27DB-BD31-4B8C-83A1-F6EECF244321}">
                <p14:modId xmlns:p14="http://schemas.microsoft.com/office/powerpoint/2010/main" val="3742579027"/>
              </p:ext>
            </p:extLst>
          </p:nvPr>
        </p:nvGraphicFramePr>
        <p:xfrm>
          <a:off x="5839228" y="2273565"/>
          <a:ext cx="2903120" cy="2694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9738F7FA-74AA-93DA-2A85-B27DA713E59D}"/>
              </a:ext>
            </a:extLst>
          </p:cNvPr>
          <p:cNvSpPr txBox="1"/>
          <p:nvPr/>
        </p:nvSpPr>
        <p:spPr>
          <a:xfrm>
            <a:off x="5982586" y="2658139"/>
            <a:ext cx="620683" cy="353943"/>
          </a:xfrm>
          <a:prstGeom prst="rect">
            <a:avLst/>
          </a:prstGeom>
          <a:noFill/>
        </p:spPr>
        <p:txBody>
          <a:bodyPr wrap="none" rtlCol="0">
            <a:spAutoFit/>
          </a:bodyPr>
          <a:lstStyle/>
          <a:p>
            <a:pPr marL="0" marR="0" lvl="0" indent="0" algn="l" defTabSz="938213" rtl="0" eaLnBrk="1" fontAlgn="base" latinLnBrk="0" hangingPunct="1">
              <a:lnSpc>
                <a:spcPct val="100000"/>
              </a:lnSpc>
              <a:spcBef>
                <a:spcPct val="0"/>
              </a:spcBef>
              <a:spcAft>
                <a:spcPct val="0"/>
              </a:spcAft>
              <a:buClrTx/>
              <a:buSzTx/>
              <a:buFontTx/>
              <a:buNone/>
              <a:tabLst/>
              <a:defRPr/>
            </a:pPr>
            <a:r>
              <a:rPr kumimoji="0" lang="lv-LV" sz="1700" b="1" i="0" u="none" strike="noStrike" kern="1200" cap="none" spc="0" normalizeH="0" baseline="0" noProof="0" dirty="0">
                <a:ln>
                  <a:noFill/>
                </a:ln>
                <a:solidFill>
                  <a:prstClr val="black"/>
                </a:solidFill>
                <a:effectLst/>
                <a:uLnTx/>
                <a:uFillTx/>
                <a:latin typeface="Times New Roman" panose="02020603050405020304" pitchFamily="18" charset="0"/>
                <a:ea typeface="MS PGothic" panose="020B0600070205080204" pitchFamily="34" charset="-128"/>
                <a:cs typeface="+mn-cs"/>
              </a:rPr>
              <a:t>30%</a:t>
            </a:r>
          </a:p>
        </p:txBody>
      </p:sp>
      <p:sp>
        <p:nvSpPr>
          <p:cNvPr id="9" name="TextBox 8">
            <a:extLst>
              <a:ext uri="{FF2B5EF4-FFF2-40B4-BE49-F238E27FC236}">
                <a16:creationId xmlns:a16="http://schemas.microsoft.com/office/drawing/2014/main" id="{DB156DE3-96CD-F867-7076-D800EC7F8458}"/>
              </a:ext>
            </a:extLst>
          </p:cNvPr>
          <p:cNvSpPr txBox="1"/>
          <p:nvPr/>
        </p:nvSpPr>
        <p:spPr>
          <a:xfrm>
            <a:off x="6121786" y="3443958"/>
            <a:ext cx="620683" cy="353943"/>
          </a:xfrm>
          <a:prstGeom prst="rect">
            <a:avLst/>
          </a:prstGeom>
          <a:noFill/>
        </p:spPr>
        <p:txBody>
          <a:bodyPr wrap="none" rtlCol="0">
            <a:spAutoFit/>
          </a:bodyPr>
          <a:lstStyle/>
          <a:p>
            <a:pPr marL="0" marR="0" lvl="0" indent="0" algn="l" defTabSz="938213" rtl="0" eaLnBrk="1" fontAlgn="base" latinLnBrk="0" hangingPunct="1">
              <a:lnSpc>
                <a:spcPct val="100000"/>
              </a:lnSpc>
              <a:spcBef>
                <a:spcPct val="0"/>
              </a:spcBef>
              <a:spcAft>
                <a:spcPct val="0"/>
              </a:spcAft>
              <a:buClrTx/>
              <a:buSzTx/>
              <a:buFontTx/>
              <a:buNone/>
              <a:tabLst/>
              <a:defRPr/>
            </a:pPr>
            <a:r>
              <a:rPr kumimoji="0" lang="lv-LV" sz="1700" b="1" i="0" u="none" strike="noStrike" kern="1200" cap="none" spc="0" normalizeH="0" baseline="0" noProof="0" dirty="0">
                <a:ln>
                  <a:noFill/>
                </a:ln>
                <a:solidFill>
                  <a:prstClr val="black"/>
                </a:solidFill>
                <a:effectLst/>
                <a:uLnTx/>
                <a:uFillTx/>
                <a:latin typeface="Times New Roman" panose="02020603050405020304" pitchFamily="18" charset="0"/>
                <a:ea typeface="MS PGothic" panose="020B0600070205080204" pitchFamily="34" charset="-128"/>
                <a:cs typeface="+mn-cs"/>
              </a:rPr>
              <a:t>50%</a:t>
            </a:r>
          </a:p>
        </p:txBody>
      </p:sp>
      <p:sp>
        <p:nvSpPr>
          <p:cNvPr id="10" name="TextBox 9">
            <a:extLst>
              <a:ext uri="{FF2B5EF4-FFF2-40B4-BE49-F238E27FC236}">
                <a16:creationId xmlns:a16="http://schemas.microsoft.com/office/drawing/2014/main" id="{F08AD01B-E744-4F86-CA74-531D9AB5EF34}"/>
              </a:ext>
            </a:extLst>
          </p:cNvPr>
          <p:cNvSpPr txBox="1"/>
          <p:nvPr/>
        </p:nvSpPr>
        <p:spPr>
          <a:xfrm>
            <a:off x="5982586" y="4259693"/>
            <a:ext cx="620683" cy="353943"/>
          </a:xfrm>
          <a:prstGeom prst="rect">
            <a:avLst/>
          </a:prstGeom>
          <a:noFill/>
        </p:spPr>
        <p:txBody>
          <a:bodyPr wrap="none" rtlCol="0">
            <a:spAutoFit/>
          </a:bodyPr>
          <a:lstStyle/>
          <a:p>
            <a:pPr marL="0" marR="0" lvl="0" indent="0" algn="l" defTabSz="938213" rtl="0" eaLnBrk="1" fontAlgn="base" latinLnBrk="0" hangingPunct="1">
              <a:lnSpc>
                <a:spcPct val="100000"/>
              </a:lnSpc>
              <a:spcBef>
                <a:spcPct val="0"/>
              </a:spcBef>
              <a:spcAft>
                <a:spcPct val="0"/>
              </a:spcAft>
              <a:buClrTx/>
              <a:buSzTx/>
              <a:buFontTx/>
              <a:buNone/>
              <a:tabLst/>
              <a:defRPr/>
            </a:pPr>
            <a:r>
              <a:rPr kumimoji="0" lang="lv-LV" sz="1700" b="1" i="0" u="none" strike="noStrike" kern="1200" cap="none" spc="0" normalizeH="0" baseline="0" noProof="0" dirty="0">
                <a:ln>
                  <a:noFill/>
                </a:ln>
                <a:solidFill>
                  <a:prstClr val="black"/>
                </a:solidFill>
                <a:effectLst/>
                <a:uLnTx/>
                <a:uFillTx/>
                <a:latin typeface="Times New Roman" panose="02020603050405020304" pitchFamily="18" charset="0"/>
                <a:ea typeface="MS PGothic" panose="020B0600070205080204" pitchFamily="34" charset="-128"/>
                <a:cs typeface="+mn-cs"/>
              </a:rPr>
              <a:t>20%</a:t>
            </a:r>
          </a:p>
        </p:txBody>
      </p:sp>
      <p:pic>
        <p:nvPicPr>
          <p:cNvPr id="12" name="Picture 11">
            <a:extLst>
              <a:ext uri="{FF2B5EF4-FFF2-40B4-BE49-F238E27FC236}">
                <a16:creationId xmlns:a16="http://schemas.microsoft.com/office/drawing/2014/main" id="{6475B146-C358-6D8F-198C-B78D8900FF56}"/>
              </a:ext>
            </a:extLst>
          </p:cNvPr>
          <p:cNvPicPr>
            <a:picLocks noChangeAspect="1"/>
          </p:cNvPicPr>
          <p:nvPr/>
        </p:nvPicPr>
        <p:blipFill>
          <a:blip r:embed="rId7"/>
          <a:stretch>
            <a:fillRect/>
          </a:stretch>
        </p:blipFill>
        <p:spPr>
          <a:xfrm>
            <a:off x="931718" y="5387063"/>
            <a:ext cx="4809912" cy="420725"/>
          </a:xfrm>
          <a:prstGeom prst="rect">
            <a:avLst/>
          </a:prstGeom>
        </p:spPr>
      </p:pic>
      <p:pic>
        <p:nvPicPr>
          <p:cNvPr id="11" name="Picture 10">
            <a:extLst>
              <a:ext uri="{FF2B5EF4-FFF2-40B4-BE49-F238E27FC236}">
                <a16:creationId xmlns:a16="http://schemas.microsoft.com/office/drawing/2014/main" id="{86C00A45-63B5-85BA-B49F-1CE131799901}"/>
              </a:ext>
            </a:extLst>
          </p:cNvPr>
          <p:cNvPicPr>
            <a:picLocks noChangeAspect="1"/>
          </p:cNvPicPr>
          <p:nvPr/>
        </p:nvPicPr>
        <p:blipFill>
          <a:blip r:embed="rId8"/>
          <a:stretch>
            <a:fillRect/>
          </a:stretch>
        </p:blipFill>
        <p:spPr>
          <a:xfrm>
            <a:off x="6629400" y="97694"/>
            <a:ext cx="2343149" cy="1042762"/>
          </a:xfrm>
          <a:prstGeom prst="rect">
            <a:avLst/>
          </a:prstGeom>
        </p:spPr>
      </p:pic>
      <p:pic>
        <p:nvPicPr>
          <p:cNvPr id="13" name="Picture 4" descr="Image result for checklist icon">
            <a:extLst>
              <a:ext uri="{FF2B5EF4-FFF2-40B4-BE49-F238E27FC236}">
                <a16:creationId xmlns:a16="http://schemas.microsoft.com/office/drawing/2014/main" id="{7F58F787-62B2-8EE0-BDE4-AA431F3636C2}"/>
              </a:ext>
            </a:extLst>
          </p:cNvPr>
          <p:cNvPicPr>
            <a:picLocks noChangeAspect="1" noChangeArrowheads="1"/>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2431" y="4343661"/>
            <a:ext cx="269357" cy="269975"/>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C29373D5-47DA-E1FD-DC29-EED5BC3AE5A5}"/>
              </a:ext>
            </a:extLst>
          </p:cNvPr>
          <p:cNvPicPr>
            <a:picLocks noChangeAspect="1" noChangeArrowheads="1"/>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8124" y="2943275"/>
            <a:ext cx="269357" cy="269975"/>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A10636BB-B7EE-3DB6-2A2D-0E31C8A01F9B}"/>
              </a:ext>
            </a:extLst>
          </p:cNvPr>
          <p:cNvPicPr>
            <a:picLocks noChangeAspect="1" noChangeArrowheads="1"/>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2432" y="2336762"/>
            <a:ext cx="269357" cy="269975"/>
          </a:xfrm>
          <a:prstGeom prst="rect">
            <a:avLst/>
          </a:prstGeom>
          <a:solidFill>
            <a:srgbClr val="FF9900"/>
          </a:solidFill>
          <a:ln>
            <a:noFill/>
          </a:ln>
        </p:spPr>
      </p:pic>
      <p:pic>
        <p:nvPicPr>
          <p:cNvPr id="16" name="Picture 4" descr="Image result for checklist icon">
            <a:extLst>
              <a:ext uri="{FF2B5EF4-FFF2-40B4-BE49-F238E27FC236}">
                <a16:creationId xmlns:a16="http://schemas.microsoft.com/office/drawing/2014/main" id="{85A13E0A-30FA-20A9-73E2-570A5BBEA0E7}"/>
              </a:ext>
            </a:extLst>
          </p:cNvPr>
          <p:cNvPicPr>
            <a:picLocks noChangeAspect="1" noChangeArrowheads="1"/>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2433" y="1982514"/>
            <a:ext cx="269357" cy="269975"/>
          </a:xfrm>
          <a:prstGeom prst="rect">
            <a:avLst/>
          </a:prstGeom>
          <a:solidFill>
            <a:srgbClr val="FF9900"/>
          </a:solidFill>
          <a:ln>
            <a:noFill/>
          </a:ln>
        </p:spPr>
      </p:pic>
      <p:sp>
        <p:nvSpPr>
          <p:cNvPr id="4" name="Slaida numura vietturis 3">
            <a:extLst>
              <a:ext uri="{FF2B5EF4-FFF2-40B4-BE49-F238E27FC236}">
                <a16:creationId xmlns:a16="http://schemas.microsoft.com/office/drawing/2014/main" id="{3A2520D4-65C4-CA31-22B5-4843E7F21200}"/>
              </a:ext>
            </a:extLst>
          </p:cNvPr>
          <p:cNvSpPr>
            <a:spLocks noGrp="1"/>
          </p:cNvSpPr>
          <p:nvPr>
            <p:ph type="sldNum" sz="quarter" idx="13"/>
          </p:nvPr>
        </p:nvSpPr>
        <p:spPr/>
        <p:txBody>
          <a:bodyPr/>
          <a:lstStyle/>
          <a:p>
            <a:fld id="{42946E5A-BBED-4218-981B-333F83EE957B}" type="slidenum">
              <a:rPr lang="en-US" altLang="lv-LV" smtClean="0"/>
              <a:pPr/>
              <a:t>5</a:t>
            </a:fld>
            <a:endParaRPr lang="en-US" altLang="lv-LV"/>
          </a:p>
        </p:txBody>
      </p:sp>
    </p:spTree>
    <p:extLst>
      <p:ext uri="{BB962C8B-B14F-4D97-AF65-F5344CB8AC3E}">
        <p14:creationId xmlns:p14="http://schemas.microsoft.com/office/powerpoint/2010/main" val="4262181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E5C04-1433-5798-F029-71A57AA07E2D}"/>
              </a:ext>
            </a:extLst>
          </p:cNvPr>
          <p:cNvPicPr>
            <a:picLocks noChangeAspect="1"/>
          </p:cNvPicPr>
          <p:nvPr/>
        </p:nvPicPr>
        <p:blipFill>
          <a:blip r:embed="rId2"/>
          <a:stretch>
            <a:fillRect/>
          </a:stretch>
        </p:blipFill>
        <p:spPr>
          <a:xfrm>
            <a:off x="6705600" y="228600"/>
            <a:ext cx="2141926" cy="955943"/>
          </a:xfrm>
          <a:prstGeom prst="rect">
            <a:avLst/>
          </a:prstGeom>
        </p:spPr>
      </p:pic>
      <p:sp>
        <p:nvSpPr>
          <p:cNvPr id="2" name="Title 1">
            <a:extLst>
              <a:ext uri="{FF2B5EF4-FFF2-40B4-BE49-F238E27FC236}">
                <a16:creationId xmlns:a16="http://schemas.microsoft.com/office/drawing/2014/main" id="{FC7E1B77-D15F-CFD5-77FE-4AFA9FEB9173}"/>
              </a:ext>
            </a:extLst>
          </p:cNvPr>
          <p:cNvSpPr>
            <a:spLocks noGrp="1"/>
          </p:cNvSpPr>
          <p:nvPr>
            <p:ph type="title"/>
          </p:nvPr>
        </p:nvSpPr>
        <p:spPr>
          <a:xfrm>
            <a:off x="1558485" y="469555"/>
            <a:ext cx="5281793" cy="1036642"/>
          </a:xfrm>
        </p:spPr>
        <p:txBody>
          <a:bodyPr>
            <a:noAutofit/>
          </a:bodyPr>
          <a:lstStyle/>
          <a:p>
            <a:pPr marL="0" marR="0" lvl="0" indent="0" algn="ctr" defTabSz="938213" rtl="0" eaLnBrk="1" fontAlgn="base" latinLnBrk="0" hangingPunct="1">
              <a:lnSpc>
                <a:spcPct val="100000"/>
              </a:lnSpc>
              <a:spcBef>
                <a:spcPct val="0"/>
              </a:spcBef>
              <a:spcAft>
                <a:spcPct val="0"/>
              </a:spcAft>
              <a:tabLst/>
              <a:defRPr/>
            </a:pPr>
            <a:r>
              <a:rPr kumimoji="0" lang="lv-LV" sz="2200" b="1" i="0" u="none" strike="noStrike" kern="1200" cap="none" spc="0" normalizeH="0" baseline="0" noProof="0" dirty="0">
                <a:ln>
                  <a:noFill/>
                </a:ln>
                <a:solidFill>
                  <a:schemeClr val="accent2">
                    <a:lumMod val="75000"/>
                  </a:schemeClr>
                </a:solidFill>
                <a:effectLst/>
                <a:uLnTx/>
                <a:uFillTx/>
                <a:latin typeface="Verdana" panose="020B0604030504040204" pitchFamily="34" charset="0"/>
                <a:ea typeface="Verdana" panose="020B0604030504040204" pitchFamily="34" charset="0"/>
                <a:cs typeface="+mn-cs"/>
              </a:rPr>
              <a:t>Projekta pieteikuma zinātniskā</a:t>
            </a:r>
            <a:br>
              <a:rPr kumimoji="0" lang="lv-LV" sz="2200" b="1" i="0" u="none" strike="noStrike" kern="1200" cap="none" spc="0" normalizeH="0" baseline="0" noProof="0" dirty="0">
                <a:ln>
                  <a:noFill/>
                </a:ln>
                <a:solidFill>
                  <a:schemeClr val="accent2">
                    <a:lumMod val="75000"/>
                  </a:schemeClr>
                </a:solidFill>
                <a:effectLst/>
                <a:uLnTx/>
                <a:uFillTx/>
                <a:latin typeface="Verdana" panose="020B0604030504040204" pitchFamily="34" charset="0"/>
                <a:ea typeface="Verdana" panose="020B0604030504040204" pitchFamily="34" charset="0"/>
                <a:cs typeface="+mn-cs"/>
              </a:rPr>
            </a:br>
            <a:r>
              <a:rPr kumimoji="0" lang="lv-LV" sz="2200" b="1" i="0" u="none" strike="noStrike" kern="1200" cap="none" spc="0" normalizeH="0" baseline="0" noProof="0" dirty="0">
                <a:ln>
                  <a:noFill/>
                </a:ln>
                <a:solidFill>
                  <a:schemeClr val="accent2">
                    <a:lumMod val="75000"/>
                  </a:schemeClr>
                </a:solidFill>
                <a:effectLst/>
                <a:uLnTx/>
                <a:uFillTx/>
                <a:latin typeface="Verdana" panose="020B0604030504040204" pitchFamily="34" charset="0"/>
                <a:ea typeface="Verdana" panose="020B0604030504040204" pitchFamily="34" charset="0"/>
                <a:cs typeface="+mn-cs"/>
              </a:rPr>
              <a:t>izvērtēšana. Kvalitātes slieksnis</a:t>
            </a:r>
            <a:r>
              <a:rPr lang="lv-LV" sz="2200" dirty="0">
                <a:solidFill>
                  <a:schemeClr val="accent2">
                    <a:lumMod val="75000"/>
                  </a:schemeClr>
                </a:solidFill>
                <a:cs typeface="+mn-cs"/>
              </a:rPr>
              <a:t>.</a:t>
            </a:r>
            <a:endParaRPr lang="lv-LV" sz="2200" dirty="0">
              <a:solidFill>
                <a:schemeClr val="accent2">
                  <a:lumMod val="75000"/>
                </a:schemeClr>
              </a:solidFill>
            </a:endParaRPr>
          </a:p>
        </p:txBody>
      </p:sp>
      <p:sp>
        <p:nvSpPr>
          <p:cNvPr id="3" name="Content Placeholder 2">
            <a:extLst>
              <a:ext uri="{FF2B5EF4-FFF2-40B4-BE49-F238E27FC236}">
                <a16:creationId xmlns:a16="http://schemas.microsoft.com/office/drawing/2014/main" id="{FCA1BE17-D5EC-5833-F9E0-A3FC3F5266AB}"/>
              </a:ext>
            </a:extLst>
          </p:cNvPr>
          <p:cNvSpPr>
            <a:spLocks noGrp="1"/>
          </p:cNvSpPr>
          <p:nvPr>
            <p:ph idx="1"/>
          </p:nvPr>
        </p:nvSpPr>
        <p:spPr>
          <a:xfrm>
            <a:off x="1848678" y="1484120"/>
            <a:ext cx="5602157" cy="1845040"/>
          </a:xfrm>
        </p:spPr>
        <p:txBody>
          <a:bodyPr>
            <a:normAutofit fontScale="92500" lnSpcReduction="10000"/>
          </a:bodyPr>
          <a:lstStyle/>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lv-LV" sz="1600" dirty="0">
              <a:solidFill>
                <a:srgbClr val="C0504D">
                  <a:lumMod val="75000"/>
                </a:srgbClr>
              </a:solidFill>
            </a:endParaRPr>
          </a:p>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lang="lv-LV" sz="1600" dirty="0">
                <a:solidFill>
                  <a:prstClr val="black"/>
                </a:solidFill>
              </a:rPr>
              <a:t>Kvalitātes slieksnis ir:</a:t>
            </a:r>
          </a:p>
          <a:p>
            <a:pPr marL="0" marR="0" lvl="0" indent="0"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lang="lv-LV" sz="1600" dirty="0">
                <a:solidFill>
                  <a:srgbClr val="C0504D">
                    <a:lumMod val="75000"/>
                  </a:srgbClr>
                </a:solidFill>
              </a:rPr>
              <a:t>4 punkti </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zinātniskās kvalitātes kritērijā;</a:t>
            </a:r>
          </a:p>
          <a:p>
            <a:pPr marL="0" marR="0" lvl="0" indent="0"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lang="lv-LV" sz="1600" dirty="0">
                <a:solidFill>
                  <a:srgbClr val="C0504D">
                    <a:lumMod val="75000"/>
                  </a:srgbClr>
                </a:solidFill>
              </a:rPr>
              <a:t>3 punkti </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projekta rezultātu ietekmes kritērijā;</a:t>
            </a:r>
          </a:p>
          <a:p>
            <a:pPr marL="0" marR="0" lvl="0" indent="0"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lang="lv-LV" sz="1600" dirty="0">
                <a:solidFill>
                  <a:srgbClr val="C0504D">
                    <a:lumMod val="75000"/>
                  </a:srgbClr>
                </a:solidFill>
              </a:rPr>
              <a:t>3 punkti </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projekta īstenošanas iespējas un nodrošinājuma kritērijā;</a:t>
            </a:r>
          </a:p>
          <a:p>
            <a:pPr marL="0" marR="0" lvl="0" indent="0"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Vismaz </a:t>
            </a:r>
            <a:r>
              <a:rPr kumimoji="0" lang="lv-LV" sz="1600" b="1" i="0" u="none" strike="noStrike" kern="1200" cap="none" spc="0" normalizeH="0" baseline="0" noProof="0" dirty="0">
                <a:ln>
                  <a:noFill/>
                </a:ln>
                <a:solidFill>
                  <a:srgbClr val="C0504D">
                    <a:lumMod val="75000"/>
                  </a:srgbClr>
                </a:solidFill>
                <a:effectLst/>
                <a:uLnTx/>
                <a:uFillTx/>
                <a:latin typeface="Verdana" panose="020B0604030504040204" pitchFamily="34" charset="0"/>
                <a:ea typeface="Verdana" panose="020B0604030504040204" pitchFamily="34" charset="0"/>
              </a:rPr>
              <a:t>10 punkti </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visos kritērijos kopā.</a:t>
            </a:r>
          </a:p>
          <a:p>
            <a:endParaRPr lang="lv-LV" dirty="0"/>
          </a:p>
        </p:txBody>
      </p:sp>
      <p:sp>
        <p:nvSpPr>
          <p:cNvPr id="8" name="TextBox 7">
            <a:extLst>
              <a:ext uri="{FF2B5EF4-FFF2-40B4-BE49-F238E27FC236}">
                <a16:creationId xmlns:a16="http://schemas.microsoft.com/office/drawing/2014/main" id="{2CDE5CAC-8DA3-D399-5329-6DBCE7D248E5}"/>
              </a:ext>
            </a:extLst>
          </p:cNvPr>
          <p:cNvSpPr txBox="1"/>
          <p:nvPr/>
        </p:nvSpPr>
        <p:spPr>
          <a:xfrm>
            <a:off x="1848678" y="3479256"/>
            <a:ext cx="5913618" cy="2997744"/>
          </a:xfrm>
          <a:prstGeom prst="rect">
            <a:avLst/>
          </a:prstGeom>
          <a:noFill/>
        </p:spPr>
        <p:txBody>
          <a:bodyPr wrap="square">
            <a:spAutoFit/>
          </a:bodyPr>
          <a:lstStyle/>
          <a:p>
            <a:pPr marL="0" marR="0" lvl="0" indent="0" algn="l" defTabSz="938213"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Tālākās darbības:</a:t>
            </a:r>
          </a:p>
          <a:p>
            <a:pPr marL="342900" marR="0" lvl="0" indent="-342900" algn="l" defTabSz="938213"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LZP sagatavo sarakstu, kurā projektu pieteikumi sarindoti pēc iegūto punktu skaita, papildus norādot virs kvalitātes sliekšņa novērtētos projektu pieteikumus;</a:t>
            </a:r>
          </a:p>
          <a:p>
            <a:pPr marL="342900" marR="0" lvl="0" indent="-342900" algn="l" defTabSz="938213" rtl="0" eaLnBrk="0" fontAlgn="base" latinLnBrk="0" hangingPunct="0">
              <a:lnSpc>
                <a:spcPct val="100000"/>
              </a:lnSpc>
              <a:spcBef>
                <a:spcPct val="20000"/>
              </a:spcBef>
              <a:spcAft>
                <a:spcPct val="0"/>
              </a:spcAft>
              <a:buClrTx/>
              <a:buSzTx/>
              <a:buFont typeface="Arial" panose="020B0604020202020204" pitchFamily="34" charset="0"/>
              <a:buChar char="•"/>
              <a:tabLst/>
              <a:defRPr/>
            </a:pPr>
            <a:r>
              <a:rPr lang="lv-LV" sz="1600" dirty="0">
                <a:solidFill>
                  <a:prstClr val="black"/>
                </a:solidFill>
                <a:latin typeface="Verdana" panose="020B0604030504040204" pitchFamily="34" charset="0"/>
                <a:ea typeface="Verdana" panose="020B0604030504040204" pitchFamily="34" charset="0"/>
              </a:rPr>
              <a:t>Projektu īstenošanas uzraudzības komisija </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divu nedēļu laikā pieņem lēmumu par virs kvalitātes sliekšņa novērtētajiem projektiem, ņemot vērā pieejamo finansējumu;</a:t>
            </a:r>
          </a:p>
          <a:p>
            <a:pPr marL="342900" marR="0" lvl="0" indent="-342900" algn="l" defTabSz="938213"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LZP komisijas pieņemtos lēmumus </a:t>
            </a:r>
            <a:r>
              <a:rPr kumimoji="0" lang="lv-LV" sz="16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rPr>
              <a:t>nosūta</a:t>
            </a:r>
            <a:r>
              <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projekta pieteikuma iesniedzējiem.</a:t>
            </a:r>
          </a:p>
        </p:txBody>
      </p:sp>
      <p:pic>
        <p:nvPicPr>
          <p:cNvPr id="9" name="Picture 4" descr="Image result for checklist icon">
            <a:extLst>
              <a:ext uri="{FF2B5EF4-FFF2-40B4-BE49-F238E27FC236}">
                <a16:creationId xmlns:a16="http://schemas.microsoft.com/office/drawing/2014/main" id="{5125957E-6A82-4372-8B87-903DE18A815C}"/>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3808" y="1755269"/>
            <a:ext cx="269357" cy="269975"/>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CCB890AB-B713-43AD-8770-C66DC9BE52B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3807" y="3486997"/>
            <a:ext cx="269357" cy="269975"/>
          </a:xfrm>
          <a:prstGeom prst="rect">
            <a:avLst/>
          </a:prstGeom>
          <a:solidFill>
            <a:srgbClr val="FF9900"/>
          </a:solidFill>
          <a:ln>
            <a:noFill/>
          </a:ln>
        </p:spPr>
      </p:pic>
      <p:sp>
        <p:nvSpPr>
          <p:cNvPr id="6" name="Slaida numura vietturis 5">
            <a:extLst>
              <a:ext uri="{FF2B5EF4-FFF2-40B4-BE49-F238E27FC236}">
                <a16:creationId xmlns:a16="http://schemas.microsoft.com/office/drawing/2014/main" id="{84BF4E3C-1933-8E12-17F8-349A770207BA}"/>
              </a:ext>
            </a:extLst>
          </p:cNvPr>
          <p:cNvSpPr>
            <a:spLocks noGrp="1"/>
          </p:cNvSpPr>
          <p:nvPr>
            <p:ph type="sldNum" sz="quarter" idx="13"/>
          </p:nvPr>
        </p:nvSpPr>
        <p:spPr/>
        <p:txBody>
          <a:bodyPr/>
          <a:lstStyle/>
          <a:p>
            <a:fld id="{42946E5A-BBED-4218-981B-333F83EE957B}" type="slidenum">
              <a:rPr lang="en-US" altLang="lv-LV" smtClean="0"/>
              <a:pPr/>
              <a:t>6</a:t>
            </a:fld>
            <a:endParaRPr lang="en-US" altLang="lv-LV"/>
          </a:p>
        </p:txBody>
      </p:sp>
    </p:spTree>
    <p:extLst>
      <p:ext uri="{BB962C8B-B14F-4D97-AF65-F5344CB8AC3E}">
        <p14:creationId xmlns:p14="http://schemas.microsoft.com/office/powerpoint/2010/main" val="749193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2436920" y="652722"/>
            <a:ext cx="3868187" cy="564472"/>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l"/>
            <a:r>
              <a:rPr lang="lv-LV" sz="2200" b="1" dirty="0">
                <a:solidFill>
                  <a:schemeClr val="accent2">
                    <a:lumMod val="75000"/>
                  </a:schemeClr>
                </a:solidFill>
                <a:latin typeface="Verdana" panose="020B0604030504040204" pitchFamily="34" charset="0"/>
                <a:ea typeface="Verdana" panose="020B0604030504040204" pitchFamily="34" charset="0"/>
              </a:rPr>
              <a:t>Atbalstāmās darbības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722062" y="3421294"/>
            <a:ext cx="6858193" cy="564472"/>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solidFill>
                  <a:prstClr val="black"/>
                </a:solidFill>
                <a:latin typeface="Verdana" panose="020B0604030504040204" pitchFamily="34" charset="0"/>
                <a:ea typeface="Verdana" panose="020B0604030504040204" pitchFamily="34" charset="0"/>
              </a:rPr>
              <a:t>Pētniecības organizācija īsteno ar saimniecisku darbību nesaistītu projektu</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263806"/>
            <a:ext cx="491041" cy="492168"/>
          </a:xfrm>
          <a:prstGeom prst="rect">
            <a:avLst/>
          </a:prstGeom>
          <a:solidFill>
            <a:srgbClr val="FF9900"/>
          </a:solidFill>
          <a:ln>
            <a:noFill/>
          </a:ln>
        </p:spPr>
      </p:pic>
      <p:sp>
        <p:nvSpPr>
          <p:cNvPr id="7" name="Rectangle 6">
            <a:extLst>
              <a:ext uri="{FF2B5EF4-FFF2-40B4-BE49-F238E27FC236}">
                <a16:creationId xmlns:a16="http://schemas.microsoft.com/office/drawing/2014/main" id="{FCE9E834-7609-4154-99C0-DF3D4FA1EBA7}"/>
              </a:ext>
            </a:extLst>
          </p:cNvPr>
          <p:cNvSpPr/>
          <p:nvPr/>
        </p:nvSpPr>
        <p:spPr>
          <a:xfrm>
            <a:off x="1722062" y="2263806"/>
            <a:ext cx="6835300" cy="799385"/>
          </a:xfrm>
          <a:prstGeom prst="rect">
            <a:avLst/>
          </a:prstGeom>
          <a:solidFill>
            <a:sysClr val="window" lastClr="FFFFFF">
              <a:lumMod val="95000"/>
            </a:sysClr>
          </a:solidFill>
          <a:ln w="25400" cap="flat" cmpd="sng" algn="ctr">
            <a:noFill/>
            <a:prstDash val="solid"/>
          </a:ln>
          <a:effectLst/>
        </p:spPr>
        <p:txBody>
          <a:bodyPr anchor="ctr"/>
          <a:lstStyle/>
          <a:p>
            <a:pPr lvl="0" algn="just">
              <a:defRPr/>
            </a:pPr>
            <a:r>
              <a:rPr lang="lv-LV" kern="0" dirty="0">
                <a:solidFill>
                  <a:prstClr val="black"/>
                </a:solidFill>
                <a:latin typeface="Verdana" panose="020B0604030504040204" pitchFamily="34" charset="0"/>
                <a:ea typeface="Verdana" panose="020B0604030504040204" pitchFamily="34" charset="0"/>
              </a:rPr>
              <a:t>04.09.2028. Ministru kabineta noteikumi N.560 «Valsts pētījumu programmu projektu īstenošanas kārtība» (MK noteikumi) </a:t>
            </a:r>
          </a:p>
        </p:txBody>
      </p:sp>
      <p:pic>
        <p:nvPicPr>
          <p:cNvPr id="8" name="Picture 4" descr="Image result for checklist icon">
            <a:extLst>
              <a:ext uri="{FF2B5EF4-FFF2-40B4-BE49-F238E27FC236}">
                <a16:creationId xmlns:a16="http://schemas.microsoft.com/office/drawing/2014/main" id="{AB2A8E87-D21B-491F-81B2-0CE987F94B1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1487" y="3421294"/>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DB681953-32BB-4D88-4F6E-56BD050DDF29}"/>
              </a:ext>
            </a:extLst>
          </p:cNvPr>
          <p:cNvSpPr>
            <a:spLocks noGrp="1"/>
          </p:cNvSpPr>
          <p:nvPr>
            <p:ph type="sldNum" sz="quarter" idx="13"/>
          </p:nvPr>
        </p:nvSpPr>
        <p:spPr/>
        <p:txBody>
          <a:bodyPr/>
          <a:lstStyle/>
          <a:p>
            <a:fld id="{87A82987-0D2F-4B65-8E41-A1B3FBDD2CF2}" type="slidenum">
              <a:rPr lang="en-US" altLang="lv-LV" smtClean="0"/>
              <a:pPr/>
              <a:t>7</a:t>
            </a:fld>
            <a:endParaRPr lang="en-US" altLang="lv-LV"/>
          </a:p>
        </p:txBody>
      </p:sp>
    </p:spTree>
    <p:extLst>
      <p:ext uri="{BB962C8B-B14F-4D97-AF65-F5344CB8AC3E}">
        <p14:creationId xmlns:p14="http://schemas.microsoft.com/office/powerpoint/2010/main" val="3543465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563805"/>
            <a:ext cx="458975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Atbalstāmās darbības</a:t>
            </a:r>
          </a:p>
          <a:p>
            <a:r>
              <a:rPr lang="lv-LV" sz="2200" dirty="0">
                <a:solidFill>
                  <a:schemeClr val="accent2">
                    <a:lumMod val="75000"/>
                  </a:schemeClr>
                </a:solidFill>
                <a:latin typeface="Verdana" panose="020B0604030504040204" pitchFamily="34" charset="0"/>
                <a:ea typeface="Verdana" panose="020B0604030504040204" pitchFamily="34" charset="0"/>
              </a:rPr>
              <a:t>MK noteikumu 2.2. apakšpunkts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548043" y="2228295"/>
            <a:ext cx="6858193" cy="564472"/>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rPr>
              <a:t>Darbība, kurai nav saimnieciska rakstura:</a:t>
            </a:r>
          </a:p>
        </p:txBody>
      </p:sp>
      <p:sp>
        <p:nvSpPr>
          <p:cNvPr id="7" name="Rectangle 6">
            <a:extLst>
              <a:ext uri="{FF2B5EF4-FFF2-40B4-BE49-F238E27FC236}">
                <a16:creationId xmlns:a16="http://schemas.microsoft.com/office/drawing/2014/main" id="{4881A652-B5F2-446D-A6AF-0CF60C355059}"/>
              </a:ext>
            </a:extLst>
          </p:cNvPr>
          <p:cNvSpPr/>
          <p:nvPr/>
        </p:nvSpPr>
        <p:spPr>
          <a:xfrm>
            <a:off x="1539165" y="2929631"/>
            <a:ext cx="6867071" cy="499370"/>
          </a:xfrm>
          <a:prstGeom prst="rect">
            <a:avLst/>
          </a:prstGeom>
          <a:solidFill>
            <a:sysClr val="window" lastClr="FFFFFF">
              <a:lumMod val="95000"/>
            </a:sysClr>
          </a:solidFill>
          <a:ln w="25400" cap="flat" cmpd="sng" algn="ctr">
            <a:noFill/>
            <a:prstDash val="solid"/>
          </a:ln>
          <a:effectLst/>
        </p:spPr>
        <p:txBody>
          <a:bodyPr anchor="ctr"/>
          <a:lstStyle/>
          <a:p>
            <a:pPr marL="0" marR="0" lvl="0" indent="0" algn="just" defTabSz="938213" rtl="0" eaLnBrk="1" fontAlgn="base" latinLnBrk="0" hangingPunct="1">
              <a:lnSpc>
                <a:spcPct val="100000"/>
              </a:lnSpc>
              <a:spcBef>
                <a:spcPct val="0"/>
              </a:spcBef>
              <a:spcAft>
                <a:spcPct val="0"/>
              </a:spcAft>
              <a:buClrTx/>
              <a:buSzTx/>
              <a:buFontTx/>
              <a:buNone/>
              <a:tabLst/>
              <a:defRPr/>
            </a:pPr>
            <a:r>
              <a:rPr lang="lv-LV" kern="0" dirty="0">
                <a:solidFill>
                  <a:prstClr val="black"/>
                </a:solidFill>
                <a:latin typeface="Verdana" panose="020B0604030504040204" pitchFamily="34" charset="0"/>
                <a:ea typeface="Verdana" panose="020B0604030504040204" pitchFamily="34" charset="0"/>
              </a:rPr>
              <a:t>Pētniecības organizācijas pamatdarbība, kuras izpausmes veidi ir:</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8" name="Rectangle 7">
            <a:extLst>
              <a:ext uri="{FF2B5EF4-FFF2-40B4-BE49-F238E27FC236}">
                <a16:creationId xmlns:a16="http://schemas.microsoft.com/office/drawing/2014/main" id="{AA00EE11-85DD-4AED-87C2-E6D612D6E80D}"/>
              </a:ext>
            </a:extLst>
          </p:cNvPr>
          <p:cNvSpPr/>
          <p:nvPr/>
        </p:nvSpPr>
        <p:spPr>
          <a:xfrm>
            <a:off x="1539164" y="3554137"/>
            <a:ext cx="6853057" cy="592881"/>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Neatkarīga pētniecība un izstrāde;</a:t>
            </a:r>
          </a:p>
        </p:txBody>
      </p:sp>
      <p:sp>
        <p:nvSpPr>
          <p:cNvPr id="9" name="Rectangle 8">
            <a:extLst>
              <a:ext uri="{FF2B5EF4-FFF2-40B4-BE49-F238E27FC236}">
                <a16:creationId xmlns:a16="http://schemas.microsoft.com/office/drawing/2014/main" id="{FD97A740-1012-4E71-B6A9-705665DF4352}"/>
              </a:ext>
            </a:extLst>
          </p:cNvPr>
          <p:cNvSpPr/>
          <p:nvPr/>
        </p:nvSpPr>
        <p:spPr>
          <a:xfrm>
            <a:off x="1556921" y="4323425"/>
            <a:ext cx="6832567" cy="570869"/>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lang="lv-LV" kern="0" dirty="0">
                <a:solidFill>
                  <a:prstClr val="black"/>
                </a:solidFill>
                <a:latin typeface="Verdana" panose="020B0604030504040204" pitchFamily="34" charset="0"/>
                <a:ea typeface="Verdana" panose="020B0604030504040204" pitchFamily="34" charset="0"/>
              </a:rPr>
              <a:t>Pētniecības rezultātu izplatīšana;</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0" name="Rectangle 9">
            <a:extLst>
              <a:ext uri="{FF2B5EF4-FFF2-40B4-BE49-F238E27FC236}">
                <a16:creationId xmlns:a16="http://schemas.microsoft.com/office/drawing/2014/main" id="{45CE5A20-5277-4FEB-BE7D-F43E4D8583A3}"/>
              </a:ext>
            </a:extLst>
          </p:cNvPr>
          <p:cNvSpPr/>
          <p:nvPr/>
        </p:nvSpPr>
        <p:spPr>
          <a:xfrm>
            <a:off x="1539165" y="5079579"/>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marR="0" lvl="0" indent="-285750" algn="just" defTabSz="938213" rtl="0" eaLnBrk="1" fontAlgn="base" latinLnBrk="0" hangingPunct="1">
              <a:lnSpc>
                <a:spcPct val="100000"/>
              </a:lnSpc>
              <a:spcBef>
                <a:spcPct val="0"/>
              </a:spcBef>
              <a:spcAft>
                <a:spcPct val="0"/>
              </a:spcAft>
              <a:buClrTx/>
              <a:buSzTx/>
              <a:buFont typeface="Arial" panose="020B0604020202020204" pitchFamily="34" charset="0"/>
              <a:buChar char="•"/>
              <a:tabLst/>
              <a:defRPr/>
            </a:pPr>
            <a:r>
              <a:rPr lang="lv-LV" kern="0" dirty="0">
                <a:solidFill>
                  <a:prstClr val="black"/>
                </a:solidFill>
                <a:latin typeface="Verdana" panose="020B0604030504040204" pitchFamily="34" charset="0"/>
                <a:ea typeface="Verdana" panose="020B0604030504040204" pitchFamily="34" charset="0"/>
              </a:rPr>
              <a:t>Zināšanu un tehnoloģiju </a:t>
            </a:r>
            <a:r>
              <a:rPr lang="lv-LV" kern="0" dirty="0" err="1">
                <a:solidFill>
                  <a:prstClr val="black"/>
                </a:solidFill>
                <a:latin typeface="Verdana" panose="020B0604030504040204" pitchFamily="34" charset="0"/>
                <a:ea typeface="Verdana" panose="020B0604030504040204" pitchFamily="34" charset="0"/>
              </a:rPr>
              <a:t>pārneses</a:t>
            </a:r>
            <a:r>
              <a:rPr lang="lv-LV" kern="0" dirty="0">
                <a:solidFill>
                  <a:prstClr val="black"/>
                </a:solidFill>
                <a:latin typeface="Verdana" panose="020B0604030504040204" pitchFamily="34" charset="0"/>
                <a:ea typeface="Verdana" panose="020B0604030504040204" pitchFamily="34" charset="0"/>
              </a:rPr>
              <a:t> darbības.</a:t>
            </a:r>
            <a:endParaRPr kumimoji="0" lang="lv-LV" sz="17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2675" y="2231951"/>
            <a:ext cx="491041" cy="492168"/>
          </a:xfrm>
          <a:prstGeom prst="rect">
            <a:avLst/>
          </a:prstGeom>
          <a:solidFill>
            <a:srgbClr val="FF9900"/>
          </a:solidFill>
          <a:ln>
            <a:noFill/>
          </a:ln>
        </p:spPr>
      </p:pic>
      <p:pic>
        <p:nvPicPr>
          <p:cNvPr id="12" name="Picture 4" descr="Image result for checklist icon">
            <a:extLst>
              <a:ext uri="{FF2B5EF4-FFF2-40B4-BE49-F238E27FC236}">
                <a16:creationId xmlns:a16="http://schemas.microsoft.com/office/drawing/2014/main" id="{9B507E10-86A8-4F2D-A504-AA887E92650D}"/>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2672" y="2908178"/>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F45BD97B-6C7D-DE9A-BD4F-2AFBBE653DBE}"/>
              </a:ext>
            </a:extLst>
          </p:cNvPr>
          <p:cNvSpPr>
            <a:spLocks noGrp="1"/>
          </p:cNvSpPr>
          <p:nvPr>
            <p:ph type="sldNum" sz="quarter" idx="13"/>
          </p:nvPr>
        </p:nvSpPr>
        <p:spPr/>
        <p:txBody>
          <a:bodyPr/>
          <a:lstStyle/>
          <a:p>
            <a:fld id="{87A82987-0D2F-4B65-8E41-A1B3FBDD2CF2}" type="slidenum">
              <a:rPr lang="en-US" altLang="lv-LV" smtClean="0"/>
              <a:pPr/>
              <a:t>8</a:t>
            </a:fld>
            <a:endParaRPr lang="en-US" altLang="lv-LV"/>
          </a:p>
        </p:txBody>
      </p:sp>
    </p:spTree>
    <p:extLst>
      <p:ext uri="{BB962C8B-B14F-4D97-AF65-F5344CB8AC3E}">
        <p14:creationId xmlns:p14="http://schemas.microsoft.com/office/powerpoint/2010/main" val="643216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CB4D100-2205-4E05-9993-D2287622DAA3}"/>
              </a:ext>
            </a:extLst>
          </p:cNvPr>
          <p:cNvSpPr txBox="1">
            <a:spLocks/>
          </p:cNvSpPr>
          <p:nvPr/>
        </p:nvSpPr>
        <p:spPr>
          <a:xfrm>
            <a:off x="1979720" y="390616"/>
            <a:ext cx="4589756" cy="1027025"/>
          </a:xfrm>
          <a:prstGeom prst="rect">
            <a:avLst/>
          </a:prstGeom>
        </p:spPr>
        <p:txBody>
          <a:bodyPr>
            <a:noAutofit/>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2200" b="1" dirty="0">
                <a:solidFill>
                  <a:schemeClr val="accent2">
                    <a:lumMod val="75000"/>
                  </a:schemeClr>
                </a:solidFill>
                <a:latin typeface="Verdana" panose="020B0604030504040204" pitchFamily="34" charset="0"/>
                <a:ea typeface="Verdana" panose="020B0604030504040204" pitchFamily="34" charset="0"/>
              </a:rPr>
              <a:t>Atbalstāmās darbības</a:t>
            </a:r>
          </a:p>
          <a:p>
            <a:r>
              <a:rPr lang="lv-LV" sz="2200" dirty="0">
                <a:solidFill>
                  <a:schemeClr val="accent2">
                    <a:lumMod val="75000"/>
                  </a:schemeClr>
                </a:solidFill>
                <a:latin typeface="Verdana" panose="020B0604030504040204" pitchFamily="34" charset="0"/>
                <a:ea typeface="Verdana" panose="020B0604030504040204" pitchFamily="34" charset="0"/>
              </a:rPr>
              <a:t>MK noteikumu 11. punkts</a:t>
            </a:r>
          </a:p>
        </p:txBody>
      </p:sp>
      <p:pic>
        <p:nvPicPr>
          <p:cNvPr id="5" name="Picture 4">
            <a:extLst>
              <a:ext uri="{FF2B5EF4-FFF2-40B4-BE49-F238E27FC236}">
                <a16:creationId xmlns:a16="http://schemas.microsoft.com/office/drawing/2014/main" id="{9C4E4C72-0CC6-40C2-A6D6-E0B1A787967E}"/>
              </a:ext>
            </a:extLst>
          </p:cNvPr>
          <p:cNvPicPr>
            <a:picLocks noChangeAspect="1"/>
          </p:cNvPicPr>
          <p:nvPr/>
        </p:nvPicPr>
        <p:blipFill>
          <a:blip r:embed="rId3"/>
          <a:stretch>
            <a:fillRect/>
          </a:stretch>
        </p:blipFill>
        <p:spPr>
          <a:xfrm>
            <a:off x="6569476" y="61770"/>
            <a:ext cx="2403073" cy="1069429"/>
          </a:xfrm>
          <a:prstGeom prst="rect">
            <a:avLst/>
          </a:prstGeom>
        </p:spPr>
      </p:pic>
      <p:sp>
        <p:nvSpPr>
          <p:cNvPr id="6" name="Rectangle 5">
            <a:extLst>
              <a:ext uri="{FF2B5EF4-FFF2-40B4-BE49-F238E27FC236}">
                <a16:creationId xmlns:a16="http://schemas.microsoft.com/office/drawing/2014/main" id="{CA859726-54D5-4EC5-A969-53D216DA8124}"/>
              </a:ext>
            </a:extLst>
          </p:cNvPr>
          <p:cNvSpPr/>
          <p:nvPr/>
        </p:nvSpPr>
        <p:spPr>
          <a:xfrm>
            <a:off x="1615736" y="2228295"/>
            <a:ext cx="6858193" cy="564472"/>
          </a:xfrm>
          <a:prstGeom prst="rect">
            <a:avLst/>
          </a:prstGeom>
          <a:solidFill>
            <a:sysClr val="window" lastClr="FFFFFF">
              <a:lumMod val="95000"/>
            </a:sysClr>
          </a:solidFill>
          <a:ln w="25400" cap="flat" cmpd="sng" algn="ctr">
            <a:noFill/>
            <a:prstDash val="solid"/>
          </a:ln>
          <a:effectLst/>
        </p:spPr>
        <p:txBody>
          <a:bodyPr anchor="ctr"/>
          <a:lstStyle/>
          <a:p>
            <a:pPr marL="28575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Pētniecība: fundamentālie pētījumi un/vai lietišķie pētījumi</a:t>
            </a:r>
            <a:endParaRPr kumimoji="0" lang="lv-LV" sz="1700" b="0" i="0" u="none" strike="noStrike" kern="0" cap="none" spc="0" normalizeH="0" baseline="0" noProof="0" dirty="0">
              <a:ln>
                <a:noFill/>
              </a:ln>
              <a:effectLst/>
              <a:uLnTx/>
              <a:uFillTx/>
              <a:latin typeface="Verdana" panose="020B0604030504040204" pitchFamily="34" charset="0"/>
              <a:ea typeface="Verdana" panose="020B0604030504040204" pitchFamily="34" charset="0"/>
            </a:endParaRPr>
          </a:p>
        </p:txBody>
      </p:sp>
      <p:sp>
        <p:nvSpPr>
          <p:cNvPr id="7" name="Rectangle 6">
            <a:extLst>
              <a:ext uri="{FF2B5EF4-FFF2-40B4-BE49-F238E27FC236}">
                <a16:creationId xmlns:a16="http://schemas.microsoft.com/office/drawing/2014/main" id="{4881A652-B5F2-446D-A6AF-0CF60C355059}"/>
              </a:ext>
            </a:extLst>
          </p:cNvPr>
          <p:cNvSpPr/>
          <p:nvPr/>
        </p:nvSpPr>
        <p:spPr>
          <a:xfrm>
            <a:off x="1606858" y="2929631"/>
            <a:ext cx="6867071" cy="499370"/>
          </a:xfrm>
          <a:prstGeom prst="rect">
            <a:avLst/>
          </a:prstGeom>
          <a:solidFill>
            <a:sysClr val="window" lastClr="FFFFFF">
              <a:lumMod val="95000"/>
            </a:sysClr>
          </a:solidFill>
          <a:ln w="25400" cap="flat" cmpd="sng" algn="ctr">
            <a:noFill/>
            <a:prstDash val="solid"/>
          </a:ln>
          <a:effectLst/>
        </p:spPr>
        <p:txBody>
          <a:bodyPr anchor="ctr"/>
          <a:lstStyle/>
          <a:p>
            <a:pPr marL="285750" lvl="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Pētījumi ar ilgtspējīgas </a:t>
            </a:r>
            <a:r>
              <a:rPr lang="lv-LV" kern="0" dirty="0" err="1">
                <a:solidFill>
                  <a:prstClr val="black"/>
                </a:solidFill>
                <a:latin typeface="Verdana" panose="020B0604030504040204" pitchFamily="34" charset="0"/>
                <a:ea typeface="Verdana" panose="020B0604030504040204" pitchFamily="34" charset="0"/>
              </a:rPr>
              <a:t>rīcībpolitikas</a:t>
            </a:r>
            <a:r>
              <a:rPr lang="lv-LV" kern="0" dirty="0">
                <a:solidFill>
                  <a:prstClr val="black"/>
                </a:solidFill>
                <a:latin typeface="Verdana" panose="020B0604030504040204" pitchFamily="34" charset="0"/>
                <a:ea typeface="Verdana" panose="020B0604030504040204" pitchFamily="34" charset="0"/>
              </a:rPr>
              <a:t> risinājumiem;</a:t>
            </a:r>
          </a:p>
        </p:txBody>
      </p:sp>
      <p:sp>
        <p:nvSpPr>
          <p:cNvPr id="8" name="Rectangle 7">
            <a:extLst>
              <a:ext uri="{FF2B5EF4-FFF2-40B4-BE49-F238E27FC236}">
                <a16:creationId xmlns:a16="http://schemas.microsoft.com/office/drawing/2014/main" id="{AA00EE11-85DD-4AED-87C2-E6D612D6E80D}"/>
              </a:ext>
            </a:extLst>
          </p:cNvPr>
          <p:cNvSpPr/>
          <p:nvPr/>
        </p:nvSpPr>
        <p:spPr>
          <a:xfrm>
            <a:off x="1606857" y="3554137"/>
            <a:ext cx="6853057" cy="592881"/>
          </a:xfrm>
          <a:prstGeom prst="rect">
            <a:avLst/>
          </a:prstGeom>
          <a:solidFill>
            <a:sysClr val="window" lastClr="FFFFFF">
              <a:lumMod val="95000"/>
            </a:sysClr>
          </a:solidFill>
          <a:ln w="25400" cap="flat" cmpd="sng" algn="ctr">
            <a:noFill/>
            <a:prstDash val="solid"/>
          </a:ln>
          <a:effectLst/>
        </p:spPr>
        <p:txBody>
          <a:bodyPr anchor="ctr"/>
          <a:lstStyle/>
          <a:p>
            <a:pPr marL="285750" lvl="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Tehnoloģiju tiesību (nemateriālo aktīvu) iegūšana, apstiprināšana un aizstāvēšana;</a:t>
            </a:r>
          </a:p>
        </p:txBody>
      </p:sp>
      <p:sp>
        <p:nvSpPr>
          <p:cNvPr id="9" name="Rectangle 8">
            <a:extLst>
              <a:ext uri="{FF2B5EF4-FFF2-40B4-BE49-F238E27FC236}">
                <a16:creationId xmlns:a16="http://schemas.microsoft.com/office/drawing/2014/main" id="{FD97A740-1012-4E71-B6A9-705665DF4352}"/>
              </a:ext>
            </a:extLst>
          </p:cNvPr>
          <p:cNvSpPr/>
          <p:nvPr/>
        </p:nvSpPr>
        <p:spPr>
          <a:xfrm>
            <a:off x="1624614" y="4323425"/>
            <a:ext cx="6832567" cy="570869"/>
          </a:xfrm>
          <a:prstGeom prst="rect">
            <a:avLst/>
          </a:prstGeom>
          <a:solidFill>
            <a:sysClr val="window" lastClr="FFFFFF">
              <a:lumMod val="95000"/>
            </a:sysClr>
          </a:solidFill>
          <a:ln w="25400" cap="flat" cmpd="sng" algn="ctr">
            <a:noFill/>
            <a:prstDash val="solid"/>
          </a:ln>
          <a:effectLst/>
        </p:spPr>
        <p:txBody>
          <a:bodyPr anchor="ctr"/>
          <a:lstStyle/>
          <a:p>
            <a:pPr marL="285750" lvl="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Projekta ietvaros radīto rezultātu izplatīšana;</a:t>
            </a:r>
          </a:p>
        </p:txBody>
      </p:sp>
      <p:sp>
        <p:nvSpPr>
          <p:cNvPr id="10" name="Rectangle 9">
            <a:extLst>
              <a:ext uri="{FF2B5EF4-FFF2-40B4-BE49-F238E27FC236}">
                <a16:creationId xmlns:a16="http://schemas.microsoft.com/office/drawing/2014/main" id="{45CE5A20-5277-4FEB-BE7D-F43E4D8583A3}"/>
              </a:ext>
            </a:extLst>
          </p:cNvPr>
          <p:cNvSpPr/>
          <p:nvPr/>
        </p:nvSpPr>
        <p:spPr>
          <a:xfrm>
            <a:off x="1606858" y="5079579"/>
            <a:ext cx="6893703" cy="664346"/>
          </a:xfrm>
          <a:prstGeom prst="rect">
            <a:avLst/>
          </a:prstGeom>
          <a:solidFill>
            <a:sysClr val="window" lastClr="FFFFFF">
              <a:lumMod val="95000"/>
            </a:sysClr>
          </a:solidFill>
          <a:ln w="25400" cap="flat" cmpd="sng" algn="ctr">
            <a:noFill/>
            <a:prstDash val="solid"/>
          </a:ln>
          <a:effectLst/>
        </p:spPr>
        <p:txBody>
          <a:bodyPr anchor="ctr"/>
          <a:lstStyle/>
          <a:p>
            <a:pPr marL="285750" lvl="0" indent="-285750" algn="just">
              <a:buFont typeface="Arial" panose="020B0604020202020204" pitchFamily="34" charset="0"/>
              <a:buChar char="•"/>
              <a:defRPr/>
            </a:pPr>
            <a:r>
              <a:rPr lang="lv-LV" kern="0" dirty="0">
                <a:solidFill>
                  <a:prstClr val="black"/>
                </a:solidFill>
                <a:latin typeface="Verdana" panose="020B0604030504040204" pitchFamily="34" charset="0"/>
                <a:ea typeface="Verdana" panose="020B0604030504040204" pitchFamily="34" charset="0"/>
              </a:rPr>
              <a:t>Pasākumi sabiedrības iesaistīšanai un informēšanai.</a:t>
            </a:r>
          </a:p>
        </p:txBody>
      </p:sp>
      <p:pic>
        <p:nvPicPr>
          <p:cNvPr id="11" name="Picture 4" descr="Image result for checklist icon">
            <a:extLst>
              <a:ext uri="{FF2B5EF4-FFF2-40B4-BE49-F238E27FC236}">
                <a16:creationId xmlns:a16="http://schemas.microsoft.com/office/drawing/2014/main" id="{7DE77E51-2FFC-4BE9-A5F4-8F3713EA92F7}"/>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2194490"/>
            <a:ext cx="491041" cy="492168"/>
          </a:xfrm>
          <a:prstGeom prst="rect">
            <a:avLst/>
          </a:prstGeom>
          <a:solidFill>
            <a:srgbClr val="FF9900"/>
          </a:solidFill>
          <a:ln>
            <a:noFill/>
          </a:ln>
        </p:spPr>
      </p:pic>
      <p:pic>
        <p:nvPicPr>
          <p:cNvPr id="12" name="Picture 4" descr="Image result for checklist icon">
            <a:extLst>
              <a:ext uri="{FF2B5EF4-FFF2-40B4-BE49-F238E27FC236}">
                <a16:creationId xmlns:a16="http://schemas.microsoft.com/office/drawing/2014/main" id="{0F502EC2-F0A1-44D9-A346-BF3A5BD4A65E}"/>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4993678"/>
            <a:ext cx="491041" cy="492168"/>
          </a:xfrm>
          <a:prstGeom prst="rect">
            <a:avLst/>
          </a:prstGeom>
          <a:solidFill>
            <a:srgbClr val="FF9900"/>
          </a:solidFill>
          <a:ln>
            <a:noFill/>
          </a:ln>
        </p:spPr>
      </p:pic>
      <p:pic>
        <p:nvPicPr>
          <p:cNvPr id="13" name="Picture 4" descr="Image result for checklist icon">
            <a:extLst>
              <a:ext uri="{FF2B5EF4-FFF2-40B4-BE49-F238E27FC236}">
                <a16:creationId xmlns:a16="http://schemas.microsoft.com/office/drawing/2014/main" id="{04CC9867-2061-41DB-BFB2-770E8ED50D3C}"/>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7" y="2913350"/>
            <a:ext cx="491041" cy="492168"/>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00F27FE4-36D1-4ACC-94DD-45B2E161ED3F}"/>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0368" y="3554137"/>
            <a:ext cx="491041" cy="492168"/>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62F3FD1A-EE9E-4B02-8B65-DCB79E1B08E1}"/>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1033" y="4267838"/>
            <a:ext cx="491041" cy="492168"/>
          </a:xfrm>
          <a:prstGeom prst="rect">
            <a:avLst/>
          </a:prstGeom>
          <a:solidFill>
            <a:srgbClr val="FF9900"/>
          </a:solidFill>
          <a:ln>
            <a:noFill/>
          </a:ln>
        </p:spPr>
      </p:pic>
      <p:sp>
        <p:nvSpPr>
          <p:cNvPr id="2" name="Slaida numura vietturis 1">
            <a:extLst>
              <a:ext uri="{FF2B5EF4-FFF2-40B4-BE49-F238E27FC236}">
                <a16:creationId xmlns:a16="http://schemas.microsoft.com/office/drawing/2014/main" id="{3AE347A9-1668-F189-D91B-8ACA81D64EBC}"/>
              </a:ext>
            </a:extLst>
          </p:cNvPr>
          <p:cNvSpPr>
            <a:spLocks noGrp="1"/>
          </p:cNvSpPr>
          <p:nvPr>
            <p:ph type="sldNum" sz="quarter" idx="13"/>
          </p:nvPr>
        </p:nvSpPr>
        <p:spPr/>
        <p:txBody>
          <a:bodyPr/>
          <a:lstStyle/>
          <a:p>
            <a:fld id="{87A82987-0D2F-4B65-8E41-A1B3FBDD2CF2}" type="slidenum">
              <a:rPr lang="en-US" altLang="lv-LV" smtClean="0"/>
              <a:pPr/>
              <a:t>9</a:t>
            </a:fld>
            <a:endParaRPr lang="en-US" altLang="lv-LV"/>
          </a:p>
        </p:txBody>
      </p:sp>
    </p:spTree>
    <p:extLst>
      <p:ext uri="{BB962C8B-B14F-4D97-AF65-F5344CB8AC3E}">
        <p14:creationId xmlns:p14="http://schemas.microsoft.com/office/powerpoint/2010/main" val="2343742035"/>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B55394FF32B55D4CBB234E865F38D499" ma:contentTypeVersion="15" ma:contentTypeDescription="Izveidot jaunu dokumentu." ma:contentTypeScope="" ma:versionID="9a0a70f0cbe8b1a94f3f31280ce92767">
  <xsd:schema xmlns:xsd="http://www.w3.org/2001/XMLSchema" xmlns:xs="http://www.w3.org/2001/XMLSchema" xmlns:p="http://schemas.microsoft.com/office/2006/metadata/properties" xmlns:ns3="713fa903-cd29-485d-95ca-4530cdb9c27f" xmlns:ns4="7d0ef188-1e38-46bb-b8f7-bb929351a0aa" targetNamespace="http://schemas.microsoft.com/office/2006/metadata/properties" ma:root="true" ma:fieldsID="9f918aed3819074f5c93374900e91ca3" ns3:_="" ns4:_="">
    <xsd:import namespace="713fa903-cd29-485d-95ca-4530cdb9c27f"/>
    <xsd:import namespace="7d0ef188-1e38-46bb-b8f7-bb929351a0aa"/>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_activity" minOccurs="0"/>
                <xsd:element ref="ns4:SharedWithUsers" minOccurs="0"/>
                <xsd:element ref="ns4:SharedWithDetails" minOccurs="0"/>
                <xsd:element ref="ns4:SharingHintHash" minOccurs="0"/>
                <xsd:element ref="ns3:MediaServiceDateTaken" minOccurs="0"/>
                <xsd:element ref="ns3:MediaLengthInSecond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3fa903-cd29-485d-95ca-4530cdb9c2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_activity" ma:index="15" nillable="true" ma:displayName="_activity" ma:hidden="true" ma:internalName="_activity">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0ef188-1e38-46bb-b8f7-bb929351a0aa" elementFormDefault="qualified">
    <xsd:import namespace="http://schemas.microsoft.com/office/2006/documentManagement/types"/>
    <xsd:import namespace="http://schemas.microsoft.com/office/infopath/2007/PartnerControls"/>
    <xsd:element name="SharedWithUsers" ma:index="16"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Koplietots ar: detalizēti" ma:internalName="SharedWithDetails" ma:readOnly="true">
      <xsd:simpleType>
        <xsd:restriction base="dms:Note">
          <xsd:maxLength value="255"/>
        </xsd:restriction>
      </xsd:simpleType>
    </xsd:element>
    <xsd:element name="SharingHintHash" ma:index="18"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13fa903-cd29-485d-95ca-4530cdb9c27f" xsi:nil="true"/>
  </documentManagement>
</p:properties>
</file>

<file path=customXml/itemProps1.xml><?xml version="1.0" encoding="utf-8"?>
<ds:datastoreItem xmlns:ds="http://schemas.openxmlformats.org/officeDocument/2006/customXml" ds:itemID="{01AF26FD-0BF7-4ABB-91A9-527FFF187C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3fa903-cd29-485d-95ca-4530cdb9c27f"/>
    <ds:schemaRef ds:uri="7d0ef188-1e38-46bb-b8f7-bb929351a0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2DCFA8-FC87-4267-BBA5-B7F20CE93B9E}">
  <ds:schemaRefs>
    <ds:schemaRef ds:uri="http://schemas.microsoft.com/sharepoint/v3/contenttype/forms"/>
  </ds:schemaRefs>
</ds:datastoreItem>
</file>

<file path=customXml/itemProps3.xml><?xml version="1.0" encoding="utf-8"?>
<ds:datastoreItem xmlns:ds="http://schemas.openxmlformats.org/officeDocument/2006/customXml" ds:itemID="{60D65BEE-874F-4245-AC24-84C8DCC85B13}">
  <ds:schemaRefs>
    <ds:schemaRef ds:uri="http://purl.org/dc/elements/1.1/"/>
    <ds:schemaRef ds:uri="713fa903-cd29-485d-95ca-4530cdb9c27f"/>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7d0ef188-1e38-46bb-b8f7-bb929351a0a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10740</TotalTime>
  <Words>3802</Words>
  <Application>Microsoft Office PowerPoint</Application>
  <PresentationFormat>On-screen Show (4:3)</PresentationFormat>
  <Paragraphs>1228</Paragraphs>
  <Slides>32</Slides>
  <Notes>29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MS PGothic</vt:lpstr>
      <vt:lpstr>Arial</vt:lpstr>
      <vt:lpstr>Calibri</vt:lpstr>
      <vt:lpstr>Times New Roman</vt:lpstr>
      <vt:lpstr>Trebuchet MS</vt:lpstr>
      <vt:lpstr>Verdana</vt:lpstr>
      <vt:lpstr>89_Prezentacija_templateLV</vt:lpstr>
      <vt:lpstr>Microsoft Excel Worksheet</vt:lpstr>
      <vt:lpstr>PowerPoint Presentation</vt:lpstr>
      <vt:lpstr>Prezentācijā izskatāmie  jautājumi</vt:lpstr>
      <vt:lpstr>Projektu pieteikumu administratīvā vērtēšana</vt:lpstr>
      <vt:lpstr>PowerPoint Presentation</vt:lpstr>
      <vt:lpstr>Projekta pieteikuma zinātniskā izvērtēšana</vt:lpstr>
      <vt:lpstr>Projekta pieteikuma zinātniskā izvērtēšana. Kvalitātes slieksnis.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Budžets   </vt:lpstr>
      <vt:lpstr>Finansējuma jautājumi  </vt:lpstr>
      <vt:lpstr>m</vt:lpstr>
      <vt:lpstr>PowerPoint Presentation</vt:lpstr>
      <vt:lpstr>Līguma 2. pielikums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Māra Lorberga</cp:lastModifiedBy>
  <cp:revision>483</cp:revision>
  <cp:lastPrinted>2025-10-08T07:34:49Z</cp:lastPrinted>
  <dcterms:created xsi:type="dcterms:W3CDTF">2014-11-20T14:46:47Z</dcterms:created>
  <dcterms:modified xsi:type="dcterms:W3CDTF">2025-10-14T12:14:18Z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0x010100B55394FF32B55D4CBB234E865F38D499</vt:lpwstr>
  </property>
</Properties>
</file>