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4"/>
  </p:notesMasterIdLst>
  <p:sldIdLst>
    <p:sldId id="357" r:id="rId5"/>
    <p:sldId id="256958" r:id="rId6"/>
    <p:sldId id="481" r:id="rId7"/>
    <p:sldId id="382" r:id="rId8"/>
    <p:sldId id="256914" r:id="rId9"/>
    <p:sldId id="392" r:id="rId10"/>
    <p:sldId id="338" r:id="rId11"/>
    <p:sldId id="256909" r:id="rId12"/>
    <p:sldId id="391" r:id="rId1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01A01D-C25D-419B-16C8-48ECE9DB9A73}" name="Gita Rozenberga" initials="GR" userId="S::gita.rozenberga@vpc.lv::726f26a1-21ce-4b11-8d55-a91eee2e21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C1A1"/>
    <a:srgbClr val="003C4A"/>
    <a:srgbClr val="FFB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A76D0-A8BF-22F8-1CA2-3607782F28FA}" v="451" dt="2026-03-12T09:33:47.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96" autoAdjust="0"/>
  </p:normalViewPr>
  <p:slideViewPr>
    <p:cSldViewPr snapToGrid="0">
      <p:cViewPr varScale="1">
        <p:scale>
          <a:sx n="81" d="100"/>
          <a:sy n="81" d="100"/>
        </p:scale>
        <p:origin x="40"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93E23-C9A3-4183-B72F-9D26DC8DB707}" type="datetimeFigureOut">
              <a:rPr lang="lv-LV" smtClean="0"/>
              <a:t>01.07.2026</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3AF9A-4294-4E14-80E6-BF4E724BE642}" type="slidenum">
              <a:rPr lang="lv-LV" smtClean="0"/>
              <a:t>‹#›</a:t>
            </a:fld>
            <a:endParaRPr lang="lv-LV"/>
          </a:p>
        </p:txBody>
      </p:sp>
    </p:spTree>
    <p:extLst>
      <p:ext uri="{BB962C8B-B14F-4D97-AF65-F5344CB8AC3E}">
        <p14:creationId xmlns:p14="http://schemas.microsoft.com/office/powerpoint/2010/main" val="24668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210D8-20C8-47E3-81A5-E6746F2AFA22}"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99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D6280-0C10-458B-86C6-5F78ADDC7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EA4F6-1549-5E93-49EE-F38EF1497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5CF48-7BA3-4A5A-00E1-1C4EB3AC68C5}"/>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B815AD54-03E5-493F-E462-034361B5E6DB}"/>
              </a:ext>
            </a:extLst>
          </p:cNvPr>
          <p:cNvSpPr>
            <a:spLocks noGrp="1"/>
          </p:cNvSpPr>
          <p:nvPr>
            <p:ph type="sldNum" sz="quarter" idx="5"/>
          </p:nvPr>
        </p:nvSpPr>
        <p:spPr/>
        <p:txBody>
          <a:bodyPr/>
          <a:lstStyle/>
          <a:p>
            <a:fld id="{2F9210D8-20C8-47E3-81A5-E6746F2AFA22}" type="slidenum">
              <a:rPr lang="lv-LV" smtClean="0"/>
              <a:t>3</a:t>
            </a:fld>
            <a:endParaRPr lang="lv-LV"/>
          </a:p>
        </p:txBody>
      </p:sp>
    </p:spTree>
    <p:extLst>
      <p:ext uri="{BB962C8B-B14F-4D97-AF65-F5344CB8AC3E}">
        <p14:creationId xmlns:p14="http://schemas.microsoft.com/office/powerpoint/2010/main" val="340687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9210D8-20C8-47E3-81A5-E6746F2AFA22}" type="slidenum">
              <a:rPr lang="lv-LV" smtClean="0"/>
              <a:t>4</a:t>
            </a:fld>
            <a:endParaRPr lang="lv-LV"/>
          </a:p>
        </p:txBody>
      </p:sp>
    </p:spTree>
    <p:extLst>
      <p:ext uri="{BB962C8B-B14F-4D97-AF65-F5344CB8AC3E}">
        <p14:creationId xmlns:p14="http://schemas.microsoft.com/office/powerpoint/2010/main" val="381773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30DA8-DA9B-49F3-98AD-3157105C5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D8D5A-5876-9495-526E-F158A3725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5CE4E-A8A7-2E21-6A2B-E66C9AAE9C89}"/>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8E39315B-5926-E644-4CFE-0B691B12CD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210D8-20C8-47E3-81A5-E6746F2AFA22}"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45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FCE4B-3B3C-1F5F-2433-5D8D060AB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C77BB-628F-B876-8628-2BB978503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C3BC88-FD8C-106A-61F5-712F4122D22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AD52A23-8D2A-10AD-E002-8CA310F71979}"/>
              </a:ext>
            </a:extLst>
          </p:cNvPr>
          <p:cNvSpPr>
            <a:spLocks noGrp="1"/>
          </p:cNvSpPr>
          <p:nvPr>
            <p:ph type="sldNum" sz="quarter" idx="5"/>
          </p:nvPr>
        </p:nvSpPr>
        <p:spPr/>
        <p:txBody>
          <a:bodyPr/>
          <a:lstStyle/>
          <a:p>
            <a:fld id="{2F9210D8-20C8-47E3-81A5-E6746F2AFA22}" type="slidenum">
              <a:rPr lang="lv-LV" smtClean="0"/>
              <a:t>7</a:t>
            </a:fld>
            <a:endParaRPr lang="lv-LV"/>
          </a:p>
        </p:txBody>
      </p:sp>
    </p:spTree>
    <p:extLst>
      <p:ext uri="{BB962C8B-B14F-4D97-AF65-F5344CB8AC3E}">
        <p14:creationId xmlns:p14="http://schemas.microsoft.com/office/powerpoint/2010/main" val="353008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90DE9-FF73-93F9-5D01-7CE2DB6C6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3C819-3D2B-7B77-FE1A-ED71DE03C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53860-5663-FD58-212A-6AF79E135CB6}"/>
              </a:ext>
            </a:extLst>
          </p:cNvPr>
          <p:cNvSpPr>
            <a:spLocks noGrp="1"/>
          </p:cNvSpPr>
          <p:nvPr>
            <p:ph type="body" idx="1"/>
          </p:nvPr>
        </p:nvSpPr>
        <p:spPr/>
        <p:txBody>
          <a:bodyPr/>
          <a:lstStyle/>
          <a:p>
            <a:endParaRPr lang="en-LV"/>
          </a:p>
        </p:txBody>
      </p:sp>
      <p:sp>
        <p:nvSpPr>
          <p:cNvPr id="4" name="Slide Number Placeholder 3">
            <a:extLst>
              <a:ext uri="{FF2B5EF4-FFF2-40B4-BE49-F238E27FC236}">
                <a16:creationId xmlns:a16="http://schemas.microsoft.com/office/drawing/2014/main" id="{EAB00693-EBFF-D0FD-1900-20C6C410AAE2}"/>
              </a:ext>
            </a:extLst>
          </p:cNvPr>
          <p:cNvSpPr>
            <a:spLocks noGrp="1"/>
          </p:cNvSpPr>
          <p:nvPr>
            <p:ph type="sldNum" sz="quarter" idx="5"/>
          </p:nvPr>
        </p:nvSpPr>
        <p:spPr/>
        <p:txBody>
          <a:bodyPr/>
          <a:lstStyle/>
          <a:p>
            <a:fld id="{2F9210D8-20C8-47E3-81A5-E6746F2AFA22}" type="slidenum">
              <a:rPr lang="lv-LV" smtClean="0"/>
              <a:t>8</a:t>
            </a:fld>
            <a:endParaRPr lang="lv-LV"/>
          </a:p>
        </p:txBody>
      </p:sp>
    </p:spTree>
    <p:extLst>
      <p:ext uri="{BB962C8B-B14F-4D97-AF65-F5344CB8AC3E}">
        <p14:creationId xmlns:p14="http://schemas.microsoft.com/office/powerpoint/2010/main" val="1596307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3CA8-8273-780E-E6F5-BD7582ECCDBE}"/>
              </a:ext>
            </a:extLst>
          </p:cNvPr>
          <p:cNvSpPr>
            <a:spLocks noGrp="1"/>
          </p:cNvSpPr>
          <p:nvPr>
            <p:ph type="ctrTitle"/>
          </p:nvPr>
        </p:nvSpPr>
        <p:spPr>
          <a:xfrm>
            <a:off x="520700" y="2171700"/>
            <a:ext cx="6007100" cy="2514600"/>
          </a:xfrm>
        </p:spPr>
        <p:txBody>
          <a:bodyPr anchor="ctr"/>
          <a:lstStyle>
            <a:lvl1pPr algn="l">
              <a:defRPr sz="6000" b="1" spc="-100" baseline="0"/>
            </a:lvl1pPr>
          </a:lstStyle>
          <a:p>
            <a:r>
              <a:rPr lang="en-GB"/>
              <a:t>Click to edit Master title style</a:t>
            </a:r>
            <a:endParaRPr lang="lv-LV"/>
          </a:p>
        </p:txBody>
      </p:sp>
      <p:sp>
        <p:nvSpPr>
          <p:cNvPr id="3" name="Subtitle 2">
            <a:extLst>
              <a:ext uri="{FF2B5EF4-FFF2-40B4-BE49-F238E27FC236}">
                <a16:creationId xmlns:a16="http://schemas.microsoft.com/office/drawing/2014/main" id="{06450203-A3C1-A545-50FC-C3A1572A2631}"/>
              </a:ext>
            </a:extLst>
          </p:cNvPr>
          <p:cNvSpPr>
            <a:spLocks noGrp="1"/>
          </p:cNvSpPr>
          <p:nvPr>
            <p:ph type="subTitle" idx="1"/>
          </p:nvPr>
        </p:nvSpPr>
        <p:spPr>
          <a:xfrm>
            <a:off x="520700" y="4686300"/>
            <a:ext cx="6007100" cy="1163636"/>
          </a:xfrm>
        </p:spPr>
        <p:txBody>
          <a:bodyPr anchor="b"/>
          <a:lstStyle>
            <a:lvl1pPr marL="0" indent="0" algn="l">
              <a:lnSpc>
                <a:spcPct val="15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lv-LV"/>
          </a:p>
        </p:txBody>
      </p:sp>
      <p:sp>
        <p:nvSpPr>
          <p:cNvPr id="4" name="Date Placeholder 3">
            <a:extLst>
              <a:ext uri="{FF2B5EF4-FFF2-40B4-BE49-F238E27FC236}">
                <a16:creationId xmlns:a16="http://schemas.microsoft.com/office/drawing/2014/main" id="{951A6DF0-F15E-8963-0CA6-911756BB4DB6}"/>
              </a:ext>
            </a:extLst>
          </p:cNvPr>
          <p:cNvSpPr>
            <a:spLocks noGrp="1"/>
          </p:cNvSpPr>
          <p:nvPr>
            <p:ph type="dt" sz="half" idx="10"/>
          </p:nvPr>
        </p:nvSpPr>
        <p:spPr>
          <a:xfrm>
            <a:off x="520700" y="6356350"/>
            <a:ext cx="2743200" cy="365125"/>
          </a:xfrm>
          <a:prstGeom prst="rect">
            <a:avLst/>
          </a:prstGeom>
        </p:spPr>
        <p:txBody>
          <a:bodyPr/>
          <a:lstStyle/>
          <a:p>
            <a:fld id="{38C56DD2-0F32-4EA0-8A12-3FAAC8828773}" type="datetime1">
              <a:rPr lang="lv-LV" smtClean="0"/>
              <a:t>01.07.2026</a:t>
            </a:fld>
            <a:endParaRPr lang="lv-LV"/>
          </a:p>
        </p:txBody>
      </p:sp>
      <p:sp>
        <p:nvSpPr>
          <p:cNvPr id="5" name="Footer Placeholder 4">
            <a:extLst>
              <a:ext uri="{FF2B5EF4-FFF2-40B4-BE49-F238E27FC236}">
                <a16:creationId xmlns:a16="http://schemas.microsoft.com/office/drawing/2014/main" id="{9B3FB8A9-2AD4-99ED-D446-AB8E6DA2C14F}"/>
              </a:ext>
            </a:extLst>
          </p:cNvPr>
          <p:cNvSpPr>
            <a:spLocks noGrp="1"/>
          </p:cNvSpPr>
          <p:nvPr>
            <p:ph type="ftr" sz="quarter" idx="11"/>
          </p:nvPr>
        </p:nvSpPr>
        <p:spPr>
          <a:xfrm>
            <a:off x="3759200" y="6356350"/>
            <a:ext cx="4673600" cy="365125"/>
          </a:xfrm>
          <a:prstGeom prst="rect">
            <a:avLst/>
          </a:prstGeom>
        </p:spPr>
        <p:txBody>
          <a:bodyPr/>
          <a:lstStyle/>
          <a:p>
            <a:endParaRPr lang="lv-LV"/>
          </a:p>
        </p:txBody>
      </p:sp>
      <p:sp>
        <p:nvSpPr>
          <p:cNvPr id="6" name="Slide Number Placeholder 5">
            <a:extLst>
              <a:ext uri="{FF2B5EF4-FFF2-40B4-BE49-F238E27FC236}">
                <a16:creationId xmlns:a16="http://schemas.microsoft.com/office/drawing/2014/main" id="{ACE39315-0B9F-B226-F635-7BDEC3836171}"/>
              </a:ext>
            </a:extLst>
          </p:cNvPr>
          <p:cNvSpPr>
            <a:spLocks noGrp="1"/>
          </p:cNvSpPr>
          <p:nvPr>
            <p:ph type="sldNum" sz="quarter" idx="12"/>
          </p:nvPr>
        </p:nvSpPr>
        <p:spPr>
          <a:xfrm>
            <a:off x="8928100" y="6356350"/>
            <a:ext cx="2743200" cy="365125"/>
          </a:xfrm>
          <a:prstGeom prst="rect">
            <a:avLst/>
          </a:prstGeom>
        </p:spPr>
        <p:txBody>
          <a:bodyPr/>
          <a:lstStyle/>
          <a:p>
            <a:fld id="{4D601B39-CAEF-4CA5-A566-6BD4B014077A}" type="slidenum">
              <a:rPr lang="lv-LV" smtClean="0"/>
              <a:t>‹#›</a:t>
            </a:fld>
            <a:endParaRPr lang="lv-LV"/>
          </a:p>
        </p:txBody>
      </p:sp>
      <p:sp>
        <p:nvSpPr>
          <p:cNvPr id="9" name="Rectangle: Rounded Corners 8">
            <a:extLst>
              <a:ext uri="{FF2B5EF4-FFF2-40B4-BE49-F238E27FC236}">
                <a16:creationId xmlns:a16="http://schemas.microsoft.com/office/drawing/2014/main" id="{C1B967DE-5DBB-5F43-A212-EB6657A69480}"/>
              </a:ext>
            </a:extLst>
          </p:cNvPr>
          <p:cNvSpPr/>
          <p:nvPr userDrawn="1"/>
        </p:nvSpPr>
        <p:spPr>
          <a:xfrm>
            <a:off x="7581900" y="3309936"/>
            <a:ext cx="6591300" cy="2540000"/>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Picture 9">
            <a:extLst>
              <a:ext uri="{FF2B5EF4-FFF2-40B4-BE49-F238E27FC236}">
                <a16:creationId xmlns:a16="http://schemas.microsoft.com/office/drawing/2014/main" id="{9A6B1529-6792-A542-D0C1-07ADB47466B8}"/>
              </a:ext>
            </a:extLst>
          </p:cNvPr>
          <p:cNvPicPr>
            <a:picLocks noChangeAspect="1"/>
          </p:cNvPicPr>
          <p:nvPr userDrawn="1"/>
        </p:nvPicPr>
        <p:blipFill>
          <a:blip r:embed="rId2"/>
          <a:stretch>
            <a:fillRect/>
          </a:stretch>
        </p:blipFill>
        <p:spPr>
          <a:xfrm>
            <a:off x="6851447" y="-182467"/>
            <a:ext cx="5492953" cy="5918104"/>
          </a:xfrm>
          <a:prstGeom prst="rect">
            <a:avLst/>
          </a:prstGeom>
        </p:spPr>
      </p:pic>
    </p:spTree>
    <p:extLst>
      <p:ext uri="{BB962C8B-B14F-4D97-AF65-F5344CB8AC3E}">
        <p14:creationId xmlns:p14="http://schemas.microsoft.com/office/powerpoint/2010/main" val="41341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CE945-7193-0BD0-D3AE-1B9FAEBEDF95}"/>
              </a:ext>
            </a:extLst>
          </p:cNvPr>
          <p:cNvSpPr>
            <a:spLocks noGrp="1"/>
          </p:cNvSpPr>
          <p:nvPr>
            <p:ph type="title"/>
          </p:nvPr>
        </p:nvSpPr>
        <p:spPr/>
        <p:txBody>
          <a:bodyPr anchor="t"/>
          <a:lstStyle/>
          <a:p>
            <a:r>
              <a:rPr lang="en-GB"/>
              <a:t>Click to edit Master title style</a:t>
            </a:r>
            <a:endParaRPr lang="lv-LV"/>
          </a:p>
        </p:txBody>
      </p:sp>
      <p:sp>
        <p:nvSpPr>
          <p:cNvPr id="6" name="Date Placeholder 3">
            <a:extLst>
              <a:ext uri="{FF2B5EF4-FFF2-40B4-BE49-F238E27FC236}">
                <a16:creationId xmlns:a16="http://schemas.microsoft.com/office/drawing/2014/main" id="{6FA7A990-CFD7-7485-B19F-309482D0ADC0}"/>
              </a:ext>
            </a:extLst>
          </p:cNvPr>
          <p:cNvSpPr>
            <a:spLocks noGrp="1"/>
          </p:cNvSpPr>
          <p:nvPr>
            <p:ph type="dt" sz="half" idx="2"/>
          </p:nvPr>
        </p:nvSpPr>
        <p:spPr>
          <a:xfrm>
            <a:off x="520700" y="6356350"/>
            <a:ext cx="2743200" cy="365125"/>
          </a:xfrm>
          <a:prstGeom prst="rect">
            <a:avLst/>
          </a:prstGeom>
        </p:spPr>
        <p:txBody>
          <a:bodyPr/>
          <a:lstStyle>
            <a:lvl1pPr>
              <a:defRPr sz="1400">
                <a:solidFill>
                  <a:schemeClr val="accent4"/>
                </a:solidFill>
              </a:defRPr>
            </a:lvl1pPr>
          </a:lstStyle>
          <a:p>
            <a:fld id="{69EF5A2B-6B4A-436B-B220-17743BBED8B4}" type="datetime1">
              <a:rPr lang="lv-LV" smtClean="0"/>
              <a:t>01.07.2026</a:t>
            </a:fld>
            <a:endParaRPr lang="lv-LV"/>
          </a:p>
        </p:txBody>
      </p:sp>
      <p:sp>
        <p:nvSpPr>
          <p:cNvPr id="7" name="Footer Placeholder 4">
            <a:extLst>
              <a:ext uri="{FF2B5EF4-FFF2-40B4-BE49-F238E27FC236}">
                <a16:creationId xmlns:a16="http://schemas.microsoft.com/office/drawing/2014/main" id="{5AB3079D-8E6E-AA77-61BD-E61CAAB060A1}"/>
              </a:ext>
            </a:extLst>
          </p:cNvPr>
          <p:cNvSpPr>
            <a:spLocks noGrp="1"/>
          </p:cNvSpPr>
          <p:nvPr>
            <p:ph type="ftr" sz="quarter" idx="3"/>
          </p:nvPr>
        </p:nvSpPr>
        <p:spPr>
          <a:xfrm>
            <a:off x="3759200" y="6356350"/>
            <a:ext cx="4673600" cy="365125"/>
          </a:xfrm>
          <a:prstGeom prst="rect">
            <a:avLst/>
          </a:prstGeom>
        </p:spPr>
        <p:txBody>
          <a:bodyPr/>
          <a:lstStyle>
            <a:lvl1pPr>
              <a:defRPr sz="1400">
                <a:solidFill>
                  <a:schemeClr val="accent4"/>
                </a:solidFill>
              </a:defRPr>
            </a:lvl1pPr>
          </a:lstStyle>
          <a:p>
            <a:endParaRPr lang="lv-LV"/>
          </a:p>
        </p:txBody>
      </p:sp>
      <p:sp>
        <p:nvSpPr>
          <p:cNvPr id="8" name="Slide Number Placeholder 5">
            <a:extLst>
              <a:ext uri="{FF2B5EF4-FFF2-40B4-BE49-F238E27FC236}">
                <a16:creationId xmlns:a16="http://schemas.microsoft.com/office/drawing/2014/main" id="{086ABD0A-613F-0D70-8BC7-E8B6E8676946}"/>
              </a:ext>
            </a:extLst>
          </p:cNvPr>
          <p:cNvSpPr>
            <a:spLocks noGrp="1"/>
          </p:cNvSpPr>
          <p:nvPr>
            <p:ph type="sldNum" sz="quarter" idx="4"/>
          </p:nvPr>
        </p:nvSpPr>
        <p:spPr>
          <a:xfrm>
            <a:off x="8928100" y="6356350"/>
            <a:ext cx="2743200" cy="365125"/>
          </a:xfrm>
          <a:prstGeom prst="rect">
            <a:avLst/>
          </a:prstGeom>
        </p:spPr>
        <p:txBody>
          <a:bodyPr/>
          <a:lstStyle>
            <a:lvl1pPr algn="r">
              <a:defRPr sz="1400">
                <a:solidFill>
                  <a:schemeClr val="accent4"/>
                </a:solidFill>
              </a:defRPr>
            </a:lvl1pPr>
          </a:lstStyle>
          <a:p>
            <a:fld id="{4D601B39-CAEF-4CA5-A566-6BD4B014077A}" type="slidenum">
              <a:rPr lang="lv-LV" smtClean="0"/>
              <a:pPr/>
              <a:t>‹#›</a:t>
            </a:fld>
            <a:endParaRPr lang="lv-LV"/>
          </a:p>
        </p:txBody>
      </p:sp>
    </p:spTree>
    <p:extLst>
      <p:ext uri="{BB962C8B-B14F-4D97-AF65-F5344CB8AC3E}">
        <p14:creationId xmlns:p14="http://schemas.microsoft.com/office/powerpoint/2010/main" val="206736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7DD4578-BB87-9375-5AF5-90601DD85A0D}"/>
              </a:ext>
            </a:extLst>
          </p:cNvPr>
          <p:cNvSpPr>
            <a:spLocks noGrp="1"/>
          </p:cNvSpPr>
          <p:nvPr>
            <p:ph type="dt" sz="half" idx="2"/>
          </p:nvPr>
        </p:nvSpPr>
        <p:spPr>
          <a:xfrm>
            <a:off x="520700" y="6356350"/>
            <a:ext cx="2743200" cy="365125"/>
          </a:xfrm>
          <a:prstGeom prst="rect">
            <a:avLst/>
          </a:prstGeom>
        </p:spPr>
        <p:txBody>
          <a:bodyPr/>
          <a:lstStyle>
            <a:lvl1pPr>
              <a:defRPr sz="1400">
                <a:solidFill>
                  <a:schemeClr val="accent4"/>
                </a:solidFill>
              </a:defRPr>
            </a:lvl1pPr>
          </a:lstStyle>
          <a:p>
            <a:fld id="{DA191119-6301-45EB-8593-CA4131B642D5}" type="datetime1">
              <a:rPr lang="lv-LV" smtClean="0"/>
              <a:t>01.07.2026</a:t>
            </a:fld>
            <a:endParaRPr lang="lv-LV"/>
          </a:p>
        </p:txBody>
      </p:sp>
      <p:sp>
        <p:nvSpPr>
          <p:cNvPr id="6" name="Footer Placeholder 4">
            <a:extLst>
              <a:ext uri="{FF2B5EF4-FFF2-40B4-BE49-F238E27FC236}">
                <a16:creationId xmlns:a16="http://schemas.microsoft.com/office/drawing/2014/main" id="{1CA96B1B-39B4-C6CB-60ED-EB6F80053592}"/>
              </a:ext>
            </a:extLst>
          </p:cNvPr>
          <p:cNvSpPr>
            <a:spLocks noGrp="1"/>
          </p:cNvSpPr>
          <p:nvPr>
            <p:ph type="ftr" sz="quarter" idx="3"/>
          </p:nvPr>
        </p:nvSpPr>
        <p:spPr>
          <a:xfrm>
            <a:off x="3759200" y="6356350"/>
            <a:ext cx="4673600" cy="365125"/>
          </a:xfrm>
          <a:prstGeom prst="rect">
            <a:avLst/>
          </a:prstGeom>
        </p:spPr>
        <p:txBody>
          <a:bodyPr/>
          <a:lstStyle>
            <a:lvl1pPr>
              <a:defRPr sz="1400">
                <a:solidFill>
                  <a:schemeClr val="accent4"/>
                </a:solidFill>
              </a:defRPr>
            </a:lvl1pPr>
          </a:lstStyle>
          <a:p>
            <a:endParaRPr lang="lv-LV"/>
          </a:p>
        </p:txBody>
      </p:sp>
      <p:sp>
        <p:nvSpPr>
          <p:cNvPr id="7" name="Slide Number Placeholder 5">
            <a:extLst>
              <a:ext uri="{FF2B5EF4-FFF2-40B4-BE49-F238E27FC236}">
                <a16:creationId xmlns:a16="http://schemas.microsoft.com/office/drawing/2014/main" id="{D4481900-AC4A-D977-F522-59CAC191231D}"/>
              </a:ext>
            </a:extLst>
          </p:cNvPr>
          <p:cNvSpPr>
            <a:spLocks noGrp="1"/>
          </p:cNvSpPr>
          <p:nvPr>
            <p:ph type="sldNum" sz="quarter" idx="4"/>
          </p:nvPr>
        </p:nvSpPr>
        <p:spPr>
          <a:xfrm>
            <a:off x="8928100" y="6356350"/>
            <a:ext cx="2743200" cy="365125"/>
          </a:xfrm>
          <a:prstGeom prst="rect">
            <a:avLst/>
          </a:prstGeom>
        </p:spPr>
        <p:txBody>
          <a:bodyPr/>
          <a:lstStyle>
            <a:lvl1pPr algn="r">
              <a:defRPr sz="1400">
                <a:solidFill>
                  <a:schemeClr val="accent4"/>
                </a:solidFill>
              </a:defRPr>
            </a:lvl1pPr>
          </a:lstStyle>
          <a:p>
            <a:fld id="{4D601B39-CAEF-4CA5-A566-6BD4B014077A}" type="slidenum">
              <a:rPr lang="lv-LV" smtClean="0"/>
              <a:pPr/>
              <a:t>‹#›</a:t>
            </a:fld>
            <a:endParaRPr lang="lv-LV"/>
          </a:p>
        </p:txBody>
      </p:sp>
    </p:spTree>
    <p:extLst>
      <p:ext uri="{BB962C8B-B14F-4D97-AF65-F5344CB8AC3E}">
        <p14:creationId xmlns:p14="http://schemas.microsoft.com/office/powerpoint/2010/main" val="784073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30A0-05AC-B384-75D0-57D2029B88D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Content Placeholder 2">
            <a:extLst>
              <a:ext uri="{FF2B5EF4-FFF2-40B4-BE49-F238E27FC236}">
                <a16:creationId xmlns:a16="http://schemas.microsoft.com/office/drawing/2014/main" id="{35E65C8B-041F-EABF-781A-E3AED33181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Text Placeholder 3">
            <a:extLst>
              <a:ext uri="{FF2B5EF4-FFF2-40B4-BE49-F238E27FC236}">
                <a16:creationId xmlns:a16="http://schemas.microsoft.com/office/drawing/2014/main" id="{7ECE20AD-B46B-E9A9-1503-64A03A0D6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E3C73F-AE42-E029-3757-2168CEB49A0B}"/>
              </a:ext>
            </a:extLst>
          </p:cNvPr>
          <p:cNvSpPr>
            <a:spLocks noGrp="1"/>
          </p:cNvSpPr>
          <p:nvPr>
            <p:ph type="dt" sz="half" idx="10"/>
          </p:nvPr>
        </p:nvSpPr>
        <p:spPr>
          <a:xfrm>
            <a:off x="838200" y="6356350"/>
            <a:ext cx="2743200" cy="365125"/>
          </a:xfrm>
          <a:prstGeom prst="rect">
            <a:avLst/>
          </a:prstGeom>
        </p:spPr>
        <p:txBody>
          <a:bodyPr/>
          <a:lstStyle/>
          <a:p>
            <a:fld id="{BE76734E-1B45-4FF8-AEB9-DCF79EA0C499}" type="datetime1">
              <a:rPr lang="lv-LV" smtClean="0"/>
              <a:t>01.07.2026</a:t>
            </a:fld>
            <a:endParaRPr lang="lv-LV"/>
          </a:p>
        </p:txBody>
      </p:sp>
      <p:sp>
        <p:nvSpPr>
          <p:cNvPr id="6" name="Footer Placeholder 5">
            <a:extLst>
              <a:ext uri="{FF2B5EF4-FFF2-40B4-BE49-F238E27FC236}">
                <a16:creationId xmlns:a16="http://schemas.microsoft.com/office/drawing/2014/main" id="{12E2FD7A-B437-63D1-7A61-4A88DC4E1D00}"/>
              </a:ext>
            </a:extLst>
          </p:cNvPr>
          <p:cNvSpPr>
            <a:spLocks noGrp="1"/>
          </p:cNvSpPr>
          <p:nvPr>
            <p:ph type="ftr" sz="quarter" idx="11"/>
          </p:nvPr>
        </p:nvSpPr>
        <p:spPr>
          <a:xfrm>
            <a:off x="4038600" y="6356350"/>
            <a:ext cx="4114800" cy="365125"/>
          </a:xfrm>
          <a:prstGeom prst="rect">
            <a:avLst/>
          </a:prstGeom>
        </p:spPr>
        <p:txBody>
          <a:bodyPr/>
          <a:lstStyle/>
          <a:p>
            <a:endParaRPr lang="lv-LV"/>
          </a:p>
        </p:txBody>
      </p:sp>
      <p:sp>
        <p:nvSpPr>
          <p:cNvPr id="7" name="Slide Number Placeholder 6">
            <a:extLst>
              <a:ext uri="{FF2B5EF4-FFF2-40B4-BE49-F238E27FC236}">
                <a16:creationId xmlns:a16="http://schemas.microsoft.com/office/drawing/2014/main" id="{86E8C9B4-4890-6C5E-9955-F67D09C4B4D1}"/>
              </a:ext>
            </a:extLst>
          </p:cNvPr>
          <p:cNvSpPr>
            <a:spLocks noGrp="1"/>
          </p:cNvSpPr>
          <p:nvPr>
            <p:ph type="sldNum" sz="quarter" idx="12"/>
          </p:nvPr>
        </p:nvSpPr>
        <p:spPr>
          <a:xfrm>
            <a:off x="8610600" y="6356350"/>
            <a:ext cx="2743200" cy="365125"/>
          </a:xfrm>
          <a:prstGeom prst="rect">
            <a:avLst/>
          </a:prstGeom>
        </p:spPr>
        <p:txBody>
          <a:bodyPr/>
          <a:lstStyle/>
          <a:p>
            <a:fld id="{4D601B39-CAEF-4CA5-A566-6BD4B014077A}" type="slidenum">
              <a:rPr lang="lv-LV" smtClean="0"/>
              <a:t>‹#›</a:t>
            </a:fld>
            <a:endParaRPr lang="lv-LV"/>
          </a:p>
        </p:txBody>
      </p:sp>
    </p:spTree>
    <p:extLst>
      <p:ext uri="{BB962C8B-B14F-4D97-AF65-F5344CB8AC3E}">
        <p14:creationId xmlns:p14="http://schemas.microsoft.com/office/powerpoint/2010/main" val="131393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227E-EE63-5A3C-BD4C-09EFF69FAA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Picture Placeholder 2">
            <a:extLst>
              <a:ext uri="{FF2B5EF4-FFF2-40B4-BE49-F238E27FC236}">
                <a16:creationId xmlns:a16="http://schemas.microsoft.com/office/drawing/2014/main" id="{4744F1D7-1D43-25CE-9486-BE7BA8960B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58F2DB1E-0EC4-4C4B-F0EC-7ED3C623C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A512E6-D13F-B23B-7571-1912F9218B1A}"/>
              </a:ext>
            </a:extLst>
          </p:cNvPr>
          <p:cNvSpPr>
            <a:spLocks noGrp="1"/>
          </p:cNvSpPr>
          <p:nvPr>
            <p:ph type="dt" sz="half" idx="10"/>
          </p:nvPr>
        </p:nvSpPr>
        <p:spPr>
          <a:xfrm>
            <a:off x="838200" y="6356350"/>
            <a:ext cx="2743200" cy="365125"/>
          </a:xfrm>
          <a:prstGeom prst="rect">
            <a:avLst/>
          </a:prstGeom>
        </p:spPr>
        <p:txBody>
          <a:bodyPr/>
          <a:lstStyle/>
          <a:p>
            <a:fld id="{008902C7-11D9-4F23-A08D-BE792E6F2470}" type="datetime1">
              <a:rPr lang="lv-LV" smtClean="0"/>
              <a:t>01.07.2026</a:t>
            </a:fld>
            <a:endParaRPr lang="lv-LV"/>
          </a:p>
        </p:txBody>
      </p:sp>
      <p:sp>
        <p:nvSpPr>
          <p:cNvPr id="6" name="Footer Placeholder 5">
            <a:extLst>
              <a:ext uri="{FF2B5EF4-FFF2-40B4-BE49-F238E27FC236}">
                <a16:creationId xmlns:a16="http://schemas.microsoft.com/office/drawing/2014/main" id="{0E23870B-3FB9-FCB2-2A81-515150522282}"/>
              </a:ext>
            </a:extLst>
          </p:cNvPr>
          <p:cNvSpPr>
            <a:spLocks noGrp="1"/>
          </p:cNvSpPr>
          <p:nvPr>
            <p:ph type="ftr" sz="quarter" idx="11"/>
          </p:nvPr>
        </p:nvSpPr>
        <p:spPr>
          <a:xfrm>
            <a:off x="4038600" y="6356350"/>
            <a:ext cx="4114800" cy="365125"/>
          </a:xfrm>
          <a:prstGeom prst="rect">
            <a:avLst/>
          </a:prstGeom>
        </p:spPr>
        <p:txBody>
          <a:bodyPr/>
          <a:lstStyle/>
          <a:p>
            <a:endParaRPr lang="lv-LV"/>
          </a:p>
        </p:txBody>
      </p:sp>
      <p:sp>
        <p:nvSpPr>
          <p:cNvPr id="7" name="Slide Number Placeholder 6">
            <a:extLst>
              <a:ext uri="{FF2B5EF4-FFF2-40B4-BE49-F238E27FC236}">
                <a16:creationId xmlns:a16="http://schemas.microsoft.com/office/drawing/2014/main" id="{328E8948-0047-37BD-1EAF-9DA9B5268A25}"/>
              </a:ext>
            </a:extLst>
          </p:cNvPr>
          <p:cNvSpPr>
            <a:spLocks noGrp="1"/>
          </p:cNvSpPr>
          <p:nvPr>
            <p:ph type="sldNum" sz="quarter" idx="12"/>
          </p:nvPr>
        </p:nvSpPr>
        <p:spPr>
          <a:xfrm>
            <a:off x="8610600" y="6356350"/>
            <a:ext cx="2743200" cy="365125"/>
          </a:xfrm>
          <a:prstGeom prst="rect">
            <a:avLst/>
          </a:prstGeom>
        </p:spPr>
        <p:txBody>
          <a:bodyPr/>
          <a:lstStyle/>
          <a:p>
            <a:fld id="{4D601B39-CAEF-4CA5-A566-6BD4B014077A}" type="slidenum">
              <a:rPr lang="lv-LV" smtClean="0"/>
              <a:t>‹#›</a:t>
            </a:fld>
            <a:endParaRPr lang="lv-LV"/>
          </a:p>
        </p:txBody>
      </p:sp>
    </p:spTree>
    <p:extLst>
      <p:ext uri="{BB962C8B-B14F-4D97-AF65-F5344CB8AC3E}">
        <p14:creationId xmlns:p14="http://schemas.microsoft.com/office/powerpoint/2010/main" val="3724288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6535-CF50-311D-A513-7A855894EC20}"/>
              </a:ext>
            </a:extLst>
          </p:cNvPr>
          <p:cNvSpPr>
            <a:spLocks noGrp="1"/>
          </p:cNvSpPr>
          <p:nvPr>
            <p:ph type="title"/>
          </p:nvPr>
        </p:nvSpPr>
        <p:spPr/>
        <p:txBody>
          <a:bodyPr/>
          <a:lstStyle/>
          <a:p>
            <a:r>
              <a:rPr lang="en-GB"/>
              <a:t>Click to edit Master title style</a:t>
            </a:r>
            <a:endParaRPr lang="lv-LV"/>
          </a:p>
        </p:txBody>
      </p:sp>
      <p:sp>
        <p:nvSpPr>
          <p:cNvPr id="3" name="Vertical Text Placeholder 2">
            <a:extLst>
              <a:ext uri="{FF2B5EF4-FFF2-40B4-BE49-F238E27FC236}">
                <a16:creationId xmlns:a16="http://schemas.microsoft.com/office/drawing/2014/main" id="{C448D6FC-68D4-D3B4-F029-CC29BB8E215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A3688A84-7932-AC74-9415-2086C1A76C65}"/>
              </a:ext>
            </a:extLst>
          </p:cNvPr>
          <p:cNvSpPr>
            <a:spLocks noGrp="1"/>
          </p:cNvSpPr>
          <p:nvPr>
            <p:ph type="dt" sz="half" idx="10"/>
          </p:nvPr>
        </p:nvSpPr>
        <p:spPr>
          <a:xfrm>
            <a:off x="838200" y="6356350"/>
            <a:ext cx="2743200" cy="365125"/>
          </a:xfrm>
          <a:prstGeom prst="rect">
            <a:avLst/>
          </a:prstGeom>
        </p:spPr>
        <p:txBody>
          <a:bodyPr/>
          <a:lstStyle/>
          <a:p>
            <a:fld id="{ABEC276E-81B6-4681-B1C4-986A37ECBCF4}" type="datetime1">
              <a:rPr lang="lv-LV" smtClean="0"/>
              <a:t>01.07.2026</a:t>
            </a:fld>
            <a:endParaRPr lang="lv-LV"/>
          </a:p>
        </p:txBody>
      </p:sp>
      <p:sp>
        <p:nvSpPr>
          <p:cNvPr id="5" name="Footer Placeholder 4">
            <a:extLst>
              <a:ext uri="{FF2B5EF4-FFF2-40B4-BE49-F238E27FC236}">
                <a16:creationId xmlns:a16="http://schemas.microsoft.com/office/drawing/2014/main" id="{072CE631-E465-372F-49EC-C1163485013D}"/>
              </a:ext>
            </a:extLst>
          </p:cNvPr>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a:extLst>
              <a:ext uri="{FF2B5EF4-FFF2-40B4-BE49-F238E27FC236}">
                <a16:creationId xmlns:a16="http://schemas.microsoft.com/office/drawing/2014/main" id="{355C9E40-961D-23D6-5A76-5578B2537B97}"/>
              </a:ext>
            </a:extLst>
          </p:cNvPr>
          <p:cNvSpPr>
            <a:spLocks noGrp="1"/>
          </p:cNvSpPr>
          <p:nvPr>
            <p:ph type="sldNum" sz="quarter" idx="12"/>
          </p:nvPr>
        </p:nvSpPr>
        <p:spPr>
          <a:xfrm>
            <a:off x="8610600" y="6356350"/>
            <a:ext cx="2743200" cy="365125"/>
          </a:xfrm>
          <a:prstGeom prst="rect">
            <a:avLst/>
          </a:prstGeom>
        </p:spPr>
        <p:txBody>
          <a:bodyPr/>
          <a:lstStyle/>
          <a:p>
            <a:fld id="{4D601B39-CAEF-4CA5-A566-6BD4B014077A}" type="slidenum">
              <a:rPr lang="lv-LV" smtClean="0"/>
              <a:t>‹#›</a:t>
            </a:fld>
            <a:endParaRPr lang="lv-LV"/>
          </a:p>
        </p:txBody>
      </p:sp>
    </p:spTree>
    <p:extLst>
      <p:ext uri="{BB962C8B-B14F-4D97-AF65-F5344CB8AC3E}">
        <p14:creationId xmlns:p14="http://schemas.microsoft.com/office/powerpoint/2010/main" val="631729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4DA36E-7121-373F-E6D9-29B1A2B5A31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lv-LV"/>
          </a:p>
        </p:txBody>
      </p:sp>
      <p:sp>
        <p:nvSpPr>
          <p:cNvPr id="3" name="Vertical Text Placeholder 2">
            <a:extLst>
              <a:ext uri="{FF2B5EF4-FFF2-40B4-BE49-F238E27FC236}">
                <a16:creationId xmlns:a16="http://schemas.microsoft.com/office/drawing/2014/main" id="{3C9F0303-E71D-FE5D-29EA-CF82E885F7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A5E861BD-1F6C-90E2-7B0C-9C92F1EC49CF}"/>
              </a:ext>
            </a:extLst>
          </p:cNvPr>
          <p:cNvSpPr>
            <a:spLocks noGrp="1"/>
          </p:cNvSpPr>
          <p:nvPr>
            <p:ph type="dt" sz="half" idx="10"/>
          </p:nvPr>
        </p:nvSpPr>
        <p:spPr>
          <a:xfrm>
            <a:off x="838200" y="6356350"/>
            <a:ext cx="2743200" cy="365125"/>
          </a:xfrm>
          <a:prstGeom prst="rect">
            <a:avLst/>
          </a:prstGeom>
        </p:spPr>
        <p:txBody>
          <a:bodyPr/>
          <a:lstStyle/>
          <a:p>
            <a:fld id="{38F4DF71-374B-4A69-BD3D-17908065ECFA}" type="datetime1">
              <a:rPr lang="lv-LV" smtClean="0"/>
              <a:t>01.07.2026</a:t>
            </a:fld>
            <a:endParaRPr lang="lv-LV"/>
          </a:p>
        </p:txBody>
      </p:sp>
      <p:sp>
        <p:nvSpPr>
          <p:cNvPr id="5" name="Footer Placeholder 4">
            <a:extLst>
              <a:ext uri="{FF2B5EF4-FFF2-40B4-BE49-F238E27FC236}">
                <a16:creationId xmlns:a16="http://schemas.microsoft.com/office/drawing/2014/main" id="{3C005E2E-A904-E86A-1AA1-6CCD222280DD}"/>
              </a:ext>
            </a:extLst>
          </p:cNvPr>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a:extLst>
              <a:ext uri="{FF2B5EF4-FFF2-40B4-BE49-F238E27FC236}">
                <a16:creationId xmlns:a16="http://schemas.microsoft.com/office/drawing/2014/main" id="{F46AB3FF-BF86-5424-F4BC-042908072A2B}"/>
              </a:ext>
            </a:extLst>
          </p:cNvPr>
          <p:cNvSpPr>
            <a:spLocks noGrp="1"/>
          </p:cNvSpPr>
          <p:nvPr>
            <p:ph type="sldNum" sz="quarter" idx="12"/>
          </p:nvPr>
        </p:nvSpPr>
        <p:spPr>
          <a:xfrm>
            <a:off x="8610600" y="6356350"/>
            <a:ext cx="2743200" cy="365125"/>
          </a:xfrm>
          <a:prstGeom prst="rect">
            <a:avLst/>
          </a:prstGeom>
        </p:spPr>
        <p:txBody>
          <a:bodyPr/>
          <a:lstStyle/>
          <a:p>
            <a:fld id="{4D601B39-CAEF-4CA5-A566-6BD4B014077A}" type="slidenum">
              <a:rPr lang="lv-LV" smtClean="0"/>
              <a:t>‹#›</a:t>
            </a:fld>
            <a:endParaRPr lang="lv-LV"/>
          </a:p>
        </p:txBody>
      </p:sp>
    </p:spTree>
    <p:extLst>
      <p:ext uri="{BB962C8B-B14F-4D97-AF65-F5344CB8AC3E}">
        <p14:creationId xmlns:p14="http://schemas.microsoft.com/office/powerpoint/2010/main" val="16952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3CA8-8273-780E-E6F5-BD7582ECCDBE}"/>
              </a:ext>
            </a:extLst>
          </p:cNvPr>
          <p:cNvSpPr>
            <a:spLocks noGrp="1"/>
          </p:cNvSpPr>
          <p:nvPr>
            <p:ph type="ctrTitle"/>
          </p:nvPr>
        </p:nvSpPr>
        <p:spPr>
          <a:xfrm>
            <a:off x="520700" y="2171700"/>
            <a:ext cx="6007100" cy="2514600"/>
          </a:xfrm>
        </p:spPr>
        <p:txBody>
          <a:bodyPr anchor="ctr"/>
          <a:lstStyle>
            <a:lvl1pPr algn="l">
              <a:defRPr sz="6000" b="1" spc="-100" baseline="0"/>
            </a:lvl1pPr>
          </a:lstStyle>
          <a:p>
            <a:r>
              <a:rPr lang="en-GB"/>
              <a:t>Click to edit Master title style</a:t>
            </a:r>
            <a:endParaRPr lang="lv-LV"/>
          </a:p>
        </p:txBody>
      </p:sp>
      <p:sp>
        <p:nvSpPr>
          <p:cNvPr id="3" name="Subtitle 2">
            <a:extLst>
              <a:ext uri="{FF2B5EF4-FFF2-40B4-BE49-F238E27FC236}">
                <a16:creationId xmlns:a16="http://schemas.microsoft.com/office/drawing/2014/main" id="{06450203-A3C1-A545-50FC-C3A1572A2631}"/>
              </a:ext>
            </a:extLst>
          </p:cNvPr>
          <p:cNvSpPr>
            <a:spLocks noGrp="1"/>
          </p:cNvSpPr>
          <p:nvPr>
            <p:ph type="subTitle" idx="1"/>
          </p:nvPr>
        </p:nvSpPr>
        <p:spPr>
          <a:xfrm>
            <a:off x="520700" y="4686300"/>
            <a:ext cx="6007100" cy="1163636"/>
          </a:xfrm>
        </p:spPr>
        <p:txBody>
          <a:bodyPr anchor="b"/>
          <a:lstStyle>
            <a:lvl1pPr marL="0" indent="0" algn="l">
              <a:lnSpc>
                <a:spcPct val="15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lv-LV"/>
          </a:p>
        </p:txBody>
      </p:sp>
      <p:sp>
        <p:nvSpPr>
          <p:cNvPr id="4" name="Date Placeholder 3">
            <a:extLst>
              <a:ext uri="{FF2B5EF4-FFF2-40B4-BE49-F238E27FC236}">
                <a16:creationId xmlns:a16="http://schemas.microsoft.com/office/drawing/2014/main" id="{951A6DF0-F15E-8963-0CA6-911756BB4DB6}"/>
              </a:ext>
            </a:extLst>
          </p:cNvPr>
          <p:cNvSpPr>
            <a:spLocks noGrp="1"/>
          </p:cNvSpPr>
          <p:nvPr>
            <p:ph type="dt" sz="half" idx="10"/>
          </p:nvPr>
        </p:nvSpPr>
        <p:spPr>
          <a:xfrm>
            <a:off x="520700" y="6356350"/>
            <a:ext cx="2743200" cy="365125"/>
          </a:xfrm>
          <a:prstGeom prst="rect">
            <a:avLst/>
          </a:prstGeom>
        </p:spPr>
        <p:txBody>
          <a:bodyPr/>
          <a:lstStyle/>
          <a:p>
            <a:fld id="{7ED36623-0CF8-4F2A-A9F4-8A40E1F5A130}" type="datetime1">
              <a:rPr lang="lv-LV" smtClean="0"/>
              <a:t>01.07.2026</a:t>
            </a:fld>
            <a:endParaRPr lang="lv-LV"/>
          </a:p>
        </p:txBody>
      </p:sp>
      <p:sp>
        <p:nvSpPr>
          <p:cNvPr id="5" name="Footer Placeholder 4">
            <a:extLst>
              <a:ext uri="{FF2B5EF4-FFF2-40B4-BE49-F238E27FC236}">
                <a16:creationId xmlns:a16="http://schemas.microsoft.com/office/drawing/2014/main" id="{9B3FB8A9-2AD4-99ED-D446-AB8E6DA2C14F}"/>
              </a:ext>
            </a:extLst>
          </p:cNvPr>
          <p:cNvSpPr>
            <a:spLocks noGrp="1"/>
          </p:cNvSpPr>
          <p:nvPr>
            <p:ph type="ftr" sz="quarter" idx="11"/>
          </p:nvPr>
        </p:nvSpPr>
        <p:spPr>
          <a:xfrm>
            <a:off x="3759200" y="6356350"/>
            <a:ext cx="4673600" cy="365125"/>
          </a:xfrm>
          <a:prstGeom prst="rect">
            <a:avLst/>
          </a:prstGeom>
        </p:spPr>
        <p:txBody>
          <a:bodyPr/>
          <a:lstStyle/>
          <a:p>
            <a:endParaRPr lang="lv-LV"/>
          </a:p>
        </p:txBody>
      </p:sp>
      <p:sp>
        <p:nvSpPr>
          <p:cNvPr id="6" name="Slide Number Placeholder 5">
            <a:extLst>
              <a:ext uri="{FF2B5EF4-FFF2-40B4-BE49-F238E27FC236}">
                <a16:creationId xmlns:a16="http://schemas.microsoft.com/office/drawing/2014/main" id="{ACE39315-0B9F-B226-F635-7BDEC3836171}"/>
              </a:ext>
            </a:extLst>
          </p:cNvPr>
          <p:cNvSpPr>
            <a:spLocks noGrp="1"/>
          </p:cNvSpPr>
          <p:nvPr>
            <p:ph type="sldNum" sz="quarter" idx="12"/>
          </p:nvPr>
        </p:nvSpPr>
        <p:spPr>
          <a:xfrm>
            <a:off x="8928100" y="6356350"/>
            <a:ext cx="2743200" cy="365125"/>
          </a:xfrm>
          <a:prstGeom prst="rect">
            <a:avLst/>
          </a:prstGeom>
        </p:spPr>
        <p:txBody>
          <a:bodyPr/>
          <a:lstStyle/>
          <a:p>
            <a:fld id="{4D601B39-CAEF-4CA5-A566-6BD4B014077A}" type="slidenum">
              <a:rPr lang="lv-LV" smtClean="0"/>
              <a:t>‹#›</a:t>
            </a:fld>
            <a:endParaRPr lang="lv-LV"/>
          </a:p>
        </p:txBody>
      </p:sp>
      <p:sp>
        <p:nvSpPr>
          <p:cNvPr id="9" name="Rectangle: Rounded Corners 8">
            <a:extLst>
              <a:ext uri="{FF2B5EF4-FFF2-40B4-BE49-F238E27FC236}">
                <a16:creationId xmlns:a16="http://schemas.microsoft.com/office/drawing/2014/main" id="{C1B967DE-5DBB-5F43-A212-EB6657A69480}"/>
              </a:ext>
            </a:extLst>
          </p:cNvPr>
          <p:cNvSpPr/>
          <p:nvPr userDrawn="1"/>
        </p:nvSpPr>
        <p:spPr>
          <a:xfrm>
            <a:off x="11099800" y="3309936"/>
            <a:ext cx="3073400" cy="2540000"/>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Rounded Corners 7">
            <a:extLst>
              <a:ext uri="{FF2B5EF4-FFF2-40B4-BE49-F238E27FC236}">
                <a16:creationId xmlns:a16="http://schemas.microsoft.com/office/drawing/2014/main" id="{5AB9AB9C-301B-456F-C667-F36F35C29075}"/>
              </a:ext>
            </a:extLst>
          </p:cNvPr>
          <p:cNvSpPr/>
          <p:nvPr userDrawn="1"/>
        </p:nvSpPr>
        <p:spPr>
          <a:xfrm>
            <a:off x="8548424" y="-904915"/>
            <a:ext cx="1428688" cy="1418227"/>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Rectangle: Rounded Corners 10">
            <a:extLst>
              <a:ext uri="{FF2B5EF4-FFF2-40B4-BE49-F238E27FC236}">
                <a16:creationId xmlns:a16="http://schemas.microsoft.com/office/drawing/2014/main" id="{E51C469D-ABC5-C2D8-8F57-1626A9A08378}"/>
              </a:ext>
            </a:extLst>
          </p:cNvPr>
          <p:cNvSpPr/>
          <p:nvPr userDrawn="1"/>
        </p:nvSpPr>
        <p:spPr>
          <a:xfrm>
            <a:off x="-783698" y="-904916"/>
            <a:ext cx="1428688" cy="1418227"/>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Rounded Corners 11">
            <a:extLst>
              <a:ext uri="{FF2B5EF4-FFF2-40B4-BE49-F238E27FC236}">
                <a16:creationId xmlns:a16="http://schemas.microsoft.com/office/drawing/2014/main" id="{2EE2D9D2-46DC-E20F-CD74-63279065471B}"/>
              </a:ext>
            </a:extLst>
          </p:cNvPr>
          <p:cNvSpPr/>
          <p:nvPr userDrawn="1"/>
        </p:nvSpPr>
        <p:spPr>
          <a:xfrm>
            <a:off x="9262768" y="84290"/>
            <a:ext cx="1428688" cy="1418227"/>
          </a:xfrm>
          <a:prstGeom prst="roundRect">
            <a:avLst>
              <a:gd name="adj" fmla="val 1111"/>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Rounded Corners 12">
            <a:extLst>
              <a:ext uri="{FF2B5EF4-FFF2-40B4-BE49-F238E27FC236}">
                <a16:creationId xmlns:a16="http://schemas.microsoft.com/office/drawing/2014/main" id="{315FA625-967A-C6F8-D960-5EF5A3F02AC7}"/>
              </a:ext>
            </a:extLst>
          </p:cNvPr>
          <p:cNvSpPr/>
          <p:nvPr userDrawn="1"/>
        </p:nvSpPr>
        <p:spPr>
          <a:xfrm>
            <a:off x="10385456" y="2803522"/>
            <a:ext cx="1428688" cy="1418227"/>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85946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3CA8-8273-780E-E6F5-BD7582ECCDBE}"/>
              </a:ext>
            </a:extLst>
          </p:cNvPr>
          <p:cNvSpPr>
            <a:spLocks noGrp="1"/>
          </p:cNvSpPr>
          <p:nvPr>
            <p:ph type="ctrTitle"/>
          </p:nvPr>
        </p:nvSpPr>
        <p:spPr>
          <a:xfrm>
            <a:off x="520700" y="714362"/>
            <a:ext cx="6007100" cy="2514600"/>
          </a:xfrm>
        </p:spPr>
        <p:txBody>
          <a:bodyPr anchor="ctr"/>
          <a:lstStyle>
            <a:lvl1pPr algn="l">
              <a:defRPr sz="6000" b="1" spc="-100" baseline="0"/>
            </a:lvl1pPr>
          </a:lstStyle>
          <a:p>
            <a:r>
              <a:rPr lang="en-GB"/>
              <a:t>Click to edit Master title style</a:t>
            </a:r>
            <a:endParaRPr lang="lv-LV"/>
          </a:p>
        </p:txBody>
      </p:sp>
      <p:sp>
        <p:nvSpPr>
          <p:cNvPr id="3" name="Subtitle 2">
            <a:extLst>
              <a:ext uri="{FF2B5EF4-FFF2-40B4-BE49-F238E27FC236}">
                <a16:creationId xmlns:a16="http://schemas.microsoft.com/office/drawing/2014/main" id="{06450203-A3C1-A545-50FC-C3A1572A2631}"/>
              </a:ext>
            </a:extLst>
          </p:cNvPr>
          <p:cNvSpPr>
            <a:spLocks noGrp="1"/>
          </p:cNvSpPr>
          <p:nvPr>
            <p:ph type="subTitle" idx="1"/>
          </p:nvPr>
        </p:nvSpPr>
        <p:spPr>
          <a:xfrm>
            <a:off x="520700" y="3228962"/>
            <a:ext cx="6007100" cy="1163636"/>
          </a:xfrm>
        </p:spPr>
        <p:txBody>
          <a:bodyPr anchor="b"/>
          <a:lstStyle>
            <a:lvl1pPr marL="0" indent="0" algn="l">
              <a:lnSpc>
                <a:spcPct val="15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lv-LV"/>
          </a:p>
        </p:txBody>
      </p:sp>
      <p:pic>
        <p:nvPicPr>
          <p:cNvPr id="14" name="Picture 13" descr="A logo with text on it&#10;&#10;AI-generated content may be incorrect.">
            <a:extLst>
              <a:ext uri="{FF2B5EF4-FFF2-40B4-BE49-F238E27FC236}">
                <a16:creationId xmlns:a16="http://schemas.microsoft.com/office/drawing/2014/main" id="{19FFB9E4-A297-0BAA-09E2-E107923514B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61587" y="1950903"/>
            <a:ext cx="1331346" cy="1113766"/>
          </a:xfrm>
          <a:prstGeom prst="rect">
            <a:avLst/>
          </a:prstGeom>
        </p:spPr>
      </p:pic>
      <p:pic>
        <p:nvPicPr>
          <p:cNvPr id="15" name="Picture 14" descr="A logo on a black background&#10;&#10;AI-generated content may be incorrect.">
            <a:extLst>
              <a:ext uri="{FF2B5EF4-FFF2-40B4-BE49-F238E27FC236}">
                <a16:creationId xmlns:a16="http://schemas.microsoft.com/office/drawing/2014/main" id="{E0C7D638-D68C-D590-3EC2-3FC0805A605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165183" y="3451205"/>
            <a:ext cx="1724153" cy="1725976"/>
          </a:xfrm>
          <a:prstGeom prst="rect">
            <a:avLst/>
          </a:prstGeom>
        </p:spPr>
      </p:pic>
      <p:pic>
        <p:nvPicPr>
          <p:cNvPr id="16" name="Picture 15" descr="A logo with a tree on it&#10;&#10;AI-generated content may be incorrect.">
            <a:extLst>
              <a:ext uri="{FF2B5EF4-FFF2-40B4-BE49-F238E27FC236}">
                <a16:creationId xmlns:a16="http://schemas.microsoft.com/office/drawing/2014/main" id="{E6BD7D07-0B36-8CBC-BA71-5200181243E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7524036" y="3308032"/>
            <a:ext cx="1724152" cy="1869149"/>
          </a:xfrm>
          <a:prstGeom prst="rect">
            <a:avLst/>
          </a:prstGeom>
        </p:spPr>
      </p:pic>
      <p:pic>
        <p:nvPicPr>
          <p:cNvPr id="17" name="Picture 16" descr="A green logo with a gear and wheat ears&#10;&#10;AI-generated content may be incorrect.">
            <a:extLst>
              <a:ext uri="{FF2B5EF4-FFF2-40B4-BE49-F238E27FC236}">
                <a16:creationId xmlns:a16="http://schemas.microsoft.com/office/drawing/2014/main" id="{BC05E6CB-565D-E2DA-DB30-286D1898D35E}"/>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7524034" y="1618571"/>
            <a:ext cx="1724151" cy="1725974"/>
          </a:xfrm>
          <a:prstGeom prst="rect">
            <a:avLst/>
          </a:prstGeom>
        </p:spPr>
      </p:pic>
      <p:pic>
        <p:nvPicPr>
          <p:cNvPr id="21" name="Picture 20">
            <a:extLst>
              <a:ext uri="{FF2B5EF4-FFF2-40B4-BE49-F238E27FC236}">
                <a16:creationId xmlns:a16="http://schemas.microsoft.com/office/drawing/2014/main" id="{2C1F603A-552D-8BBE-E8C0-2683E8AB5D2E}"/>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386112" y="5361304"/>
            <a:ext cx="1724153" cy="872853"/>
          </a:xfrm>
          <a:prstGeom prst="rect">
            <a:avLst/>
          </a:prstGeom>
        </p:spPr>
      </p:pic>
      <p:pic>
        <p:nvPicPr>
          <p:cNvPr id="1026" name="Picture 2" descr="A blue square with yellow stars and a black background&#10;&#10;AI-generated content may be incorrect.">
            <a:extLst>
              <a:ext uri="{FF2B5EF4-FFF2-40B4-BE49-F238E27FC236}">
                <a16:creationId xmlns:a16="http://schemas.microsoft.com/office/drawing/2014/main" id="{87896265-35EC-F5D7-B352-6819C7B6C3D5}"/>
              </a:ext>
            </a:extLst>
          </p:cNvPr>
          <p:cNvPicPr>
            <a:picLocks noChangeAspect="1" noChangeArrowheads="1"/>
          </p:cNvPicPr>
          <p:nvPr userDrawn="1"/>
        </p:nvPicPr>
        <p:blipFill>
          <a:blip r:embed="rId7" cstate="hqprint">
            <a:extLst>
              <a:ext uri="{28A0092B-C50C-407E-A947-70E740481C1C}">
                <a14:useLocalDpi xmlns:a14="http://schemas.microsoft.com/office/drawing/2010/main"/>
              </a:ext>
            </a:extLst>
          </a:blip>
          <a:srcRect/>
          <a:stretch>
            <a:fillRect/>
          </a:stretch>
        </p:blipFill>
        <p:spPr bwMode="auto">
          <a:xfrm>
            <a:off x="520700" y="5070521"/>
            <a:ext cx="2558736" cy="116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3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A84610-056C-C1E2-EE6A-D23F8ADD64D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61587" y="1834790"/>
            <a:ext cx="1288418" cy="1113766"/>
          </a:xfrm>
          <a:prstGeom prst="rect">
            <a:avLst/>
          </a:prstGeom>
        </p:spPr>
      </p:pic>
      <p:pic>
        <p:nvPicPr>
          <p:cNvPr id="24" name="Picture 23">
            <a:extLst>
              <a:ext uri="{FF2B5EF4-FFF2-40B4-BE49-F238E27FC236}">
                <a16:creationId xmlns:a16="http://schemas.microsoft.com/office/drawing/2014/main" id="{84556E3C-1F92-2F51-1025-FAEF739A834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387095" y="3436430"/>
            <a:ext cx="1764083" cy="1725977"/>
          </a:xfrm>
          <a:prstGeom prst="rect">
            <a:avLst/>
          </a:prstGeom>
        </p:spPr>
      </p:pic>
      <p:pic>
        <p:nvPicPr>
          <p:cNvPr id="19" name="Picture 18">
            <a:extLst>
              <a:ext uri="{FF2B5EF4-FFF2-40B4-BE49-F238E27FC236}">
                <a16:creationId xmlns:a16="http://schemas.microsoft.com/office/drawing/2014/main" id="{A7BC342A-E3E8-168A-B9C0-094EA04065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7260576" y="1382183"/>
            <a:ext cx="1987612" cy="1987612"/>
          </a:xfrm>
          <a:prstGeom prst="rect">
            <a:avLst/>
          </a:prstGeom>
        </p:spPr>
      </p:pic>
      <p:pic>
        <p:nvPicPr>
          <p:cNvPr id="13" name="Picture 12">
            <a:extLst>
              <a:ext uri="{FF2B5EF4-FFF2-40B4-BE49-F238E27FC236}">
                <a16:creationId xmlns:a16="http://schemas.microsoft.com/office/drawing/2014/main" id="{24159286-8463-1B84-35FD-4867D7999C1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520701" y="5070521"/>
            <a:ext cx="2558736" cy="1188235"/>
          </a:xfrm>
          <a:prstGeom prst="rect">
            <a:avLst/>
          </a:prstGeom>
        </p:spPr>
      </p:pic>
      <p:sp>
        <p:nvSpPr>
          <p:cNvPr id="2" name="Title 1">
            <a:extLst>
              <a:ext uri="{FF2B5EF4-FFF2-40B4-BE49-F238E27FC236}">
                <a16:creationId xmlns:a16="http://schemas.microsoft.com/office/drawing/2014/main" id="{319A3CA8-8273-780E-E6F5-BD7582ECCDBE}"/>
              </a:ext>
            </a:extLst>
          </p:cNvPr>
          <p:cNvSpPr>
            <a:spLocks noGrp="1"/>
          </p:cNvSpPr>
          <p:nvPr>
            <p:ph type="ctrTitle"/>
          </p:nvPr>
        </p:nvSpPr>
        <p:spPr>
          <a:xfrm>
            <a:off x="520700" y="714362"/>
            <a:ext cx="6007100" cy="2514600"/>
          </a:xfrm>
        </p:spPr>
        <p:txBody>
          <a:bodyPr anchor="ctr"/>
          <a:lstStyle>
            <a:lvl1pPr algn="l">
              <a:defRPr sz="6000" b="1" spc="-100" baseline="0"/>
            </a:lvl1pPr>
          </a:lstStyle>
          <a:p>
            <a:r>
              <a:rPr lang="en-GB"/>
              <a:t>Click to edit Master title style</a:t>
            </a:r>
            <a:endParaRPr lang="lv-LV"/>
          </a:p>
        </p:txBody>
      </p:sp>
      <p:sp>
        <p:nvSpPr>
          <p:cNvPr id="3" name="Subtitle 2">
            <a:extLst>
              <a:ext uri="{FF2B5EF4-FFF2-40B4-BE49-F238E27FC236}">
                <a16:creationId xmlns:a16="http://schemas.microsoft.com/office/drawing/2014/main" id="{06450203-A3C1-A545-50FC-C3A1572A2631}"/>
              </a:ext>
            </a:extLst>
          </p:cNvPr>
          <p:cNvSpPr>
            <a:spLocks noGrp="1"/>
          </p:cNvSpPr>
          <p:nvPr>
            <p:ph type="subTitle" idx="1"/>
          </p:nvPr>
        </p:nvSpPr>
        <p:spPr>
          <a:xfrm>
            <a:off x="520700" y="3228962"/>
            <a:ext cx="6007100" cy="1163636"/>
          </a:xfrm>
        </p:spPr>
        <p:txBody>
          <a:bodyPr anchor="b"/>
          <a:lstStyle>
            <a:lvl1pPr marL="0" indent="0" algn="l">
              <a:lnSpc>
                <a:spcPct val="15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lv-LV"/>
          </a:p>
        </p:txBody>
      </p:sp>
      <p:pic>
        <p:nvPicPr>
          <p:cNvPr id="21" name="Picture 20">
            <a:extLst>
              <a:ext uri="{FF2B5EF4-FFF2-40B4-BE49-F238E27FC236}">
                <a16:creationId xmlns:a16="http://schemas.microsoft.com/office/drawing/2014/main" id="{2C1F603A-552D-8BBE-E8C0-2683E8AB5D2E}"/>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282981" y="5361304"/>
            <a:ext cx="1724153" cy="872853"/>
          </a:xfrm>
          <a:prstGeom prst="rect">
            <a:avLst/>
          </a:prstGeom>
        </p:spPr>
      </p:pic>
      <p:pic>
        <p:nvPicPr>
          <p:cNvPr id="6" name="Picture 5">
            <a:extLst>
              <a:ext uri="{FF2B5EF4-FFF2-40B4-BE49-F238E27FC236}">
                <a16:creationId xmlns:a16="http://schemas.microsoft.com/office/drawing/2014/main" id="{B6A08EC8-81F7-C330-BE01-E2368961B0CC}"/>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9145058" y="3370333"/>
            <a:ext cx="1791536" cy="1791536"/>
          </a:xfrm>
          <a:prstGeom prst="rect">
            <a:avLst/>
          </a:prstGeom>
        </p:spPr>
      </p:pic>
    </p:spTree>
    <p:extLst>
      <p:ext uri="{BB962C8B-B14F-4D97-AF65-F5344CB8AC3E}">
        <p14:creationId xmlns:p14="http://schemas.microsoft.com/office/powerpoint/2010/main" val="331775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262EA5A1-407C-738F-C8BE-B455FDE70223}"/>
              </a:ext>
            </a:extLst>
          </p:cNvPr>
          <p:cNvSpPr>
            <a:spLocks noGrp="1"/>
          </p:cNvSpPr>
          <p:nvPr>
            <p:ph type="title"/>
          </p:nvPr>
        </p:nvSpPr>
        <p:spPr>
          <a:xfrm>
            <a:off x="520700" y="263525"/>
            <a:ext cx="11150600" cy="1460500"/>
          </a:xfrm>
          <a:prstGeom prst="rect">
            <a:avLst/>
          </a:prstGeom>
        </p:spPr>
        <p:txBody>
          <a:bodyPr vert="horz" lIns="91440" tIns="45720" rIns="91440" bIns="45720" rtlCol="0" anchor="b">
            <a:normAutofit/>
          </a:bodyPr>
          <a:lstStyle/>
          <a:p>
            <a:r>
              <a:rPr lang="en-GB"/>
              <a:t>Click to edit Master title style</a:t>
            </a:r>
            <a:endParaRPr lang="lv-LV"/>
          </a:p>
        </p:txBody>
      </p:sp>
      <p:sp>
        <p:nvSpPr>
          <p:cNvPr id="11" name="Date Placeholder 3">
            <a:extLst>
              <a:ext uri="{FF2B5EF4-FFF2-40B4-BE49-F238E27FC236}">
                <a16:creationId xmlns:a16="http://schemas.microsoft.com/office/drawing/2014/main" id="{C012A84A-7EC1-AC91-134B-F8D5E50FE6D6}"/>
              </a:ext>
            </a:extLst>
          </p:cNvPr>
          <p:cNvSpPr>
            <a:spLocks noGrp="1"/>
          </p:cNvSpPr>
          <p:nvPr>
            <p:ph type="dt" sz="half" idx="2"/>
          </p:nvPr>
        </p:nvSpPr>
        <p:spPr>
          <a:xfrm>
            <a:off x="520700" y="6254750"/>
            <a:ext cx="2743200" cy="365125"/>
          </a:xfrm>
          <a:prstGeom prst="rect">
            <a:avLst/>
          </a:prstGeom>
        </p:spPr>
        <p:txBody>
          <a:bodyPr/>
          <a:lstStyle>
            <a:lvl1pPr>
              <a:defRPr sz="1400">
                <a:solidFill>
                  <a:schemeClr val="accent4"/>
                </a:solidFill>
              </a:defRPr>
            </a:lvl1pPr>
          </a:lstStyle>
          <a:p>
            <a:fld id="{A4B253A2-2BB0-4562-9D24-0F5FD14B89B0}" type="datetime1">
              <a:rPr lang="lv-LV" smtClean="0"/>
              <a:t>01.07.2026</a:t>
            </a:fld>
            <a:endParaRPr lang="lv-LV"/>
          </a:p>
        </p:txBody>
      </p:sp>
      <p:sp>
        <p:nvSpPr>
          <p:cNvPr id="12" name="Footer Placeholder 4">
            <a:extLst>
              <a:ext uri="{FF2B5EF4-FFF2-40B4-BE49-F238E27FC236}">
                <a16:creationId xmlns:a16="http://schemas.microsoft.com/office/drawing/2014/main" id="{4EF0B532-9507-F5C6-A9C5-B8C9F4BA4B17}"/>
              </a:ext>
            </a:extLst>
          </p:cNvPr>
          <p:cNvSpPr>
            <a:spLocks noGrp="1"/>
          </p:cNvSpPr>
          <p:nvPr>
            <p:ph type="ftr" sz="quarter" idx="3"/>
          </p:nvPr>
        </p:nvSpPr>
        <p:spPr>
          <a:xfrm>
            <a:off x="3759200" y="6254750"/>
            <a:ext cx="4673600" cy="365125"/>
          </a:xfrm>
          <a:prstGeom prst="rect">
            <a:avLst/>
          </a:prstGeom>
        </p:spPr>
        <p:txBody>
          <a:bodyPr/>
          <a:lstStyle>
            <a:lvl1pPr>
              <a:defRPr sz="1400">
                <a:solidFill>
                  <a:schemeClr val="accent4"/>
                </a:solidFill>
              </a:defRPr>
            </a:lvl1pPr>
          </a:lstStyle>
          <a:p>
            <a:endParaRPr lang="lv-LV"/>
          </a:p>
        </p:txBody>
      </p:sp>
      <p:sp>
        <p:nvSpPr>
          <p:cNvPr id="13" name="Slide Number Placeholder 5">
            <a:extLst>
              <a:ext uri="{FF2B5EF4-FFF2-40B4-BE49-F238E27FC236}">
                <a16:creationId xmlns:a16="http://schemas.microsoft.com/office/drawing/2014/main" id="{D8319F6A-D804-3356-2809-F42DD91229D7}"/>
              </a:ext>
            </a:extLst>
          </p:cNvPr>
          <p:cNvSpPr>
            <a:spLocks noGrp="1"/>
          </p:cNvSpPr>
          <p:nvPr>
            <p:ph type="sldNum" sz="quarter" idx="4"/>
          </p:nvPr>
        </p:nvSpPr>
        <p:spPr>
          <a:xfrm>
            <a:off x="8928100" y="6254750"/>
            <a:ext cx="2743200" cy="365125"/>
          </a:xfrm>
          <a:prstGeom prst="rect">
            <a:avLst/>
          </a:prstGeom>
        </p:spPr>
        <p:txBody>
          <a:bodyPr/>
          <a:lstStyle>
            <a:lvl1pPr algn="r">
              <a:defRPr sz="1400">
                <a:solidFill>
                  <a:schemeClr val="accent4"/>
                </a:solidFill>
              </a:defRPr>
            </a:lvl1pPr>
          </a:lstStyle>
          <a:p>
            <a:fld id="{4D601B39-CAEF-4CA5-A566-6BD4B014077A}" type="slidenum">
              <a:rPr lang="lv-LV" smtClean="0"/>
              <a:pPr/>
              <a:t>‹#›</a:t>
            </a:fld>
            <a:endParaRPr lang="lv-LV"/>
          </a:p>
        </p:txBody>
      </p:sp>
      <p:sp>
        <p:nvSpPr>
          <p:cNvPr id="18" name="Text Placeholder 17">
            <a:extLst>
              <a:ext uri="{FF2B5EF4-FFF2-40B4-BE49-F238E27FC236}">
                <a16:creationId xmlns:a16="http://schemas.microsoft.com/office/drawing/2014/main" id="{9ECD8E80-7ACB-EBAB-3367-C6C741D2FF38}"/>
              </a:ext>
            </a:extLst>
          </p:cNvPr>
          <p:cNvSpPr>
            <a:spLocks noGrp="1"/>
          </p:cNvSpPr>
          <p:nvPr>
            <p:ph type="body" sz="quarter" idx="10"/>
          </p:nvPr>
        </p:nvSpPr>
        <p:spPr>
          <a:xfrm>
            <a:off x="520700" y="2011022"/>
            <a:ext cx="11150600" cy="4068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r>
              <a:rPr lang="lv-LV"/>
              <a:t>A</a:t>
            </a:r>
          </a:p>
        </p:txBody>
      </p:sp>
    </p:spTree>
    <p:extLst>
      <p:ext uri="{BB962C8B-B14F-4D97-AF65-F5344CB8AC3E}">
        <p14:creationId xmlns:p14="http://schemas.microsoft.com/office/powerpoint/2010/main" val="343121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4BD4932-F50C-8A06-6927-0555886304F0}"/>
              </a:ext>
            </a:extLst>
          </p:cNvPr>
          <p:cNvSpPr/>
          <p:nvPr userDrawn="1"/>
        </p:nvSpPr>
        <p:spPr>
          <a:xfrm>
            <a:off x="-209550" y="901700"/>
            <a:ext cx="4673600" cy="2540000"/>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ext Placeholder 2">
            <a:extLst>
              <a:ext uri="{FF2B5EF4-FFF2-40B4-BE49-F238E27FC236}">
                <a16:creationId xmlns:a16="http://schemas.microsoft.com/office/drawing/2014/main" id="{83C0D9E3-3979-BE54-14C6-0E18E486BF9D}"/>
              </a:ext>
            </a:extLst>
          </p:cNvPr>
          <p:cNvSpPr>
            <a:spLocks noGrp="1"/>
          </p:cNvSpPr>
          <p:nvPr>
            <p:ph type="body" idx="1"/>
          </p:nvPr>
        </p:nvSpPr>
        <p:spPr>
          <a:xfrm>
            <a:off x="5664200" y="4589463"/>
            <a:ext cx="6007100" cy="1500187"/>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Title 1">
            <a:extLst>
              <a:ext uri="{FF2B5EF4-FFF2-40B4-BE49-F238E27FC236}">
                <a16:creationId xmlns:a16="http://schemas.microsoft.com/office/drawing/2014/main" id="{98A42EDA-C031-4098-C2F7-9CC6E54EF3BD}"/>
              </a:ext>
            </a:extLst>
          </p:cNvPr>
          <p:cNvSpPr>
            <a:spLocks noGrp="1"/>
          </p:cNvSpPr>
          <p:nvPr>
            <p:ph type="ctrTitle"/>
          </p:nvPr>
        </p:nvSpPr>
        <p:spPr>
          <a:xfrm>
            <a:off x="5664200" y="2171700"/>
            <a:ext cx="6007100" cy="2417763"/>
          </a:xfrm>
        </p:spPr>
        <p:txBody>
          <a:bodyPr anchor="ctr"/>
          <a:lstStyle>
            <a:lvl1pPr algn="l">
              <a:defRPr sz="6000" b="1" spc="-100" baseline="0"/>
            </a:lvl1pPr>
          </a:lstStyle>
          <a:p>
            <a:r>
              <a:rPr lang="en-GB"/>
              <a:t>Click to edit Master title style</a:t>
            </a:r>
            <a:endParaRPr lang="lv-LV"/>
          </a:p>
        </p:txBody>
      </p:sp>
      <p:sp>
        <p:nvSpPr>
          <p:cNvPr id="8" name="Date Placeholder 3">
            <a:extLst>
              <a:ext uri="{FF2B5EF4-FFF2-40B4-BE49-F238E27FC236}">
                <a16:creationId xmlns:a16="http://schemas.microsoft.com/office/drawing/2014/main" id="{9F3AE0FC-2DAA-4363-5134-A77637892B88}"/>
              </a:ext>
            </a:extLst>
          </p:cNvPr>
          <p:cNvSpPr>
            <a:spLocks noGrp="1"/>
          </p:cNvSpPr>
          <p:nvPr>
            <p:ph type="dt" sz="half" idx="2"/>
          </p:nvPr>
        </p:nvSpPr>
        <p:spPr>
          <a:xfrm>
            <a:off x="520700" y="519906"/>
            <a:ext cx="2743200" cy="365125"/>
          </a:xfrm>
          <a:prstGeom prst="rect">
            <a:avLst/>
          </a:prstGeom>
        </p:spPr>
        <p:txBody>
          <a:bodyPr/>
          <a:lstStyle>
            <a:lvl1pPr>
              <a:defRPr sz="1400">
                <a:solidFill>
                  <a:schemeClr val="accent4"/>
                </a:solidFill>
              </a:defRPr>
            </a:lvl1pPr>
          </a:lstStyle>
          <a:p>
            <a:fld id="{B158001C-D270-42D5-841D-A164199A2B4B}" type="datetime1">
              <a:rPr lang="lv-LV" smtClean="0"/>
              <a:t>01.07.2026</a:t>
            </a:fld>
            <a:endParaRPr lang="lv-LV"/>
          </a:p>
        </p:txBody>
      </p:sp>
      <p:sp>
        <p:nvSpPr>
          <p:cNvPr id="9" name="Footer Placeholder 4">
            <a:extLst>
              <a:ext uri="{FF2B5EF4-FFF2-40B4-BE49-F238E27FC236}">
                <a16:creationId xmlns:a16="http://schemas.microsoft.com/office/drawing/2014/main" id="{649A97F3-828E-30F2-148C-89C68C9A69DE}"/>
              </a:ext>
            </a:extLst>
          </p:cNvPr>
          <p:cNvSpPr>
            <a:spLocks noGrp="1"/>
          </p:cNvSpPr>
          <p:nvPr>
            <p:ph type="ftr" sz="quarter" idx="3"/>
          </p:nvPr>
        </p:nvSpPr>
        <p:spPr>
          <a:xfrm>
            <a:off x="3759200" y="6356350"/>
            <a:ext cx="4673600" cy="365125"/>
          </a:xfrm>
          <a:prstGeom prst="rect">
            <a:avLst/>
          </a:prstGeom>
        </p:spPr>
        <p:txBody>
          <a:bodyPr/>
          <a:lstStyle>
            <a:lvl1pPr>
              <a:defRPr sz="1400">
                <a:solidFill>
                  <a:schemeClr val="accent4"/>
                </a:solidFill>
              </a:defRPr>
            </a:lvl1pPr>
          </a:lstStyle>
          <a:p>
            <a:endParaRPr lang="lv-LV"/>
          </a:p>
        </p:txBody>
      </p:sp>
      <p:sp>
        <p:nvSpPr>
          <p:cNvPr id="10" name="Slide Number Placeholder 5">
            <a:extLst>
              <a:ext uri="{FF2B5EF4-FFF2-40B4-BE49-F238E27FC236}">
                <a16:creationId xmlns:a16="http://schemas.microsoft.com/office/drawing/2014/main" id="{F955F7E7-76D7-F702-5186-1AC33927F3F7}"/>
              </a:ext>
            </a:extLst>
          </p:cNvPr>
          <p:cNvSpPr>
            <a:spLocks noGrp="1"/>
          </p:cNvSpPr>
          <p:nvPr>
            <p:ph type="sldNum" sz="quarter" idx="4"/>
          </p:nvPr>
        </p:nvSpPr>
        <p:spPr>
          <a:xfrm>
            <a:off x="8928100" y="6356350"/>
            <a:ext cx="2743200" cy="365125"/>
          </a:xfrm>
          <a:prstGeom prst="rect">
            <a:avLst/>
          </a:prstGeom>
        </p:spPr>
        <p:txBody>
          <a:bodyPr/>
          <a:lstStyle>
            <a:lvl1pPr algn="r">
              <a:defRPr sz="1400">
                <a:solidFill>
                  <a:schemeClr val="accent4"/>
                </a:solidFill>
              </a:defRPr>
            </a:lvl1pPr>
          </a:lstStyle>
          <a:p>
            <a:fld id="{4D601B39-CAEF-4CA5-A566-6BD4B014077A}" type="slidenum">
              <a:rPr lang="lv-LV" smtClean="0"/>
              <a:pPr/>
              <a:t>‹#›</a:t>
            </a:fld>
            <a:endParaRPr lang="lv-LV"/>
          </a:p>
        </p:txBody>
      </p:sp>
      <p:pic>
        <p:nvPicPr>
          <p:cNvPr id="13" name="Picture 12">
            <a:extLst>
              <a:ext uri="{FF2B5EF4-FFF2-40B4-BE49-F238E27FC236}">
                <a16:creationId xmlns:a16="http://schemas.microsoft.com/office/drawing/2014/main" id="{F3283D9B-CC76-850A-3B63-7B9110803D7E}"/>
              </a:ext>
            </a:extLst>
          </p:cNvPr>
          <p:cNvPicPr>
            <a:picLocks noChangeAspect="1"/>
          </p:cNvPicPr>
          <p:nvPr userDrawn="1"/>
        </p:nvPicPr>
        <p:blipFill>
          <a:blip r:embed="rId2"/>
          <a:stretch>
            <a:fillRect/>
          </a:stretch>
        </p:blipFill>
        <p:spPr>
          <a:xfrm>
            <a:off x="-381000" y="1657350"/>
            <a:ext cx="5549900" cy="5549900"/>
          </a:xfrm>
          <a:prstGeom prst="rect">
            <a:avLst/>
          </a:prstGeom>
        </p:spPr>
      </p:pic>
    </p:spTree>
    <p:extLst>
      <p:ext uri="{BB962C8B-B14F-4D97-AF65-F5344CB8AC3E}">
        <p14:creationId xmlns:p14="http://schemas.microsoft.com/office/powerpoint/2010/main" val="244656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C0D9E3-3979-BE54-14C6-0E18E486BF9D}"/>
              </a:ext>
            </a:extLst>
          </p:cNvPr>
          <p:cNvSpPr>
            <a:spLocks noGrp="1"/>
          </p:cNvSpPr>
          <p:nvPr>
            <p:ph type="body" idx="1"/>
          </p:nvPr>
        </p:nvSpPr>
        <p:spPr>
          <a:xfrm>
            <a:off x="5664200" y="4589463"/>
            <a:ext cx="6007100" cy="1500187"/>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Title 1">
            <a:extLst>
              <a:ext uri="{FF2B5EF4-FFF2-40B4-BE49-F238E27FC236}">
                <a16:creationId xmlns:a16="http://schemas.microsoft.com/office/drawing/2014/main" id="{98A42EDA-C031-4098-C2F7-9CC6E54EF3BD}"/>
              </a:ext>
            </a:extLst>
          </p:cNvPr>
          <p:cNvSpPr>
            <a:spLocks noGrp="1"/>
          </p:cNvSpPr>
          <p:nvPr>
            <p:ph type="ctrTitle"/>
          </p:nvPr>
        </p:nvSpPr>
        <p:spPr>
          <a:xfrm>
            <a:off x="5664200" y="2171700"/>
            <a:ext cx="6007100" cy="2417763"/>
          </a:xfrm>
        </p:spPr>
        <p:txBody>
          <a:bodyPr anchor="ctr"/>
          <a:lstStyle>
            <a:lvl1pPr algn="l">
              <a:defRPr sz="6000" b="1" spc="-100" baseline="0"/>
            </a:lvl1pPr>
          </a:lstStyle>
          <a:p>
            <a:r>
              <a:rPr lang="en-GB"/>
              <a:t>Click to edit Master title style</a:t>
            </a:r>
            <a:endParaRPr lang="lv-LV"/>
          </a:p>
        </p:txBody>
      </p:sp>
      <p:sp>
        <p:nvSpPr>
          <p:cNvPr id="8" name="Date Placeholder 3">
            <a:extLst>
              <a:ext uri="{FF2B5EF4-FFF2-40B4-BE49-F238E27FC236}">
                <a16:creationId xmlns:a16="http://schemas.microsoft.com/office/drawing/2014/main" id="{9F3AE0FC-2DAA-4363-5134-A77637892B88}"/>
              </a:ext>
            </a:extLst>
          </p:cNvPr>
          <p:cNvSpPr>
            <a:spLocks noGrp="1"/>
          </p:cNvSpPr>
          <p:nvPr>
            <p:ph type="dt" sz="half" idx="2"/>
          </p:nvPr>
        </p:nvSpPr>
        <p:spPr>
          <a:xfrm>
            <a:off x="520700" y="6356350"/>
            <a:ext cx="2743200" cy="365125"/>
          </a:xfrm>
          <a:prstGeom prst="rect">
            <a:avLst/>
          </a:prstGeom>
        </p:spPr>
        <p:txBody>
          <a:bodyPr/>
          <a:lstStyle>
            <a:lvl1pPr>
              <a:defRPr sz="1400">
                <a:solidFill>
                  <a:schemeClr val="accent4"/>
                </a:solidFill>
              </a:defRPr>
            </a:lvl1pPr>
          </a:lstStyle>
          <a:p>
            <a:fld id="{2D1FC437-AAB9-4A89-A65F-425E8D1F47E6}" type="datetime1">
              <a:rPr lang="lv-LV" smtClean="0"/>
              <a:t>01.07.2026</a:t>
            </a:fld>
            <a:endParaRPr lang="lv-LV"/>
          </a:p>
        </p:txBody>
      </p:sp>
      <p:sp>
        <p:nvSpPr>
          <p:cNvPr id="9" name="Footer Placeholder 4">
            <a:extLst>
              <a:ext uri="{FF2B5EF4-FFF2-40B4-BE49-F238E27FC236}">
                <a16:creationId xmlns:a16="http://schemas.microsoft.com/office/drawing/2014/main" id="{649A97F3-828E-30F2-148C-89C68C9A69DE}"/>
              </a:ext>
            </a:extLst>
          </p:cNvPr>
          <p:cNvSpPr>
            <a:spLocks noGrp="1"/>
          </p:cNvSpPr>
          <p:nvPr>
            <p:ph type="ftr" sz="quarter" idx="3"/>
          </p:nvPr>
        </p:nvSpPr>
        <p:spPr>
          <a:xfrm>
            <a:off x="3759200" y="6356350"/>
            <a:ext cx="4673600" cy="365125"/>
          </a:xfrm>
          <a:prstGeom prst="rect">
            <a:avLst/>
          </a:prstGeom>
        </p:spPr>
        <p:txBody>
          <a:bodyPr/>
          <a:lstStyle>
            <a:lvl1pPr>
              <a:defRPr sz="1400">
                <a:solidFill>
                  <a:schemeClr val="accent4"/>
                </a:solidFill>
              </a:defRPr>
            </a:lvl1pPr>
          </a:lstStyle>
          <a:p>
            <a:endParaRPr lang="lv-LV"/>
          </a:p>
        </p:txBody>
      </p:sp>
      <p:sp>
        <p:nvSpPr>
          <p:cNvPr id="10" name="Slide Number Placeholder 5">
            <a:extLst>
              <a:ext uri="{FF2B5EF4-FFF2-40B4-BE49-F238E27FC236}">
                <a16:creationId xmlns:a16="http://schemas.microsoft.com/office/drawing/2014/main" id="{F955F7E7-76D7-F702-5186-1AC33927F3F7}"/>
              </a:ext>
            </a:extLst>
          </p:cNvPr>
          <p:cNvSpPr>
            <a:spLocks noGrp="1"/>
          </p:cNvSpPr>
          <p:nvPr>
            <p:ph type="sldNum" sz="quarter" idx="4"/>
          </p:nvPr>
        </p:nvSpPr>
        <p:spPr>
          <a:xfrm>
            <a:off x="8928100" y="6356350"/>
            <a:ext cx="2743200" cy="365125"/>
          </a:xfrm>
          <a:prstGeom prst="rect">
            <a:avLst/>
          </a:prstGeom>
        </p:spPr>
        <p:txBody>
          <a:bodyPr/>
          <a:lstStyle>
            <a:lvl1pPr algn="r">
              <a:defRPr sz="1400">
                <a:solidFill>
                  <a:schemeClr val="accent4"/>
                </a:solidFill>
              </a:defRPr>
            </a:lvl1pPr>
          </a:lstStyle>
          <a:p>
            <a:fld id="{4D601B39-CAEF-4CA5-A566-6BD4B014077A}" type="slidenum">
              <a:rPr lang="lv-LV" smtClean="0"/>
              <a:pPr/>
              <a:t>‹#›</a:t>
            </a:fld>
            <a:endParaRPr lang="lv-LV"/>
          </a:p>
        </p:txBody>
      </p:sp>
      <p:sp>
        <p:nvSpPr>
          <p:cNvPr id="2" name="Rectangle: Rounded Corners 1">
            <a:extLst>
              <a:ext uri="{FF2B5EF4-FFF2-40B4-BE49-F238E27FC236}">
                <a16:creationId xmlns:a16="http://schemas.microsoft.com/office/drawing/2014/main" id="{A0F3D942-7C5D-A717-9B57-FD8238F8ADE8}"/>
              </a:ext>
            </a:extLst>
          </p:cNvPr>
          <p:cNvSpPr/>
          <p:nvPr userDrawn="1"/>
        </p:nvSpPr>
        <p:spPr>
          <a:xfrm>
            <a:off x="-590550" y="4028895"/>
            <a:ext cx="1428688" cy="1418227"/>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Rectangle: Rounded Corners 3">
            <a:extLst>
              <a:ext uri="{FF2B5EF4-FFF2-40B4-BE49-F238E27FC236}">
                <a16:creationId xmlns:a16="http://schemas.microsoft.com/office/drawing/2014/main" id="{348EE411-1DDC-CB9D-8631-896DBE715B7A}"/>
              </a:ext>
            </a:extLst>
          </p:cNvPr>
          <p:cNvSpPr/>
          <p:nvPr userDrawn="1"/>
        </p:nvSpPr>
        <p:spPr>
          <a:xfrm>
            <a:off x="250794" y="4908269"/>
            <a:ext cx="887355" cy="880858"/>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Rectangle: Rounded Corners 4">
            <a:extLst>
              <a:ext uri="{FF2B5EF4-FFF2-40B4-BE49-F238E27FC236}">
                <a16:creationId xmlns:a16="http://schemas.microsoft.com/office/drawing/2014/main" id="{DDD9178B-0E2B-FBD5-56D6-B01335B9E64C}"/>
              </a:ext>
            </a:extLst>
          </p:cNvPr>
          <p:cNvSpPr/>
          <p:nvPr userDrawn="1"/>
        </p:nvSpPr>
        <p:spPr>
          <a:xfrm>
            <a:off x="-423171" y="-1413363"/>
            <a:ext cx="3122639" cy="3099775"/>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ectangle: Rounded Corners 5">
            <a:extLst>
              <a:ext uri="{FF2B5EF4-FFF2-40B4-BE49-F238E27FC236}">
                <a16:creationId xmlns:a16="http://schemas.microsoft.com/office/drawing/2014/main" id="{282D5212-AD1D-DA44-C982-71AD593BE56D}"/>
              </a:ext>
            </a:extLst>
          </p:cNvPr>
          <p:cNvSpPr/>
          <p:nvPr userDrawn="1"/>
        </p:nvSpPr>
        <p:spPr>
          <a:xfrm>
            <a:off x="1897765" y="663147"/>
            <a:ext cx="1603406" cy="1591666"/>
          </a:xfrm>
          <a:prstGeom prst="roundRect">
            <a:avLst>
              <a:gd name="adj" fmla="val 1111"/>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10233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94BA-A306-1C18-E710-5103584528AD}"/>
              </a:ext>
            </a:extLst>
          </p:cNvPr>
          <p:cNvSpPr>
            <a:spLocks noGrp="1"/>
          </p:cNvSpPr>
          <p:nvPr>
            <p:ph type="title"/>
          </p:nvPr>
        </p:nvSpPr>
        <p:spPr>
          <a:xfrm>
            <a:off x="520700" y="275431"/>
            <a:ext cx="11150600" cy="1460500"/>
          </a:xfrm>
        </p:spPr>
        <p:txBody>
          <a:bodyPr/>
          <a:lstStyle/>
          <a:p>
            <a:r>
              <a:rPr lang="en-GB"/>
              <a:t>Click to edit Master title style</a:t>
            </a:r>
            <a:endParaRPr lang="lv-LV"/>
          </a:p>
        </p:txBody>
      </p:sp>
      <p:sp>
        <p:nvSpPr>
          <p:cNvPr id="3" name="Content Placeholder 2">
            <a:extLst>
              <a:ext uri="{FF2B5EF4-FFF2-40B4-BE49-F238E27FC236}">
                <a16:creationId xmlns:a16="http://schemas.microsoft.com/office/drawing/2014/main" id="{DDF0E91D-E06E-24C0-23AE-9A727453B527}"/>
              </a:ext>
            </a:extLst>
          </p:cNvPr>
          <p:cNvSpPr>
            <a:spLocks noGrp="1"/>
          </p:cNvSpPr>
          <p:nvPr>
            <p:ph sz="half" idx="1"/>
          </p:nvPr>
        </p:nvSpPr>
        <p:spPr>
          <a:xfrm>
            <a:off x="520700" y="1969293"/>
            <a:ext cx="5499100" cy="40933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Content Placeholder 3">
            <a:extLst>
              <a:ext uri="{FF2B5EF4-FFF2-40B4-BE49-F238E27FC236}">
                <a16:creationId xmlns:a16="http://schemas.microsoft.com/office/drawing/2014/main" id="{795D2432-B7BB-F17A-63FC-17CFA0F7573C}"/>
              </a:ext>
            </a:extLst>
          </p:cNvPr>
          <p:cNvSpPr>
            <a:spLocks noGrp="1"/>
          </p:cNvSpPr>
          <p:nvPr>
            <p:ph sz="half" idx="2"/>
          </p:nvPr>
        </p:nvSpPr>
        <p:spPr>
          <a:xfrm>
            <a:off x="6172202" y="1969293"/>
            <a:ext cx="5499098" cy="40933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9" name="Date Placeholder 3">
            <a:extLst>
              <a:ext uri="{FF2B5EF4-FFF2-40B4-BE49-F238E27FC236}">
                <a16:creationId xmlns:a16="http://schemas.microsoft.com/office/drawing/2014/main" id="{22B545C1-868E-9121-21F8-9CD81776F26C}"/>
              </a:ext>
            </a:extLst>
          </p:cNvPr>
          <p:cNvSpPr>
            <a:spLocks noGrp="1"/>
          </p:cNvSpPr>
          <p:nvPr>
            <p:ph type="dt" sz="half" idx="10"/>
          </p:nvPr>
        </p:nvSpPr>
        <p:spPr>
          <a:xfrm>
            <a:off x="520700" y="6242050"/>
            <a:ext cx="2743200" cy="365125"/>
          </a:xfrm>
          <a:prstGeom prst="rect">
            <a:avLst/>
          </a:prstGeom>
        </p:spPr>
        <p:txBody>
          <a:bodyPr/>
          <a:lstStyle>
            <a:lvl1pPr>
              <a:defRPr sz="1400">
                <a:solidFill>
                  <a:schemeClr val="accent4"/>
                </a:solidFill>
              </a:defRPr>
            </a:lvl1pPr>
          </a:lstStyle>
          <a:p>
            <a:fld id="{21BE57C6-C778-4DE3-8F79-0523CCFF7DD7}" type="datetime1">
              <a:rPr lang="lv-LV" smtClean="0"/>
              <a:t>01.07.2026</a:t>
            </a:fld>
            <a:endParaRPr lang="lv-LV"/>
          </a:p>
        </p:txBody>
      </p:sp>
      <p:sp>
        <p:nvSpPr>
          <p:cNvPr id="10" name="Footer Placeholder 4">
            <a:extLst>
              <a:ext uri="{FF2B5EF4-FFF2-40B4-BE49-F238E27FC236}">
                <a16:creationId xmlns:a16="http://schemas.microsoft.com/office/drawing/2014/main" id="{40AF3AB0-50CB-43C2-83FB-4043AAB23B94}"/>
              </a:ext>
            </a:extLst>
          </p:cNvPr>
          <p:cNvSpPr>
            <a:spLocks noGrp="1"/>
          </p:cNvSpPr>
          <p:nvPr>
            <p:ph type="ftr" sz="quarter" idx="3"/>
          </p:nvPr>
        </p:nvSpPr>
        <p:spPr>
          <a:xfrm>
            <a:off x="3759200" y="6242050"/>
            <a:ext cx="4673600" cy="365125"/>
          </a:xfrm>
          <a:prstGeom prst="rect">
            <a:avLst/>
          </a:prstGeom>
        </p:spPr>
        <p:txBody>
          <a:bodyPr/>
          <a:lstStyle>
            <a:lvl1pPr>
              <a:defRPr sz="1400">
                <a:solidFill>
                  <a:schemeClr val="accent4"/>
                </a:solidFill>
              </a:defRPr>
            </a:lvl1pPr>
          </a:lstStyle>
          <a:p>
            <a:endParaRPr lang="lv-LV"/>
          </a:p>
        </p:txBody>
      </p:sp>
      <p:sp>
        <p:nvSpPr>
          <p:cNvPr id="11" name="Slide Number Placeholder 5">
            <a:extLst>
              <a:ext uri="{FF2B5EF4-FFF2-40B4-BE49-F238E27FC236}">
                <a16:creationId xmlns:a16="http://schemas.microsoft.com/office/drawing/2014/main" id="{0D75BF4D-A318-460E-85A1-596CC54B60B8}"/>
              </a:ext>
            </a:extLst>
          </p:cNvPr>
          <p:cNvSpPr>
            <a:spLocks noGrp="1"/>
          </p:cNvSpPr>
          <p:nvPr>
            <p:ph type="sldNum" sz="quarter" idx="4"/>
          </p:nvPr>
        </p:nvSpPr>
        <p:spPr>
          <a:xfrm>
            <a:off x="8928100" y="6242050"/>
            <a:ext cx="2743200" cy="365125"/>
          </a:xfrm>
          <a:prstGeom prst="rect">
            <a:avLst/>
          </a:prstGeom>
        </p:spPr>
        <p:txBody>
          <a:bodyPr/>
          <a:lstStyle>
            <a:lvl1pPr algn="r">
              <a:defRPr sz="1400">
                <a:solidFill>
                  <a:schemeClr val="accent4"/>
                </a:solidFill>
              </a:defRPr>
            </a:lvl1pPr>
          </a:lstStyle>
          <a:p>
            <a:fld id="{4D601B39-CAEF-4CA5-A566-6BD4B014077A}" type="slidenum">
              <a:rPr lang="lv-LV" smtClean="0"/>
              <a:pPr/>
              <a:t>‹#›</a:t>
            </a:fld>
            <a:endParaRPr lang="lv-LV"/>
          </a:p>
        </p:txBody>
      </p:sp>
    </p:spTree>
    <p:extLst>
      <p:ext uri="{BB962C8B-B14F-4D97-AF65-F5344CB8AC3E}">
        <p14:creationId xmlns:p14="http://schemas.microsoft.com/office/powerpoint/2010/main" val="152882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1A9B-BAD8-E827-7138-CE77E94202B8}"/>
              </a:ext>
            </a:extLst>
          </p:cNvPr>
          <p:cNvSpPr>
            <a:spLocks noGrp="1"/>
          </p:cNvSpPr>
          <p:nvPr>
            <p:ph type="title"/>
          </p:nvPr>
        </p:nvSpPr>
        <p:spPr>
          <a:xfrm>
            <a:off x="839788" y="365125"/>
            <a:ext cx="10515600" cy="1325563"/>
          </a:xfrm>
        </p:spPr>
        <p:txBody>
          <a:bodyPr/>
          <a:lstStyle/>
          <a:p>
            <a:r>
              <a:rPr lang="en-GB"/>
              <a:t>Click to edit Master title style</a:t>
            </a:r>
            <a:endParaRPr lang="lv-LV"/>
          </a:p>
        </p:txBody>
      </p:sp>
      <p:sp>
        <p:nvSpPr>
          <p:cNvPr id="3" name="Text Placeholder 2">
            <a:extLst>
              <a:ext uri="{FF2B5EF4-FFF2-40B4-BE49-F238E27FC236}">
                <a16:creationId xmlns:a16="http://schemas.microsoft.com/office/drawing/2014/main" id="{06C3E7DA-A9E4-28EF-3396-3148C0C7A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8626B2A-9414-6B46-DD1A-52BBF78E1EB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5" name="Text Placeholder 4">
            <a:extLst>
              <a:ext uri="{FF2B5EF4-FFF2-40B4-BE49-F238E27FC236}">
                <a16:creationId xmlns:a16="http://schemas.microsoft.com/office/drawing/2014/main" id="{F7AAC2D9-FC2F-B5B2-CFBA-9C92B9B13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D639C2-7E86-2E8E-0BDD-1D9F479C8A2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7" name="Date Placeholder 6">
            <a:extLst>
              <a:ext uri="{FF2B5EF4-FFF2-40B4-BE49-F238E27FC236}">
                <a16:creationId xmlns:a16="http://schemas.microsoft.com/office/drawing/2014/main" id="{797276D1-7D42-F692-85C3-BB7C59D58E48}"/>
              </a:ext>
            </a:extLst>
          </p:cNvPr>
          <p:cNvSpPr>
            <a:spLocks noGrp="1"/>
          </p:cNvSpPr>
          <p:nvPr>
            <p:ph type="dt" sz="half" idx="10"/>
          </p:nvPr>
        </p:nvSpPr>
        <p:spPr>
          <a:xfrm>
            <a:off x="838200" y="6356350"/>
            <a:ext cx="2743200" cy="365125"/>
          </a:xfrm>
          <a:prstGeom prst="rect">
            <a:avLst/>
          </a:prstGeom>
        </p:spPr>
        <p:txBody>
          <a:bodyPr/>
          <a:lstStyle/>
          <a:p>
            <a:fld id="{E9234F75-D536-449A-A971-3BAC6E3D54C2}" type="datetime1">
              <a:rPr lang="lv-LV" smtClean="0"/>
              <a:t>01.07.2026</a:t>
            </a:fld>
            <a:endParaRPr lang="lv-LV"/>
          </a:p>
        </p:txBody>
      </p:sp>
      <p:sp>
        <p:nvSpPr>
          <p:cNvPr id="8" name="Footer Placeholder 7">
            <a:extLst>
              <a:ext uri="{FF2B5EF4-FFF2-40B4-BE49-F238E27FC236}">
                <a16:creationId xmlns:a16="http://schemas.microsoft.com/office/drawing/2014/main" id="{C2B78857-E469-C4CF-7D1B-1ACB0ADAC20F}"/>
              </a:ext>
            </a:extLst>
          </p:cNvPr>
          <p:cNvSpPr>
            <a:spLocks noGrp="1"/>
          </p:cNvSpPr>
          <p:nvPr>
            <p:ph type="ftr" sz="quarter" idx="11"/>
          </p:nvPr>
        </p:nvSpPr>
        <p:spPr>
          <a:xfrm>
            <a:off x="4038600" y="6356350"/>
            <a:ext cx="4114800" cy="365125"/>
          </a:xfrm>
          <a:prstGeom prst="rect">
            <a:avLst/>
          </a:prstGeom>
        </p:spPr>
        <p:txBody>
          <a:bodyPr/>
          <a:lstStyle/>
          <a:p>
            <a:endParaRPr lang="lv-LV"/>
          </a:p>
        </p:txBody>
      </p:sp>
      <p:sp>
        <p:nvSpPr>
          <p:cNvPr id="9" name="Slide Number Placeholder 8">
            <a:extLst>
              <a:ext uri="{FF2B5EF4-FFF2-40B4-BE49-F238E27FC236}">
                <a16:creationId xmlns:a16="http://schemas.microsoft.com/office/drawing/2014/main" id="{0EE33AD3-7916-6D79-D3A1-677808B5289D}"/>
              </a:ext>
            </a:extLst>
          </p:cNvPr>
          <p:cNvSpPr>
            <a:spLocks noGrp="1"/>
          </p:cNvSpPr>
          <p:nvPr>
            <p:ph type="sldNum" sz="quarter" idx="12"/>
          </p:nvPr>
        </p:nvSpPr>
        <p:spPr>
          <a:xfrm>
            <a:off x="8610600" y="6356350"/>
            <a:ext cx="2743200" cy="365125"/>
          </a:xfrm>
          <a:prstGeom prst="rect">
            <a:avLst/>
          </a:prstGeom>
        </p:spPr>
        <p:txBody>
          <a:bodyPr/>
          <a:lstStyle/>
          <a:p>
            <a:fld id="{4D601B39-CAEF-4CA5-A566-6BD4B014077A}" type="slidenum">
              <a:rPr lang="lv-LV" smtClean="0"/>
              <a:t>‹#›</a:t>
            </a:fld>
            <a:endParaRPr lang="lv-LV"/>
          </a:p>
        </p:txBody>
      </p:sp>
    </p:spTree>
    <p:extLst>
      <p:ext uri="{BB962C8B-B14F-4D97-AF65-F5344CB8AC3E}">
        <p14:creationId xmlns:p14="http://schemas.microsoft.com/office/powerpoint/2010/main" val="303308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097876-0EBD-08F6-3946-5DB53FA58EB3}"/>
              </a:ext>
            </a:extLst>
          </p:cNvPr>
          <p:cNvSpPr>
            <a:spLocks noGrp="1"/>
          </p:cNvSpPr>
          <p:nvPr>
            <p:ph type="title"/>
          </p:nvPr>
        </p:nvSpPr>
        <p:spPr>
          <a:xfrm>
            <a:off x="520700" y="263525"/>
            <a:ext cx="11150600" cy="1460500"/>
          </a:xfrm>
          <a:prstGeom prst="rect">
            <a:avLst/>
          </a:prstGeom>
        </p:spPr>
        <p:txBody>
          <a:bodyPr vert="horz" lIns="0" tIns="45720" rIns="91440" bIns="45720" rtlCol="0" anchor="b">
            <a:normAutofit/>
          </a:bodyPr>
          <a:lstStyle/>
          <a:p>
            <a:r>
              <a:rPr lang="en-GB"/>
              <a:t>Click to edit Master title style</a:t>
            </a:r>
            <a:endParaRPr lang="lv-LV"/>
          </a:p>
        </p:txBody>
      </p:sp>
      <p:sp>
        <p:nvSpPr>
          <p:cNvPr id="3" name="Text Placeholder 2">
            <a:extLst>
              <a:ext uri="{FF2B5EF4-FFF2-40B4-BE49-F238E27FC236}">
                <a16:creationId xmlns:a16="http://schemas.microsoft.com/office/drawing/2014/main" id="{980557EC-00CF-9009-BCCD-297167D765F0}"/>
              </a:ext>
            </a:extLst>
          </p:cNvPr>
          <p:cNvSpPr>
            <a:spLocks noGrp="1"/>
          </p:cNvSpPr>
          <p:nvPr>
            <p:ph type="body" idx="1"/>
          </p:nvPr>
        </p:nvSpPr>
        <p:spPr>
          <a:xfrm>
            <a:off x="520700" y="2006599"/>
            <a:ext cx="11150600" cy="40687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10" name="Date Placeholder 3">
            <a:extLst>
              <a:ext uri="{FF2B5EF4-FFF2-40B4-BE49-F238E27FC236}">
                <a16:creationId xmlns:a16="http://schemas.microsoft.com/office/drawing/2014/main" id="{8BBE83A4-8638-340C-25F0-D338614A346A}"/>
              </a:ext>
            </a:extLst>
          </p:cNvPr>
          <p:cNvSpPr>
            <a:spLocks noGrp="1"/>
          </p:cNvSpPr>
          <p:nvPr>
            <p:ph type="dt" sz="half" idx="2"/>
          </p:nvPr>
        </p:nvSpPr>
        <p:spPr>
          <a:xfrm>
            <a:off x="520700" y="6254750"/>
            <a:ext cx="2743200" cy="365125"/>
          </a:xfrm>
          <a:prstGeom prst="rect">
            <a:avLst/>
          </a:prstGeom>
        </p:spPr>
        <p:txBody>
          <a:bodyPr/>
          <a:lstStyle>
            <a:lvl1pPr>
              <a:defRPr sz="1400">
                <a:solidFill>
                  <a:schemeClr val="accent4"/>
                </a:solidFill>
              </a:defRPr>
            </a:lvl1pPr>
          </a:lstStyle>
          <a:p>
            <a:fld id="{9D157746-27A8-4E4B-98A6-CE51E7B2A205}" type="datetime1">
              <a:rPr lang="lv-LV" smtClean="0"/>
              <a:t>01.07.2026</a:t>
            </a:fld>
            <a:endParaRPr lang="lv-LV"/>
          </a:p>
        </p:txBody>
      </p:sp>
      <p:sp>
        <p:nvSpPr>
          <p:cNvPr id="11" name="Footer Placeholder 4">
            <a:extLst>
              <a:ext uri="{FF2B5EF4-FFF2-40B4-BE49-F238E27FC236}">
                <a16:creationId xmlns:a16="http://schemas.microsoft.com/office/drawing/2014/main" id="{F694A06D-FB34-3B4E-6FAE-E56AD6AE46D3}"/>
              </a:ext>
            </a:extLst>
          </p:cNvPr>
          <p:cNvSpPr>
            <a:spLocks noGrp="1"/>
          </p:cNvSpPr>
          <p:nvPr>
            <p:ph type="ftr" sz="quarter" idx="3"/>
          </p:nvPr>
        </p:nvSpPr>
        <p:spPr>
          <a:xfrm>
            <a:off x="3759200" y="6254750"/>
            <a:ext cx="4673600" cy="365125"/>
          </a:xfrm>
          <a:prstGeom prst="rect">
            <a:avLst/>
          </a:prstGeom>
        </p:spPr>
        <p:txBody>
          <a:bodyPr/>
          <a:lstStyle>
            <a:lvl1pPr>
              <a:defRPr sz="1400">
                <a:solidFill>
                  <a:schemeClr val="accent4"/>
                </a:solidFill>
              </a:defRPr>
            </a:lvl1pPr>
          </a:lstStyle>
          <a:p>
            <a:endParaRPr lang="lv-LV"/>
          </a:p>
        </p:txBody>
      </p:sp>
      <p:sp>
        <p:nvSpPr>
          <p:cNvPr id="12" name="Slide Number Placeholder 5">
            <a:extLst>
              <a:ext uri="{FF2B5EF4-FFF2-40B4-BE49-F238E27FC236}">
                <a16:creationId xmlns:a16="http://schemas.microsoft.com/office/drawing/2014/main" id="{A0173BA0-323A-8E41-0E44-3A4C2DA5B319}"/>
              </a:ext>
            </a:extLst>
          </p:cNvPr>
          <p:cNvSpPr>
            <a:spLocks noGrp="1"/>
          </p:cNvSpPr>
          <p:nvPr>
            <p:ph type="sldNum" sz="quarter" idx="4"/>
          </p:nvPr>
        </p:nvSpPr>
        <p:spPr>
          <a:xfrm>
            <a:off x="9232900" y="6342515"/>
            <a:ext cx="2743200" cy="365125"/>
          </a:xfrm>
          <a:prstGeom prst="rect">
            <a:avLst/>
          </a:prstGeom>
        </p:spPr>
        <p:txBody>
          <a:bodyPr/>
          <a:lstStyle>
            <a:lvl1pPr algn="r">
              <a:defRPr sz="1400">
                <a:solidFill>
                  <a:schemeClr val="accent4"/>
                </a:solidFill>
              </a:defRPr>
            </a:lvl1pPr>
          </a:lstStyle>
          <a:p>
            <a:fld id="{4D601B39-CAEF-4CA5-A566-6BD4B014077A}" type="slidenum">
              <a:rPr lang="lv-LV" smtClean="0"/>
              <a:pPr/>
              <a:t>‹#›</a:t>
            </a:fld>
            <a:endParaRPr lang="lv-LV"/>
          </a:p>
        </p:txBody>
      </p:sp>
    </p:spTree>
    <p:extLst>
      <p:ext uri="{BB962C8B-B14F-4D97-AF65-F5344CB8AC3E}">
        <p14:creationId xmlns:p14="http://schemas.microsoft.com/office/powerpoint/2010/main" val="421495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accent4"/>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4"/>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accent4"/>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rgos.openaire.eu/"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datukuratori@vpc.lv"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hyperlink" Target="https://dataverse.lv/" TargetMode="External"/><Relationship Id="rId3" Type="http://schemas.openxmlformats.org/officeDocument/2006/relationships/image" Target="../media/image17.png"/><Relationship Id="rId7" Type="http://schemas.openxmlformats.org/officeDocument/2006/relationships/hyperlink" Target="https://dataverse.lv/celvedi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hyperlink" Target="https://dataverse.lv/ev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1D7B-F528-0B5C-E3BF-073BCEB50E9C}"/>
              </a:ext>
            </a:extLst>
          </p:cNvPr>
          <p:cNvSpPr>
            <a:spLocks noGrp="1"/>
          </p:cNvSpPr>
          <p:nvPr>
            <p:ph type="ctrTitle"/>
          </p:nvPr>
        </p:nvSpPr>
        <p:spPr>
          <a:xfrm>
            <a:off x="520700" y="676275"/>
            <a:ext cx="6562271" cy="3095625"/>
          </a:xfrm>
        </p:spPr>
        <p:txBody>
          <a:bodyPr anchor="ctr">
            <a:normAutofit fontScale="90000"/>
          </a:bodyPr>
          <a:lstStyle/>
          <a:p>
            <a:r>
              <a:rPr lang="lv-LV" dirty="0">
                <a:solidFill>
                  <a:schemeClr val="accent2"/>
                </a:solidFill>
              </a:rPr>
              <a:t>Datu kuratoru atbalsts </a:t>
            </a:r>
            <a:r>
              <a:rPr lang="lv-LV" dirty="0"/>
              <a:t>VPP projektu īstenotājiem</a:t>
            </a:r>
          </a:p>
        </p:txBody>
      </p:sp>
      <p:sp>
        <p:nvSpPr>
          <p:cNvPr id="3" name="Subtitle 2">
            <a:extLst>
              <a:ext uri="{FF2B5EF4-FFF2-40B4-BE49-F238E27FC236}">
                <a16:creationId xmlns:a16="http://schemas.microsoft.com/office/drawing/2014/main" id="{B4D40339-5BD8-C6F6-6A46-17C7BB712301}"/>
              </a:ext>
            </a:extLst>
          </p:cNvPr>
          <p:cNvSpPr>
            <a:spLocks noGrp="1"/>
          </p:cNvSpPr>
          <p:nvPr>
            <p:ph type="subTitle" idx="1"/>
          </p:nvPr>
        </p:nvSpPr>
        <p:spPr>
          <a:xfrm>
            <a:off x="520700" y="3855246"/>
            <a:ext cx="6007100" cy="1163636"/>
          </a:xfrm>
        </p:spPr>
        <p:txBody>
          <a:bodyPr anchor="b">
            <a:normAutofit fontScale="92500" lnSpcReduction="10000"/>
          </a:bodyPr>
          <a:lstStyle/>
          <a:p>
            <a:pPr>
              <a:lnSpc>
                <a:spcPct val="100000"/>
              </a:lnSpc>
            </a:pPr>
            <a:r>
              <a:rPr lang="lv-LV" b="1" dirty="0"/>
              <a:t>Mikus Melderis</a:t>
            </a:r>
          </a:p>
          <a:p>
            <a:pPr>
              <a:lnSpc>
                <a:spcPct val="100000"/>
              </a:lnSpc>
            </a:pPr>
            <a:r>
              <a:rPr lang="lv-LV" dirty="0"/>
              <a:t>Augstākās izglītības un zinātnes IT koplietošanas pakalpojumu centrs (VPC)</a:t>
            </a:r>
          </a:p>
        </p:txBody>
      </p:sp>
      <p:sp>
        <p:nvSpPr>
          <p:cNvPr id="24" name="Subtitle 2">
            <a:extLst>
              <a:ext uri="{FF2B5EF4-FFF2-40B4-BE49-F238E27FC236}">
                <a16:creationId xmlns:a16="http://schemas.microsoft.com/office/drawing/2014/main" id="{572DFFD5-5D20-BA82-4E31-D72140FB463C}"/>
              </a:ext>
            </a:extLst>
          </p:cNvPr>
          <p:cNvSpPr txBox="1">
            <a:spLocks/>
          </p:cNvSpPr>
          <p:nvPr/>
        </p:nvSpPr>
        <p:spPr>
          <a:xfrm>
            <a:off x="520700" y="5018882"/>
            <a:ext cx="3893284" cy="1163636"/>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accent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4"/>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ts val="1350"/>
              </a:lnSpc>
              <a:spcBef>
                <a:spcPts val="1000"/>
              </a:spcBef>
              <a:spcAft>
                <a:spcPts val="0"/>
              </a:spcAft>
              <a:buClrTx/>
              <a:buSzTx/>
              <a:buFont typeface="Arial" panose="020B0604020202020204" pitchFamily="34" charset="0"/>
              <a:buNone/>
              <a:tabLst/>
              <a:defRPr/>
            </a:pPr>
            <a:r>
              <a:rPr lang="lv-LV" sz="1600" i="1" dirty="0">
                <a:solidFill>
                  <a:srgbClr val="5D6E71"/>
                </a:solidFill>
                <a:latin typeface="Century Gothic"/>
              </a:rPr>
              <a:t>12.03.2026</a:t>
            </a:r>
            <a:endParaRPr kumimoji="0" lang="lv-LV" sz="1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4" name="Subtitle 2">
            <a:extLst>
              <a:ext uri="{FF2B5EF4-FFF2-40B4-BE49-F238E27FC236}">
                <a16:creationId xmlns:a16="http://schemas.microsoft.com/office/drawing/2014/main" id="{72EEF019-1C7A-1160-32AD-D7A87E9792CB}"/>
              </a:ext>
            </a:extLst>
          </p:cNvPr>
          <p:cNvSpPr txBox="1">
            <a:spLocks/>
          </p:cNvSpPr>
          <p:nvPr/>
        </p:nvSpPr>
        <p:spPr>
          <a:xfrm>
            <a:off x="3145559" y="5954817"/>
            <a:ext cx="10434452" cy="719768"/>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accent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4"/>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r>
              <a:rPr kumimoji="0" lang="lv-LV" sz="1400" b="0" i="0" u="none" strike="noStrike" kern="1200" cap="none" spc="0" normalizeH="0" baseline="0" noProof="0" dirty="0">
                <a:ln>
                  <a:noFill/>
                </a:ln>
                <a:solidFill>
                  <a:srgbClr val="000000"/>
                </a:solidFill>
                <a:effectLst/>
                <a:uLnTx/>
                <a:uFillTx/>
                <a:latin typeface="Century Gothic"/>
                <a:ea typeface="+mn-ea"/>
                <a:cs typeface="+mn-cs"/>
              </a:rPr>
              <a:t>Projekts </a:t>
            </a:r>
            <a:r>
              <a:rPr kumimoji="0" lang="lv-LV" sz="1400" b="0" i="1" u="none" strike="noStrike" kern="1200" cap="none" spc="0" normalizeH="0" baseline="0" noProof="0" dirty="0">
                <a:ln>
                  <a:noFill/>
                </a:ln>
                <a:solidFill>
                  <a:srgbClr val="000000"/>
                </a:solidFill>
                <a:effectLst/>
                <a:uLnTx/>
                <a:uFillTx/>
                <a:latin typeface="Century Gothic"/>
                <a:ea typeface="+mn-ea"/>
                <a:cs typeface="+mn-cs"/>
              </a:rPr>
              <a:t>«Atbalsts atvērtās zinātnes ieviešanai praksē, kā arī izveidoti risinājumi zinātnes datu </a:t>
            </a:r>
            <a:br>
              <a:rPr kumimoji="0" lang="lv-LV" sz="1400" b="0" i="1" u="none" strike="noStrike" kern="1200" cap="none" spc="0" normalizeH="0" baseline="0" noProof="0" dirty="0">
                <a:ln>
                  <a:noFill/>
                </a:ln>
                <a:solidFill>
                  <a:srgbClr val="000000"/>
                </a:solidFill>
                <a:effectLst/>
                <a:uLnTx/>
                <a:uFillTx/>
                <a:latin typeface="Century Gothic"/>
                <a:ea typeface="+mn-ea"/>
                <a:cs typeface="+mn-cs"/>
              </a:rPr>
            </a:br>
            <a:r>
              <a:rPr kumimoji="0" lang="lv-LV" sz="1400" b="0" i="1" u="none" strike="noStrike" kern="1200" cap="none" spc="0" normalizeH="0" baseline="0" noProof="0" dirty="0">
                <a:ln>
                  <a:noFill/>
                </a:ln>
                <a:solidFill>
                  <a:srgbClr val="000000"/>
                </a:solidFill>
                <a:effectLst/>
                <a:uLnTx/>
                <a:uFillTx/>
                <a:latin typeface="Century Gothic"/>
                <a:ea typeface="+mn-ea"/>
                <a:cs typeface="+mn-cs"/>
              </a:rPr>
              <a:t>koplietošanai un dalībai ES atvērtajā zinātnes mākonī»</a:t>
            </a:r>
            <a:r>
              <a:rPr kumimoji="0" lang="lv-LV" sz="1400" b="0" i="0" u="none" strike="noStrike" kern="1200" cap="none" spc="0" normalizeH="0" baseline="0" noProof="0" dirty="0">
                <a:ln>
                  <a:noFill/>
                </a:ln>
                <a:solidFill>
                  <a:srgbClr val="000000"/>
                </a:solidFill>
                <a:effectLst/>
                <a:uLnTx/>
                <a:uFillTx/>
                <a:latin typeface="Century Gothic"/>
                <a:ea typeface="+mn-ea"/>
                <a:cs typeface="+mn-cs"/>
              </a:rPr>
              <a:t> (ANM 2.1.3.1.i.)</a:t>
            </a:r>
            <a:endParaRPr kumimoji="0" lang="lv-LV" sz="1050" b="0"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9BE6592E-EC45-7B37-06EF-CA1CB58DEE1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8836" y="5600700"/>
            <a:ext cx="2131657" cy="989906"/>
          </a:xfrm>
          <a:prstGeom prst="rect">
            <a:avLst/>
          </a:prstGeom>
        </p:spPr>
      </p:pic>
    </p:spTree>
    <p:extLst>
      <p:ext uri="{BB962C8B-B14F-4D97-AF65-F5344CB8AC3E}">
        <p14:creationId xmlns:p14="http://schemas.microsoft.com/office/powerpoint/2010/main" val="173916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91DC-D442-C861-B790-F50CCCD388FB}"/>
              </a:ext>
            </a:extLst>
          </p:cNvPr>
          <p:cNvSpPr>
            <a:spLocks noGrp="1"/>
          </p:cNvSpPr>
          <p:nvPr>
            <p:ph type="title"/>
          </p:nvPr>
        </p:nvSpPr>
        <p:spPr>
          <a:xfrm>
            <a:off x="520700" y="-3176"/>
            <a:ext cx="10530928" cy="1603375"/>
          </a:xfrm>
        </p:spPr>
        <p:txBody>
          <a:bodyPr>
            <a:noAutofit/>
          </a:bodyPr>
          <a:lstStyle/>
          <a:p>
            <a:r>
              <a:rPr lang="lv-LV" sz="3200" noProof="0" dirty="0">
                <a:ea typeface="+mj-lt"/>
                <a:cs typeface="+mj-lt"/>
              </a:rPr>
              <a:t>Prasība</a:t>
            </a:r>
            <a:r>
              <a:rPr lang="en-GB" sz="3200" dirty="0">
                <a:ea typeface="+mj-lt"/>
                <a:cs typeface="+mj-lt"/>
              </a:rPr>
              <a:t> DPP </a:t>
            </a:r>
            <a:r>
              <a:rPr lang="en-GB" sz="3200" dirty="0" err="1">
                <a:ea typeface="+mj-lt"/>
                <a:cs typeface="+mj-lt"/>
              </a:rPr>
              <a:t>izstrādei</a:t>
            </a:r>
            <a:r>
              <a:rPr lang="en-GB" sz="3200" dirty="0">
                <a:ea typeface="+mj-lt"/>
                <a:cs typeface="+mj-lt"/>
              </a:rPr>
              <a:t> VPP</a:t>
            </a:r>
            <a:r>
              <a:rPr lang="lv-LV" sz="3200" dirty="0">
                <a:ea typeface="+mj-lt"/>
                <a:cs typeface="+mj-lt"/>
              </a:rPr>
              <a:t> </a:t>
            </a:r>
            <a:r>
              <a:rPr lang="en-GB" sz="3200" dirty="0">
                <a:ea typeface="+mj-lt"/>
                <a:cs typeface="+mj-lt"/>
              </a:rPr>
              <a:t>“</a:t>
            </a:r>
            <a:r>
              <a:rPr lang="lv-LV" sz="3200" dirty="0"/>
              <a:t>Bioloģiskās daudzveidības prioritāro rīcību programmā noteikto pētījumu izstrāde, 2. daļa</a:t>
            </a:r>
            <a:r>
              <a:rPr lang="en-GB" sz="3200" dirty="0">
                <a:ea typeface="+mj-lt"/>
                <a:cs typeface="+mj-lt"/>
              </a:rPr>
              <a:t>” </a:t>
            </a:r>
          </a:p>
        </p:txBody>
      </p:sp>
      <p:sp>
        <p:nvSpPr>
          <p:cNvPr id="3" name="Slide Number Placeholder 2">
            <a:extLst>
              <a:ext uri="{FF2B5EF4-FFF2-40B4-BE49-F238E27FC236}">
                <a16:creationId xmlns:a16="http://schemas.microsoft.com/office/drawing/2014/main" id="{E1CE9FED-3A89-44C3-2CA1-CF15778017C1}"/>
              </a:ext>
            </a:extLst>
          </p:cNvPr>
          <p:cNvSpPr>
            <a:spLocks noGrp="1"/>
          </p:cNvSpPr>
          <p:nvPr>
            <p:ph type="sldNum" sz="quarter" idx="4"/>
          </p:nvPr>
        </p:nvSpPr>
        <p:spPr/>
        <p:txBody>
          <a:bodyPr/>
          <a:lstStyle/>
          <a:p>
            <a:fld id="{4D601B39-CAEF-4CA5-A566-6BD4B014077A}" type="slidenum">
              <a:rPr lang="lv-LV" smtClean="0"/>
              <a:pPr/>
              <a:t>2</a:t>
            </a:fld>
            <a:endParaRPr lang="lv-LV"/>
          </a:p>
        </p:txBody>
      </p:sp>
      <p:sp>
        <p:nvSpPr>
          <p:cNvPr id="4" name="Text Placeholder 3">
            <a:extLst>
              <a:ext uri="{FF2B5EF4-FFF2-40B4-BE49-F238E27FC236}">
                <a16:creationId xmlns:a16="http://schemas.microsoft.com/office/drawing/2014/main" id="{2C0BEB88-E720-820B-8735-DC3D66819C73}"/>
              </a:ext>
            </a:extLst>
          </p:cNvPr>
          <p:cNvSpPr>
            <a:spLocks noGrp="1"/>
          </p:cNvSpPr>
          <p:nvPr>
            <p:ph type="body" sz="quarter" idx="10"/>
          </p:nvPr>
        </p:nvSpPr>
        <p:spPr>
          <a:xfrm>
            <a:off x="520700" y="1534772"/>
            <a:ext cx="11160125" cy="4906963"/>
          </a:xfrm>
        </p:spPr>
        <p:txBody>
          <a:bodyPr vert="horz" lIns="91440" tIns="45720" rIns="91440" bIns="45720" rtlCol="0" anchor="t">
            <a:noAutofit/>
          </a:bodyPr>
          <a:lstStyle/>
          <a:p>
            <a:r>
              <a:rPr lang="lv-LV" sz="2000" dirty="0">
                <a:solidFill>
                  <a:schemeClr val="tx1"/>
                </a:solidFill>
              </a:rPr>
              <a:t>Līguma </a:t>
            </a:r>
            <a:r>
              <a:rPr lang="en-GB" sz="2000" b="1" dirty="0">
                <a:solidFill>
                  <a:schemeClr val="tx1"/>
                </a:solidFill>
              </a:rPr>
              <a:t>2.6.3. </a:t>
            </a:r>
            <a:r>
              <a:rPr lang="en-GB" sz="2000" b="1" dirty="0" err="1">
                <a:solidFill>
                  <a:schemeClr val="tx1"/>
                </a:solidFill>
              </a:rPr>
              <a:t>punktā</a:t>
            </a:r>
            <a:r>
              <a:rPr lang="en-GB" sz="2000" dirty="0">
                <a:solidFill>
                  <a:schemeClr val="tx1"/>
                </a:solidFill>
              </a:rPr>
              <a:t> </a:t>
            </a:r>
            <a:r>
              <a:rPr lang="lv-LV" sz="2000" dirty="0">
                <a:solidFill>
                  <a:schemeClr val="tx1"/>
                </a:solidFill>
              </a:rPr>
              <a:t>(pielikumā) </a:t>
            </a:r>
            <a:r>
              <a:rPr lang="en-GB" sz="2000" dirty="0" err="1">
                <a:solidFill>
                  <a:schemeClr val="tx1"/>
                </a:solidFill>
              </a:rPr>
              <a:t>noteikts</a:t>
            </a:r>
            <a:r>
              <a:rPr lang="en-GB" sz="2000" dirty="0">
                <a:solidFill>
                  <a:schemeClr val="tx1"/>
                </a:solidFill>
              </a:rPr>
              <a:t>, ka </a:t>
            </a:r>
            <a:r>
              <a:rPr lang="en-GB" sz="2000" dirty="0" err="1">
                <a:solidFill>
                  <a:schemeClr val="tx1"/>
                </a:solidFill>
              </a:rPr>
              <a:t>projekta</a:t>
            </a:r>
            <a:r>
              <a:rPr lang="en-GB" sz="2000" dirty="0">
                <a:solidFill>
                  <a:schemeClr val="tx1"/>
                </a:solidFill>
              </a:rPr>
              <a:t> </a:t>
            </a:r>
            <a:r>
              <a:rPr lang="en-GB" sz="2000" dirty="0" err="1">
                <a:solidFill>
                  <a:schemeClr val="tx1"/>
                </a:solidFill>
              </a:rPr>
              <a:t>īstenotāji</a:t>
            </a:r>
            <a:r>
              <a:rPr lang="en-GB" sz="2000" dirty="0">
                <a:solidFill>
                  <a:schemeClr val="tx1"/>
                </a:solidFill>
              </a:rPr>
              <a:t> ne </a:t>
            </a:r>
            <a:r>
              <a:rPr lang="en-GB" sz="2000" dirty="0" err="1">
                <a:solidFill>
                  <a:schemeClr val="tx1"/>
                </a:solidFill>
              </a:rPr>
              <a:t>vēlāk</a:t>
            </a:r>
            <a:r>
              <a:rPr lang="en-GB" sz="2000" dirty="0">
                <a:solidFill>
                  <a:schemeClr val="tx1"/>
                </a:solidFill>
              </a:rPr>
              <a:t> </a:t>
            </a:r>
            <a:r>
              <a:rPr lang="en-GB" sz="2000" dirty="0" err="1">
                <a:solidFill>
                  <a:schemeClr val="tx1"/>
                </a:solidFill>
              </a:rPr>
              <a:t>kā</a:t>
            </a:r>
            <a:r>
              <a:rPr lang="en-GB" sz="2000" dirty="0">
                <a:solidFill>
                  <a:schemeClr val="tx1"/>
                </a:solidFill>
              </a:rPr>
              <a:t> </a:t>
            </a:r>
            <a:r>
              <a:rPr lang="en-GB" sz="2000" b="1" u="sng" dirty="0">
                <a:solidFill>
                  <a:schemeClr val="tx1"/>
                </a:solidFill>
              </a:rPr>
              <a:t>3 </a:t>
            </a:r>
            <a:r>
              <a:rPr lang="en-GB" sz="2000" b="1" u="sng" dirty="0" err="1">
                <a:solidFill>
                  <a:schemeClr val="tx1"/>
                </a:solidFill>
              </a:rPr>
              <a:t>mēnešu</a:t>
            </a:r>
            <a:r>
              <a:rPr lang="en-GB" sz="2000" b="1" u="sng" dirty="0">
                <a:solidFill>
                  <a:schemeClr val="tx1"/>
                </a:solidFill>
              </a:rPr>
              <a:t> </a:t>
            </a:r>
            <a:r>
              <a:rPr lang="en-GB" sz="2000" b="1" u="sng" dirty="0" err="1">
                <a:solidFill>
                  <a:schemeClr val="tx1"/>
                </a:solidFill>
              </a:rPr>
              <a:t>laikā</a:t>
            </a:r>
            <a:r>
              <a:rPr lang="en-GB" sz="2000" dirty="0">
                <a:solidFill>
                  <a:schemeClr val="tx1"/>
                </a:solidFill>
              </a:rPr>
              <a:t> no </a:t>
            </a:r>
            <a:r>
              <a:rPr lang="en-GB" sz="2000" dirty="0" err="1">
                <a:solidFill>
                  <a:schemeClr val="tx1"/>
                </a:solidFill>
              </a:rPr>
              <a:t>projekta</a:t>
            </a:r>
            <a:r>
              <a:rPr lang="en-GB" sz="2000" dirty="0">
                <a:solidFill>
                  <a:schemeClr val="tx1"/>
                </a:solidFill>
              </a:rPr>
              <a:t> </a:t>
            </a:r>
            <a:r>
              <a:rPr lang="en-GB" sz="2000" dirty="0" err="1">
                <a:solidFill>
                  <a:schemeClr val="tx1"/>
                </a:solidFill>
              </a:rPr>
              <a:t>īstenošanas</a:t>
            </a:r>
            <a:r>
              <a:rPr lang="en-GB" sz="2000" dirty="0">
                <a:solidFill>
                  <a:schemeClr val="tx1"/>
                </a:solidFill>
              </a:rPr>
              <a:t> </a:t>
            </a:r>
            <a:r>
              <a:rPr lang="en-GB" sz="2000" dirty="0" err="1">
                <a:solidFill>
                  <a:schemeClr val="tx1"/>
                </a:solidFill>
              </a:rPr>
              <a:t>uzsākšanas</a:t>
            </a:r>
            <a:r>
              <a:rPr lang="en-GB" sz="2000" dirty="0">
                <a:solidFill>
                  <a:schemeClr val="tx1"/>
                </a:solidFill>
              </a:rPr>
              <a:t>:</a:t>
            </a:r>
          </a:p>
          <a:p>
            <a:pPr lvl="1">
              <a:buFont typeface="Courier New" panose="020B0604020202020204" pitchFamily="34" charset="0"/>
              <a:buChar char="o"/>
            </a:pPr>
            <a:r>
              <a:rPr lang="en-GB" sz="1800" dirty="0" err="1">
                <a:solidFill>
                  <a:schemeClr val="tx1"/>
                </a:solidFill>
              </a:rPr>
              <a:t>izveido</a:t>
            </a:r>
            <a:r>
              <a:rPr lang="en-GB" sz="1800" dirty="0">
                <a:solidFill>
                  <a:schemeClr val="tx1"/>
                </a:solidFill>
              </a:rPr>
              <a:t> </a:t>
            </a:r>
            <a:r>
              <a:rPr lang="en-GB" sz="1800" b="1" dirty="0" err="1">
                <a:solidFill>
                  <a:schemeClr val="tx1"/>
                </a:solidFill>
              </a:rPr>
              <a:t>pētniecības</a:t>
            </a:r>
            <a:r>
              <a:rPr lang="en-GB" sz="1800" b="1" dirty="0">
                <a:solidFill>
                  <a:schemeClr val="tx1"/>
                </a:solidFill>
              </a:rPr>
              <a:t> datu </a:t>
            </a:r>
            <a:r>
              <a:rPr lang="en-GB" sz="1800" b="1" dirty="0" err="1">
                <a:solidFill>
                  <a:schemeClr val="tx1"/>
                </a:solidFill>
              </a:rPr>
              <a:t>pārvaldības</a:t>
            </a:r>
            <a:r>
              <a:rPr lang="en-GB" sz="1800" b="1" dirty="0">
                <a:solidFill>
                  <a:schemeClr val="tx1"/>
                </a:solidFill>
              </a:rPr>
              <a:t> </a:t>
            </a:r>
            <a:r>
              <a:rPr lang="en-GB" sz="1800" b="1" dirty="0" err="1">
                <a:solidFill>
                  <a:schemeClr val="tx1"/>
                </a:solidFill>
              </a:rPr>
              <a:t>plānu</a:t>
            </a:r>
            <a:r>
              <a:rPr lang="en-GB" sz="1800" b="1" dirty="0">
                <a:solidFill>
                  <a:schemeClr val="tx1"/>
                </a:solidFill>
              </a:rPr>
              <a:t> (DPP)</a:t>
            </a:r>
          </a:p>
          <a:p>
            <a:pPr lvl="1">
              <a:buFont typeface="Courier New" panose="020B0604020202020204" pitchFamily="34" charset="0"/>
              <a:buChar char="o"/>
            </a:pPr>
            <a:r>
              <a:rPr lang="en-GB" sz="1800" dirty="0">
                <a:solidFill>
                  <a:schemeClr val="tx1"/>
                </a:solidFill>
              </a:rPr>
              <a:t>DPP </a:t>
            </a:r>
            <a:r>
              <a:rPr lang="en-GB" sz="1800" dirty="0" err="1">
                <a:solidFill>
                  <a:schemeClr val="tx1"/>
                </a:solidFill>
              </a:rPr>
              <a:t>sagatavots</a:t>
            </a:r>
            <a:r>
              <a:rPr lang="en-GB" sz="1800" dirty="0">
                <a:solidFill>
                  <a:schemeClr val="tx1"/>
                </a:solidFill>
              </a:rPr>
              <a:t> </a:t>
            </a:r>
            <a:r>
              <a:rPr lang="en-GB" sz="1800" dirty="0" err="1">
                <a:solidFill>
                  <a:schemeClr val="tx1"/>
                </a:solidFill>
              </a:rPr>
              <a:t>saskaņā</a:t>
            </a:r>
            <a:r>
              <a:rPr lang="en-GB" sz="1800" dirty="0">
                <a:solidFill>
                  <a:schemeClr val="tx1"/>
                </a:solidFill>
              </a:rPr>
              <a:t> </a:t>
            </a:r>
            <a:r>
              <a:rPr lang="en-GB" sz="1800" dirty="0" err="1">
                <a:solidFill>
                  <a:schemeClr val="tx1"/>
                </a:solidFill>
              </a:rPr>
              <a:t>ar</a:t>
            </a:r>
            <a:r>
              <a:rPr lang="en-GB" sz="1800" dirty="0">
                <a:solidFill>
                  <a:schemeClr val="tx1"/>
                </a:solidFill>
              </a:rPr>
              <a:t> </a:t>
            </a:r>
            <a:r>
              <a:rPr lang="en-GB" sz="1800" b="1" dirty="0">
                <a:solidFill>
                  <a:schemeClr val="tx1"/>
                </a:solidFill>
              </a:rPr>
              <a:t>FAIR </a:t>
            </a:r>
            <a:r>
              <a:rPr lang="en-GB" sz="1800" b="1" dirty="0" err="1">
                <a:solidFill>
                  <a:schemeClr val="tx1"/>
                </a:solidFill>
              </a:rPr>
              <a:t>principiem</a:t>
            </a:r>
            <a:r>
              <a:rPr lang="en-GB" sz="1800" dirty="0">
                <a:solidFill>
                  <a:schemeClr val="tx1"/>
                </a:solidFill>
              </a:rPr>
              <a:t> – </a:t>
            </a:r>
            <a:r>
              <a:rPr lang="en-GB" sz="1800" dirty="0" err="1">
                <a:solidFill>
                  <a:schemeClr val="tx1"/>
                </a:solidFill>
              </a:rPr>
              <a:t>dati</a:t>
            </a:r>
            <a:r>
              <a:rPr lang="en-GB" sz="1800" dirty="0">
                <a:solidFill>
                  <a:schemeClr val="tx1"/>
                </a:solidFill>
              </a:rPr>
              <a:t> </a:t>
            </a:r>
            <a:r>
              <a:rPr lang="en-GB" sz="1800" dirty="0" err="1">
                <a:solidFill>
                  <a:schemeClr val="tx1"/>
                </a:solidFill>
              </a:rPr>
              <a:t>ir</a:t>
            </a:r>
            <a:r>
              <a:rPr lang="en-GB" sz="1800" dirty="0">
                <a:solidFill>
                  <a:schemeClr val="tx1"/>
                </a:solidFill>
              </a:rPr>
              <a:t> </a:t>
            </a:r>
            <a:r>
              <a:rPr lang="en-GB" sz="1800" dirty="0" err="1">
                <a:solidFill>
                  <a:schemeClr val="tx1"/>
                </a:solidFill>
              </a:rPr>
              <a:t>atrodami</a:t>
            </a:r>
            <a:r>
              <a:rPr lang="en-GB" sz="1800" dirty="0">
                <a:solidFill>
                  <a:schemeClr val="tx1"/>
                </a:solidFill>
              </a:rPr>
              <a:t>, </a:t>
            </a:r>
            <a:r>
              <a:rPr lang="en-GB" sz="1800" dirty="0" err="1">
                <a:solidFill>
                  <a:schemeClr val="tx1"/>
                </a:solidFill>
              </a:rPr>
              <a:t>pieejami</a:t>
            </a:r>
            <a:r>
              <a:rPr lang="en-GB" sz="1800" dirty="0">
                <a:solidFill>
                  <a:schemeClr val="tx1"/>
                </a:solidFill>
              </a:rPr>
              <a:t>, </a:t>
            </a:r>
            <a:r>
              <a:rPr lang="en-GB" sz="1800" dirty="0" err="1">
                <a:solidFill>
                  <a:schemeClr val="tx1"/>
                </a:solidFill>
              </a:rPr>
              <a:t>sadarbspējīgi</a:t>
            </a:r>
            <a:r>
              <a:rPr lang="en-GB" sz="1800" dirty="0">
                <a:solidFill>
                  <a:schemeClr val="tx1"/>
                </a:solidFill>
              </a:rPr>
              <a:t> un </a:t>
            </a:r>
            <a:r>
              <a:rPr lang="en-GB" sz="1800" dirty="0" err="1">
                <a:solidFill>
                  <a:schemeClr val="tx1"/>
                </a:solidFill>
              </a:rPr>
              <a:t>atkārtoti</a:t>
            </a:r>
            <a:r>
              <a:rPr lang="en-GB" sz="1800" dirty="0">
                <a:solidFill>
                  <a:schemeClr val="tx1"/>
                </a:solidFill>
              </a:rPr>
              <a:t> </a:t>
            </a:r>
            <a:r>
              <a:rPr lang="en-GB" sz="1800" dirty="0" err="1">
                <a:solidFill>
                  <a:schemeClr val="tx1"/>
                </a:solidFill>
              </a:rPr>
              <a:t>lietojami</a:t>
            </a:r>
            <a:r>
              <a:rPr lang="en-GB" sz="1800" dirty="0">
                <a:solidFill>
                  <a:schemeClr val="tx1"/>
                </a:solidFill>
              </a:rPr>
              <a:t> </a:t>
            </a:r>
          </a:p>
          <a:p>
            <a:pPr lvl="1">
              <a:buFont typeface="Courier New" panose="020B0604020202020204" pitchFamily="34" charset="0"/>
              <a:buChar char="o"/>
            </a:pPr>
            <a:r>
              <a:rPr lang="en-GB" sz="1800" b="1" dirty="0" err="1">
                <a:solidFill>
                  <a:schemeClr val="tx1"/>
                </a:solidFill>
              </a:rPr>
              <a:t>aizpilda</a:t>
            </a:r>
            <a:r>
              <a:rPr lang="en-GB" sz="1800" b="1" dirty="0">
                <a:solidFill>
                  <a:schemeClr val="tx1"/>
                </a:solidFill>
              </a:rPr>
              <a:t> NZDIS</a:t>
            </a:r>
            <a:r>
              <a:rPr lang="en-GB" sz="1800" dirty="0">
                <a:solidFill>
                  <a:schemeClr val="tx1"/>
                </a:solidFill>
              </a:rPr>
              <a:t> </a:t>
            </a:r>
            <a:r>
              <a:rPr lang="en-GB" sz="1800" dirty="0" err="1">
                <a:solidFill>
                  <a:schemeClr val="tx1"/>
                </a:solidFill>
              </a:rPr>
              <a:t>informācijas</a:t>
            </a:r>
            <a:r>
              <a:rPr lang="en-GB" sz="1800" dirty="0">
                <a:solidFill>
                  <a:schemeClr val="tx1"/>
                </a:solidFill>
              </a:rPr>
              <a:t> </a:t>
            </a:r>
            <a:r>
              <a:rPr lang="en-GB" sz="1800" dirty="0" err="1">
                <a:solidFill>
                  <a:schemeClr val="tx1"/>
                </a:solidFill>
              </a:rPr>
              <a:t>sistēmā</a:t>
            </a:r>
            <a:r>
              <a:rPr lang="en-GB" sz="1800" dirty="0">
                <a:solidFill>
                  <a:schemeClr val="tx1"/>
                </a:solidFill>
              </a:rPr>
              <a:t> </a:t>
            </a:r>
            <a:r>
              <a:rPr lang="en-GB" sz="1800" dirty="0" err="1">
                <a:solidFill>
                  <a:schemeClr val="tx1"/>
                </a:solidFill>
              </a:rPr>
              <a:t>laukus</a:t>
            </a:r>
            <a:r>
              <a:rPr lang="en-GB" sz="1800" dirty="0">
                <a:solidFill>
                  <a:schemeClr val="tx1"/>
                </a:solidFill>
              </a:rPr>
              <a:t>:</a:t>
            </a:r>
          </a:p>
          <a:p>
            <a:pPr lvl="2">
              <a:buFont typeface="Wingdings" panose="020B0604020202020204" pitchFamily="34" charset="0"/>
              <a:buChar char="§"/>
            </a:pPr>
            <a:r>
              <a:rPr lang="en-GB" sz="1600" dirty="0" err="1">
                <a:solidFill>
                  <a:schemeClr val="tx1"/>
                </a:solidFill>
              </a:rPr>
              <a:t>kādā</a:t>
            </a:r>
            <a:r>
              <a:rPr lang="en-GB" sz="1600" dirty="0">
                <a:solidFill>
                  <a:schemeClr val="tx1"/>
                </a:solidFill>
              </a:rPr>
              <a:t> </a:t>
            </a:r>
            <a:r>
              <a:rPr lang="en-GB" sz="1600" dirty="0" err="1">
                <a:solidFill>
                  <a:schemeClr val="tx1"/>
                </a:solidFill>
              </a:rPr>
              <a:t>informācijas</a:t>
            </a:r>
            <a:r>
              <a:rPr lang="en-GB" sz="1600" dirty="0">
                <a:solidFill>
                  <a:schemeClr val="tx1"/>
                </a:solidFill>
              </a:rPr>
              <a:t> </a:t>
            </a:r>
            <a:r>
              <a:rPr lang="en-GB" sz="1600" dirty="0" err="1">
                <a:solidFill>
                  <a:schemeClr val="tx1"/>
                </a:solidFill>
              </a:rPr>
              <a:t>platformā</a:t>
            </a:r>
            <a:r>
              <a:rPr lang="en-GB" sz="1600" dirty="0">
                <a:solidFill>
                  <a:schemeClr val="tx1"/>
                </a:solidFill>
              </a:rPr>
              <a:t> </a:t>
            </a:r>
            <a:r>
              <a:rPr lang="en-GB" sz="1600" dirty="0" err="1">
                <a:solidFill>
                  <a:schemeClr val="tx1"/>
                </a:solidFill>
              </a:rPr>
              <a:t>ir</a:t>
            </a:r>
            <a:r>
              <a:rPr lang="en-GB" sz="1600" dirty="0">
                <a:solidFill>
                  <a:schemeClr val="tx1"/>
                </a:solidFill>
              </a:rPr>
              <a:t> </a:t>
            </a:r>
            <a:r>
              <a:rPr lang="en-GB" sz="1600" dirty="0" err="1">
                <a:solidFill>
                  <a:schemeClr val="tx1"/>
                </a:solidFill>
              </a:rPr>
              <a:t>izveidots</a:t>
            </a:r>
            <a:r>
              <a:rPr lang="en-GB" sz="1600" dirty="0">
                <a:solidFill>
                  <a:schemeClr val="tx1"/>
                </a:solidFill>
              </a:rPr>
              <a:t> un </a:t>
            </a:r>
            <a:r>
              <a:rPr lang="en-GB" sz="1600" dirty="0" err="1">
                <a:solidFill>
                  <a:schemeClr val="tx1"/>
                </a:solidFill>
              </a:rPr>
              <a:t>tiek</a:t>
            </a:r>
            <a:r>
              <a:rPr lang="en-GB" sz="1600" dirty="0">
                <a:solidFill>
                  <a:schemeClr val="tx1"/>
                </a:solidFill>
              </a:rPr>
              <a:t> </a:t>
            </a:r>
            <a:r>
              <a:rPr lang="en-GB" sz="1600" dirty="0" err="1">
                <a:solidFill>
                  <a:schemeClr val="tx1"/>
                </a:solidFill>
              </a:rPr>
              <a:t>uzturēts</a:t>
            </a:r>
            <a:r>
              <a:rPr lang="en-GB" sz="1600" dirty="0">
                <a:solidFill>
                  <a:schemeClr val="tx1"/>
                </a:solidFill>
              </a:rPr>
              <a:t> DPP, </a:t>
            </a:r>
          </a:p>
          <a:p>
            <a:pPr lvl="2">
              <a:buFont typeface="Wingdings" panose="020B0604020202020204" pitchFamily="34" charset="0"/>
              <a:buChar char="§"/>
            </a:pPr>
            <a:r>
              <a:rPr lang="en-GB" sz="1600" dirty="0">
                <a:solidFill>
                  <a:schemeClr val="tx1"/>
                </a:solidFill>
              </a:rPr>
              <a:t>DPP </a:t>
            </a:r>
            <a:r>
              <a:rPr lang="en-GB" sz="1600" dirty="0" err="1">
                <a:solidFill>
                  <a:schemeClr val="tx1"/>
                </a:solidFill>
              </a:rPr>
              <a:t>pieejas</a:t>
            </a:r>
            <a:r>
              <a:rPr lang="en-GB" sz="1600" dirty="0">
                <a:solidFill>
                  <a:schemeClr val="tx1"/>
                </a:solidFill>
              </a:rPr>
              <a:t> </a:t>
            </a:r>
            <a:r>
              <a:rPr lang="en-GB" sz="1600" dirty="0" err="1">
                <a:solidFill>
                  <a:schemeClr val="tx1"/>
                </a:solidFill>
              </a:rPr>
              <a:t>saiti</a:t>
            </a:r>
            <a:r>
              <a:rPr lang="en-GB" sz="1600" dirty="0">
                <a:solidFill>
                  <a:schemeClr val="tx1"/>
                </a:solidFill>
              </a:rPr>
              <a:t>, </a:t>
            </a:r>
          </a:p>
          <a:p>
            <a:pPr lvl="2">
              <a:buFont typeface="Wingdings" panose="020B0604020202020204" pitchFamily="34" charset="0"/>
              <a:buChar char="§"/>
            </a:pPr>
            <a:r>
              <a:rPr lang="en-GB" sz="1600" dirty="0" err="1">
                <a:solidFill>
                  <a:schemeClr val="tx1"/>
                </a:solidFill>
              </a:rPr>
              <a:t>plānoto</a:t>
            </a:r>
            <a:r>
              <a:rPr lang="en-GB" sz="1600" dirty="0">
                <a:solidFill>
                  <a:schemeClr val="tx1"/>
                </a:solidFill>
              </a:rPr>
              <a:t> </a:t>
            </a:r>
            <a:r>
              <a:rPr lang="en-GB" sz="1600" dirty="0" err="1">
                <a:solidFill>
                  <a:schemeClr val="tx1"/>
                </a:solidFill>
              </a:rPr>
              <a:t>piekļuvi</a:t>
            </a:r>
            <a:r>
              <a:rPr lang="en-GB" sz="1600" dirty="0">
                <a:solidFill>
                  <a:schemeClr val="tx1"/>
                </a:solidFill>
              </a:rPr>
              <a:t> </a:t>
            </a:r>
            <a:r>
              <a:rPr lang="en-GB" sz="1600" dirty="0" err="1">
                <a:solidFill>
                  <a:schemeClr val="tx1"/>
                </a:solidFill>
              </a:rPr>
              <a:t>pētniecības</a:t>
            </a:r>
            <a:r>
              <a:rPr lang="en-GB" sz="1600" dirty="0">
                <a:solidFill>
                  <a:schemeClr val="tx1"/>
                </a:solidFill>
              </a:rPr>
              <a:t> </a:t>
            </a:r>
            <a:r>
              <a:rPr lang="en-GB" sz="1600" dirty="0" err="1">
                <a:solidFill>
                  <a:schemeClr val="tx1"/>
                </a:solidFill>
              </a:rPr>
              <a:t>datiem</a:t>
            </a:r>
            <a:r>
              <a:rPr lang="en-GB" sz="1600" dirty="0">
                <a:solidFill>
                  <a:schemeClr val="tx1"/>
                </a:solidFill>
              </a:rPr>
              <a:t>.</a:t>
            </a:r>
          </a:p>
          <a:p>
            <a:pPr lvl="1">
              <a:buFont typeface="Courier New" panose="020B0604020202020204" pitchFamily="34" charset="0"/>
              <a:buChar char="o"/>
            </a:pPr>
            <a:r>
              <a:rPr lang="en-GB" dirty="0">
                <a:solidFill>
                  <a:schemeClr val="tx1"/>
                </a:solidFill>
              </a:rPr>
              <a:t>DPP </a:t>
            </a:r>
            <a:r>
              <a:rPr lang="en-GB" b="1" dirty="0">
                <a:solidFill>
                  <a:schemeClr val="tx1"/>
                </a:solidFill>
              </a:rPr>
              <a:t>var </a:t>
            </a:r>
            <a:r>
              <a:rPr lang="en-GB" b="1" dirty="0" err="1">
                <a:solidFill>
                  <a:schemeClr val="tx1"/>
                </a:solidFill>
              </a:rPr>
              <a:t>aktualizēt</a:t>
            </a:r>
            <a:r>
              <a:rPr lang="en-GB" b="1" dirty="0">
                <a:solidFill>
                  <a:schemeClr val="tx1"/>
                </a:solidFill>
              </a:rPr>
              <a:t> un </a:t>
            </a:r>
            <a:r>
              <a:rPr lang="en-GB" b="1" dirty="0" err="1">
                <a:solidFill>
                  <a:schemeClr val="tx1"/>
                </a:solidFill>
              </a:rPr>
              <a:t>pielāgot</a:t>
            </a:r>
            <a:r>
              <a:rPr lang="en-GB" dirty="0">
                <a:solidFill>
                  <a:schemeClr val="tx1"/>
                </a:solidFill>
              </a:rPr>
              <a:t> </a:t>
            </a:r>
            <a:r>
              <a:rPr lang="en-GB" dirty="0" err="1">
                <a:solidFill>
                  <a:schemeClr val="tx1"/>
                </a:solidFill>
              </a:rPr>
              <a:t>projekta</a:t>
            </a:r>
            <a:r>
              <a:rPr lang="en-GB" dirty="0">
                <a:solidFill>
                  <a:schemeClr val="tx1"/>
                </a:solidFill>
              </a:rPr>
              <a:t> </a:t>
            </a:r>
            <a:r>
              <a:rPr lang="en-GB" dirty="0" err="1">
                <a:solidFill>
                  <a:schemeClr val="tx1"/>
                </a:solidFill>
              </a:rPr>
              <a:t>īstenošanas</a:t>
            </a:r>
            <a:r>
              <a:rPr lang="en-GB" dirty="0">
                <a:solidFill>
                  <a:schemeClr val="tx1"/>
                </a:solidFill>
              </a:rPr>
              <a:t> </a:t>
            </a:r>
            <a:r>
              <a:rPr lang="en-GB" dirty="0" err="1">
                <a:solidFill>
                  <a:schemeClr val="tx1"/>
                </a:solidFill>
              </a:rPr>
              <a:t>laikā</a:t>
            </a:r>
            <a:r>
              <a:rPr lang="en-GB" dirty="0">
                <a:solidFill>
                  <a:schemeClr val="tx1"/>
                </a:solidFill>
              </a:rPr>
              <a:t>, </a:t>
            </a:r>
            <a:r>
              <a:rPr lang="en-GB" dirty="0" err="1">
                <a:solidFill>
                  <a:schemeClr val="tx1"/>
                </a:solidFill>
              </a:rPr>
              <a:t>kā</a:t>
            </a:r>
            <a:r>
              <a:rPr lang="en-GB" dirty="0">
                <a:solidFill>
                  <a:schemeClr val="tx1"/>
                </a:solidFill>
              </a:rPr>
              <a:t> </a:t>
            </a:r>
            <a:r>
              <a:rPr lang="en-GB" dirty="0" err="1">
                <a:solidFill>
                  <a:schemeClr val="tx1"/>
                </a:solidFill>
              </a:rPr>
              <a:t>arī</a:t>
            </a:r>
            <a:r>
              <a:rPr lang="en-GB" dirty="0">
                <a:solidFill>
                  <a:schemeClr val="tx1"/>
                </a:solidFill>
              </a:rPr>
              <a:t> 1 </a:t>
            </a:r>
            <a:r>
              <a:rPr lang="en-GB" dirty="0" err="1">
                <a:solidFill>
                  <a:schemeClr val="tx1"/>
                </a:solidFill>
              </a:rPr>
              <a:t>mēnesi</a:t>
            </a:r>
            <a:r>
              <a:rPr lang="en-GB" dirty="0">
                <a:solidFill>
                  <a:schemeClr val="tx1"/>
                </a:solidFill>
              </a:rPr>
              <a:t> </a:t>
            </a:r>
            <a:r>
              <a:rPr lang="en-GB" dirty="0" err="1">
                <a:solidFill>
                  <a:schemeClr val="tx1"/>
                </a:solidFill>
              </a:rPr>
              <a:t>pēc</a:t>
            </a:r>
            <a:r>
              <a:rPr lang="en-GB" dirty="0">
                <a:solidFill>
                  <a:schemeClr val="tx1"/>
                </a:solidFill>
              </a:rPr>
              <a:t> </a:t>
            </a:r>
            <a:r>
              <a:rPr lang="en-GB" dirty="0" err="1">
                <a:solidFill>
                  <a:schemeClr val="tx1"/>
                </a:solidFill>
              </a:rPr>
              <a:t>projekta</a:t>
            </a:r>
            <a:r>
              <a:rPr lang="en-GB" dirty="0">
                <a:solidFill>
                  <a:schemeClr val="tx1"/>
                </a:solidFill>
              </a:rPr>
              <a:t> </a:t>
            </a:r>
            <a:r>
              <a:rPr lang="en-GB" dirty="0" err="1">
                <a:solidFill>
                  <a:schemeClr val="tx1"/>
                </a:solidFill>
              </a:rPr>
              <a:t>noslēguma</a:t>
            </a:r>
            <a:r>
              <a:rPr lang="en-GB" dirty="0">
                <a:solidFill>
                  <a:schemeClr val="tx1"/>
                </a:solidFill>
              </a:rPr>
              <a:t>.</a:t>
            </a:r>
          </a:p>
        </p:txBody>
      </p:sp>
      <p:sp>
        <p:nvSpPr>
          <p:cNvPr id="6" name="Rectangle 5">
            <a:extLst>
              <a:ext uri="{FF2B5EF4-FFF2-40B4-BE49-F238E27FC236}">
                <a16:creationId xmlns:a16="http://schemas.microsoft.com/office/drawing/2014/main" id="{8EC0F2E5-6844-156E-28E8-02D1FE5D4E19}"/>
              </a:ext>
            </a:extLst>
          </p:cNvPr>
          <p:cNvSpPr/>
          <p:nvPr/>
        </p:nvSpPr>
        <p:spPr>
          <a:xfrm>
            <a:off x="11116722" y="2676766"/>
            <a:ext cx="1440180" cy="14149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sp>
        <p:nvSpPr>
          <p:cNvPr id="8" name="Rectangle 7">
            <a:extLst>
              <a:ext uri="{FF2B5EF4-FFF2-40B4-BE49-F238E27FC236}">
                <a16:creationId xmlns:a16="http://schemas.microsoft.com/office/drawing/2014/main" id="{B442A00D-B5F7-FC49-F46C-F02504BA308C}"/>
              </a:ext>
            </a:extLst>
          </p:cNvPr>
          <p:cNvSpPr/>
          <p:nvPr/>
        </p:nvSpPr>
        <p:spPr>
          <a:xfrm>
            <a:off x="11650867" y="3634259"/>
            <a:ext cx="1440180" cy="141491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sp>
        <p:nvSpPr>
          <p:cNvPr id="10" name="Rectangle 9">
            <a:extLst>
              <a:ext uri="{FF2B5EF4-FFF2-40B4-BE49-F238E27FC236}">
                <a16:creationId xmlns:a16="http://schemas.microsoft.com/office/drawing/2014/main" id="{C914283E-3D84-33F3-2F68-EAB207EB0902}"/>
              </a:ext>
            </a:extLst>
          </p:cNvPr>
          <p:cNvSpPr/>
          <p:nvPr/>
        </p:nvSpPr>
        <p:spPr>
          <a:xfrm>
            <a:off x="-637128" y="5543791"/>
            <a:ext cx="1440180" cy="14149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sp>
        <p:nvSpPr>
          <p:cNvPr id="12" name="Rectangle 11">
            <a:extLst>
              <a:ext uri="{FF2B5EF4-FFF2-40B4-BE49-F238E27FC236}">
                <a16:creationId xmlns:a16="http://schemas.microsoft.com/office/drawing/2014/main" id="{D4CE930D-93AE-8D40-B048-85940E7E1FFA}"/>
              </a:ext>
            </a:extLst>
          </p:cNvPr>
          <p:cNvSpPr/>
          <p:nvPr/>
        </p:nvSpPr>
        <p:spPr>
          <a:xfrm>
            <a:off x="-960233" y="-194791"/>
            <a:ext cx="1440180" cy="141491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pic>
        <p:nvPicPr>
          <p:cNvPr id="14" name="Picture 13" descr="A blue square with yellow stars and a black background&#10;&#10;AI-generated content may be incorrect.">
            <a:extLst>
              <a:ext uri="{FF2B5EF4-FFF2-40B4-BE49-F238E27FC236}">
                <a16:creationId xmlns:a16="http://schemas.microsoft.com/office/drawing/2014/main" id="{08DC4499-8302-F8E9-BF9B-F6070E185EB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938099" y="60154"/>
            <a:ext cx="1199217" cy="556897"/>
          </a:xfrm>
          <a:prstGeom prst="rect">
            <a:avLst/>
          </a:prstGeom>
        </p:spPr>
      </p:pic>
    </p:spTree>
    <p:extLst>
      <p:ext uri="{BB962C8B-B14F-4D97-AF65-F5344CB8AC3E}">
        <p14:creationId xmlns:p14="http://schemas.microsoft.com/office/powerpoint/2010/main" val="407569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5C5EB-2687-F6A2-86CE-EFF7CB541C73}"/>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BB69B803-5B10-CD11-3323-66ACC9F1D559}"/>
              </a:ext>
            </a:extLst>
          </p:cNvPr>
          <p:cNvSpPr txBox="1"/>
          <p:nvPr/>
        </p:nvSpPr>
        <p:spPr>
          <a:xfrm>
            <a:off x="715679" y="1452649"/>
            <a:ext cx="10008840" cy="4939814"/>
          </a:xfrm>
          <a:prstGeom prst="rect">
            <a:avLst/>
          </a:prstGeom>
        </p:spPr>
        <p:txBody>
          <a:bodyPr wrap="square" lIns="0" tIns="0" rIns="0" bIns="0" rtlCol="0" anchor="t">
            <a:spAutoFit/>
          </a:bodyPr>
          <a:lstStyle/>
          <a:p>
            <a:pPr marL="285750" indent="-285750">
              <a:spcAft>
                <a:spcPts val="1800"/>
              </a:spcAft>
              <a:buFont typeface="Wingdings"/>
              <a:buChar char="ü"/>
            </a:pPr>
            <a:r>
              <a:rPr lang="en-US" sz="2400" err="1">
                <a:latin typeface="Century Gothic"/>
                <a:ea typeface="Nunito"/>
                <a:cs typeface="Nunito"/>
                <a:sym typeface="Nunito"/>
              </a:rPr>
              <a:t>Vispārīga</a:t>
            </a:r>
            <a:r>
              <a:rPr lang="en-US" sz="2400">
                <a:latin typeface="Century Gothic"/>
                <a:ea typeface="Nunito"/>
                <a:cs typeface="Nunito"/>
                <a:sym typeface="Nunito"/>
              </a:rPr>
              <a:t> </a:t>
            </a:r>
            <a:r>
              <a:rPr lang="en-US" sz="2400" b="1" err="1">
                <a:latin typeface="Century Gothic"/>
                <a:ea typeface="Nunito"/>
                <a:cs typeface="Nunito"/>
                <a:sym typeface="Nunito"/>
              </a:rPr>
              <a:t>informācija</a:t>
            </a:r>
            <a:r>
              <a:rPr lang="en-US" sz="2400" b="1">
                <a:latin typeface="Century Gothic"/>
                <a:ea typeface="Nunito"/>
                <a:cs typeface="Nunito"/>
                <a:sym typeface="Nunito"/>
              </a:rPr>
              <a:t> par </a:t>
            </a:r>
            <a:r>
              <a:rPr lang="en-US" sz="2400" b="1" err="1">
                <a:latin typeface="Century Gothic"/>
                <a:ea typeface="Nunito"/>
                <a:cs typeface="Nunito"/>
                <a:sym typeface="Nunito"/>
              </a:rPr>
              <a:t>projektu</a:t>
            </a:r>
            <a:r>
              <a:rPr lang="en-US" sz="2400">
                <a:latin typeface="Century Gothic"/>
                <a:ea typeface="Nunito"/>
                <a:cs typeface="Nunito"/>
                <a:sym typeface="Nunito"/>
              </a:rPr>
              <a:t>, </a:t>
            </a:r>
            <a:r>
              <a:rPr lang="en-US" sz="2400" err="1">
                <a:latin typeface="Century Gothic"/>
                <a:ea typeface="Nunito"/>
                <a:cs typeface="Nunito"/>
                <a:sym typeface="Nunito"/>
              </a:rPr>
              <a:t>mērķi</a:t>
            </a:r>
            <a:r>
              <a:rPr lang="en-US" sz="2400">
                <a:latin typeface="Century Gothic"/>
                <a:ea typeface="Nunito"/>
                <a:cs typeface="Nunito"/>
                <a:sym typeface="Nunito"/>
              </a:rPr>
              <a:t> un </a:t>
            </a:r>
            <a:r>
              <a:rPr lang="en-US" sz="2400" err="1">
                <a:latin typeface="Century Gothic"/>
                <a:ea typeface="Nunito"/>
                <a:cs typeface="Nunito"/>
                <a:sym typeface="Nunito"/>
              </a:rPr>
              <a:t>finansētāju</a:t>
            </a:r>
            <a:endParaRPr lang="en-US" sz="2400">
              <a:latin typeface="Century Gothic"/>
              <a:ea typeface="Nunito"/>
              <a:cs typeface="Nunito"/>
            </a:endParaRPr>
          </a:p>
          <a:p>
            <a:pPr marL="285750" indent="-285750">
              <a:spcAft>
                <a:spcPts val="1800"/>
              </a:spcAft>
              <a:buFont typeface="Wingdings"/>
              <a:buChar char="ü"/>
            </a:pPr>
            <a:r>
              <a:rPr lang="en-US" sz="2400" b="1" err="1">
                <a:latin typeface="Century Gothic"/>
                <a:ea typeface="Nunito"/>
                <a:cs typeface="Nunito"/>
                <a:sym typeface="Nunito"/>
              </a:rPr>
              <a:t>Kādi</a:t>
            </a:r>
            <a:r>
              <a:rPr lang="en-US" sz="2400" b="1">
                <a:latin typeface="Century Gothic"/>
                <a:ea typeface="Nunito"/>
                <a:cs typeface="Nunito"/>
                <a:sym typeface="Nunito"/>
              </a:rPr>
              <a:t> </a:t>
            </a:r>
            <a:r>
              <a:rPr lang="en-US" sz="2400" b="1" err="1">
                <a:latin typeface="Century Gothic"/>
                <a:ea typeface="Nunito"/>
                <a:cs typeface="Nunito"/>
                <a:sym typeface="Nunito"/>
              </a:rPr>
              <a:t>dati</a:t>
            </a:r>
            <a:r>
              <a:rPr lang="en-US" sz="2400">
                <a:latin typeface="Century Gothic"/>
                <a:ea typeface="Nunito"/>
                <a:cs typeface="Nunito"/>
                <a:sym typeface="Nunito"/>
              </a:rPr>
              <a:t> </a:t>
            </a:r>
            <a:r>
              <a:rPr lang="en-US" sz="2400" err="1">
                <a:latin typeface="Century Gothic"/>
                <a:ea typeface="Nunito"/>
                <a:cs typeface="Nunito"/>
                <a:sym typeface="Nunito"/>
              </a:rPr>
              <a:t>tiks</a:t>
            </a:r>
            <a:r>
              <a:rPr lang="en-US" sz="2400">
                <a:latin typeface="Century Gothic"/>
                <a:ea typeface="Nunito"/>
                <a:cs typeface="Nunito"/>
                <a:sym typeface="Nunito"/>
              </a:rPr>
              <a:t> </a:t>
            </a:r>
            <a:r>
              <a:rPr lang="en-US" sz="2400" err="1">
                <a:latin typeface="Century Gothic"/>
                <a:ea typeface="Nunito"/>
                <a:cs typeface="Nunito"/>
                <a:sym typeface="Nunito"/>
              </a:rPr>
              <a:t>ģenerēti</a:t>
            </a:r>
            <a:r>
              <a:rPr lang="en-US" sz="2400">
                <a:latin typeface="Century Gothic"/>
                <a:ea typeface="Nunito"/>
                <a:cs typeface="Nunito"/>
                <a:sym typeface="Nunito"/>
              </a:rPr>
              <a:t> un </a:t>
            </a:r>
            <a:r>
              <a:rPr lang="en-US" sz="2400" err="1">
                <a:latin typeface="Century Gothic"/>
                <a:ea typeface="Nunito"/>
                <a:cs typeface="Nunito"/>
                <a:sym typeface="Nunito"/>
              </a:rPr>
              <a:t>izmantoti</a:t>
            </a:r>
            <a:r>
              <a:rPr lang="en-US" sz="2400">
                <a:latin typeface="Century Gothic"/>
                <a:ea typeface="Nunito"/>
                <a:cs typeface="Nunito"/>
                <a:sym typeface="Nunito"/>
              </a:rPr>
              <a:t>?</a:t>
            </a:r>
            <a:endParaRPr lang="en-US" sz="2400">
              <a:latin typeface="Century Gothic"/>
              <a:ea typeface="Nunito"/>
              <a:cs typeface="Nunito"/>
            </a:endParaRPr>
          </a:p>
          <a:p>
            <a:pPr marL="285750" indent="-285750">
              <a:spcAft>
                <a:spcPts val="1800"/>
              </a:spcAft>
              <a:buFont typeface="Wingdings"/>
              <a:buChar char="ü"/>
            </a:pPr>
            <a:r>
              <a:rPr lang="en-US" sz="2400" err="1">
                <a:latin typeface="Century Gothic"/>
                <a:ea typeface="Nunito"/>
                <a:cs typeface="Nunito"/>
              </a:rPr>
              <a:t>Kā</a:t>
            </a:r>
            <a:r>
              <a:rPr lang="en-US" sz="2400">
                <a:latin typeface="Century Gothic"/>
                <a:ea typeface="Nunito"/>
                <a:cs typeface="Nunito"/>
              </a:rPr>
              <a:t> </a:t>
            </a:r>
            <a:r>
              <a:rPr lang="en-US" sz="2400" err="1">
                <a:latin typeface="Century Gothic"/>
                <a:ea typeface="Nunito"/>
                <a:cs typeface="Nunito"/>
              </a:rPr>
              <a:t>dati</a:t>
            </a:r>
            <a:r>
              <a:rPr lang="en-US" sz="2400">
                <a:latin typeface="Century Gothic"/>
                <a:ea typeface="Nunito"/>
                <a:cs typeface="Nunito"/>
              </a:rPr>
              <a:t> </a:t>
            </a:r>
            <a:r>
              <a:rPr lang="en-US" sz="2400" err="1">
                <a:latin typeface="Century Gothic"/>
                <a:ea typeface="Nunito"/>
                <a:cs typeface="Nunito"/>
              </a:rPr>
              <a:t>tiks</a:t>
            </a:r>
            <a:r>
              <a:rPr lang="en-US" sz="2400">
                <a:latin typeface="Century Gothic"/>
                <a:ea typeface="Nunito"/>
                <a:cs typeface="Nunito"/>
              </a:rPr>
              <a:t> </a:t>
            </a:r>
            <a:r>
              <a:rPr lang="en-US" sz="2400" b="1" err="1">
                <a:latin typeface="Century Gothic"/>
                <a:ea typeface="Nunito"/>
                <a:cs typeface="Nunito"/>
              </a:rPr>
              <a:t>organizēti</a:t>
            </a:r>
            <a:r>
              <a:rPr lang="en-US" sz="2400">
                <a:latin typeface="Century Gothic"/>
                <a:ea typeface="Nunito"/>
                <a:cs typeface="Nunito"/>
              </a:rPr>
              <a:t>?</a:t>
            </a:r>
          </a:p>
          <a:p>
            <a:pPr marL="285750" indent="-285750">
              <a:spcAft>
                <a:spcPts val="1800"/>
              </a:spcAft>
              <a:buFont typeface="Wingdings"/>
              <a:buChar char="ü"/>
            </a:pPr>
            <a:r>
              <a:rPr lang="en-US" sz="2400" b="1" err="1">
                <a:latin typeface="Century Gothic"/>
                <a:ea typeface="Nunito"/>
                <a:cs typeface="Nunito"/>
                <a:sym typeface="Nunito"/>
              </a:rPr>
              <a:t>Kā</a:t>
            </a:r>
            <a:r>
              <a:rPr lang="en-US" sz="2400" b="1">
                <a:latin typeface="Century Gothic"/>
                <a:ea typeface="Nunito"/>
                <a:cs typeface="Nunito"/>
                <a:sym typeface="Nunito"/>
              </a:rPr>
              <a:t> </a:t>
            </a:r>
            <a:r>
              <a:rPr lang="en-US" sz="2400" b="1" err="1">
                <a:latin typeface="Century Gothic"/>
                <a:ea typeface="Nunito"/>
                <a:cs typeface="Nunito"/>
                <a:sym typeface="Nunito"/>
              </a:rPr>
              <a:t>dati</a:t>
            </a:r>
            <a:r>
              <a:rPr lang="en-US" sz="2400" b="1">
                <a:latin typeface="Century Gothic"/>
                <a:ea typeface="Nunito"/>
                <a:cs typeface="Nunito"/>
                <a:sym typeface="Nunito"/>
              </a:rPr>
              <a:t> </a:t>
            </a:r>
            <a:r>
              <a:rPr lang="en-US" sz="2400" b="1" err="1">
                <a:latin typeface="Century Gothic"/>
                <a:ea typeface="Nunito"/>
                <a:cs typeface="Nunito"/>
                <a:sym typeface="Nunito"/>
              </a:rPr>
              <a:t>tiks</a:t>
            </a:r>
            <a:r>
              <a:rPr lang="en-US" sz="2400" b="1">
                <a:latin typeface="Century Gothic"/>
                <a:ea typeface="Nunito"/>
                <a:cs typeface="Nunito"/>
                <a:sym typeface="Nunito"/>
              </a:rPr>
              <a:t> </a:t>
            </a:r>
            <a:r>
              <a:rPr lang="en-US" sz="2400" b="1" err="1">
                <a:latin typeface="Century Gothic"/>
                <a:ea typeface="Nunito"/>
                <a:cs typeface="Nunito"/>
                <a:sym typeface="Nunito"/>
              </a:rPr>
              <a:t>aprakstīti</a:t>
            </a:r>
            <a:r>
              <a:rPr lang="en-US" sz="2400">
                <a:latin typeface="Century Gothic"/>
                <a:ea typeface="Nunito"/>
                <a:cs typeface="Nunito"/>
                <a:sym typeface="Nunito"/>
              </a:rPr>
              <a:t>, </a:t>
            </a:r>
            <a:r>
              <a:rPr lang="en-US" sz="2400" err="1">
                <a:latin typeface="Century Gothic"/>
                <a:ea typeface="Nunito"/>
                <a:cs typeface="Nunito"/>
                <a:sym typeface="Nunito"/>
              </a:rPr>
              <a:t>ar</a:t>
            </a:r>
            <a:r>
              <a:rPr lang="en-US" sz="2400">
                <a:latin typeface="Century Gothic"/>
                <a:ea typeface="Nunito"/>
                <a:cs typeface="Nunito"/>
                <a:sym typeface="Nunito"/>
              </a:rPr>
              <a:t> </a:t>
            </a:r>
            <a:r>
              <a:rPr lang="en-US" sz="2400" err="1">
                <a:latin typeface="Century Gothic"/>
                <a:ea typeface="Nunito"/>
                <a:cs typeface="Nunito"/>
                <a:sym typeface="Nunito"/>
              </a:rPr>
              <a:t>kādiem</a:t>
            </a:r>
            <a:r>
              <a:rPr lang="en-US" sz="2400">
                <a:latin typeface="Century Gothic"/>
                <a:ea typeface="Nunito"/>
                <a:cs typeface="Nunito"/>
                <a:sym typeface="Nunito"/>
              </a:rPr>
              <a:t> </a:t>
            </a:r>
            <a:r>
              <a:rPr lang="en-US" sz="2400" err="1">
                <a:latin typeface="Century Gothic"/>
                <a:ea typeface="Nunito"/>
                <a:cs typeface="Nunito"/>
                <a:sym typeface="Nunito"/>
              </a:rPr>
              <a:t>metadatiem</a:t>
            </a:r>
            <a:r>
              <a:rPr lang="en-US" sz="2400">
                <a:latin typeface="Century Gothic"/>
                <a:ea typeface="Nunito"/>
                <a:cs typeface="Nunito"/>
                <a:sym typeface="Nunito"/>
              </a:rPr>
              <a:t> un </a:t>
            </a:r>
            <a:r>
              <a:rPr lang="en-US" sz="2400" err="1">
                <a:latin typeface="Century Gothic"/>
                <a:ea typeface="Nunito"/>
                <a:cs typeface="Nunito"/>
                <a:sym typeface="Nunito"/>
              </a:rPr>
              <a:t>dokumentāciju</a:t>
            </a:r>
            <a:r>
              <a:rPr lang="en-US" sz="2400">
                <a:latin typeface="Century Gothic"/>
                <a:ea typeface="Nunito"/>
                <a:cs typeface="Nunito"/>
                <a:sym typeface="Nunito"/>
              </a:rPr>
              <a:t>?</a:t>
            </a:r>
            <a:endParaRPr lang="en-US" sz="2400">
              <a:latin typeface="Century Gothic"/>
              <a:ea typeface="Nunito"/>
              <a:cs typeface="Nunito"/>
            </a:endParaRPr>
          </a:p>
          <a:p>
            <a:pPr marL="285750" indent="-285750">
              <a:spcAft>
                <a:spcPts val="1800"/>
              </a:spcAft>
              <a:buFont typeface="Wingdings"/>
              <a:buChar char="ü"/>
            </a:pPr>
            <a:r>
              <a:rPr lang="en-US" sz="2400" err="1">
                <a:latin typeface="Century Gothic"/>
                <a:ea typeface="Nunito"/>
                <a:cs typeface="Nunito"/>
                <a:sym typeface="Nunito"/>
              </a:rPr>
              <a:t>Kāda</a:t>
            </a:r>
            <a:r>
              <a:rPr lang="en-US" sz="2400">
                <a:latin typeface="Century Gothic"/>
                <a:ea typeface="Nunito"/>
                <a:cs typeface="Nunito"/>
                <a:sym typeface="Nunito"/>
              </a:rPr>
              <a:t> </a:t>
            </a:r>
            <a:r>
              <a:rPr lang="en-US" sz="2400" err="1">
                <a:latin typeface="Century Gothic"/>
                <a:ea typeface="Nunito"/>
                <a:cs typeface="Nunito"/>
                <a:sym typeface="Nunito"/>
              </a:rPr>
              <a:t>ir</a:t>
            </a:r>
            <a:r>
              <a:rPr lang="en-US" sz="2400">
                <a:latin typeface="Century Gothic"/>
                <a:ea typeface="Nunito"/>
                <a:cs typeface="Nunito"/>
                <a:sym typeface="Nunito"/>
              </a:rPr>
              <a:t> </a:t>
            </a:r>
            <a:r>
              <a:rPr lang="en-US" sz="2400" b="1">
                <a:latin typeface="Century Gothic"/>
                <a:ea typeface="Nunito"/>
                <a:cs typeface="Nunito"/>
                <a:sym typeface="Nunito"/>
              </a:rPr>
              <a:t>datu </a:t>
            </a:r>
            <a:r>
              <a:rPr lang="en-US" sz="2400" b="1" err="1">
                <a:latin typeface="Century Gothic"/>
                <a:ea typeface="Nunito"/>
                <a:cs typeface="Nunito"/>
                <a:sym typeface="Nunito"/>
              </a:rPr>
              <a:t>glabāšanas</a:t>
            </a:r>
            <a:r>
              <a:rPr lang="en-US" sz="2400" b="1">
                <a:latin typeface="Century Gothic"/>
                <a:ea typeface="Nunito"/>
                <a:cs typeface="Nunito"/>
                <a:sym typeface="Nunito"/>
              </a:rPr>
              <a:t> un </a:t>
            </a:r>
            <a:r>
              <a:rPr lang="en-US" sz="2400" b="1" err="1">
                <a:latin typeface="Century Gothic"/>
                <a:ea typeface="Nunito"/>
                <a:cs typeface="Nunito"/>
                <a:sym typeface="Nunito"/>
              </a:rPr>
              <a:t>drošības</a:t>
            </a:r>
            <a:r>
              <a:rPr lang="en-US" sz="2400">
                <a:latin typeface="Century Gothic"/>
                <a:ea typeface="Nunito"/>
                <a:cs typeface="Nunito"/>
                <a:sym typeface="Nunito"/>
              </a:rPr>
              <a:t> </a:t>
            </a:r>
            <a:r>
              <a:rPr lang="en-US" sz="2400" err="1">
                <a:latin typeface="Century Gothic"/>
                <a:ea typeface="Nunito"/>
                <a:cs typeface="Nunito"/>
                <a:sym typeface="Nunito"/>
              </a:rPr>
              <a:t>stratēģija</a:t>
            </a:r>
            <a:r>
              <a:rPr lang="en-US" sz="2400">
                <a:latin typeface="Century Gothic"/>
                <a:ea typeface="Nunito"/>
                <a:cs typeface="Nunito"/>
                <a:sym typeface="Nunito"/>
              </a:rPr>
              <a:t> un </a:t>
            </a:r>
            <a:r>
              <a:rPr lang="en-US" sz="2400" err="1">
                <a:latin typeface="Century Gothic"/>
                <a:ea typeface="Nunito"/>
                <a:cs typeface="Nunito"/>
                <a:sym typeface="Nunito"/>
              </a:rPr>
              <a:t>risinājumi</a:t>
            </a:r>
            <a:r>
              <a:rPr lang="en-US" sz="2400">
                <a:latin typeface="Century Gothic"/>
                <a:ea typeface="Nunito"/>
                <a:cs typeface="Nunito"/>
                <a:sym typeface="Nunito"/>
              </a:rPr>
              <a:t>?</a:t>
            </a:r>
            <a:endParaRPr lang="en-US" sz="2400">
              <a:latin typeface="Century Gothic"/>
              <a:ea typeface="Nunito"/>
              <a:cs typeface="Nunito"/>
            </a:endParaRPr>
          </a:p>
          <a:p>
            <a:pPr marL="285750" indent="-285750">
              <a:spcAft>
                <a:spcPts val="1800"/>
              </a:spcAft>
              <a:buFont typeface="Wingdings"/>
              <a:buChar char="ü"/>
            </a:pPr>
            <a:r>
              <a:rPr lang="en-US" sz="2400" err="1">
                <a:latin typeface="Century Gothic"/>
                <a:ea typeface="Nunito"/>
                <a:cs typeface="Nunito"/>
                <a:sym typeface="Nunito"/>
              </a:rPr>
              <a:t>Kā</a:t>
            </a:r>
            <a:r>
              <a:rPr lang="en-US" sz="2400">
                <a:latin typeface="Century Gothic"/>
                <a:ea typeface="Nunito"/>
                <a:cs typeface="Nunito"/>
                <a:sym typeface="Nunito"/>
              </a:rPr>
              <a:t>, </a:t>
            </a:r>
            <a:r>
              <a:rPr lang="en-US" sz="2400" err="1">
                <a:latin typeface="Century Gothic"/>
                <a:ea typeface="Nunito"/>
                <a:cs typeface="Nunito"/>
                <a:sym typeface="Nunito"/>
              </a:rPr>
              <a:t>kad</a:t>
            </a:r>
            <a:r>
              <a:rPr lang="en-US" sz="2400">
                <a:latin typeface="Century Gothic"/>
                <a:ea typeface="Nunito"/>
                <a:cs typeface="Nunito"/>
                <a:sym typeface="Nunito"/>
              </a:rPr>
              <a:t> un </a:t>
            </a:r>
            <a:r>
              <a:rPr lang="en-US" sz="2400" err="1">
                <a:latin typeface="Century Gothic"/>
                <a:ea typeface="Nunito"/>
                <a:cs typeface="Nunito"/>
                <a:sym typeface="Nunito"/>
              </a:rPr>
              <a:t>kur</a:t>
            </a:r>
            <a:r>
              <a:rPr lang="en-US" sz="2400">
                <a:latin typeface="Century Gothic"/>
                <a:ea typeface="Nunito"/>
                <a:cs typeface="Nunito"/>
                <a:sym typeface="Nunito"/>
              </a:rPr>
              <a:t> </a:t>
            </a:r>
            <a:r>
              <a:rPr lang="en-US" sz="2400" b="1" err="1">
                <a:latin typeface="Century Gothic"/>
                <a:ea typeface="Nunito"/>
                <a:cs typeface="Nunito"/>
                <a:sym typeface="Nunito"/>
              </a:rPr>
              <a:t>dati</a:t>
            </a:r>
            <a:r>
              <a:rPr lang="en-US" sz="2400" b="1">
                <a:latin typeface="Century Gothic"/>
                <a:ea typeface="Nunito"/>
                <a:cs typeface="Nunito"/>
                <a:sym typeface="Nunito"/>
              </a:rPr>
              <a:t> </a:t>
            </a:r>
            <a:r>
              <a:rPr lang="en-US" sz="2400" b="1" err="1">
                <a:latin typeface="Century Gothic"/>
                <a:ea typeface="Nunito"/>
                <a:cs typeface="Nunito"/>
                <a:sym typeface="Nunito"/>
              </a:rPr>
              <a:t>tiks</a:t>
            </a:r>
            <a:r>
              <a:rPr lang="en-US" sz="2400" b="1">
                <a:latin typeface="Century Gothic"/>
                <a:ea typeface="Nunito"/>
                <a:cs typeface="Nunito"/>
                <a:sym typeface="Nunito"/>
              </a:rPr>
              <a:t> </a:t>
            </a:r>
            <a:r>
              <a:rPr lang="en-US" sz="2400" b="1" err="1">
                <a:latin typeface="Century Gothic"/>
                <a:ea typeface="Nunito"/>
                <a:cs typeface="Nunito"/>
                <a:sym typeface="Nunito"/>
              </a:rPr>
              <a:t>publicēti</a:t>
            </a:r>
            <a:r>
              <a:rPr lang="en-US" sz="2400">
                <a:latin typeface="Century Gothic"/>
                <a:ea typeface="Nunito"/>
                <a:cs typeface="Nunito"/>
                <a:sym typeface="Nunito"/>
              </a:rPr>
              <a:t>, </a:t>
            </a:r>
            <a:br>
              <a:rPr lang="en-US" sz="2400">
                <a:latin typeface="Century Gothic"/>
                <a:ea typeface="Nunito"/>
                <a:cs typeface="Nunito"/>
                <a:sym typeface="Nunito"/>
              </a:rPr>
            </a:br>
            <a:r>
              <a:rPr lang="en-US" sz="2400">
                <a:latin typeface="Century Gothic"/>
                <a:ea typeface="Nunito"/>
                <a:cs typeface="Nunito"/>
                <a:sym typeface="Nunito"/>
              </a:rPr>
              <a:t>	</a:t>
            </a:r>
            <a:r>
              <a:rPr lang="en-US" sz="2400" err="1">
                <a:latin typeface="Century Gothic"/>
                <a:ea typeface="Nunito"/>
                <a:cs typeface="Nunito"/>
                <a:sym typeface="Nunito"/>
              </a:rPr>
              <a:t>ar</a:t>
            </a:r>
            <a:r>
              <a:rPr lang="en-US" sz="2400">
                <a:latin typeface="Century Gothic"/>
                <a:ea typeface="Nunito"/>
                <a:cs typeface="Nunito"/>
                <a:sym typeface="Nunito"/>
              </a:rPr>
              <a:t> </a:t>
            </a:r>
            <a:r>
              <a:rPr lang="en-US" sz="2400" err="1">
                <a:latin typeface="Century Gothic"/>
                <a:ea typeface="Nunito"/>
                <a:cs typeface="Nunito"/>
                <a:sym typeface="Nunito"/>
              </a:rPr>
              <a:t>kādiem</a:t>
            </a:r>
            <a:r>
              <a:rPr lang="en-US" sz="2400">
                <a:latin typeface="Century Gothic"/>
                <a:ea typeface="Nunito"/>
                <a:cs typeface="Nunito"/>
                <a:sym typeface="Nunito"/>
              </a:rPr>
              <a:t> </a:t>
            </a:r>
            <a:r>
              <a:rPr lang="en-US" sz="2400" err="1">
                <a:latin typeface="Century Gothic"/>
                <a:ea typeface="Nunito"/>
                <a:cs typeface="Nunito"/>
                <a:sym typeface="Nunito"/>
              </a:rPr>
              <a:t>nosacījumiem</a:t>
            </a:r>
            <a:r>
              <a:rPr lang="en-US" sz="2400">
                <a:latin typeface="Century Gothic"/>
                <a:ea typeface="Nunito"/>
                <a:cs typeface="Nunito"/>
                <a:sym typeface="Nunito"/>
              </a:rPr>
              <a:t> </a:t>
            </a:r>
            <a:r>
              <a:rPr lang="en-US" sz="2400" err="1">
                <a:latin typeface="Century Gothic"/>
                <a:ea typeface="Nunito"/>
                <a:cs typeface="Nunito"/>
                <a:sym typeface="Nunito"/>
              </a:rPr>
              <a:t>tos</a:t>
            </a:r>
            <a:r>
              <a:rPr lang="en-US" sz="2400">
                <a:latin typeface="Century Gothic"/>
                <a:ea typeface="Nunito"/>
                <a:cs typeface="Nunito"/>
                <a:sym typeface="Nunito"/>
              </a:rPr>
              <a:t> </a:t>
            </a:r>
            <a:r>
              <a:rPr lang="en-US" sz="2400" err="1">
                <a:latin typeface="Century Gothic"/>
                <a:ea typeface="Nunito"/>
                <a:cs typeface="Nunito"/>
                <a:sym typeface="Nunito"/>
              </a:rPr>
              <a:t>varēs</a:t>
            </a:r>
            <a:r>
              <a:rPr lang="en-US" sz="2400">
                <a:latin typeface="Century Gothic"/>
                <a:ea typeface="Nunito"/>
                <a:cs typeface="Nunito"/>
                <a:sym typeface="Nunito"/>
              </a:rPr>
              <a:t> </a:t>
            </a:r>
            <a:r>
              <a:rPr lang="en-US" sz="2400" err="1">
                <a:latin typeface="Century Gothic"/>
                <a:ea typeface="Nunito"/>
                <a:cs typeface="Nunito"/>
                <a:sym typeface="Nunito"/>
              </a:rPr>
              <a:t>izmantot</a:t>
            </a:r>
            <a:r>
              <a:rPr lang="en-US" sz="2400">
                <a:latin typeface="Century Gothic"/>
                <a:ea typeface="Nunito"/>
                <a:cs typeface="Nunito"/>
                <a:sym typeface="Nunito"/>
              </a:rPr>
              <a:t> </a:t>
            </a:r>
            <a:r>
              <a:rPr lang="en-US" sz="2400" err="1">
                <a:latin typeface="Century Gothic"/>
                <a:ea typeface="Nunito"/>
                <a:cs typeface="Nunito"/>
                <a:sym typeface="Nunito"/>
              </a:rPr>
              <a:t>citi</a:t>
            </a:r>
            <a:r>
              <a:rPr lang="en-US" sz="2400">
                <a:latin typeface="Century Gothic"/>
                <a:ea typeface="Nunito"/>
                <a:cs typeface="Nunito"/>
                <a:sym typeface="Nunito"/>
              </a:rPr>
              <a:t>?</a:t>
            </a:r>
            <a:endParaRPr lang="en-US" sz="2400">
              <a:latin typeface="Century Gothic"/>
              <a:ea typeface="Nunito"/>
              <a:cs typeface="Nunito"/>
            </a:endParaRPr>
          </a:p>
          <a:p>
            <a:pPr marL="285750" indent="-285750">
              <a:spcAft>
                <a:spcPts val="1800"/>
              </a:spcAft>
              <a:buFont typeface="Wingdings"/>
              <a:buChar char="ü"/>
            </a:pPr>
            <a:r>
              <a:rPr lang="en-US" sz="2400">
                <a:latin typeface="Century Gothic"/>
                <a:ea typeface="Nunito"/>
                <a:cs typeface="Nunito"/>
                <a:sym typeface="Nunito"/>
              </a:rPr>
              <a:t>Datu </a:t>
            </a:r>
            <a:r>
              <a:rPr lang="en-US" sz="2400" err="1">
                <a:latin typeface="Century Gothic"/>
                <a:ea typeface="Nunito"/>
                <a:cs typeface="Nunito"/>
                <a:sym typeface="Nunito"/>
              </a:rPr>
              <a:t>pārvaldībai</a:t>
            </a:r>
            <a:r>
              <a:rPr lang="en-US" sz="2400">
                <a:latin typeface="Century Gothic"/>
                <a:ea typeface="Nunito"/>
                <a:cs typeface="Nunito"/>
                <a:sym typeface="Nunito"/>
              </a:rPr>
              <a:t> </a:t>
            </a:r>
            <a:r>
              <a:rPr lang="en-US" sz="2400" err="1">
                <a:latin typeface="Century Gothic"/>
                <a:ea typeface="Nunito"/>
                <a:cs typeface="Nunito"/>
                <a:sym typeface="Nunito"/>
              </a:rPr>
              <a:t>nepieciešamās</a:t>
            </a:r>
            <a:r>
              <a:rPr lang="en-US" sz="2400">
                <a:latin typeface="Century Gothic"/>
                <a:ea typeface="Nunito"/>
                <a:cs typeface="Nunito"/>
                <a:sym typeface="Nunito"/>
              </a:rPr>
              <a:t> </a:t>
            </a:r>
            <a:r>
              <a:rPr lang="en-US" sz="2400" b="1" err="1">
                <a:latin typeface="Century Gothic"/>
                <a:ea typeface="Nunito"/>
                <a:cs typeface="Nunito"/>
                <a:sym typeface="Nunito"/>
              </a:rPr>
              <a:t>izmaksas</a:t>
            </a:r>
            <a:r>
              <a:rPr lang="en-US" sz="2400" b="1">
                <a:latin typeface="Century Gothic"/>
                <a:ea typeface="Nunito"/>
                <a:cs typeface="Nunito"/>
                <a:sym typeface="Nunito"/>
              </a:rPr>
              <a:t> un </a:t>
            </a:r>
            <a:r>
              <a:rPr lang="en-US" sz="2400" b="1" err="1">
                <a:latin typeface="Century Gothic"/>
                <a:ea typeface="Nunito"/>
                <a:cs typeface="Nunito"/>
                <a:sym typeface="Nunito"/>
              </a:rPr>
              <a:t>resursi</a:t>
            </a:r>
            <a:endParaRPr lang="en-US" sz="2400" b="1">
              <a:latin typeface="Century Gothic"/>
              <a:ea typeface="Nunito"/>
              <a:cs typeface="Nunito"/>
            </a:endParaRPr>
          </a:p>
          <a:p>
            <a:pPr marL="285750" indent="-285750">
              <a:spcAft>
                <a:spcPts val="1800"/>
              </a:spcAft>
              <a:buFont typeface="Wingdings"/>
              <a:buChar char="ü"/>
            </a:pPr>
            <a:r>
              <a:rPr lang="en-US" sz="2400" b="1" err="1">
                <a:latin typeface="Century Gothic"/>
                <a:ea typeface="Nunito"/>
                <a:cs typeface="Nunito"/>
                <a:sym typeface="Nunito"/>
              </a:rPr>
              <a:t>Ētikas</a:t>
            </a:r>
            <a:r>
              <a:rPr lang="en-US" sz="2400" b="1">
                <a:latin typeface="Century Gothic"/>
                <a:ea typeface="Nunito"/>
                <a:cs typeface="Nunito"/>
                <a:sym typeface="Nunito"/>
              </a:rPr>
              <a:t> un </a:t>
            </a:r>
            <a:r>
              <a:rPr lang="en-US" sz="2400" b="1" err="1">
                <a:latin typeface="Century Gothic"/>
                <a:ea typeface="Nunito"/>
                <a:cs typeface="Nunito"/>
                <a:sym typeface="Nunito"/>
              </a:rPr>
              <a:t>intelektuālā</a:t>
            </a:r>
            <a:r>
              <a:rPr lang="en-US" sz="2400" b="1">
                <a:latin typeface="Century Gothic"/>
                <a:ea typeface="Nunito"/>
                <a:cs typeface="Nunito"/>
                <a:sym typeface="Nunito"/>
              </a:rPr>
              <a:t> </a:t>
            </a:r>
            <a:r>
              <a:rPr lang="en-US" sz="2400" b="1" err="1">
                <a:latin typeface="Century Gothic"/>
                <a:ea typeface="Nunito"/>
                <a:cs typeface="Nunito"/>
                <a:sym typeface="Nunito"/>
              </a:rPr>
              <a:t>īpašuma</a:t>
            </a:r>
            <a:r>
              <a:rPr lang="en-US" sz="2400">
                <a:latin typeface="Century Gothic"/>
                <a:ea typeface="Nunito"/>
                <a:cs typeface="Nunito"/>
                <a:sym typeface="Nunito"/>
              </a:rPr>
              <a:t> </a:t>
            </a:r>
            <a:r>
              <a:rPr lang="en-US" sz="2400" err="1">
                <a:latin typeface="Century Gothic"/>
                <a:ea typeface="Nunito"/>
                <a:cs typeface="Nunito"/>
                <a:sym typeface="Nunito"/>
              </a:rPr>
              <a:t>jautājumi</a:t>
            </a:r>
            <a:endParaRPr lang="en-US" sz="2400">
              <a:latin typeface="Century Gothic"/>
              <a:ea typeface="Nunito"/>
              <a:cs typeface="Nunito"/>
            </a:endParaRPr>
          </a:p>
        </p:txBody>
      </p:sp>
      <p:sp>
        <p:nvSpPr>
          <p:cNvPr id="10" name="Title 9">
            <a:extLst>
              <a:ext uri="{FF2B5EF4-FFF2-40B4-BE49-F238E27FC236}">
                <a16:creationId xmlns:a16="http://schemas.microsoft.com/office/drawing/2014/main" id="{07FBCC84-6C0E-0513-C173-4B3AE95FD989}"/>
              </a:ext>
            </a:extLst>
          </p:cNvPr>
          <p:cNvSpPr>
            <a:spLocks noGrp="1"/>
          </p:cNvSpPr>
          <p:nvPr>
            <p:ph type="title"/>
          </p:nvPr>
        </p:nvSpPr>
        <p:spPr>
          <a:xfrm>
            <a:off x="593160" y="351266"/>
            <a:ext cx="9342648" cy="707851"/>
          </a:xfrm>
        </p:spPr>
        <p:txBody>
          <a:bodyPr/>
          <a:lstStyle/>
          <a:p>
            <a:r>
              <a:rPr lang="en-GB">
                <a:ea typeface="+mj-lt"/>
                <a:cs typeface="+mj-lt"/>
              </a:rPr>
              <a:t>Ko ietver datu pārvaldības plāns?</a:t>
            </a:r>
            <a:endParaRPr lang="en-GB"/>
          </a:p>
        </p:txBody>
      </p:sp>
      <p:sp>
        <p:nvSpPr>
          <p:cNvPr id="17" name="Rectangle 16">
            <a:extLst>
              <a:ext uri="{FF2B5EF4-FFF2-40B4-BE49-F238E27FC236}">
                <a16:creationId xmlns:a16="http://schemas.microsoft.com/office/drawing/2014/main" id="{41B403FB-0B6F-CE74-F557-30A53B40B080}"/>
              </a:ext>
            </a:extLst>
          </p:cNvPr>
          <p:cNvSpPr/>
          <p:nvPr/>
        </p:nvSpPr>
        <p:spPr>
          <a:xfrm>
            <a:off x="-384629" y="5992276"/>
            <a:ext cx="767080" cy="7756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pic>
        <p:nvPicPr>
          <p:cNvPr id="18" name="Graphic 17" descr="Clipboard Ticked outline">
            <a:extLst>
              <a:ext uri="{FF2B5EF4-FFF2-40B4-BE49-F238E27FC236}">
                <a16:creationId xmlns:a16="http://schemas.microsoft.com/office/drawing/2014/main" id="{D3E41413-9DA4-70F0-B9EE-6122FE337D2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20000">
            <a:off x="9724013" y="3565175"/>
            <a:ext cx="2667466" cy="2723563"/>
          </a:xfrm>
          <a:prstGeom prst="rect">
            <a:avLst/>
          </a:prstGeom>
        </p:spPr>
      </p:pic>
      <p:pic>
        <p:nvPicPr>
          <p:cNvPr id="2" name="Picture 1">
            <a:extLst>
              <a:ext uri="{FF2B5EF4-FFF2-40B4-BE49-F238E27FC236}">
                <a16:creationId xmlns:a16="http://schemas.microsoft.com/office/drawing/2014/main" id="{47C37F86-1FFC-36BC-B482-175BE58BF87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938099" y="60154"/>
            <a:ext cx="1199217" cy="556897"/>
          </a:xfrm>
          <a:prstGeom prst="rect">
            <a:avLst/>
          </a:prstGeom>
        </p:spPr>
      </p:pic>
      <p:sp>
        <p:nvSpPr>
          <p:cNvPr id="3" name="Slide Number Placeholder 2">
            <a:extLst>
              <a:ext uri="{FF2B5EF4-FFF2-40B4-BE49-F238E27FC236}">
                <a16:creationId xmlns:a16="http://schemas.microsoft.com/office/drawing/2014/main" id="{863E74DA-F582-EEDA-2070-976831D5276E}"/>
              </a:ext>
            </a:extLst>
          </p:cNvPr>
          <p:cNvSpPr>
            <a:spLocks noGrp="1"/>
          </p:cNvSpPr>
          <p:nvPr>
            <p:ph type="sldNum" sz="quarter" idx="4"/>
          </p:nvPr>
        </p:nvSpPr>
        <p:spPr>
          <a:xfrm>
            <a:off x="9271767" y="6432721"/>
            <a:ext cx="2743200" cy="365125"/>
          </a:xfrm>
        </p:spPr>
        <p:txBody>
          <a:bodyPr anchor="ctr"/>
          <a:lstStyle/>
          <a:p>
            <a:fld id="{4D601B39-CAEF-4CA5-A566-6BD4B014077A}" type="slidenum">
              <a:rPr lang="lv-LV" smtClean="0"/>
              <a:pPr/>
              <a:t>3</a:t>
            </a:fld>
            <a:endParaRPr lang="lv-LV"/>
          </a:p>
        </p:txBody>
      </p:sp>
      <p:sp>
        <p:nvSpPr>
          <p:cNvPr id="6" name="Rectangle 5">
            <a:extLst>
              <a:ext uri="{FF2B5EF4-FFF2-40B4-BE49-F238E27FC236}">
                <a16:creationId xmlns:a16="http://schemas.microsoft.com/office/drawing/2014/main" id="{6EC3146F-271D-437B-CD1B-A31D0D522257}"/>
              </a:ext>
            </a:extLst>
          </p:cNvPr>
          <p:cNvSpPr/>
          <p:nvPr/>
        </p:nvSpPr>
        <p:spPr>
          <a:xfrm>
            <a:off x="8491574" y="-1159646"/>
            <a:ext cx="1440180" cy="14149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sp>
        <p:nvSpPr>
          <p:cNvPr id="8" name="Rectangle 7">
            <a:extLst>
              <a:ext uri="{FF2B5EF4-FFF2-40B4-BE49-F238E27FC236}">
                <a16:creationId xmlns:a16="http://schemas.microsoft.com/office/drawing/2014/main" id="{A632CBB0-6CA1-78C7-1766-D2B711B0A3AE}"/>
              </a:ext>
            </a:extLst>
          </p:cNvPr>
          <p:cNvSpPr/>
          <p:nvPr/>
        </p:nvSpPr>
        <p:spPr>
          <a:xfrm>
            <a:off x="11172152" y="1240175"/>
            <a:ext cx="1440180" cy="141491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spTree>
    <p:extLst>
      <p:ext uri="{BB962C8B-B14F-4D97-AF65-F5344CB8AC3E}">
        <p14:creationId xmlns:p14="http://schemas.microsoft.com/office/powerpoint/2010/main" val="199528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11;p51">
            <a:extLst>
              <a:ext uri="{FF2B5EF4-FFF2-40B4-BE49-F238E27FC236}">
                <a16:creationId xmlns:a16="http://schemas.microsoft.com/office/drawing/2014/main" id="{9D506C19-2ECC-4220-6933-D5B421DFA846}"/>
              </a:ext>
            </a:extLst>
          </p:cNvPr>
          <p:cNvSpPr/>
          <p:nvPr/>
        </p:nvSpPr>
        <p:spPr>
          <a:xfrm>
            <a:off x="715316" y="5286285"/>
            <a:ext cx="5814652" cy="1148013"/>
          </a:xfrm>
          <a:prstGeom prst="roundRect">
            <a:avLst>
              <a:gd name="adj" fmla="val 6947"/>
            </a:avLst>
          </a:prstGeom>
          <a:solidFill>
            <a:schemeClr val="tx1"/>
          </a:solidFill>
          <a:ln>
            <a:noFill/>
          </a:ln>
          <a:effectLst>
            <a:outerShdw blurRad="457200" dist="419100" dir="2700000" algn="tl" rotWithShape="0">
              <a:srgbClr val="000000">
                <a:alpha val="8627"/>
              </a:srgbClr>
            </a:outerShdw>
          </a:effectLst>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anrope"/>
              <a:cs typeface="Manrope"/>
              <a:sym typeface="Manrope"/>
            </a:endParaRPr>
          </a:p>
        </p:txBody>
      </p:sp>
      <p:sp>
        <p:nvSpPr>
          <p:cNvPr id="7" name="Google Shape;811;p51">
            <a:extLst>
              <a:ext uri="{FF2B5EF4-FFF2-40B4-BE49-F238E27FC236}">
                <a16:creationId xmlns:a16="http://schemas.microsoft.com/office/drawing/2014/main" id="{2529CB38-BE22-4AE8-290D-75A5989F0F01}"/>
              </a:ext>
            </a:extLst>
          </p:cNvPr>
          <p:cNvSpPr/>
          <p:nvPr/>
        </p:nvSpPr>
        <p:spPr>
          <a:xfrm>
            <a:off x="706658" y="4045148"/>
            <a:ext cx="5814652" cy="1148013"/>
          </a:xfrm>
          <a:prstGeom prst="roundRect">
            <a:avLst>
              <a:gd name="adj" fmla="val 6947"/>
            </a:avLst>
          </a:prstGeom>
          <a:solidFill>
            <a:schemeClr val="tx1"/>
          </a:solidFill>
          <a:ln>
            <a:noFill/>
          </a:ln>
          <a:effectLst>
            <a:outerShdw blurRad="457200" dist="419100" dir="2700000" algn="tl" rotWithShape="0">
              <a:srgbClr val="000000">
                <a:alpha val="8627"/>
              </a:srgbClr>
            </a:outerShdw>
          </a:effectLst>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anrope"/>
              <a:cs typeface="Manrope"/>
              <a:sym typeface="Manrope"/>
            </a:endParaRPr>
          </a:p>
        </p:txBody>
      </p:sp>
      <p:sp>
        <p:nvSpPr>
          <p:cNvPr id="8" name="Google Shape;811;p51">
            <a:extLst>
              <a:ext uri="{FF2B5EF4-FFF2-40B4-BE49-F238E27FC236}">
                <a16:creationId xmlns:a16="http://schemas.microsoft.com/office/drawing/2014/main" id="{8554D0C2-407F-8DE9-CD3E-4293BC033E2B}"/>
              </a:ext>
            </a:extLst>
          </p:cNvPr>
          <p:cNvSpPr/>
          <p:nvPr/>
        </p:nvSpPr>
        <p:spPr>
          <a:xfrm>
            <a:off x="715317" y="2804012"/>
            <a:ext cx="5814652" cy="1148013"/>
          </a:xfrm>
          <a:prstGeom prst="roundRect">
            <a:avLst>
              <a:gd name="adj" fmla="val 6947"/>
            </a:avLst>
          </a:prstGeom>
          <a:solidFill>
            <a:schemeClr val="tx1"/>
          </a:solidFill>
          <a:ln>
            <a:noFill/>
          </a:ln>
          <a:effectLst>
            <a:outerShdw blurRad="457200" dist="419100" dir="2700000" algn="tl" rotWithShape="0">
              <a:srgbClr val="000000">
                <a:alpha val="8627"/>
              </a:srgbClr>
            </a:outerShdw>
          </a:effectLst>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anrope"/>
              <a:cs typeface="Manrope"/>
              <a:sym typeface="Manrope"/>
            </a:endParaRPr>
          </a:p>
        </p:txBody>
      </p:sp>
      <p:sp>
        <p:nvSpPr>
          <p:cNvPr id="9" name="Google Shape;811;p51">
            <a:extLst>
              <a:ext uri="{FF2B5EF4-FFF2-40B4-BE49-F238E27FC236}">
                <a16:creationId xmlns:a16="http://schemas.microsoft.com/office/drawing/2014/main" id="{5F85B5DE-722A-9630-7EB8-1E1F73BD3E06}"/>
              </a:ext>
            </a:extLst>
          </p:cNvPr>
          <p:cNvSpPr/>
          <p:nvPr/>
        </p:nvSpPr>
        <p:spPr>
          <a:xfrm>
            <a:off x="706658" y="1562875"/>
            <a:ext cx="5814652" cy="1148013"/>
          </a:xfrm>
          <a:prstGeom prst="roundRect">
            <a:avLst>
              <a:gd name="adj" fmla="val 6947"/>
            </a:avLst>
          </a:prstGeom>
          <a:solidFill>
            <a:schemeClr val="tx1"/>
          </a:solidFill>
          <a:ln>
            <a:noFill/>
          </a:ln>
          <a:effectLst>
            <a:outerShdw blurRad="457200" dist="419100" dir="2700000" algn="tl" rotWithShape="0">
              <a:srgbClr val="000000">
                <a:alpha val="8627"/>
              </a:srgbClr>
            </a:outerShdw>
          </a:effectLst>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lang="en-GB" sz="2800">
              <a:solidFill>
                <a:schemeClr val="lt1"/>
              </a:solidFill>
              <a:latin typeface="Century Gothic" panose="020B0502020202020204" pitchFamily="34" charset="0"/>
              <a:ea typeface="Manrope"/>
              <a:cs typeface="Manrope"/>
              <a:sym typeface="Manrope"/>
            </a:endParaRPr>
          </a:p>
        </p:txBody>
      </p:sp>
      <p:grpSp>
        <p:nvGrpSpPr>
          <p:cNvPr id="10" name="Google Shape;812;p51">
            <a:extLst>
              <a:ext uri="{FF2B5EF4-FFF2-40B4-BE49-F238E27FC236}">
                <a16:creationId xmlns:a16="http://schemas.microsoft.com/office/drawing/2014/main" id="{B1F5A28B-40AE-EC92-AB02-FA005C8DAA28}"/>
              </a:ext>
            </a:extLst>
          </p:cNvPr>
          <p:cNvGrpSpPr/>
          <p:nvPr/>
        </p:nvGrpSpPr>
        <p:grpSpPr>
          <a:xfrm>
            <a:off x="1880725" y="1680868"/>
            <a:ext cx="4048901" cy="1019441"/>
            <a:chOff x="1579688" y="337360"/>
            <a:chExt cx="5555446" cy="1608371"/>
          </a:xfrm>
        </p:grpSpPr>
        <p:sp>
          <p:nvSpPr>
            <p:cNvPr id="25" name="Google Shape;813;p51">
              <a:extLst>
                <a:ext uri="{FF2B5EF4-FFF2-40B4-BE49-F238E27FC236}">
                  <a16:creationId xmlns:a16="http://schemas.microsoft.com/office/drawing/2014/main" id="{179F99D1-EC5E-C595-040B-052B620C0751}"/>
                </a:ext>
              </a:extLst>
            </p:cNvPr>
            <p:cNvSpPr txBox="1"/>
            <p:nvPr/>
          </p:nvSpPr>
          <p:spPr>
            <a:xfrm>
              <a:off x="1579688" y="337360"/>
              <a:ext cx="1731392" cy="546228"/>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800" b="1">
                  <a:solidFill>
                    <a:schemeClr val="lt1"/>
                  </a:solidFill>
                  <a:latin typeface="Century Gothic"/>
                  <a:sym typeface="Manrope"/>
                </a:rPr>
                <a:t>Findable</a:t>
              </a:r>
              <a:endParaRPr>
                <a:latin typeface="Century Gothic" panose="020B0502020202020204" pitchFamily="34" charset="0"/>
              </a:endParaRPr>
            </a:p>
          </p:txBody>
        </p:sp>
        <p:sp>
          <p:nvSpPr>
            <p:cNvPr id="26" name="Google Shape;814;p51">
              <a:extLst>
                <a:ext uri="{FF2B5EF4-FFF2-40B4-BE49-F238E27FC236}">
                  <a16:creationId xmlns:a16="http://schemas.microsoft.com/office/drawing/2014/main" id="{EBABD311-A679-2779-D330-2309A4617CFE}"/>
                </a:ext>
              </a:extLst>
            </p:cNvPr>
            <p:cNvSpPr txBox="1"/>
            <p:nvPr/>
          </p:nvSpPr>
          <p:spPr>
            <a:xfrm>
              <a:off x="1579696" y="682767"/>
              <a:ext cx="5555438" cy="1262964"/>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32000"/>
                </a:lnSpc>
              </a:pPr>
              <a:r>
                <a:rPr lang="en" sz="1600">
                  <a:solidFill>
                    <a:schemeClr val="lt1"/>
                  </a:solidFill>
                  <a:latin typeface="Century Gothic"/>
                  <a:sym typeface="Manrope"/>
                </a:rPr>
                <a:t>Dati un to </a:t>
              </a:r>
              <a:r>
                <a:rPr lang="en" sz="1600" err="1">
                  <a:solidFill>
                    <a:schemeClr val="lt1"/>
                  </a:solidFill>
                  <a:latin typeface="Century Gothic"/>
                  <a:sym typeface="Manrope"/>
                </a:rPr>
                <a:t>metadati</a:t>
              </a:r>
              <a:r>
                <a:rPr lang="en" sz="1600">
                  <a:solidFill>
                    <a:schemeClr val="lt1"/>
                  </a:solidFill>
                  <a:latin typeface="Century Gothic"/>
                  <a:sym typeface="Manrope"/>
                </a:rPr>
                <a:t> </a:t>
              </a:r>
              <a:r>
                <a:rPr lang="en" sz="1600" err="1">
                  <a:solidFill>
                    <a:schemeClr val="lt1"/>
                  </a:solidFill>
                  <a:latin typeface="Century Gothic"/>
                  <a:sym typeface="Manrope"/>
                </a:rPr>
                <a:t>ir</a:t>
              </a:r>
              <a:r>
                <a:rPr lang="en" sz="1600">
                  <a:solidFill>
                    <a:schemeClr val="lt1"/>
                  </a:solidFill>
                  <a:latin typeface="Century Gothic"/>
                  <a:sym typeface="Manrope"/>
                </a:rPr>
                <a:t> </a:t>
              </a:r>
              <a:r>
                <a:rPr lang="en" sz="1600" err="1">
                  <a:solidFill>
                    <a:schemeClr val="lt1"/>
                  </a:solidFill>
                  <a:latin typeface="Century Gothic"/>
                  <a:sym typeface="Manrope"/>
                </a:rPr>
                <a:t>viegli</a:t>
              </a:r>
              <a:r>
                <a:rPr lang="en" sz="1600">
                  <a:solidFill>
                    <a:schemeClr val="lt1"/>
                  </a:solidFill>
                  <a:latin typeface="Century Gothic"/>
                  <a:sym typeface="Manrope"/>
                </a:rPr>
                <a:t> </a:t>
              </a:r>
              <a:r>
                <a:rPr lang="en" sz="2000" b="1" err="1">
                  <a:solidFill>
                    <a:srgbClr val="1EC1A1"/>
                  </a:solidFill>
                  <a:latin typeface="Century Gothic"/>
                  <a:sym typeface="Manrope"/>
                </a:rPr>
                <a:t>atrodami</a:t>
              </a:r>
              <a:r>
                <a:rPr lang="en" sz="1600">
                  <a:solidFill>
                    <a:schemeClr val="lt1"/>
                  </a:solidFill>
                  <a:latin typeface="Century Gothic"/>
                  <a:sym typeface="Manrope"/>
                </a:rPr>
                <a:t> </a:t>
              </a:r>
              <a:r>
                <a:rPr lang="en" sz="1600" err="1">
                  <a:solidFill>
                    <a:schemeClr val="lt1"/>
                  </a:solidFill>
                  <a:latin typeface="Century Gothic"/>
                  <a:sym typeface="Manrope"/>
                </a:rPr>
                <a:t>citiem</a:t>
              </a:r>
              <a:r>
                <a:rPr lang="en" sz="1600">
                  <a:solidFill>
                    <a:schemeClr val="lt1"/>
                  </a:solidFill>
                  <a:latin typeface="Century Gothic"/>
                  <a:sym typeface="Manrope"/>
                </a:rPr>
                <a:t> </a:t>
              </a:r>
              <a:r>
                <a:rPr lang="en" sz="1600" err="1">
                  <a:solidFill>
                    <a:schemeClr val="lt1"/>
                  </a:solidFill>
                  <a:latin typeface="Century Gothic"/>
                  <a:sym typeface="Manrope"/>
                </a:rPr>
                <a:t>pētniekiem</a:t>
              </a:r>
              <a:r>
                <a:rPr lang="en" sz="1600">
                  <a:solidFill>
                    <a:schemeClr val="lt1"/>
                  </a:solidFill>
                  <a:latin typeface="Century Gothic"/>
                  <a:sym typeface="Manrope"/>
                </a:rPr>
                <a:t> un </a:t>
              </a:r>
              <a:r>
                <a:rPr lang="en" sz="1600" err="1">
                  <a:solidFill>
                    <a:schemeClr val="lt1"/>
                  </a:solidFill>
                  <a:latin typeface="Century Gothic"/>
                  <a:sym typeface="Manrope"/>
                </a:rPr>
                <a:t>sistēmām</a:t>
              </a:r>
              <a:r>
                <a:rPr lang="en" sz="1600">
                  <a:solidFill>
                    <a:schemeClr val="lt1"/>
                  </a:solidFill>
                  <a:latin typeface="Century Gothic"/>
                  <a:sym typeface="Manrope"/>
                </a:rPr>
                <a:t> </a:t>
              </a:r>
              <a:endParaRPr lang="en-US" sz="1600">
                <a:solidFill>
                  <a:schemeClr val="lt1"/>
                </a:solidFill>
                <a:latin typeface="Century Gothic"/>
              </a:endParaRPr>
            </a:p>
          </p:txBody>
        </p:sp>
      </p:grpSp>
      <p:grpSp>
        <p:nvGrpSpPr>
          <p:cNvPr id="11" name="Google Shape;815;p51">
            <a:extLst>
              <a:ext uri="{FF2B5EF4-FFF2-40B4-BE49-F238E27FC236}">
                <a16:creationId xmlns:a16="http://schemas.microsoft.com/office/drawing/2014/main" id="{32E62538-ECBA-AF05-E77A-BEA88186E9C7}"/>
              </a:ext>
            </a:extLst>
          </p:cNvPr>
          <p:cNvGrpSpPr/>
          <p:nvPr/>
        </p:nvGrpSpPr>
        <p:grpSpPr>
          <a:xfrm>
            <a:off x="1880726" y="4110393"/>
            <a:ext cx="4340627" cy="1081243"/>
            <a:chOff x="1579689" y="2776291"/>
            <a:chExt cx="5955406" cy="1705876"/>
          </a:xfrm>
        </p:grpSpPr>
        <p:sp>
          <p:nvSpPr>
            <p:cNvPr id="23" name="Google Shape;816;p51">
              <a:extLst>
                <a:ext uri="{FF2B5EF4-FFF2-40B4-BE49-F238E27FC236}">
                  <a16:creationId xmlns:a16="http://schemas.microsoft.com/office/drawing/2014/main" id="{2D312EC3-1043-8C01-8FAE-B705EECDC676}"/>
                </a:ext>
              </a:extLst>
            </p:cNvPr>
            <p:cNvSpPr txBox="1"/>
            <p:nvPr/>
          </p:nvSpPr>
          <p:spPr>
            <a:xfrm>
              <a:off x="1579689" y="2776291"/>
              <a:ext cx="5955406" cy="546228"/>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800" b="1">
                  <a:solidFill>
                    <a:schemeClr val="bg1"/>
                  </a:solidFill>
                  <a:latin typeface="Century Gothic"/>
                  <a:sym typeface="Manrope"/>
                </a:rPr>
                <a:t>Interoperable</a:t>
              </a:r>
              <a:endParaRPr>
                <a:solidFill>
                  <a:schemeClr val="bg1"/>
                </a:solidFill>
                <a:latin typeface="Century Gothic" panose="020B0502020202020204" pitchFamily="34" charset="0"/>
              </a:endParaRPr>
            </a:p>
          </p:txBody>
        </p:sp>
        <p:sp>
          <p:nvSpPr>
            <p:cNvPr id="24" name="Google Shape;817;p51">
              <a:extLst>
                <a:ext uri="{FF2B5EF4-FFF2-40B4-BE49-F238E27FC236}">
                  <a16:creationId xmlns:a16="http://schemas.microsoft.com/office/drawing/2014/main" id="{FBEE6830-C3E8-823F-0753-8C31B5941174}"/>
                </a:ext>
              </a:extLst>
            </p:cNvPr>
            <p:cNvSpPr txBox="1"/>
            <p:nvPr/>
          </p:nvSpPr>
          <p:spPr>
            <a:xfrm>
              <a:off x="1579699" y="3219203"/>
              <a:ext cx="5923431" cy="1262964"/>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32000"/>
                </a:lnSpc>
              </a:pPr>
              <a:r>
                <a:rPr lang="en" sz="1600">
                  <a:solidFill>
                    <a:schemeClr val="bg1"/>
                  </a:solidFill>
                  <a:latin typeface="Century Gothic"/>
                  <a:sym typeface="Manrope"/>
                </a:rPr>
                <a:t>Dati </a:t>
              </a:r>
              <a:r>
                <a:rPr lang="en" sz="1600" err="1">
                  <a:solidFill>
                    <a:schemeClr val="bg1"/>
                  </a:solidFill>
                  <a:latin typeface="Century Gothic"/>
                  <a:sym typeface="Manrope"/>
                </a:rPr>
                <a:t>ir</a:t>
              </a:r>
              <a:r>
                <a:rPr lang="en" sz="1600">
                  <a:solidFill>
                    <a:schemeClr val="bg1"/>
                  </a:solidFill>
                  <a:latin typeface="Century Gothic"/>
                  <a:sym typeface="Manrope"/>
                </a:rPr>
                <a:t> </a:t>
              </a:r>
              <a:r>
                <a:rPr lang="en" sz="2000" b="1" err="1">
                  <a:solidFill>
                    <a:srgbClr val="1EC1A1"/>
                  </a:solidFill>
                  <a:latin typeface="Century Gothic"/>
                  <a:sym typeface="Manrope"/>
                </a:rPr>
                <a:t>savietojami</a:t>
              </a:r>
              <a:r>
                <a:rPr lang="en" sz="1600">
                  <a:solidFill>
                    <a:schemeClr val="bg1"/>
                  </a:solidFill>
                  <a:latin typeface="Century Gothic"/>
                  <a:sym typeface="Manrope"/>
                </a:rPr>
                <a:t> </a:t>
              </a:r>
              <a:r>
                <a:rPr lang="en" sz="1600" err="1">
                  <a:solidFill>
                    <a:schemeClr val="bg1"/>
                  </a:solidFill>
                  <a:latin typeface="Century Gothic"/>
                  <a:sym typeface="Manrope"/>
                </a:rPr>
                <a:t>ar</a:t>
              </a:r>
              <a:r>
                <a:rPr lang="en" sz="1600">
                  <a:solidFill>
                    <a:schemeClr val="bg1"/>
                  </a:solidFill>
                  <a:latin typeface="Century Gothic"/>
                  <a:sym typeface="Manrope"/>
                </a:rPr>
                <a:t> </a:t>
              </a:r>
              <a:r>
                <a:rPr lang="en" sz="1600" err="1">
                  <a:solidFill>
                    <a:schemeClr val="bg1"/>
                  </a:solidFill>
                  <a:latin typeface="Century Gothic"/>
                  <a:sym typeface="Manrope"/>
                </a:rPr>
                <a:t>citām</a:t>
              </a:r>
              <a:r>
                <a:rPr lang="en" sz="1600">
                  <a:solidFill>
                    <a:schemeClr val="bg1"/>
                  </a:solidFill>
                  <a:latin typeface="Century Gothic"/>
                  <a:sym typeface="Manrope"/>
                </a:rPr>
                <a:t> </a:t>
              </a:r>
              <a:r>
                <a:rPr lang="en" sz="1600" err="1">
                  <a:solidFill>
                    <a:schemeClr val="bg1"/>
                  </a:solidFill>
                  <a:latin typeface="Century Gothic"/>
                  <a:sym typeface="Manrope"/>
                </a:rPr>
                <a:t>sistēmām</a:t>
              </a:r>
              <a:r>
                <a:rPr lang="en" sz="1600">
                  <a:solidFill>
                    <a:schemeClr val="bg1"/>
                  </a:solidFill>
                  <a:latin typeface="Century Gothic"/>
                  <a:sym typeface="Manrope"/>
                </a:rPr>
                <a:t> un datu </a:t>
              </a:r>
              <a:r>
                <a:rPr lang="en" sz="1600" err="1">
                  <a:solidFill>
                    <a:schemeClr val="bg1"/>
                  </a:solidFill>
                  <a:latin typeface="Century Gothic"/>
                  <a:sym typeface="Manrope"/>
                </a:rPr>
                <a:t>kopām</a:t>
              </a:r>
              <a:r>
                <a:rPr lang="en" sz="1600">
                  <a:solidFill>
                    <a:schemeClr val="bg1"/>
                  </a:solidFill>
                  <a:latin typeface="Century Gothic"/>
                  <a:sym typeface="Manrope"/>
                </a:rPr>
                <a:t> </a:t>
              </a:r>
              <a:endParaRPr lang="en-US" sz="1600">
                <a:solidFill>
                  <a:schemeClr val="bg1"/>
                </a:solidFill>
                <a:latin typeface="Century Gothic"/>
              </a:endParaRPr>
            </a:p>
          </p:txBody>
        </p:sp>
      </p:grpSp>
      <p:grpSp>
        <p:nvGrpSpPr>
          <p:cNvPr id="12" name="Google Shape;818;p51">
            <a:extLst>
              <a:ext uri="{FF2B5EF4-FFF2-40B4-BE49-F238E27FC236}">
                <a16:creationId xmlns:a16="http://schemas.microsoft.com/office/drawing/2014/main" id="{7458C00E-8411-C1E3-903E-E4B68E3CF366}"/>
              </a:ext>
            </a:extLst>
          </p:cNvPr>
          <p:cNvGrpSpPr/>
          <p:nvPr/>
        </p:nvGrpSpPr>
        <p:grpSpPr>
          <a:xfrm>
            <a:off x="1881805" y="2824458"/>
            <a:ext cx="4272704" cy="1098180"/>
            <a:chOff x="1580768" y="1527987"/>
            <a:chExt cx="5871926" cy="1717395"/>
          </a:xfrm>
        </p:grpSpPr>
        <p:sp>
          <p:nvSpPr>
            <p:cNvPr id="21" name="Google Shape;819;p51">
              <a:extLst>
                <a:ext uri="{FF2B5EF4-FFF2-40B4-BE49-F238E27FC236}">
                  <a16:creationId xmlns:a16="http://schemas.microsoft.com/office/drawing/2014/main" id="{7B810E45-2CD8-48AC-7343-2825E649E2E6}"/>
                </a:ext>
              </a:extLst>
            </p:cNvPr>
            <p:cNvSpPr txBox="1"/>
            <p:nvPr/>
          </p:nvSpPr>
          <p:spPr>
            <a:xfrm>
              <a:off x="1580768" y="1527987"/>
              <a:ext cx="5867618" cy="541435"/>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800" b="1" err="1">
                  <a:solidFill>
                    <a:schemeClr val="bg1"/>
                  </a:solidFill>
                  <a:latin typeface="Century Gothic"/>
                  <a:sym typeface="Manrope"/>
                </a:rPr>
                <a:t>Accesible</a:t>
              </a:r>
              <a:endParaRPr err="1">
                <a:solidFill>
                  <a:schemeClr val="bg1"/>
                </a:solidFill>
                <a:latin typeface="Century Gothic" panose="020B0502020202020204" pitchFamily="34" charset="0"/>
              </a:endParaRPr>
            </a:p>
          </p:txBody>
        </p:sp>
        <p:sp>
          <p:nvSpPr>
            <p:cNvPr id="22" name="Google Shape;820;p51">
              <a:extLst>
                <a:ext uri="{FF2B5EF4-FFF2-40B4-BE49-F238E27FC236}">
                  <a16:creationId xmlns:a16="http://schemas.microsoft.com/office/drawing/2014/main" id="{0A4008F5-7EFA-37B5-526D-6855F0EA92DE}"/>
                </a:ext>
              </a:extLst>
            </p:cNvPr>
            <p:cNvSpPr txBox="1"/>
            <p:nvPr/>
          </p:nvSpPr>
          <p:spPr>
            <a:xfrm>
              <a:off x="1580782" y="1993500"/>
              <a:ext cx="5871912" cy="1251882"/>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32000"/>
                </a:lnSpc>
              </a:pPr>
              <a:r>
                <a:rPr lang="en" sz="1600">
                  <a:solidFill>
                    <a:schemeClr val="bg1"/>
                  </a:solidFill>
                  <a:latin typeface="Century Gothic"/>
                  <a:sym typeface="Manrope"/>
                </a:rPr>
                <a:t>Dati </a:t>
              </a:r>
              <a:r>
                <a:rPr lang="en" sz="1600" err="1">
                  <a:solidFill>
                    <a:schemeClr val="bg1"/>
                  </a:solidFill>
                  <a:latin typeface="Century Gothic"/>
                  <a:sym typeface="Manrope"/>
                </a:rPr>
                <a:t>ir</a:t>
              </a:r>
              <a:r>
                <a:rPr lang="en" sz="1600">
                  <a:solidFill>
                    <a:schemeClr val="bg1"/>
                  </a:solidFill>
                  <a:latin typeface="Century Gothic"/>
                  <a:sym typeface="Manrope"/>
                </a:rPr>
                <a:t> </a:t>
              </a:r>
              <a:r>
                <a:rPr lang="en" sz="2000" b="1" err="1">
                  <a:solidFill>
                    <a:srgbClr val="1EC1A1"/>
                  </a:solidFill>
                  <a:latin typeface="Century Gothic"/>
                  <a:sym typeface="Manrope"/>
                </a:rPr>
                <a:t>pieejami</a:t>
              </a:r>
              <a:r>
                <a:rPr lang="en" sz="1600">
                  <a:solidFill>
                    <a:schemeClr val="bg1"/>
                  </a:solidFill>
                  <a:latin typeface="Century Gothic"/>
                  <a:sym typeface="Manrope"/>
                </a:rPr>
                <a:t>, un </a:t>
              </a:r>
              <a:r>
                <a:rPr lang="en" sz="1600" err="1">
                  <a:solidFill>
                    <a:schemeClr val="bg1"/>
                  </a:solidFill>
                  <a:latin typeface="Century Gothic"/>
                  <a:sym typeface="Manrope"/>
                </a:rPr>
                <a:t>piekļuves</a:t>
              </a:r>
              <a:r>
                <a:rPr lang="en" sz="1600">
                  <a:solidFill>
                    <a:schemeClr val="bg1"/>
                  </a:solidFill>
                  <a:latin typeface="Century Gothic"/>
                  <a:sym typeface="Manrope"/>
                </a:rPr>
                <a:t> </a:t>
              </a:r>
              <a:r>
                <a:rPr lang="en" sz="1600" err="1">
                  <a:solidFill>
                    <a:schemeClr val="bg1"/>
                  </a:solidFill>
                  <a:latin typeface="Century Gothic"/>
                  <a:sym typeface="Manrope"/>
                </a:rPr>
                <a:t>nosacījumi</a:t>
              </a:r>
              <a:r>
                <a:rPr lang="en" sz="1600">
                  <a:solidFill>
                    <a:schemeClr val="bg1"/>
                  </a:solidFill>
                  <a:latin typeface="Century Gothic"/>
                  <a:sym typeface="Manrope"/>
                </a:rPr>
                <a:t> </a:t>
              </a:r>
              <a:r>
                <a:rPr lang="en" sz="1600" err="1">
                  <a:solidFill>
                    <a:schemeClr val="bg1"/>
                  </a:solidFill>
                  <a:latin typeface="Century Gothic"/>
                  <a:sym typeface="Manrope"/>
                </a:rPr>
                <a:t>ir</a:t>
              </a:r>
              <a:r>
                <a:rPr lang="en" sz="1600">
                  <a:solidFill>
                    <a:schemeClr val="bg1"/>
                  </a:solidFill>
                  <a:latin typeface="Century Gothic"/>
                  <a:sym typeface="Manrope"/>
                </a:rPr>
                <a:t> </a:t>
              </a:r>
              <a:r>
                <a:rPr lang="en" sz="1600" err="1">
                  <a:solidFill>
                    <a:schemeClr val="bg1"/>
                  </a:solidFill>
                  <a:latin typeface="Century Gothic"/>
                  <a:sym typeface="Manrope"/>
                </a:rPr>
                <a:t>skaidri</a:t>
              </a:r>
              <a:r>
                <a:rPr lang="en" sz="1600">
                  <a:solidFill>
                    <a:schemeClr val="bg1"/>
                  </a:solidFill>
                  <a:latin typeface="Century Gothic"/>
                  <a:sym typeface="Manrope"/>
                </a:rPr>
                <a:t> </a:t>
              </a:r>
              <a:r>
                <a:rPr lang="en" sz="1600" err="1">
                  <a:solidFill>
                    <a:schemeClr val="bg1"/>
                  </a:solidFill>
                  <a:latin typeface="Century Gothic"/>
                  <a:sym typeface="Manrope"/>
                </a:rPr>
                <a:t>norādīti</a:t>
              </a:r>
              <a:endParaRPr lang="en-US" sz="1600">
                <a:solidFill>
                  <a:schemeClr val="bg1"/>
                </a:solidFill>
                <a:latin typeface="Century Gothic"/>
              </a:endParaRPr>
            </a:p>
          </p:txBody>
        </p:sp>
      </p:grpSp>
      <p:grpSp>
        <p:nvGrpSpPr>
          <p:cNvPr id="13" name="Google Shape;821;p51">
            <a:extLst>
              <a:ext uri="{FF2B5EF4-FFF2-40B4-BE49-F238E27FC236}">
                <a16:creationId xmlns:a16="http://schemas.microsoft.com/office/drawing/2014/main" id="{D3725953-D7F5-7975-12EE-135361C1A964}"/>
              </a:ext>
            </a:extLst>
          </p:cNvPr>
          <p:cNvGrpSpPr/>
          <p:nvPr/>
        </p:nvGrpSpPr>
        <p:grpSpPr>
          <a:xfrm>
            <a:off x="1881805" y="5358045"/>
            <a:ext cx="4378857" cy="1088429"/>
            <a:chOff x="1580768" y="4014540"/>
            <a:chExt cx="2942713" cy="1674358"/>
          </a:xfrm>
        </p:grpSpPr>
        <p:sp>
          <p:nvSpPr>
            <p:cNvPr id="19" name="Google Shape;822;p51">
              <a:extLst>
                <a:ext uri="{FF2B5EF4-FFF2-40B4-BE49-F238E27FC236}">
                  <a16:creationId xmlns:a16="http://schemas.microsoft.com/office/drawing/2014/main" id="{FB07DA15-0A8C-A7FF-C1F6-67393A4617F7}"/>
                </a:ext>
              </a:extLst>
            </p:cNvPr>
            <p:cNvSpPr txBox="1"/>
            <p:nvPr/>
          </p:nvSpPr>
          <p:spPr>
            <a:xfrm>
              <a:off x="1580768" y="4014540"/>
              <a:ext cx="2896453" cy="532596"/>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800" b="1">
                  <a:solidFill>
                    <a:srgbClr val="FFFFFF"/>
                  </a:solidFill>
                  <a:latin typeface="Century Gothic"/>
                  <a:sym typeface="Manrope"/>
                </a:rPr>
                <a:t>Reusable</a:t>
              </a:r>
              <a:endParaRPr>
                <a:solidFill>
                  <a:srgbClr val="FFFFFF"/>
                </a:solidFill>
                <a:latin typeface="Century Gothic" panose="020B0502020202020204" pitchFamily="34" charset="0"/>
              </a:endParaRPr>
            </a:p>
          </p:txBody>
        </p:sp>
        <p:sp>
          <p:nvSpPr>
            <p:cNvPr id="20" name="Google Shape;823;p51">
              <a:extLst>
                <a:ext uri="{FF2B5EF4-FFF2-40B4-BE49-F238E27FC236}">
                  <a16:creationId xmlns:a16="http://schemas.microsoft.com/office/drawing/2014/main" id="{3DB91A3E-2213-9989-7EC6-C07B67D425C4}"/>
                </a:ext>
              </a:extLst>
            </p:cNvPr>
            <p:cNvSpPr txBox="1"/>
            <p:nvPr/>
          </p:nvSpPr>
          <p:spPr>
            <a:xfrm>
              <a:off x="1580781" y="4457453"/>
              <a:ext cx="2942700" cy="1231445"/>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32000"/>
                </a:lnSpc>
              </a:pPr>
              <a:r>
                <a:rPr lang="en" sz="1600">
                  <a:solidFill>
                    <a:schemeClr val="bg1"/>
                  </a:solidFill>
                  <a:latin typeface="Century Gothic"/>
                  <a:sym typeface="Manrope"/>
                </a:rPr>
                <a:t>Dati </a:t>
              </a:r>
              <a:r>
                <a:rPr lang="en" sz="1600" err="1">
                  <a:solidFill>
                    <a:schemeClr val="bg1"/>
                  </a:solidFill>
                  <a:latin typeface="Century Gothic"/>
                  <a:sym typeface="Manrope"/>
                </a:rPr>
                <a:t>ir</a:t>
              </a:r>
              <a:r>
                <a:rPr lang="en" sz="1600">
                  <a:solidFill>
                    <a:schemeClr val="bg1"/>
                  </a:solidFill>
                  <a:latin typeface="Century Gothic"/>
                  <a:sym typeface="Manrope"/>
                </a:rPr>
                <a:t> </a:t>
              </a:r>
              <a:r>
                <a:rPr lang="en" sz="1600" err="1">
                  <a:solidFill>
                    <a:schemeClr val="bg1"/>
                  </a:solidFill>
                  <a:latin typeface="Century Gothic"/>
                  <a:sym typeface="Manrope"/>
                </a:rPr>
                <a:t>sagatavoti</a:t>
              </a:r>
              <a:r>
                <a:rPr lang="en" sz="1600">
                  <a:solidFill>
                    <a:schemeClr val="bg1"/>
                  </a:solidFill>
                  <a:latin typeface="Century Gothic"/>
                  <a:sym typeface="Manrope"/>
                </a:rPr>
                <a:t> </a:t>
              </a:r>
              <a:r>
                <a:rPr lang="en" sz="1600" err="1">
                  <a:solidFill>
                    <a:schemeClr val="bg1"/>
                  </a:solidFill>
                  <a:latin typeface="Century Gothic"/>
                  <a:sym typeface="Manrope"/>
                </a:rPr>
                <a:t>tā</a:t>
              </a:r>
              <a:r>
                <a:rPr lang="en" sz="1600">
                  <a:solidFill>
                    <a:schemeClr val="bg1"/>
                  </a:solidFill>
                  <a:latin typeface="Century Gothic"/>
                  <a:sym typeface="Manrope"/>
                </a:rPr>
                <a:t>, lai </a:t>
              </a:r>
              <a:r>
                <a:rPr lang="en" sz="1600" err="1">
                  <a:solidFill>
                    <a:schemeClr val="bg1"/>
                  </a:solidFill>
                  <a:latin typeface="Century Gothic"/>
                  <a:sym typeface="Manrope"/>
                </a:rPr>
                <a:t>tos</a:t>
              </a:r>
              <a:r>
                <a:rPr lang="en" sz="1600">
                  <a:solidFill>
                    <a:schemeClr val="bg1"/>
                  </a:solidFill>
                  <a:latin typeface="Century Gothic"/>
                  <a:sym typeface="Manrope"/>
                </a:rPr>
                <a:t> </a:t>
              </a:r>
              <a:r>
                <a:rPr lang="en" sz="1600" err="1">
                  <a:solidFill>
                    <a:schemeClr val="bg1"/>
                  </a:solidFill>
                  <a:latin typeface="Century Gothic"/>
                  <a:sym typeface="Manrope"/>
                </a:rPr>
                <a:t>varētu</a:t>
              </a:r>
              <a:r>
                <a:rPr lang="en" sz="1600">
                  <a:solidFill>
                    <a:schemeClr val="bg1"/>
                  </a:solidFill>
                  <a:latin typeface="Century Gothic"/>
                  <a:sym typeface="Manrope"/>
                </a:rPr>
                <a:t> </a:t>
              </a:r>
              <a:r>
                <a:rPr lang="en" sz="2000" b="1" err="1">
                  <a:solidFill>
                    <a:srgbClr val="1EC1A1"/>
                  </a:solidFill>
                  <a:latin typeface="Century Gothic"/>
                  <a:sym typeface="Manrope"/>
                </a:rPr>
                <a:t>atkārtoti</a:t>
              </a:r>
              <a:r>
                <a:rPr lang="en" sz="1600" b="1">
                  <a:solidFill>
                    <a:srgbClr val="1EC1A1"/>
                  </a:solidFill>
                  <a:latin typeface="Century Gothic"/>
                  <a:sym typeface="Manrope"/>
                </a:rPr>
                <a:t> </a:t>
              </a:r>
              <a:r>
                <a:rPr lang="en" sz="2000" b="1" err="1">
                  <a:solidFill>
                    <a:srgbClr val="1EC1A1"/>
                  </a:solidFill>
                  <a:latin typeface="Century Gothic"/>
                  <a:sym typeface="Manrope"/>
                </a:rPr>
                <a:t>izmantot</a:t>
              </a:r>
              <a:r>
                <a:rPr lang="en" sz="1600" b="1">
                  <a:solidFill>
                    <a:schemeClr val="bg1"/>
                  </a:solidFill>
                  <a:latin typeface="Century Gothic"/>
                  <a:sym typeface="Manrope"/>
                </a:rPr>
                <a:t> </a:t>
              </a:r>
              <a:r>
                <a:rPr lang="en" sz="1600" err="1">
                  <a:solidFill>
                    <a:schemeClr val="bg1"/>
                  </a:solidFill>
                  <a:latin typeface="Century Gothic"/>
                  <a:sym typeface="Manrope"/>
                </a:rPr>
                <a:t>nākotnē</a:t>
              </a:r>
              <a:r>
                <a:rPr lang="en" sz="1600">
                  <a:solidFill>
                    <a:schemeClr val="bg1"/>
                  </a:solidFill>
                  <a:latin typeface="Century Gothic"/>
                  <a:sym typeface="Manrope"/>
                </a:rPr>
                <a:t> </a:t>
              </a:r>
              <a:endParaRPr lang="en-US" sz="1600">
                <a:solidFill>
                  <a:schemeClr val="bg1"/>
                </a:solidFill>
                <a:latin typeface="Century Gothic"/>
              </a:endParaRPr>
            </a:p>
          </p:txBody>
        </p:sp>
      </p:grpSp>
      <p:sp>
        <p:nvSpPr>
          <p:cNvPr id="14" name="Google Shape;824;p51">
            <a:extLst>
              <a:ext uri="{FF2B5EF4-FFF2-40B4-BE49-F238E27FC236}">
                <a16:creationId xmlns:a16="http://schemas.microsoft.com/office/drawing/2014/main" id="{DE6213BC-11B8-57F2-26E3-9CFF58D7D917}"/>
              </a:ext>
            </a:extLst>
          </p:cNvPr>
          <p:cNvSpPr txBox="1"/>
          <p:nvPr/>
        </p:nvSpPr>
        <p:spPr>
          <a:xfrm>
            <a:off x="987020" y="1594710"/>
            <a:ext cx="961318" cy="1177215"/>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7200" b="1">
                <a:solidFill>
                  <a:schemeClr val="lt1"/>
                </a:solidFill>
                <a:latin typeface="Century Gothic"/>
              </a:rPr>
              <a:t>F</a:t>
            </a:r>
          </a:p>
        </p:txBody>
      </p:sp>
      <p:sp>
        <p:nvSpPr>
          <p:cNvPr id="15" name="Google Shape;825;p51">
            <a:extLst>
              <a:ext uri="{FF2B5EF4-FFF2-40B4-BE49-F238E27FC236}">
                <a16:creationId xmlns:a16="http://schemas.microsoft.com/office/drawing/2014/main" id="{92BD750F-19F3-EF6A-0E4A-89866A19758D}"/>
              </a:ext>
            </a:extLst>
          </p:cNvPr>
          <p:cNvSpPr txBox="1"/>
          <p:nvPr/>
        </p:nvSpPr>
        <p:spPr>
          <a:xfrm>
            <a:off x="936874" y="4024983"/>
            <a:ext cx="954383" cy="1177215"/>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7200" b="1">
                <a:solidFill>
                  <a:schemeClr val="bg1"/>
                </a:solidFill>
                <a:latin typeface="Century Gothic"/>
              </a:rPr>
              <a:t>I</a:t>
            </a:r>
          </a:p>
        </p:txBody>
      </p:sp>
      <p:sp>
        <p:nvSpPr>
          <p:cNvPr id="16" name="Google Shape;826;p51">
            <a:extLst>
              <a:ext uri="{FF2B5EF4-FFF2-40B4-BE49-F238E27FC236}">
                <a16:creationId xmlns:a16="http://schemas.microsoft.com/office/drawing/2014/main" id="{D009600B-DDC6-240A-357F-507D9F7D06CC}"/>
              </a:ext>
            </a:extLst>
          </p:cNvPr>
          <p:cNvSpPr txBox="1"/>
          <p:nvPr/>
        </p:nvSpPr>
        <p:spPr>
          <a:xfrm>
            <a:off x="870170" y="2824301"/>
            <a:ext cx="1148917" cy="1177215"/>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7200" b="1">
                <a:solidFill>
                  <a:schemeClr val="bg1"/>
                </a:solidFill>
                <a:latin typeface="Century Gothic"/>
              </a:rPr>
              <a:t>A</a:t>
            </a:r>
          </a:p>
        </p:txBody>
      </p:sp>
      <p:sp>
        <p:nvSpPr>
          <p:cNvPr id="17" name="Google Shape;827;p51">
            <a:extLst>
              <a:ext uri="{FF2B5EF4-FFF2-40B4-BE49-F238E27FC236}">
                <a16:creationId xmlns:a16="http://schemas.microsoft.com/office/drawing/2014/main" id="{A120A921-1A79-F980-CA85-9A51FAE925AF}"/>
              </a:ext>
            </a:extLst>
          </p:cNvPr>
          <p:cNvSpPr txBox="1"/>
          <p:nvPr/>
        </p:nvSpPr>
        <p:spPr>
          <a:xfrm>
            <a:off x="809556" y="5328176"/>
            <a:ext cx="1139510" cy="1177215"/>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7200" b="1">
                <a:solidFill>
                  <a:schemeClr val="bg1"/>
                </a:solidFill>
                <a:latin typeface="Century Gothic"/>
              </a:rPr>
              <a:t>R</a:t>
            </a:r>
          </a:p>
        </p:txBody>
      </p:sp>
      <p:sp>
        <p:nvSpPr>
          <p:cNvPr id="18" name="Text Placeholder 1">
            <a:extLst>
              <a:ext uri="{FF2B5EF4-FFF2-40B4-BE49-F238E27FC236}">
                <a16:creationId xmlns:a16="http://schemas.microsoft.com/office/drawing/2014/main" id="{9CC284BD-4B85-89E0-0918-5583BEE76B67}"/>
              </a:ext>
            </a:extLst>
          </p:cNvPr>
          <p:cNvSpPr txBox="1">
            <a:spLocks/>
          </p:cNvSpPr>
          <p:nvPr/>
        </p:nvSpPr>
        <p:spPr>
          <a:xfrm>
            <a:off x="7350330" y="2562017"/>
            <a:ext cx="3612701" cy="3473928"/>
          </a:xfrm>
          <a:prstGeom prst="rect">
            <a:avLst/>
          </a:prstGeom>
        </p:spPr>
        <p:txBody>
          <a:bodyPr lIns="91440" tIns="45720" rIns="91440" bIns="45720" anchor="t"/>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a:solidFill>
                  <a:schemeClr val="tx1"/>
                </a:solidFill>
                <a:latin typeface="Century Gothic"/>
              </a:rPr>
              <a:t>FAIR </a:t>
            </a:r>
            <a:r>
              <a:rPr lang="en-GB" sz="3200" b="1" err="1">
                <a:solidFill>
                  <a:schemeClr val="tx1"/>
                </a:solidFill>
                <a:latin typeface="Century Gothic"/>
              </a:rPr>
              <a:t>vadmotīvs</a:t>
            </a:r>
            <a:r>
              <a:rPr lang="en-GB" sz="3200" b="1">
                <a:solidFill>
                  <a:schemeClr val="tx1"/>
                </a:solidFill>
                <a:latin typeface="Century Gothic"/>
              </a:rPr>
              <a:t>:</a:t>
            </a:r>
            <a:r>
              <a:rPr lang="en-GB" sz="3200">
                <a:solidFill>
                  <a:schemeClr val="tx1"/>
                </a:solidFill>
                <a:latin typeface="Century Gothic"/>
              </a:rPr>
              <a:t> </a:t>
            </a:r>
            <a:endParaRPr lang="en-GB" sz="3200" i="1">
              <a:solidFill>
                <a:schemeClr val="tx1"/>
              </a:solidFill>
              <a:latin typeface="Century Gothic"/>
            </a:endParaRPr>
          </a:p>
          <a:p>
            <a:endParaRPr lang="en-GB" sz="3200" i="1">
              <a:solidFill>
                <a:schemeClr val="tx1"/>
              </a:solidFill>
              <a:latin typeface="Century Gothic"/>
            </a:endParaRPr>
          </a:p>
          <a:p>
            <a:r>
              <a:rPr lang="en-GB" sz="2800" i="1">
                <a:solidFill>
                  <a:schemeClr val="tx1"/>
                </a:solidFill>
                <a:latin typeface="Century Gothic"/>
              </a:rPr>
              <a:t>tik </a:t>
            </a:r>
            <a:r>
              <a:rPr lang="en-GB" sz="2800" i="1" err="1">
                <a:solidFill>
                  <a:schemeClr val="tx1"/>
                </a:solidFill>
                <a:latin typeface="Century Gothic"/>
              </a:rPr>
              <a:t>atvērti</a:t>
            </a:r>
            <a:r>
              <a:rPr lang="en-GB" sz="2800" i="1">
                <a:solidFill>
                  <a:schemeClr val="tx1"/>
                </a:solidFill>
                <a:latin typeface="Century Gothic"/>
              </a:rPr>
              <a:t>, </a:t>
            </a:r>
            <a:br>
              <a:rPr lang="en-GB" sz="2800" i="1">
                <a:solidFill>
                  <a:schemeClr val="tx1"/>
                </a:solidFill>
                <a:latin typeface="Century Gothic"/>
              </a:rPr>
            </a:br>
            <a:r>
              <a:rPr lang="en-GB" sz="2800" i="1" err="1">
                <a:solidFill>
                  <a:schemeClr val="tx1"/>
                </a:solidFill>
                <a:latin typeface="Century Gothic"/>
              </a:rPr>
              <a:t>cik</a:t>
            </a:r>
            <a:r>
              <a:rPr lang="en-GB" sz="2800" i="1">
                <a:solidFill>
                  <a:schemeClr val="tx1"/>
                </a:solidFill>
                <a:latin typeface="Century Gothic"/>
              </a:rPr>
              <a:t> </a:t>
            </a:r>
            <a:r>
              <a:rPr lang="en-GB" sz="2800" i="1" err="1">
                <a:solidFill>
                  <a:schemeClr val="tx1"/>
                </a:solidFill>
                <a:latin typeface="Century Gothic"/>
              </a:rPr>
              <a:t>iespējams</a:t>
            </a:r>
            <a:r>
              <a:rPr lang="en-GB" sz="2800" i="1">
                <a:solidFill>
                  <a:schemeClr val="tx1"/>
                </a:solidFill>
                <a:latin typeface="Century Gothic"/>
              </a:rPr>
              <a:t>; </a:t>
            </a:r>
          </a:p>
          <a:p>
            <a:r>
              <a:rPr lang="en-GB" sz="2800" i="1">
                <a:solidFill>
                  <a:schemeClr val="tx1"/>
                </a:solidFill>
                <a:latin typeface="Century Gothic"/>
              </a:rPr>
              <a:t>tik </a:t>
            </a:r>
            <a:r>
              <a:rPr lang="en-GB" sz="2800" i="1" err="1">
                <a:solidFill>
                  <a:schemeClr val="tx1"/>
                </a:solidFill>
                <a:latin typeface="Century Gothic"/>
              </a:rPr>
              <a:t>slēgti</a:t>
            </a:r>
            <a:r>
              <a:rPr lang="en-GB" sz="2800" i="1">
                <a:solidFill>
                  <a:schemeClr val="tx1"/>
                </a:solidFill>
                <a:latin typeface="Century Gothic"/>
              </a:rPr>
              <a:t>, </a:t>
            </a:r>
            <a:br>
              <a:rPr lang="en-GB" sz="2800" i="1">
                <a:solidFill>
                  <a:schemeClr val="tx1"/>
                </a:solidFill>
                <a:latin typeface="Century Gothic"/>
              </a:rPr>
            </a:br>
            <a:r>
              <a:rPr lang="en-GB" sz="2800" i="1" err="1">
                <a:solidFill>
                  <a:schemeClr val="tx1"/>
                </a:solidFill>
                <a:latin typeface="Century Gothic"/>
              </a:rPr>
              <a:t>cik</a:t>
            </a:r>
            <a:r>
              <a:rPr lang="en-GB" sz="2800" i="1">
                <a:solidFill>
                  <a:schemeClr val="tx1"/>
                </a:solidFill>
                <a:latin typeface="Century Gothic"/>
              </a:rPr>
              <a:t> </a:t>
            </a:r>
            <a:r>
              <a:rPr lang="en-GB" sz="2800" i="1" err="1">
                <a:solidFill>
                  <a:schemeClr val="tx1"/>
                </a:solidFill>
                <a:latin typeface="Century Gothic"/>
              </a:rPr>
              <a:t>nepieciešams</a:t>
            </a:r>
            <a:endParaRPr lang="en-GB" sz="2800" i="1">
              <a:solidFill>
                <a:schemeClr val="tx1"/>
              </a:solidFill>
              <a:latin typeface="Century Gothic"/>
            </a:endParaRPr>
          </a:p>
        </p:txBody>
      </p:sp>
      <p:sp>
        <p:nvSpPr>
          <p:cNvPr id="2" name="Slide Number Placeholder 2">
            <a:extLst>
              <a:ext uri="{FF2B5EF4-FFF2-40B4-BE49-F238E27FC236}">
                <a16:creationId xmlns:a16="http://schemas.microsoft.com/office/drawing/2014/main" id="{2B158AB0-90CA-64A1-D8A4-9ADF9BCBB3B8}"/>
              </a:ext>
            </a:extLst>
          </p:cNvPr>
          <p:cNvSpPr txBox="1">
            <a:spLocks/>
          </p:cNvSpPr>
          <p:nvPr/>
        </p:nvSpPr>
        <p:spPr>
          <a:xfrm>
            <a:off x="9271767" y="6432721"/>
            <a:ext cx="2743200" cy="365125"/>
          </a:xfrm>
          <a:prstGeom prst="rect">
            <a:avLst/>
          </a:prstGeom>
        </p:spPr>
        <p:txBody>
          <a:bodyPr anchor="ctr"/>
          <a:lstStyle>
            <a:defPPr>
              <a:defRPr lang="en-US"/>
            </a:defPPr>
            <a:lvl1pPr marL="0" algn="r" defTabSz="914400" rtl="0" eaLnBrk="1" latinLnBrk="0" hangingPunct="1">
              <a:defRPr sz="14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601B39-CAEF-4CA5-A566-6BD4B014077A}" type="slidenum">
              <a:rPr lang="lv-LV" smtClean="0"/>
              <a:pPr/>
              <a:t>4</a:t>
            </a:fld>
            <a:endParaRPr lang="lv-LV"/>
          </a:p>
        </p:txBody>
      </p:sp>
      <p:sp>
        <p:nvSpPr>
          <p:cNvPr id="28" name="Rectangle 27">
            <a:extLst>
              <a:ext uri="{FF2B5EF4-FFF2-40B4-BE49-F238E27FC236}">
                <a16:creationId xmlns:a16="http://schemas.microsoft.com/office/drawing/2014/main" id="{CD09F9A9-3A6C-DCD2-67BF-6A9BC73B8A55}"/>
              </a:ext>
            </a:extLst>
          </p:cNvPr>
          <p:cNvSpPr/>
          <p:nvPr/>
        </p:nvSpPr>
        <p:spPr>
          <a:xfrm>
            <a:off x="10573797" y="724141"/>
            <a:ext cx="1440180" cy="14149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sp>
        <p:nvSpPr>
          <p:cNvPr id="29" name="Rectangle 28">
            <a:extLst>
              <a:ext uri="{FF2B5EF4-FFF2-40B4-BE49-F238E27FC236}">
                <a16:creationId xmlns:a16="http://schemas.microsoft.com/office/drawing/2014/main" id="{7D6F0C39-4D14-64B6-0D5B-DFF9E60231CA}"/>
              </a:ext>
            </a:extLst>
          </p:cNvPr>
          <p:cNvSpPr/>
          <p:nvPr/>
        </p:nvSpPr>
        <p:spPr>
          <a:xfrm>
            <a:off x="11107942" y="1681634"/>
            <a:ext cx="1440180" cy="141491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sp>
        <p:nvSpPr>
          <p:cNvPr id="3" name="Title 1">
            <a:extLst>
              <a:ext uri="{FF2B5EF4-FFF2-40B4-BE49-F238E27FC236}">
                <a16:creationId xmlns:a16="http://schemas.microsoft.com/office/drawing/2014/main" id="{0FDE8EC5-3D05-2E71-4E49-29139FAC2929}"/>
              </a:ext>
            </a:extLst>
          </p:cNvPr>
          <p:cNvSpPr>
            <a:spLocks noGrp="1"/>
          </p:cNvSpPr>
          <p:nvPr>
            <p:ph type="title"/>
          </p:nvPr>
        </p:nvSpPr>
        <p:spPr>
          <a:xfrm>
            <a:off x="520700" y="406746"/>
            <a:ext cx="11150600" cy="1460500"/>
          </a:xfrm>
        </p:spPr>
        <p:txBody>
          <a:bodyPr>
            <a:normAutofit/>
          </a:bodyPr>
          <a:lstStyle/>
          <a:p>
            <a:r>
              <a:rPr lang="en-US" i="1"/>
              <a:t>FAIR</a:t>
            </a:r>
            <a:r>
              <a:rPr lang="en-US"/>
              <a:t> – lai datus var </a:t>
            </a:r>
            <a:r>
              <a:rPr lang="en-US" err="1"/>
              <a:t>atkārtoti</a:t>
            </a:r>
            <a:r>
              <a:rPr lang="en-US"/>
              <a:t> </a:t>
            </a:r>
            <a:r>
              <a:rPr lang="en-US" err="1"/>
              <a:t>izmantot</a:t>
            </a:r>
            <a:br>
              <a:rPr lang="en-US"/>
            </a:br>
            <a:endParaRPr lang="en-US"/>
          </a:p>
        </p:txBody>
      </p:sp>
      <p:pic>
        <p:nvPicPr>
          <p:cNvPr id="4" name="Picture 3">
            <a:extLst>
              <a:ext uri="{FF2B5EF4-FFF2-40B4-BE49-F238E27FC236}">
                <a16:creationId xmlns:a16="http://schemas.microsoft.com/office/drawing/2014/main" id="{A2DA8D6B-5B86-A9F8-F802-4D79B6C5354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938099" y="60154"/>
            <a:ext cx="1199217" cy="556897"/>
          </a:xfrm>
          <a:prstGeom prst="rect">
            <a:avLst/>
          </a:prstGeom>
        </p:spPr>
      </p:pic>
    </p:spTree>
    <p:extLst>
      <p:ext uri="{BB962C8B-B14F-4D97-AF65-F5344CB8AC3E}">
        <p14:creationId xmlns:p14="http://schemas.microsoft.com/office/powerpoint/2010/main" val="342240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3E0B7-7D96-4BEB-6AC7-499B94F3254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9B88DD6-169A-AF75-5A1B-C7CFAB10D928}"/>
              </a:ext>
            </a:extLst>
          </p:cNvPr>
          <p:cNvSpPr>
            <a:spLocks noGrp="1"/>
          </p:cNvSpPr>
          <p:nvPr>
            <p:ph type="body" sz="quarter" idx="10"/>
          </p:nvPr>
        </p:nvSpPr>
        <p:spPr>
          <a:xfrm>
            <a:off x="645942" y="1879079"/>
            <a:ext cx="10618639" cy="4740796"/>
          </a:xfrm>
        </p:spPr>
        <p:txBody>
          <a:bodyPr vert="horz" lIns="91440" tIns="45720" rIns="91440" bIns="45720" rtlCol="0" anchor="t">
            <a:normAutofit/>
          </a:bodyPr>
          <a:lstStyle/>
          <a:p>
            <a:pPr>
              <a:lnSpc>
                <a:spcPct val="100000"/>
              </a:lnSpc>
              <a:spcBef>
                <a:spcPts val="0"/>
              </a:spcBef>
              <a:spcAft>
                <a:spcPts val="1800"/>
              </a:spcAft>
            </a:pPr>
            <a:r>
              <a:rPr lang="en-GB" sz="2800">
                <a:solidFill>
                  <a:schemeClr val="tx1"/>
                </a:solidFill>
              </a:rPr>
              <a:t>DPP izveidei var lietot dažādus tiešsaistes rīkus, piemēram, </a:t>
            </a:r>
            <a:r>
              <a:rPr lang="en-GB" sz="2800" b="1">
                <a:solidFill>
                  <a:schemeClr val="tx1"/>
                </a:solidFill>
              </a:rPr>
              <a:t>Argos</a:t>
            </a:r>
            <a:r>
              <a:rPr lang="en-GB" sz="2800" dirty="0">
                <a:solidFill>
                  <a:schemeClr val="tx1"/>
                </a:solidFill>
              </a:rPr>
              <a:t> </a:t>
            </a:r>
            <a:r>
              <a:rPr lang="en-GB" sz="2800" dirty="0">
                <a:solidFill>
                  <a:schemeClr val="accent3">
                    <a:lumMod val="76000"/>
                  </a:schemeClr>
                </a:solidFill>
                <a:ea typeface="+mn-lt"/>
                <a:cs typeface="+mn-lt"/>
                <a:hlinkClick r:id="rId2">
                  <a:extLst>
                    <a:ext uri="{A12FA001-AC4F-418D-AE19-62706E023703}">
                      <ahyp:hlinkClr xmlns:ahyp="http://schemas.microsoft.com/office/drawing/2018/hyperlinkcolor" val="tx"/>
                    </a:ext>
                  </a:extLst>
                </a:hlinkClick>
              </a:rPr>
              <a:t>https://argos.openaire.eu/</a:t>
            </a:r>
            <a:r>
              <a:rPr lang="en-GB" sz="2800" dirty="0">
                <a:solidFill>
                  <a:schemeClr val="tx1"/>
                </a:solidFill>
                <a:ea typeface="+mn-lt"/>
                <a:cs typeface="+mn-lt"/>
              </a:rPr>
              <a:t> </a:t>
            </a:r>
            <a:endParaRPr lang="en-GB" sz="2800" dirty="0">
              <a:solidFill>
                <a:schemeClr val="tx1"/>
              </a:solidFill>
            </a:endParaRPr>
          </a:p>
          <a:p>
            <a:pPr lvl="1">
              <a:lnSpc>
                <a:spcPct val="100000"/>
              </a:lnSpc>
              <a:spcBef>
                <a:spcPts val="0"/>
              </a:spcBef>
              <a:spcAft>
                <a:spcPts val="1800"/>
              </a:spcAft>
            </a:pPr>
            <a:r>
              <a:rPr lang="en-GB" sz="2400">
                <a:solidFill>
                  <a:schemeClr val="tx1"/>
                </a:solidFill>
              </a:rPr>
              <a:t>Pieejama </a:t>
            </a:r>
            <a:r>
              <a:rPr lang="en-GB" sz="2400" b="1">
                <a:solidFill>
                  <a:schemeClr val="tx1"/>
                </a:solidFill>
              </a:rPr>
              <a:t>LCS FARP</a:t>
            </a:r>
            <a:r>
              <a:rPr lang="en-GB" sz="2400">
                <a:solidFill>
                  <a:schemeClr val="tx1"/>
                </a:solidFill>
              </a:rPr>
              <a:t> veidne</a:t>
            </a:r>
            <a:endParaRPr lang="en-GB" sz="2400" dirty="0">
              <a:solidFill>
                <a:schemeClr val="tx1"/>
              </a:solidFill>
            </a:endParaRPr>
          </a:p>
          <a:p>
            <a:pPr>
              <a:lnSpc>
                <a:spcPct val="100000"/>
              </a:lnSpc>
              <a:spcBef>
                <a:spcPts val="0"/>
              </a:spcBef>
              <a:spcAft>
                <a:spcPts val="1800"/>
              </a:spcAft>
            </a:pPr>
            <a:r>
              <a:rPr lang="en-GB" sz="2800">
                <a:solidFill>
                  <a:schemeClr val="tx1"/>
                </a:solidFill>
              </a:rPr>
              <a:t>Vēlams </a:t>
            </a:r>
            <a:r>
              <a:rPr lang="en-GB" sz="2800" b="1">
                <a:solidFill>
                  <a:schemeClr val="tx1"/>
                </a:solidFill>
              </a:rPr>
              <a:t>konsultēties ar datu kuratoriem</a:t>
            </a:r>
            <a:r>
              <a:rPr lang="en-GB" sz="2800">
                <a:solidFill>
                  <a:schemeClr val="tx1"/>
                </a:solidFill>
              </a:rPr>
              <a:t>, ja plānojat izmantot citu platformu DPP izveidei</a:t>
            </a:r>
          </a:p>
          <a:p>
            <a:pPr>
              <a:lnSpc>
                <a:spcPct val="100000"/>
              </a:lnSpc>
              <a:spcBef>
                <a:spcPts val="0"/>
              </a:spcBef>
              <a:spcAft>
                <a:spcPts val="1800"/>
              </a:spcAft>
            </a:pPr>
            <a:r>
              <a:rPr lang="en-GB" sz="2800">
                <a:solidFill>
                  <a:schemeClr val="tx1"/>
                </a:solidFill>
              </a:rPr>
              <a:t>DPP var publicēt </a:t>
            </a:r>
            <a:r>
              <a:rPr lang="en-GB" sz="2800" b="1" err="1">
                <a:solidFill>
                  <a:schemeClr val="tx1"/>
                </a:solidFill>
              </a:rPr>
              <a:t>Zenodo</a:t>
            </a:r>
            <a:r>
              <a:rPr lang="en-GB" sz="2800" dirty="0">
                <a:solidFill>
                  <a:schemeClr val="tx1"/>
                </a:solidFill>
              </a:rPr>
              <a:t> </a:t>
            </a:r>
            <a:r>
              <a:rPr lang="en-GB" sz="2800">
                <a:solidFill>
                  <a:schemeClr val="tx1"/>
                </a:solidFill>
              </a:rPr>
              <a:t>repozitorijā</a:t>
            </a:r>
            <a:endParaRPr lang="en-GB" sz="2800" dirty="0">
              <a:solidFill>
                <a:schemeClr val="tx1"/>
              </a:solidFill>
            </a:endParaRPr>
          </a:p>
        </p:txBody>
      </p:sp>
      <p:sp>
        <p:nvSpPr>
          <p:cNvPr id="2" name="Title 9">
            <a:extLst>
              <a:ext uri="{FF2B5EF4-FFF2-40B4-BE49-F238E27FC236}">
                <a16:creationId xmlns:a16="http://schemas.microsoft.com/office/drawing/2014/main" id="{068FACB6-8F77-F868-E3BA-8B8A883090D4}"/>
              </a:ext>
            </a:extLst>
          </p:cNvPr>
          <p:cNvSpPr txBox="1">
            <a:spLocks/>
          </p:cNvSpPr>
          <p:nvPr/>
        </p:nvSpPr>
        <p:spPr>
          <a:xfrm>
            <a:off x="593160" y="121113"/>
            <a:ext cx="9342648" cy="12296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a:ea typeface="+mj-lt"/>
                <a:cs typeface="+mj-lt"/>
              </a:rPr>
              <a:t>Rīki DPP izveidei</a:t>
            </a:r>
            <a:endParaRPr lang="en-US"/>
          </a:p>
        </p:txBody>
      </p:sp>
      <p:pic>
        <p:nvPicPr>
          <p:cNvPr id="5" name="Picture 4">
            <a:extLst>
              <a:ext uri="{FF2B5EF4-FFF2-40B4-BE49-F238E27FC236}">
                <a16:creationId xmlns:a16="http://schemas.microsoft.com/office/drawing/2014/main" id="{A40CEB59-E341-06CD-C77D-B84DE06819B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938099" y="60154"/>
            <a:ext cx="1199217" cy="556897"/>
          </a:xfrm>
          <a:prstGeom prst="rect">
            <a:avLst/>
          </a:prstGeom>
        </p:spPr>
      </p:pic>
      <p:sp>
        <p:nvSpPr>
          <p:cNvPr id="7" name="Slide Number Placeholder 2">
            <a:extLst>
              <a:ext uri="{FF2B5EF4-FFF2-40B4-BE49-F238E27FC236}">
                <a16:creationId xmlns:a16="http://schemas.microsoft.com/office/drawing/2014/main" id="{B9264453-D34C-9630-5906-3CA497C53C95}"/>
              </a:ext>
            </a:extLst>
          </p:cNvPr>
          <p:cNvSpPr>
            <a:spLocks noGrp="1"/>
          </p:cNvSpPr>
          <p:nvPr>
            <p:ph type="sldNum" sz="quarter" idx="4"/>
          </p:nvPr>
        </p:nvSpPr>
        <p:spPr>
          <a:xfrm>
            <a:off x="9271767" y="6432721"/>
            <a:ext cx="2743200" cy="365125"/>
          </a:xfrm>
        </p:spPr>
        <p:txBody>
          <a:bodyPr anchor="ctr"/>
          <a:lstStyle/>
          <a:p>
            <a:fld id="{4D601B39-CAEF-4CA5-A566-6BD4B014077A}" type="slidenum">
              <a:rPr lang="lv-LV" smtClean="0"/>
              <a:pPr/>
              <a:t>5</a:t>
            </a:fld>
            <a:endParaRPr lang="lv-LV"/>
          </a:p>
        </p:txBody>
      </p:sp>
      <p:sp>
        <p:nvSpPr>
          <p:cNvPr id="6" name="Rectangle 5">
            <a:extLst>
              <a:ext uri="{FF2B5EF4-FFF2-40B4-BE49-F238E27FC236}">
                <a16:creationId xmlns:a16="http://schemas.microsoft.com/office/drawing/2014/main" id="{EEEC382B-FFD0-5916-05C1-AAADD8FCAF0A}"/>
              </a:ext>
            </a:extLst>
          </p:cNvPr>
          <p:cNvSpPr/>
          <p:nvPr/>
        </p:nvSpPr>
        <p:spPr>
          <a:xfrm>
            <a:off x="10548974" y="3431404"/>
            <a:ext cx="1440180" cy="14149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sp>
        <p:nvSpPr>
          <p:cNvPr id="9" name="Rectangle 8">
            <a:extLst>
              <a:ext uri="{FF2B5EF4-FFF2-40B4-BE49-F238E27FC236}">
                <a16:creationId xmlns:a16="http://schemas.microsoft.com/office/drawing/2014/main" id="{5E1C5C4E-75F7-C7FA-1DD0-177B2625583E}"/>
              </a:ext>
            </a:extLst>
          </p:cNvPr>
          <p:cNvSpPr/>
          <p:nvPr/>
        </p:nvSpPr>
        <p:spPr>
          <a:xfrm>
            <a:off x="11419802" y="4754900"/>
            <a:ext cx="1440180" cy="141491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sp>
        <p:nvSpPr>
          <p:cNvPr id="8" name="Rectangle 7">
            <a:extLst>
              <a:ext uri="{FF2B5EF4-FFF2-40B4-BE49-F238E27FC236}">
                <a16:creationId xmlns:a16="http://schemas.microsoft.com/office/drawing/2014/main" id="{2F5C77F4-BF38-E8A3-79B6-38B8F3EE2A9B}"/>
              </a:ext>
            </a:extLst>
          </p:cNvPr>
          <p:cNvSpPr/>
          <p:nvPr/>
        </p:nvSpPr>
        <p:spPr>
          <a:xfrm>
            <a:off x="-637128" y="5543791"/>
            <a:ext cx="1440180" cy="14149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sp>
        <p:nvSpPr>
          <p:cNvPr id="11" name="Rectangle 10">
            <a:extLst>
              <a:ext uri="{FF2B5EF4-FFF2-40B4-BE49-F238E27FC236}">
                <a16:creationId xmlns:a16="http://schemas.microsoft.com/office/drawing/2014/main" id="{7AD7F32D-7755-0399-1090-5D961FF3D4FC}"/>
              </a:ext>
            </a:extLst>
          </p:cNvPr>
          <p:cNvSpPr/>
          <p:nvPr/>
        </p:nvSpPr>
        <p:spPr>
          <a:xfrm>
            <a:off x="-960233" y="-194791"/>
            <a:ext cx="1440180" cy="141491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algn="l"/>
            <a:endParaRPr lang="en-US">
              <a:solidFill>
                <a:schemeClr val="tx1"/>
              </a:solidFill>
            </a:endParaRPr>
          </a:p>
        </p:txBody>
      </p:sp>
    </p:spTree>
    <p:extLst>
      <p:ext uri="{BB962C8B-B14F-4D97-AF65-F5344CB8AC3E}">
        <p14:creationId xmlns:p14="http://schemas.microsoft.com/office/powerpoint/2010/main" val="82928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D14F5-2A72-D01B-E99E-07DE04B9E7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10B275-3017-E90A-9B40-63B2E59B74BD}"/>
              </a:ext>
            </a:extLst>
          </p:cNvPr>
          <p:cNvSpPr>
            <a:spLocks noGrp="1"/>
          </p:cNvSpPr>
          <p:nvPr>
            <p:ph type="title"/>
          </p:nvPr>
        </p:nvSpPr>
        <p:spPr>
          <a:xfrm>
            <a:off x="520700" y="170180"/>
            <a:ext cx="11671300" cy="1213366"/>
          </a:xfrm>
        </p:spPr>
        <p:txBody>
          <a:bodyPr/>
          <a:lstStyle/>
          <a:p>
            <a:r>
              <a:rPr lang="lv-LV"/>
              <a:t>Datu kuratoru atbalsts</a:t>
            </a:r>
          </a:p>
        </p:txBody>
      </p:sp>
      <p:sp>
        <p:nvSpPr>
          <p:cNvPr id="2" name="Rectangle 1">
            <a:extLst>
              <a:ext uri="{FF2B5EF4-FFF2-40B4-BE49-F238E27FC236}">
                <a16:creationId xmlns:a16="http://schemas.microsoft.com/office/drawing/2014/main" id="{09BF7DC8-4E2F-053C-0BD2-A4C26040EAF4}"/>
              </a:ext>
            </a:extLst>
          </p:cNvPr>
          <p:cNvSpPr/>
          <p:nvPr/>
        </p:nvSpPr>
        <p:spPr>
          <a:xfrm>
            <a:off x="8551112" y="-906378"/>
            <a:ext cx="1440180" cy="14149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C4A"/>
              </a:solidFill>
              <a:effectLst/>
              <a:uLnTx/>
              <a:uFillTx/>
              <a:latin typeface="Century Gothic"/>
              <a:ea typeface="+mn-ea"/>
              <a:cs typeface="+mn-cs"/>
            </a:endParaRPr>
          </a:p>
        </p:txBody>
      </p:sp>
      <p:sp>
        <p:nvSpPr>
          <p:cNvPr id="3" name="Rectangle 2">
            <a:extLst>
              <a:ext uri="{FF2B5EF4-FFF2-40B4-BE49-F238E27FC236}">
                <a16:creationId xmlns:a16="http://schemas.microsoft.com/office/drawing/2014/main" id="{EDDBB660-1C35-C0E5-1E19-E4FBFFD22E42}"/>
              </a:ext>
            </a:extLst>
          </p:cNvPr>
          <p:cNvSpPr/>
          <p:nvPr/>
        </p:nvSpPr>
        <p:spPr>
          <a:xfrm>
            <a:off x="9552540" y="84565"/>
            <a:ext cx="877503" cy="84794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C4A"/>
              </a:solidFill>
              <a:effectLst/>
              <a:uLnTx/>
              <a:uFillTx/>
              <a:latin typeface="Century Gothic"/>
              <a:ea typeface="+mn-ea"/>
              <a:cs typeface="+mn-cs"/>
            </a:endParaRPr>
          </a:p>
        </p:txBody>
      </p:sp>
      <p:sp>
        <p:nvSpPr>
          <p:cNvPr id="10" name="Text Placeholder 4">
            <a:extLst>
              <a:ext uri="{FF2B5EF4-FFF2-40B4-BE49-F238E27FC236}">
                <a16:creationId xmlns:a16="http://schemas.microsoft.com/office/drawing/2014/main" id="{5EAE93D0-AEA9-433B-73C6-5CDE10DD1D1C}"/>
              </a:ext>
            </a:extLst>
          </p:cNvPr>
          <p:cNvSpPr>
            <a:spLocks noGrp="1"/>
          </p:cNvSpPr>
          <p:nvPr>
            <p:ph type="body" sz="quarter" idx="10"/>
          </p:nvPr>
        </p:nvSpPr>
        <p:spPr>
          <a:xfrm>
            <a:off x="6468254" y="4646769"/>
            <a:ext cx="5227563" cy="1891256"/>
          </a:xfrm>
        </p:spPr>
        <p:txBody>
          <a:bodyPr vert="horz" lIns="91440" tIns="45720" rIns="91440" bIns="45720" rtlCol="0" anchor="t">
            <a:noAutofit/>
          </a:bodyPr>
          <a:lstStyle/>
          <a:p>
            <a:pPr marL="0" indent="0">
              <a:buNone/>
            </a:pPr>
            <a:r>
              <a:rPr lang="lv-LV" sz="1800"/>
              <a:t>Projekts </a:t>
            </a:r>
            <a:r>
              <a:rPr lang="lv-LV" sz="1800" i="1"/>
              <a:t>«Atbalsts atvērtās zinātnes ieviešanai praksē, kā arī izveidoti risinājumi zinātnes datu koplietošanai un dalībai ES atvērtajā zinātnes mākonī»</a:t>
            </a:r>
            <a:r>
              <a:rPr lang="lv-LV" sz="1800"/>
              <a:t> (ANM 2.1.3.1.i.)</a:t>
            </a:r>
            <a:endParaRPr lang="lv-LV" sz="2200" b="1"/>
          </a:p>
        </p:txBody>
      </p:sp>
      <p:sp>
        <p:nvSpPr>
          <p:cNvPr id="16" name="Slide Number Placeholder 2">
            <a:extLst>
              <a:ext uri="{FF2B5EF4-FFF2-40B4-BE49-F238E27FC236}">
                <a16:creationId xmlns:a16="http://schemas.microsoft.com/office/drawing/2014/main" id="{2A6E4587-7A7C-B436-09DF-22B4F2F962D4}"/>
              </a:ext>
            </a:extLst>
          </p:cNvPr>
          <p:cNvSpPr txBox="1">
            <a:spLocks/>
          </p:cNvSpPr>
          <p:nvPr/>
        </p:nvSpPr>
        <p:spPr>
          <a:xfrm>
            <a:off x="9271767" y="6432721"/>
            <a:ext cx="2743200" cy="365125"/>
          </a:xfrm>
          <a:prstGeom prst="rect">
            <a:avLst/>
          </a:prstGeom>
        </p:spPr>
        <p:txBody>
          <a:bodyPr anchor="ctr"/>
          <a:lstStyle>
            <a:defPPr>
              <a:defRPr lang="en-US"/>
            </a:defPPr>
            <a:lvl1pPr marL="0" algn="r" defTabSz="914400" rtl="0" eaLnBrk="1" latinLnBrk="0" hangingPunct="1">
              <a:defRPr sz="14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D601B39-CAEF-4CA5-A566-6BD4B014077A}" type="slidenum">
              <a:rPr kumimoji="0" lang="lv-LV" sz="1400" b="0" i="0" u="none" strike="noStrike" kern="1200" cap="none" spc="0" normalizeH="0" baseline="0" noProof="0" smtClean="0">
                <a:ln>
                  <a:noFill/>
                </a:ln>
                <a:solidFill>
                  <a:srgbClr val="5D6E71"/>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v-LV" sz="1400" b="0" i="0" u="none" strike="noStrike" kern="1200" cap="none" spc="0" normalizeH="0" baseline="0" noProof="0">
              <a:ln>
                <a:noFill/>
              </a:ln>
              <a:solidFill>
                <a:srgbClr val="5D6E71"/>
              </a:solidFill>
              <a:effectLst/>
              <a:uLnTx/>
              <a:uFillTx/>
              <a:latin typeface="Century Gothic"/>
              <a:ea typeface="+mn-ea"/>
              <a:cs typeface="+mn-cs"/>
            </a:endParaRPr>
          </a:p>
        </p:txBody>
      </p:sp>
      <p:sp>
        <p:nvSpPr>
          <p:cNvPr id="44" name="Google Shape;525;p42">
            <a:extLst>
              <a:ext uri="{FF2B5EF4-FFF2-40B4-BE49-F238E27FC236}">
                <a16:creationId xmlns:a16="http://schemas.microsoft.com/office/drawing/2014/main" id="{0CE8C60B-ADA1-A711-C709-431779F1CE40}"/>
              </a:ext>
            </a:extLst>
          </p:cNvPr>
          <p:cNvSpPr/>
          <p:nvPr/>
        </p:nvSpPr>
        <p:spPr>
          <a:xfrm>
            <a:off x="344134" y="1780812"/>
            <a:ext cx="5751866" cy="4709634"/>
          </a:xfrm>
          <a:prstGeom prst="roundRect">
            <a:avLst>
              <a:gd name="adj" fmla="val 3255"/>
            </a:avLst>
          </a:prstGeom>
          <a:solidFill>
            <a:schemeClr val="accent1"/>
          </a:solidFill>
          <a:ln>
            <a:noFill/>
          </a:ln>
          <a:effectLst>
            <a:outerShdw blurRad="355600" dist="177800" dir="5400000" algn="t" rotWithShape="0">
              <a:srgbClr val="214A30">
                <a:alpha val="17000"/>
              </a:srgbClr>
            </a:outerShdw>
          </a:effectLst>
        </p:spPr>
        <p:txBody>
          <a:bodyPr spcFirstLastPara="1" wrap="square" lIns="182880" tIns="182880" rIns="182880" bIns="182880" anchor="ctr" anchorCtr="0">
            <a:noAutofit/>
          </a:bodyPr>
          <a:lstStyle/>
          <a:p>
            <a:pPr>
              <a:lnSpc>
                <a:spcPct val="110000"/>
              </a:lnSpc>
              <a:spcAft>
                <a:spcPts val="1600"/>
              </a:spcAft>
              <a:defRPr/>
            </a:pPr>
            <a:r>
              <a:rPr lang="lv-LV" sz="2400" b="1" dirty="0">
                <a:solidFill>
                  <a:schemeClr val="bg1"/>
                </a:solidFill>
                <a:latin typeface="Century Gothic"/>
              </a:rPr>
              <a:t>Datu kuratori sniedz konsultācijas </a:t>
            </a:r>
            <a:r>
              <a:rPr lang="lv-LV" sz="2400" b="1">
                <a:solidFill>
                  <a:schemeClr val="bg1"/>
                </a:solidFill>
                <a:latin typeface="Century Gothic"/>
              </a:rPr>
              <a:t>pētniekiem Latvijā</a:t>
            </a:r>
            <a:endParaRPr lang="lv-LV" sz="2400" b="1" dirty="0">
              <a:solidFill>
                <a:schemeClr val="bg1"/>
              </a:solidFill>
              <a:latin typeface="Century Gothic"/>
            </a:endParaRPr>
          </a:p>
          <a:p>
            <a:pPr marL="187325" indent="-187325">
              <a:lnSpc>
                <a:spcPct val="110000"/>
              </a:lnSpc>
              <a:spcAft>
                <a:spcPts val="1600"/>
              </a:spcAft>
              <a:buFont typeface="Arial" panose="020B0604020202020204" pitchFamily="34" charset="0"/>
              <a:buChar char="•"/>
              <a:defRPr/>
            </a:pPr>
            <a:r>
              <a:rPr lang="lv-LV" sz="2400" dirty="0">
                <a:solidFill>
                  <a:schemeClr val="bg1"/>
                </a:solidFill>
                <a:latin typeface="Century Gothic"/>
              </a:rPr>
              <a:t>DPP konsultācijas, atbalsts</a:t>
            </a:r>
            <a:br>
              <a:rPr lang="lv-LV" sz="2400" dirty="0">
                <a:latin typeface="Century Gothic"/>
              </a:rPr>
            </a:br>
            <a:r>
              <a:rPr lang="lv-LV" i="1" dirty="0">
                <a:solidFill>
                  <a:schemeClr val="bg1"/>
                </a:solidFill>
                <a:latin typeface="Century Gothic"/>
              </a:rPr>
              <a:t>(LZP, HORIZON u.c., </a:t>
            </a:r>
            <a:r>
              <a:rPr lang="lv-LV" err="1">
                <a:solidFill>
                  <a:schemeClr val="bg1"/>
                </a:solidFill>
                <a:latin typeface="Century Gothic"/>
              </a:rPr>
              <a:t>Argos</a:t>
            </a:r>
            <a:r>
              <a:rPr lang="lv-LV" dirty="0">
                <a:solidFill>
                  <a:schemeClr val="bg1"/>
                </a:solidFill>
                <a:latin typeface="Century Gothic"/>
              </a:rPr>
              <a:t> instrukcija)</a:t>
            </a:r>
            <a:endParaRPr lang="en-US" dirty="0">
              <a:solidFill>
                <a:schemeClr val="bg1"/>
              </a:solidFill>
              <a:latin typeface="Century Gothic"/>
            </a:endParaRPr>
          </a:p>
          <a:p>
            <a:pPr marL="187325" indent="-187325">
              <a:lnSpc>
                <a:spcPct val="110000"/>
              </a:lnSpc>
              <a:spcAft>
                <a:spcPts val="1600"/>
              </a:spcAft>
              <a:buFont typeface="Arial,Sans-Serif" panose="020B0604020202020204" pitchFamily="34" charset="0"/>
              <a:buChar char="•"/>
              <a:defRPr/>
            </a:pPr>
            <a:r>
              <a:rPr lang="lv-LV" sz="2400">
                <a:solidFill>
                  <a:schemeClr val="bg1"/>
                </a:solidFill>
              </a:rPr>
              <a:t>citi datu jautājumi </a:t>
            </a:r>
            <a:r>
              <a:rPr lang="lv-LV" sz="2000" i="1">
                <a:solidFill>
                  <a:schemeClr val="bg1"/>
                </a:solidFill>
              </a:rPr>
              <a:t>(licences, ētikas prasības, </a:t>
            </a:r>
            <a:r>
              <a:rPr lang="lv-LV" sz="2000" i="1" err="1">
                <a:solidFill>
                  <a:schemeClr val="bg1"/>
                </a:solidFill>
              </a:rPr>
              <a:t>sensitīvie</a:t>
            </a:r>
            <a:r>
              <a:rPr lang="lv-LV" sz="2000" i="1">
                <a:solidFill>
                  <a:schemeClr val="bg1"/>
                </a:solidFill>
              </a:rPr>
              <a:t> dati, IT rīki u.c.)</a:t>
            </a:r>
            <a:endParaRPr lang="lv-LV" sz="2000">
              <a:solidFill>
                <a:schemeClr val="bg1"/>
              </a:solidFill>
            </a:endParaRPr>
          </a:p>
          <a:p>
            <a:pPr marL="187325" indent="-187325">
              <a:lnSpc>
                <a:spcPct val="110000"/>
              </a:lnSpc>
              <a:spcAft>
                <a:spcPts val="1600"/>
              </a:spcAft>
              <a:buFont typeface="Arial" panose="020B0604020202020204" pitchFamily="34" charset="0"/>
              <a:buChar char="•"/>
              <a:defRPr/>
            </a:pPr>
            <a:r>
              <a:rPr lang="lv-LV" sz="2400">
                <a:solidFill>
                  <a:schemeClr val="bg1"/>
                </a:solidFill>
              </a:rPr>
              <a:t>datu kopu sagatavošana, aprakstīšana, deponēšana repozitorijos</a:t>
            </a:r>
          </a:p>
        </p:txBody>
      </p:sp>
      <p:sp>
        <p:nvSpPr>
          <p:cNvPr id="46" name="Google Shape;523;p42">
            <a:extLst>
              <a:ext uri="{FF2B5EF4-FFF2-40B4-BE49-F238E27FC236}">
                <a16:creationId xmlns:a16="http://schemas.microsoft.com/office/drawing/2014/main" id="{1B39D291-C71B-BAEC-8DD2-7B6ABB5905F8}"/>
              </a:ext>
            </a:extLst>
          </p:cNvPr>
          <p:cNvSpPr/>
          <p:nvPr/>
        </p:nvSpPr>
        <p:spPr>
          <a:xfrm>
            <a:off x="6467878" y="1778653"/>
            <a:ext cx="5228059" cy="2587922"/>
          </a:xfrm>
          <a:prstGeom prst="roundRect">
            <a:avLst>
              <a:gd name="adj" fmla="val 4343"/>
            </a:avLst>
          </a:prstGeom>
          <a:solidFill>
            <a:schemeClr val="accent5"/>
          </a:solidFill>
          <a:ln>
            <a:noFill/>
          </a:ln>
          <a:effectLst>
            <a:outerShdw blurRad="355600" dist="177800" dir="5400000" algn="t" rotWithShape="0">
              <a:srgbClr val="214A30">
                <a:alpha val="17000"/>
              </a:srgbClr>
            </a:outerShdw>
          </a:effectLst>
        </p:spPr>
        <p:txBody>
          <a:bodyPr spcFirstLastPara="1" wrap="square" lIns="182880" tIns="182880" rIns="182880" bIns="182880" anchor="ctr" anchorCtr="0">
            <a:noAutofit/>
          </a:bodyPr>
          <a:lstStyle/>
          <a:p>
            <a:pPr fontAlgn="auto"/>
            <a:r>
              <a:rPr lang="lv-LV" sz="2600" b="1" u="sng" dirty="0">
                <a:solidFill>
                  <a:schemeClr val="accent1"/>
                </a:solidFill>
                <a:hlinkClick r:id="rId3">
                  <a:extLst>
                    <a:ext uri="{A12FA001-AC4F-418D-AE19-62706E023703}">
                      <ahyp:hlinkClr xmlns:ahyp="http://schemas.microsoft.com/office/drawing/2018/hyperlinkcolor" val="tx"/>
                    </a:ext>
                  </a:extLst>
                </a:hlinkClick>
              </a:rPr>
              <a:t>datukuratori@lbtu.lv</a:t>
            </a:r>
            <a:endParaRPr lang="en-US" dirty="0">
              <a:solidFill>
                <a:schemeClr val="accent1"/>
              </a:solidFill>
            </a:endParaRPr>
          </a:p>
          <a:p>
            <a:pPr fontAlgn="auto"/>
            <a:r>
              <a:rPr lang="lv-LV" sz="2600" b="1" u="sng" dirty="0">
                <a:solidFill>
                  <a:schemeClr val="accent1"/>
                </a:solidFill>
                <a:hlinkClick r:id="rId3">
                  <a:extLst>
                    <a:ext uri="{A12FA001-AC4F-418D-AE19-62706E023703}">
                      <ahyp:hlinkClr xmlns:ahyp="http://schemas.microsoft.com/office/drawing/2018/hyperlinkcolor" val="tx"/>
                    </a:ext>
                  </a:extLst>
                </a:hlinkClick>
              </a:rPr>
              <a:t>datu.kuratori@lu.lv</a:t>
            </a:r>
          </a:p>
          <a:p>
            <a:pPr fontAlgn="auto"/>
            <a:r>
              <a:rPr lang="lv-LV" sz="2600" b="1" u="sng" dirty="0">
                <a:solidFill>
                  <a:schemeClr val="accent1"/>
                </a:solidFill>
                <a:hlinkClick r:id="rId3">
                  <a:extLst>
                    <a:ext uri="{A12FA001-AC4F-418D-AE19-62706E023703}">
                      <ahyp:hlinkClr xmlns:ahyp="http://schemas.microsoft.com/office/drawing/2018/hyperlinkcolor" val="tx"/>
                    </a:ext>
                  </a:extLst>
                </a:hlinkClick>
              </a:rPr>
              <a:t>datukuratori@rtu.lv</a:t>
            </a:r>
          </a:p>
          <a:p>
            <a:pPr fontAlgn="auto"/>
            <a:r>
              <a:rPr lang="lv-LV" sz="2600" b="1" u="sng" dirty="0">
                <a:solidFill>
                  <a:schemeClr val="accent1"/>
                </a:solidFill>
                <a:hlinkClick r:id="rId3">
                  <a:extLst>
                    <a:ext uri="{A12FA001-AC4F-418D-AE19-62706E023703}">
                      <ahyp:hlinkClr xmlns:ahyp="http://schemas.microsoft.com/office/drawing/2018/hyperlinkcolor" val="tx"/>
                    </a:ext>
                  </a:extLst>
                </a:hlinkClick>
              </a:rPr>
              <a:t>datukuratori@rsu.lv</a:t>
            </a:r>
          </a:p>
          <a:p>
            <a:pPr fontAlgn="auto"/>
            <a:r>
              <a:rPr lang="lv-LV" sz="2600" b="1" u="sng" dirty="0">
                <a:solidFill>
                  <a:schemeClr val="accent3">
                    <a:lumMod val="76000"/>
                  </a:schemeClr>
                </a:solidFill>
                <a:hlinkClick r:id="rId3">
                  <a:extLst>
                    <a:ext uri="{A12FA001-AC4F-418D-AE19-62706E023703}">
                      <ahyp:hlinkClr xmlns:ahyp="http://schemas.microsoft.com/office/drawing/2018/hyperlinkcolor" val="tx"/>
                    </a:ext>
                  </a:extLst>
                </a:hlinkClick>
              </a:rPr>
              <a:t>datukuratori@vpc.lv</a:t>
            </a:r>
            <a:endParaRPr lang="en-US" sz="2600" dirty="0">
              <a:solidFill>
                <a:schemeClr val="accent3">
                  <a:lumMod val="76000"/>
                </a:schemeClr>
              </a:solidFill>
            </a:endParaRPr>
          </a:p>
        </p:txBody>
      </p:sp>
      <p:pic>
        <p:nvPicPr>
          <p:cNvPr id="6" name="Picture 5" descr="A blue square with yellow stars and a black background&#10;&#10;AI-generated content may be incorrect.">
            <a:extLst>
              <a:ext uri="{FF2B5EF4-FFF2-40B4-BE49-F238E27FC236}">
                <a16:creationId xmlns:a16="http://schemas.microsoft.com/office/drawing/2014/main" id="{9C698953-C25D-FC07-B725-BA85AD39CFC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938099" y="60154"/>
            <a:ext cx="1199217" cy="556897"/>
          </a:xfrm>
          <a:prstGeom prst="rect">
            <a:avLst/>
          </a:prstGeom>
        </p:spPr>
      </p:pic>
    </p:spTree>
    <p:extLst>
      <p:ext uri="{BB962C8B-B14F-4D97-AF65-F5344CB8AC3E}">
        <p14:creationId xmlns:p14="http://schemas.microsoft.com/office/powerpoint/2010/main" val="345012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1BA98F-7280-BF92-B3DC-3C3C183F87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EC39EE-57A1-50B5-C48C-8F96028ED7ED}"/>
              </a:ext>
            </a:extLst>
          </p:cNvPr>
          <p:cNvSpPr>
            <a:spLocks noGrp="1"/>
          </p:cNvSpPr>
          <p:nvPr>
            <p:ph type="title"/>
          </p:nvPr>
        </p:nvSpPr>
        <p:spPr>
          <a:xfrm>
            <a:off x="630037" y="783421"/>
            <a:ext cx="10331081" cy="630363"/>
          </a:xfrm>
        </p:spPr>
        <p:txBody>
          <a:bodyPr lIns="0">
            <a:noAutofit/>
          </a:bodyPr>
          <a:lstStyle/>
          <a:p>
            <a:r>
              <a:rPr lang="en-US" i="1">
                <a:solidFill>
                  <a:srgbClr val="003C4A"/>
                </a:solidFill>
              </a:rPr>
              <a:t>DataverseLV</a:t>
            </a:r>
            <a:r>
              <a:rPr lang="en-US">
                <a:solidFill>
                  <a:srgbClr val="003C4A"/>
                </a:solidFill>
              </a:rPr>
              <a:t> pētniecības datu repozitorijs</a:t>
            </a:r>
            <a:endParaRPr lang="en-US" err="1">
              <a:solidFill>
                <a:srgbClr val="003C4A"/>
              </a:solidFill>
            </a:endParaRPr>
          </a:p>
        </p:txBody>
      </p:sp>
      <p:sp>
        <p:nvSpPr>
          <p:cNvPr id="6" name="Google Shape;523;p42">
            <a:extLst>
              <a:ext uri="{FF2B5EF4-FFF2-40B4-BE49-F238E27FC236}">
                <a16:creationId xmlns:a16="http://schemas.microsoft.com/office/drawing/2014/main" id="{DF10F546-956E-D1FE-B47D-300F801F63BA}"/>
              </a:ext>
            </a:extLst>
          </p:cNvPr>
          <p:cNvSpPr/>
          <p:nvPr/>
        </p:nvSpPr>
        <p:spPr>
          <a:xfrm>
            <a:off x="616162" y="5370918"/>
            <a:ext cx="8117627" cy="1234788"/>
          </a:xfrm>
          <a:prstGeom prst="roundRect">
            <a:avLst>
              <a:gd name="adj" fmla="val 4813"/>
            </a:avLst>
          </a:prstGeom>
          <a:solidFill>
            <a:schemeClr val="tx2"/>
          </a:solidFill>
          <a:ln>
            <a:noFill/>
          </a:ln>
          <a:effectLst>
            <a:outerShdw blurRad="355600" dist="127000" dir="5400000" sx="95000" sy="95000" algn="t" rotWithShape="0">
              <a:srgbClr val="214A30">
                <a:alpha val="16000"/>
              </a:srgbClr>
            </a:outerShdw>
          </a:effectLst>
        </p:spPr>
        <p:txBody>
          <a:bodyPr spcFirstLastPara="1" wrap="square" lIns="182880" tIns="182880" rIns="182880" bIns="182880" anchor="t" anchorCtr="0">
            <a:spAutoFit/>
          </a:bodyPr>
          <a:lstStyle/>
          <a:p>
            <a:pPr>
              <a:lnSpc>
                <a:spcPct val="114000"/>
              </a:lnSpc>
            </a:pPr>
            <a:r>
              <a:rPr lang="lv-LV" sz="2400">
                <a:solidFill>
                  <a:schemeClr val="bg1"/>
                </a:solidFill>
              </a:rPr>
              <a:t>Nodrošināts </a:t>
            </a:r>
            <a:r>
              <a:rPr lang="lv-LV" sz="2400">
                <a:solidFill>
                  <a:schemeClr val="accent2"/>
                </a:solidFill>
              </a:rPr>
              <a:t>datu kuratoru atbalsts</a:t>
            </a:r>
            <a:r>
              <a:rPr lang="lv-LV" sz="2400">
                <a:solidFill>
                  <a:schemeClr val="bg1"/>
                </a:solidFill>
              </a:rPr>
              <a:t> un pārbaudīta </a:t>
            </a:r>
            <a:r>
              <a:rPr lang="lv-LV" sz="2400">
                <a:solidFill>
                  <a:schemeClr val="accent2"/>
                </a:solidFill>
              </a:rPr>
              <a:t>datu kopu kvalitāte</a:t>
            </a:r>
          </a:p>
        </p:txBody>
      </p:sp>
      <p:sp>
        <p:nvSpPr>
          <p:cNvPr id="8" name="Google Shape;523;p42">
            <a:extLst>
              <a:ext uri="{FF2B5EF4-FFF2-40B4-BE49-F238E27FC236}">
                <a16:creationId xmlns:a16="http://schemas.microsoft.com/office/drawing/2014/main" id="{1057C559-C09B-D29A-33CF-E2FA90669159}"/>
              </a:ext>
            </a:extLst>
          </p:cNvPr>
          <p:cNvSpPr/>
          <p:nvPr/>
        </p:nvSpPr>
        <p:spPr>
          <a:xfrm>
            <a:off x="628884" y="1486513"/>
            <a:ext cx="8046602" cy="1234788"/>
          </a:xfrm>
          <a:prstGeom prst="roundRect">
            <a:avLst>
              <a:gd name="adj" fmla="val 4813"/>
            </a:avLst>
          </a:prstGeom>
          <a:solidFill>
            <a:schemeClr val="tx2"/>
          </a:solidFill>
          <a:ln>
            <a:noFill/>
          </a:ln>
          <a:effectLst>
            <a:outerShdw blurRad="355600" dist="127000" dir="5400000" sx="95000" sy="95000" algn="t" rotWithShape="0">
              <a:srgbClr val="214A30">
                <a:alpha val="16000"/>
              </a:srgbClr>
            </a:outerShdw>
          </a:effectLst>
        </p:spPr>
        <p:txBody>
          <a:bodyPr spcFirstLastPara="1" wrap="square" lIns="182880" tIns="182880" rIns="182880" bIns="182880" anchor="t" anchorCtr="0">
            <a:spAutoFit/>
          </a:bodyPr>
          <a:lstStyle/>
          <a:p>
            <a:pPr>
              <a:lnSpc>
                <a:spcPct val="114000"/>
              </a:lnSpc>
            </a:pPr>
            <a:r>
              <a:rPr lang="en-US" sz="2400">
                <a:solidFill>
                  <a:srgbClr val="FFC000"/>
                </a:solidFill>
              </a:rPr>
              <a:t>Bez </a:t>
            </a:r>
            <a:r>
              <a:rPr lang="en-US" sz="2400" err="1">
                <a:solidFill>
                  <a:srgbClr val="FFC000"/>
                </a:solidFill>
              </a:rPr>
              <a:t>maksas</a:t>
            </a:r>
            <a:r>
              <a:rPr lang="en-US" sz="2400">
                <a:solidFill>
                  <a:schemeClr val="bg1"/>
                </a:solidFill>
              </a:rPr>
              <a:t> </a:t>
            </a:r>
            <a:r>
              <a:rPr lang="en-US" sz="2400" err="1">
                <a:solidFill>
                  <a:schemeClr val="bg1"/>
                </a:solidFill>
              </a:rPr>
              <a:t>visiem</a:t>
            </a:r>
            <a:r>
              <a:rPr lang="en-US" sz="2400">
                <a:solidFill>
                  <a:schemeClr val="bg1"/>
                </a:solidFill>
              </a:rPr>
              <a:t> </a:t>
            </a:r>
            <a:r>
              <a:rPr lang="en-US" sz="2400" err="1">
                <a:solidFill>
                  <a:schemeClr val="bg1"/>
                </a:solidFill>
              </a:rPr>
              <a:t>pētniekiem</a:t>
            </a:r>
            <a:r>
              <a:rPr lang="en-US" sz="2400">
                <a:solidFill>
                  <a:schemeClr val="bg1"/>
                </a:solidFill>
              </a:rPr>
              <a:t> </a:t>
            </a:r>
            <a:r>
              <a:rPr lang="en-US" sz="2400" err="1">
                <a:solidFill>
                  <a:schemeClr val="bg1"/>
                </a:solidFill>
              </a:rPr>
              <a:t>Latvijā</a:t>
            </a:r>
            <a:r>
              <a:rPr lang="en-US" sz="2400">
                <a:solidFill>
                  <a:schemeClr val="bg1"/>
                </a:solidFill>
              </a:rPr>
              <a:t>,</a:t>
            </a:r>
            <a:br>
              <a:rPr lang="en-US" sz="2400">
                <a:solidFill>
                  <a:schemeClr val="bg1"/>
                </a:solidFill>
              </a:rPr>
            </a:br>
            <a:r>
              <a:rPr lang="en-US" sz="2400">
                <a:solidFill>
                  <a:srgbClr val="FFC000"/>
                </a:solidFill>
              </a:rPr>
              <a:t>IZM </a:t>
            </a:r>
            <a:r>
              <a:rPr lang="en-US" sz="2400">
                <a:solidFill>
                  <a:schemeClr val="bg1"/>
                </a:solidFill>
              </a:rPr>
              <a:t>un </a:t>
            </a:r>
            <a:r>
              <a:rPr lang="en-US" sz="2400">
                <a:solidFill>
                  <a:srgbClr val="FFC000"/>
                </a:solidFill>
              </a:rPr>
              <a:t>LZP </a:t>
            </a:r>
            <a:r>
              <a:rPr lang="en-US" sz="2400">
                <a:solidFill>
                  <a:schemeClr val="bg1"/>
                </a:solidFill>
              </a:rPr>
              <a:t>a</a:t>
            </a:r>
            <a:r>
              <a:rPr lang="lv-LV" sz="2400" err="1">
                <a:solidFill>
                  <a:schemeClr val="bg1"/>
                </a:solidFill>
              </a:rPr>
              <a:t>tzīts</a:t>
            </a:r>
            <a:r>
              <a:rPr lang="lv-LV" sz="2400">
                <a:solidFill>
                  <a:schemeClr val="bg1"/>
                </a:solidFill>
              </a:rPr>
              <a:t> un atbalstīts</a:t>
            </a:r>
            <a:endParaRPr lang="en-US" sz="2400">
              <a:solidFill>
                <a:schemeClr val="bg1"/>
              </a:solidFill>
            </a:endParaRPr>
          </a:p>
        </p:txBody>
      </p:sp>
      <p:sp>
        <p:nvSpPr>
          <p:cNvPr id="9" name="Google Shape;523;p42">
            <a:extLst>
              <a:ext uri="{FF2B5EF4-FFF2-40B4-BE49-F238E27FC236}">
                <a16:creationId xmlns:a16="http://schemas.microsoft.com/office/drawing/2014/main" id="{F403F2D9-06B2-3B09-EED7-85E80CA2B830}"/>
              </a:ext>
            </a:extLst>
          </p:cNvPr>
          <p:cNvSpPr/>
          <p:nvPr/>
        </p:nvSpPr>
        <p:spPr>
          <a:xfrm>
            <a:off x="603484" y="2781315"/>
            <a:ext cx="8079505" cy="1234788"/>
          </a:xfrm>
          <a:prstGeom prst="roundRect">
            <a:avLst>
              <a:gd name="adj" fmla="val 4813"/>
            </a:avLst>
          </a:prstGeom>
          <a:solidFill>
            <a:schemeClr val="tx2"/>
          </a:solidFill>
          <a:ln>
            <a:noFill/>
          </a:ln>
          <a:effectLst>
            <a:outerShdw blurRad="355600" dist="127000" dir="5400000" sx="95000" sy="95000" algn="t" rotWithShape="0">
              <a:srgbClr val="214A30">
                <a:alpha val="16000"/>
              </a:srgbClr>
            </a:outerShdw>
          </a:effectLst>
        </p:spPr>
        <p:txBody>
          <a:bodyPr spcFirstLastPara="1" wrap="square" lIns="182880" tIns="182880" rIns="182880" bIns="182880" anchor="t" anchorCtr="0">
            <a:spAutoFit/>
          </a:bodyPr>
          <a:lstStyle/>
          <a:p>
            <a:pPr>
              <a:lnSpc>
                <a:spcPct val="114000"/>
              </a:lnSpc>
            </a:pPr>
            <a:r>
              <a:rPr lang="lv-LV" sz="2400">
                <a:solidFill>
                  <a:schemeClr val="bg1"/>
                </a:solidFill>
              </a:rPr>
              <a:t>Oficiāla </a:t>
            </a:r>
            <a:r>
              <a:rPr lang="lv-LV" sz="2400" i="1" err="1">
                <a:solidFill>
                  <a:schemeClr val="bg1"/>
                </a:solidFill>
              </a:rPr>
              <a:t>DataCite</a:t>
            </a:r>
            <a:r>
              <a:rPr lang="lv-LV" sz="2400">
                <a:solidFill>
                  <a:schemeClr val="bg1"/>
                </a:solidFill>
              </a:rPr>
              <a:t> partnera statuss – iespēja datu kopām piešķirt </a:t>
            </a:r>
            <a:r>
              <a:rPr lang="lv-LV" sz="2400">
                <a:solidFill>
                  <a:srgbClr val="FFC000"/>
                </a:solidFill>
              </a:rPr>
              <a:t>DOI</a:t>
            </a:r>
            <a:endParaRPr lang="en-US" sz="2400">
              <a:solidFill>
                <a:srgbClr val="FFC000"/>
              </a:solidFill>
            </a:endParaRPr>
          </a:p>
        </p:txBody>
      </p:sp>
      <p:sp>
        <p:nvSpPr>
          <p:cNvPr id="10" name="Google Shape;523;p42">
            <a:extLst>
              <a:ext uri="{FF2B5EF4-FFF2-40B4-BE49-F238E27FC236}">
                <a16:creationId xmlns:a16="http://schemas.microsoft.com/office/drawing/2014/main" id="{954FF770-46F3-E74B-CB97-E2D5E58AE17A}"/>
              </a:ext>
            </a:extLst>
          </p:cNvPr>
          <p:cNvSpPr/>
          <p:nvPr/>
        </p:nvSpPr>
        <p:spPr>
          <a:xfrm>
            <a:off x="616184" y="4076116"/>
            <a:ext cx="8079505" cy="1234788"/>
          </a:xfrm>
          <a:prstGeom prst="roundRect">
            <a:avLst>
              <a:gd name="adj" fmla="val 4813"/>
            </a:avLst>
          </a:prstGeom>
          <a:solidFill>
            <a:schemeClr val="tx2"/>
          </a:solidFill>
          <a:ln>
            <a:noFill/>
          </a:ln>
          <a:effectLst>
            <a:outerShdw blurRad="355600" dist="127000" dir="5400000" sx="95000" sy="95000" algn="t" rotWithShape="0">
              <a:srgbClr val="214A30">
                <a:alpha val="16000"/>
              </a:srgbClr>
            </a:outerShdw>
          </a:effectLst>
        </p:spPr>
        <p:txBody>
          <a:bodyPr spcFirstLastPara="1" wrap="square" lIns="182880" tIns="182880" rIns="182880" bIns="182880" anchor="t" anchorCtr="0">
            <a:spAutoFit/>
          </a:bodyPr>
          <a:lstStyle/>
          <a:p>
            <a:pPr>
              <a:lnSpc>
                <a:spcPct val="114000"/>
              </a:lnSpc>
            </a:pPr>
            <a:r>
              <a:rPr lang="lv-LV" sz="2400">
                <a:solidFill>
                  <a:schemeClr val="bg1"/>
                </a:solidFill>
              </a:rPr>
              <a:t>Reģistrēts </a:t>
            </a:r>
            <a:r>
              <a:rPr lang="lv-LV" sz="2400" i="1">
                <a:solidFill>
                  <a:schemeClr val="bg1"/>
                </a:solidFill>
              </a:rPr>
              <a:t>re3data,</a:t>
            </a:r>
            <a:r>
              <a:rPr lang="lv-LV" sz="2400">
                <a:solidFill>
                  <a:schemeClr val="bg1"/>
                </a:solidFill>
              </a:rPr>
              <a:t> integrēts </a:t>
            </a:r>
            <a:r>
              <a:rPr lang="lv-LV" sz="2400" i="1" err="1">
                <a:solidFill>
                  <a:schemeClr val="bg1"/>
                </a:solidFill>
              </a:rPr>
              <a:t>OpenAIRE</a:t>
            </a:r>
            <a:r>
              <a:rPr lang="lv-LV" sz="2400" i="1">
                <a:solidFill>
                  <a:schemeClr val="bg1"/>
                </a:solidFill>
              </a:rPr>
              <a:t> </a:t>
            </a:r>
            <a:r>
              <a:rPr lang="lv-LV" sz="2400" i="1" err="1">
                <a:solidFill>
                  <a:schemeClr val="bg1"/>
                </a:solidFill>
              </a:rPr>
              <a:t>Explore</a:t>
            </a:r>
            <a:r>
              <a:rPr lang="en-US" sz="2400">
                <a:solidFill>
                  <a:schemeClr val="bg1"/>
                </a:solidFill>
              </a:rPr>
              <a:t>, </a:t>
            </a:r>
            <a:r>
              <a:rPr lang="en-US" sz="2400">
                <a:solidFill>
                  <a:srgbClr val="FFC000"/>
                </a:solidFill>
              </a:rPr>
              <a:t>Google Dataset</a:t>
            </a:r>
            <a:r>
              <a:rPr lang="en-US" sz="2400">
                <a:solidFill>
                  <a:schemeClr val="bg1"/>
                </a:solidFill>
              </a:rPr>
              <a:t> </a:t>
            </a:r>
            <a:r>
              <a:rPr lang="en-US" sz="2400" err="1">
                <a:solidFill>
                  <a:schemeClr val="bg1"/>
                </a:solidFill>
              </a:rPr>
              <a:t>meklētājos</a:t>
            </a:r>
            <a:r>
              <a:rPr lang="en-US" sz="2400">
                <a:solidFill>
                  <a:schemeClr val="bg1"/>
                </a:solidFill>
              </a:rPr>
              <a:t> un EOSC </a:t>
            </a:r>
            <a:r>
              <a:rPr lang="en-US" sz="2400" err="1">
                <a:solidFill>
                  <a:schemeClr val="bg1"/>
                </a:solidFill>
              </a:rPr>
              <a:t>infrastruktūrā</a:t>
            </a:r>
            <a:endParaRPr lang="en-US" sz="2400">
              <a:solidFill>
                <a:schemeClr val="bg1"/>
              </a:solidFill>
            </a:endParaRPr>
          </a:p>
        </p:txBody>
      </p:sp>
      <p:pic>
        <p:nvPicPr>
          <p:cNvPr id="14" name="Picture 13">
            <a:extLst>
              <a:ext uri="{FF2B5EF4-FFF2-40B4-BE49-F238E27FC236}">
                <a16:creationId xmlns:a16="http://schemas.microsoft.com/office/drawing/2014/main" id="{DABB8438-DAD2-C37C-7870-B8386204796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938099" y="60154"/>
            <a:ext cx="1199217" cy="556897"/>
          </a:xfrm>
          <a:prstGeom prst="rect">
            <a:avLst/>
          </a:prstGeom>
        </p:spPr>
      </p:pic>
      <p:pic>
        <p:nvPicPr>
          <p:cNvPr id="11" name="Picture 10" descr="A qr code on a white background&#10;&#10;AI-generated content may be incorrect.">
            <a:extLst>
              <a:ext uri="{FF2B5EF4-FFF2-40B4-BE49-F238E27FC236}">
                <a16:creationId xmlns:a16="http://schemas.microsoft.com/office/drawing/2014/main" id="{4525E247-2F2F-A5BF-CBE7-6F5593D2B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856" y="3533006"/>
            <a:ext cx="2462642" cy="2506894"/>
          </a:xfrm>
          <a:prstGeom prst="rect">
            <a:avLst/>
          </a:prstGeom>
        </p:spPr>
      </p:pic>
      <p:sp>
        <p:nvSpPr>
          <p:cNvPr id="18" name="TextBox 17">
            <a:extLst>
              <a:ext uri="{FF2B5EF4-FFF2-40B4-BE49-F238E27FC236}">
                <a16:creationId xmlns:a16="http://schemas.microsoft.com/office/drawing/2014/main" id="{B93E7827-369A-87C0-352D-DC2D6B395DC5}"/>
              </a:ext>
            </a:extLst>
          </p:cNvPr>
          <p:cNvSpPr txBox="1"/>
          <p:nvPr/>
        </p:nvSpPr>
        <p:spPr>
          <a:xfrm>
            <a:off x="8708940" y="6038017"/>
            <a:ext cx="34101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sz="2400" b="1">
                <a:solidFill>
                  <a:schemeClr val="tx2"/>
                </a:solidFill>
                <a:ea typeface="+mn-lt"/>
                <a:cs typeface="+mn-lt"/>
              </a:rPr>
              <a:t>dataverse.lv</a:t>
            </a:r>
            <a:endParaRPr lang="en-US" b="1">
              <a:solidFill>
                <a:schemeClr val="tx2"/>
              </a:solidFill>
            </a:endParaRPr>
          </a:p>
        </p:txBody>
      </p:sp>
      <p:sp>
        <p:nvSpPr>
          <p:cNvPr id="22" name="Rectangle 21">
            <a:extLst>
              <a:ext uri="{FF2B5EF4-FFF2-40B4-BE49-F238E27FC236}">
                <a16:creationId xmlns:a16="http://schemas.microsoft.com/office/drawing/2014/main" id="{FBCC48BB-EFE2-B8F5-A85B-B907E394877C}"/>
              </a:ext>
            </a:extLst>
          </p:cNvPr>
          <p:cNvSpPr/>
          <p:nvPr/>
        </p:nvSpPr>
        <p:spPr>
          <a:xfrm>
            <a:off x="10940791" y="2136688"/>
            <a:ext cx="1440180" cy="14149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C4A"/>
              </a:solidFill>
              <a:effectLst/>
              <a:uLnTx/>
              <a:uFillTx/>
              <a:latin typeface="Century Gothic"/>
              <a:ea typeface="+mn-ea"/>
              <a:cs typeface="+mn-cs"/>
            </a:endParaRPr>
          </a:p>
        </p:txBody>
      </p:sp>
      <p:sp>
        <p:nvSpPr>
          <p:cNvPr id="24" name="Rectangle 23">
            <a:extLst>
              <a:ext uri="{FF2B5EF4-FFF2-40B4-BE49-F238E27FC236}">
                <a16:creationId xmlns:a16="http://schemas.microsoft.com/office/drawing/2014/main" id="{9897F3FB-25E0-2E65-0E02-B48C00B163F4}"/>
              </a:ext>
            </a:extLst>
          </p:cNvPr>
          <p:cNvSpPr/>
          <p:nvPr/>
        </p:nvSpPr>
        <p:spPr>
          <a:xfrm>
            <a:off x="10503053" y="1501871"/>
            <a:ext cx="877503" cy="84794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274320" tIns="274320" rIns="274320" b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C4A"/>
              </a:solidFill>
              <a:effectLst/>
              <a:uLnTx/>
              <a:uFillTx/>
              <a:latin typeface="Century Gothic"/>
              <a:ea typeface="+mn-ea"/>
              <a:cs typeface="+mn-cs"/>
            </a:endParaRPr>
          </a:p>
        </p:txBody>
      </p:sp>
    </p:spTree>
    <p:extLst>
      <p:ext uri="{BB962C8B-B14F-4D97-AF65-F5344CB8AC3E}">
        <p14:creationId xmlns:p14="http://schemas.microsoft.com/office/powerpoint/2010/main" val="16716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9CBB416-4CAF-8025-5298-2EDA8DD195AC}"/>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FCDFA0D-0DFB-2C6F-C412-FA2ADB67A7BE}"/>
              </a:ext>
            </a:extLst>
          </p:cNvPr>
          <p:cNvSpPr/>
          <p:nvPr/>
        </p:nvSpPr>
        <p:spPr>
          <a:xfrm>
            <a:off x="893593" y="1391054"/>
            <a:ext cx="4059407" cy="2596746"/>
          </a:xfrm>
          <a:prstGeom prst="roundRect">
            <a:avLst>
              <a:gd name="adj" fmla="val 1352"/>
            </a:avLst>
          </a:prstGeom>
          <a:solidFill>
            <a:schemeClr val="bg1">
              <a:alpha val="54902"/>
            </a:schemeClr>
          </a:solidFill>
          <a:ln>
            <a:noFill/>
          </a:ln>
          <a:effectLst/>
        </p:spPr>
        <p:style>
          <a:lnRef idx="2">
            <a:schemeClr val="accent2"/>
          </a:lnRef>
          <a:fillRef idx="1">
            <a:schemeClr val="lt1"/>
          </a:fillRef>
          <a:effectRef idx="0">
            <a:schemeClr val="accent2"/>
          </a:effectRef>
          <a:fontRef idx="minor">
            <a:schemeClr val="dk1"/>
          </a:fontRef>
        </p:style>
        <p:txBody>
          <a:bodyPr lIns="274320" tIns="274320" rIns="274320" bIns="274320" rtlCol="0" anchor="t"/>
          <a:lstStyle/>
          <a:p>
            <a:pPr algn="l"/>
            <a:endParaRPr lang="en-LV">
              <a:solidFill>
                <a:schemeClr val="tx1"/>
              </a:solidFill>
            </a:endParaRPr>
          </a:p>
        </p:txBody>
      </p:sp>
      <p:pic>
        <p:nvPicPr>
          <p:cNvPr id="4" name="Picture 3">
            <a:extLst>
              <a:ext uri="{FF2B5EF4-FFF2-40B4-BE49-F238E27FC236}">
                <a16:creationId xmlns:a16="http://schemas.microsoft.com/office/drawing/2014/main" id="{B8FFC55B-2BEF-95CA-31D5-F562D02D2F57}"/>
              </a:ext>
            </a:extLst>
          </p:cNvPr>
          <p:cNvPicPr>
            <a:picLocks noChangeAspect="1"/>
          </p:cNvPicPr>
          <p:nvPr/>
        </p:nvPicPr>
        <p:blipFill>
          <a:blip r:embed="rId3"/>
          <a:srcRect l="-143143" t="20194" r="143143" b="-20195"/>
          <a:stretch>
            <a:fillRect/>
          </a:stretch>
        </p:blipFill>
        <p:spPr>
          <a:xfrm>
            <a:off x="361086" y="1373457"/>
            <a:ext cx="4946048" cy="4946049"/>
          </a:xfrm>
          <a:prstGeom prst="rect">
            <a:avLst/>
          </a:prstGeom>
        </p:spPr>
      </p:pic>
      <p:pic>
        <p:nvPicPr>
          <p:cNvPr id="8" name="Picture 7" descr="A person standing next to a chart&#10;&#10;AI-generated content may be incorrect.">
            <a:extLst>
              <a:ext uri="{FF2B5EF4-FFF2-40B4-BE49-F238E27FC236}">
                <a16:creationId xmlns:a16="http://schemas.microsoft.com/office/drawing/2014/main" id="{A4A63B69-A2AD-C785-CAB2-8D38D5743DC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85947" y="686971"/>
            <a:ext cx="3409294" cy="3395206"/>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90DEFBCB-032E-485D-74D3-AF7F4E35B068}"/>
              </a:ext>
            </a:extLst>
          </p:cNvPr>
          <p:cNvPicPr>
            <a:picLocks noChangeAspect="1"/>
          </p:cNvPicPr>
          <p:nvPr/>
        </p:nvPicPr>
        <p:blipFill>
          <a:blip r:embed="rId5"/>
          <a:stretch>
            <a:fillRect/>
          </a:stretch>
        </p:blipFill>
        <p:spPr>
          <a:xfrm>
            <a:off x="2434182" y="538419"/>
            <a:ext cx="9198975" cy="5384192"/>
          </a:xfrm>
          <a:prstGeom prst="rect">
            <a:avLst/>
          </a:prstGeom>
          <a:ln w="28575">
            <a:solidFill>
              <a:schemeClr val="accent1"/>
            </a:solidFill>
          </a:ln>
        </p:spPr>
      </p:pic>
      <p:pic>
        <p:nvPicPr>
          <p:cNvPr id="3" name="Picture 2" descr="A qr code on a white background&#10;&#10;AI-generated content may be incorrect.">
            <a:extLst>
              <a:ext uri="{FF2B5EF4-FFF2-40B4-BE49-F238E27FC236}">
                <a16:creationId xmlns:a16="http://schemas.microsoft.com/office/drawing/2014/main" id="{D74B70A7-B2EE-8488-C59D-167EAE46C6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481" y="3856856"/>
            <a:ext cx="2462642" cy="2506894"/>
          </a:xfrm>
          <a:prstGeom prst="rect">
            <a:avLst/>
          </a:prstGeom>
        </p:spPr>
      </p:pic>
      <p:sp>
        <p:nvSpPr>
          <p:cNvPr id="6" name="TextBox 5">
            <a:extLst>
              <a:ext uri="{FF2B5EF4-FFF2-40B4-BE49-F238E27FC236}">
                <a16:creationId xmlns:a16="http://schemas.microsoft.com/office/drawing/2014/main" id="{D82ED3AC-F7A2-1A30-0E97-C32AD39CD3E9}"/>
              </a:ext>
            </a:extLst>
          </p:cNvPr>
          <p:cNvSpPr txBox="1"/>
          <p:nvPr/>
        </p:nvSpPr>
        <p:spPr>
          <a:xfrm>
            <a:off x="-6435" y="6333292"/>
            <a:ext cx="34101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sz="2400" b="1">
                <a:solidFill>
                  <a:schemeClr val="tx2"/>
                </a:solidFill>
                <a:ea typeface="+mn-lt"/>
                <a:cs typeface="+mn-lt"/>
                <a:hlinkClick r:id="rId7">
                  <a:extLst>
                    <a:ext uri="{A12FA001-AC4F-418D-AE19-62706E023703}">
                      <ahyp:hlinkClr xmlns:ahyp="http://schemas.microsoft.com/office/drawing/2018/hyperlinkcolor" val="tx"/>
                    </a:ext>
                  </a:extLst>
                </a:hlinkClick>
              </a:rPr>
              <a:t>dataverse.lv/celvedis</a:t>
            </a:r>
            <a:endParaRPr lang="en-US" b="1">
              <a:solidFill>
                <a:schemeClr val="tx2"/>
              </a:solidFill>
              <a:hlinkClick r:id="rId8">
                <a:extLst>
                  <a:ext uri="{A12FA001-AC4F-418D-AE19-62706E023703}">
                    <ahyp:hlinkClr xmlns:ahyp="http://schemas.microsoft.com/office/drawing/2018/hyperlinkcolor" val="tx"/>
                  </a:ext>
                </a:extLst>
              </a:hlinkClick>
            </a:endParaRPr>
          </a:p>
        </p:txBody>
      </p:sp>
      <p:sp>
        <p:nvSpPr>
          <p:cNvPr id="7" name="Slide Number Placeholder 2">
            <a:extLst>
              <a:ext uri="{FF2B5EF4-FFF2-40B4-BE49-F238E27FC236}">
                <a16:creationId xmlns:a16="http://schemas.microsoft.com/office/drawing/2014/main" id="{DF90C315-98A3-A976-2D7D-07B5D4355CC6}"/>
              </a:ext>
            </a:extLst>
          </p:cNvPr>
          <p:cNvSpPr>
            <a:spLocks noGrp="1"/>
          </p:cNvSpPr>
          <p:nvPr>
            <p:ph type="sldNum" sz="quarter" idx="4"/>
          </p:nvPr>
        </p:nvSpPr>
        <p:spPr>
          <a:xfrm>
            <a:off x="9271767" y="6432721"/>
            <a:ext cx="2743200" cy="365125"/>
          </a:xfrm>
        </p:spPr>
        <p:txBody>
          <a:bodyPr anchor="ctr"/>
          <a:lstStyle/>
          <a:p>
            <a:fld id="{4D601B39-CAEF-4CA5-A566-6BD4B014077A}" type="slidenum">
              <a:rPr lang="lv-LV" smtClean="0"/>
              <a:pPr/>
              <a:t>8</a:t>
            </a:fld>
            <a:endParaRPr lang="lv-LV"/>
          </a:p>
        </p:txBody>
      </p:sp>
      <p:sp>
        <p:nvSpPr>
          <p:cNvPr id="2" name="Google Shape;523;p42">
            <a:extLst>
              <a:ext uri="{FF2B5EF4-FFF2-40B4-BE49-F238E27FC236}">
                <a16:creationId xmlns:a16="http://schemas.microsoft.com/office/drawing/2014/main" id="{0C6D197C-8CB4-21FB-11DC-7C327700944A}"/>
              </a:ext>
            </a:extLst>
          </p:cNvPr>
          <p:cNvSpPr/>
          <p:nvPr/>
        </p:nvSpPr>
        <p:spPr>
          <a:xfrm>
            <a:off x="6181942" y="5623667"/>
            <a:ext cx="4576407" cy="994784"/>
          </a:xfrm>
          <a:prstGeom prst="roundRect">
            <a:avLst>
              <a:gd name="adj" fmla="val 4343"/>
            </a:avLst>
          </a:prstGeom>
          <a:solidFill>
            <a:schemeClr val="accent2">
              <a:lumMod val="60000"/>
              <a:lumOff val="40000"/>
            </a:schemeClr>
          </a:solidFill>
          <a:ln>
            <a:noFill/>
          </a:ln>
          <a:effectLst>
            <a:outerShdw blurRad="355600" dist="177800" dir="5400000" algn="t" rotWithShape="0">
              <a:srgbClr val="214A30">
                <a:alpha val="17000"/>
              </a:srgbClr>
            </a:outerShdw>
          </a:effectLst>
        </p:spPr>
        <p:txBody>
          <a:bodyPr spcFirstLastPara="1" wrap="square" lIns="182880" tIns="182880" rIns="182880" bIns="182880" anchor="ctr" anchorCtr="0">
            <a:no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defRPr/>
            </a:pPr>
            <a:r>
              <a:rPr lang="en-US" sz="2800" b="1" dirty="0">
                <a:solidFill>
                  <a:schemeClr val="accent1">
                    <a:lumMod val="76000"/>
                  </a:schemeClr>
                </a:solidFill>
                <a:ea typeface="+mn-lt"/>
                <a:cs typeface="+mn-lt"/>
              </a:rPr>
              <a:t>Seko </a:t>
            </a:r>
            <a:r>
              <a:rPr lang="en-US" sz="2800" b="1" dirty="0" err="1">
                <a:solidFill>
                  <a:schemeClr val="accent1">
                    <a:lumMod val="76000"/>
                  </a:schemeClr>
                </a:solidFill>
                <a:ea typeface="+mn-lt"/>
                <a:cs typeface="+mn-lt"/>
              </a:rPr>
              <a:t>līdzi</a:t>
            </a:r>
            <a:r>
              <a:rPr lang="en-US" sz="2800" b="1" dirty="0">
                <a:solidFill>
                  <a:schemeClr val="accent1">
                    <a:lumMod val="76000"/>
                  </a:schemeClr>
                </a:solidFill>
                <a:ea typeface="+mn-lt"/>
                <a:cs typeface="+mn-lt"/>
              </a:rPr>
              <a:t> </a:t>
            </a:r>
            <a:r>
              <a:rPr lang="en-US" sz="2800" b="1" dirty="0" err="1">
                <a:solidFill>
                  <a:schemeClr val="accent1">
                    <a:lumMod val="76000"/>
                  </a:schemeClr>
                </a:solidFill>
                <a:ea typeface="+mn-lt"/>
                <a:cs typeface="+mn-lt"/>
              </a:rPr>
              <a:t>pasākumiem</a:t>
            </a:r>
            <a:r>
              <a:rPr lang="en-US" sz="2800" b="1" dirty="0">
                <a:solidFill>
                  <a:schemeClr val="accent1">
                    <a:lumMod val="76000"/>
                  </a:schemeClr>
                </a:solidFill>
                <a:ea typeface="+mn-lt"/>
                <a:cs typeface="+mn-lt"/>
              </a:rPr>
              <a:t>: </a:t>
            </a:r>
          </a:p>
          <a:p>
            <a:pPr>
              <a:lnSpc>
                <a:spcPct val="110000"/>
              </a:lnSpc>
              <a:defRPr/>
            </a:pPr>
            <a:r>
              <a:rPr lang="en-US" sz="2800" b="1" dirty="0">
                <a:solidFill>
                  <a:srgbClr val="003C4A"/>
                </a:solidFill>
                <a:ea typeface="+mn-lt"/>
                <a:cs typeface="+mn-lt"/>
                <a:hlinkClick r:id="rId9">
                  <a:extLst>
                    <a:ext uri="{A12FA001-AC4F-418D-AE19-62706E023703}">
                      <ahyp:hlinkClr xmlns:ahyp="http://schemas.microsoft.com/office/drawing/2018/hyperlinkcolor" val="tx"/>
                    </a:ext>
                  </a:extLst>
                </a:hlinkClick>
              </a:rPr>
              <a:t>dataverse.lv/events/</a:t>
            </a:r>
            <a:endParaRPr lang="en-US" sz="2800" b="1" dirty="0">
              <a:solidFill>
                <a:srgbClr val="003C4A"/>
              </a:solidFill>
              <a:ea typeface="+mn-lt"/>
              <a:cs typeface="+mn-lt"/>
            </a:endParaRPr>
          </a:p>
        </p:txBody>
      </p:sp>
    </p:spTree>
    <p:extLst>
      <p:ext uri="{BB962C8B-B14F-4D97-AF65-F5344CB8AC3E}">
        <p14:creationId xmlns:p14="http://schemas.microsoft.com/office/powerpoint/2010/main" val="172919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8FA1EF-1735-5E85-082E-36848FE8398C}"/>
              </a:ext>
            </a:extLst>
          </p:cNvPr>
          <p:cNvSpPr txBox="1">
            <a:spLocks/>
          </p:cNvSpPr>
          <p:nvPr/>
        </p:nvSpPr>
        <p:spPr>
          <a:xfrm>
            <a:off x="520700" y="435553"/>
            <a:ext cx="6007100" cy="2514600"/>
          </a:xfrm>
          <a:prstGeom prst="rect">
            <a:avLst/>
          </a:prstGeom>
        </p:spPr>
        <p:txBody>
          <a:bodyPr anchor="b">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6000" err="1">
                <a:solidFill>
                  <a:schemeClr val="accent2"/>
                </a:solidFill>
              </a:rPr>
              <a:t>Paldies</a:t>
            </a:r>
            <a:r>
              <a:rPr lang="en-US" sz="6000">
                <a:solidFill>
                  <a:schemeClr val="accent2"/>
                </a:solidFill>
              </a:rPr>
              <a:t> par </a:t>
            </a:r>
            <a:r>
              <a:rPr lang="en-US" sz="6000" err="1"/>
              <a:t>uzmanību</a:t>
            </a:r>
            <a:r>
              <a:rPr lang="en-US" sz="6000"/>
              <a:t>!</a:t>
            </a:r>
            <a:endParaRPr lang="lv-LV" sz="6000">
              <a:solidFill>
                <a:schemeClr val="accent2"/>
              </a:solidFill>
            </a:endParaRPr>
          </a:p>
        </p:txBody>
      </p:sp>
      <p:sp>
        <p:nvSpPr>
          <p:cNvPr id="4" name="Subtitle 2">
            <a:extLst>
              <a:ext uri="{FF2B5EF4-FFF2-40B4-BE49-F238E27FC236}">
                <a16:creationId xmlns:a16="http://schemas.microsoft.com/office/drawing/2014/main" id="{AC3FC83A-4BE4-6BEE-C4E2-B53DA8B0C781}"/>
              </a:ext>
            </a:extLst>
          </p:cNvPr>
          <p:cNvSpPr txBox="1">
            <a:spLocks/>
          </p:cNvSpPr>
          <p:nvPr/>
        </p:nvSpPr>
        <p:spPr>
          <a:xfrm>
            <a:off x="520700" y="3138614"/>
            <a:ext cx="6489700" cy="1647825"/>
          </a:xfrm>
          <a:prstGeom prst="rect">
            <a:avLst/>
          </a:prstGeom>
        </p:spPr>
        <p:txBody>
          <a:bodyP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accent4"/>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4"/>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accent4"/>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lv-LV" sz="1600"/>
              <a:t>Materiāls izstrādāts projekta «Atbalsts atvērtās zinātnes ieviešanai praksē, kā arī izveidoti risinājumi zinātnes datu koplietošanai un dalībai ES atvērtajā zinātnes mākonī» ietvaros (ANM projekta Nr. 2.1.3.1.i) ar Eiropas Savienības Atveseļošanas fonda un Latvijas valsts finansiālo atbalstu</a:t>
            </a:r>
          </a:p>
        </p:txBody>
      </p:sp>
      <p:sp>
        <p:nvSpPr>
          <p:cNvPr id="5" name="Rectangle: Rounded Corners 3">
            <a:extLst>
              <a:ext uri="{FF2B5EF4-FFF2-40B4-BE49-F238E27FC236}">
                <a16:creationId xmlns:a16="http://schemas.microsoft.com/office/drawing/2014/main" id="{F091DE58-7DEE-CFED-8D09-85E41886E093}"/>
              </a:ext>
            </a:extLst>
          </p:cNvPr>
          <p:cNvSpPr/>
          <p:nvPr/>
        </p:nvSpPr>
        <p:spPr>
          <a:xfrm>
            <a:off x="11393224" y="5854700"/>
            <a:ext cx="1370276" cy="1384300"/>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ectangle: Rounded Corners 4">
            <a:extLst>
              <a:ext uri="{FF2B5EF4-FFF2-40B4-BE49-F238E27FC236}">
                <a16:creationId xmlns:a16="http://schemas.microsoft.com/office/drawing/2014/main" id="{552AE5A8-9050-A1EA-72F6-D609F1CAC038}"/>
              </a:ext>
            </a:extLst>
          </p:cNvPr>
          <p:cNvSpPr/>
          <p:nvPr/>
        </p:nvSpPr>
        <p:spPr>
          <a:xfrm>
            <a:off x="6618024" y="-982674"/>
            <a:ext cx="1428688" cy="1418227"/>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Rounded Corners 5">
            <a:extLst>
              <a:ext uri="{FF2B5EF4-FFF2-40B4-BE49-F238E27FC236}">
                <a16:creationId xmlns:a16="http://schemas.microsoft.com/office/drawing/2014/main" id="{10EFB61A-D012-0047-9645-4E4272E10E3F}"/>
              </a:ext>
            </a:extLst>
          </p:cNvPr>
          <p:cNvSpPr/>
          <p:nvPr/>
        </p:nvSpPr>
        <p:spPr>
          <a:xfrm>
            <a:off x="312784" y="-340257"/>
            <a:ext cx="1276705" cy="1267357"/>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Rounded Corners 6">
            <a:extLst>
              <a:ext uri="{FF2B5EF4-FFF2-40B4-BE49-F238E27FC236}">
                <a16:creationId xmlns:a16="http://schemas.microsoft.com/office/drawing/2014/main" id="{B92B1292-BCE9-AD28-7B0A-7A3B0B3DDAFE}"/>
              </a:ext>
            </a:extLst>
          </p:cNvPr>
          <p:cNvSpPr/>
          <p:nvPr/>
        </p:nvSpPr>
        <p:spPr>
          <a:xfrm>
            <a:off x="-350760" y="-703878"/>
            <a:ext cx="1031844" cy="1139431"/>
          </a:xfrm>
          <a:prstGeom prst="roundRect">
            <a:avLst>
              <a:gd name="adj" fmla="val 1111"/>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Rectangle: Rounded Corners 7">
            <a:extLst>
              <a:ext uri="{FF2B5EF4-FFF2-40B4-BE49-F238E27FC236}">
                <a16:creationId xmlns:a16="http://schemas.microsoft.com/office/drawing/2014/main" id="{25011B75-AB07-B7EA-4F11-26D37D37B897}"/>
              </a:ext>
            </a:extLst>
          </p:cNvPr>
          <p:cNvSpPr/>
          <p:nvPr/>
        </p:nvSpPr>
        <p:spPr>
          <a:xfrm>
            <a:off x="11198165" y="5560213"/>
            <a:ext cx="593318" cy="588974"/>
          </a:xfrm>
          <a:prstGeom prst="roundRect">
            <a:avLst>
              <a:gd name="adj" fmla="val 1111"/>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1" name="Picture 10">
            <a:extLst>
              <a:ext uri="{FF2B5EF4-FFF2-40B4-BE49-F238E27FC236}">
                <a16:creationId xmlns:a16="http://schemas.microsoft.com/office/drawing/2014/main" id="{0B0C90F7-CD9D-56B0-3741-9FD27835EB4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20701" y="5065727"/>
            <a:ext cx="2382060" cy="1106190"/>
          </a:xfrm>
          <a:prstGeom prst="rect">
            <a:avLst/>
          </a:prstGeom>
        </p:spPr>
      </p:pic>
      <p:pic>
        <p:nvPicPr>
          <p:cNvPr id="12" name="Picture 11">
            <a:extLst>
              <a:ext uri="{FF2B5EF4-FFF2-40B4-BE49-F238E27FC236}">
                <a16:creationId xmlns:a16="http://schemas.microsoft.com/office/drawing/2014/main" id="{69A87B31-FCD4-70E9-2ABF-BCD2F314A5B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272242" y="1425990"/>
            <a:ext cx="1999525" cy="1999525"/>
          </a:xfrm>
          <a:prstGeom prst="rect">
            <a:avLst/>
          </a:prstGeom>
        </p:spPr>
      </p:pic>
      <p:pic>
        <p:nvPicPr>
          <p:cNvPr id="13" name="Picture 12">
            <a:extLst>
              <a:ext uri="{FF2B5EF4-FFF2-40B4-BE49-F238E27FC236}">
                <a16:creationId xmlns:a16="http://schemas.microsoft.com/office/drawing/2014/main" id="{66DC1AC2-2602-3800-F89F-63E8ABE859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280992" y="1836903"/>
            <a:ext cx="1362375" cy="1177697"/>
          </a:xfrm>
          <a:prstGeom prst="rect">
            <a:avLst/>
          </a:prstGeom>
        </p:spPr>
      </p:pic>
      <p:pic>
        <p:nvPicPr>
          <p:cNvPr id="14" name="Picture 13">
            <a:extLst>
              <a:ext uri="{FF2B5EF4-FFF2-40B4-BE49-F238E27FC236}">
                <a16:creationId xmlns:a16="http://schemas.microsoft.com/office/drawing/2014/main" id="{9D02ABE0-8C35-FB7B-66BB-1904A533742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18869" y="3220460"/>
            <a:ext cx="1706269" cy="1669412"/>
          </a:xfrm>
          <a:prstGeom prst="rect">
            <a:avLst/>
          </a:prstGeom>
        </p:spPr>
      </p:pic>
      <p:pic>
        <p:nvPicPr>
          <p:cNvPr id="16" name="Picture 15">
            <a:extLst>
              <a:ext uri="{FF2B5EF4-FFF2-40B4-BE49-F238E27FC236}">
                <a16:creationId xmlns:a16="http://schemas.microsoft.com/office/drawing/2014/main" id="{2ADAFDC9-7F6F-15AD-C9D3-F6354EF8C49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39309" y="4958108"/>
            <a:ext cx="1733334" cy="1101695"/>
          </a:xfrm>
          <a:prstGeom prst="rect">
            <a:avLst/>
          </a:prstGeom>
        </p:spPr>
      </p:pic>
      <p:pic>
        <p:nvPicPr>
          <p:cNvPr id="2" name="Picture 1" descr="A purple letter on a black background&#10;&#10;AI-generated content may be incorrect.">
            <a:extLst>
              <a:ext uri="{FF2B5EF4-FFF2-40B4-BE49-F238E27FC236}">
                <a16:creationId xmlns:a16="http://schemas.microsoft.com/office/drawing/2014/main" id="{55895845-99CF-BD88-5823-FD5C4AB30088}"/>
              </a:ext>
            </a:extLst>
          </p:cNvPr>
          <p:cNvPicPr>
            <a:picLocks noChangeAspect="1"/>
          </p:cNvPicPr>
          <p:nvPr/>
        </p:nvPicPr>
        <p:blipFill>
          <a:blip r:embed="rId7"/>
          <a:stretch>
            <a:fillRect/>
          </a:stretch>
        </p:blipFill>
        <p:spPr>
          <a:xfrm>
            <a:off x="9277350" y="3774271"/>
            <a:ext cx="1571624" cy="557233"/>
          </a:xfrm>
          <a:prstGeom prst="rect">
            <a:avLst/>
          </a:prstGeom>
        </p:spPr>
      </p:pic>
    </p:spTree>
    <p:extLst>
      <p:ext uri="{BB962C8B-B14F-4D97-AF65-F5344CB8AC3E}">
        <p14:creationId xmlns:p14="http://schemas.microsoft.com/office/powerpoint/2010/main" val="3099510755"/>
      </p:ext>
    </p:extLst>
  </p:cSld>
  <p:clrMapOvr>
    <a:masterClrMapping/>
  </p:clrMapOvr>
</p:sld>
</file>

<file path=ppt/theme/theme1.xml><?xml version="1.0" encoding="utf-8"?>
<a:theme xmlns:a="http://schemas.openxmlformats.org/drawingml/2006/main" name="1_Office Theme">
  <a:themeElements>
    <a:clrScheme name="Custom 25">
      <a:dk1>
        <a:srgbClr val="003C4A"/>
      </a:dk1>
      <a:lt1>
        <a:srgbClr val="FFFFFF"/>
      </a:lt1>
      <a:dk2>
        <a:srgbClr val="003C4A"/>
      </a:dk2>
      <a:lt2>
        <a:srgbClr val="FFF1D5"/>
      </a:lt2>
      <a:accent1>
        <a:srgbClr val="1EC1A1"/>
      </a:accent1>
      <a:accent2>
        <a:srgbClr val="FFB82E"/>
      </a:accent2>
      <a:accent3>
        <a:srgbClr val="81B8EB"/>
      </a:accent3>
      <a:accent4>
        <a:srgbClr val="5D6E71"/>
      </a:accent4>
      <a:accent5>
        <a:srgbClr val="DDF6F1"/>
      </a:accent5>
      <a:accent6>
        <a:srgbClr val="FFF1D5"/>
      </a:accent6>
      <a:hlink>
        <a:srgbClr val="0563C1"/>
      </a:hlink>
      <a:folHlink>
        <a:srgbClr val="954F72"/>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effectLst>
          <a:outerShdw blurRad="426539" dist="212619" dir="3780000" algn="t" rotWithShape="0">
            <a:srgbClr val="000000">
              <a:alpha val="3921"/>
            </a:srgbClr>
          </a:outerShdw>
        </a:effectLst>
      </a:spPr>
      <a:bodyPr spcFirstLastPara="1" wrap="square" lIns="182880" tIns="182880" rIns="182880" bIns="182880" anchor="t" anchorCtr="0">
        <a:noAutofit/>
      </a:bodyPr>
      <a:lstStyle>
        <a:defPPr algn="l">
          <a:lnSpc>
            <a:spcPct val="110000"/>
          </a:lnSpc>
          <a:spcBef>
            <a:spcPts val="0"/>
          </a:spcBef>
          <a:spcAft>
            <a:spcPts val="1800"/>
          </a:spcAft>
          <a:defRPr sz="2800" b="1" dirty="0" smtClean="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8DBBB7880A484593D3491BBB69886A" ma:contentTypeVersion="12" ma:contentTypeDescription="Create a new document." ma:contentTypeScope="" ma:versionID="6747040f2190b9c3f4db6624849831cb">
  <xsd:schema xmlns:xsd="http://www.w3.org/2001/XMLSchema" xmlns:xs="http://www.w3.org/2001/XMLSchema" xmlns:p="http://schemas.microsoft.com/office/2006/metadata/properties" xmlns:ns2="250cd610-8008-4470-9a92-03f66d99b7f5" xmlns:ns3="21ee0a84-17e1-4906-b272-906026632b8c" targetNamespace="http://schemas.microsoft.com/office/2006/metadata/properties" ma:root="true" ma:fieldsID="17193cf801f06dfef033c53452b07a7a" ns2:_="" ns3:_="">
    <xsd:import namespace="250cd610-8008-4470-9a92-03f66d99b7f5"/>
    <xsd:import namespace="21ee0a84-17e1-4906-b272-906026632b8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cd610-8008-4470-9a92-03f66d99b7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280fad7-8666-4ec1-9377-a31f53add1d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ee0a84-17e1-4906-b272-906026632b8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878a2de-0559-4060-b583-2a092e93f652}" ma:internalName="TaxCatchAll" ma:showField="CatchAllData" ma:web="21ee0a84-17e1-4906-b272-906026632b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1ee0a84-17e1-4906-b272-906026632b8c" xsi:nil="true"/>
    <lcf76f155ced4ddcb4097134ff3c332f xmlns="250cd610-8008-4470-9a92-03f66d99b7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E8DDA3-2DF0-4FDD-A48A-1AF304D98DF5}">
  <ds:schemaRefs>
    <ds:schemaRef ds:uri="http://schemas.microsoft.com/sharepoint/v3/contenttype/forms"/>
  </ds:schemaRefs>
</ds:datastoreItem>
</file>

<file path=customXml/itemProps2.xml><?xml version="1.0" encoding="utf-8"?>
<ds:datastoreItem xmlns:ds="http://schemas.openxmlformats.org/officeDocument/2006/customXml" ds:itemID="{B7ECE020-3D6F-41C6-B2D5-5C7886A93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0cd610-8008-4470-9a92-03f66d99b7f5"/>
    <ds:schemaRef ds:uri="21ee0a84-17e1-4906-b272-906026632b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B46A58-847D-46F4-8149-7ED43BAF35FB}">
  <ds:schemaRefs>
    <ds:schemaRef ds:uri="70c6d565-7777-4b66-a1fb-bfca629049bf"/>
    <ds:schemaRef ds:uri="e2384b4b-6a98-4914-b9f4-3e47784850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1ee0a84-17e1-4906-b272-906026632b8c"/>
    <ds:schemaRef ds:uri="250cd610-8008-4470-9a92-03f66d99b7f5"/>
  </ds:schemaRefs>
</ds:datastoreItem>
</file>

<file path=docProps/app.xml><?xml version="1.0" encoding="utf-8"?>
<Properties xmlns="http://schemas.openxmlformats.org/officeDocument/2006/extended-properties" xmlns:vt="http://schemas.openxmlformats.org/officeDocument/2006/docPropsVTypes">
  <TotalTime>0</TotalTime>
  <Words>585</Words>
  <Application>Microsoft Office PowerPoint</Application>
  <PresentationFormat>Widescreen</PresentationFormat>
  <Paragraphs>79</Paragraphs>
  <Slides>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Arial</vt:lpstr>
      <vt:lpstr>Arial,Sans-Serif</vt:lpstr>
      <vt:lpstr>Calibri</vt:lpstr>
      <vt:lpstr>Century Gothic</vt:lpstr>
      <vt:lpstr>Courier New</vt:lpstr>
      <vt:lpstr>Segoe UI</vt:lpstr>
      <vt:lpstr>Wingdings</vt:lpstr>
      <vt:lpstr>1_Office Theme</vt:lpstr>
      <vt:lpstr>Datu kuratoru atbalsts VPP projektu īstenotājiem</vt:lpstr>
      <vt:lpstr>Prasība DPP izstrādei VPP “Bioloģiskās daudzveidības prioritāro rīcību programmā noteikto pētījumu izstrāde, 2. daļa” </vt:lpstr>
      <vt:lpstr>Ko ietver datu pārvaldības plāns?</vt:lpstr>
      <vt:lpstr>FAIR – lai datus var atkārtoti izmantot </vt:lpstr>
      <vt:lpstr>PowerPoint Presentation</vt:lpstr>
      <vt:lpstr>Datu kuratoru atbalsts</vt:lpstr>
      <vt:lpstr>DataverseLV pētniecības datu repozitorijs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Mikus Melderis</dc:creator>
  <cp:lastModifiedBy>Mikus Melderis</cp:lastModifiedBy>
  <cp:revision>239</cp:revision>
  <dcterms:created xsi:type="dcterms:W3CDTF">2025-10-01T10:46:46Z</dcterms:created>
  <dcterms:modified xsi:type="dcterms:W3CDTF">2026-07-01T07:45:36Z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0x0101009F8DBBB7880A484593D3491BBB69886A</vt:lpwstr>
  </property>
  <property fmtid="{D5CDD505-2E9C-101B-9397-08002B2CF9AE}" pid="3" name="MediaServiceImageTags">
    <vt:lpwstr/>
  </property>
  <property fmtid="{D5CDD505-2E9C-101B-9397-08002B2CF9AE}" pid="4" name="Order">
    <vt:r8>475000</vt:r8>
  </property>
  <property fmtid="{D5CDD505-2E9C-101B-9397-08002B2CF9AE}" pid="5" name="xd_Signature">
    <vt:bool>false</vt:bool>
  </property>
  <property fmtid="{D5CDD505-2E9C-101B-9397-08002B2CF9AE}" pid="6" name="Published">
    <vt:lpwstr>No</vt:lpwstr>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