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323" r:id="rId4"/>
    <p:sldId id="260" r:id="rId5"/>
    <p:sldId id="320" r:id="rId6"/>
    <p:sldId id="259" r:id="rId7"/>
    <p:sldId id="321" r:id="rId8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Be stiliaus, lentelės tinkleli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Šviesus stilius 1 – paryškinima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Šviesus stili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Šviesus stili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AE1B9-2843-4BA7-B6E2-94F733E86ED9}" type="datetimeFigureOut">
              <a:rPr lang="lt-LT" smtClean="0"/>
              <a:t>2026-08-27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701EB-B3F2-4676-BB68-AFB2804B58B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39898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5F20291-EAF0-082D-6F1F-973C39497C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3B4E0EF3-3F0C-CF39-0BBB-C8FA4E1ED1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172D5A7-328C-5D89-AA47-FBB043BEF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4A78-01B4-4374-BE6D-54338AD77D16}" type="datetimeFigureOut">
              <a:rPr lang="lt-LT" smtClean="0"/>
              <a:t>2026-08-27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E45450A-2045-B3C4-115C-5B8B8DB2C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E5B8009-B181-8401-37EF-88232F4FE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B9FFA-4C1E-4F81-A0D0-BCC7EB5BA05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17214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A9E1712-81A8-3F3D-B82D-58CA36892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7A90289D-B661-613A-2930-EC52DFB818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7F8B9835-80E1-C4DC-B4F5-D2003D8A6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4A78-01B4-4374-BE6D-54338AD77D16}" type="datetimeFigureOut">
              <a:rPr lang="lt-LT" smtClean="0"/>
              <a:t>2026-08-27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32609447-7D4C-E42D-0846-90DFC71A6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E2F12C00-0181-8194-DC90-9E51EC3D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B9FFA-4C1E-4F81-A0D0-BCC7EB5BA05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26693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2C698D0A-D66B-F949-08CC-34985CBF2B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81315C87-D9F6-9F67-E969-F535C29C4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3F57EC04-16E2-B719-4A75-99E7F2E56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4A78-01B4-4374-BE6D-54338AD77D16}" type="datetimeFigureOut">
              <a:rPr lang="lt-LT" smtClean="0"/>
              <a:t>2026-08-27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6E3EEDF9-DE8A-27F7-993E-97CE0A9DE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1A08D622-8597-C8E2-ABA2-51F0DA013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B9FFA-4C1E-4F81-A0D0-BCC7EB5BA05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66721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EB52417-4164-4366-F737-987E1AA24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6AEC66C-7027-2E4E-AFC5-9DB12D840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62A0089B-1253-C7A1-D3DE-7D550A975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4A78-01B4-4374-BE6D-54338AD77D16}" type="datetimeFigureOut">
              <a:rPr lang="lt-LT" smtClean="0"/>
              <a:t>2026-08-27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663C7887-345B-BD61-CD79-8DFCFF478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B38DE2A-6072-CF5B-D17E-BC80D687C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B9FFA-4C1E-4F81-A0D0-BCC7EB5BA05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78996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1B9A2A7-0ED7-AE5A-EF6D-5DBAE2CEB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4066927-B8A9-BC17-A43B-4930D6441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235DD83-54B3-CDCB-E8AA-3D6266595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4A78-01B4-4374-BE6D-54338AD77D16}" type="datetimeFigureOut">
              <a:rPr lang="lt-LT" smtClean="0"/>
              <a:t>2026-08-27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FB21053-3186-F6AD-CEEC-162B62A6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1BE90030-C39D-FD6A-0017-E13710E83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B9FFA-4C1E-4F81-A0D0-BCC7EB5BA05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90547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3DFE691-A711-CF40-4601-0B751D4CC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7740A5C-CA44-1368-445E-0534A38F66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FC42A7CC-4E9C-8CB3-1189-81F223911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ED4E9ABB-65B6-0692-5AA3-4B2A3940B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4A78-01B4-4374-BE6D-54338AD77D16}" type="datetimeFigureOut">
              <a:rPr lang="lt-LT" smtClean="0"/>
              <a:t>2026-08-27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ED5E1B93-2AC5-3B78-F269-FE809BE0C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92DA9B4D-7CCE-0212-5C6D-FD778F76E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B9FFA-4C1E-4F81-A0D0-BCC7EB5BA05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3348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8296B6D-B746-FEDE-6DBE-7DEA1CCF7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75B6B57-02F2-3F02-F2E8-1BD991FBA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ECFBCD67-A56A-1A2F-AB95-8D8E800FD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3F2BD97F-80E2-5769-3360-C2D3E9EC65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51DCA703-9490-DB36-22DA-AEC4CA22F6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AF2146AE-A8B7-C772-570A-B57788671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4A78-01B4-4374-BE6D-54338AD77D16}" type="datetimeFigureOut">
              <a:rPr lang="lt-LT" smtClean="0"/>
              <a:t>2026-08-27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14224E5C-9A57-6B75-87C5-3D42A54C8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5E2EF724-0DB8-B8DA-28E9-6C0A98EEB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B9FFA-4C1E-4F81-A0D0-BCC7EB5BA05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40586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531C010-2E21-B556-746F-D99E6EF49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B571C87A-4DC1-404D-F641-20A6FDBAA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4A78-01B4-4374-BE6D-54338AD77D16}" type="datetimeFigureOut">
              <a:rPr lang="lt-LT" smtClean="0"/>
              <a:t>2026-08-27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E570F341-F4C0-8550-83E8-146E2C93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50320FC1-C352-51D7-10AD-47B0B0A2B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B9FFA-4C1E-4F81-A0D0-BCC7EB5BA05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8231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AD9371DC-5286-6EB4-3709-856555099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4A78-01B4-4374-BE6D-54338AD77D16}" type="datetimeFigureOut">
              <a:rPr lang="lt-LT" smtClean="0"/>
              <a:t>2026-08-27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250C8B64-EAE5-16FE-B280-B4FF3B0C5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B0821FA6-41A3-D9B0-C6B4-59465AC4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B9FFA-4C1E-4F81-A0D0-BCC7EB5BA05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67708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DDACEFE-9698-6769-217A-A789F1324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F36D159-3A6A-5781-A858-6CB8129C3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8381B4BC-D339-6CF2-957D-370AAB4431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0716AF80-266E-271C-C299-83048796C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4A78-01B4-4374-BE6D-54338AD77D16}" type="datetimeFigureOut">
              <a:rPr lang="lt-LT" smtClean="0"/>
              <a:t>2026-08-27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CBBAF710-A54F-B37A-A516-259CC904C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296C6643-A5B5-377F-7A23-CE8687791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B9FFA-4C1E-4F81-A0D0-BCC7EB5BA05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1314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16F4209-1418-EAF1-A8D1-CEBA246FD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0237FA28-47AB-C44C-44EF-E177834EA5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35F470FA-A142-8A82-D0B2-A80EB7432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41CE3F92-B064-7422-F687-23D1C957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4A78-01B4-4374-BE6D-54338AD77D16}" type="datetimeFigureOut">
              <a:rPr lang="lt-LT" smtClean="0"/>
              <a:t>2026-08-27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918E98BF-5D7C-2AFD-9132-56D44C943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70565FDC-199D-BAE1-4C08-87D3B5F92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B9FFA-4C1E-4F81-A0D0-BCC7EB5BA05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49838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8D72AE1F-B41F-AD65-2A71-A75C82956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4AE873E-45FB-4310-8C85-EBBCDFA54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D040674-ADBA-8610-060F-4F6A54743E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AB4A78-01B4-4374-BE6D-54338AD77D16}" type="datetimeFigureOut">
              <a:rPr lang="lt-LT" smtClean="0"/>
              <a:t>2026-08-27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440B1DF-CC4E-9FA6-BA91-FF52D929D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B69CF02-EEA0-0F79-1A1C-1FAA88702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4B9FFA-4C1E-4F81-A0D0-BCC7EB5BA05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14545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lina.liepyte@lmt.lt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96525F46-6391-092B-1A28-462F5DADF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102" y="4450079"/>
            <a:ext cx="9111298" cy="1055985"/>
          </a:xfrm>
        </p:spPr>
        <p:txBody>
          <a:bodyPr>
            <a:noAutofit/>
          </a:bodyPr>
          <a:lstStyle/>
          <a:p>
            <a:br>
              <a:rPr lang="lt-LT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3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sz="3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pl-PL" sz="3600" dirty="0" err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  <a:r>
              <a:rPr lang="pl-PL" sz="3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pl-PL" sz="3600" dirty="0" err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pitching</a:t>
            </a:r>
            <a:r>
              <a:rPr lang="pl-PL" sz="3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600" dirty="0" err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lt-LT" sz="36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US" sz="3600" dirty="0">
              <a:solidFill>
                <a:srgbClr val="40404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6FAE0E-835C-A7C5-9A01-D32DCB253F54}"/>
              </a:ext>
            </a:extLst>
          </p:cNvPr>
          <p:cNvSpPr txBox="1"/>
          <p:nvPr/>
        </p:nvSpPr>
        <p:spPr>
          <a:xfrm>
            <a:off x="9102250" y="5965765"/>
            <a:ext cx="2820510" cy="400110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FF0000"/>
                </a:solidFill>
              </a:rPr>
              <a:t>REMOVE THIS SLIDE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3F4376B5-6233-D115-0FF3-469F56623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853" y="471476"/>
            <a:ext cx="8047491" cy="450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02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897C0-BF36-013B-13CF-84FF3CCA5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2C33186-2881-DDBD-77A1-7E59E1E02221}"/>
              </a:ext>
            </a:extLst>
          </p:cNvPr>
          <p:cNvSpPr txBox="1"/>
          <p:nvPr/>
        </p:nvSpPr>
        <p:spPr>
          <a:xfrm>
            <a:off x="8729427" y="6039425"/>
            <a:ext cx="2820510" cy="400110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FF0000"/>
                </a:solidFill>
              </a:rPr>
              <a:t>REMOVE THIS SLIDE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7CF9E7-91EC-B10B-0CBC-09616F34B337}"/>
              </a:ext>
            </a:extLst>
          </p:cNvPr>
          <p:cNvSpPr txBox="1"/>
          <p:nvPr/>
        </p:nvSpPr>
        <p:spPr>
          <a:xfrm>
            <a:off x="265746" y="112147"/>
            <a:ext cx="9870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 dirty="0" err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lt-LT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48408080-847A-CCF4-5B16-9D840FC0B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101" y="769704"/>
            <a:ext cx="10974931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lt-LT" b="1" dirty="0"/>
              <a:t>General </a:t>
            </a:r>
            <a:r>
              <a:rPr lang="lt-LT" b="1" dirty="0" err="1"/>
              <a:t>information</a:t>
            </a:r>
            <a:endParaRPr lang="lt-LT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t-LT" dirty="0"/>
              <a:t>To </a:t>
            </a:r>
            <a:r>
              <a:rPr lang="lt-LT" dirty="0" err="1"/>
              <a:t>apply</a:t>
            </a:r>
            <a:r>
              <a:rPr lang="lt-LT" dirty="0"/>
              <a:t> </a:t>
            </a:r>
            <a:r>
              <a:rPr lang="lt-LT" dirty="0" err="1"/>
              <a:t>for</a:t>
            </a:r>
            <a:r>
              <a:rPr lang="lt-LT" dirty="0"/>
              <a:t> a </a:t>
            </a:r>
            <a:r>
              <a:rPr lang="lt-LT" dirty="0" err="1"/>
              <a:t>pitching</a:t>
            </a:r>
            <a:r>
              <a:rPr lang="lt-LT" dirty="0"/>
              <a:t> </a:t>
            </a:r>
            <a:r>
              <a:rPr lang="lt-LT" dirty="0" err="1"/>
              <a:t>slot</a:t>
            </a:r>
            <a:r>
              <a:rPr lang="lt-LT" dirty="0"/>
              <a:t>, </a:t>
            </a:r>
            <a:r>
              <a:rPr lang="lt-LT" dirty="0" err="1"/>
              <a:t>please</a:t>
            </a:r>
            <a:r>
              <a:rPr lang="lt-LT" dirty="0"/>
              <a:t> </a:t>
            </a:r>
            <a:r>
              <a:rPr lang="lt-LT" dirty="0" err="1"/>
              <a:t>select</a:t>
            </a:r>
            <a:r>
              <a:rPr lang="lt-LT" dirty="0"/>
              <a:t> </a:t>
            </a:r>
            <a:r>
              <a:rPr lang="lt-LT" b="1" dirty="0"/>
              <a:t>“</a:t>
            </a:r>
            <a:r>
              <a:rPr lang="lt-LT" b="1" dirty="0" err="1"/>
              <a:t>Yes</a:t>
            </a:r>
            <a:r>
              <a:rPr lang="lt-LT" b="1" dirty="0"/>
              <a:t>”</a:t>
            </a:r>
            <a:r>
              <a:rPr lang="lt-LT" dirty="0"/>
              <a:t> </a:t>
            </a:r>
            <a:r>
              <a:rPr lang="lt-LT" dirty="0" err="1"/>
              <a:t>in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event</a:t>
            </a:r>
            <a:r>
              <a:rPr lang="lt-LT" dirty="0"/>
              <a:t> </a:t>
            </a:r>
            <a:r>
              <a:rPr lang="lt-LT" dirty="0" err="1"/>
              <a:t>registration</a:t>
            </a:r>
            <a:r>
              <a:rPr lang="lt-LT" dirty="0"/>
              <a:t> </a:t>
            </a:r>
            <a:r>
              <a:rPr lang="lt-LT" dirty="0" err="1"/>
              <a:t>form</a:t>
            </a:r>
            <a:r>
              <a:rPr lang="lt-LT" dirty="0"/>
              <a:t>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Please send your completed presentation in PPT format (not PDF) by 17 September 2026, 23:59 CEST, to: </a:t>
            </a:r>
            <a:r>
              <a:rPr lang="en-US" dirty="0">
                <a:hlinkClick r:id="rId2"/>
              </a:rPr>
              <a:t>lina.liepyte@lmt.lt</a:t>
            </a:r>
            <a:r>
              <a:rPr lang="lt-LT" dirty="0"/>
              <a:t> </a:t>
            </a:r>
            <a:r>
              <a:rPr lang="en-US" dirty="0"/>
              <a:t>. Presentations submitted after the deadline will not be accepted.</a:t>
            </a:r>
            <a:endParaRPr lang="lt-LT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  <a:r>
              <a:rPr lang="en-US" dirty="0" err="1"/>
              <a:t>organisers</a:t>
            </a:r>
            <a:r>
              <a:rPr lang="en-US" dirty="0"/>
              <a:t> reserve the right not to accept presentations that do not follow the provided instructions or are not relevant to the topics covered by the event.</a:t>
            </a:r>
            <a:endParaRPr lang="lt-LT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t-LT" dirty="0" err="1"/>
              <a:t>After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event</a:t>
            </a:r>
            <a:r>
              <a:rPr lang="lt-LT" dirty="0"/>
              <a:t>,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pitching</a:t>
            </a:r>
            <a:r>
              <a:rPr lang="lt-LT" dirty="0"/>
              <a:t> </a:t>
            </a:r>
            <a:r>
              <a:rPr lang="lt-LT" dirty="0" err="1"/>
              <a:t>presentations</a:t>
            </a:r>
            <a:r>
              <a:rPr lang="lt-LT" dirty="0"/>
              <a:t> </a:t>
            </a:r>
            <a:r>
              <a:rPr lang="lt-LT" dirty="0" err="1"/>
              <a:t>will</a:t>
            </a:r>
            <a:r>
              <a:rPr lang="lt-LT" dirty="0"/>
              <a:t> be </a:t>
            </a:r>
            <a:r>
              <a:rPr lang="lt-LT" dirty="0" err="1"/>
              <a:t>shared</a:t>
            </a:r>
            <a:r>
              <a:rPr lang="lt-LT" dirty="0"/>
              <a:t> </a:t>
            </a:r>
            <a:r>
              <a:rPr lang="lt-LT" dirty="0" err="1"/>
              <a:t>with</a:t>
            </a:r>
            <a:r>
              <a:rPr lang="lt-LT" dirty="0"/>
              <a:t> </a:t>
            </a:r>
            <a:r>
              <a:rPr lang="lt-LT" dirty="0" err="1"/>
              <a:t>event</a:t>
            </a:r>
            <a:r>
              <a:rPr lang="lt-LT" dirty="0"/>
              <a:t> </a:t>
            </a:r>
            <a:r>
              <a:rPr lang="lt-LT" dirty="0" err="1"/>
              <a:t>participants</a:t>
            </a:r>
            <a:r>
              <a:rPr lang="lt-LT" dirty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t-LT" dirty="0"/>
              <a:t>The </a:t>
            </a:r>
            <a:r>
              <a:rPr lang="lt-LT" dirty="0" err="1"/>
              <a:t>event</a:t>
            </a:r>
            <a:r>
              <a:rPr lang="lt-LT" dirty="0"/>
              <a:t> </a:t>
            </a:r>
            <a:r>
              <a:rPr lang="lt-LT" dirty="0" err="1"/>
              <a:t>will</a:t>
            </a:r>
            <a:r>
              <a:rPr lang="lt-LT" dirty="0"/>
              <a:t> be </a:t>
            </a:r>
            <a:r>
              <a:rPr lang="lt-LT" dirty="0" err="1"/>
              <a:t>held</a:t>
            </a:r>
            <a:r>
              <a:rPr lang="lt-LT" dirty="0"/>
              <a:t> via Microsoft </a:t>
            </a:r>
            <a:r>
              <a:rPr lang="lt-LT" dirty="0" err="1"/>
              <a:t>Teams</a:t>
            </a:r>
            <a:r>
              <a:rPr lang="lt-LT" dirty="0"/>
              <a:t>. </a:t>
            </a:r>
            <a:r>
              <a:rPr lang="lt-LT" dirty="0" err="1"/>
              <a:t>For</a:t>
            </a:r>
            <a:r>
              <a:rPr lang="lt-LT" dirty="0"/>
              <a:t> </a:t>
            </a:r>
            <a:r>
              <a:rPr lang="lt-LT" dirty="0" err="1"/>
              <a:t>better</a:t>
            </a:r>
            <a:r>
              <a:rPr lang="lt-LT" dirty="0"/>
              <a:t> </a:t>
            </a:r>
            <a:r>
              <a:rPr lang="lt-LT" dirty="0" err="1"/>
              <a:t>connection</a:t>
            </a:r>
            <a:r>
              <a:rPr lang="lt-LT" dirty="0"/>
              <a:t> </a:t>
            </a:r>
            <a:r>
              <a:rPr lang="lt-LT" dirty="0" err="1"/>
              <a:t>quality</a:t>
            </a:r>
            <a:r>
              <a:rPr lang="lt-LT" dirty="0"/>
              <a:t>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stability</a:t>
            </a:r>
            <a:r>
              <a:rPr lang="lt-LT" dirty="0"/>
              <a:t>, </a:t>
            </a:r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recommend</a:t>
            </a:r>
            <a:r>
              <a:rPr lang="lt-LT" dirty="0"/>
              <a:t> </a:t>
            </a:r>
            <a:r>
              <a:rPr lang="lt-LT" dirty="0" err="1"/>
              <a:t>using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Microsoft </a:t>
            </a:r>
            <a:r>
              <a:rPr lang="lt-LT" dirty="0" err="1"/>
              <a:t>Teams</a:t>
            </a:r>
            <a:r>
              <a:rPr lang="lt-LT" dirty="0"/>
              <a:t> </a:t>
            </a:r>
            <a:r>
              <a:rPr lang="lt-LT" dirty="0" err="1"/>
              <a:t>desktop</a:t>
            </a:r>
            <a:r>
              <a:rPr lang="lt-LT" dirty="0"/>
              <a:t> </a:t>
            </a:r>
            <a:r>
              <a:rPr lang="lt-LT" dirty="0" err="1"/>
              <a:t>app</a:t>
            </a:r>
            <a:r>
              <a:rPr lang="lt-LT" dirty="0"/>
              <a:t> </a:t>
            </a:r>
            <a:r>
              <a:rPr lang="lt-LT" dirty="0" err="1"/>
              <a:t>rather</a:t>
            </a:r>
            <a:r>
              <a:rPr lang="lt-LT" dirty="0"/>
              <a:t> </a:t>
            </a:r>
            <a:r>
              <a:rPr lang="lt-LT" dirty="0" err="1"/>
              <a:t>than</a:t>
            </a:r>
            <a:r>
              <a:rPr lang="lt-LT" dirty="0"/>
              <a:t> </a:t>
            </a:r>
            <a:r>
              <a:rPr lang="lt-LT" dirty="0" err="1"/>
              <a:t>joining</a:t>
            </a:r>
            <a:r>
              <a:rPr lang="lt-LT" dirty="0"/>
              <a:t> </a:t>
            </a:r>
            <a:r>
              <a:rPr lang="lt-LT" dirty="0" err="1"/>
              <a:t>through</a:t>
            </a:r>
            <a:r>
              <a:rPr lang="lt-LT" dirty="0"/>
              <a:t> a </a:t>
            </a:r>
            <a:r>
              <a:rPr lang="lt-LT" dirty="0" err="1"/>
              <a:t>web</a:t>
            </a:r>
            <a:r>
              <a:rPr lang="lt-LT" dirty="0"/>
              <a:t> </a:t>
            </a:r>
            <a:r>
              <a:rPr lang="lt-LT" dirty="0" err="1"/>
              <a:t>browser</a:t>
            </a:r>
            <a:r>
              <a:rPr lang="lt-LT" dirty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t-LT" dirty="0"/>
          </a:p>
          <a:p>
            <a:r>
              <a:rPr lang="lt-LT" b="1" dirty="0"/>
              <a:t>Technical </a:t>
            </a:r>
            <a:r>
              <a:rPr lang="lt-LT" b="1" dirty="0" err="1"/>
              <a:t>details</a:t>
            </a:r>
            <a:endParaRPr lang="lt-LT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t-LT" dirty="0" err="1"/>
              <a:t>Use</a:t>
            </a:r>
            <a:r>
              <a:rPr lang="lt-LT" dirty="0"/>
              <a:t> a </a:t>
            </a:r>
            <a:r>
              <a:rPr lang="lt-LT" dirty="0" err="1"/>
              <a:t>font</a:t>
            </a:r>
            <a:r>
              <a:rPr lang="lt-LT" dirty="0"/>
              <a:t> </a:t>
            </a:r>
            <a:r>
              <a:rPr lang="lt-LT" dirty="0" err="1"/>
              <a:t>size</a:t>
            </a:r>
            <a:r>
              <a:rPr lang="lt-LT" dirty="0"/>
              <a:t> </a:t>
            </a:r>
            <a:r>
              <a:rPr lang="lt-LT" dirty="0" err="1"/>
              <a:t>of</a:t>
            </a:r>
            <a:r>
              <a:rPr lang="lt-LT" dirty="0"/>
              <a:t> </a:t>
            </a:r>
            <a:r>
              <a:rPr lang="lt-LT" b="1" dirty="0"/>
              <a:t>18 </a:t>
            </a:r>
            <a:r>
              <a:rPr lang="lt-LT" b="1" dirty="0" err="1"/>
              <a:t>pt</a:t>
            </a:r>
            <a:r>
              <a:rPr lang="lt-LT" b="1" dirty="0"/>
              <a:t> </a:t>
            </a:r>
            <a:r>
              <a:rPr lang="lt-LT" b="1" dirty="0" err="1"/>
              <a:t>or</a:t>
            </a:r>
            <a:r>
              <a:rPr lang="lt-LT" b="1" dirty="0"/>
              <a:t> </a:t>
            </a:r>
            <a:r>
              <a:rPr lang="lt-LT" b="1" dirty="0" err="1"/>
              <a:t>larger</a:t>
            </a:r>
            <a:r>
              <a:rPr lang="lt-LT" dirty="0"/>
              <a:t>; </a:t>
            </a:r>
            <a:r>
              <a:rPr lang="lt-LT" dirty="0" err="1"/>
              <a:t>otherwise</a:t>
            </a:r>
            <a:r>
              <a:rPr lang="lt-LT" dirty="0"/>
              <a:t>, </a:t>
            </a:r>
            <a:r>
              <a:rPr lang="lt-LT" dirty="0" err="1"/>
              <a:t>your</a:t>
            </a:r>
            <a:r>
              <a:rPr lang="lt-LT" dirty="0"/>
              <a:t> </a:t>
            </a:r>
            <a:r>
              <a:rPr lang="lt-LT" dirty="0" err="1"/>
              <a:t>presentation</a:t>
            </a:r>
            <a:r>
              <a:rPr lang="lt-LT" dirty="0"/>
              <a:t> </a:t>
            </a:r>
            <a:r>
              <a:rPr lang="lt-LT" dirty="0" err="1"/>
              <a:t>may</a:t>
            </a:r>
            <a:r>
              <a:rPr lang="lt-LT" dirty="0"/>
              <a:t> be </a:t>
            </a:r>
            <a:r>
              <a:rPr lang="lt-LT" dirty="0" err="1"/>
              <a:t>difficult</a:t>
            </a:r>
            <a:r>
              <a:rPr lang="lt-LT" dirty="0"/>
              <a:t> to </a:t>
            </a:r>
            <a:r>
              <a:rPr lang="lt-LT" dirty="0" err="1"/>
              <a:t>read</a:t>
            </a:r>
            <a:r>
              <a:rPr lang="lt-LT" dirty="0"/>
              <a:t>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t-LT" dirty="0" err="1"/>
              <a:t>Replace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instructions</a:t>
            </a:r>
            <a:r>
              <a:rPr lang="lt-LT" dirty="0"/>
              <a:t> </a:t>
            </a:r>
            <a:r>
              <a:rPr lang="lt-LT" dirty="0" err="1"/>
              <a:t>provided</a:t>
            </a:r>
            <a:r>
              <a:rPr lang="lt-LT" dirty="0"/>
              <a:t> </a:t>
            </a:r>
            <a:r>
              <a:rPr lang="lt-LT" dirty="0" err="1"/>
              <a:t>in</a:t>
            </a:r>
            <a:r>
              <a:rPr lang="lt-LT" dirty="0"/>
              <a:t> </a:t>
            </a:r>
            <a:r>
              <a:rPr lang="lt-LT" b="1" dirty="0"/>
              <a:t>[</a:t>
            </a:r>
            <a:r>
              <a:rPr lang="lt-LT" b="1" dirty="0" err="1"/>
              <a:t>square</a:t>
            </a:r>
            <a:r>
              <a:rPr lang="lt-LT" b="1" dirty="0"/>
              <a:t> </a:t>
            </a:r>
            <a:r>
              <a:rPr lang="lt-LT" b="1" dirty="0" err="1"/>
              <a:t>brackets</a:t>
            </a:r>
            <a:r>
              <a:rPr lang="lt-LT" b="1" dirty="0"/>
              <a:t>]</a:t>
            </a:r>
            <a:r>
              <a:rPr lang="lt-LT" dirty="0"/>
              <a:t> </a:t>
            </a:r>
            <a:r>
              <a:rPr lang="lt-LT" dirty="0" err="1"/>
              <a:t>with</a:t>
            </a:r>
            <a:r>
              <a:rPr lang="lt-LT" dirty="0"/>
              <a:t> </a:t>
            </a:r>
            <a:r>
              <a:rPr lang="lt-LT" dirty="0" err="1"/>
              <a:t>your</a:t>
            </a:r>
            <a:r>
              <a:rPr lang="lt-LT" dirty="0"/>
              <a:t> </a:t>
            </a:r>
            <a:r>
              <a:rPr lang="lt-LT" dirty="0" err="1"/>
              <a:t>own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or</a:t>
            </a:r>
            <a:r>
              <a:rPr lang="lt-LT" dirty="0"/>
              <a:t> </a:t>
            </a:r>
            <a:r>
              <a:rPr lang="lt-LT" dirty="0" err="1"/>
              <a:t>remove</a:t>
            </a:r>
            <a:r>
              <a:rPr lang="lt-LT" dirty="0"/>
              <a:t> </a:t>
            </a:r>
            <a:r>
              <a:rPr lang="lt-LT" dirty="0" err="1"/>
              <a:t>them</a:t>
            </a:r>
            <a:r>
              <a:rPr lang="lt-LT" dirty="0"/>
              <a:t>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t-LT" dirty="0" err="1"/>
              <a:t>Use</a:t>
            </a:r>
            <a:r>
              <a:rPr lang="lt-LT" dirty="0"/>
              <a:t> a </a:t>
            </a:r>
            <a:r>
              <a:rPr lang="lt-LT" dirty="0" err="1"/>
              <a:t>maximum</a:t>
            </a:r>
            <a:r>
              <a:rPr lang="lt-LT" dirty="0"/>
              <a:t> </a:t>
            </a:r>
            <a:r>
              <a:rPr lang="lt-LT" dirty="0" err="1"/>
              <a:t>of</a:t>
            </a:r>
            <a:r>
              <a:rPr lang="lt-LT" dirty="0"/>
              <a:t> </a:t>
            </a:r>
            <a:r>
              <a:rPr lang="lt-LT" b="1" dirty="0"/>
              <a:t>4 slides</a:t>
            </a:r>
            <a:r>
              <a:rPr lang="lt-LT" dirty="0"/>
              <a:t>. </a:t>
            </a:r>
            <a:r>
              <a:rPr lang="en-US" dirty="0"/>
              <a:t>Focus on information that can help other participants identify a potential match with you.</a:t>
            </a:r>
            <a:endParaRPr lang="lt-LT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t-LT" dirty="0" err="1"/>
              <a:t>You</a:t>
            </a:r>
            <a:r>
              <a:rPr lang="lt-LT" dirty="0"/>
              <a:t> </a:t>
            </a:r>
            <a:r>
              <a:rPr lang="lt-LT" dirty="0" err="1"/>
              <a:t>may</a:t>
            </a:r>
            <a:r>
              <a:rPr lang="lt-LT" dirty="0"/>
              <a:t> </a:t>
            </a:r>
            <a:r>
              <a:rPr lang="lt-LT" dirty="0" err="1"/>
              <a:t>include</a:t>
            </a:r>
            <a:r>
              <a:rPr lang="lt-LT" dirty="0"/>
              <a:t> </a:t>
            </a:r>
            <a:r>
              <a:rPr lang="lt-LT" dirty="0" err="1"/>
              <a:t>images</a:t>
            </a:r>
            <a:r>
              <a:rPr lang="lt-LT" dirty="0"/>
              <a:t>, </a:t>
            </a:r>
            <a:r>
              <a:rPr lang="lt-LT" dirty="0" err="1"/>
              <a:t>but</a:t>
            </a:r>
            <a:r>
              <a:rPr lang="lt-LT" dirty="0"/>
              <a:t> </a:t>
            </a:r>
            <a:r>
              <a:rPr lang="lt-LT" b="1" dirty="0" err="1"/>
              <a:t>videos</a:t>
            </a:r>
            <a:r>
              <a:rPr lang="lt-LT" b="1" dirty="0"/>
              <a:t> </a:t>
            </a:r>
            <a:r>
              <a:rPr lang="lt-LT" b="1" dirty="0" err="1"/>
              <a:t>and</a:t>
            </a:r>
            <a:r>
              <a:rPr lang="lt-LT" b="1" dirty="0"/>
              <a:t> </a:t>
            </a:r>
            <a:r>
              <a:rPr lang="lt-LT" b="1" dirty="0" err="1"/>
              <a:t>other</a:t>
            </a:r>
            <a:r>
              <a:rPr lang="lt-LT" b="1" dirty="0"/>
              <a:t> </a:t>
            </a:r>
            <a:r>
              <a:rPr lang="lt-LT" b="1" dirty="0" err="1"/>
              <a:t>dynamic</a:t>
            </a:r>
            <a:r>
              <a:rPr lang="lt-LT" b="1" dirty="0"/>
              <a:t> </a:t>
            </a:r>
            <a:r>
              <a:rPr lang="lt-LT" b="1" dirty="0" err="1"/>
              <a:t>content</a:t>
            </a:r>
            <a:r>
              <a:rPr lang="lt-LT" b="1" dirty="0"/>
              <a:t> </a:t>
            </a:r>
            <a:r>
              <a:rPr lang="lt-LT" b="1" dirty="0" err="1"/>
              <a:t>should</a:t>
            </a:r>
            <a:r>
              <a:rPr lang="lt-LT" b="1" dirty="0"/>
              <a:t> </a:t>
            </a:r>
            <a:r>
              <a:rPr lang="lt-LT" b="1" dirty="0" err="1"/>
              <a:t>not</a:t>
            </a:r>
            <a:r>
              <a:rPr lang="lt-LT" b="1" dirty="0"/>
              <a:t> be </a:t>
            </a:r>
            <a:r>
              <a:rPr lang="lt-LT" b="1" dirty="0" err="1"/>
              <a:t>used</a:t>
            </a:r>
            <a:r>
              <a:rPr lang="lt-LT" dirty="0"/>
              <a:t>.</a:t>
            </a:r>
          </a:p>
          <a:p>
            <a:pPr lvl="0"/>
            <a:endParaRPr lang="lt-LT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54207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66DC0-4944-4E90-912E-E71267179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809C879-862F-677F-DA2B-EEB3A1FB60FA}"/>
              </a:ext>
            </a:extLst>
          </p:cNvPr>
          <p:cNvSpPr txBox="1"/>
          <p:nvPr/>
        </p:nvSpPr>
        <p:spPr>
          <a:xfrm>
            <a:off x="8729427" y="6039425"/>
            <a:ext cx="2820510" cy="400110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FF0000"/>
                </a:solidFill>
              </a:rPr>
              <a:t>REMOVE THIS SLIDE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70290C-713B-BA2F-386B-A2E3BBC9E955}"/>
              </a:ext>
            </a:extLst>
          </p:cNvPr>
          <p:cNvSpPr txBox="1"/>
          <p:nvPr/>
        </p:nvSpPr>
        <p:spPr>
          <a:xfrm>
            <a:off x="265746" y="112147"/>
            <a:ext cx="9870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 dirty="0" err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lt-LT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lt-LT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2D534250-8D86-3189-41E3-FCE6898A5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59" y="1011915"/>
            <a:ext cx="10974931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endParaRPr lang="lt-LT" dirty="0"/>
          </a:p>
          <a:p>
            <a:r>
              <a:rPr lang="lt-LT" b="1" dirty="0" err="1"/>
              <a:t>How</a:t>
            </a:r>
            <a:r>
              <a:rPr lang="lt-LT" b="1" dirty="0"/>
              <a:t> </a:t>
            </a:r>
            <a:r>
              <a:rPr lang="lt-LT" b="1" dirty="0" err="1"/>
              <a:t>the</a:t>
            </a:r>
            <a:r>
              <a:rPr lang="lt-LT" b="1" dirty="0"/>
              <a:t> </a:t>
            </a:r>
            <a:r>
              <a:rPr lang="lt-LT" b="1" dirty="0" err="1"/>
              <a:t>pitching</a:t>
            </a:r>
            <a:r>
              <a:rPr lang="lt-LT" b="1" dirty="0"/>
              <a:t> </a:t>
            </a:r>
            <a:r>
              <a:rPr lang="lt-LT" b="1" dirty="0" err="1"/>
              <a:t>session</a:t>
            </a:r>
            <a:r>
              <a:rPr lang="lt-LT" b="1" dirty="0"/>
              <a:t> </a:t>
            </a:r>
            <a:r>
              <a:rPr lang="lt-LT" b="1" dirty="0" err="1"/>
              <a:t>will</a:t>
            </a:r>
            <a:r>
              <a:rPr lang="lt-LT" b="1" dirty="0"/>
              <a:t> be </a:t>
            </a:r>
            <a:r>
              <a:rPr lang="lt-LT" b="1" dirty="0" err="1"/>
              <a:t>organised</a:t>
            </a:r>
            <a:endParaRPr lang="lt-LT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Depending on the number of participants, presenters may be divided into several parallel pitching </a:t>
            </a:r>
            <a:r>
              <a:rPr lang="en-US"/>
              <a:t>groups.</a:t>
            </a:r>
            <a:r>
              <a:rPr lang="lt-LT"/>
              <a:t> </a:t>
            </a:r>
            <a:endParaRPr lang="lt-LT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t-LT" dirty="0" err="1"/>
              <a:t>Information</a:t>
            </a:r>
            <a:r>
              <a:rPr lang="lt-LT" dirty="0"/>
              <a:t> </a:t>
            </a:r>
            <a:r>
              <a:rPr lang="lt-LT" dirty="0" err="1"/>
              <a:t>about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pitching</a:t>
            </a:r>
            <a:r>
              <a:rPr lang="lt-LT" dirty="0"/>
              <a:t> </a:t>
            </a:r>
            <a:r>
              <a:rPr lang="lt-LT" dirty="0" err="1"/>
              <a:t>session</a:t>
            </a:r>
            <a:r>
              <a:rPr lang="lt-LT" dirty="0"/>
              <a:t>, </a:t>
            </a:r>
            <a:r>
              <a:rPr lang="lt-LT" dirty="0" err="1"/>
              <a:t>group</a:t>
            </a:r>
            <a:r>
              <a:rPr lang="lt-LT" dirty="0"/>
              <a:t> </a:t>
            </a:r>
            <a:r>
              <a:rPr lang="lt-LT" dirty="0" err="1"/>
              <a:t>allocation</a:t>
            </a:r>
            <a:r>
              <a:rPr lang="lt-LT" dirty="0"/>
              <a:t>, </a:t>
            </a:r>
            <a:r>
              <a:rPr lang="lt-LT" dirty="0" err="1"/>
              <a:t>presentation</a:t>
            </a:r>
            <a:r>
              <a:rPr lang="lt-LT" dirty="0"/>
              <a:t> </a:t>
            </a:r>
            <a:r>
              <a:rPr lang="lt-LT" dirty="0" err="1"/>
              <a:t>order</a:t>
            </a:r>
            <a:r>
              <a:rPr lang="lt-LT" dirty="0"/>
              <a:t>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other</a:t>
            </a:r>
            <a:r>
              <a:rPr lang="lt-LT" dirty="0"/>
              <a:t> </a:t>
            </a:r>
            <a:r>
              <a:rPr lang="lt-LT" dirty="0" err="1"/>
              <a:t>technical</a:t>
            </a:r>
            <a:r>
              <a:rPr lang="lt-LT" dirty="0"/>
              <a:t> </a:t>
            </a:r>
            <a:r>
              <a:rPr lang="lt-LT" dirty="0" err="1"/>
              <a:t>details</a:t>
            </a:r>
            <a:r>
              <a:rPr lang="lt-LT" dirty="0"/>
              <a:t> </a:t>
            </a:r>
            <a:r>
              <a:rPr lang="lt-LT" dirty="0" err="1"/>
              <a:t>will</a:t>
            </a:r>
            <a:r>
              <a:rPr lang="lt-LT" dirty="0"/>
              <a:t> be sent to </a:t>
            </a:r>
            <a:r>
              <a:rPr lang="lt-LT" dirty="0" err="1"/>
              <a:t>presenters</a:t>
            </a:r>
            <a:r>
              <a:rPr lang="lt-LT" dirty="0"/>
              <a:t> </a:t>
            </a:r>
            <a:r>
              <a:rPr lang="lt-LT" b="1" dirty="0" err="1"/>
              <a:t>one</a:t>
            </a:r>
            <a:r>
              <a:rPr lang="lt-LT" b="1" dirty="0"/>
              <a:t> </a:t>
            </a:r>
            <a:r>
              <a:rPr lang="lt-LT" b="1" dirty="0" err="1"/>
              <a:t>day</a:t>
            </a:r>
            <a:r>
              <a:rPr lang="lt-LT" b="1" dirty="0"/>
              <a:t> </a:t>
            </a:r>
            <a:r>
              <a:rPr lang="lt-LT" b="1" dirty="0" err="1"/>
              <a:t>before</a:t>
            </a:r>
            <a:r>
              <a:rPr lang="lt-LT" b="1" dirty="0"/>
              <a:t> </a:t>
            </a:r>
            <a:r>
              <a:rPr lang="lt-LT" b="1" dirty="0" err="1"/>
              <a:t>the</a:t>
            </a:r>
            <a:r>
              <a:rPr lang="lt-LT" b="1" dirty="0"/>
              <a:t> </a:t>
            </a:r>
            <a:r>
              <a:rPr lang="lt-LT" b="1" dirty="0" err="1"/>
              <a:t>event</a:t>
            </a:r>
            <a:r>
              <a:rPr lang="lt-LT" dirty="0"/>
              <a:t>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t-LT" dirty="0" err="1"/>
              <a:t>All</a:t>
            </a:r>
            <a:r>
              <a:rPr lang="lt-LT" dirty="0"/>
              <a:t> </a:t>
            </a:r>
            <a:r>
              <a:rPr lang="lt-LT" dirty="0" err="1"/>
              <a:t>presentations</a:t>
            </a:r>
            <a:r>
              <a:rPr lang="lt-LT" dirty="0"/>
              <a:t> </a:t>
            </a:r>
            <a:r>
              <a:rPr lang="lt-LT" dirty="0" err="1"/>
              <a:t>will</a:t>
            </a:r>
            <a:r>
              <a:rPr lang="lt-LT" dirty="0"/>
              <a:t> be </a:t>
            </a:r>
            <a:r>
              <a:rPr lang="lt-LT" dirty="0" err="1"/>
              <a:t>combined</a:t>
            </a:r>
            <a:r>
              <a:rPr lang="lt-LT" dirty="0"/>
              <a:t> </a:t>
            </a:r>
            <a:r>
              <a:rPr lang="lt-LT" dirty="0" err="1"/>
              <a:t>into</a:t>
            </a:r>
            <a:r>
              <a:rPr lang="lt-LT" dirty="0"/>
              <a:t> </a:t>
            </a:r>
            <a:r>
              <a:rPr lang="lt-LT" b="1" dirty="0" err="1"/>
              <a:t>one</a:t>
            </a:r>
            <a:r>
              <a:rPr lang="lt-LT" b="1" dirty="0"/>
              <a:t> PPT </a:t>
            </a:r>
            <a:r>
              <a:rPr lang="lt-LT" b="1" dirty="0" err="1"/>
              <a:t>file</a:t>
            </a:r>
            <a:r>
              <a:rPr lang="lt-LT" dirty="0"/>
              <a:t>. The </a:t>
            </a:r>
            <a:r>
              <a:rPr lang="lt-LT" dirty="0" err="1"/>
              <a:t>organisers</a:t>
            </a:r>
            <a:r>
              <a:rPr lang="lt-LT" dirty="0"/>
              <a:t> </a:t>
            </a:r>
            <a:r>
              <a:rPr lang="lt-LT" dirty="0" err="1"/>
              <a:t>will</a:t>
            </a:r>
            <a:r>
              <a:rPr lang="lt-LT" dirty="0"/>
              <a:t> </a:t>
            </a:r>
            <a:r>
              <a:rPr lang="lt-LT" dirty="0" err="1"/>
              <a:t>control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slides,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moderator</a:t>
            </a:r>
            <a:r>
              <a:rPr lang="lt-LT" dirty="0"/>
              <a:t> </a:t>
            </a:r>
            <a:r>
              <a:rPr lang="lt-LT" dirty="0" err="1"/>
              <a:t>will</a:t>
            </a:r>
            <a:r>
              <a:rPr lang="lt-LT" dirty="0"/>
              <a:t> </a:t>
            </a:r>
            <a:r>
              <a:rPr lang="lt-LT" dirty="0" err="1"/>
              <a:t>invite</a:t>
            </a:r>
            <a:r>
              <a:rPr lang="lt-LT" dirty="0"/>
              <a:t> </a:t>
            </a:r>
            <a:r>
              <a:rPr lang="lt-LT" dirty="0" err="1"/>
              <a:t>each</a:t>
            </a:r>
            <a:r>
              <a:rPr lang="lt-LT" dirty="0"/>
              <a:t> </a:t>
            </a:r>
            <a:r>
              <a:rPr lang="lt-LT" dirty="0" err="1"/>
              <a:t>presenter</a:t>
            </a:r>
            <a:r>
              <a:rPr lang="lt-LT" dirty="0"/>
              <a:t> to </a:t>
            </a:r>
            <a:r>
              <a:rPr lang="lt-LT" dirty="0" err="1"/>
              <a:t>pitch</a:t>
            </a:r>
            <a:r>
              <a:rPr lang="lt-LT" dirty="0"/>
              <a:t> </a:t>
            </a:r>
            <a:r>
              <a:rPr lang="lt-LT" dirty="0" err="1"/>
              <a:t>according</a:t>
            </a:r>
            <a:r>
              <a:rPr lang="lt-LT" dirty="0"/>
              <a:t> to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pre-arranged</a:t>
            </a:r>
            <a:r>
              <a:rPr lang="lt-LT" dirty="0"/>
              <a:t> </a:t>
            </a:r>
            <a:r>
              <a:rPr lang="lt-LT" dirty="0" err="1"/>
              <a:t>order</a:t>
            </a:r>
            <a:r>
              <a:rPr lang="lt-LT" dirty="0"/>
              <a:t>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t-LT" dirty="0" err="1"/>
              <a:t>Each</a:t>
            </a:r>
            <a:r>
              <a:rPr lang="lt-LT" dirty="0"/>
              <a:t> </a:t>
            </a:r>
            <a:r>
              <a:rPr lang="lt-LT" dirty="0" err="1"/>
              <a:t>presenter</a:t>
            </a:r>
            <a:r>
              <a:rPr lang="lt-LT" dirty="0"/>
              <a:t> </a:t>
            </a:r>
            <a:r>
              <a:rPr lang="lt-LT" dirty="0" err="1"/>
              <a:t>will</a:t>
            </a:r>
            <a:r>
              <a:rPr lang="lt-LT" dirty="0"/>
              <a:t> </a:t>
            </a:r>
            <a:r>
              <a:rPr lang="lt-LT" dirty="0" err="1"/>
              <a:t>have</a:t>
            </a:r>
            <a:r>
              <a:rPr lang="lt-LT" dirty="0"/>
              <a:t> </a:t>
            </a:r>
            <a:r>
              <a:rPr lang="lt-LT" b="1" dirty="0"/>
              <a:t>3 minutes</a:t>
            </a:r>
            <a:r>
              <a:rPr lang="lt-LT" dirty="0"/>
              <a:t> </a:t>
            </a:r>
            <a:r>
              <a:rPr lang="lt-LT" dirty="0" err="1"/>
              <a:t>for</a:t>
            </a:r>
            <a:r>
              <a:rPr lang="lt-LT" dirty="0"/>
              <a:t> </a:t>
            </a:r>
            <a:r>
              <a:rPr lang="lt-LT" dirty="0" err="1"/>
              <a:t>their</a:t>
            </a:r>
            <a:r>
              <a:rPr lang="lt-LT" dirty="0"/>
              <a:t> </a:t>
            </a:r>
            <a:r>
              <a:rPr lang="lt-LT" dirty="0" err="1"/>
              <a:t>pitch</a:t>
            </a:r>
            <a:r>
              <a:rPr lang="lt-LT" dirty="0"/>
              <a:t>. </a:t>
            </a:r>
            <a:r>
              <a:rPr lang="en-US" dirty="0"/>
              <a:t>Keep it short and focused – the aim is to help potential partners quickly understand what you can offer and what you are looking for.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33316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4B6AF-2C77-6591-8F17-0FD4A40D3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inis pavadinimas 2">
            <a:extLst>
              <a:ext uri="{FF2B5EF4-FFF2-40B4-BE49-F238E27FC236}">
                <a16:creationId xmlns:a16="http://schemas.microsoft.com/office/drawing/2014/main" id="{8B28F6B5-F776-EA97-CB29-24386E68D538}"/>
              </a:ext>
            </a:extLst>
          </p:cNvPr>
          <p:cNvSpPr txBox="1">
            <a:spLocks/>
          </p:cNvSpPr>
          <p:nvPr/>
        </p:nvSpPr>
        <p:spPr>
          <a:xfrm>
            <a:off x="757084" y="1287770"/>
            <a:ext cx="10412361" cy="2902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Who You Are &amp; What You Can Bring</a:t>
            </a:r>
            <a:endParaRPr lang="lt-L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lt-L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lt-LT" sz="28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nclude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lt-LT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Organisation, country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Key expertise and experience relevant to the call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Key resources/assets you can bring (if relevant)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lt-L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853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AA271-E33E-0E19-D9C2-21FC6FBD7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inis pavadinimas 2">
            <a:extLst>
              <a:ext uri="{FF2B5EF4-FFF2-40B4-BE49-F238E27FC236}">
                <a16:creationId xmlns:a16="http://schemas.microsoft.com/office/drawing/2014/main" id="{3D239C39-EB99-A376-BD96-CC4FF05D90EB}"/>
              </a:ext>
            </a:extLst>
          </p:cNvPr>
          <p:cNvSpPr txBox="1">
            <a:spLocks/>
          </p:cNvSpPr>
          <p:nvPr/>
        </p:nvSpPr>
        <p:spPr>
          <a:xfrm>
            <a:off x="889819" y="755599"/>
            <a:ext cx="10412361" cy="39147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Your Project Idea / Interest for the Call</a:t>
            </a:r>
            <a:endParaRPr lang="lt-L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lt-L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lt-LT" sz="2800" dirty="0" err="1"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lang="lt-LT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Call topic(s) of interest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Project idea / challenge you would like to address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Your potential contribution to the project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(If relevant) existing concept, use case, Living Lab/pilot site, methodology, etc.</a:t>
            </a:r>
          </a:p>
          <a:p>
            <a:pPr algn="l"/>
            <a:endParaRPr lang="lt-L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367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AE0D2-A738-753D-A006-D6898432C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inis pavadinimas 2">
            <a:extLst>
              <a:ext uri="{FF2B5EF4-FFF2-40B4-BE49-F238E27FC236}">
                <a16:creationId xmlns:a16="http://schemas.microsoft.com/office/drawing/2014/main" id="{56833A45-0EBF-8095-E5D1-724A47203736}"/>
              </a:ext>
            </a:extLst>
          </p:cNvPr>
          <p:cNvSpPr txBox="1">
            <a:spLocks/>
          </p:cNvSpPr>
          <p:nvPr/>
        </p:nvSpPr>
        <p:spPr>
          <a:xfrm>
            <a:off x="820993" y="903083"/>
            <a:ext cx="10412361" cy="4661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What You Are Looking For</a:t>
            </a:r>
            <a:endParaRPr lang="lt-L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lt-L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lt-LT" sz="2800" dirty="0" err="1"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lang="lt-LT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Partners / expertise you are looking for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Expected contribution of the partner(s)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Preferred role: coordinator / partner / WP leader / task leader</a:t>
            </a:r>
          </a:p>
        </p:txBody>
      </p:sp>
    </p:spTree>
    <p:extLst>
      <p:ext uri="{BB962C8B-B14F-4D97-AF65-F5344CB8AC3E}">
        <p14:creationId xmlns:p14="http://schemas.microsoft.com/office/powerpoint/2010/main" val="1318550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86D77-39E2-002F-3BC4-A2FEAE00B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inis pavadinimas 2">
            <a:extLst>
              <a:ext uri="{FF2B5EF4-FFF2-40B4-BE49-F238E27FC236}">
                <a16:creationId xmlns:a16="http://schemas.microsoft.com/office/drawing/2014/main" id="{C50C87F2-3811-0BD0-208C-A0843005F745}"/>
              </a:ext>
            </a:extLst>
          </p:cNvPr>
          <p:cNvSpPr txBox="1">
            <a:spLocks/>
          </p:cNvSpPr>
          <p:nvPr/>
        </p:nvSpPr>
        <p:spPr>
          <a:xfrm>
            <a:off x="820993" y="903083"/>
            <a:ext cx="10412361" cy="4661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Let’s Connect</a:t>
            </a:r>
            <a:endParaRPr lang="lt-L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lt-L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t-LT" sz="2800" b="1" dirty="0"/>
              <a:t>Name </a:t>
            </a:r>
            <a:r>
              <a:rPr lang="lt-LT" sz="2800" b="1" dirty="0" err="1"/>
              <a:t>Surname</a:t>
            </a:r>
            <a:br>
              <a:rPr lang="lt-LT" sz="2800" dirty="0"/>
            </a:br>
            <a:r>
              <a:rPr lang="lt-LT" sz="2800" dirty="0" err="1"/>
              <a:t>Organisation</a:t>
            </a:r>
            <a:r>
              <a:rPr lang="lt-LT" sz="2800" dirty="0"/>
              <a:t> | </a:t>
            </a:r>
            <a:r>
              <a:rPr lang="lt-LT" sz="2800" dirty="0" err="1"/>
              <a:t>Country</a:t>
            </a:r>
            <a:br>
              <a:rPr lang="lt-LT" sz="2800" dirty="0"/>
            </a:br>
            <a:r>
              <a:rPr lang="lt-LT" sz="2800" dirty="0"/>
              <a:t>E-</a:t>
            </a:r>
            <a:r>
              <a:rPr lang="lt-LT" sz="2800" dirty="0" err="1"/>
              <a:t>mail</a:t>
            </a:r>
            <a:br>
              <a:rPr lang="lt-LT" sz="2800" dirty="0"/>
            </a:br>
            <a:r>
              <a:rPr lang="lt-LT" sz="2800" dirty="0" err="1"/>
              <a:t>LinkedIn</a:t>
            </a:r>
            <a:r>
              <a:rPr lang="lt-LT" sz="2800" dirty="0"/>
              <a:t> </a:t>
            </a:r>
            <a:r>
              <a:rPr lang="lt-LT" sz="2800" i="1" dirty="0"/>
              <a:t>(</a:t>
            </a:r>
            <a:r>
              <a:rPr lang="lt-LT" sz="2800" i="1" dirty="0" err="1"/>
              <a:t>optional</a:t>
            </a:r>
            <a:r>
              <a:rPr lang="lt-LT" sz="2800" i="1" dirty="0"/>
              <a:t>)</a:t>
            </a:r>
            <a:endParaRPr lang="lt-LT" sz="2800" dirty="0"/>
          </a:p>
          <a:p>
            <a:r>
              <a:rPr lang="lt-LT" sz="2800" dirty="0"/>
              <a:t>[</a:t>
            </a:r>
            <a:r>
              <a:rPr lang="lt-LT" sz="2800" dirty="0" err="1"/>
              <a:t>Photo</a:t>
            </a:r>
            <a:r>
              <a:rPr lang="lt-LT" sz="2800" dirty="0"/>
              <a:t> – </a:t>
            </a:r>
            <a:r>
              <a:rPr lang="lt-LT" sz="2800" dirty="0" err="1"/>
              <a:t>optional</a:t>
            </a:r>
            <a:r>
              <a:rPr lang="lt-LT" sz="2800" dirty="0"/>
              <a:t>]</a:t>
            </a:r>
            <a:br>
              <a:rPr lang="lt-LT" sz="2800" dirty="0"/>
            </a:br>
            <a:r>
              <a:rPr lang="lt-LT" sz="2800" dirty="0"/>
              <a:t>[</a:t>
            </a:r>
            <a:r>
              <a:rPr lang="lt-LT" sz="2800" dirty="0" err="1"/>
              <a:t>Organisation</a:t>
            </a:r>
            <a:r>
              <a:rPr lang="lt-LT" sz="2800" dirty="0"/>
              <a:t> </a:t>
            </a:r>
            <a:r>
              <a:rPr lang="lt-LT" sz="2800" dirty="0" err="1"/>
              <a:t>logo</a:t>
            </a:r>
            <a:r>
              <a:rPr lang="lt-LT" sz="2800" dirty="0"/>
              <a:t>]</a:t>
            </a:r>
          </a:p>
          <a:p>
            <a:pPr algn="l"/>
            <a:endParaRPr lang="lt-L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755809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4081</TotalTime>
  <Words>499</Words>
  <Application>Microsoft Office PowerPoint</Application>
  <PresentationFormat>Plačiaekranė</PresentationFormat>
  <Paragraphs>47</Paragraphs>
  <Slides>7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„Office“ tema</vt:lpstr>
      <vt:lpstr>   [Template for pitching presentation]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Deividas Petrulevičius | Lietuvos mokslo taryba</dc:creator>
  <cp:lastModifiedBy>Lina Liepytė | Lietuvos mokslo taryba</cp:lastModifiedBy>
  <cp:revision>7</cp:revision>
  <dcterms:created xsi:type="dcterms:W3CDTF">2026-04-29T06:29:29Z</dcterms:created>
  <dcterms:modified xsi:type="dcterms:W3CDTF">2026-08-27T08:14:51Z</dcterms:modified>
</cp:coreProperties>
</file>