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1" r:id="rId2"/>
    <p:sldId id="324" r:id="rId3"/>
    <p:sldId id="326" r:id="rId4"/>
    <p:sldId id="328" r:id="rId5"/>
    <p:sldId id="329" r:id="rId6"/>
    <p:sldId id="325" r:id="rId7"/>
    <p:sldId id="327" r:id="rId8"/>
    <p:sldId id="331" r:id="rId9"/>
    <p:sldId id="309" r:id="rId10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0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45" autoAdjust="0"/>
  </p:normalViewPr>
  <p:slideViewPr>
    <p:cSldViewPr>
      <p:cViewPr varScale="1">
        <p:scale>
          <a:sx n="37" d="100"/>
          <a:sy n="37" d="100"/>
        </p:scale>
        <p:origin x="902" y="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B457D-1FD7-4999-990C-8EBF61B3321C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D0A03-7A96-48F0-88E2-5167137E9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78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550" b="0" i="0">
                <a:solidFill>
                  <a:srgbClr val="ACC0C6"/>
                </a:solidFill>
                <a:latin typeface="Arial (null)"/>
                <a:cs typeface="Arial (null)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84" y="2601151"/>
            <a:ext cx="874597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4429" y="2601151"/>
            <a:ext cx="874597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1589" y="794"/>
            <a:ext cx="20104099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Arial (null)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5688" cy="11307763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36761" y="718526"/>
            <a:ext cx="9533010" cy="3269274"/>
          </a:xfrm>
        </p:spPr>
        <p:txBody>
          <a:bodyPr>
            <a:normAutofit/>
          </a:bodyPr>
          <a:lstStyle>
            <a:lvl1pPr>
              <a:lnSpc>
                <a:spcPct val="76000"/>
              </a:lnSpc>
              <a:defRPr sz="4250" b="1" spc="0" baseline="0">
                <a:solidFill>
                  <a:schemeClr val="bg1"/>
                </a:solidFill>
              </a:defRPr>
            </a:lvl1pPr>
            <a:lvl2pPr>
              <a:lnSpc>
                <a:spcPct val="76000"/>
              </a:lnSpc>
              <a:defRPr sz="4250" b="1" spc="0" baseline="0">
                <a:solidFill>
                  <a:schemeClr val="bg1"/>
                </a:solidFill>
              </a:defRPr>
            </a:lvl2pPr>
            <a:lvl3pPr>
              <a:lnSpc>
                <a:spcPct val="76000"/>
              </a:lnSpc>
              <a:defRPr sz="4250" b="1" spc="0" baseline="0">
                <a:solidFill>
                  <a:schemeClr val="bg1"/>
                </a:solidFill>
              </a:defRPr>
            </a:lvl3pPr>
            <a:lvl4pPr>
              <a:lnSpc>
                <a:spcPct val="76000"/>
              </a:lnSpc>
              <a:defRPr sz="4250" b="1" spc="0" baseline="0">
                <a:solidFill>
                  <a:schemeClr val="bg1"/>
                </a:solidFill>
              </a:defRPr>
            </a:lvl4pPr>
            <a:lvl5pPr>
              <a:lnSpc>
                <a:spcPct val="76000"/>
              </a:lnSpc>
              <a:defRPr sz="4250" b="1" spc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9044" y="9007475"/>
            <a:ext cx="1676400" cy="1645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4472444" y="7712075"/>
            <a:ext cx="4038600" cy="3124200"/>
          </a:xfrm>
        </p:spPr>
        <p:txBody>
          <a:bodyPr>
            <a:normAutofit/>
          </a:bodyPr>
          <a:lstStyle>
            <a:lvl1pPr>
              <a:lnSpc>
                <a:spcPct val="101000"/>
              </a:lnSpc>
              <a:defRPr sz="1950"/>
            </a:lvl1pPr>
            <a:lvl2pPr>
              <a:lnSpc>
                <a:spcPct val="101000"/>
              </a:lnSpc>
              <a:defRPr sz="1950"/>
            </a:lvl2pPr>
            <a:lvl3pPr>
              <a:lnSpc>
                <a:spcPct val="101000"/>
              </a:lnSpc>
              <a:defRPr sz="1950"/>
            </a:lvl3pPr>
            <a:lvl4pPr>
              <a:lnSpc>
                <a:spcPct val="101000"/>
              </a:lnSpc>
              <a:defRPr sz="1950"/>
            </a:lvl4pPr>
            <a:lvl5pPr>
              <a:lnSpc>
                <a:spcPct val="101000"/>
              </a:lnSpc>
              <a:defRPr sz="19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42244" y="1387474"/>
            <a:ext cx="10640670" cy="8275793"/>
          </a:xfrm>
        </p:spPr>
        <p:txBody>
          <a:bodyPr numCol="2" spcCol="180000">
            <a:noAutofit/>
          </a:bodyPr>
          <a:lstStyle>
            <a:lvl1pPr>
              <a:defRPr sz="1950" b="1"/>
            </a:lvl1pPr>
            <a:lvl2pPr>
              <a:defRPr sz="1950" b="1"/>
            </a:lvl2pPr>
            <a:lvl3pPr>
              <a:defRPr sz="1950" b="1"/>
            </a:lvl3pPr>
            <a:lvl4pPr>
              <a:defRPr sz="1950" b="1"/>
            </a:lvl4pPr>
            <a:lvl5pPr>
              <a:defRPr sz="195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380" y="1158875"/>
            <a:ext cx="3387664" cy="1144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13298818" y="1"/>
            <a:ext cx="6806565" cy="11308715"/>
          </a:xfrm>
          <a:custGeom>
            <a:avLst/>
            <a:gdLst/>
            <a:ahLst/>
            <a:cxnLst/>
            <a:rect l="l" t="t" r="r" b="b"/>
            <a:pathLst>
              <a:path w="6806565" h="11308715">
                <a:moveTo>
                  <a:pt x="0" y="11308556"/>
                </a:moveTo>
                <a:lnTo>
                  <a:pt x="6806075" y="11308556"/>
                </a:lnTo>
                <a:lnTo>
                  <a:pt x="6806075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5293"/>
          </a:solidFill>
        </p:spPr>
        <p:txBody>
          <a:bodyPr wrap="square" lIns="0" tIns="0" rIns="0" bIns="0" rtlCol="0"/>
          <a:lstStyle/>
          <a:p>
            <a:endParaRPr b="0" i="0" dirty="0">
              <a:latin typeface="Arial (null)"/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396244" y="1387475"/>
            <a:ext cx="4572000" cy="6228724"/>
          </a:xfrm>
        </p:spPr>
        <p:txBody>
          <a:bodyPr numCol="1" spcCol="180000">
            <a:noAutofit/>
          </a:bodyPr>
          <a:lstStyle>
            <a:lvl1pPr algn="l">
              <a:defRPr sz="1950" b="0">
                <a:solidFill>
                  <a:schemeClr val="bg1"/>
                </a:solidFill>
              </a:defRPr>
            </a:lvl1pPr>
            <a:lvl2pPr algn="l">
              <a:defRPr sz="1950" b="0">
                <a:solidFill>
                  <a:schemeClr val="bg1"/>
                </a:solidFill>
              </a:defRPr>
            </a:lvl2pPr>
            <a:lvl3pPr algn="l">
              <a:defRPr sz="1950" b="0">
                <a:solidFill>
                  <a:schemeClr val="bg1"/>
                </a:solidFill>
              </a:defRPr>
            </a:lvl3pPr>
            <a:lvl4pPr algn="l">
              <a:defRPr sz="1950" b="0">
                <a:solidFill>
                  <a:schemeClr val="bg1"/>
                </a:solidFill>
              </a:defRPr>
            </a:lvl4pPr>
            <a:lvl5pPr algn="l">
              <a:defRPr sz="195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571625" y="1570038"/>
            <a:ext cx="6215063" cy="414337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8027988" y="1570038"/>
            <a:ext cx="4051300" cy="5508625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1571625" y="5989638"/>
            <a:ext cx="6203950" cy="3748087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8027988" y="7288213"/>
            <a:ext cx="4038600" cy="2449512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8244" y="9737725"/>
            <a:ext cx="3352800" cy="1126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older 2"/>
          <p:cNvSpPr>
            <a:spLocks noGrp="1"/>
          </p:cNvSpPr>
          <p:nvPr>
            <p:ph type="title" hasCustomPrompt="1"/>
          </p:nvPr>
        </p:nvSpPr>
        <p:spPr>
          <a:xfrm>
            <a:off x="3720878" y="4401826"/>
            <a:ext cx="12663933" cy="1315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50" b="0" i="0" baseline="0">
                <a:solidFill>
                  <a:srgbClr val="ACC0C6"/>
                </a:solidFill>
                <a:latin typeface="Arial (null)"/>
                <a:cs typeface="Arial (null)"/>
              </a:defRPr>
            </a:lvl1pPr>
          </a:lstStyle>
          <a:p>
            <a:r>
              <a:rPr lang="lt-LT" kern="0" spc="-150" dirty="0">
                <a:latin typeface="PF Handbook Pro" panose="02000506090000020004" pitchFamily="2" charset="0"/>
              </a:rPr>
              <a:t>Click to add text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878" y="2682875"/>
            <a:ext cx="4191000" cy="141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47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766344" y="5121275"/>
            <a:ext cx="8991600" cy="3886200"/>
          </a:xfrm>
        </p:spPr>
        <p:txBody>
          <a:bodyPr>
            <a:noAutofit/>
          </a:bodyPr>
          <a:lstStyle>
            <a:lvl1pPr>
              <a:defRPr sz="2600" b="0" i="0" baseline="0">
                <a:latin typeface="Arial (null)"/>
              </a:defRPr>
            </a:lvl1pPr>
            <a:lvl2pPr>
              <a:defRPr sz="2600" b="0" i="0" baseline="0">
                <a:latin typeface="Arial (null)"/>
              </a:defRPr>
            </a:lvl2pPr>
            <a:lvl3pPr>
              <a:defRPr sz="2600" b="0" i="0" baseline="0">
                <a:latin typeface="Arial (null)"/>
              </a:defRPr>
            </a:lvl3pPr>
            <a:lvl4pPr>
              <a:defRPr sz="2600" b="0" i="0" baseline="0">
                <a:latin typeface="Arial (null)"/>
              </a:defRPr>
            </a:lvl4pPr>
            <a:lvl5pPr>
              <a:defRPr sz="2600" b="0" i="0" baseline="0">
                <a:latin typeface="Arial (null)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28244" y="3281941"/>
            <a:ext cx="9067800" cy="1600200"/>
          </a:xfrm>
        </p:spPr>
        <p:txBody>
          <a:bodyPr>
            <a:noAutofit/>
          </a:bodyPr>
          <a:lstStyle>
            <a:lvl1pPr>
              <a:lnSpc>
                <a:spcPct val="76000"/>
              </a:lnSpc>
              <a:defRPr sz="6600" b="1">
                <a:solidFill>
                  <a:srgbClr val="ACC0C6"/>
                </a:solidFill>
              </a:defRPr>
            </a:lvl1pPr>
            <a:lvl2pPr>
              <a:lnSpc>
                <a:spcPct val="76000"/>
              </a:lnSpc>
              <a:defRPr sz="6600" b="1">
                <a:solidFill>
                  <a:srgbClr val="ACC0C6"/>
                </a:solidFill>
              </a:defRPr>
            </a:lvl2pPr>
            <a:lvl3pPr>
              <a:lnSpc>
                <a:spcPct val="76000"/>
              </a:lnSpc>
              <a:defRPr sz="6600" b="1">
                <a:solidFill>
                  <a:srgbClr val="ACC0C6"/>
                </a:solidFill>
              </a:defRPr>
            </a:lvl3pPr>
            <a:lvl4pPr>
              <a:lnSpc>
                <a:spcPct val="76000"/>
              </a:lnSpc>
              <a:defRPr sz="6600" b="1">
                <a:solidFill>
                  <a:srgbClr val="ACC0C6"/>
                </a:solidFill>
              </a:defRPr>
            </a:lvl4pPr>
            <a:lvl5pPr>
              <a:lnSpc>
                <a:spcPct val="76000"/>
              </a:lnSpc>
              <a:defRPr sz="6600" b="1">
                <a:solidFill>
                  <a:srgbClr val="ACC0C6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3044" y="9312275"/>
            <a:ext cx="3387664" cy="114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30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 userDrawn="1"/>
        </p:nvSpPr>
        <p:spPr>
          <a:xfrm>
            <a:off x="6597179" y="1"/>
            <a:ext cx="13508786" cy="11308715"/>
          </a:xfrm>
          <a:custGeom>
            <a:avLst/>
            <a:gdLst/>
            <a:ahLst/>
            <a:cxnLst/>
            <a:rect l="l" t="t" r="r" b="b"/>
            <a:pathLst>
              <a:path w="13507719" h="11308715">
                <a:moveTo>
                  <a:pt x="0" y="11308556"/>
                </a:moveTo>
                <a:lnTo>
                  <a:pt x="13507442" y="11308556"/>
                </a:lnTo>
                <a:lnTo>
                  <a:pt x="13507442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5293"/>
          </a:solidFill>
        </p:spPr>
        <p:txBody>
          <a:bodyPr wrap="square" lIns="0" tIns="0" rIns="0" bIns="0" rtlCol="0"/>
          <a:lstStyle/>
          <a:p>
            <a:endParaRPr sz="1800" b="0" i="0" dirty="0">
              <a:latin typeface="Arial (null)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518444" y="1844675"/>
            <a:ext cx="4191000" cy="1647825"/>
          </a:xfrm>
        </p:spPr>
        <p:txBody>
          <a:bodyPr>
            <a:normAutofit/>
          </a:bodyPr>
          <a:lstStyle>
            <a:lvl1pPr>
              <a:lnSpc>
                <a:spcPct val="101000"/>
              </a:lnSpc>
              <a:defRPr sz="1950"/>
            </a:lvl1pPr>
            <a:lvl2pPr>
              <a:lnSpc>
                <a:spcPct val="101000"/>
              </a:lnSpc>
              <a:defRPr sz="1950"/>
            </a:lvl2pPr>
            <a:lvl3pPr>
              <a:lnSpc>
                <a:spcPct val="101000"/>
              </a:lnSpc>
              <a:defRPr sz="1950"/>
            </a:lvl3pPr>
            <a:lvl4pPr>
              <a:lnSpc>
                <a:spcPct val="101000"/>
              </a:lnSpc>
              <a:defRPr sz="1950"/>
            </a:lvl4pPr>
            <a:lvl5pPr>
              <a:lnSpc>
                <a:spcPct val="101000"/>
              </a:lnSpc>
              <a:defRPr sz="19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891203" y="1927850"/>
            <a:ext cx="7669213" cy="2286000"/>
          </a:xfrm>
        </p:spPr>
        <p:txBody>
          <a:bodyPr>
            <a:noAutofit/>
          </a:bodyPr>
          <a:lstStyle>
            <a:lvl1pPr>
              <a:lnSpc>
                <a:spcPct val="76000"/>
              </a:lnSpc>
              <a:defRPr sz="6750" b="1" baseline="0">
                <a:solidFill>
                  <a:srgbClr val="ACC0C6"/>
                </a:solidFill>
              </a:defRPr>
            </a:lvl1pPr>
            <a:lvl2pPr>
              <a:lnSpc>
                <a:spcPct val="76000"/>
              </a:lnSpc>
              <a:defRPr sz="6750" b="1" baseline="0">
                <a:solidFill>
                  <a:srgbClr val="ACC0C6"/>
                </a:solidFill>
              </a:defRPr>
            </a:lvl2pPr>
            <a:lvl3pPr>
              <a:lnSpc>
                <a:spcPct val="76000"/>
              </a:lnSpc>
              <a:defRPr sz="6750" b="1" baseline="0">
                <a:solidFill>
                  <a:srgbClr val="ACC0C6"/>
                </a:solidFill>
              </a:defRPr>
            </a:lvl3pPr>
            <a:lvl4pPr>
              <a:lnSpc>
                <a:spcPct val="76000"/>
              </a:lnSpc>
              <a:defRPr sz="6750" b="1" baseline="0">
                <a:solidFill>
                  <a:srgbClr val="ACC0C6"/>
                </a:solidFill>
              </a:defRPr>
            </a:lvl4pPr>
            <a:lvl5pPr>
              <a:lnSpc>
                <a:spcPct val="76000"/>
              </a:lnSpc>
              <a:defRPr sz="6750" b="1" baseline="0">
                <a:solidFill>
                  <a:srgbClr val="ACC0C6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919244" y="4235450"/>
            <a:ext cx="8229600" cy="1647825"/>
          </a:xfrm>
        </p:spPr>
        <p:txBody>
          <a:bodyPr>
            <a:normAutofit/>
          </a:bodyPr>
          <a:lstStyle>
            <a:lvl1pPr>
              <a:lnSpc>
                <a:spcPct val="101000"/>
              </a:lnSpc>
              <a:defRPr sz="1950"/>
            </a:lvl1pPr>
            <a:lvl2pPr>
              <a:lnSpc>
                <a:spcPct val="101000"/>
              </a:lnSpc>
              <a:defRPr sz="1950"/>
            </a:lvl2pPr>
            <a:lvl3pPr>
              <a:lnSpc>
                <a:spcPct val="101000"/>
              </a:lnSpc>
              <a:defRPr sz="1950"/>
            </a:lvl3pPr>
            <a:lvl4pPr>
              <a:lnSpc>
                <a:spcPct val="101000"/>
              </a:lnSpc>
              <a:defRPr sz="1950"/>
            </a:lvl4pPr>
            <a:lvl5pPr>
              <a:lnSpc>
                <a:spcPct val="101000"/>
              </a:lnSpc>
              <a:defRPr sz="19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419" y="8550275"/>
            <a:ext cx="1828800" cy="1831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005" userDrawn="1">
          <p15:clr>
            <a:srgbClr val="FBAE40"/>
          </p15:clr>
        </p15:guide>
        <p15:guide id="2" orient="horz" pos="121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027" y="9159875"/>
            <a:ext cx="4901636" cy="721119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528345" y="3097010"/>
            <a:ext cx="11049000" cy="2209800"/>
          </a:xfrm>
        </p:spPr>
        <p:txBody>
          <a:bodyPr>
            <a:noAutofit/>
          </a:bodyPr>
          <a:lstStyle>
            <a:lvl1pPr algn="ctr"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1pPr>
            <a:lvl2pPr algn="ctr"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2pPr>
            <a:lvl3pPr algn="ctr"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3pPr>
            <a:lvl4pPr algn="ctr"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4pPr>
            <a:lvl5pPr algn="ctr"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288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5293"/>
          </a:solidFill>
        </p:spPr>
        <p:txBody>
          <a:bodyPr wrap="square" lIns="0" tIns="0" rIns="0" bIns="0" rtlCol="0"/>
          <a:lstStyle/>
          <a:p>
            <a:endParaRPr b="0" i="0" dirty="0">
              <a:latin typeface="Arial (null)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69506" y="4512560"/>
            <a:ext cx="10271125" cy="2819400"/>
          </a:xfrm>
        </p:spPr>
        <p:txBody>
          <a:bodyPr>
            <a:noAutofit/>
          </a:bodyPr>
          <a:lstStyle>
            <a:lvl1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1pPr>
            <a:lvl2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2pPr>
            <a:lvl3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3pPr>
            <a:lvl4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4pPr>
            <a:lvl5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506" y="2835275"/>
            <a:ext cx="3944938" cy="132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07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794" y="3544570"/>
            <a:ext cx="20104100" cy="7748905"/>
          </a:xfrm>
          <a:custGeom>
            <a:avLst/>
            <a:gdLst/>
            <a:ahLst/>
            <a:cxnLst/>
            <a:rect l="l" t="t" r="r" b="b"/>
            <a:pathLst>
              <a:path w="20104100" h="7748905">
                <a:moveTo>
                  <a:pt x="0" y="7748455"/>
                </a:moveTo>
                <a:lnTo>
                  <a:pt x="20104099" y="7748455"/>
                </a:lnTo>
                <a:lnTo>
                  <a:pt x="20104099" y="0"/>
                </a:lnTo>
                <a:lnTo>
                  <a:pt x="0" y="0"/>
                </a:lnTo>
                <a:lnTo>
                  <a:pt x="0" y="7748455"/>
                </a:lnTo>
                <a:close/>
              </a:path>
            </a:pathLst>
          </a:custGeom>
          <a:solidFill>
            <a:srgbClr val="005293"/>
          </a:solidFill>
        </p:spPr>
        <p:txBody>
          <a:bodyPr wrap="square" lIns="0" tIns="0" rIns="0" bIns="0" rtlCol="0"/>
          <a:lstStyle/>
          <a:p>
            <a:endParaRPr b="0" i="0" dirty="0">
              <a:latin typeface="Arial (null)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69506" y="4206875"/>
            <a:ext cx="12707938" cy="4572000"/>
          </a:xfrm>
        </p:spPr>
        <p:txBody>
          <a:bodyPr>
            <a:noAutofit/>
          </a:bodyPr>
          <a:lstStyle>
            <a:lvl1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1pPr>
            <a:lvl2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2pPr>
            <a:lvl3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3pPr>
            <a:lvl4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4pPr>
            <a:lvl5pPr>
              <a:lnSpc>
                <a:spcPts val="9300"/>
              </a:lnSpc>
              <a:defRPr sz="8550" b="1">
                <a:solidFill>
                  <a:srgbClr val="ACC0C6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44" y="2158505"/>
            <a:ext cx="3387664" cy="114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83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4320044" y="1387475"/>
            <a:ext cx="5334000" cy="1647825"/>
          </a:xfrm>
        </p:spPr>
        <p:txBody>
          <a:bodyPr>
            <a:normAutofit/>
          </a:bodyPr>
          <a:lstStyle>
            <a:lvl1pPr>
              <a:lnSpc>
                <a:spcPct val="101000"/>
              </a:lnSpc>
              <a:defRPr sz="1950"/>
            </a:lvl1pPr>
            <a:lvl2pPr>
              <a:lnSpc>
                <a:spcPct val="101000"/>
              </a:lnSpc>
              <a:defRPr sz="1950"/>
            </a:lvl2pPr>
            <a:lvl3pPr>
              <a:lnSpc>
                <a:spcPct val="101000"/>
              </a:lnSpc>
              <a:defRPr sz="1950"/>
            </a:lvl3pPr>
            <a:lvl4pPr>
              <a:lnSpc>
                <a:spcPct val="101000"/>
              </a:lnSpc>
              <a:defRPr sz="1950"/>
            </a:lvl4pPr>
            <a:lvl5pPr>
              <a:lnSpc>
                <a:spcPct val="101000"/>
              </a:lnSpc>
              <a:defRPr sz="19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3254375"/>
            <a:ext cx="20105688" cy="8054975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44" y="1638981"/>
            <a:ext cx="3387664" cy="114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85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366044" y="1920875"/>
            <a:ext cx="3886200" cy="4800600"/>
          </a:xfrm>
        </p:spPr>
        <p:txBody>
          <a:bodyPr>
            <a:normAutofit/>
          </a:bodyPr>
          <a:lstStyle>
            <a:lvl1pPr>
              <a:lnSpc>
                <a:spcPct val="101000"/>
              </a:lnSpc>
              <a:defRPr sz="1950"/>
            </a:lvl1pPr>
            <a:lvl2pPr>
              <a:lnSpc>
                <a:spcPct val="101000"/>
              </a:lnSpc>
              <a:defRPr sz="1950"/>
            </a:lvl2pPr>
            <a:lvl3pPr>
              <a:lnSpc>
                <a:spcPct val="101000"/>
              </a:lnSpc>
              <a:defRPr sz="1950"/>
            </a:lvl3pPr>
            <a:lvl4pPr>
              <a:lnSpc>
                <a:spcPct val="101000"/>
              </a:lnSpc>
              <a:defRPr sz="1950"/>
            </a:lvl4pPr>
            <a:lvl5pPr>
              <a:lnSpc>
                <a:spcPct val="101000"/>
              </a:lnSpc>
              <a:defRPr sz="19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534627" y="0"/>
            <a:ext cx="13571061" cy="113093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419" y="8550275"/>
            <a:ext cx="1828800" cy="183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02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0878" y="4401826"/>
            <a:ext cx="12663933" cy="1315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50" b="1" i="0">
                <a:solidFill>
                  <a:srgbClr val="ACC0C6"/>
                </a:solidFill>
                <a:latin typeface="Arial Narrow"/>
                <a:cs typeface="Arial Narrow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934" y="10517697"/>
            <a:ext cx="64338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rial (null)"/>
              </a:defRPr>
            </a:lvl1pPr>
          </a:lstStyle>
          <a:p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85" y="10517697"/>
            <a:ext cx="46243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rial (null)"/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6097" y="10517697"/>
            <a:ext cx="46243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rial (null)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382713" y="3009900"/>
            <a:ext cx="17340262" cy="7177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2" r:id="rId2"/>
    <p:sldLayoutId id="2147483671" r:id="rId3"/>
    <p:sldLayoutId id="2147483662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4" r:id="rId10"/>
    <p:sldLayoutId id="2147483665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PF Handbook Pro" panose="02000506090000020004" pitchFamily="2" charset="0"/>
          <a:ea typeface="+mj-ea"/>
          <a:cs typeface="+mj-cs"/>
        </a:defRPr>
      </a:lvl1pPr>
    </p:titleStyle>
    <p:bodyStyle>
      <a:lvl1pPr marL="0">
        <a:defRPr b="0" i="0">
          <a:latin typeface="Arial (null)"/>
          <a:ea typeface="+mn-ea"/>
          <a:cs typeface="+mn-cs"/>
        </a:defRPr>
      </a:lvl1pPr>
      <a:lvl2pPr marL="457200">
        <a:defRPr b="0" i="0">
          <a:latin typeface="Arial (null)"/>
          <a:ea typeface="+mn-ea"/>
          <a:cs typeface="+mn-cs"/>
        </a:defRPr>
      </a:lvl2pPr>
      <a:lvl3pPr marL="914400">
        <a:defRPr b="0" i="0">
          <a:latin typeface="Arial (null)"/>
          <a:ea typeface="+mn-ea"/>
          <a:cs typeface="+mn-cs"/>
        </a:defRPr>
      </a:lvl3pPr>
      <a:lvl4pPr marL="1371600">
        <a:defRPr b="0" i="0">
          <a:latin typeface="Arial (null)"/>
          <a:ea typeface="+mn-ea"/>
          <a:cs typeface="+mn-cs"/>
        </a:defRPr>
      </a:lvl4pPr>
      <a:lvl5pPr marL="1828800">
        <a:defRPr b="0" i="0">
          <a:latin typeface="Arial (null)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ga.sirante@viaa.gov.lv" TargetMode="External"/><Relationship Id="rId2" Type="http://schemas.openxmlformats.org/officeDocument/2006/relationships/hyperlink" Target="mailto:inga.sirante@lu.lv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528844" y="2835275"/>
            <a:ext cx="9144000" cy="4114800"/>
          </a:xfrm>
        </p:spPr>
        <p:txBody>
          <a:bodyPr/>
          <a:lstStyle/>
          <a:p>
            <a:pPr algn="ctr"/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7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jāpievērš</a:t>
            </a:r>
            <a:r>
              <a:rPr lang="en-US" sz="7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uzmanība</a:t>
            </a:r>
            <a:r>
              <a:rPr lang="en-US" sz="7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piesakot</a:t>
            </a:r>
            <a:r>
              <a:rPr lang="en-US" sz="7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īstenojot</a:t>
            </a:r>
            <a:r>
              <a:rPr lang="en-US" sz="7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pētniecības</a:t>
            </a:r>
            <a:r>
              <a:rPr lang="en-US" sz="72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  <a:r>
              <a:rPr lang="en-US" sz="72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72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1043444" y="8321675"/>
            <a:ext cx="8458200" cy="2514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Inga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Šīrante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lv-LV" sz="2000" dirty="0" smtClean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Universitātes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Atomfizikas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spektroskopijas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institūta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direktore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lv-LV" sz="2000" dirty="0" smtClean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Apvārsnis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Nacionālā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kontaktpunkta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vecākā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eksperte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juridiskajos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finanšu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jautājumos</a:t>
            </a:r>
            <a:endParaRPr lang="lv-LV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inga.sirante@lu.lv</a:t>
            </a:r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inga.sirante@viaa.gov.lv</a:t>
            </a:r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Mt.tālr.26337060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44" y="8321675"/>
            <a:ext cx="2514600" cy="2794809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" y="168275"/>
            <a:ext cx="6538913" cy="435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2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451644" y="2378075"/>
            <a:ext cx="19202400" cy="73152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 smtClean="0"/>
              <a:t>Vai </a:t>
            </a:r>
            <a:r>
              <a:rPr lang="lv-LV" sz="4400" dirty="0" smtClean="0"/>
              <a:t>rakstu jaunu projekta pieteikumu no «0» ar jaunu ideju</a:t>
            </a:r>
            <a:r>
              <a:rPr lang="lv-LV" sz="4400" dirty="0" smtClean="0"/>
              <a:t>?</a:t>
            </a:r>
            <a:endParaRPr lang="lv-LV" sz="4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 smtClean="0"/>
              <a:t>Vai uzlaboju jau rakstīto un vērtēto projekta </a:t>
            </a:r>
            <a:r>
              <a:rPr lang="lv-LV" sz="4400" dirty="0" smtClean="0"/>
              <a:t>pieteikumu, bet nefinansēto?</a:t>
            </a:r>
            <a:endParaRPr lang="lv-LV" sz="4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 smtClean="0"/>
              <a:t>Vai ir iepriekš sniegts FLPP un jau pabeigts vai plānojas, ka tiks pabeigts tiks 2021.gadā</a:t>
            </a:r>
            <a:r>
              <a:rPr lang="lv-LV" sz="4400" dirty="0" smtClean="0"/>
              <a:t>?</a:t>
            </a:r>
            <a:endParaRPr lang="lv-LV" sz="4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 smtClean="0"/>
              <a:t>Kāda ir projekta komanda un vai ir skaidri galvenie spēlētāji un izpildās projekta konkursa nosacījumos prasītais</a:t>
            </a:r>
            <a:r>
              <a:rPr lang="lv-LV" sz="4400" dirty="0" smtClean="0"/>
              <a:t>?</a:t>
            </a:r>
            <a:endParaRPr lang="lv-LV" sz="4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 smtClean="0"/>
              <a:t>Korekti un precīzi nodefinējam virzienu un atslēgas vārdi</a:t>
            </a:r>
            <a:r>
              <a:rPr lang="lv-LV" sz="4400" dirty="0" smtClean="0"/>
              <a:t>?</a:t>
            </a:r>
            <a:endParaRPr lang="lv-LV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 smtClean="0"/>
              <a:t>Solam rezultātu , ko varam sasniegt </a:t>
            </a:r>
            <a:endParaRPr lang="lv-LV" sz="440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3766344" y="1006475"/>
            <a:ext cx="14363700" cy="1066800"/>
          </a:xfrm>
        </p:spPr>
        <p:txBody>
          <a:bodyPr/>
          <a:lstStyle/>
          <a:p>
            <a:pPr algn="ctr"/>
            <a:r>
              <a:rPr lang="lv-LV" dirty="0" smtClean="0"/>
              <a:t>Ar ko sākt? 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44" y="8016875"/>
            <a:ext cx="4191000" cy="3139204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0412" y="144009"/>
            <a:ext cx="4996365" cy="231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451644" y="1844675"/>
            <a:ext cx="18440400" cy="5562600"/>
          </a:xfrm>
        </p:spPr>
        <p:txBody>
          <a:bodyPr/>
          <a:lstStyle/>
          <a:p>
            <a:endParaRPr lang="lv-LV" sz="5400" dirty="0" smtClean="0"/>
          </a:p>
          <a:p>
            <a:r>
              <a:rPr lang="lv-LV" sz="5400" dirty="0" smtClean="0"/>
              <a:t>Vai </a:t>
            </a:r>
            <a:r>
              <a:rPr lang="lv-LV" sz="5400" dirty="0" smtClean="0"/>
              <a:t>ir pašiem pietiekoša kompetence un zināšanas par projekta ideju un tās īstenošanu: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 smtClean="0"/>
              <a:t>	</a:t>
            </a:r>
            <a:r>
              <a:rPr lang="lv-LV" sz="4400" dirty="0" smtClean="0"/>
              <a:t>vai tomēr jāplāno piesaistīt kādus zinošākus no savas organizācijas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400" dirty="0" smtClean="0"/>
              <a:t>	vai aicināt kā partnerus no citas zinātniskās organizācijas?</a:t>
            </a:r>
          </a:p>
          <a:p>
            <a:endParaRPr lang="lv-LV" sz="5400" dirty="0" smtClean="0"/>
          </a:p>
          <a:p>
            <a:r>
              <a:rPr lang="lv-LV" sz="5400" dirty="0"/>
              <a:t> </a:t>
            </a:r>
            <a:r>
              <a:rPr lang="lv-LV" sz="5400" b="1" dirty="0" smtClean="0"/>
              <a:t>Jo nevaram būt «Universālie kareivji» visās jomās un nav tādiem jābūt!</a:t>
            </a:r>
            <a:endParaRPr lang="lv-LV" sz="5400" b="1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4185444" y="549275"/>
            <a:ext cx="12496800" cy="1066800"/>
          </a:xfrm>
        </p:spPr>
        <p:txBody>
          <a:bodyPr/>
          <a:lstStyle/>
          <a:p>
            <a:pPr algn="ctr"/>
            <a:r>
              <a:rPr lang="lv-LV" dirty="0" smtClean="0"/>
              <a:t>Sadarbība</a:t>
            </a:r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94" y="8169275"/>
            <a:ext cx="7662699" cy="3026444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342" y="92075"/>
            <a:ext cx="494388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604044" y="1158875"/>
            <a:ext cx="17907000" cy="7848600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 smtClean="0"/>
              <a:t>Neesi </a:t>
            </a:r>
            <a:r>
              <a:rPr lang="lv-LV" sz="5400" dirty="0" smtClean="0"/>
              <a:t>paviršs noformējot projekta pieteikumu un pārdomā par angļu valodu.(</a:t>
            </a:r>
            <a:r>
              <a:rPr lang="lv-LV" sz="5400" dirty="0"/>
              <a:t>P</a:t>
            </a:r>
            <a:r>
              <a:rPr lang="lv-LV" sz="5400" dirty="0" smtClean="0"/>
              <a:t>alūdz pārlasīt kādam</a:t>
            </a:r>
            <a:r>
              <a:rPr lang="lv-LV" sz="5400" dirty="0" smtClean="0"/>
              <a:t>!)</a:t>
            </a:r>
            <a:endParaRPr lang="lv-LV" sz="54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 smtClean="0"/>
              <a:t>Pārdomājam vai teksta vietā -procesus vai darbības attēlojam grafiski- vieglāk nolasās informācija.</a:t>
            </a:r>
          </a:p>
          <a:p>
            <a:endParaRPr lang="lv-LV" sz="5400" dirty="0"/>
          </a:p>
          <a:p>
            <a:endParaRPr lang="lv-LV" sz="5400" dirty="0" smtClean="0"/>
          </a:p>
          <a:p>
            <a:endParaRPr lang="lv-LV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 smtClean="0"/>
              <a:t>Neko nemaini pēdējā brīdī, jo vairākas sadaļas projektu pieteikumos ir saistītas un ne vienmēr samainām visās vietās un nav konsekvence pieteikumā sniegtajā informācijā.</a:t>
            </a:r>
          </a:p>
          <a:p>
            <a:endParaRPr lang="lv-LV" sz="5400" dirty="0" smtClean="0"/>
          </a:p>
          <a:p>
            <a:endParaRPr lang="lv-LV" sz="540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3575844" y="168275"/>
            <a:ext cx="11353800" cy="1524000"/>
          </a:xfrm>
        </p:spPr>
        <p:txBody>
          <a:bodyPr/>
          <a:lstStyle/>
          <a:p>
            <a:pPr algn="ctr"/>
            <a:r>
              <a:rPr lang="lv-LV" dirty="0" smtClean="0"/>
              <a:t>Noformējums 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444" y="4532181"/>
            <a:ext cx="5562600" cy="2244602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644" y="4643183"/>
            <a:ext cx="3307080" cy="2133600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844" y="0"/>
            <a:ext cx="4977384" cy="230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7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1137444" y="2606675"/>
            <a:ext cx="18288000" cy="5791200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/>
              <a:t>s</a:t>
            </a:r>
            <a:r>
              <a:rPr lang="lv-LV" sz="5400" dirty="0" smtClean="0"/>
              <a:t>avam kolēģim;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 smtClean="0"/>
              <a:t>savas organizācijas zinātnes departamentam, ja tāds ir;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/>
              <a:t>g</a:t>
            </a:r>
            <a:r>
              <a:rPr lang="lv-LV" sz="5400" dirty="0" smtClean="0"/>
              <a:t>riezies </a:t>
            </a:r>
            <a:r>
              <a:rPr lang="lv-LV" sz="5400" b="1" dirty="0" smtClean="0"/>
              <a:t>savlaicīgi</a:t>
            </a:r>
            <a:r>
              <a:rPr lang="lv-LV" sz="5400" dirty="0" smtClean="0"/>
              <a:t> pie organizācijas, kas izsludinājusi konkursu, </a:t>
            </a:r>
            <a:r>
              <a:rPr lang="lv-LV" sz="5400" b="1" dirty="0" smtClean="0"/>
              <a:t>ja ir tehniskas dabas jautājumi</a:t>
            </a:r>
            <a:r>
              <a:rPr lang="lv-LV" sz="5400" dirty="0" smtClean="0"/>
              <a:t>;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400" dirty="0"/>
              <a:t>p</a:t>
            </a:r>
            <a:r>
              <a:rPr lang="lv-LV" sz="5400" dirty="0" smtClean="0"/>
              <a:t>ārskati jautājumu un atbilžu sadaļu, ja tāda ir.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908844" y="396875"/>
            <a:ext cx="16611600" cy="2209800"/>
          </a:xfrm>
        </p:spPr>
        <p:txBody>
          <a:bodyPr/>
          <a:lstStyle/>
          <a:p>
            <a:pPr algn="ctr"/>
            <a:r>
              <a:rPr lang="lv-LV" dirty="0"/>
              <a:t>M</a:t>
            </a:r>
            <a:r>
              <a:rPr lang="lv-LV" dirty="0" smtClean="0"/>
              <a:t>eklē palīdzīgu roku, ja tāda ir nepieciešama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4" y="8397875"/>
            <a:ext cx="4031643" cy="2682875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532" y="58547"/>
            <a:ext cx="4851599" cy="224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9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527844" y="3292475"/>
            <a:ext cx="14420958" cy="5715000"/>
          </a:xfrm>
        </p:spPr>
        <p:txBody>
          <a:bodyPr/>
          <a:lstStyle/>
          <a:p>
            <a:pPr algn="ctr"/>
            <a:r>
              <a:rPr lang="lv-LV" sz="5400" dirty="0" smtClean="0"/>
              <a:t>Cik labi esam izlasījuši un sapratuši spēles </a:t>
            </a:r>
            <a:r>
              <a:rPr lang="lv-LV" sz="5400" dirty="0" smtClean="0"/>
              <a:t>noteikumus?</a:t>
            </a:r>
            <a:endParaRPr lang="lv-LV" sz="5400" dirty="0" smtClean="0"/>
          </a:p>
          <a:p>
            <a:pPr algn="ctr"/>
            <a:endParaRPr lang="lv-LV" sz="5400" dirty="0" smtClean="0"/>
          </a:p>
          <a:p>
            <a:pPr algn="ctr"/>
            <a:r>
              <a:rPr lang="lv-LV" sz="5400" dirty="0" smtClean="0"/>
              <a:t>Vai visus vērtēšanas </a:t>
            </a:r>
            <a:r>
              <a:rPr lang="lv-LV" sz="5400" dirty="0" smtClean="0"/>
              <a:t>kritērijus esam </a:t>
            </a:r>
            <a:r>
              <a:rPr lang="lv-LV" sz="5400" dirty="0" smtClean="0"/>
              <a:t>ņēmuši vērā?</a:t>
            </a:r>
            <a:endParaRPr lang="lv-LV" sz="540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3194844" y="701675"/>
            <a:ext cx="11887200" cy="2057400"/>
          </a:xfrm>
        </p:spPr>
        <p:txBody>
          <a:bodyPr/>
          <a:lstStyle/>
          <a:p>
            <a:pPr algn="ctr"/>
            <a:r>
              <a:rPr lang="lv-LV" dirty="0" smtClean="0"/>
              <a:t>Tas ir un paliek konkurss!</a:t>
            </a:r>
            <a:endParaRPr lang="lv-LV" dirty="0"/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44" y="7102475"/>
            <a:ext cx="5156885" cy="3986213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006" y="33193"/>
            <a:ext cx="510868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832644" y="2378075"/>
            <a:ext cx="18288000" cy="5867400"/>
          </a:xfrm>
        </p:spPr>
        <p:txBody>
          <a:bodyPr/>
          <a:lstStyle/>
          <a:p>
            <a:pPr algn="ctr"/>
            <a:r>
              <a:rPr lang="lv-LV" sz="5400" dirty="0" smtClean="0"/>
              <a:t>Iepazīstieties ar Ekspertu vadlīnijām un vērtēšanas kritērijiem, lai izprastu vērtēšanas struktūru un sniedziet skaidras atbildes uz svarīgākajiem jautājumiem, lai ekspertam tā nav jāizloba no teksta! </a:t>
            </a:r>
          </a:p>
          <a:p>
            <a:pPr algn="ctr"/>
            <a:endParaRPr lang="lv-LV" sz="5400" dirty="0" smtClean="0"/>
          </a:p>
          <a:p>
            <a:pPr algn="ctr"/>
            <a:r>
              <a:rPr lang="lv-LV" sz="5400" b="1" dirty="0" smtClean="0"/>
              <a:t>Eksperts arī ir cilvēks un sniedz subjektīvu vērtējumu!</a:t>
            </a:r>
            <a:endParaRPr lang="lv-LV" sz="5400" b="1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3194844" y="549275"/>
            <a:ext cx="12420600" cy="1143000"/>
          </a:xfrm>
        </p:spPr>
        <p:txBody>
          <a:bodyPr/>
          <a:lstStyle/>
          <a:p>
            <a:pPr algn="ctr"/>
            <a:r>
              <a:rPr lang="lv-LV" dirty="0" smtClean="0"/>
              <a:t>Eksperts un tā vērtējums</a:t>
            </a:r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3" y="7940675"/>
            <a:ext cx="3048000" cy="3057728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509" y="0"/>
            <a:ext cx="5143014" cy="23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29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/>
          <p:cNvSpPr>
            <a:spLocks noGrp="1"/>
          </p:cNvSpPr>
          <p:nvPr>
            <p:ph type="body" sz="quarter" idx="10"/>
          </p:nvPr>
        </p:nvSpPr>
        <p:spPr>
          <a:xfrm>
            <a:off x="832644" y="2378075"/>
            <a:ext cx="18288000" cy="586740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lv-LV" sz="5400" dirty="0" smtClean="0"/>
              <a:t>Turies pie rakstītā un solītā projekta pieteikumā.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lv-LV" sz="54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lv-LV" sz="5400" dirty="0" smtClean="0"/>
              <a:t> Ievēro budžeta izdevumu galvenās līnijas,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lv-LV" sz="54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lv-LV" sz="5400" dirty="0" smtClean="0"/>
              <a:t>Savlaicīgi informē par grozījumiem uzraugošo institūciju.</a:t>
            </a:r>
            <a:endParaRPr lang="lv-LV" sz="540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1"/>
          </p:nvPr>
        </p:nvSpPr>
        <p:spPr>
          <a:xfrm>
            <a:off x="3194844" y="549275"/>
            <a:ext cx="12420600" cy="1143000"/>
          </a:xfrm>
        </p:spPr>
        <p:txBody>
          <a:bodyPr/>
          <a:lstStyle/>
          <a:p>
            <a:pPr algn="ctr"/>
            <a:r>
              <a:rPr lang="lv-LV" dirty="0" smtClean="0"/>
              <a:t>Īstenojot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509" y="0"/>
            <a:ext cx="5143014" cy="2378075"/>
          </a:xfrm>
          <a:prstGeom prst="rect">
            <a:avLst/>
          </a:prstGeom>
        </p:spPr>
      </p:pic>
      <p:sp>
        <p:nvSpPr>
          <p:cNvPr id="6" name="AutoShape 2" descr="Practical Reasons Why You Should Always Plan Ahead - Nerdynaut"/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9" name="Attēls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44" y="6683375"/>
            <a:ext cx="449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9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0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PF Handbook Pro"/>
        <a:ea typeface=""/>
        <a:cs typeface=""/>
      </a:majorFont>
      <a:minorFont>
        <a:latin typeface="PF Handboo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Words>317</Words>
  <Application>Microsoft Office PowerPoint</Application>
  <PresentationFormat>Pielāgots</PresentationFormat>
  <Paragraphs>49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5" baseType="lpstr">
      <vt:lpstr>Arial</vt:lpstr>
      <vt:lpstr>Arial (null)</vt:lpstr>
      <vt:lpstr>Arial Narrow</vt:lpstr>
      <vt:lpstr>Calibri</vt:lpstr>
      <vt:lpstr>PF Handbook Pro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EDIS NOBIS EXCEATIAE  PORPORUM DERIT</dc:title>
  <dc:creator>Sergey</dc:creator>
  <cp:lastModifiedBy>Inga</cp:lastModifiedBy>
  <cp:revision>125</cp:revision>
  <dcterms:created xsi:type="dcterms:W3CDTF">2018-05-23T10:57:02Z</dcterms:created>
  <dcterms:modified xsi:type="dcterms:W3CDTF">2021-05-26T12:28:50Z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2018-05-10T00:00:00Z</vt:filetime>
  </property>
  <property fmtid="{D5CDD505-2E9C-101B-9397-08002B2CF9AE}" pid="3" name="Creator">
    <vt:lpwstr>Adobe InDesign CC 13.0 (Macintosh)</vt:lpwstr>
  </property>
  <property fmtid="{D5CDD505-2E9C-101B-9397-08002B2CF9AE}" pid="4" name="LastSaved">
    <vt:filetime>2018-05-23T00:00:00Z</vt:filetime>
  </property>
</Properties>
</file>