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1"/>
  </p:notesMasterIdLst>
  <p:handoutMasterIdLst>
    <p:handoutMasterId r:id="rId22"/>
  </p:handoutMasterIdLst>
  <p:sldIdLst>
    <p:sldId id="479" r:id="rId2"/>
    <p:sldId id="482" r:id="rId3"/>
    <p:sldId id="662" r:id="rId4"/>
    <p:sldId id="663" r:id="rId5"/>
    <p:sldId id="484" r:id="rId6"/>
    <p:sldId id="483" r:id="rId7"/>
    <p:sldId id="485" r:id="rId8"/>
    <p:sldId id="480" r:id="rId9"/>
    <p:sldId id="478" r:id="rId10"/>
    <p:sldId id="2147472246" r:id="rId11"/>
    <p:sldId id="269" r:id="rId12"/>
    <p:sldId id="2147472247" r:id="rId13"/>
    <p:sldId id="2147472248" r:id="rId14"/>
    <p:sldId id="477" r:id="rId15"/>
    <p:sldId id="664" r:id="rId16"/>
    <p:sldId id="325" r:id="rId17"/>
    <p:sldId id="2147472200" r:id="rId18"/>
    <p:sldId id="2147472245" r:id="rId19"/>
    <p:sldId id="404" r:id="rId20"/>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E7A7"/>
    <a:srgbClr val="FFFF7F"/>
    <a:srgbClr val="800080"/>
    <a:srgbClr val="9999FF"/>
    <a:srgbClr val="FF660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75C48E-8E4F-420E-81A0-61D3D33C5D24}" v="13" dt="2023-02-22T14:43:12.363"/>
    <p1510:client id="{8972FC13-9705-41BF-821A-01BCAC067448}" v="11" dt="2023-02-23T06:11:55.649"/>
    <p1510:client id="{AFAB6E57-D71B-4436-81CE-E36A00F5CD7B}" v="8" dt="2023-02-23T01:56:36.2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437" autoAdjust="0"/>
  </p:normalViewPr>
  <p:slideViewPr>
    <p:cSldViewPr snapToGrid="0">
      <p:cViewPr varScale="1">
        <p:scale>
          <a:sx n="75" d="100"/>
          <a:sy n="75" d="100"/>
        </p:scale>
        <p:origin x="974" y="53"/>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DA6C65-2578-4345-BC29-D4A913A83562}" type="doc">
      <dgm:prSet loTypeId="urn:microsoft.com/office/officeart/2005/8/layout/hProcess11" loCatId="" qsTypeId="urn:microsoft.com/office/officeart/2005/8/quickstyle/simple1" qsCatId="simple" csTypeId="urn:microsoft.com/office/officeart/2005/8/colors/accent1_2" csCatId="accent1" phldr="1"/>
      <dgm:spPr/>
      <dgm:t>
        <a:bodyPr/>
        <a:lstStyle/>
        <a:p>
          <a:endParaRPr lang="en-US"/>
        </a:p>
      </dgm:t>
    </dgm:pt>
    <dgm:pt modelId="{FC0AFEB4-4B3F-2E47-AF1B-A6516BD73FD9}">
      <dgm:prSet phldrT="[Text]" custT="1"/>
      <dgm:spPr/>
      <dgm:t>
        <a:bodyPr anchor="ctr"/>
        <a:lstStyle/>
        <a:p>
          <a:r>
            <a:rPr lang="lv-LV" sz="2000" b="1" dirty="0">
              <a:latin typeface="Roboto Condensed" panose="02000000000000000000" pitchFamily="2" charset="0"/>
              <a:ea typeface="Roboto Condensed" panose="02000000000000000000" pitchFamily="2" charset="0"/>
            </a:rPr>
            <a:t>18</a:t>
          </a:r>
          <a:r>
            <a:rPr lang="en-US" sz="2000" b="1" dirty="0">
              <a:latin typeface="Roboto Condensed" panose="02000000000000000000" pitchFamily="2" charset="0"/>
              <a:ea typeface="Roboto Condensed" panose="02000000000000000000" pitchFamily="2" charset="0"/>
            </a:rPr>
            <a:t>.0</a:t>
          </a:r>
          <a:r>
            <a:rPr lang="lv-LV" sz="2000" b="1" dirty="0">
              <a:latin typeface="Roboto Condensed" panose="02000000000000000000" pitchFamily="2" charset="0"/>
              <a:ea typeface="Roboto Condensed" panose="02000000000000000000" pitchFamily="2" charset="0"/>
            </a:rPr>
            <a:t>4</a:t>
          </a:r>
          <a:r>
            <a:rPr lang="en-US" sz="2000" b="1" dirty="0">
              <a:latin typeface="Roboto Condensed" panose="02000000000000000000" pitchFamily="2" charset="0"/>
              <a:ea typeface="Roboto Condensed" panose="02000000000000000000" pitchFamily="2" charset="0"/>
            </a:rPr>
            <a:t>.2023. </a:t>
          </a:r>
        </a:p>
        <a:p>
          <a:r>
            <a:rPr lang="en-US" sz="2000" dirty="0">
              <a:latin typeface="Roboto Condensed" panose="02000000000000000000" pitchFamily="2" charset="0"/>
              <a:ea typeface="Roboto Condensed" panose="02000000000000000000" pitchFamily="2" charset="0"/>
            </a:rPr>
            <a:t>(</a:t>
          </a:r>
          <a:r>
            <a:rPr lang="lv-LV" sz="2000" dirty="0">
              <a:latin typeface="Roboto Condensed" panose="02000000000000000000" pitchFamily="2" charset="0"/>
              <a:ea typeface="Roboto Condensed" panose="02000000000000000000" pitchFamily="2" charset="0"/>
            </a:rPr>
            <a:t>8</a:t>
          </a:r>
          <a:r>
            <a:rPr lang="en-US" sz="2000" dirty="0">
              <a:latin typeface="Roboto Condensed" panose="02000000000000000000" pitchFamily="2" charset="0"/>
              <a:ea typeface="Roboto Condensed" panose="02000000000000000000" pitchFamily="2" charset="0"/>
            </a:rPr>
            <a:t> konkurss)</a:t>
          </a:r>
        </a:p>
      </dgm:t>
    </dgm:pt>
    <dgm:pt modelId="{60C7B58B-8259-BE4E-A2D9-DF739040D6EB}" type="parTrans" cxnId="{50AAFC1E-38AB-E14E-AB96-965E2C462D2C}">
      <dgm:prSet/>
      <dgm:spPr/>
      <dgm:t>
        <a:bodyPr/>
        <a:lstStyle/>
        <a:p>
          <a:endParaRPr lang="en-US"/>
        </a:p>
      </dgm:t>
    </dgm:pt>
    <dgm:pt modelId="{E939AAA8-529B-1D4F-9724-6C712F053A3B}" type="sibTrans" cxnId="{50AAFC1E-38AB-E14E-AB96-965E2C462D2C}">
      <dgm:prSet/>
      <dgm:spPr/>
      <dgm:t>
        <a:bodyPr/>
        <a:lstStyle/>
        <a:p>
          <a:endParaRPr lang="en-US"/>
        </a:p>
      </dgm:t>
    </dgm:pt>
    <dgm:pt modelId="{7B803DC7-3E34-3342-B31D-8A370A66C710}">
      <dgm:prSet phldrT="[Text]" custT="1"/>
      <dgm:spPr/>
      <dgm:t>
        <a:bodyPr anchor="ctr"/>
        <a:lstStyle/>
        <a:p>
          <a:r>
            <a:rPr lang="lv-LV" sz="2000" b="1" dirty="0">
              <a:latin typeface="Roboto Condensed" panose="02000000000000000000" pitchFamily="2" charset="0"/>
              <a:ea typeface="Roboto Condensed" panose="02000000000000000000" pitchFamily="2" charset="0"/>
            </a:rPr>
            <a:t>18</a:t>
          </a:r>
          <a:r>
            <a:rPr lang="en-US" sz="2000" b="1" dirty="0">
              <a:latin typeface="Roboto Condensed" panose="02000000000000000000" pitchFamily="2" charset="0"/>
              <a:ea typeface="Roboto Condensed" panose="02000000000000000000" pitchFamily="2" charset="0"/>
            </a:rPr>
            <a:t>.0</a:t>
          </a:r>
          <a:r>
            <a:rPr lang="lv-LV" sz="2000" b="1" dirty="0">
              <a:latin typeface="Roboto Condensed" panose="02000000000000000000" pitchFamily="2" charset="0"/>
              <a:ea typeface="Roboto Condensed" panose="02000000000000000000" pitchFamily="2" charset="0"/>
            </a:rPr>
            <a:t>4</a:t>
          </a:r>
          <a:r>
            <a:rPr lang="en-US" sz="2000" b="1" dirty="0">
              <a:latin typeface="Roboto Condensed" panose="02000000000000000000" pitchFamily="2" charset="0"/>
              <a:ea typeface="Roboto Condensed" panose="02000000000000000000" pitchFamily="2" charset="0"/>
            </a:rPr>
            <a:t>.2024.</a:t>
          </a:r>
        </a:p>
        <a:p>
          <a:r>
            <a:rPr lang="en-US" sz="2000" dirty="0">
              <a:latin typeface="Roboto Condensed" panose="02000000000000000000" pitchFamily="2" charset="0"/>
              <a:ea typeface="Roboto Condensed" panose="02000000000000000000" pitchFamily="2" charset="0"/>
            </a:rPr>
            <a:t>(</a:t>
          </a:r>
          <a:r>
            <a:rPr lang="lv-LV" sz="2000" dirty="0">
              <a:latin typeface="Roboto Condensed" panose="02000000000000000000" pitchFamily="2" charset="0"/>
              <a:ea typeface="Roboto Condensed" panose="02000000000000000000" pitchFamily="2" charset="0"/>
            </a:rPr>
            <a:t>4</a:t>
          </a:r>
          <a:r>
            <a:rPr lang="en-US" sz="2000" dirty="0">
              <a:latin typeface="Roboto Condensed" panose="02000000000000000000" pitchFamily="2" charset="0"/>
              <a:ea typeface="Roboto Condensed" panose="02000000000000000000" pitchFamily="2" charset="0"/>
            </a:rPr>
            <a:t> konkursi)</a:t>
          </a:r>
        </a:p>
      </dgm:t>
    </dgm:pt>
    <dgm:pt modelId="{6BF8F6F4-B17B-B64F-9CDC-D976F9133211}" type="parTrans" cxnId="{BFE73B5E-DD96-114B-A1B8-633E0383D834}">
      <dgm:prSet/>
      <dgm:spPr/>
      <dgm:t>
        <a:bodyPr/>
        <a:lstStyle/>
        <a:p>
          <a:endParaRPr lang="en-US"/>
        </a:p>
      </dgm:t>
    </dgm:pt>
    <dgm:pt modelId="{F534E32D-281E-C040-A52F-519577B53731}" type="sibTrans" cxnId="{BFE73B5E-DD96-114B-A1B8-633E0383D834}">
      <dgm:prSet/>
      <dgm:spPr/>
      <dgm:t>
        <a:bodyPr/>
        <a:lstStyle/>
        <a:p>
          <a:endParaRPr lang="en-US"/>
        </a:p>
      </dgm:t>
    </dgm:pt>
    <dgm:pt modelId="{6028D6FD-DB36-41F4-BED9-B257949D6535}">
      <dgm:prSet phldrT="[Text]" custT="1"/>
      <dgm:spPr/>
      <dgm:t>
        <a:bodyPr anchor="ctr"/>
        <a:lstStyle/>
        <a:p>
          <a:pPr marL="0" lvl="0" algn="ctr" defTabSz="889000">
            <a:lnSpc>
              <a:spcPct val="90000"/>
            </a:lnSpc>
            <a:spcBef>
              <a:spcPct val="0"/>
            </a:spcBef>
            <a:spcAft>
              <a:spcPct val="35000"/>
            </a:spcAft>
            <a:buNone/>
          </a:pPr>
          <a:r>
            <a:rPr lang="lv-LV" sz="2000" b="1"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05</a:t>
          </a:r>
          <a:r>
            <a:rPr lang="en-US" sz="2000" b="1"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.0</a:t>
          </a:r>
          <a:r>
            <a:rPr lang="lv-LV" sz="2000" b="1"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9</a:t>
          </a:r>
          <a:r>
            <a:rPr lang="en-US" sz="2000" b="1"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.2024.</a:t>
          </a:r>
        </a:p>
        <a:p>
          <a:pPr marL="0" lvl="0" algn="ctr" defTabSz="889000">
            <a:lnSpc>
              <a:spcPct val="90000"/>
            </a:lnSpc>
            <a:spcBef>
              <a:spcPct val="0"/>
            </a:spcBef>
            <a:spcAft>
              <a:spcPct val="35000"/>
            </a:spcAft>
            <a:buNone/>
          </a:pPr>
          <a:r>
            <a:rPr lang="en-US" sz="2000" b="0"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a:t>
          </a:r>
          <a:r>
            <a:rPr lang="lv-LV" sz="2000" b="0"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7</a:t>
          </a:r>
          <a:r>
            <a:rPr lang="en-US" sz="2000" b="0"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 konkursi)</a:t>
          </a:r>
        </a:p>
      </dgm:t>
    </dgm:pt>
    <dgm:pt modelId="{75F84734-5EAE-4205-BD34-F01D30B8AD5A}" type="parTrans" cxnId="{48A6CAFD-7E79-430C-8CFF-62615128D939}">
      <dgm:prSet/>
      <dgm:spPr/>
      <dgm:t>
        <a:bodyPr/>
        <a:lstStyle/>
        <a:p>
          <a:endParaRPr lang="lv-LV"/>
        </a:p>
      </dgm:t>
    </dgm:pt>
    <dgm:pt modelId="{95B3353F-52DE-459B-8F0A-6CB17BCD3759}" type="sibTrans" cxnId="{48A6CAFD-7E79-430C-8CFF-62615128D939}">
      <dgm:prSet/>
      <dgm:spPr/>
      <dgm:t>
        <a:bodyPr/>
        <a:lstStyle/>
        <a:p>
          <a:endParaRPr lang="lv-LV"/>
        </a:p>
      </dgm:t>
    </dgm:pt>
    <dgm:pt modelId="{5F67C997-973E-F34F-8892-CE80A3B7DA98}" type="pres">
      <dgm:prSet presAssocID="{51DA6C65-2578-4345-BC29-D4A913A83562}" presName="Name0" presStyleCnt="0">
        <dgm:presLayoutVars>
          <dgm:dir/>
          <dgm:resizeHandles val="exact"/>
        </dgm:presLayoutVars>
      </dgm:prSet>
      <dgm:spPr/>
    </dgm:pt>
    <dgm:pt modelId="{E10900A6-3B14-6B4F-BF31-0EF46C874812}" type="pres">
      <dgm:prSet presAssocID="{51DA6C65-2578-4345-BC29-D4A913A83562}" presName="arrow" presStyleLbl="bgShp" presStyleIdx="0" presStyleCnt="1" custLinFactNeighborY="49726"/>
      <dgm:spPr>
        <a:solidFill>
          <a:schemeClr val="accent5">
            <a:lumMod val="75000"/>
          </a:schemeClr>
        </a:solidFill>
      </dgm:spPr>
    </dgm:pt>
    <dgm:pt modelId="{05DD8C05-BD63-F947-B179-4DF741B94987}" type="pres">
      <dgm:prSet presAssocID="{51DA6C65-2578-4345-BC29-D4A913A83562}" presName="points" presStyleCnt="0"/>
      <dgm:spPr/>
    </dgm:pt>
    <dgm:pt modelId="{350192F5-ADFA-D740-AD02-63B873374D96}" type="pres">
      <dgm:prSet presAssocID="{FC0AFEB4-4B3F-2E47-AF1B-A6516BD73FD9}" presName="compositeA" presStyleCnt="0"/>
      <dgm:spPr/>
    </dgm:pt>
    <dgm:pt modelId="{0B56D768-6237-5341-B5AE-8B158BB22031}" type="pres">
      <dgm:prSet presAssocID="{FC0AFEB4-4B3F-2E47-AF1B-A6516BD73FD9}" presName="textA" presStyleLbl="revTx" presStyleIdx="0" presStyleCnt="3" custLinFactNeighborX="367" custLinFactNeighborY="-1678">
        <dgm:presLayoutVars>
          <dgm:bulletEnabled val="1"/>
        </dgm:presLayoutVars>
      </dgm:prSet>
      <dgm:spPr/>
    </dgm:pt>
    <dgm:pt modelId="{47608A2C-B7D0-5744-A439-218F3A1D742F}" type="pres">
      <dgm:prSet presAssocID="{FC0AFEB4-4B3F-2E47-AF1B-A6516BD73FD9}" presName="circleA" presStyleLbl="node1" presStyleIdx="0" presStyleCnt="3" custLinFactY="96969" custLinFactNeighborY="100000"/>
      <dgm:spPr>
        <a:solidFill>
          <a:schemeClr val="bg1"/>
        </a:solidFill>
        <a:ln>
          <a:noFill/>
        </a:ln>
      </dgm:spPr>
    </dgm:pt>
    <dgm:pt modelId="{B98BF3F3-A61C-2740-9C00-0F4E916A3A7E}" type="pres">
      <dgm:prSet presAssocID="{FC0AFEB4-4B3F-2E47-AF1B-A6516BD73FD9}" presName="spaceA" presStyleCnt="0"/>
      <dgm:spPr/>
    </dgm:pt>
    <dgm:pt modelId="{F6F3AA39-89BA-FD43-9728-57C2805E8ED8}" type="pres">
      <dgm:prSet presAssocID="{E939AAA8-529B-1D4F-9724-6C712F053A3B}" presName="space" presStyleCnt="0"/>
      <dgm:spPr/>
    </dgm:pt>
    <dgm:pt modelId="{601308BA-A6E2-42F0-B9F2-5156DD2DD3C8}" type="pres">
      <dgm:prSet presAssocID="{7B803DC7-3E34-3342-B31D-8A370A66C710}" presName="compositeB" presStyleCnt="0"/>
      <dgm:spPr/>
    </dgm:pt>
    <dgm:pt modelId="{749F5965-FE9C-4C4F-BBB0-8D2842067D0F}" type="pres">
      <dgm:prSet presAssocID="{7B803DC7-3E34-3342-B31D-8A370A66C710}" presName="textB" presStyleLbl="revTx" presStyleIdx="1" presStyleCnt="3" custLinFactY="-50401" custLinFactNeighborX="4478" custLinFactNeighborY="-100000">
        <dgm:presLayoutVars>
          <dgm:bulletEnabled val="1"/>
        </dgm:presLayoutVars>
      </dgm:prSet>
      <dgm:spPr/>
    </dgm:pt>
    <dgm:pt modelId="{9ACBDCAF-586A-4E0A-84A3-62957764C69F}" type="pres">
      <dgm:prSet presAssocID="{7B803DC7-3E34-3342-B31D-8A370A66C710}" presName="circleB" presStyleLbl="node1" presStyleIdx="1" presStyleCnt="3" custLinFactY="96969" custLinFactNeighborX="61586" custLinFactNeighborY="100000"/>
      <dgm:spPr>
        <a:solidFill>
          <a:schemeClr val="bg1"/>
        </a:solidFill>
      </dgm:spPr>
    </dgm:pt>
    <dgm:pt modelId="{8F3E8081-F136-4714-B9D7-2079D8D6D5A3}" type="pres">
      <dgm:prSet presAssocID="{7B803DC7-3E34-3342-B31D-8A370A66C710}" presName="spaceB" presStyleCnt="0"/>
      <dgm:spPr/>
    </dgm:pt>
    <dgm:pt modelId="{8AAA75C1-A769-4795-B59E-8D68E17166F9}" type="pres">
      <dgm:prSet presAssocID="{F534E32D-281E-C040-A52F-519577B53731}" presName="space" presStyleCnt="0"/>
      <dgm:spPr/>
    </dgm:pt>
    <dgm:pt modelId="{F35D2A4F-CC1A-4233-949E-8C415409CA5A}" type="pres">
      <dgm:prSet presAssocID="{6028D6FD-DB36-41F4-BED9-B257949D6535}" presName="compositeA" presStyleCnt="0"/>
      <dgm:spPr/>
    </dgm:pt>
    <dgm:pt modelId="{E1994520-FF64-4FEB-A896-1DF35F94F908}" type="pres">
      <dgm:prSet presAssocID="{6028D6FD-DB36-41F4-BED9-B257949D6535}" presName="textA" presStyleLbl="revTx" presStyleIdx="2" presStyleCnt="3" custLinFactNeighborX="12279" custLinFactNeighborY="-401">
        <dgm:presLayoutVars>
          <dgm:bulletEnabled val="1"/>
        </dgm:presLayoutVars>
      </dgm:prSet>
      <dgm:spPr/>
    </dgm:pt>
    <dgm:pt modelId="{380D9A53-913F-49A9-969E-6C0F6544C142}" type="pres">
      <dgm:prSet presAssocID="{6028D6FD-DB36-41F4-BED9-B257949D6535}" presName="circleA" presStyleLbl="node1" presStyleIdx="2" presStyleCnt="3" custLinFactX="100000" custLinFactY="96969" custLinFactNeighborX="125817" custLinFactNeighborY="100000"/>
      <dgm:spPr>
        <a:solidFill>
          <a:schemeClr val="bg1"/>
        </a:solidFill>
      </dgm:spPr>
    </dgm:pt>
    <dgm:pt modelId="{D026E195-3A46-428A-9347-FB40A2823E92}" type="pres">
      <dgm:prSet presAssocID="{6028D6FD-DB36-41F4-BED9-B257949D6535}" presName="spaceA" presStyleCnt="0"/>
      <dgm:spPr/>
    </dgm:pt>
  </dgm:ptLst>
  <dgm:cxnLst>
    <dgm:cxn modelId="{50AAFC1E-38AB-E14E-AB96-965E2C462D2C}" srcId="{51DA6C65-2578-4345-BC29-D4A913A83562}" destId="{FC0AFEB4-4B3F-2E47-AF1B-A6516BD73FD9}" srcOrd="0" destOrd="0" parTransId="{60C7B58B-8259-BE4E-A2D9-DF739040D6EB}" sibTransId="{E939AAA8-529B-1D4F-9724-6C712F053A3B}"/>
    <dgm:cxn modelId="{72B0D133-B110-4A84-A630-E145674F17AD}" type="presOf" srcId="{6028D6FD-DB36-41F4-BED9-B257949D6535}" destId="{E1994520-FF64-4FEB-A896-1DF35F94F908}" srcOrd="0" destOrd="0" presId="urn:microsoft.com/office/officeart/2005/8/layout/hProcess11"/>
    <dgm:cxn modelId="{BFE73B5E-DD96-114B-A1B8-633E0383D834}" srcId="{51DA6C65-2578-4345-BC29-D4A913A83562}" destId="{7B803DC7-3E34-3342-B31D-8A370A66C710}" srcOrd="1" destOrd="0" parTransId="{6BF8F6F4-B17B-B64F-9CDC-D976F9133211}" sibTransId="{F534E32D-281E-C040-A52F-519577B53731}"/>
    <dgm:cxn modelId="{A80212B1-C5BB-1B49-8B5D-2AEF0742BE58}" type="presOf" srcId="{FC0AFEB4-4B3F-2E47-AF1B-A6516BD73FD9}" destId="{0B56D768-6237-5341-B5AE-8B158BB22031}" srcOrd="0" destOrd="0" presId="urn:microsoft.com/office/officeart/2005/8/layout/hProcess11"/>
    <dgm:cxn modelId="{CB97CBCE-89FC-4B75-8077-61D2162815D5}" type="presOf" srcId="{7B803DC7-3E34-3342-B31D-8A370A66C710}" destId="{749F5965-FE9C-4C4F-BBB0-8D2842067D0F}" srcOrd="0" destOrd="0" presId="urn:microsoft.com/office/officeart/2005/8/layout/hProcess11"/>
    <dgm:cxn modelId="{0700CBE8-0D66-4F47-A39C-83FEB664E51C}" type="presOf" srcId="{51DA6C65-2578-4345-BC29-D4A913A83562}" destId="{5F67C997-973E-F34F-8892-CE80A3B7DA98}" srcOrd="0" destOrd="0" presId="urn:microsoft.com/office/officeart/2005/8/layout/hProcess11"/>
    <dgm:cxn modelId="{48A6CAFD-7E79-430C-8CFF-62615128D939}" srcId="{51DA6C65-2578-4345-BC29-D4A913A83562}" destId="{6028D6FD-DB36-41F4-BED9-B257949D6535}" srcOrd="2" destOrd="0" parTransId="{75F84734-5EAE-4205-BD34-F01D30B8AD5A}" sibTransId="{95B3353F-52DE-459B-8F0A-6CB17BCD3759}"/>
    <dgm:cxn modelId="{F72DD7DD-875A-8046-BC9B-075278BF801E}" type="presParOf" srcId="{5F67C997-973E-F34F-8892-CE80A3B7DA98}" destId="{E10900A6-3B14-6B4F-BF31-0EF46C874812}" srcOrd="0" destOrd="0" presId="urn:microsoft.com/office/officeart/2005/8/layout/hProcess11"/>
    <dgm:cxn modelId="{1F5D1EA1-1778-DF43-9DDC-9E8D7C3362FF}" type="presParOf" srcId="{5F67C997-973E-F34F-8892-CE80A3B7DA98}" destId="{05DD8C05-BD63-F947-B179-4DF741B94987}" srcOrd="1" destOrd="0" presId="urn:microsoft.com/office/officeart/2005/8/layout/hProcess11"/>
    <dgm:cxn modelId="{E8720487-0440-844B-AD3C-E5231C111A03}" type="presParOf" srcId="{05DD8C05-BD63-F947-B179-4DF741B94987}" destId="{350192F5-ADFA-D740-AD02-63B873374D96}" srcOrd="0" destOrd="0" presId="urn:microsoft.com/office/officeart/2005/8/layout/hProcess11"/>
    <dgm:cxn modelId="{A94EAE47-279D-6B43-AB10-124DB5083831}" type="presParOf" srcId="{350192F5-ADFA-D740-AD02-63B873374D96}" destId="{0B56D768-6237-5341-B5AE-8B158BB22031}" srcOrd="0" destOrd="0" presId="urn:microsoft.com/office/officeart/2005/8/layout/hProcess11"/>
    <dgm:cxn modelId="{816D315D-4E74-8945-8612-4E3D1B4CC85C}" type="presParOf" srcId="{350192F5-ADFA-D740-AD02-63B873374D96}" destId="{47608A2C-B7D0-5744-A439-218F3A1D742F}" srcOrd="1" destOrd="0" presId="urn:microsoft.com/office/officeart/2005/8/layout/hProcess11"/>
    <dgm:cxn modelId="{9E35859B-59AF-114B-A2C7-38D789836F48}" type="presParOf" srcId="{350192F5-ADFA-D740-AD02-63B873374D96}" destId="{B98BF3F3-A61C-2740-9C00-0F4E916A3A7E}" srcOrd="2" destOrd="0" presId="urn:microsoft.com/office/officeart/2005/8/layout/hProcess11"/>
    <dgm:cxn modelId="{A149550B-ACEC-F541-BBE9-1D96D69122E1}" type="presParOf" srcId="{05DD8C05-BD63-F947-B179-4DF741B94987}" destId="{F6F3AA39-89BA-FD43-9728-57C2805E8ED8}" srcOrd="1" destOrd="0" presId="urn:microsoft.com/office/officeart/2005/8/layout/hProcess11"/>
    <dgm:cxn modelId="{EE85A428-05F5-473C-AB67-B172AC52DC71}" type="presParOf" srcId="{05DD8C05-BD63-F947-B179-4DF741B94987}" destId="{601308BA-A6E2-42F0-B9F2-5156DD2DD3C8}" srcOrd="2" destOrd="0" presId="urn:microsoft.com/office/officeart/2005/8/layout/hProcess11"/>
    <dgm:cxn modelId="{1AF43AB0-A6C1-498E-AC78-3E70C52899DB}" type="presParOf" srcId="{601308BA-A6E2-42F0-B9F2-5156DD2DD3C8}" destId="{749F5965-FE9C-4C4F-BBB0-8D2842067D0F}" srcOrd="0" destOrd="0" presId="urn:microsoft.com/office/officeart/2005/8/layout/hProcess11"/>
    <dgm:cxn modelId="{D22DF3A8-57E7-4148-BE99-E23C2AC35871}" type="presParOf" srcId="{601308BA-A6E2-42F0-B9F2-5156DD2DD3C8}" destId="{9ACBDCAF-586A-4E0A-84A3-62957764C69F}" srcOrd="1" destOrd="0" presId="urn:microsoft.com/office/officeart/2005/8/layout/hProcess11"/>
    <dgm:cxn modelId="{98F84F8A-C91F-4CD0-9DE9-94AFC5D1B1F2}" type="presParOf" srcId="{601308BA-A6E2-42F0-B9F2-5156DD2DD3C8}" destId="{8F3E8081-F136-4714-B9D7-2079D8D6D5A3}" srcOrd="2" destOrd="0" presId="urn:microsoft.com/office/officeart/2005/8/layout/hProcess11"/>
    <dgm:cxn modelId="{A3DBACDC-6091-459E-BB2A-0385A95588E3}" type="presParOf" srcId="{05DD8C05-BD63-F947-B179-4DF741B94987}" destId="{8AAA75C1-A769-4795-B59E-8D68E17166F9}" srcOrd="3" destOrd="0" presId="urn:microsoft.com/office/officeart/2005/8/layout/hProcess11"/>
    <dgm:cxn modelId="{1513D02B-EEF3-408E-955B-3FEBFD165D2E}" type="presParOf" srcId="{05DD8C05-BD63-F947-B179-4DF741B94987}" destId="{F35D2A4F-CC1A-4233-949E-8C415409CA5A}" srcOrd="4" destOrd="0" presId="urn:microsoft.com/office/officeart/2005/8/layout/hProcess11"/>
    <dgm:cxn modelId="{F43C7465-E101-4017-8212-CFE8F49C659E}" type="presParOf" srcId="{F35D2A4F-CC1A-4233-949E-8C415409CA5A}" destId="{E1994520-FF64-4FEB-A896-1DF35F94F908}" srcOrd="0" destOrd="0" presId="urn:microsoft.com/office/officeart/2005/8/layout/hProcess11"/>
    <dgm:cxn modelId="{75271F51-A2C0-4404-AD9F-7420D5DC335D}" type="presParOf" srcId="{F35D2A4F-CC1A-4233-949E-8C415409CA5A}" destId="{380D9A53-913F-49A9-969E-6C0F6544C142}" srcOrd="1" destOrd="0" presId="urn:microsoft.com/office/officeart/2005/8/layout/hProcess11"/>
    <dgm:cxn modelId="{3FB1A1CC-3DE7-4C6C-82A9-991C8043333B}" type="presParOf" srcId="{F35D2A4F-CC1A-4233-949E-8C415409CA5A}" destId="{D026E195-3A46-428A-9347-FB40A2823E92}" srcOrd="2" destOrd="0" presId="urn:microsoft.com/office/officeart/2005/8/layout/hProcess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DA6C65-2578-4345-BC29-D4A913A83562}" type="doc">
      <dgm:prSet loTypeId="urn:microsoft.com/office/officeart/2005/8/layout/hProcess11" loCatId="" qsTypeId="urn:microsoft.com/office/officeart/2005/8/quickstyle/simple1" qsCatId="simple" csTypeId="urn:microsoft.com/office/officeart/2005/8/colors/accent1_2" csCatId="accent1" phldr="1"/>
      <dgm:spPr/>
    </dgm:pt>
    <dgm:pt modelId="{FC0AFEB4-4B3F-2E47-AF1B-A6516BD73FD9}">
      <dgm:prSet phldrT="[Text]" custT="1"/>
      <dgm:spPr/>
      <dgm:t>
        <a:bodyPr anchor="ctr"/>
        <a:lstStyle/>
        <a:p>
          <a:r>
            <a:rPr lang="lv-LV" sz="2000" b="1" dirty="0">
              <a:latin typeface="Roboto Condensed" panose="02000000000000000000" pitchFamily="2" charset="0"/>
              <a:ea typeface="Roboto Condensed" panose="02000000000000000000" pitchFamily="2" charset="0"/>
            </a:rPr>
            <a:t>18</a:t>
          </a:r>
          <a:r>
            <a:rPr lang="en-US" sz="2000" b="1" dirty="0">
              <a:latin typeface="Roboto Condensed" panose="02000000000000000000" pitchFamily="2" charset="0"/>
              <a:ea typeface="Roboto Condensed" panose="02000000000000000000" pitchFamily="2" charset="0"/>
            </a:rPr>
            <a:t>.0</a:t>
          </a:r>
          <a:r>
            <a:rPr lang="lv-LV" sz="2000" b="1" dirty="0">
              <a:latin typeface="Roboto Condensed" panose="02000000000000000000" pitchFamily="2" charset="0"/>
              <a:ea typeface="Roboto Condensed" panose="02000000000000000000" pitchFamily="2" charset="0"/>
            </a:rPr>
            <a:t>4</a:t>
          </a:r>
          <a:r>
            <a:rPr lang="en-US" sz="2000" b="1" dirty="0">
              <a:latin typeface="Roboto Condensed" panose="02000000000000000000" pitchFamily="2" charset="0"/>
              <a:ea typeface="Roboto Condensed" panose="02000000000000000000" pitchFamily="2" charset="0"/>
            </a:rPr>
            <a:t>.2023. </a:t>
          </a:r>
        </a:p>
        <a:p>
          <a:r>
            <a:rPr lang="en-US" sz="2000" dirty="0">
              <a:latin typeface="Roboto Condensed" panose="02000000000000000000" pitchFamily="2" charset="0"/>
              <a:ea typeface="Roboto Condensed" panose="02000000000000000000" pitchFamily="2" charset="0"/>
            </a:rPr>
            <a:t>(1</a:t>
          </a:r>
          <a:r>
            <a:rPr lang="lv-LV" sz="2000" dirty="0">
              <a:latin typeface="Roboto Condensed" panose="02000000000000000000" pitchFamily="2" charset="0"/>
              <a:ea typeface="Roboto Condensed" panose="02000000000000000000" pitchFamily="2" charset="0"/>
            </a:rPr>
            <a:t>3</a:t>
          </a:r>
          <a:r>
            <a:rPr lang="en-US" sz="2000" dirty="0">
              <a:latin typeface="Roboto Condensed" panose="02000000000000000000" pitchFamily="2" charset="0"/>
              <a:ea typeface="Roboto Condensed" panose="02000000000000000000" pitchFamily="2" charset="0"/>
            </a:rPr>
            <a:t> konkurss)</a:t>
          </a:r>
        </a:p>
      </dgm:t>
    </dgm:pt>
    <dgm:pt modelId="{60C7B58B-8259-BE4E-A2D9-DF739040D6EB}" type="parTrans" cxnId="{50AAFC1E-38AB-E14E-AB96-965E2C462D2C}">
      <dgm:prSet/>
      <dgm:spPr/>
      <dgm:t>
        <a:bodyPr/>
        <a:lstStyle/>
        <a:p>
          <a:endParaRPr lang="en-US"/>
        </a:p>
      </dgm:t>
    </dgm:pt>
    <dgm:pt modelId="{E939AAA8-529B-1D4F-9724-6C712F053A3B}" type="sibTrans" cxnId="{50AAFC1E-38AB-E14E-AB96-965E2C462D2C}">
      <dgm:prSet/>
      <dgm:spPr/>
      <dgm:t>
        <a:bodyPr/>
        <a:lstStyle/>
        <a:p>
          <a:endParaRPr lang="en-US"/>
        </a:p>
      </dgm:t>
    </dgm:pt>
    <dgm:pt modelId="{CCB8EE39-4F5E-6B46-8A79-7847E79A1BB2}">
      <dgm:prSet phldrT="[Text]" custT="1"/>
      <dgm:spPr/>
      <dgm:t>
        <a:bodyPr anchor="ctr"/>
        <a:lstStyle/>
        <a:p>
          <a:r>
            <a:rPr lang="en-US" sz="2000" b="1" dirty="0">
              <a:latin typeface="Roboto Condensed" panose="02000000000000000000" pitchFamily="2" charset="0"/>
              <a:ea typeface="Roboto Condensed" panose="02000000000000000000" pitchFamily="2" charset="0"/>
            </a:rPr>
            <a:t>2024</a:t>
          </a:r>
          <a:r>
            <a:rPr lang="lv-LV" sz="2000" b="1" dirty="0">
              <a:latin typeface="Roboto Condensed" panose="02000000000000000000" pitchFamily="2" charset="0"/>
              <a:ea typeface="Roboto Condensed" panose="02000000000000000000" pitchFamily="2" charset="0"/>
            </a:rPr>
            <a:t>.</a:t>
          </a:r>
          <a:endParaRPr lang="en-US" sz="2000" b="1" dirty="0">
            <a:latin typeface="Roboto Condensed" panose="02000000000000000000" pitchFamily="2" charset="0"/>
            <a:ea typeface="Roboto Condensed" panose="02000000000000000000" pitchFamily="2" charset="0"/>
          </a:endParaRPr>
        </a:p>
        <a:p>
          <a:r>
            <a:rPr lang="en-US" sz="2000" dirty="0">
              <a:latin typeface="Roboto Condensed" panose="02000000000000000000" pitchFamily="2" charset="0"/>
              <a:ea typeface="Roboto Condensed" panose="02000000000000000000" pitchFamily="2" charset="0"/>
            </a:rPr>
            <a:t>(</a:t>
          </a:r>
          <a:r>
            <a:rPr lang="lv-LV" sz="2000" dirty="0">
              <a:latin typeface="Roboto Condensed" panose="02000000000000000000" pitchFamily="2" charset="0"/>
              <a:ea typeface="Roboto Condensed" panose="02000000000000000000" pitchFamily="2" charset="0"/>
            </a:rPr>
            <a:t>7</a:t>
          </a:r>
          <a:r>
            <a:rPr lang="en-US" sz="2000" dirty="0">
              <a:latin typeface="Roboto Condensed" panose="02000000000000000000" pitchFamily="2" charset="0"/>
              <a:ea typeface="Roboto Condensed" panose="02000000000000000000" pitchFamily="2" charset="0"/>
            </a:rPr>
            <a:t> konkursi)</a:t>
          </a:r>
        </a:p>
      </dgm:t>
    </dgm:pt>
    <dgm:pt modelId="{59A63030-44BD-DB42-BE29-CC0C7F485EDD}" type="parTrans" cxnId="{0EDB2142-8B9A-4F43-ACE8-3E9ADDAF34F1}">
      <dgm:prSet/>
      <dgm:spPr/>
      <dgm:t>
        <a:bodyPr/>
        <a:lstStyle/>
        <a:p>
          <a:endParaRPr lang="en-US"/>
        </a:p>
      </dgm:t>
    </dgm:pt>
    <dgm:pt modelId="{5591EA49-09A7-6D4E-A4EB-DF6EC0F11F54}" type="sibTrans" cxnId="{0EDB2142-8B9A-4F43-ACE8-3E9ADDAF34F1}">
      <dgm:prSet/>
      <dgm:spPr/>
      <dgm:t>
        <a:bodyPr/>
        <a:lstStyle/>
        <a:p>
          <a:endParaRPr lang="en-US"/>
        </a:p>
      </dgm:t>
    </dgm:pt>
    <dgm:pt modelId="{5F67C997-973E-F34F-8892-CE80A3B7DA98}" type="pres">
      <dgm:prSet presAssocID="{51DA6C65-2578-4345-BC29-D4A913A83562}" presName="Name0" presStyleCnt="0">
        <dgm:presLayoutVars>
          <dgm:dir/>
          <dgm:resizeHandles val="exact"/>
        </dgm:presLayoutVars>
      </dgm:prSet>
      <dgm:spPr/>
    </dgm:pt>
    <dgm:pt modelId="{E10900A6-3B14-6B4F-BF31-0EF46C874812}" type="pres">
      <dgm:prSet presAssocID="{51DA6C65-2578-4345-BC29-D4A913A83562}" presName="arrow" presStyleLbl="bgShp" presStyleIdx="0" presStyleCnt="1" custLinFactNeighborX="0" custLinFactNeighborY="-429"/>
      <dgm:spPr>
        <a:solidFill>
          <a:schemeClr val="accent5">
            <a:lumMod val="75000"/>
          </a:schemeClr>
        </a:solidFill>
      </dgm:spPr>
    </dgm:pt>
    <dgm:pt modelId="{05DD8C05-BD63-F947-B179-4DF741B94987}" type="pres">
      <dgm:prSet presAssocID="{51DA6C65-2578-4345-BC29-D4A913A83562}" presName="points" presStyleCnt="0"/>
      <dgm:spPr/>
    </dgm:pt>
    <dgm:pt modelId="{350192F5-ADFA-D740-AD02-63B873374D96}" type="pres">
      <dgm:prSet presAssocID="{FC0AFEB4-4B3F-2E47-AF1B-A6516BD73FD9}" presName="compositeA" presStyleCnt="0"/>
      <dgm:spPr/>
    </dgm:pt>
    <dgm:pt modelId="{0B56D768-6237-5341-B5AE-8B158BB22031}" type="pres">
      <dgm:prSet presAssocID="{FC0AFEB4-4B3F-2E47-AF1B-A6516BD73FD9}" presName="textA" presStyleLbl="revTx" presStyleIdx="0" presStyleCnt="2" custLinFactNeighborX="367" custLinFactNeighborY="-1678">
        <dgm:presLayoutVars>
          <dgm:bulletEnabled val="1"/>
        </dgm:presLayoutVars>
      </dgm:prSet>
      <dgm:spPr/>
    </dgm:pt>
    <dgm:pt modelId="{47608A2C-B7D0-5744-A439-218F3A1D742F}" type="pres">
      <dgm:prSet presAssocID="{FC0AFEB4-4B3F-2E47-AF1B-A6516BD73FD9}" presName="circleA" presStyleLbl="node1" presStyleIdx="0" presStyleCnt="2" custLinFactNeighborX="-339" custLinFactNeighborY="-1716"/>
      <dgm:spPr>
        <a:solidFill>
          <a:schemeClr val="bg1"/>
        </a:solidFill>
        <a:ln>
          <a:noFill/>
        </a:ln>
      </dgm:spPr>
    </dgm:pt>
    <dgm:pt modelId="{B98BF3F3-A61C-2740-9C00-0F4E916A3A7E}" type="pres">
      <dgm:prSet presAssocID="{FC0AFEB4-4B3F-2E47-AF1B-A6516BD73FD9}" presName="spaceA" presStyleCnt="0"/>
      <dgm:spPr/>
    </dgm:pt>
    <dgm:pt modelId="{F6F3AA39-89BA-FD43-9728-57C2805E8ED8}" type="pres">
      <dgm:prSet presAssocID="{E939AAA8-529B-1D4F-9724-6C712F053A3B}" presName="space" presStyleCnt="0"/>
      <dgm:spPr/>
    </dgm:pt>
    <dgm:pt modelId="{B65898B8-32E9-4EB6-B030-A23751806460}" type="pres">
      <dgm:prSet presAssocID="{CCB8EE39-4F5E-6B46-8A79-7847E79A1BB2}" presName="compositeB" presStyleCnt="0"/>
      <dgm:spPr/>
    </dgm:pt>
    <dgm:pt modelId="{1CAB00E1-3750-4DAD-B5B5-E33A2D8F4305}" type="pres">
      <dgm:prSet presAssocID="{CCB8EE39-4F5E-6B46-8A79-7847E79A1BB2}" presName="textB" presStyleLbl="revTx" presStyleIdx="1" presStyleCnt="2" custLinFactY="-55460" custLinFactNeighborX="-386" custLinFactNeighborY="-100000">
        <dgm:presLayoutVars>
          <dgm:bulletEnabled val="1"/>
        </dgm:presLayoutVars>
      </dgm:prSet>
      <dgm:spPr/>
    </dgm:pt>
    <dgm:pt modelId="{50FC31B8-8482-4D2E-9A90-ED01DEE093BE}" type="pres">
      <dgm:prSet presAssocID="{CCB8EE39-4F5E-6B46-8A79-7847E79A1BB2}" presName="circleB" presStyleLbl="node1" presStyleIdx="1" presStyleCnt="2" custLinFactNeighborX="31351" custLinFactNeighborY="-1716"/>
      <dgm:spPr>
        <a:solidFill>
          <a:schemeClr val="bg1"/>
        </a:solidFill>
      </dgm:spPr>
    </dgm:pt>
    <dgm:pt modelId="{EAAE1579-6973-4900-8540-6BF27FFB3484}" type="pres">
      <dgm:prSet presAssocID="{CCB8EE39-4F5E-6B46-8A79-7847E79A1BB2}" presName="spaceB" presStyleCnt="0"/>
      <dgm:spPr/>
    </dgm:pt>
  </dgm:ptLst>
  <dgm:cxnLst>
    <dgm:cxn modelId="{50AAFC1E-38AB-E14E-AB96-965E2C462D2C}" srcId="{51DA6C65-2578-4345-BC29-D4A913A83562}" destId="{FC0AFEB4-4B3F-2E47-AF1B-A6516BD73FD9}" srcOrd="0" destOrd="0" parTransId="{60C7B58B-8259-BE4E-A2D9-DF739040D6EB}" sibTransId="{E939AAA8-529B-1D4F-9724-6C712F053A3B}"/>
    <dgm:cxn modelId="{0EDB2142-8B9A-4F43-ACE8-3E9ADDAF34F1}" srcId="{51DA6C65-2578-4345-BC29-D4A913A83562}" destId="{CCB8EE39-4F5E-6B46-8A79-7847E79A1BB2}" srcOrd="1" destOrd="0" parTransId="{59A63030-44BD-DB42-BE29-CC0C7F485EDD}" sibTransId="{5591EA49-09A7-6D4E-A4EB-DF6EC0F11F54}"/>
    <dgm:cxn modelId="{DF68406D-D5E4-4156-B721-AEC444CF1287}" type="presOf" srcId="{CCB8EE39-4F5E-6B46-8A79-7847E79A1BB2}" destId="{1CAB00E1-3750-4DAD-B5B5-E33A2D8F4305}" srcOrd="0" destOrd="0" presId="urn:microsoft.com/office/officeart/2005/8/layout/hProcess11"/>
    <dgm:cxn modelId="{A80212B1-C5BB-1B49-8B5D-2AEF0742BE58}" type="presOf" srcId="{FC0AFEB4-4B3F-2E47-AF1B-A6516BD73FD9}" destId="{0B56D768-6237-5341-B5AE-8B158BB22031}" srcOrd="0" destOrd="0" presId="urn:microsoft.com/office/officeart/2005/8/layout/hProcess11"/>
    <dgm:cxn modelId="{0700CBE8-0D66-4F47-A39C-83FEB664E51C}" type="presOf" srcId="{51DA6C65-2578-4345-BC29-D4A913A83562}" destId="{5F67C997-973E-F34F-8892-CE80A3B7DA98}" srcOrd="0" destOrd="0" presId="urn:microsoft.com/office/officeart/2005/8/layout/hProcess11"/>
    <dgm:cxn modelId="{F72DD7DD-875A-8046-BC9B-075278BF801E}" type="presParOf" srcId="{5F67C997-973E-F34F-8892-CE80A3B7DA98}" destId="{E10900A6-3B14-6B4F-BF31-0EF46C874812}" srcOrd="0" destOrd="0" presId="urn:microsoft.com/office/officeart/2005/8/layout/hProcess11"/>
    <dgm:cxn modelId="{1F5D1EA1-1778-DF43-9DDC-9E8D7C3362FF}" type="presParOf" srcId="{5F67C997-973E-F34F-8892-CE80A3B7DA98}" destId="{05DD8C05-BD63-F947-B179-4DF741B94987}" srcOrd="1" destOrd="0" presId="urn:microsoft.com/office/officeart/2005/8/layout/hProcess11"/>
    <dgm:cxn modelId="{E8720487-0440-844B-AD3C-E5231C111A03}" type="presParOf" srcId="{05DD8C05-BD63-F947-B179-4DF741B94987}" destId="{350192F5-ADFA-D740-AD02-63B873374D96}" srcOrd="0" destOrd="0" presId="urn:microsoft.com/office/officeart/2005/8/layout/hProcess11"/>
    <dgm:cxn modelId="{A94EAE47-279D-6B43-AB10-124DB5083831}" type="presParOf" srcId="{350192F5-ADFA-D740-AD02-63B873374D96}" destId="{0B56D768-6237-5341-B5AE-8B158BB22031}" srcOrd="0" destOrd="0" presId="urn:microsoft.com/office/officeart/2005/8/layout/hProcess11"/>
    <dgm:cxn modelId="{816D315D-4E74-8945-8612-4E3D1B4CC85C}" type="presParOf" srcId="{350192F5-ADFA-D740-AD02-63B873374D96}" destId="{47608A2C-B7D0-5744-A439-218F3A1D742F}" srcOrd="1" destOrd="0" presId="urn:microsoft.com/office/officeart/2005/8/layout/hProcess11"/>
    <dgm:cxn modelId="{9E35859B-59AF-114B-A2C7-38D789836F48}" type="presParOf" srcId="{350192F5-ADFA-D740-AD02-63B873374D96}" destId="{B98BF3F3-A61C-2740-9C00-0F4E916A3A7E}" srcOrd="2" destOrd="0" presId="urn:microsoft.com/office/officeart/2005/8/layout/hProcess11"/>
    <dgm:cxn modelId="{A149550B-ACEC-F541-BBE9-1D96D69122E1}" type="presParOf" srcId="{05DD8C05-BD63-F947-B179-4DF741B94987}" destId="{F6F3AA39-89BA-FD43-9728-57C2805E8ED8}" srcOrd="1" destOrd="0" presId="urn:microsoft.com/office/officeart/2005/8/layout/hProcess11"/>
    <dgm:cxn modelId="{571C9BF4-BD6C-4431-BD59-C83BCB5CE15E}" type="presParOf" srcId="{05DD8C05-BD63-F947-B179-4DF741B94987}" destId="{B65898B8-32E9-4EB6-B030-A23751806460}" srcOrd="2" destOrd="0" presId="urn:microsoft.com/office/officeart/2005/8/layout/hProcess11"/>
    <dgm:cxn modelId="{99669DC1-B85E-4E5D-A3A3-9E9DB3872EBA}" type="presParOf" srcId="{B65898B8-32E9-4EB6-B030-A23751806460}" destId="{1CAB00E1-3750-4DAD-B5B5-E33A2D8F4305}" srcOrd="0" destOrd="0" presId="urn:microsoft.com/office/officeart/2005/8/layout/hProcess11"/>
    <dgm:cxn modelId="{7EF97B8F-E4E6-4D57-A384-C36E59FB34D1}" type="presParOf" srcId="{B65898B8-32E9-4EB6-B030-A23751806460}" destId="{50FC31B8-8482-4D2E-9A90-ED01DEE093BE}" srcOrd="1" destOrd="0" presId="urn:microsoft.com/office/officeart/2005/8/layout/hProcess11"/>
    <dgm:cxn modelId="{05B0F983-AE86-49EE-BCD8-B1C23F35E53B}" type="presParOf" srcId="{B65898B8-32E9-4EB6-B030-A23751806460}" destId="{EAAE1579-6973-4900-8540-6BF27FFB3484}" srcOrd="2" destOrd="0" presId="urn:microsoft.com/office/officeart/2005/8/layout/hProcess1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DA6C65-2578-4345-BC29-D4A913A83562}" type="doc">
      <dgm:prSet loTypeId="urn:microsoft.com/office/officeart/2005/8/layout/hProcess11" loCatId="" qsTypeId="urn:microsoft.com/office/officeart/2005/8/quickstyle/simple1" qsCatId="simple" csTypeId="urn:microsoft.com/office/officeart/2005/8/colors/accent1_2" csCatId="accent1" phldr="1"/>
      <dgm:spPr/>
      <dgm:t>
        <a:bodyPr/>
        <a:lstStyle/>
        <a:p>
          <a:endParaRPr lang="en-US"/>
        </a:p>
      </dgm:t>
    </dgm:pt>
    <dgm:pt modelId="{FC0AFEB4-4B3F-2E47-AF1B-A6516BD73FD9}">
      <dgm:prSet phldrT="[Text]" custT="1"/>
      <dgm:spPr/>
      <dgm:t>
        <a:bodyPr anchor="ctr"/>
        <a:lstStyle/>
        <a:p>
          <a:r>
            <a:rPr lang="lv-LV" sz="2000" b="1" dirty="0">
              <a:latin typeface="Roboto Condensed" panose="02000000000000000000" pitchFamily="2" charset="0"/>
              <a:ea typeface="Roboto Condensed" panose="02000000000000000000" pitchFamily="2" charset="0"/>
            </a:rPr>
            <a:t>05</a:t>
          </a:r>
          <a:r>
            <a:rPr lang="en-US" sz="2000" b="1" dirty="0">
              <a:latin typeface="Roboto Condensed" panose="02000000000000000000" pitchFamily="2" charset="0"/>
              <a:ea typeface="Roboto Condensed" panose="02000000000000000000" pitchFamily="2" charset="0"/>
            </a:rPr>
            <a:t>.0</a:t>
          </a:r>
          <a:r>
            <a:rPr lang="lv-LV" sz="2000" b="1" dirty="0">
              <a:latin typeface="Roboto Condensed" panose="02000000000000000000" pitchFamily="2" charset="0"/>
              <a:ea typeface="Roboto Condensed" panose="02000000000000000000" pitchFamily="2" charset="0"/>
            </a:rPr>
            <a:t>9</a:t>
          </a:r>
          <a:r>
            <a:rPr lang="en-US" sz="2000" b="1" dirty="0">
              <a:latin typeface="Roboto Condensed" panose="02000000000000000000" pitchFamily="2" charset="0"/>
              <a:ea typeface="Roboto Condensed" panose="02000000000000000000" pitchFamily="2" charset="0"/>
            </a:rPr>
            <a:t>.2023. </a:t>
          </a:r>
        </a:p>
        <a:p>
          <a:r>
            <a:rPr lang="en-US" sz="2000" dirty="0">
              <a:latin typeface="Roboto Condensed" panose="02000000000000000000" pitchFamily="2" charset="0"/>
              <a:ea typeface="Roboto Condensed" panose="02000000000000000000" pitchFamily="2" charset="0"/>
            </a:rPr>
            <a:t>(</a:t>
          </a:r>
          <a:r>
            <a:rPr lang="lv-LV" sz="2000" dirty="0">
              <a:latin typeface="Roboto Condensed" panose="02000000000000000000" pitchFamily="2" charset="0"/>
              <a:ea typeface="Roboto Condensed" panose="02000000000000000000" pitchFamily="2" charset="0"/>
            </a:rPr>
            <a:t>5</a:t>
          </a:r>
          <a:r>
            <a:rPr lang="en-US" sz="2000" dirty="0">
              <a:latin typeface="Roboto Condensed" panose="02000000000000000000" pitchFamily="2" charset="0"/>
              <a:ea typeface="Roboto Condensed" panose="02000000000000000000" pitchFamily="2" charset="0"/>
            </a:rPr>
            <a:t> konkurss)</a:t>
          </a:r>
        </a:p>
      </dgm:t>
    </dgm:pt>
    <dgm:pt modelId="{60C7B58B-8259-BE4E-A2D9-DF739040D6EB}" type="parTrans" cxnId="{50AAFC1E-38AB-E14E-AB96-965E2C462D2C}">
      <dgm:prSet/>
      <dgm:spPr/>
      <dgm:t>
        <a:bodyPr/>
        <a:lstStyle/>
        <a:p>
          <a:endParaRPr lang="en-US"/>
        </a:p>
      </dgm:t>
    </dgm:pt>
    <dgm:pt modelId="{E939AAA8-529B-1D4F-9724-6C712F053A3B}" type="sibTrans" cxnId="{50AAFC1E-38AB-E14E-AB96-965E2C462D2C}">
      <dgm:prSet/>
      <dgm:spPr/>
      <dgm:t>
        <a:bodyPr/>
        <a:lstStyle/>
        <a:p>
          <a:endParaRPr lang="en-US"/>
        </a:p>
      </dgm:t>
    </dgm:pt>
    <dgm:pt modelId="{7B803DC7-3E34-3342-B31D-8A370A66C710}">
      <dgm:prSet phldrT="[Text]" custT="1"/>
      <dgm:spPr/>
      <dgm:t>
        <a:bodyPr anchor="ctr"/>
        <a:lstStyle/>
        <a:p>
          <a:r>
            <a:rPr lang="lv-LV" sz="2000" b="1" dirty="0">
              <a:latin typeface="Roboto Condensed" panose="02000000000000000000" pitchFamily="2" charset="0"/>
              <a:ea typeface="Roboto Condensed" panose="02000000000000000000" pitchFamily="2" charset="0"/>
            </a:rPr>
            <a:t>18</a:t>
          </a:r>
          <a:r>
            <a:rPr lang="en-US" sz="2000" b="1" dirty="0">
              <a:latin typeface="Roboto Condensed" panose="02000000000000000000" pitchFamily="2" charset="0"/>
              <a:ea typeface="Roboto Condensed" panose="02000000000000000000" pitchFamily="2" charset="0"/>
            </a:rPr>
            <a:t>.0</a:t>
          </a:r>
          <a:r>
            <a:rPr lang="lv-LV" sz="2000" b="1" dirty="0">
              <a:latin typeface="Roboto Condensed" panose="02000000000000000000" pitchFamily="2" charset="0"/>
              <a:ea typeface="Roboto Condensed" panose="02000000000000000000" pitchFamily="2" charset="0"/>
            </a:rPr>
            <a:t>4</a:t>
          </a:r>
          <a:r>
            <a:rPr lang="en-US" sz="2000" b="1" dirty="0">
              <a:latin typeface="Roboto Condensed" panose="02000000000000000000" pitchFamily="2" charset="0"/>
              <a:ea typeface="Roboto Condensed" panose="02000000000000000000" pitchFamily="2" charset="0"/>
            </a:rPr>
            <a:t>.2024.</a:t>
          </a:r>
        </a:p>
        <a:p>
          <a:r>
            <a:rPr lang="en-US" sz="2000" dirty="0">
              <a:latin typeface="Roboto Condensed" panose="02000000000000000000" pitchFamily="2" charset="0"/>
              <a:ea typeface="Roboto Condensed" panose="02000000000000000000" pitchFamily="2" charset="0"/>
            </a:rPr>
            <a:t>(</a:t>
          </a:r>
          <a:r>
            <a:rPr lang="lv-LV" sz="2000" dirty="0">
              <a:latin typeface="Roboto Condensed" panose="02000000000000000000" pitchFamily="2" charset="0"/>
              <a:ea typeface="Roboto Condensed" panose="02000000000000000000" pitchFamily="2" charset="0"/>
            </a:rPr>
            <a:t>3</a:t>
          </a:r>
          <a:r>
            <a:rPr lang="en-US" sz="2000" dirty="0">
              <a:latin typeface="Roboto Condensed" panose="02000000000000000000" pitchFamily="2" charset="0"/>
              <a:ea typeface="Roboto Condensed" panose="02000000000000000000" pitchFamily="2" charset="0"/>
            </a:rPr>
            <a:t> konkursi)</a:t>
          </a:r>
        </a:p>
      </dgm:t>
    </dgm:pt>
    <dgm:pt modelId="{6BF8F6F4-B17B-B64F-9CDC-D976F9133211}" type="parTrans" cxnId="{BFE73B5E-DD96-114B-A1B8-633E0383D834}">
      <dgm:prSet/>
      <dgm:spPr/>
      <dgm:t>
        <a:bodyPr/>
        <a:lstStyle/>
        <a:p>
          <a:endParaRPr lang="en-US"/>
        </a:p>
      </dgm:t>
    </dgm:pt>
    <dgm:pt modelId="{F534E32D-281E-C040-A52F-519577B53731}" type="sibTrans" cxnId="{BFE73B5E-DD96-114B-A1B8-633E0383D834}">
      <dgm:prSet/>
      <dgm:spPr/>
      <dgm:t>
        <a:bodyPr/>
        <a:lstStyle/>
        <a:p>
          <a:endParaRPr lang="en-US"/>
        </a:p>
      </dgm:t>
    </dgm:pt>
    <dgm:pt modelId="{6028D6FD-DB36-41F4-BED9-B257949D6535}">
      <dgm:prSet phldrT="[Text]" custT="1"/>
      <dgm:spPr/>
      <dgm:t>
        <a:bodyPr anchor="ctr"/>
        <a:lstStyle/>
        <a:p>
          <a:pPr marL="0" lvl="0" algn="ctr" defTabSz="889000">
            <a:lnSpc>
              <a:spcPct val="90000"/>
            </a:lnSpc>
            <a:spcBef>
              <a:spcPct val="0"/>
            </a:spcBef>
            <a:spcAft>
              <a:spcPct val="35000"/>
            </a:spcAft>
            <a:buNone/>
          </a:pPr>
          <a:r>
            <a:rPr lang="lv-LV" sz="2000" b="1"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05</a:t>
          </a:r>
          <a:r>
            <a:rPr lang="en-US" sz="2000" b="1"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.0</a:t>
          </a:r>
          <a:r>
            <a:rPr lang="lv-LV" sz="2000" b="1"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9</a:t>
          </a:r>
          <a:r>
            <a:rPr lang="en-US" sz="2000" b="1"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.2024.</a:t>
          </a:r>
        </a:p>
        <a:p>
          <a:pPr marL="0" lvl="0" algn="ctr" defTabSz="889000">
            <a:lnSpc>
              <a:spcPct val="90000"/>
            </a:lnSpc>
            <a:spcBef>
              <a:spcPct val="0"/>
            </a:spcBef>
            <a:spcAft>
              <a:spcPct val="35000"/>
            </a:spcAft>
            <a:buNone/>
          </a:pPr>
          <a:r>
            <a:rPr lang="en-US" sz="2000" b="0"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a:t>
          </a:r>
          <a:r>
            <a:rPr lang="lv-LV" sz="2000" b="0"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5</a:t>
          </a:r>
          <a:r>
            <a:rPr lang="en-US" sz="2000" b="0"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 konkursi)</a:t>
          </a:r>
        </a:p>
      </dgm:t>
    </dgm:pt>
    <dgm:pt modelId="{75F84734-5EAE-4205-BD34-F01D30B8AD5A}" type="parTrans" cxnId="{48A6CAFD-7E79-430C-8CFF-62615128D939}">
      <dgm:prSet/>
      <dgm:spPr/>
      <dgm:t>
        <a:bodyPr/>
        <a:lstStyle/>
        <a:p>
          <a:endParaRPr lang="lv-LV"/>
        </a:p>
      </dgm:t>
    </dgm:pt>
    <dgm:pt modelId="{95B3353F-52DE-459B-8F0A-6CB17BCD3759}" type="sibTrans" cxnId="{48A6CAFD-7E79-430C-8CFF-62615128D939}">
      <dgm:prSet/>
      <dgm:spPr/>
      <dgm:t>
        <a:bodyPr/>
        <a:lstStyle/>
        <a:p>
          <a:endParaRPr lang="lv-LV"/>
        </a:p>
      </dgm:t>
    </dgm:pt>
    <dgm:pt modelId="{5F67C997-973E-F34F-8892-CE80A3B7DA98}" type="pres">
      <dgm:prSet presAssocID="{51DA6C65-2578-4345-BC29-D4A913A83562}" presName="Name0" presStyleCnt="0">
        <dgm:presLayoutVars>
          <dgm:dir/>
          <dgm:resizeHandles val="exact"/>
        </dgm:presLayoutVars>
      </dgm:prSet>
      <dgm:spPr/>
    </dgm:pt>
    <dgm:pt modelId="{E10900A6-3B14-6B4F-BF31-0EF46C874812}" type="pres">
      <dgm:prSet presAssocID="{51DA6C65-2578-4345-BC29-D4A913A83562}" presName="arrow" presStyleLbl="bgShp" presStyleIdx="0" presStyleCnt="1" custLinFactNeighborX="0" custLinFactNeighborY="23187"/>
      <dgm:spPr>
        <a:solidFill>
          <a:schemeClr val="accent5">
            <a:lumMod val="75000"/>
          </a:schemeClr>
        </a:solidFill>
      </dgm:spPr>
    </dgm:pt>
    <dgm:pt modelId="{05DD8C05-BD63-F947-B179-4DF741B94987}" type="pres">
      <dgm:prSet presAssocID="{51DA6C65-2578-4345-BC29-D4A913A83562}" presName="points" presStyleCnt="0"/>
      <dgm:spPr/>
    </dgm:pt>
    <dgm:pt modelId="{350192F5-ADFA-D740-AD02-63B873374D96}" type="pres">
      <dgm:prSet presAssocID="{FC0AFEB4-4B3F-2E47-AF1B-A6516BD73FD9}" presName="compositeA" presStyleCnt="0"/>
      <dgm:spPr/>
    </dgm:pt>
    <dgm:pt modelId="{0B56D768-6237-5341-B5AE-8B158BB22031}" type="pres">
      <dgm:prSet presAssocID="{FC0AFEB4-4B3F-2E47-AF1B-A6516BD73FD9}" presName="textA" presStyleLbl="revTx" presStyleIdx="0" presStyleCnt="3" custLinFactNeighborX="367" custLinFactNeighborY="-1678">
        <dgm:presLayoutVars>
          <dgm:bulletEnabled val="1"/>
        </dgm:presLayoutVars>
      </dgm:prSet>
      <dgm:spPr/>
    </dgm:pt>
    <dgm:pt modelId="{47608A2C-B7D0-5744-A439-218F3A1D742F}" type="pres">
      <dgm:prSet presAssocID="{FC0AFEB4-4B3F-2E47-AF1B-A6516BD73FD9}" presName="circleA" presStyleLbl="node1" presStyleIdx="0" presStyleCnt="3" custLinFactY="4589" custLinFactNeighborY="100000"/>
      <dgm:spPr>
        <a:solidFill>
          <a:schemeClr val="bg1"/>
        </a:solidFill>
        <a:ln>
          <a:noFill/>
        </a:ln>
      </dgm:spPr>
    </dgm:pt>
    <dgm:pt modelId="{B98BF3F3-A61C-2740-9C00-0F4E916A3A7E}" type="pres">
      <dgm:prSet presAssocID="{FC0AFEB4-4B3F-2E47-AF1B-A6516BD73FD9}" presName="spaceA" presStyleCnt="0"/>
      <dgm:spPr/>
    </dgm:pt>
    <dgm:pt modelId="{F6F3AA39-89BA-FD43-9728-57C2805E8ED8}" type="pres">
      <dgm:prSet presAssocID="{E939AAA8-529B-1D4F-9724-6C712F053A3B}" presName="space" presStyleCnt="0"/>
      <dgm:spPr/>
    </dgm:pt>
    <dgm:pt modelId="{601308BA-A6E2-42F0-B9F2-5156DD2DD3C8}" type="pres">
      <dgm:prSet presAssocID="{7B803DC7-3E34-3342-B31D-8A370A66C710}" presName="compositeB" presStyleCnt="0"/>
      <dgm:spPr/>
    </dgm:pt>
    <dgm:pt modelId="{749F5965-FE9C-4C4F-BBB0-8D2842067D0F}" type="pres">
      <dgm:prSet presAssocID="{7B803DC7-3E34-3342-B31D-8A370A66C710}" presName="textB" presStyleLbl="revTx" presStyleIdx="1" presStyleCnt="3" custLinFactY="-50401" custLinFactNeighborX="4478" custLinFactNeighborY="-100000">
        <dgm:presLayoutVars>
          <dgm:bulletEnabled val="1"/>
        </dgm:presLayoutVars>
      </dgm:prSet>
      <dgm:spPr/>
    </dgm:pt>
    <dgm:pt modelId="{9ACBDCAF-586A-4E0A-84A3-62957764C69F}" type="pres">
      <dgm:prSet presAssocID="{7B803DC7-3E34-3342-B31D-8A370A66C710}" presName="circleB" presStyleLbl="node1" presStyleIdx="1" presStyleCnt="3" custLinFactX="2643" custLinFactNeighborX="100000" custLinFactNeighborY="84060"/>
      <dgm:spPr>
        <a:solidFill>
          <a:schemeClr val="bg1"/>
        </a:solidFill>
      </dgm:spPr>
    </dgm:pt>
    <dgm:pt modelId="{8F3E8081-F136-4714-B9D7-2079D8D6D5A3}" type="pres">
      <dgm:prSet presAssocID="{7B803DC7-3E34-3342-B31D-8A370A66C710}" presName="spaceB" presStyleCnt="0"/>
      <dgm:spPr/>
    </dgm:pt>
    <dgm:pt modelId="{8AAA75C1-A769-4795-B59E-8D68E17166F9}" type="pres">
      <dgm:prSet presAssocID="{F534E32D-281E-C040-A52F-519577B53731}" presName="space" presStyleCnt="0"/>
      <dgm:spPr/>
    </dgm:pt>
    <dgm:pt modelId="{F35D2A4F-CC1A-4233-949E-8C415409CA5A}" type="pres">
      <dgm:prSet presAssocID="{6028D6FD-DB36-41F4-BED9-B257949D6535}" presName="compositeA" presStyleCnt="0"/>
      <dgm:spPr/>
    </dgm:pt>
    <dgm:pt modelId="{E1994520-FF64-4FEB-A896-1DF35F94F908}" type="pres">
      <dgm:prSet presAssocID="{6028D6FD-DB36-41F4-BED9-B257949D6535}" presName="textA" presStyleLbl="revTx" presStyleIdx="2" presStyleCnt="3" custLinFactNeighborX="12279" custLinFactNeighborY="-401">
        <dgm:presLayoutVars>
          <dgm:bulletEnabled val="1"/>
        </dgm:presLayoutVars>
      </dgm:prSet>
      <dgm:spPr/>
    </dgm:pt>
    <dgm:pt modelId="{380D9A53-913F-49A9-969E-6C0F6544C142}" type="pres">
      <dgm:prSet presAssocID="{6028D6FD-DB36-41F4-BED9-B257949D6535}" presName="circleA" presStyleLbl="node1" presStyleIdx="2" presStyleCnt="3" custLinFactX="100000" custLinFactNeighborX="136081" custLinFactNeighborY="94325"/>
      <dgm:spPr>
        <a:solidFill>
          <a:schemeClr val="bg1"/>
        </a:solidFill>
      </dgm:spPr>
    </dgm:pt>
    <dgm:pt modelId="{D026E195-3A46-428A-9347-FB40A2823E92}" type="pres">
      <dgm:prSet presAssocID="{6028D6FD-DB36-41F4-BED9-B257949D6535}" presName="spaceA" presStyleCnt="0"/>
      <dgm:spPr/>
    </dgm:pt>
  </dgm:ptLst>
  <dgm:cxnLst>
    <dgm:cxn modelId="{50AAFC1E-38AB-E14E-AB96-965E2C462D2C}" srcId="{51DA6C65-2578-4345-BC29-D4A913A83562}" destId="{FC0AFEB4-4B3F-2E47-AF1B-A6516BD73FD9}" srcOrd="0" destOrd="0" parTransId="{60C7B58B-8259-BE4E-A2D9-DF739040D6EB}" sibTransId="{E939AAA8-529B-1D4F-9724-6C712F053A3B}"/>
    <dgm:cxn modelId="{72B0D133-B110-4A84-A630-E145674F17AD}" type="presOf" srcId="{6028D6FD-DB36-41F4-BED9-B257949D6535}" destId="{E1994520-FF64-4FEB-A896-1DF35F94F908}" srcOrd="0" destOrd="0" presId="urn:microsoft.com/office/officeart/2005/8/layout/hProcess11"/>
    <dgm:cxn modelId="{BFE73B5E-DD96-114B-A1B8-633E0383D834}" srcId="{51DA6C65-2578-4345-BC29-D4A913A83562}" destId="{7B803DC7-3E34-3342-B31D-8A370A66C710}" srcOrd="1" destOrd="0" parTransId="{6BF8F6F4-B17B-B64F-9CDC-D976F9133211}" sibTransId="{F534E32D-281E-C040-A52F-519577B53731}"/>
    <dgm:cxn modelId="{A80212B1-C5BB-1B49-8B5D-2AEF0742BE58}" type="presOf" srcId="{FC0AFEB4-4B3F-2E47-AF1B-A6516BD73FD9}" destId="{0B56D768-6237-5341-B5AE-8B158BB22031}" srcOrd="0" destOrd="0" presId="urn:microsoft.com/office/officeart/2005/8/layout/hProcess11"/>
    <dgm:cxn modelId="{CB97CBCE-89FC-4B75-8077-61D2162815D5}" type="presOf" srcId="{7B803DC7-3E34-3342-B31D-8A370A66C710}" destId="{749F5965-FE9C-4C4F-BBB0-8D2842067D0F}" srcOrd="0" destOrd="0" presId="urn:microsoft.com/office/officeart/2005/8/layout/hProcess11"/>
    <dgm:cxn modelId="{0700CBE8-0D66-4F47-A39C-83FEB664E51C}" type="presOf" srcId="{51DA6C65-2578-4345-BC29-D4A913A83562}" destId="{5F67C997-973E-F34F-8892-CE80A3B7DA98}" srcOrd="0" destOrd="0" presId="urn:microsoft.com/office/officeart/2005/8/layout/hProcess11"/>
    <dgm:cxn modelId="{48A6CAFD-7E79-430C-8CFF-62615128D939}" srcId="{51DA6C65-2578-4345-BC29-D4A913A83562}" destId="{6028D6FD-DB36-41F4-BED9-B257949D6535}" srcOrd="2" destOrd="0" parTransId="{75F84734-5EAE-4205-BD34-F01D30B8AD5A}" sibTransId="{95B3353F-52DE-459B-8F0A-6CB17BCD3759}"/>
    <dgm:cxn modelId="{F72DD7DD-875A-8046-BC9B-075278BF801E}" type="presParOf" srcId="{5F67C997-973E-F34F-8892-CE80A3B7DA98}" destId="{E10900A6-3B14-6B4F-BF31-0EF46C874812}" srcOrd="0" destOrd="0" presId="urn:microsoft.com/office/officeart/2005/8/layout/hProcess11"/>
    <dgm:cxn modelId="{1F5D1EA1-1778-DF43-9DDC-9E8D7C3362FF}" type="presParOf" srcId="{5F67C997-973E-F34F-8892-CE80A3B7DA98}" destId="{05DD8C05-BD63-F947-B179-4DF741B94987}" srcOrd="1" destOrd="0" presId="urn:microsoft.com/office/officeart/2005/8/layout/hProcess11"/>
    <dgm:cxn modelId="{E8720487-0440-844B-AD3C-E5231C111A03}" type="presParOf" srcId="{05DD8C05-BD63-F947-B179-4DF741B94987}" destId="{350192F5-ADFA-D740-AD02-63B873374D96}" srcOrd="0" destOrd="0" presId="urn:microsoft.com/office/officeart/2005/8/layout/hProcess11"/>
    <dgm:cxn modelId="{A94EAE47-279D-6B43-AB10-124DB5083831}" type="presParOf" srcId="{350192F5-ADFA-D740-AD02-63B873374D96}" destId="{0B56D768-6237-5341-B5AE-8B158BB22031}" srcOrd="0" destOrd="0" presId="urn:microsoft.com/office/officeart/2005/8/layout/hProcess11"/>
    <dgm:cxn modelId="{816D315D-4E74-8945-8612-4E3D1B4CC85C}" type="presParOf" srcId="{350192F5-ADFA-D740-AD02-63B873374D96}" destId="{47608A2C-B7D0-5744-A439-218F3A1D742F}" srcOrd="1" destOrd="0" presId="urn:microsoft.com/office/officeart/2005/8/layout/hProcess11"/>
    <dgm:cxn modelId="{9E35859B-59AF-114B-A2C7-38D789836F48}" type="presParOf" srcId="{350192F5-ADFA-D740-AD02-63B873374D96}" destId="{B98BF3F3-A61C-2740-9C00-0F4E916A3A7E}" srcOrd="2" destOrd="0" presId="urn:microsoft.com/office/officeart/2005/8/layout/hProcess11"/>
    <dgm:cxn modelId="{A149550B-ACEC-F541-BBE9-1D96D69122E1}" type="presParOf" srcId="{05DD8C05-BD63-F947-B179-4DF741B94987}" destId="{F6F3AA39-89BA-FD43-9728-57C2805E8ED8}" srcOrd="1" destOrd="0" presId="urn:microsoft.com/office/officeart/2005/8/layout/hProcess11"/>
    <dgm:cxn modelId="{EE85A428-05F5-473C-AB67-B172AC52DC71}" type="presParOf" srcId="{05DD8C05-BD63-F947-B179-4DF741B94987}" destId="{601308BA-A6E2-42F0-B9F2-5156DD2DD3C8}" srcOrd="2" destOrd="0" presId="urn:microsoft.com/office/officeart/2005/8/layout/hProcess11"/>
    <dgm:cxn modelId="{1AF43AB0-A6C1-498E-AC78-3E70C52899DB}" type="presParOf" srcId="{601308BA-A6E2-42F0-B9F2-5156DD2DD3C8}" destId="{749F5965-FE9C-4C4F-BBB0-8D2842067D0F}" srcOrd="0" destOrd="0" presId="urn:microsoft.com/office/officeart/2005/8/layout/hProcess11"/>
    <dgm:cxn modelId="{D22DF3A8-57E7-4148-BE99-E23C2AC35871}" type="presParOf" srcId="{601308BA-A6E2-42F0-B9F2-5156DD2DD3C8}" destId="{9ACBDCAF-586A-4E0A-84A3-62957764C69F}" srcOrd="1" destOrd="0" presId="urn:microsoft.com/office/officeart/2005/8/layout/hProcess11"/>
    <dgm:cxn modelId="{98F84F8A-C91F-4CD0-9DE9-94AFC5D1B1F2}" type="presParOf" srcId="{601308BA-A6E2-42F0-B9F2-5156DD2DD3C8}" destId="{8F3E8081-F136-4714-B9D7-2079D8D6D5A3}" srcOrd="2" destOrd="0" presId="urn:microsoft.com/office/officeart/2005/8/layout/hProcess11"/>
    <dgm:cxn modelId="{A3DBACDC-6091-459E-BB2A-0385A95588E3}" type="presParOf" srcId="{05DD8C05-BD63-F947-B179-4DF741B94987}" destId="{8AAA75C1-A769-4795-B59E-8D68E17166F9}" srcOrd="3" destOrd="0" presId="urn:microsoft.com/office/officeart/2005/8/layout/hProcess11"/>
    <dgm:cxn modelId="{1513D02B-EEF3-408E-955B-3FEBFD165D2E}" type="presParOf" srcId="{05DD8C05-BD63-F947-B179-4DF741B94987}" destId="{F35D2A4F-CC1A-4233-949E-8C415409CA5A}" srcOrd="4" destOrd="0" presId="urn:microsoft.com/office/officeart/2005/8/layout/hProcess11"/>
    <dgm:cxn modelId="{F43C7465-E101-4017-8212-CFE8F49C659E}" type="presParOf" srcId="{F35D2A4F-CC1A-4233-949E-8C415409CA5A}" destId="{E1994520-FF64-4FEB-A896-1DF35F94F908}" srcOrd="0" destOrd="0" presId="urn:microsoft.com/office/officeart/2005/8/layout/hProcess11"/>
    <dgm:cxn modelId="{75271F51-A2C0-4404-AD9F-7420D5DC335D}" type="presParOf" srcId="{F35D2A4F-CC1A-4233-949E-8C415409CA5A}" destId="{380D9A53-913F-49A9-969E-6C0F6544C142}" srcOrd="1" destOrd="0" presId="urn:microsoft.com/office/officeart/2005/8/layout/hProcess11"/>
    <dgm:cxn modelId="{3FB1A1CC-3DE7-4C6C-82A9-991C8043333B}" type="presParOf" srcId="{F35D2A4F-CC1A-4233-949E-8C415409CA5A}" destId="{D026E195-3A46-428A-9347-FB40A2823E92}" srcOrd="2" destOrd="0" presId="urn:microsoft.com/office/officeart/2005/8/layout/hProcess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DA6C65-2578-4345-BC29-D4A913A83562}" type="doc">
      <dgm:prSet loTypeId="urn:microsoft.com/office/officeart/2005/8/layout/hProcess11" loCatId="" qsTypeId="urn:microsoft.com/office/officeart/2005/8/quickstyle/simple1" qsCatId="simple" csTypeId="urn:microsoft.com/office/officeart/2005/8/colors/accent1_2" csCatId="accent1" phldr="1"/>
      <dgm:spPr/>
      <dgm:t>
        <a:bodyPr/>
        <a:lstStyle/>
        <a:p>
          <a:endParaRPr lang="lv-LV"/>
        </a:p>
      </dgm:t>
    </dgm:pt>
    <dgm:pt modelId="{FC0AFEB4-4B3F-2E47-AF1B-A6516BD73FD9}">
      <dgm:prSet phldrT="[Text]" custT="1"/>
      <dgm:spPr/>
      <dgm:t>
        <a:bodyPr anchor="ctr"/>
        <a:lstStyle/>
        <a:p>
          <a:r>
            <a:rPr lang="lv-LV" sz="2000" b="1" dirty="0">
              <a:latin typeface="Roboto Condensed" panose="02000000000000000000" pitchFamily="2" charset="0"/>
              <a:ea typeface="Roboto Condensed" panose="02000000000000000000" pitchFamily="2" charset="0"/>
            </a:rPr>
            <a:t>05</a:t>
          </a:r>
          <a:r>
            <a:rPr lang="en-US" sz="2000" b="1" dirty="0">
              <a:latin typeface="Roboto Condensed" panose="02000000000000000000" pitchFamily="2" charset="0"/>
              <a:ea typeface="Roboto Condensed" panose="02000000000000000000" pitchFamily="2" charset="0"/>
            </a:rPr>
            <a:t>.0</a:t>
          </a:r>
          <a:r>
            <a:rPr lang="lv-LV" sz="2000" b="1" dirty="0">
              <a:latin typeface="Roboto Condensed" panose="02000000000000000000" pitchFamily="2" charset="0"/>
              <a:ea typeface="Roboto Condensed" panose="02000000000000000000" pitchFamily="2" charset="0"/>
            </a:rPr>
            <a:t>9</a:t>
          </a:r>
          <a:r>
            <a:rPr lang="en-US" sz="2000" b="1" dirty="0">
              <a:latin typeface="Roboto Condensed" panose="02000000000000000000" pitchFamily="2" charset="0"/>
              <a:ea typeface="Roboto Condensed" panose="02000000000000000000" pitchFamily="2" charset="0"/>
            </a:rPr>
            <a:t>.2023. </a:t>
          </a:r>
        </a:p>
        <a:p>
          <a:r>
            <a:rPr lang="en-US" sz="2000" dirty="0">
              <a:latin typeface="Roboto Condensed" panose="02000000000000000000" pitchFamily="2" charset="0"/>
              <a:ea typeface="Roboto Condensed" panose="02000000000000000000" pitchFamily="2" charset="0"/>
            </a:rPr>
            <a:t>(</a:t>
          </a:r>
          <a:r>
            <a:rPr lang="lv-LV" sz="2000" dirty="0">
              <a:latin typeface="Roboto Condensed" panose="02000000000000000000" pitchFamily="2" charset="0"/>
              <a:ea typeface="Roboto Condensed" panose="02000000000000000000" pitchFamily="2" charset="0"/>
            </a:rPr>
            <a:t>16 </a:t>
          </a:r>
          <a:r>
            <a:rPr lang="en-US" sz="2000" dirty="0" err="1">
              <a:latin typeface="Roboto Condensed" panose="02000000000000000000" pitchFamily="2" charset="0"/>
              <a:ea typeface="Roboto Condensed" panose="02000000000000000000" pitchFamily="2" charset="0"/>
            </a:rPr>
            <a:t>konkurs</a:t>
          </a:r>
          <a:r>
            <a:rPr lang="lv-LV" sz="2000" dirty="0">
              <a:latin typeface="Roboto Condensed" panose="02000000000000000000" pitchFamily="2" charset="0"/>
              <a:ea typeface="Roboto Condensed" panose="02000000000000000000" pitchFamily="2" charset="0"/>
            </a:rPr>
            <a:t>i</a:t>
          </a:r>
          <a:r>
            <a:rPr lang="en-US" sz="2000" dirty="0">
              <a:latin typeface="Roboto Condensed" panose="02000000000000000000" pitchFamily="2" charset="0"/>
              <a:ea typeface="Roboto Condensed" panose="02000000000000000000" pitchFamily="2" charset="0"/>
            </a:rPr>
            <a:t>)</a:t>
          </a:r>
        </a:p>
      </dgm:t>
    </dgm:pt>
    <dgm:pt modelId="{60C7B58B-8259-BE4E-A2D9-DF739040D6EB}" type="parTrans" cxnId="{50AAFC1E-38AB-E14E-AB96-965E2C462D2C}">
      <dgm:prSet/>
      <dgm:spPr/>
      <dgm:t>
        <a:bodyPr/>
        <a:lstStyle/>
        <a:p>
          <a:endParaRPr lang="en-US"/>
        </a:p>
      </dgm:t>
    </dgm:pt>
    <dgm:pt modelId="{E939AAA8-529B-1D4F-9724-6C712F053A3B}" type="sibTrans" cxnId="{50AAFC1E-38AB-E14E-AB96-965E2C462D2C}">
      <dgm:prSet/>
      <dgm:spPr/>
      <dgm:t>
        <a:bodyPr/>
        <a:lstStyle/>
        <a:p>
          <a:endParaRPr lang="en-US"/>
        </a:p>
      </dgm:t>
    </dgm:pt>
    <dgm:pt modelId="{CCB8EE39-4F5E-6B46-8A79-7847E79A1BB2}">
      <dgm:prSet phldrT="[Text]" custT="1"/>
      <dgm:spPr/>
      <dgm:t>
        <a:bodyPr anchor="ctr"/>
        <a:lstStyle/>
        <a:p>
          <a:r>
            <a:rPr lang="lv-LV" sz="2000" b="1" dirty="0">
              <a:latin typeface="Roboto Condensed" panose="02000000000000000000" pitchFamily="2" charset="0"/>
              <a:ea typeface="Roboto Condensed" panose="02000000000000000000" pitchFamily="2" charset="0"/>
            </a:rPr>
            <a:t>16.01.</a:t>
          </a:r>
          <a:r>
            <a:rPr lang="en-US" sz="2000" b="1" dirty="0">
              <a:latin typeface="Roboto Condensed" panose="02000000000000000000" pitchFamily="2" charset="0"/>
              <a:ea typeface="Roboto Condensed" panose="02000000000000000000" pitchFamily="2" charset="0"/>
            </a:rPr>
            <a:t>2024</a:t>
          </a:r>
          <a:r>
            <a:rPr lang="lv-LV" sz="2000" b="1" dirty="0">
              <a:latin typeface="Roboto Condensed" panose="02000000000000000000" pitchFamily="2" charset="0"/>
              <a:ea typeface="Roboto Condensed" panose="02000000000000000000" pitchFamily="2" charset="0"/>
            </a:rPr>
            <a:t>.</a:t>
          </a:r>
          <a:endParaRPr lang="en-US" sz="2000" b="1" dirty="0">
            <a:latin typeface="Roboto Condensed" panose="02000000000000000000" pitchFamily="2" charset="0"/>
            <a:ea typeface="Roboto Condensed" panose="02000000000000000000" pitchFamily="2" charset="0"/>
          </a:endParaRPr>
        </a:p>
        <a:p>
          <a:r>
            <a:rPr lang="en-US" sz="2000" dirty="0">
              <a:latin typeface="Roboto Condensed" panose="02000000000000000000" pitchFamily="2" charset="0"/>
              <a:ea typeface="Roboto Condensed" panose="02000000000000000000" pitchFamily="2" charset="0"/>
            </a:rPr>
            <a:t>(</a:t>
          </a:r>
          <a:r>
            <a:rPr lang="lv-LV" sz="2000" dirty="0">
              <a:latin typeface="Roboto Condensed" panose="02000000000000000000" pitchFamily="2" charset="0"/>
              <a:ea typeface="Roboto Condensed" panose="02000000000000000000" pitchFamily="2" charset="0"/>
            </a:rPr>
            <a:t>17</a:t>
          </a:r>
          <a:r>
            <a:rPr lang="en-US" sz="2000" dirty="0">
              <a:latin typeface="Roboto Condensed" panose="02000000000000000000" pitchFamily="2" charset="0"/>
              <a:ea typeface="Roboto Condensed" panose="02000000000000000000" pitchFamily="2" charset="0"/>
            </a:rPr>
            <a:t> konkursi)</a:t>
          </a:r>
        </a:p>
      </dgm:t>
    </dgm:pt>
    <dgm:pt modelId="{59A63030-44BD-DB42-BE29-CC0C7F485EDD}" type="parTrans" cxnId="{0EDB2142-8B9A-4F43-ACE8-3E9ADDAF34F1}">
      <dgm:prSet/>
      <dgm:spPr/>
      <dgm:t>
        <a:bodyPr/>
        <a:lstStyle/>
        <a:p>
          <a:endParaRPr lang="en-US"/>
        </a:p>
      </dgm:t>
    </dgm:pt>
    <dgm:pt modelId="{5591EA49-09A7-6D4E-A4EB-DF6EC0F11F54}" type="sibTrans" cxnId="{0EDB2142-8B9A-4F43-ACE8-3E9ADDAF34F1}">
      <dgm:prSet/>
      <dgm:spPr/>
      <dgm:t>
        <a:bodyPr/>
        <a:lstStyle/>
        <a:p>
          <a:endParaRPr lang="en-US"/>
        </a:p>
      </dgm:t>
    </dgm:pt>
    <dgm:pt modelId="{AC524E53-2DC8-4A8E-B99D-73DCDA5C7FE3}">
      <dgm:prSet phldrT="[Text]" custT="1"/>
      <dgm:spPr/>
      <dgm:t>
        <a:bodyPr anchor="ctr"/>
        <a:lstStyle/>
        <a:p>
          <a:r>
            <a:rPr lang="lv-LV" sz="2000" b="1" dirty="0">
              <a:latin typeface="Roboto Condensed" panose="02000000000000000000" pitchFamily="2" charset="0"/>
              <a:ea typeface="Roboto Condensed" panose="02000000000000000000" pitchFamily="2" charset="0"/>
            </a:rPr>
            <a:t>05</a:t>
          </a:r>
          <a:r>
            <a:rPr lang="en-US" sz="2000" b="1" dirty="0">
              <a:latin typeface="Roboto Condensed" panose="02000000000000000000" pitchFamily="2" charset="0"/>
              <a:ea typeface="Roboto Condensed" panose="02000000000000000000" pitchFamily="2" charset="0"/>
            </a:rPr>
            <a:t>.0</a:t>
          </a:r>
          <a:r>
            <a:rPr lang="lv-LV" sz="2000" b="1" dirty="0">
              <a:latin typeface="Roboto Condensed" panose="02000000000000000000" pitchFamily="2" charset="0"/>
              <a:ea typeface="Roboto Condensed" panose="02000000000000000000" pitchFamily="2" charset="0"/>
            </a:rPr>
            <a:t>9</a:t>
          </a:r>
          <a:r>
            <a:rPr lang="en-US" sz="2000" b="1" dirty="0">
              <a:latin typeface="Roboto Condensed" panose="02000000000000000000" pitchFamily="2" charset="0"/>
              <a:ea typeface="Roboto Condensed" panose="02000000000000000000" pitchFamily="2" charset="0"/>
            </a:rPr>
            <a:t>.202</a:t>
          </a:r>
          <a:r>
            <a:rPr lang="lv-LV" sz="2000" b="1" dirty="0">
              <a:latin typeface="Roboto Condensed" panose="02000000000000000000" pitchFamily="2" charset="0"/>
              <a:ea typeface="Roboto Condensed" panose="02000000000000000000" pitchFamily="2" charset="0"/>
            </a:rPr>
            <a:t>4</a:t>
          </a:r>
          <a:r>
            <a:rPr lang="en-US" sz="2000" b="1" dirty="0">
              <a:latin typeface="Roboto Condensed" panose="02000000000000000000" pitchFamily="2" charset="0"/>
              <a:ea typeface="Roboto Condensed" panose="02000000000000000000" pitchFamily="2" charset="0"/>
            </a:rPr>
            <a:t>. </a:t>
          </a:r>
        </a:p>
        <a:p>
          <a:r>
            <a:rPr lang="en-US" sz="2000" dirty="0">
              <a:latin typeface="Roboto Condensed" panose="02000000000000000000" pitchFamily="2" charset="0"/>
              <a:ea typeface="Roboto Condensed" panose="02000000000000000000" pitchFamily="2" charset="0"/>
            </a:rPr>
            <a:t>(</a:t>
          </a:r>
          <a:r>
            <a:rPr lang="lv-LV" sz="2000" dirty="0">
              <a:latin typeface="Roboto Condensed" panose="02000000000000000000" pitchFamily="2" charset="0"/>
              <a:ea typeface="Roboto Condensed" panose="02000000000000000000" pitchFamily="2" charset="0"/>
            </a:rPr>
            <a:t>12 </a:t>
          </a:r>
          <a:r>
            <a:rPr lang="en-US" sz="2000" dirty="0" err="1">
              <a:latin typeface="Roboto Condensed" panose="02000000000000000000" pitchFamily="2" charset="0"/>
              <a:ea typeface="Roboto Condensed" panose="02000000000000000000" pitchFamily="2" charset="0"/>
            </a:rPr>
            <a:t>konkurs</a:t>
          </a:r>
          <a:r>
            <a:rPr lang="lv-LV" sz="2000" dirty="0">
              <a:latin typeface="Roboto Condensed" panose="02000000000000000000" pitchFamily="2" charset="0"/>
              <a:ea typeface="Roboto Condensed" panose="02000000000000000000" pitchFamily="2" charset="0"/>
            </a:rPr>
            <a:t>i</a:t>
          </a:r>
          <a:r>
            <a:rPr lang="en-US" sz="2000" dirty="0">
              <a:latin typeface="Roboto Condensed" panose="02000000000000000000" pitchFamily="2" charset="0"/>
              <a:ea typeface="Roboto Condensed" panose="02000000000000000000" pitchFamily="2" charset="0"/>
            </a:rPr>
            <a:t>)</a:t>
          </a:r>
        </a:p>
      </dgm:t>
    </dgm:pt>
    <dgm:pt modelId="{AC385353-CEAB-413A-808E-1C814A59FF9E}" type="parTrans" cxnId="{09E670E2-B520-46EA-9380-26693EC5CB99}">
      <dgm:prSet/>
      <dgm:spPr/>
      <dgm:t>
        <a:bodyPr/>
        <a:lstStyle/>
        <a:p>
          <a:endParaRPr lang="lv-LV"/>
        </a:p>
      </dgm:t>
    </dgm:pt>
    <dgm:pt modelId="{966872CC-64DF-456E-A5A6-AFEACDE9F4F0}" type="sibTrans" cxnId="{09E670E2-B520-46EA-9380-26693EC5CB99}">
      <dgm:prSet/>
      <dgm:spPr/>
      <dgm:t>
        <a:bodyPr/>
        <a:lstStyle/>
        <a:p>
          <a:endParaRPr lang="lv-LV"/>
        </a:p>
      </dgm:t>
    </dgm:pt>
    <dgm:pt modelId="{8C131676-4977-4924-A620-80FABD315E39}">
      <dgm:prSet phldrT="[Text]" custT="1"/>
      <dgm:spPr/>
      <dgm:t>
        <a:bodyPr anchor="ctr"/>
        <a:lstStyle/>
        <a:p>
          <a:r>
            <a:rPr lang="lv-LV" sz="2000" b="1" dirty="0">
              <a:latin typeface="Roboto Condensed" panose="02000000000000000000" pitchFamily="2" charset="0"/>
              <a:ea typeface="Roboto Condensed" panose="02000000000000000000" pitchFamily="2" charset="0"/>
            </a:rPr>
            <a:t>10</a:t>
          </a:r>
          <a:r>
            <a:rPr lang="en-US" sz="2000" b="1" dirty="0">
              <a:latin typeface="Roboto Condensed" panose="02000000000000000000" pitchFamily="2" charset="0"/>
              <a:ea typeface="Roboto Condensed" panose="02000000000000000000" pitchFamily="2" charset="0"/>
            </a:rPr>
            <a:t>.</a:t>
          </a:r>
          <a:r>
            <a:rPr lang="lv-LV" sz="2000" b="1" dirty="0">
              <a:latin typeface="Roboto Condensed" panose="02000000000000000000" pitchFamily="2" charset="0"/>
              <a:ea typeface="Roboto Condensed" panose="02000000000000000000" pitchFamily="2" charset="0"/>
            </a:rPr>
            <a:t>10</a:t>
          </a:r>
          <a:r>
            <a:rPr lang="en-US" sz="2000" b="1" dirty="0">
              <a:latin typeface="Roboto Condensed" panose="02000000000000000000" pitchFamily="2" charset="0"/>
              <a:ea typeface="Roboto Condensed" panose="02000000000000000000" pitchFamily="2" charset="0"/>
            </a:rPr>
            <a:t>.202</a:t>
          </a:r>
          <a:r>
            <a:rPr lang="lv-LV" sz="2000" b="1" dirty="0">
              <a:latin typeface="Roboto Condensed" panose="02000000000000000000" pitchFamily="2" charset="0"/>
              <a:ea typeface="Roboto Condensed" panose="02000000000000000000" pitchFamily="2" charset="0"/>
            </a:rPr>
            <a:t>3</a:t>
          </a:r>
          <a:r>
            <a:rPr lang="en-US" sz="2000" b="1" dirty="0">
              <a:latin typeface="Roboto Condensed" panose="02000000000000000000" pitchFamily="2" charset="0"/>
              <a:ea typeface="Roboto Condensed" panose="02000000000000000000" pitchFamily="2" charset="0"/>
            </a:rPr>
            <a:t>. </a:t>
          </a:r>
        </a:p>
        <a:p>
          <a:r>
            <a:rPr lang="en-US" sz="2000" dirty="0">
              <a:latin typeface="Roboto Condensed" panose="02000000000000000000" pitchFamily="2" charset="0"/>
              <a:ea typeface="Roboto Condensed" panose="02000000000000000000" pitchFamily="2" charset="0"/>
            </a:rPr>
            <a:t>(</a:t>
          </a:r>
          <a:r>
            <a:rPr lang="lv-LV" sz="2000" dirty="0">
              <a:latin typeface="Roboto Condensed" panose="02000000000000000000" pitchFamily="2" charset="0"/>
              <a:ea typeface="Roboto Condensed" panose="02000000000000000000" pitchFamily="2" charset="0"/>
            </a:rPr>
            <a:t>6 </a:t>
          </a:r>
          <a:r>
            <a:rPr lang="en-US" sz="2000" dirty="0" err="1">
              <a:latin typeface="Roboto Condensed" panose="02000000000000000000" pitchFamily="2" charset="0"/>
              <a:ea typeface="Roboto Condensed" panose="02000000000000000000" pitchFamily="2" charset="0"/>
            </a:rPr>
            <a:t>konkurs</a:t>
          </a:r>
          <a:r>
            <a:rPr lang="lv-LV" sz="2000" dirty="0">
              <a:latin typeface="Roboto Condensed" panose="02000000000000000000" pitchFamily="2" charset="0"/>
              <a:ea typeface="Roboto Condensed" panose="02000000000000000000" pitchFamily="2" charset="0"/>
            </a:rPr>
            <a:t>i</a:t>
          </a:r>
          <a:r>
            <a:rPr lang="en-US" sz="2000" dirty="0">
              <a:latin typeface="Roboto Condensed" panose="02000000000000000000" pitchFamily="2" charset="0"/>
              <a:ea typeface="Roboto Condensed" panose="02000000000000000000" pitchFamily="2" charset="0"/>
            </a:rPr>
            <a:t>)</a:t>
          </a:r>
        </a:p>
      </dgm:t>
    </dgm:pt>
    <dgm:pt modelId="{79CA979B-E44C-4ED1-BF2F-6A6EEC5B1101}" type="parTrans" cxnId="{ECF02258-81CD-40FC-B0D3-13DEB30E2951}">
      <dgm:prSet/>
      <dgm:spPr/>
      <dgm:t>
        <a:bodyPr/>
        <a:lstStyle/>
        <a:p>
          <a:endParaRPr lang="lv-LV"/>
        </a:p>
      </dgm:t>
    </dgm:pt>
    <dgm:pt modelId="{9C7066ED-B883-4203-B7E4-7EF6F36D6C2B}" type="sibTrans" cxnId="{ECF02258-81CD-40FC-B0D3-13DEB30E2951}">
      <dgm:prSet/>
      <dgm:spPr/>
      <dgm:t>
        <a:bodyPr/>
        <a:lstStyle/>
        <a:p>
          <a:endParaRPr lang="lv-LV"/>
        </a:p>
      </dgm:t>
    </dgm:pt>
    <dgm:pt modelId="{5F67C997-973E-F34F-8892-CE80A3B7DA98}" type="pres">
      <dgm:prSet presAssocID="{51DA6C65-2578-4345-BC29-D4A913A83562}" presName="Name0" presStyleCnt="0">
        <dgm:presLayoutVars>
          <dgm:dir/>
          <dgm:resizeHandles val="exact"/>
        </dgm:presLayoutVars>
      </dgm:prSet>
      <dgm:spPr/>
    </dgm:pt>
    <dgm:pt modelId="{E10900A6-3B14-6B4F-BF31-0EF46C874812}" type="pres">
      <dgm:prSet presAssocID="{51DA6C65-2578-4345-BC29-D4A913A83562}" presName="arrow" presStyleLbl="bgShp" presStyleIdx="0" presStyleCnt="1" custLinFactNeighborX="211" custLinFactNeighborY="12004"/>
      <dgm:spPr>
        <a:solidFill>
          <a:schemeClr val="accent5">
            <a:lumMod val="75000"/>
          </a:schemeClr>
        </a:solidFill>
      </dgm:spPr>
    </dgm:pt>
    <dgm:pt modelId="{05DD8C05-BD63-F947-B179-4DF741B94987}" type="pres">
      <dgm:prSet presAssocID="{51DA6C65-2578-4345-BC29-D4A913A83562}" presName="points" presStyleCnt="0"/>
      <dgm:spPr/>
    </dgm:pt>
    <dgm:pt modelId="{350192F5-ADFA-D740-AD02-63B873374D96}" type="pres">
      <dgm:prSet presAssocID="{FC0AFEB4-4B3F-2E47-AF1B-A6516BD73FD9}" presName="compositeA" presStyleCnt="0"/>
      <dgm:spPr/>
    </dgm:pt>
    <dgm:pt modelId="{0B56D768-6237-5341-B5AE-8B158BB22031}" type="pres">
      <dgm:prSet presAssocID="{FC0AFEB4-4B3F-2E47-AF1B-A6516BD73FD9}" presName="textA" presStyleLbl="revTx" presStyleIdx="0" presStyleCnt="4" custLinFactNeighborX="-15672" custLinFactNeighborY="139">
        <dgm:presLayoutVars>
          <dgm:bulletEnabled val="1"/>
        </dgm:presLayoutVars>
      </dgm:prSet>
      <dgm:spPr/>
    </dgm:pt>
    <dgm:pt modelId="{47608A2C-B7D0-5744-A439-218F3A1D742F}" type="pres">
      <dgm:prSet presAssocID="{FC0AFEB4-4B3F-2E47-AF1B-A6516BD73FD9}" presName="circleA" presStyleLbl="node1" presStyleIdx="0" presStyleCnt="4" custLinFactNeighborX="-339" custLinFactNeighborY="50655"/>
      <dgm:spPr>
        <a:solidFill>
          <a:schemeClr val="bg1"/>
        </a:solidFill>
        <a:ln>
          <a:noFill/>
        </a:ln>
      </dgm:spPr>
    </dgm:pt>
    <dgm:pt modelId="{B98BF3F3-A61C-2740-9C00-0F4E916A3A7E}" type="pres">
      <dgm:prSet presAssocID="{FC0AFEB4-4B3F-2E47-AF1B-A6516BD73FD9}" presName="spaceA" presStyleCnt="0"/>
      <dgm:spPr/>
    </dgm:pt>
    <dgm:pt modelId="{F6F3AA39-89BA-FD43-9728-57C2805E8ED8}" type="pres">
      <dgm:prSet presAssocID="{E939AAA8-529B-1D4F-9724-6C712F053A3B}" presName="space" presStyleCnt="0"/>
      <dgm:spPr/>
    </dgm:pt>
    <dgm:pt modelId="{B65898B8-32E9-4EB6-B030-A23751806460}" type="pres">
      <dgm:prSet presAssocID="{CCB8EE39-4F5E-6B46-8A79-7847E79A1BB2}" presName="compositeB" presStyleCnt="0"/>
      <dgm:spPr/>
    </dgm:pt>
    <dgm:pt modelId="{1CAB00E1-3750-4DAD-B5B5-E33A2D8F4305}" type="pres">
      <dgm:prSet presAssocID="{CCB8EE39-4F5E-6B46-8A79-7847E79A1BB2}" presName="textB" presStyleLbl="revTx" presStyleIdx="1" presStyleCnt="4" custLinFactX="7365" custLinFactY="-46502" custLinFactNeighborX="100000" custLinFactNeighborY="-100000">
        <dgm:presLayoutVars>
          <dgm:bulletEnabled val="1"/>
        </dgm:presLayoutVars>
      </dgm:prSet>
      <dgm:spPr/>
    </dgm:pt>
    <dgm:pt modelId="{50FC31B8-8482-4D2E-9A90-ED01DEE093BE}" type="pres">
      <dgm:prSet presAssocID="{CCB8EE39-4F5E-6B46-8A79-7847E79A1BB2}" presName="circleB" presStyleLbl="node1" presStyleIdx="1" presStyleCnt="4" custLinFactNeighborX="31351" custLinFactNeighborY="44346"/>
      <dgm:spPr>
        <a:solidFill>
          <a:schemeClr val="bg1"/>
        </a:solidFill>
      </dgm:spPr>
    </dgm:pt>
    <dgm:pt modelId="{EAAE1579-6973-4900-8540-6BF27FFB3484}" type="pres">
      <dgm:prSet presAssocID="{CCB8EE39-4F5E-6B46-8A79-7847E79A1BB2}" presName="spaceB" presStyleCnt="0"/>
      <dgm:spPr/>
    </dgm:pt>
    <dgm:pt modelId="{7D705DB8-66B3-469C-BD01-E161AB918726}" type="pres">
      <dgm:prSet presAssocID="{5591EA49-09A7-6D4E-A4EB-DF6EC0F11F54}" presName="space" presStyleCnt="0"/>
      <dgm:spPr/>
    </dgm:pt>
    <dgm:pt modelId="{3C90E114-67DE-44CD-B2A7-4A65F999E1B7}" type="pres">
      <dgm:prSet presAssocID="{AC524E53-2DC8-4A8E-B99D-73DCDA5C7FE3}" presName="compositeA" presStyleCnt="0"/>
      <dgm:spPr/>
    </dgm:pt>
    <dgm:pt modelId="{7BAA3954-86C6-485C-8496-E1C702049549}" type="pres">
      <dgm:prSet presAssocID="{AC524E53-2DC8-4A8E-B99D-73DCDA5C7FE3}" presName="textA" presStyleLbl="revTx" presStyleIdx="2" presStyleCnt="4" custLinFactX="13827" custLinFactNeighborX="100000" custLinFactNeighborY="1152">
        <dgm:presLayoutVars>
          <dgm:bulletEnabled val="1"/>
        </dgm:presLayoutVars>
      </dgm:prSet>
      <dgm:spPr/>
    </dgm:pt>
    <dgm:pt modelId="{4E6FCD70-6425-49A5-9B19-CD9951521634}" type="pres">
      <dgm:prSet presAssocID="{AC524E53-2DC8-4A8E-B99D-73DCDA5C7FE3}" presName="circleA" presStyleLbl="node1" presStyleIdx="2" presStyleCnt="4" custLinFactNeighborX="31351" custLinFactNeighborY="44346"/>
      <dgm:spPr>
        <a:solidFill>
          <a:schemeClr val="bg1"/>
        </a:solidFill>
      </dgm:spPr>
    </dgm:pt>
    <dgm:pt modelId="{7E332EF2-58A0-42F2-922C-9AFD4E00B14E}" type="pres">
      <dgm:prSet presAssocID="{AC524E53-2DC8-4A8E-B99D-73DCDA5C7FE3}" presName="spaceA" presStyleCnt="0"/>
      <dgm:spPr/>
    </dgm:pt>
    <dgm:pt modelId="{5C56575C-F576-4773-8F46-9377CC52D185}" type="pres">
      <dgm:prSet presAssocID="{966872CC-64DF-456E-A5A6-AFEACDE9F4F0}" presName="space" presStyleCnt="0"/>
      <dgm:spPr/>
    </dgm:pt>
    <dgm:pt modelId="{36FA4EE6-D6BF-487F-877C-62478E3DD594}" type="pres">
      <dgm:prSet presAssocID="{8C131676-4977-4924-A620-80FABD315E39}" presName="compositeB" presStyleCnt="0"/>
      <dgm:spPr/>
    </dgm:pt>
    <dgm:pt modelId="{D01EFFB7-F77F-4139-AF55-4660E7018E29}" type="pres">
      <dgm:prSet presAssocID="{8C131676-4977-4924-A620-80FABD315E39}" presName="textB" presStyleLbl="revTx" presStyleIdx="3" presStyleCnt="4" custLinFactX="-100000" custLinFactY="-53519" custLinFactNeighborX="-105667" custLinFactNeighborY="-100000">
        <dgm:presLayoutVars>
          <dgm:bulletEnabled val="1"/>
        </dgm:presLayoutVars>
      </dgm:prSet>
      <dgm:spPr/>
    </dgm:pt>
    <dgm:pt modelId="{860E684E-AD5F-4F59-A12C-63C9E057D446}" type="pres">
      <dgm:prSet presAssocID="{8C131676-4977-4924-A620-80FABD315E39}" presName="circleB" presStyleLbl="node1" presStyleIdx="3" presStyleCnt="4" custLinFactX="25404" custLinFactNeighborX="100000" custLinFactNeighborY="44346"/>
      <dgm:spPr>
        <a:solidFill>
          <a:schemeClr val="bg1"/>
        </a:solidFill>
      </dgm:spPr>
    </dgm:pt>
    <dgm:pt modelId="{B57D512B-1C89-4AEF-B5FF-6979188FE8B8}" type="pres">
      <dgm:prSet presAssocID="{8C131676-4977-4924-A620-80FABD315E39}" presName="spaceB" presStyleCnt="0"/>
      <dgm:spPr/>
    </dgm:pt>
  </dgm:ptLst>
  <dgm:cxnLst>
    <dgm:cxn modelId="{50AAFC1E-38AB-E14E-AB96-965E2C462D2C}" srcId="{51DA6C65-2578-4345-BC29-D4A913A83562}" destId="{FC0AFEB4-4B3F-2E47-AF1B-A6516BD73FD9}" srcOrd="0" destOrd="0" parTransId="{60C7B58B-8259-BE4E-A2D9-DF739040D6EB}" sibTransId="{E939AAA8-529B-1D4F-9724-6C712F053A3B}"/>
    <dgm:cxn modelId="{91AE0A34-AEE1-4145-A573-79DE09331026}" type="presOf" srcId="{AC524E53-2DC8-4A8E-B99D-73DCDA5C7FE3}" destId="{7BAA3954-86C6-485C-8496-E1C702049549}" srcOrd="0" destOrd="0" presId="urn:microsoft.com/office/officeart/2005/8/layout/hProcess11"/>
    <dgm:cxn modelId="{0EDB2142-8B9A-4F43-ACE8-3E9ADDAF34F1}" srcId="{51DA6C65-2578-4345-BC29-D4A913A83562}" destId="{CCB8EE39-4F5E-6B46-8A79-7847E79A1BB2}" srcOrd="1" destOrd="0" parTransId="{59A63030-44BD-DB42-BE29-CC0C7F485EDD}" sibTransId="{5591EA49-09A7-6D4E-A4EB-DF6EC0F11F54}"/>
    <dgm:cxn modelId="{DF68406D-D5E4-4156-B721-AEC444CF1287}" type="presOf" srcId="{CCB8EE39-4F5E-6B46-8A79-7847E79A1BB2}" destId="{1CAB00E1-3750-4DAD-B5B5-E33A2D8F4305}" srcOrd="0" destOrd="0" presId="urn:microsoft.com/office/officeart/2005/8/layout/hProcess11"/>
    <dgm:cxn modelId="{ECF02258-81CD-40FC-B0D3-13DEB30E2951}" srcId="{51DA6C65-2578-4345-BC29-D4A913A83562}" destId="{8C131676-4977-4924-A620-80FABD315E39}" srcOrd="3" destOrd="0" parTransId="{79CA979B-E44C-4ED1-BF2F-6A6EEC5B1101}" sibTransId="{9C7066ED-B883-4203-B7E4-7EF6F36D6C2B}"/>
    <dgm:cxn modelId="{A80212B1-C5BB-1B49-8B5D-2AEF0742BE58}" type="presOf" srcId="{FC0AFEB4-4B3F-2E47-AF1B-A6516BD73FD9}" destId="{0B56D768-6237-5341-B5AE-8B158BB22031}" srcOrd="0" destOrd="0" presId="urn:microsoft.com/office/officeart/2005/8/layout/hProcess11"/>
    <dgm:cxn modelId="{774AB1D1-407A-4E00-9F29-8E858169B591}" type="presOf" srcId="{8C131676-4977-4924-A620-80FABD315E39}" destId="{D01EFFB7-F77F-4139-AF55-4660E7018E29}" srcOrd="0" destOrd="0" presId="urn:microsoft.com/office/officeart/2005/8/layout/hProcess11"/>
    <dgm:cxn modelId="{09E670E2-B520-46EA-9380-26693EC5CB99}" srcId="{51DA6C65-2578-4345-BC29-D4A913A83562}" destId="{AC524E53-2DC8-4A8E-B99D-73DCDA5C7FE3}" srcOrd="2" destOrd="0" parTransId="{AC385353-CEAB-413A-808E-1C814A59FF9E}" sibTransId="{966872CC-64DF-456E-A5A6-AFEACDE9F4F0}"/>
    <dgm:cxn modelId="{0700CBE8-0D66-4F47-A39C-83FEB664E51C}" type="presOf" srcId="{51DA6C65-2578-4345-BC29-D4A913A83562}" destId="{5F67C997-973E-F34F-8892-CE80A3B7DA98}" srcOrd="0" destOrd="0" presId="urn:microsoft.com/office/officeart/2005/8/layout/hProcess11"/>
    <dgm:cxn modelId="{F72DD7DD-875A-8046-BC9B-075278BF801E}" type="presParOf" srcId="{5F67C997-973E-F34F-8892-CE80A3B7DA98}" destId="{E10900A6-3B14-6B4F-BF31-0EF46C874812}" srcOrd="0" destOrd="0" presId="urn:microsoft.com/office/officeart/2005/8/layout/hProcess11"/>
    <dgm:cxn modelId="{1F5D1EA1-1778-DF43-9DDC-9E8D7C3362FF}" type="presParOf" srcId="{5F67C997-973E-F34F-8892-CE80A3B7DA98}" destId="{05DD8C05-BD63-F947-B179-4DF741B94987}" srcOrd="1" destOrd="0" presId="urn:microsoft.com/office/officeart/2005/8/layout/hProcess11"/>
    <dgm:cxn modelId="{E8720487-0440-844B-AD3C-E5231C111A03}" type="presParOf" srcId="{05DD8C05-BD63-F947-B179-4DF741B94987}" destId="{350192F5-ADFA-D740-AD02-63B873374D96}" srcOrd="0" destOrd="0" presId="urn:microsoft.com/office/officeart/2005/8/layout/hProcess11"/>
    <dgm:cxn modelId="{A94EAE47-279D-6B43-AB10-124DB5083831}" type="presParOf" srcId="{350192F5-ADFA-D740-AD02-63B873374D96}" destId="{0B56D768-6237-5341-B5AE-8B158BB22031}" srcOrd="0" destOrd="0" presId="urn:microsoft.com/office/officeart/2005/8/layout/hProcess11"/>
    <dgm:cxn modelId="{816D315D-4E74-8945-8612-4E3D1B4CC85C}" type="presParOf" srcId="{350192F5-ADFA-D740-AD02-63B873374D96}" destId="{47608A2C-B7D0-5744-A439-218F3A1D742F}" srcOrd="1" destOrd="0" presId="urn:microsoft.com/office/officeart/2005/8/layout/hProcess11"/>
    <dgm:cxn modelId="{9E35859B-59AF-114B-A2C7-38D789836F48}" type="presParOf" srcId="{350192F5-ADFA-D740-AD02-63B873374D96}" destId="{B98BF3F3-A61C-2740-9C00-0F4E916A3A7E}" srcOrd="2" destOrd="0" presId="urn:microsoft.com/office/officeart/2005/8/layout/hProcess11"/>
    <dgm:cxn modelId="{A149550B-ACEC-F541-BBE9-1D96D69122E1}" type="presParOf" srcId="{05DD8C05-BD63-F947-B179-4DF741B94987}" destId="{F6F3AA39-89BA-FD43-9728-57C2805E8ED8}" srcOrd="1" destOrd="0" presId="urn:microsoft.com/office/officeart/2005/8/layout/hProcess11"/>
    <dgm:cxn modelId="{571C9BF4-BD6C-4431-BD59-C83BCB5CE15E}" type="presParOf" srcId="{05DD8C05-BD63-F947-B179-4DF741B94987}" destId="{B65898B8-32E9-4EB6-B030-A23751806460}" srcOrd="2" destOrd="0" presId="urn:microsoft.com/office/officeart/2005/8/layout/hProcess11"/>
    <dgm:cxn modelId="{99669DC1-B85E-4E5D-A3A3-9E9DB3872EBA}" type="presParOf" srcId="{B65898B8-32E9-4EB6-B030-A23751806460}" destId="{1CAB00E1-3750-4DAD-B5B5-E33A2D8F4305}" srcOrd="0" destOrd="0" presId="urn:microsoft.com/office/officeart/2005/8/layout/hProcess11"/>
    <dgm:cxn modelId="{7EF97B8F-E4E6-4D57-A384-C36E59FB34D1}" type="presParOf" srcId="{B65898B8-32E9-4EB6-B030-A23751806460}" destId="{50FC31B8-8482-4D2E-9A90-ED01DEE093BE}" srcOrd="1" destOrd="0" presId="urn:microsoft.com/office/officeart/2005/8/layout/hProcess11"/>
    <dgm:cxn modelId="{05B0F983-AE86-49EE-BCD8-B1C23F35E53B}" type="presParOf" srcId="{B65898B8-32E9-4EB6-B030-A23751806460}" destId="{EAAE1579-6973-4900-8540-6BF27FFB3484}" srcOrd="2" destOrd="0" presId="urn:microsoft.com/office/officeart/2005/8/layout/hProcess11"/>
    <dgm:cxn modelId="{2A3957CA-974C-41E6-9EEC-C9180ADD2F5D}" type="presParOf" srcId="{05DD8C05-BD63-F947-B179-4DF741B94987}" destId="{7D705DB8-66B3-469C-BD01-E161AB918726}" srcOrd="3" destOrd="0" presId="urn:microsoft.com/office/officeart/2005/8/layout/hProcess11"/>
    <dgm:cxn modelId="{82CDAFE8-0247-44E2-A8A6-0CC803F7A76C}" type="presParOf" srcId="{05DD8C05-BD63-F947-B179-4DF741B94987}" destId="{3C90E114-67DE-44CD-B2A7-4A65F999E1B7}" srcOrd="4" destOrd="0" presId="urn:microsoft.com/office/officeart/2005/8/layout/hProcess11"/>
    <dgm:cxn modelId="{9071C2B7-7491-44A2-8802-6E8B1D69C766}" type="presParOf" srcId="{3C90E114-67DE-44CD-B2A7-4A65F999E1B7}" destId="{7BAA3954-86C6-485C-8496-E1C702049549}" srcOrd="0" destOrd="0" presId="urn:microsoft.com/office/officeart/2005/8/layout/hProcess11"/>
    <dgm:cxn modelId="{D01A7231-0612-45E2-936A-E0C63F87F710}" type="presParOf" srcId="{3C90E114-67DE-44CD-B2A7-4A65F999E1B7}" destId="{4E6FCD70-6425-49A5-9B19-CD9951521634}" srcOrd="1" destOrd="0" presId="urn:microsoft.com/office/officeart/2005/8/layout/hProcess11"/>
    <dgm:cxn modelId="{CBF2F884-64FE-46F2-9F00-DF25BD39BDBA}" type="presParOf" srcId="{3C90E114-67DE-44CD-B2A7-4A65F999E1B7}" destId="{7E332EF2-58A0-42F2-922C-9AFD4E00B14E}" srcOrd="2" destOrd="0" presId="urn:microsoft.com/office/officeart/2005/8/layout/hProcess11"/>
    <dgm:cxn modelId="{F6AACDBB-612D-45AB-8FCB-2CA40EA57231}" type="presParOf" srcId="{05DD8C05-BD63-F947-B179-4DF741B94987}" destId="{5C56575C-F576-4773-8F46-9377CC52D185}" srcOrd="5" destOrd="0" presId="urn:microsoft.com/office/officeart/2005/8/layout/hProcess11"/>
    <dgm:cxn modelId="{1E2F5562-4188-48F9-8CE6-BD6F6943C97C}" type="presParOf" srcId="{05DD8C05-BD63-F947-B179-4DF741B94987}" destId="{36FA4EE6-D6BF-487F-877C-62478E3DD594}" srcOrd="6" destOrd="0" presId="urn:microsoft.com/office/officeart/2005/8/layout/hProcess11"/>
    <dgm:cxn modelId="{B7C3BD7D-E0B8-4DE6-B6FE-D8F3BF925A3B}" type="presParOf" srcId="{36FA4EE6-D6BF-487F-877C-62478E3DD594}" destId="{D01EFFB7-F77F-4139-AF55-4660E7018E29}" srcOrd="0" destOrd="0" presId="urn:microsoft.com/office/officeart/2005/8/layout/hProcess11"/>
    <dgm:cxn modelId="{119887EC-3EA6-428A-8A8B-A408C3F01592}" type="presParOf" srcId="{36FA4EE6-D6BF-487F-877C-62478E3DD594}" destId="{860E684E-AD5F-4F59-A12C-63C9E057D446}" srcOrd="1" destOrd="0" presId="urn:microsoft.com/office/officeart/2005/8/layout/hProcess11"/>
    <dgm:cxn modelId="{A01BE87E-0BEB-4890-8E2A-13B44602E427}" type="presParOf" srcId="{36FA4EE6-D6BF-487F-877C-62478E3DD594}" destId="{B57D512B-1C89-4AEF-B5FF-6979188FE8B8}" srcOrd="2" destOrd="0" presId="urn:microsoft.com/office/officeart/2005/8/layout/hProcess1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DA6C65-2578-4345-BC29-D4A913A83562}" type="doc">
      <dgm:prSet loTypeId="urn:microsoft.com/office/officeart/2005/8/layout/hProcess11" loCatId="" qsTypeId="urn:microsoft.com/office/officeart/2005/8/quickstyle/simple1" qsCatId="simple" csTypeId="urn:microsoft.com/office/officeart/2005/8/colors/accent1_2" csCatId="accent1" phldr="1"/>
      <dgm:spPr/>
      <dgm:t>
        <a:bodyPr/>
        <a:lstStyle/>
        <a:p>
          <a:endParaRPr lang="en-US"/>
        </a:p>
      </dgm:t>
    </dgm:pt>
    <dgm:pt modelId="{6028D6FD-DB36-41F4-BED9-B257949D6535}">
      <dgm:prSet phldrT="[Text]" custT="1"/>
      <dgm:spPr/>
      <dgm:t>
        <a:bodyPr anchor="ctr"/>
        <a:lstStyle/>
        <a:p>
          <a:pPr marL="0" lvl="0" algn="ctr" defTabSz="889000">
            <a:lnSpc>
              <a:spcPct val="90000"/>
            </a:lnSpc>
            <a:spcBef>
              <a:spcPct val="0"/>
            </a:spcBef>
            <a:spcAft>
              <a:spcPct val="35000"/>
            </a:spcAft>
            <a:buNone/>
          </a:pPr>
          <a:r>
            <a:rPr lang="lv-LV" sz="2000" b="1"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05</a:t>
          </a:r>
          <a:r>
            <a:rPr lang="en-US" sz="2000" b="1"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.0</a:t>
          </a:r>
          <a:r>
            <a:rPr lang="lv-LV" sz="2000" b="1"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9</a:t>
          </a:r>
          <a:r>
            <a:rPr lang="en-US" sz="2000" b="1"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.202</a:t>
          </a:r>
          <a:r>
            <a:rPr lang="lv-LV" sz="2000" b="1"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3</a:t>
          </a:r>
          <a:r>
            <a:rPr lang="en-US" sz="2000" b="1"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a:t>
          </a:r>
        </a:p>
        <a:p>
          <a:pPr marL="0" lvl="0" algn="ctr" defTabSz="889000">
            <a:lnSpc>
              <a:spcPct val="90000"/>
            </a:lnSpc>
            <a:spcBef>
              <a:spcPct val="0"/>
            </a:spcBef>
            <a:spcAft>
              <a:spcPct val="35000"/>
            </a:spcAft>
            <a:buNone/>
          </a:pPr>
          <a:r>
            <a:rPr lang="en-US" sz="2000" b="0"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a:t>
          </a:r>
          <a:r>
            <a:rPr lang="lv-LV" sz="2000" b="0"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13</a:t>
          </a:r>
          <a:r>
            <a:rPr lang="en-US" sz="2000" b="0"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 konkursi)</a:t>
          </a:r>
        </a:p>
      </dgm:t>
    </dgm:pt>
    <dgm:pt modelId="{75F84734-5EAE-4205-BD34-F01D30B8AD5A}" type="parTrans" cxnId="{48A6CAFD-7E79-430C-8CFF-62615128D939}">
      <dgm:prSet/>
      <dgm:spPr/>
      <dgm:t>
        <a:bodyPr/>
        <a:lstStyle/>
        <a:p>
          <a:endParaRPr lang="lv-LV"/>
        </a:p>
      </dgm:t>
    </dgm:pt>
    <dgm:pt modelId="{95B3353F-52DE-459B-8F0A-6CB17BCD3759}" type="sibTrans" cxnId="{48A6CAFD-7E79-430C-8CFF-62615128D939}">
      <dgm:prSet/>
      <dgm:spPr/>
      <dgm:t>
        <a:bodyPr/>
        <a:lstStyle/>
        <a:p>
          <a:endParaRPr lang="lv-LV"/>
        </a:p>
      </dgm:t>
    </dgm:pt>
    <dgm:pt modelId="{5F67C997-973E-F34F-8892-CE80A3B7DA98}" type="pres">
      <dgm:prSet presAssocID="{51DA6C65-2578-4345-BC29-D4A913A83562}" presName="Name0" presStyleCnt="0">
        <dgm:presLayoutVars>
          <dgm:dir/>
          <dgm:resizeHandles val="exact"/>
        </dgm:presLayoutVars>
      </dgm:prSet>
      <dgm:spPr/>
    </dgm:pt>
    <dgm:pt modelId="{E10900A6-3B14-6B4F-BF31-0EF46C874812}" type="pres">
      <dgm:prSet presAssocID="{51DA6C65-2578-4345-BC29-D4A913A83562}" presName="arrow" presStyleLbl="bgShp" presStyleIdx="0" presStyleCnt="1" custLinFactNeighborX="0" custLinFactNeighborY="23187"/>
      <dgm:spPr>
        <a:solidFill>
          <a:schemeClr val="accent5">
            <a:lumMod val="75000"/>
          </a:schemeClr>
        </a:solidFill>
      </dgm:spPr>
    </dgm:pt>
    <dgm:pt modelId="{05DD8C05-BD63-F947-B179-4DF741B94987}" type="pres">
      <dgm:prSet presAssocID="{51DA6C65-2578-4345-BC29-D4A913A83562}" presName="points" presStyleCnt="0"/>
      <dgm:spPr/>
    </dgm:pt>
    <dgm:pt modelId="{FC0F66C0-45E7-44C4-B73B-926D5244A522}" type="pres">
      <dgm:prSet presAssocID="{6028D6FD-DB36-41F4-BED9-B257949D6535}" presName="compositeA" presStyleCnt="0"/>
      <dgm:spPr/>
    </dgm:pt>
    <dgm:pt modelId="{3B889FD0-2848-4E73-8F86-C287378C5C37}" type="pres">
      <dgm:prSet presAssocID="{6028D6FD-DB36-41F4-BED9-B257949D6535}" presName="textA" presStyleLbl="revTx" presStyleIdx="0" presStyleCnt="1">
        <dgm:presLayoutVars>
          <dgm:bulletEnabled val="1"/>
        </dgm:presLayoutVars>
      </dgm:prSet>
      <dgm:spPr/>
    </dgm:pt>
    <dgm:pt modelId="{446118FB-42E2-45E4-A07B-046FF0FF85FD}" type="pres">
      <dgm:prSet presAssocID="{6028D6FD-DB36-41F4-BED9-B257949D6535}" presName="circleA" presStyleLbl="node1" presStyleIdx="0" presStyleCnt="1" custLinFactNeighborX="10264" custLinFactNeighborY="75058"/>
      <dgm:spPr>
        <a:solidFill>
          <a:schemeClr val="bg1"/>
        </a:solidFill>
      </dgm:spPr>
    </dgm:pt>
    <dgm:pt modelId="{E62983DE-34EA-4955-A133-2FBC256CE7CC}" type="pres">
      <dgm:prSet presAssocID="{6028D6FD-DB36-41F4-BED9-B257949D6535}" presName="spaceA" presStyleCnt="0"/>
      <dgm:spPr/>
    </dgm:pt>
  </dgm:ptLst>
  <dgm:cxnLst>
    <dgm:cxn modelId="{0700CBE8-0D66-4F47-A39C-83FEB664E51C}" type="presOf" srcId="{51DA6C65-2578-4345-BC29-D4A913A83562}" destId="{5F67C997-973E-F34F-8892-CE80A3B7DA98}" srcOrd="0" destOrd="0" presId="urn:microsoft.com/office/officeart/2005/8/layout/hProcess11"/>
    <dgm:cxn modelId="{A2C3CBF6-0725-4A65-B364-0E92D03D1394}" type="presOf" srcId="{6028D6FD-DB36-41F4-BED9-B257949D6535}" destId="{3B889FD0-2848-4E73-8F86-C287378C5C37}" srcOrd="0" destOrd="0" presId="urn:microsoft.com/office/officeart/2005/8/layout/hProcess11"/>
    <dgm:cxn modelId="{48A6CAFD-7E79-430C-8CFF-62615128D939}" srcId="{51DA6C65-2578-4345-BC29-D4A913A83562}" destId="{6028D6FD-DB36-41F4-BED9-B257949D6535}" srcOrd="0" destOrd="0" parTransId="{75F84734-5EAE-4205-BD34-F01D30B8AD5A}" sibTransId="{95B3353F-52DE-459B-8F0A-6CB17BCD3759}"/>
    <dgm:cxn modelId="{F72DD7DD-875A-8046-BC9B-075278BF801E}" type="presParOf" srcId="{5F67C997-973E-F34F-8892-CE80A3B7DA98}" destId="{E10900A6-3B14-6B4F-BF31-0EF46C874812}" srcOrd="0" destOrd="0" presId="urn:microsoft.com/office/officeart/2005/8/layout/hProcess11"/>
    <dgm:cxn modelId="{1F5D1EA1-1778-DF43-9DDC-9E8D7C3362FF}" type="presParOf" srcId="{5F67C997-973E-F34F-8892-CE80A3B7DA98}" destId="{05DD8C05-BD63-F947-B179-4DF741B94987}" srcOrd="1" destOrd="0" presId="urn:microsoft.com/office/officeart/2005/8/layout/hProcess11"/>
    <dgm:cxn modelId="{1006875B-AFFA-4357-86D3-B56724D4CC09}" type="presParOf" srcId="{05DD8C05-BD63-F947-B179-4DF741B94987}" destId="{FC0F66C0-45E7-44C4-B73B-926D5244A522}" srcOrd="0" destOrd="0" presId="urn:microsoft.com/office/officeart/2005/8/layout/hProcess11"/>
    <dgm:cxn modelId="{A0ECED68-7BD7-4516-B573-08911EF91FA3}" type="presParOf" srcId="{FC0F66C0-45E7-44C4-B73B-926D5244A522}" destId="{3B889FD0-2848-4E73-8F86-C287378C5C37}" srcOrd="0" destOrd="0" presId="urn:microsoft.com/office/officeart/2005/8/layout/hProcess11"/>
    <dgm:cxn modelId="{1BFB9CFA-3444-4D4C-8BA5-68267F684CCC}" type="presParOf" srcId="{FC0F66C0-45E7-44C4-B73B-926D5244A522}" destId="{446118FB-42E2-45E4-A07B-046FF0FF85FD}" srcOrd="1" destOrd="0" presId="urn:microsoft.com/office/officeart/2005/8/layout/hProcess11"/>
    <dgm:cxn modelId="{ADA4326E-0974-4869-BE9D-F097D088E4A1}" type="presParOf" srcId="{FC0F66C0-45E7-44C4-B73B-926D5244A522}" destId="{E62983DE-34EA-4955-A133-2FBC256CE7CC}" srcOrd="2" destOrd="0" presId="urn:microsoft.com/office/officeart/2005/8/layout/hProcess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DA6C65-2578-4345-BC29-D4A913A83562}" type="doc">
      <dgm:prSet loTypeId="urn:microsoft.com/office/officeart/2005/8/layout/hProcess11" loCatId="" qsTypeId="urn:microsoft.com/office/officeart/2005/8/quickstyle/simple1" qsCatId="simple" csTypeId="urn:microsoft.com/office/officeart/2005/8/colors/accent1_2" csCatId="accent1" phldr="1"/>
      <dgm:spPr/>
      <dgm:t>
        <a:bodyPr/>
        <a:lstStyle/>
        <a:p>
          <a:endParaRPr lang="lv-LV"/>
        </a:p>
      </dgm:t>
    </dgm:pt>
    <dgm:pt modelId="{CCB8EE39-4F5E-6B46-8A79-7847E79A1BB2}">
      <dgm:prSet phldrT="[Text]" custT="1"/>
      <dgm:spPr/>
      <dgm:t>
        <a:bodyPr anchor="ctr"/>
        <a:lstStyle/>
        <a:p>
          <a:r>
            <a:rPr lang="lv-LV" sz="2000" b="1" dirty="0">
              <a:latin typeface="Roboto Condensed" panose="02000000000000000000" pitchFamily="2" charset="0"/>
              <a:ea typeface="Roboto Condensed" panose="02000000000000000000" pitchFamily="2" charset="0"/>
            </a:rPr>
            <a:t>20.04.</a:t>
          </a:r>
          <a:r>
            <a:rPr lang="en-US" sz="2000" b="1" dirty="0">
              <a:latin typeface="Roboto Condensed" panose="02000000000000000000" pitchFamily="2" charset="0"/>
              <a:ea typeface="Roboto Condensed" panose="02000000000000000000" pitchFamily="2" charset="0"/>
            </a:rPr>
            <a:t>202</a:t>
          </a:r>
          <a:r>
            <a:rPr lang="lv-LV" sz="2000" b="1" dirty="0">
              <a:latin typeface="Roboto Condensed" panose="02000000000000000000" pitchFamily="2" charset="0"/>
              <a:ea typeface="Roboto Condensed" panose="02000000000000000000" pitchFamily="2" charset="0"/>
            </a:rPr>
            <a:t>3.</a:t>
          </a:r>
          <a:endParaRPr lang="en-US" sz="2000" b="1" dirty="0">
            <a:latin typeface="Roboto Condensed" panose="02000000000000000000" pitchFamily="2" charset="0"/>
            <a:ea typeface="Roboto Condensed" panose="02000000000000000000" pitchFamily="2" charset="0"/>
          </a:endParaRPr>
        </a:p>
        <a:p>
          <a:r>
            <a:rPr lang="en-US" sz="2000" dirty="0">
              <a:latin typeface="Roboto Condensed" panose="02000000000000000000" pitchFamily="2" charset="0"/>
              <a:ea typeface="Roboto Condensed" panose="02000000000000000000" pitchFamily="2" charset="0"/>
            </a:rPr>
            <a:t>(</a:t>
          </a:r>
          <a:r>
            <a:rPr lang="lv-LV" sz="2000" dirty="0">
              <a:latin typeface="Roboto Condensed" panose="02000000000000000000" pitchFamily="2" charset="0"/>
              <a:ea typeface="Roboto Condensed" panose="02000000000000000000" pitchFamily="2" charset="0"/>
            </a:rPr>
            <a:t>19</a:t>
          </a:r>
          <a:r>
            <a:rPr lang="en-US" sz="2000" dirty="0">
              <a:latin typeface="Roboto Condensed" panose="02000000000000000000" pitchFamily="2" charset="0"/>
              <a:ea typeface="Roboto Condensed" panose="02000000000000000000" pitchFamily="2" charset="0"/>
            </a:rPr>
            <a:t> konkursi)</a:t>
          </a:r>
        </a:p>
      </dgm:t>
    </dgm:pt>
    <dgm:pt modelId="{59A63030-44BD-DB42-BE29-CC0C7F485EDD}" type="parTrans" cxnId="{0EDB2142-8B9A-4F43-ACE8-3E9ADDAF34F1}">
      <dgm:prSet/>
      <dgm:spPr/>
      <dgm:t>
        <a:bodyPr/>
        <a:lstStyle/>
        <a:p>
          <a:endParaRPr lang="en-US"/>
        </a:p>
      </dgm:t>
    </dgm:pt>
    <dgm:pt modelId="{5591EA49-09A7-6D4E-A4EB-DF6EC0F11F54}" type="sibTrans" cxnId="{0EDB2142-8B9A-4F43-ACE8-3E9ADDAF34F1}">
      <dgm:prSet/>
      <dgm:spPr/>
      <dgm:t>
        <a:bodyPr/>
        <a:lstStyle/>
        <a:p>
          <a:endParaRPr lang="en-US"/>
        </a:p>
      </dgm:t>
    </dgm:pt>
    <dgm:pt modelId="{23578BC0-7E03-4F13-AFBD-45BDF1EE9D4D}">
      <dgm:prSet phldrT="[Text]" custT="1"/>
      <dgm:spPr/>
      <dgm:t>
        <a:bodyPr anchor="ctr"/>
        <a:lstStyle/>
        <a:p>
          <a:r>
            <a:rPr lang="lv-LV" sz="2000" b="1" dirty="0">
              <a:latin typeface="Roboto Condensed" panose="02000000000000000000" pitchFamily="2" charset="0"/>
              <a:ea typeface="Roboto Condensed" panose="02000000000000000000" pitchFamily="2" charset="0"/>
            </a:rPr>
            <a:t>18.04.</a:t>
          </a:r>
          <a:r>
            <a:rPr lang="en-US" sz="2000" b="1" dirty="0">
              <a:latin typeface="Roboto Condensed" panose="02000000000000000000" pitchFamily="2" charset="0"/>
              <a:ea typeface="Roboto Condensed" panose="02000000000000000000" pitchFamily="2" charset="0"/>
            </a:rPr>
            <a:t>2024</a:t>
          </a:r>
          <a:r>
            <a:rPr lang="lv-LV" sz="2000" b="1" dirty="0">
              <a:latin typeface="Roboto Condensed" panose="02000000000000000000" pitchFamily="2" charset="0"/>
              <a:ea typeface="Roboto Condensed" panose="02000000000000000000" pitchFamily="2" charset="0"/>
            </a:rPr>
            <a:t>.</a:t>
          </a:r>
          <a:endParaRPr lang="en-US" sz="2000" b="1" dirty="0">
            <a:latin typeface="Roboto Condensed" panose="02000000000000000000" pitchFamily="2" charset="0"/>
            <a:ea typeface="Roboto Condensed" panose="02000000000000000000" pitchFamily="2" charset="0"/>
          </a:endParaRPr>
        </a:p>
        <a:p>
          <a:r>
            <a:rPr lang="en-US" sz="2000" dirty="0">
              <a:latin typeface="Roboto Condensed" panose="02000000000000000000" pitchFamily="2" charset="0"/>
              <a:ea typeface="Roboto Condensed" panose="02000000000000000000" pitchFamily="2" charset="0"/>
            </a:rPr>
            <a:t>(</a:t>
          </a:r>
          <a:r>
            <a:rPr lang="lv-LV" sz="2000" dirty="0">
              <a:latin typeface="Roboto Condensed" panose="02000000000000000000" pitchFamily="2" charset="0"/>
              <a:ea typeface="Roboto Condensed" panose="02000000000000000000" pitchFamily="2" charset="0"/>
            </a:rPr>
            <a:t>18</a:t>
          </a:r>
          <a:r>
            <a:rPr lang="en-US" sz="2000" dirty="0">
              <a:latin typeface="Roboto Condensed" panose="02000000000000000000" pitchFamily="2" charset="0"/>
              <a:ea typeface="Roboto Condensed" panose="02000000000000000000" pitchFamily="2" charset="0"/>
            </a:rPr>
            <a:t> konkursi)</a:t>
          </a:r>
        </a:p>
      </dgm:t>
    </dgm:pt>
    <dgm:pt modelId="{F8D2CF93-4B1D-4E0B-B2BA-5B65046186A2}" type="parTrans" cxnId="{E859178B-2C4C-45AC-AEEF-D6E127287E7A}">
      <dgm:prSet/>
      <dgm:spPr/>
      <dgm:t>
        <a:bodyPr/>
        <a:lstStyle/>
        <a:p>
          <a:endParaRPr lang="lv-LV"/>
        </a:p>
      </dgm:t>
    </dgm:pt>
    <dgm:pt modelId="{06A88A5A-62B3-4754-8CA1-FB7F6E670EFE}" type="sibTrans" cxnId="{E859178B-2C4C-45AC-AEEF-D6E127287E7A}">
      <dgm:prSet/>
      <dgm:spPr/>
      <dgm:t>
        <a:bodyPr/>
        <a:lstStyle/>
        <a:p>
          <a:endParaRPr lang="lv-LV"/>
        </a:p>
      </dgm:t>
    </dgm:pt>
    <dgm:pt modelId="{5F67C997-973E-F34F-8892-CE80A3B7DA98}" type="pres">
      <dgm:prSet presAssocID="{51DA6C65-2578-4345-BC29-D4A913A83562}" presName="Name0" presStyleCnt="0">
        <dgm:presLayoutVars>
          <dgm:dir/>
          <dgm:resizeHandles val="exact"/>
        </dgm:presLayoutVars>
      </dgm:prSet>
      <dgm:spPr/>
    </dgm:pt>
    <dgm:pt modelId="{E10900A6-3B14-6B4F-BF31-0EF46C874812}" type="pres">
      <dgm:prSet presAssocID="{51DA6C65-2578-4345-BC29-D4A913A83562}" presName="arrow" presStyleLbl="bgShp" presStyleIdx="0" presStyleCnt="1" custLinFactNeighborX="211" custLinFactNeighborY="12004"/>
      <dgm:spPr>
        <a:solidFill>
          <a:schemeClr val="accent5">
            <a:lumMod val="75000"/>
          </a:schemeClr>
        </a:solidFill>
      </dgm:spPr>
    </dgm:pt>
    <dgm:pt modelId="{05DD8C05-BD63-F947-B179-4DF741B94987}" type="pres">
      <dgm:prSet presAssocID="{51DA6C65-2578-4345-BC29-D4A913A83562}" presName="points" presStyleCnt="0"/>
      <dgm:spPr/>
    </dgm:pt>
    <dgm:pt modelId="{802CD8C1-A4F2-449E-97D2-1BAE35A1FB9A}" type="pres">
      <dgm:prSet presAssocID="{CCB8EE39-4F5E-6B46-8A79-7847E79A1BB2}" presName="compositeA" presStyleCnt="0"/>
      <dgm:spPr/>
    </dgm:pt>
    <dgm:pt modelId="{633DC532-EEF1-45AD-A247-68DD967F844D}" type="pres">
      <dgm:prSet presAssocID="{CCB8EE39-4F5E-6B46-8A79-7847E79A1BB2}" presName="textA" presStyleLbl="revTx" presStyleIdx="0" presStyleCnt="2" custScaleX="47359" custLinFactNeighborX="33154" custLinFactNeighborY="-333">
        <dgm:presLayoutVars>
          <dgm:bulletEnabled val="1"/>
        </dgm:presLayoutVars>
      </dgm:prSet>
      <dgm:spPr/>
    </dgm:pt>
    <dgm:pt modelId="{F7FD1383-52AE-4698-96F7-0942D4308404}" type="pres">
      <dgm:prSet presAssocID="{CCB8EE39-4F5E-6B46-8A79-7847E79A1BB2}" presName="circleA" presStyleLbl="node1" presStyleIdx="0" presStyleCnt="2" custLinFactX="370338" custLinFactNeighborX="400000" custLinFactNeighborY="52082"/>
      <dgm:spPr>
        <a:solidFill>
          <a:schemeClr val="bg1"/>
        </a:solidFill>
      </dgm:spPr>
    </dgm:pt>
    <dgm:pt modelId="{DFE5E91E-FF5A-48A5-A5AB-A954B704A18C}" type="pres">
      <dgm:prSet presAssocID="{CCB8EE39-4F5E-6B46-8A79-7847E79A1BB2}" presName="spaceA" presStyleCnt="0"/>
      <dgm:spPr/>
    </dgm:pt>
    <dgm:pt modelId="{816BACF1-7204-4F96-ADBD-2F192787F607}" type="pres">
      <dgm:prSet presAssocID="{5591EA49-09A7-6D4E-A4EB-DF6EC0F11F54}" presName="space" presStyleCnt="0"/>
      <dgm:spPr/>
    </dgm:pt>
    <dgm:pt modelId="{2CF7A032-219C-4667-9D8E-301606AA5C8C}" type="pres">
      <dgm:prSet presAssocID="{23578BC0-7E03-4F13-AFBD-45BDF1EE9D4D}" presName="compositeB" presStyleCnt="0"/>
      <dgm:spPr/>
    </dgm:pt>
    <dgm:pt modelId="{53DC2DF4-FB3E-48D4-AF4D-B24C2B441114}" type="pres">
      <dgm:prSet presAssocID="{23578BC0-7E03-4F13-AFBD-45BDF1EE9D4D}" presName="textB" presStyleLbl="revTx" presStyleIdx="1" presStyleCnt="2" custScaleX="66157" custLinFactY="-47923" custLinFactNeighborX="1849" custLinFactNeighborY="-100000">
        <dgm:presLayoutVars>
          <dgm:bulletEnabled val="1"/>
        </dgm:presLayoutVars>
      </dgm:prSet>
      <dgm:spPr/>
    </dgm:pt>
    <dgm:pt modelId="{6DE925FF-7AFA-492E-9D37-BC078AF595FA}" type="pres">
      <dgm:prSet presAssocID="{23578BC0-7E03-4F13-AFBD-45BDF1EE9D4D}" presName="circleB" presStyleLbl="node1" presStyleIdx="1" presStyleCnt="2" custLinFactNeighborX="17915" custLinFactNeighborY="47155"/>
      <dgm:spPr>
        <a:solidFill>
          <a:schemeClr val="bg1"/>
        </a:solidFill>
      </dgm:spPr>
    </dgm:pt>
    <dgm:pt modelId="{4E9753EB-7553-4E8C-BDE4-64A055420837}" type="pres">
      <dgm:prSet presAssocID="{23578BC0-7E03-4F13-AFBD-45BDF1EE9D4D}" presName="spaceB" presStyleCnt="0"/>
      <dgm:spPr/>
    </dgm:pt>
  </dgm:ptLst>
  <dgm:cxnLst>
    <dgm:cxn modelId="{6DD2BE3A-F515-443F-BC68-7784C1D06275}" type="presOf" srcId="{23578BC0-7E03-4F13-AFBD-45BDF1EE9D4D}" destId="{53DC2DF4-FB3E-48D4-AF4D-B24C2B441114}" srcOrd="0" destOrd="0" presId="urn:microsoft.com/office/officeart/2005/8/layout/hProcess11"/>
    <dgm:cxn modelId="{0EDB2142-8B9A-4F43-ACE8-3E9ADDAF34F1}" srcId="{51DA6C65-2578-4345-BC29-D4A913A83562}" destId="{CCB8EE39-4F5E-6B46-8A79-7847E79A1BB2}" srcOrd="0" destOrd="0" parTransId="{59A63030-44BD-DB42-BE29-CC0C7F485EDD}" sibTransId="{5591EA49-09A7-6D4E-A4EB-DF6EC0F11F54}"/>
    <dgm:cxn modelId="{1F38B05A-6636-400B-8899-0900D22AD96F}" type="presOf" srcId="{CCB8EE39-4F5E-6B46-8A79-7847E79A1BB2}" destId="{633DC532-EEF1-45AD-A247-68DD967F844D}" srcOrd="0" destOrd="0" presId="urn:microsoft.com/office/officeart/2005/8/layout/hProcess11"/>
    <dgm:cxn modelId="{E859178B-2C4C-45AC-AEEF-D6E127287E7A}" srcId="{51DA6C65-2578-4345-BC29-D4A913A83562}" destId="{23578BC0-7E03-4F13-AFBD-45BDF1EE9D4D}" srcOrd="1" destOrd="0" parTransId="{F8D2CF93-4B1D-4E0B-B2BA-5B65046186A2}" sibTransId="{06A88A5A-62B3-4754-8CA1-FB7F6E670EFE}"/>
    <dgm:cxn modelId="{0700CBE8-0D66-4F47-A39C-83FEB664E51C}" type="presOf" srcId="{51DA6C65-2578-4345-BC29-D4A913A83562}" destId="{5F67C997-973E-F34F-8892-CE80A3B7DA98}" srcOrd="0" destOrd="0" presId="urn:microsoft.com/office/officeart/2005/8/layout/hProcess11"/>
    <dgm:cxn modelId="{F72DD7DD-875A-8046-BC9B-075278BF801E}" type="presParOf" srcId="{5F67C997-973E-F34F-8892-CE80A3B7DA98}" destId="{E10900A6-3B14-6B4F-BF31-0EF46C874812}" srcOrd="0" destOrd="0" presId="urn:microsoft.com/office/officeart/2005/8/layout/hProcess11"/>
    <dgm:cxn modelId="{1F5D1EA1-1778-DF43-9DDC-9E8D7C3362FF}" type="presParOf" srcId="{5F67C997-973E-F34F-8892-CE80A3B7DA98}" destId="{05DD8C05-BD63-F947-B179-4DF741B94987}" srcOrd="1" destOrd="0" presId="urn:microsoft.com/office/officeart/2005/8/layout/hProcess11"/>
    <dgm:cxn modelId="{6AC2F1F1-06A8-42A6-A9C0-EAF9C139E4ED}" type="presParOf" srcId="{05DD8C05-BD63-F947-B179-4DF741B94987}" destId="{802CD8C1-A4F2-449E-97D2-1BAE35A1FB9A}" srcOrd="0" destOrd="0" presId="urn:microsoft.com/office/officeart/2005/8/layout/hProcess11"/>
    <dgm:cxn modelId="{C412C115-E52A-4A6B-AE42-22B848FEE304}" type="presParOf" srcId="{802CD8C1-A4F2-449E-97D2-1BAE35A1FB9A}" destId="{633DC532-EEF1-45AD-A247-68DD967F844D}" srcOrd="0" destOrd="0" presId="urn:microsoft.com/office/officeart/2005/8/layout/hProcess11"/>
    <dgm:cxn modelId="{BDE412E3-6719-4F05-89AF-6BE0B8AB48FE}" type="presParOf" srcId="{802CD8C1-A4F2-449E-97D2-1BAE35A1FB9A}" destId="{F7FD1383-52AE-4698-96F7-0942D4308404}" srcOrd="1" destOrd="0" presId="urn:microsoft.com/office/officeart/2005/8/layout/hProcess11"/>
    <dgm:cxn modelId="{73DB7B2E-7155-42CD-838B-1FD3920A19F4}" type="presParOf" srcId="{802CD8C1-A4F2-449E-97D2-1BAE35A1FB9A}" destId="{DFE5E91E-FF5A-48A5-A5AB-A954B704A18C}" srcOrd="2" destOrd="0" presId="urn:microsoft.com/office/officeart/2005/8/layout/hProcess11"/>
    <dgm:cxn modelId="{DA0359DD-95B2-4C63-9A4F-AEB341A8AEDB}" type="presParOf" srcId="{05DD8C05-BD63-F947-B179-4DF741B94987}" destId="{816BACF1-7204-4F96-ADBD-2F192787F607}" srcOrd="1" destOrd="0" presId="urn:microsoft.com/office/officeart/2005/8/layout/hProcess11"/>
    <dgm:cxn modelId="{3613761D-5B08-41F2-8021-F3724A683B5E}" type="presParOf" srcId="{05DD8C05-BD63-F947-B179-4DF741B94987}" destId="{2CF7A032-219C-4667-9D8E-301606AA5C8C}" srcOrd="2" destOrd="0" presId="urn:microsoft.com/office/officeart/2005/8/layout/hProcess11"/>
    <dgm:cxn modelId="{494DE7F2-4E77-4748-9BBD-9A04C7878584}" type="presParOf" srcId="{2CF7A032-219C-4667-9D8E-301606AA5C8C}" destId="{53DC2DF4-FB3E-48D4-AF4D-B24C2B441114}" srcOrd="0" destOrd="0" presId="urn:microsoft.com/office/officeart/2005/8/layout/hProcess11"/>
    <dgm:cxn modelId="{4991C6C6-B366-49FA-97CB-D4AC74DFC8AB}" type="presParOf" srcId="{2CF7A032-219C-4667-9D8E-301606AA5C8C}" destId="{6DE925FF-7AFA-492E-9D37-BC078AF595FA}" srcOrd="1" destOrd="0" presId="urn:microsoft.com/office/officeart/2005/8/layout/hProcess11"/>
    <dgm:cxn modelId="{F4B3C2BA-D1D5-44B6-804F-CB0D8CDB71B9}" type="presParOf" srcId="{2CF7A032-219C-4667-9D8E-301606AA5C8C}" destId="{4E9753EB-7553-4E8C-BDE4-64A055420837}" srcOrd="2" destOrd="0" presId="urn:microsoft.com/office/officeart/2005/8/layout/hProcess1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B1BF7E-23CD-4A99-9782-0A4644A37B6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AB9F644C-F68C-4C89-80A7-2690F5880BB8}">
      <dgm:prSet/>
      <dgm:spPr>
        <a:solidFill>
          <a:schemeClr val="accent2"/>
        </a:solidFill>
        <a:ln>
          <a:noFill/>
        </a:ln>
      </dgm:spPr>
      <dgm:t>
        <a:bodyPr/>
        <a:lstStyle/>
        <a:p>
          <a:r>
            <a:rPr lang="lv-LV" b="1" dirty="0"/>
            <a:t>Publisks dokuments</a:t>
          </a:r>
          <a:endParaRPr lang="en-GB" b="1" dirty="0"/>
        </a:p>
      </dgm:t>
    </dgm:pt>
    <dgm:pt modelId="{F3B609C9-001D-4511-A1E5-9609CEE9204D}" type="parTrans" cxnId="{70BE75E5-911A-4623-8E30-BF9DA1929D0E}">
      <dgm:prSet/>
      <dgm:spPr/>
      <dgm:t>
        <a:bodyPr/>
        <a:lstStyle/>
        <a:p>
          <a:endParaRPr lang="en-GB"/>
        </a:p>
      </dgm:t>
    </dgm:pt>
    <dgm:pt modelId="{BA168642-51BD-453C-B64B-9865C35EE81A}" type="sibTrans" cxnId="{70BE75E5-911A-4623-8E30-BF9DA1929D0E}">
      <dgm:prSet/>
      <dgm:spPr/>
      <dgm:t>
        <a:bodyPr/>
        <a:lstStyle/>
        <a:p>
          <a:endParaRPr lang="en-GB"/>
        </a:p>
      </dgm:t>
    </dgm:pt>
    <dgm:pt modelId="{B1D83745-877D-40ED-8FA2-F12981D20012}">
      <dgm:prSet/>
      <dgm:spPr>
        <a:solidFill>
          <a:schemeClr val="accent4"/>
        </a:solidFill>
        <a:ln>
          <a:noFill/>
        </a:ln>
      </dgm:spPr>
      <dgm:t>
        <a:bodyPr/>
        <a:lstStyle/>
        <a:p>
          <a:r>
            <a:rPr lang="lv-LV" b="1" dirty="0"/>
            <a:t>Paredzēti</a:t>
          </a:r>
          <a:r>
            <a:rPr lang="lv-LV" b="1" baseline="0" dirty="0"/>
            <a:t> resursi</a:t>
          </a:r>
          <a:endParaRPr lang="en-GB" b="1" dirty="0"/>
        </a:p>
      </dgm:t>
    </dgm:pt>
    <dgm:pt modelId="{1A22B782-CF1E-470B-B330-201421481C1B}" type="parTrans" cxnId="{D7629291-73D0-4F83-9D99-30B4EC6FE185}">
      <dgm:prSet/>
      <dgm:spPr/>
      <dgm:t>
        <a:bodyPr/>
        <a:lstStyle/>
        <a:p>
          <a:endParaRPr lang="en-GB"/>
        </a:p>
      </dgm:t>
    </dgm:pt>
    <dgm:pt modelId="{DD2BFE28-737B-4371-A904-9A25E747F111}" type="sibTrans" cxnId="{D7629291-73D0-4F83-9D99-30B4EC6FE185}">
      <dgm:prSet/>
      <dgm:spPr/>
      <dgm:t>
        <a:bodyPr/>
        <a:lstStyle/>
        <a:p>
          <a:endParaRPr lang="en-GB"/>
        </a:p>
      </dgm:t>
    </dgm:pt>
    <dgm:pt modelId="{51F6B8CE-29EF-4D88-8288-BA78DDC85C72}">
      <dgm:prSet/>
      <dgm:spPr>
        <a:solidFill>
          <a:schemeClr val="accent1"/>
        </a:solidFill>
        <a:ln>
          <a:noFill/>
        </a:ln>
      </dgm:spPr>
      <dgm:t>
        <a:bodyPr/>
        <a:lstStyle/>
        <a:p>
          <a:r>
            <a:rPr lang="lv-LV" b="1" dirty="0"/>
            <a:t>Datu</a:t>
          </a:r>
          <a:r>
            <a:rPr lang="lv-LV" b="1" baseline="0" dirty="0"/>
            <a:t> ievākšana un uzraudzība</a:t>
          </a:r>
          <a:endParaRPr lang="en-GB" b="1" dirty="0"/>
        </a:p>
      </dgm:t>
    </dgm:pt>
    <dgm:pt modelId="{0A319B08-B7EB-44D1-BE49-EADA0F7A49F6}" type="parTrans" cxnId="{A29CF4F0-4ED3-4CCD-8B44-10D24BB6AA59}">
      <dgm:prSet/>
      <dgm:spPr/>
      <dgm:t>
        <a:bodyPr/>
        <a:lstStyle/>
        <a:p>
          <a:endParaRPr lang="en-GB"/>
        </a:p>
      </dgm:t>
    </dgm:pt>
    <dgm:pt modelId="{016216A8-155C-4A5A-8123-CD0AB241E63D}" type="sibTrans" cxnId="{A29CF4F0-4ED3-4CCD-8B44-10D24BB6AA59}">
      <dgm:prSet/>
      <dgm:spPr/>
      <dgm:t>
        <a:bodyPr/>
        <a:lstStyle/>
        <a:p>
          <a:endParaRPr lang="en-GB"/>
        </a:p>
      </dgm:t>
    </dgm:pt>
    <dgm:pt modelId="{E1CB5FA0-95C5-48E0-830A-2739A8058D72}">
      <dgm:prSet/>
      <dgm:spPr>
        <a:solidFill>
          <a:schemeClr val="tx2"/>
        </a:solidFill>
        <a:ln>
          <a:noFill/>
        </a:ln>
      </dgm:spPr>
      <dgm:t>
        <a:bodyPr/>
        <a:lstStyle/>
        <a:p>
          <a:r>
            <a:rPr lang="lv-LV" b="1" dirty="0"/>
            <a:t>Apmācības un kapacitātes stiprināšana</a:t>
          </a:r>
          <a:endParaRPr lang="en-GB" b="1" dirty="0"/>
        </a:p>
      </dgm:t>
    </dgm:pt>
    <dgm:pt modelId="{3B839812-580F-4C93-AB1F-4FF2B4BC2CE4}" type="parTrans" cxnId="{E9FE36D8-0195-4505-9078-59CDC0B2B489}">
      <dgm:prSet/>
      <dgm:spPr/>
      <dgm:t>
        <a:bodyPr/>
        <a:lstStyle/>
        <a:p>
          <a:endParaRPr lang="en-GB"/>
        </a:p>
      </dgm:t>
    </dgm:pt>
    <dgm:pt modelId="{0AA27A1B-9E00-4B03-8A3C-9F98CBBDB62C}" type="sibTrans" cxnId="{E9FE36D8-0195-4505-9078-59CDC0B2B489}">
      <dgm:prSet/>
      <dgm:spPr/>
      <dgm:t>
        <a:bodyPr/>
        <a:lstStyle/>
        <a:p>
          <a:endParaRPr lang="en-GB"/>
        </a:p>
      </dgm:t>
    </dgm:pt>
    <dgm:pt modelId="{FCFBB3D8-6CCA-4038-AF29-52C1C6FEFE9F}">
      <dgm:prSet custT="1"/>
      <dgm:spPr>
        <a:solidFill>
          <a:schemeClr val="bg1">
            <a:alpha val="90000"/>
          </a:schemeClr>
        </a:solidFill>
        <a:ln>
          <a:noFill/>
        </a:ln>
      </dgm:spPr>
      <dgm:t>
        <a:bodyPr/>
        <a:lstStyle/>
        <a:p>
          <a:pPr>
            <a:lnSpc>
              <a:spcPct val="114000"/>
            </a:lnSpc>
            <a:buClrTx/>
            <a:buFont typeface="Arial" panose="020B0604020202020204" pitchFamily="34" charset="0"/>
            <a:buChar char="•"/>
          </a:pPr>
          <a:r>
            <a:rPr lang="lv-LV" sz="1600" dirty="0"/>
            <a:t>Finansējums «</a:t>
          </a:r>
          <a:r>
            <a:rPr lang="lv-LV" sz="1600" dirty="0" err="1"/>
            <a:t>Equality</a:t>
          </a:r>
          <a:r>
            <a:rPr lang="lv-LV" sz="1600" dirty="0"/>
            <a:t> </a:t>
          </a:r>
          <a:r>
            <a:rPr lang="lv-LV" sz="1600" dirty="0" err="1"/>
            <a:t>Officer</a:t>
          </a:r>
          <a:r>
            <a:rPr lang="lv-LV" sz="1600" dirty="0"/>
            <a:t>» vai dzimuma līdztiesības komanda</a:t>
          </a:r>
          <a:endParaRPr lang="en-GB" sz="1600" dirty="0"/>
        </a:p>
      </dgm:t>
    </dgm:pt>
    <dgm:pt modelId="{05A67385-481A-42E0-BDDE-FE71C6154653}" type="parTrans" cxnId="{AF3B4C14-80AF-4703-A7A2-C596C52E92F1}">
      <dgm:prSet/>
      <dgm:spPr/>
      <dgm:t>
        <a:bodyPr/>
        <a:lstStyle/>
        <a:p>
          <a:endParaRPr lang="en-GB"/>
        </a:p>
      </dgm:t>
    </dgm:pt>
    <dgm:pt modelId="{6D960B9B-EDE4-406C-87AF-A5408CCAFCD9}" type="sibTrans" cxnId="{AF3B4C14-80AF-4703-A7A2-C596C52E92F1}">
      <dgm:prSet/>
      <dgm:spPr/>
      <dgm:t>
        <a:bodyPr/>
        <a:lstStyle/>
        <a:p>
          <a:endParaRPr lang="en-GB"/>
        </a:p>
      </dgm:t>
    </dgm:pt>
    <dgm:pt modelId="{2E639BCF-B553-4418-B2F7-91E2A1389CBD}">
      <dgm:prSet custT="1"/>
      <dgm:spPr>
        <a:solidFill>
          <a:schemeClr val="bg1">
            <a:alpha val="90000"/>
          </a:schemeClr>
        </a:solidFill>
        <a:ln>
          <a:noFill/>
        </a:ln>
      </dgm:spPr>
      <dgm:t>
        <a:bodyPr/>
        <a:lstStyle/>
        <a:p>
          <a:pPr>
            <a:lnSpc>
              <a:spcPct val="114000"/>
            </a:lnSpc>
            <a:buFont typeface="Arial" panose="020B0604020202020204" pitchFamily="34" charset="0"/>
            <a:buChar char="•"/>
          </a:pPr>
          <a:r>
            <a:rPr lang="lv-LV" sz="1600" dirty="0">
              <a:solidFill>
                <a:srgbClr val="000000"/>
              </a:solidFill>
            </a:rPr>
            <a:t>Dzimuma</a:t>
          </a:r>
          <a:r>
            <a:rPr lang="lv-LV" sz="1600" baseline="0" dirty="0">
              <a:solidFill>
                <a:srgbClr val="000000"/>
              </a:solidFill>
            </a:rPr>
            <a:t> datu ievākšana visās darbinieku kategorijās</a:t>
          </a:r>
          <a:endParaRPr lang="en-GB" sz="1600" dirty="0">
            <a:solidFill>
              <a:srgbClr val="000000"/>
            </a:solidFill>
          </a:endParaRPr>
        </a:p>
      </dgm:t>
    </dgm:pt>
    <dgm:pt modelId="{0A92E507-9F36-45F0-AEBE-22F5B5792BA3}" type="parTrans" cxnId="{AA7BE2CF-1606-4DB3-8EF3-402D9817505B}">
      <dgm:prSet/>
      <dgm:spPr/>
      <dgm:t>
        <a:bodyPr/>
        <a:lstStyle/>
        <a:p>
          <a:endParaRPr lang="en-GB"/>
        </a:p>
      </dgm:t>
    </dgm:pt>
    <dgm:pt modelId="{A1582E80-3426-45C6-B0FE-1FC1A0AA9E3A}" type="sibTrans" cxnId="{AA7BE2CF-1606-4DB3-8EF3-402D9817505B}">
      <dgm:prSet/>
      <dgm:spPr/>
      <dgm:t>
        <a:bodyPr/>
        <a:lstStyle/>
        <a:p>
          <a:endParaRPr lang="en-GB"/>
        </a:p>
      </dgm:t>
    </dgm:pt>
    <dgm:pt modelId="{A2902BC8-A1EC-435A-ACAE-F796F6F2C37A}">
      <dgm:prSet custT="1"/>
      <dgm:spPr>
        <a:solidFill>
          <a:schemeClr val="bg1">
            <a:alpha val="90000"/>
          </a:schemeClr>
        </a:solidFill>
        <a:ln>
          <a:noFill/>
        </a:ln>
      </dgm:spPr>
      <dgm:t>
        <a:bodyPr/>
        <a:lstStyle/>
        <a:p>
          <a:pPr>
            <a:lnSpc>
              <a:spcPct val="114000"/>
            </a:lnSpc>
            <a:spcAft>
              <a:spcPts val="600"/>
            </a:spcAft>
            <a:buClrTx/>
            <a:buFont typeface="Arial" panose="020B0604020202020204" pitchFamily="34" charset="0"/>
            <a:buChar char="•"/>
          </a:pPr>
          <a:r>
            <a:rPr lang="lv-LV" sz="1600" dirty="0">
              <a:solidFill>
                <a:schemeClr val="tx1"/>
              </a:solidFill>
            </a:rPr>
            <a:t>Neobjektīvu dzimuma aizsprieduma novēršana</a:t>
          </a:r>
          <a:endParaRPr lang="en-GB" sz="1600" dirty="0">
            <a:solidFill>
              <a:schemeClr val="tx1"/>
            </a:solidFill>
          </a:endParaRPr>
        </a:p>
      </dgm:t>
    </dgm:pt>
    <dgm:pt modelId="{2E262C82-EA82-40D4-BCEA-C31279ED7163}" type="parTrans" cxnId="{BD7BE864-EDCF-4444-979A-FBEA492A0DF2}">
      <dgm:prSet/>
      <dgm:spPr/>
      <dgm:t>
        <a:bodyPr/>
        <a:lstStyle/>
        <a:p>
          <a:endParaRPr lang="en-GB"/>
        </a:p>
      </dgm:t>
    </dgm:pt>
    <dgm:pt modelId="{DA106C51-D8AB-4DA2-87B8-D55388539FE6}" type="sibTrans" cxnId="{BD7BE864-EDCF-4444-979A-FBEA492A0DF2}">
      <dgm:prSet/>
      <dgm:spPr/>
      <dgm:t>
        <a:bodyPr/>
        <a:lstStyle/>
        <a:p>
          <a:endParaRPr lang="en-GB"/>
        </a:p>
      </dgm:t>
    </dgm:pt>
    <dgm:pt modelId="{586938B7-177B-489F-858B-106951EF0797}">
      <dgm:prSet custT="1"/>
      <dgm:spPr>
        <a:solidFill>
          <a:schemeClr val="bg1">
            <a:alpha val="90000"/>
          </a:schemeClr>
        </a:solidFill>
        <a:ln>
          <a:noFill/>
        </a:ln>
      </dgm:spPr>
      <dgm:t>
        <a:bodyPr/>
        <a:lstStyle/>
        <a:p>
          <a:pPr>
            <a:lnSpc>
              <a:spcPct val="114000"/>
            </a:lnSpc>
            <a:spcAft>
              <a:spcPct val="15000"/>
            </a:spcAft>
            <a:buClrTx/>
            <a:buFont typeface="Arial" panose="020B0604020202020204" pitchFamily="34" charset="0"/>
            <a:buChar char="•"/>
          </a:pPr>
          <a:r>
            <a:rPr lang="lv-LV" sz="1600" dirty="0">
              <a:solidFill>
                <a:schemeClr val="tx1"/>
              </a:solidFill>
            </a:rPr>
            <a:t>Informatīvie materiāli un apmācības vai darba grupas, kurās strādā specifiski ar dzimuma līdztiesības jautājumiem. </a:t>
          </a:r>
          <a:endParaRPr lang="en-GB" sz="1600" dirty="0">
            <a:solidFill>
              <a:schemeClr val="tx1"/>
            </a:solidFill>
          </a:endParaRPr>
        </a:p>
      </dgm:t>
    </dgm:pt>
    <dgm:pt modelId="{F90DDE0A-66CB-4721-B712-1491D09D118C}" type="parTrans" cxnId="{B78B503D-9ED7-4163-A867-A17972D18614}">
      <dgm:prSet/>
      <dgm:spPr/>
      <dgm:t>
        <a:bodyPr/>
        <a:lstStyle/>
        <a:p>
          <a:endParaRPr lang="en-GB"/>
        </a:p>
      </dgm:t>
    </dgm:pt>
    <dgm:pt modelId="{0949BA45-E3B5-4775-B91A-DF743BC940E7}" type="sibTrans" cxnId="{B78B503D-9ED7-4163-A867-A17972D18614}">
      <dgm:prSet/>
      <dgm:spPr/>
      <dgm:t>
        <a:bodyPr/>
        <a:lstStyle/>
        <a:p>
          <a:endParaRPr lang="en-GB"/>
        </a:p>
      </dgm:t>
    </dgm:pt>
    <dgm:pt modelId="{3AF4A73D-CEC8-4914-9CA7-CC0247416BF2}">
      <dgm:prSet custT="1"/>
      <dgm:spPr>
        <a:solidFill>
          <a:schemeClr val="bg1">
            <a:alpha val="90000"/>
          </a:schemeClr>
        </a:solidFill>
        <a:ln>
          <a:noFill/>
        </a:ln>
      </dgm:spPr>
      <dgm:t>
        <a:bodyPr/>
        <a:lstStyle/>
        <a:p>
          <a:pPr>
            <a:lnSpc>
              <a:spcPct val="114000"/>
            </a:lnSpc>
            <a:buFont typeface="Arial" panose="020B0604020202020204" pitchFamily="34" charset="0"/>
            <a:buChar char="•"/>
          </a:pPr>
          <a:endParaRPr lang="en-GB" sz="1800" dirty="0">
            <a:solidFill>
              <a:schemeClr val="tx1"/>
            </a:solidFill>
          </a:endParaRPr>
        </a:p>
      </dgm:t>
    </dgm:pt>
    <dgm:pt modelId="{17729BD3-8F4F-4084-8F99-976CD3C178F2}" type="parTrans" cxnId="{CE9CBB2F-7844-4AFF-8AFC-0A1D53618D7E}">
      <dgm:prSet/>
      <dgm:spPr/>
      <dgm:t>
        <a:bodyPr/>
        <a:lstStyle/>
        <a:p>
          <a:endParaRPr lang="lv-LV"/>
        </a:p>
      </dgm:t>
    </dgm:pt>
    <dgm:pt modelId="{4CD1D2F1-30C2-4DED-945E-1570194982FA}" type="sibTrans" cxnId="{CE9CBB2F-7844-4AFF-8AFC-0A1D53618D7E}">
      <dgm:prSet/>
      <dgm:spPr/>
      <dgm:t>
        <a:bodyPr/>
        <a:lstStyle/>
        <a:p>
          <a:endParaRPr lang="lv-LV"/>
        </a:p>
      </dgm:t>
    </dgm:pt>
    <dgm:pt modelId="{1489BF0F-F63C-47E0-94BE-4F59A34B4531}">
      <dgm:prSet custT="1"/>
      <dgm:spPr>
        <a:solidFill>
          <a:schemeClr val="bg1">
            <a:alpha val="90000"/>
          </a:schemeClr>
        </a:solidFill>
        <a:ln>
          <a:noFill/>
        </a:ln>
      </dgm:spPr>
      <dgm:t>
        <a:bodyPr/>
        <a:lstStyle/>
        <a:p>
          <a:pPr>
            <a:lnSpc>
              <a:spcPct val="114000"/>
            </a:lnSpc>
            <a:buFont typeface="Arial" panose="020B0604020202020204" pitchFamily="34" charset="0"/>
            <a:buChar char="•"/>
          </a:pPr>
          <a:endParaRPr lang="en-GB" sz="1800" dirty="0">
            <a:solidFill>
              <a:schemeClr val="tx1"/>
            </a:solidFill>
          </a:endParaRPr>
        </a:p>
      </dgm:t>
    </dgm:pt>
    <dgm:pt modelId="{300FB520-683C-4ACF-BFFB-E854036BC8CD}" type="parTrans" cxnId="{E5585A12-0ECA-4AEA-B57C-B60C355F2ECB}">
      <dgm:prSet/>
      <dgm:spPr/>
      <dgm:t>
        <a:bodyPr/>
        <a:lstStyle/>
        <a:p>
          <a:endParaRPr lang="lv-LV"/>
        </a:p>
      </dgm:t>
    </dgm:pt>
    <dgm:pt modelId="{1EE64B51-893E-4582-9170-8224609E8842}" type="sibTrans" cxnId="{E5585A12-0ECA-4AEA-B57C-B60C355F2ECB}">
      <dgm:prSet/>
      <dgm:spPr/>
      <dgm:t>
        <a:bodyPr/>
        <a:lstStyle/>
        <a:p>
          <a:endParaRPr lang="lv-LV"/>
        </a:p>
      </dgm:t>
    </dgm:pt>
    <dgm:pt modelId="{49C03060-AE2B-4923-99E6-ACF30F9A804D}">
      <dgm:prSet custT="1"/>
      <dgm:spPr>
        <a:solidFill>
          <a:schemeClr val="bg1">
            <a:alpha val="90000"/>
          </a:schemeClr>
        </a:solidFill>
        <a:ln>
          <a:noFill/>
        </a:ln>
      </dgm:spPr>
      <dgm:t>
        <a:bodyPr/>
        <a:lstStyle/>
        <a:p>
          <a:pPr>
            <a:lnSpc>
              <a:spcPct val="114000"/>
            </a:lnSpc>
            <a:buFont typeface="Arial" panose="020B0604020202020204" pitchFamily="34" charset="0"/>
            <a:buChar char="•"/>
          </a:pPr>
          <a:r>
            <a:rPr lang="lv-LV" sz="1600" dirty="0">
              <a:solidFill>
                <a:schemeClr val="tx1"/>
              </a:solidFill>
            </a:rPr>
            <a:t>Publicēts organizācijas mājaslapā, kā arī plaši izplatīts organizācijas iekšienē  </a:t>
          </a:r>
          <a:endParaRPr lang="en-GB" sz="1600" dirty="0">
            <a:solidFill>
              <a:schemeClr val="tx1"/>
            </a:solidFill>
          </a:endParaRPr>
        </a:p>
      </dgm:t>
    </dgm:pt>
    <dgm:pt modelId="{E449DD5D-8494-4C72-9F36-B77C1CF9076D}" type="parTrans" cxnId="{150BBD90-CC26-49AA-96C4-04131B4AECD9}">
      <dgm:prSet/>
      <dgm:spPr/>
      <dgm:t>
        <a:bodyPr/>
        <a:lstStyle/>
        <a:p>
          <a:endParaRPr lang="lv-LV"/>
        </a:p>
      </dgm:t>
    </dgm:pt>
    <dgm:pt modelId="{59172719-787C-4881-9ED7-A78CA69C117E}" type="sibTrans" cxnId="{150BBD90-CC26-49AA-96C4-04131B4AECD9}">
      <dgm:prSet/>
      <dgm:spPr/>
      <dgm:t>
        <a:bodyPr/>
        <a:lstStyle/>
        <a:p>
          <a:endParaRPr lang="lv-LV"/>
        </a:p>
      </dgm:t>
    </dgm:pt>
    <dgm:pt modelId="{C0FEBAE2-3B84-4869-B571-02C0B3FC0E35}">
      <dgm:prSet custT="1"/>
      <dgm:spPr>
        <a:solidFill>
          <a:schemeClr val="bg1">
            <a:alpha val="90000"/>
          </a:schemeClr>
        </a:solidFill>
        <a:ln>
          <a:noFill/>
        </a:ln>
      </dgm:spPr>
      <dgm:t>
        <a:bodyPr/>
        <a:lstStyle/>
        <a:p>
          <a:pPr>
            <a:lnSpc>
              <a:spcPct val="114000"/>
            </a:lnSpc>
            <a:buClrTx/>
            <a:buFont typeface="Arial" panose="020B0604020202020204" pitchFamily="34" charset="0"/>
            <a:buChar char="•"/>
          </a:pPr>
          <a:r>
            <a:rPr lang="lv-LV" sz="1600" dirty="0"/>
            <a:t>Jau esošiem darbiniekiem (akadēmiskam personālam, pārvaldības, cilvēkresursu)</a:t>
          </a:r>
          <a:endParaRPr lang="en-GB" sz="1600" dirty="0"/>
        </a:p>
      </dgm:t>
    </dgm:pt>
    <dgm:pt modelId="{B44A804E-AB18-460F-9A40-81D4904B615A}" type="parTrans" cxnId="{93DB0553-87E0-429B-AF32-6A5771438324}">
      <dgm:prSet/>
      <dgm:spPr/>
      <dgm:t>
        <a:bodyPr/>
        <a:lstStyle/>
        <a:p>
          <a:endParaRPr lang="lv-LV"/>
        </a:p>
      </dgm:t>
    </dgm:pt>
    <dgm:pt modelId="{71B5E4C4-FBD2-482C-9FCB-7C59B4FA56EE}" type="sibTrans" cxnId="{93DB0553-87E0-429B-AF32-6A5771438324}">
      <dgm:prSet/>
      <dgm:spPr/>
      <dgm:t>
        <a:bodyPr/>
        <a:lstStyle/>
        <a:p>
          <a:endParaRPr lang="lv-LV"/>
        </a:p>
      </dgm:t>
    </dgm:pt>
    <dgm:pt modelId="{A0136B02-1894-4BD3-BDE8-5D0D07D3A0DD}">
      <dgm:prSet custT="1"/>
      <dgm:spPr>
        <a:solidFill>
          <a:schemeClr val="bg1">
            <a:alpha val="90000"/>
          </a:schemeClr>
        </a:solidFill>
        <a:ln>
          <a:noFill/>
        </a:ln>
      </dgm:spPr>
      <dgm:t>
        <a:bodyPr/>
        <a:lstStyle/>
        <a:p>
          <a:pPr>
            <a:lnSpc>
              <a:spcPct val="114000"/>
            </a:lnSpc>
            <a:buFont typeface="Arial" panose="020B0604020202020204" pitchFamily="34" charset="0"/>
            <a:buChar char="•"/>
          </a:pPr>
          <a:r>
            <a:rPr lang="lv-LV" sz="1600" dirty="0">
              <a:solidFill>
                <a:schemeClr val="tx1"/>
              </a:solidFill>
            </a:rPr>
            <a:t>Formāls dokuments, ko parakstījusi vadība</a:t>
          </a:r>
          <a:endParaRPr lang="en-GB" sz="1800" dirty="0">
            <a:solidFill>
              <a:schemeClr val="tx1"/>
            </a:solidFill>
          </a:endParaRPr>
        </a:p>
      </dgm:t>
    </dgm:pt>
    <dgm:pt modelId="{93940F7F-3D47-4709-9C05-765BBBE2960D}" type="parTrans" cxnId="{7652B03C-BD89-4AB4-A556-9C604BD67BB5}">
      <dgm:prSet/>
      <dgm:spPr/>
      <dgm:t>
        <a:bodyPr/>
        <a:lstStyle/>
        <a:p>
          <a:endParaRPr lang="lv-LV"/>
        </a:p>
      </dgm:t>
    </dgm:pt>
    <dgm:pt modelId="{E34DEC66-0D2D-40B2-9BCF-57C9015295C6}" type="sibTrans" cxnId="{7652B03C-BD89-4AB4-A556-9C604BD67BB5}">
      <dgm:prSet/>
      <dgm:spPr/>
      <dgm:t>
        <a:bodyPr/>
        <a:lstStyle/>
        <a:p>
          <a:endParaRPr lang="lv-LV"/>
        </a:p>
      </dgm:t>
    </dgm:pt>
    <dgm:pt modelId="{81F4F9C1-37D5-4DB2-83A1-0AC1B2F46190}">
      <dgm:prSet custT="1"/>
      <dgm:spPr>
        <a:solidFill>
          <a:schemeClr val="bg1">
            <a:alpha val="90000"/>
          </a:schemeClr>
        </a:solidFill>
        <a:ln>
          <a:noFill/>
        </a:ln>
      </dgm:spPr>
      <dgm:t>
        <a:bodyPr/>
        <a:lstStyle/>
        <a:p>
          <a:pPr>
            <a:lnSpc>
              <a:spcPct val="114000"/>
            </a:lnSpc>
            <a:buFont typeface="Arial" panose="020B0604020202020204" pitchFamily="34" charset="0"/>
            <a:buChar char="•"/>
          </a:pPr>
          <a:r>
            <a:rPr lang="lv-LV" sz="1600" dirty="0">
              <a:solidFill>
                <a:srgbClr val="000000"/>
              </a:solidFill>
            </a:rPr>
            <a:t>Ikgadējie ziņojumi par </a:t>
          </a:r>
          <a:r>
            <a:rPr lang="lv-LV" sz="1600" dirty="0" err="1">
              <a:solidFill>
                <a:srgbClr val="000000"/>
              </a:solidFill>
            </a:rPr>
            <a:t>disbalansu</a:t>
          </a:r>
          <a:r>
            <a:rPr lang="lv-LV" sz="1600" dirty="0">
              <a:solidFill>
                <a:srgbClr val="000000"/>
              </a:solidFill>
            </a:rPr>
            <a:t> darbinieku kategorijās un vadības pozīcijās </a:t>
          </a:r>
          <a:endParaRPr lang="en-GB" sz="1600" dirty="0">
            <a:solidFill>
              <a:srgbClr val="000000"/>
            </a:solidFill>
          </a:endParaRPr>
        </a:p>
      </dgm:t>
    </dgm:pt>
    <dgm:pt modelId="{69D06033-0F20-4975-9AA6-E69BEDE13099}" type="parTrans" cxnId="{F39ED799-A90B-49D5-ABB8-8A4FC23E49B2}">
      <dgm:prSet/>
      <dgm:spPr/>
      <dgm:t>
        <a:bodyPr/>
        <a:lstStyle/>
        <a:p>
          <a:endParaRPr lang="lv-LV"/>
        </a:p>
      </dgm:t>
    </dgm:pt>
    <dgm:pt modelId="{642FFFFB-1B30-415F-8FAD-C0F97854C8AB}" type="sibTrans" cxnId="{F39ED799-A90B-49D5-ABB8-8A4FC23E49B2}">
      <dgm:prSet/>
      <dgm:spPr/>
      <dgm:t>
        <a:bodyPr/>
        <a:lstStyle/>
        <a:p>
          <a:endParaRPr lang="lv-LV"/>
        </a:p>
      </dgm:t>
    </dgm:pt>
    <dgm:pt modelId="{521D3537-7670-4193-9093-97CA00B5C9F2}" type="pres">
      <dgm:prSet presAssocID="{38B1BF7E-23CD-4A99-9782-0A4644A37B6C}" presName="Name0" presStyleCnt="0">
        <dgm:presLayoutVars>
          <dgm:dir/>
          <dgm:animLvl val="lvl"/>
          <dgm:resizeHandles val="exact"/>
        </dgm:presLayoutVars>
      </dgm:prSet>
      <dgm:spPr/>
    </dgm:pt>
    <dgm:pt modelId="{878F4119-4358-46BA-B5C2-589A05DE92F9}" type="pres">
      <dgm:prSet presAssocID="{AB9F644C-F68C-4C89-80A7-2690F5880BB8}" presName="composite" presStyleCnt="0"/>
      <dgm:spPr/>
    </dgm:pt>
    <dgm:pt modelId="{1849F8B9-3009-42CE-8C8C-98784FD0EF35}" type="pres">
      <dgm:prSet presAssocID="{AB9F644C-F68C-4C89-80A7-2690F5880BB8}" presName="parTx" presStyleLbl="alignNode1" presStyleIdx="0" presStyleCnt="4">
        <dgm:presLayoutVars>
          <dgm:chMax val="0"/>
          <dgm:chPref val="0"/>
          <dgm:bulletEnabled val="1"/>
        </dgm:presLayoutVars>
      </dgm:prSet>
      <dgm:spPr/>
    </dgm:pt>
    <dgm:pt modelId="{0BEE01AE-0909-4A6F-AA8D-D33650A93B74}" type="pres">
      <dgm:prSet presAssocID="{AB9F644C-F68C-4C89-80A7-2690F5880BB8}" presName="desTx" presStyleLbl="alignAccFollowNode1" presStyleIdx="0" presStyleCnt="4">
        <dgm:presLayoutVars>
          <dgm:bulletEnabled val="1"/>
        </dgm:presLayoutVars>
      </dgm:prSet>
      <dgm:spPr/>
    </dgm:pt>
    <dgm:pt modelId="{34092168-6261-48AC-8236-A6C2D38FACB9}" type="pres">
      <dgm:prSet presAssocID="{BA168642-51BD-453C-B64B-9865C35EE81A}" presName="space" presStyleCnt="0"/>
      <dgm:spPr/>
    </dgm:pt>
    <dgm:pt modelId="{6073680E-1CA9-4014-97C6-B818166300FE}" type="pres">
      <dgm:prSet presAssocID="{B1D83745-877D-40ED-8FA2-F12981D20012}" presName="composite" presStyleCnt="0"/>
      <dgm:spPr/>
    </dgm:pt>
    <dgm:pt modelId="{6929B3F0-4ACD-4179-86F3-720083102979}" type="pres">
      <dgm:prSet presAssocID="{B1D83745-877D-40ED-8FA2-F12981D20012}" presName="parTx" presStyleLbl="alignNode1" presStyleIdx="1" presStyleCnt="4">
        <dgm:presLayoutVars>
          <dgm:chMax val="0"/>
          <dgm:chPref val="0"/>
          <dgm:bulletEnabled val="1"/>
        </dgm:presLayoutVars>
      </dgm:prSet>
      <dgm:spPr/>
    </dgm:pt>
    <dgm:pt modelId="{0A4707DA-20B3-4F20-BB3B-AD61063477F7}" type="pres">
      <dgm:prSet presAssocID="{B1D83745-877D-40ED-8FA2-F12981D20012}" presName="desTx" presStyleLbl="alignAccFollowNode1" presStyleIdx="1" presStyleCnt="4">
        <dgm:presLayoutVars>
          <dgm:bulletEnabled val="1"/>
        </dgm:presLayoutVars>
      </dgm:prSet>
      <dgm:spPr/>
    </dgm:pt>
    <dgm:pt modelId="{FFCC2B6D-CD01-46AC-9563-64647770AF06}" type="pres">
      <dgm:prSet presAssocID="{DD2BFE28-737B-4371-A904-9A25E747F111}" presName="space" presStyleCnt="0"/>
      <dgm:spPr/>
    </dgm:pt>
    <dgm:pt modelId="{7A045968-35E6-48E4-AAA0-C6695905CBAA}" type="pres">
      <dgm:prSet presAssocID="{51F6B8CE-29EF-4D88-8288-BA78DDC85C72}" presName="composite" presStyleCnt="0"/>
      <dgm:spPr/>
    </dgm:pt>
    <dgm:pt modelId="{2F086EBB-A7FF-4256-98C7-AC63FB136F71}" type="pres">
      <dgm:prSet presAssocID="{51F6B8CE-29EF-4D88-8288-BA78DDC85C72}" presName="parTx" presStyleLbl="alignNode1" presStyleIdx="2" presStyleCnt="4">
        <dgm:presLayoutVars>
          <dgm:chMax val="0"/>
          <dgm:chPref val="0"/>
          <dgm:bulletEnabled val="1"/>
        </dgm:presLayoutVars>
      </dgm:prSet>
      <dgm:spPr/>
    </dgm:pt>
    <dgm:pt modelId="{10989BFF-7EAA-4E93-92FB-2293C295F9CE}" type="pres">
      <dgm:prSet presAssocID="{51F6B8CE-29EF-4D88-8288-BA78DDC85C72}" presName="desTx" presStyleLbl="alignAccFollowNode1" presStyleIdx="2" presStyleCnt="4">
        <dgm:presLayoutVars>
          <dgm:bulletEnabled val="1"/>
        </dgm:presLayoutVars>
      </dgm:prSet>
      <dgm:spPr/>
    </dgm:pt>
    <dgm:pt modelId="{61EECDD1-FC6C-4181-A36F-A770F221E0D1}" type="pres">
      <dgm:prSet presAssocID="{016216A8-155C-4A5A-8123-CD0AB241E63D}" presName="space" presStyleCnt="0"/>
      <dgm:spPr/>
    </dgm:pt>
    <dgm:pt modelId="{75DE5138-A35A-4E7F-B9D2-111D620EF25A}" type="pres">
      <dgm:prSet presAssocID="{E1CB5FA0-95C5-48E0-830A-2739A8058D72}" presName="composite" presStyleCnt="0"/>
      <dgm:spPr/>
    </dgm:pt>
    <dgm:pt modelId="{78664B6F-EE6F-4842-9A6D-45AF164F8679}" type="pres">
      <dgm:prSet presAssocID="{E1CB5FA0-95C5-48E0-830A-2739A8058D72}" presName="parTx" presStyleLbl="alignNode1" presStyleIdx="3" presStyleCnt="4">
        <dgm:presLayoutVars>
          <dgm:chMax val="0"/>
          <dgm:chPref val="0"/>
          <dgm:bulletEnabled val="1"/>
        </dgm:presLayoutVars>
      </dgm:prSet>
      <dgm:spPr/>
    </dgm:pt>
    <dgm:pt modelId="{4AD5459F-6F06-4944-84BB-4401731B17CF}" type="pres">
      <dgm:prSet presAssocID="{E1CB5FA0-95C5-48E0-830A-2739A8058D72}" presName="desTx" presStyleLbl="alignAccFollowNode1" presStyleIdx="3" presStyleCnt="4">
        <dgm:presLayoutVars>
          <dgm:bulletEnabled val="1"/>
        </dgm:presLayoutVars>
      </dgm:prSet>
      <dgm:spPr/>
    </dgm:pt>
  </dgm:ptLst>
  <dgm:cxnLst>
    <dgm:cxn modelId="{E5585A12-0ECA-4AEA-B57C-B60C355F2ECB}" srcId="{AB9F644C-F68C-4C89-80A7-2690F5880BB8}" destId="{1489BF0F-F63C-47E0-94BE-4F59A34B4531}" srcOrd="2" destOrd="0" parTransId="{300FB520-683C-4ACF-BFFB-E854036BC8CD}" sibTransId="{1EE64B51-893E-4582-9170-8224609E8842}"/>
    <dgm:cxn modelId="{AF3B4C14-80AF-4703-A7A2-C596C52E92F1}" srcId="{B1D83745-877D-40ED-8FA2-F12981D20012}" destId="{FCFBB3D8-6CCA-4038-AF29-52C1C6FEFE9F}" srcOrd="0" destOrd="0" parTransId="{05A67385-481A-42E0-BDDE-FE71C6154653}" sibTransId="{6D960B9B-EDE4-406C-87AF-A5408CCAFCD9}"/>
    <dgm:cxn modelId="{CE9CBB2F-7844-4AFF-8AFC-0A1D53618D7E}" srcId="{AB9F644C-F68C-4C89-80A7-2690F5880BB8}" destId="{3AF4A73D-CEC8-4914-9CA7-CC0247416BF2}" srcOrd="3" destOrd="0" parTransId="{17729BD3-8F4F-4084-8F99-976CD3C178F2}" sibTransId="{4CD1D2F1-30C2-4DED-945E-1570194982FA}"/>
    <dgm:cxn modelId="{8A3FE033-E8F0-49EB-AD0C-E4FC2524D96B}" type="presOf" srcId="{49C03060-AE2B-4923-99E6-ACF30F9A804D}" destId="{0BEE01AE-0909-4A6F-AA8D-D33650A93B74}" srcOrd="0" destOrd="1" presId="urn:microsoft.com/office/officeart/2005/8/layout/hList1"/>
    <dgm:cxn modelId="{7652B03C-BD89-4AB4-A556-9C604BD67BB5}" srcId="{AB9F644C-F68C-4C89-80A7-2690F5880BB8}" destId="{A0136B02-1894-4BD3-BDE8-5D0D07D3A0DD}" srcOrd="0" destOrd="0" parTransId="{93940F7F-3D47-4709-9C05-765BBBE2960D}" sibTransId="{E34DEC66-0D2D-40B2-9BCF-57C9015295C6}"/>
    <dgm:cxn modelId="{B78B503D-9ED7-4163-A867-A17972D18614}" srcId="{E1CB5FA0-95C5-48E0-830A-2739A8058D72}" destId="{586938B7-177B-489F-858B-106951EF0797}" srcOrd="1" destOrd="0" parTransId="{F90DDE0A-66CB-4721-B712-1491D09D118C}" sibTransId="{0949BA45-E3B5-4775-B91A-DF743BC940E7}"/>
    <dgm:cxn modelId="{20E3FD5C-24DA-49DA-B2ED-5F0A2398AC16}" type="presOf" srcId="{FCFBB3D8-6CCA-4038-AF29-52C1C6FEFE9F}" destId="{0A4707DA-20B3-4F20-BB3B-AD61063477F7}" srcOrd="0" destOrd="0" presId="urn:microsoft.com/office/officeart/2005/8/layout/hList1"/>
    <dgm:cxn modelId="{BD7BE864-EDCF-4444-979A-FBEA492A0DF2}" srcId="{E1CB5FA0-95C5-48E0-830A-2739A8058D72}" destId="{A2902BC8-A1EC-435A-ACAE-F796F6F2C37A}" srcOrd="0" destOrd="0" parTransId="{2E262C82-EA82-40D4-BCEA-C31279ED7163}" sibTransId="{DA106C51-D8AB-4DA2-87B8-D55388539FE6}"/>
    <dgm:cxn modelId="{3091E76D-0AC9-43A0-8AA6-EF4FFA5FE1FD}" type="presOf" srcId="{A2902BC8-A1EC-435A-ACAE-F796F6F2C37A}" destId="{4AD5459F-6F06-4944-84BB-4401731B17CF}" srcOrd="0" destOrd="0" presId="urn:microsoft.com/office/officeart/2005/8/layout/hList1"/>
    <dgm:cxn modelId="{5EEDB66F-1474-461B-897B-30D4146E285C}" type="presOf" srcId="{AB9F644C-F68C-4C89-80A7-2690F5880BB8}" destId="{1849F8B9-3009-42CE-8C8C-98784FD0EF35}" srcOrd="0" destOrd="0" presId="urn:microsoft.com/office/officeart/2005/8/layout/hList1"/>
    <dgm:cxn modelId="{D86B9972-2452-4B0C-B716-123D952CC305}" type="presOf" srcId="{3AF4A73D-CEC8-4914-9CA7-CC0247416BF2}" destId="{0BEE01AE-0909-4A6F-AA8D-D33650A93B74}" srcOrd="0" destOrd="3" presId="urn:microsoft.com/office/officeart/2005/8/layout/hList1"/>
    <dgm:cxn modelId="{93DB0553-87E0-429B-AF32-6A5771438324}" srcId="{B1D83745-877D-40ED-8FA2-F12981D20012}" destId="{C0FEBAE2-3B84-4869-B571-02C0B3FC0E35}" srcOrd="1" destOrd="0" parTransId="{B44A804E-AB18-460F-9A40-81D4904B615A}" sibTransId="{71B5E4C4-FBD2-482C-9FCB-7C59B4FA56EE}"/>
    <dgm:cxn modelId="{A6B72F87-9084-4D60-875F-28AEA808A31A}" type="presOf" srcId="{81F4F9C1-37D5-4DB2-83A1-0AC1B2F46190}" destId="{10989BFF-7EAA-4E93-92FB-2293C295F9CE}" srcOrd="0" destOrd="1" presId="urn:microsoft.com/office/officeart/2005/8/layout/hList1"/>
    <dgm:cxn modelId="{A0223E89-DAC1-4ABA-92BE-25D02E53CB8B}" type="presOf" srcId="{B1D83745-877D-40ED-8FA2-F12981D20012}" destId="{6929B3F0-4ACD-4179-86F3-720083102979}" srcOrd="0" destOrd="0" presId="urn:microsoft.com/office/officeart/2005/8/layout/hList1"/>
    <dgm:cxn modelId="{150BBD90-CC26-49AA-96C4-04131B4AECD9}" srcId="{AB9F644C-F68C-4C89-80A7-2690F5880BB8}" destId="{49C03060-AE2B-4923-99E6-ACF30F9A804D}" srcOrd="1" destOrd="0" parTransId="{E449DD5D-8494-4C72-9F36-B77C1CF9076D}" sibTransId="{59172719-787C-4881-9ED7-A78CA69C117E}"/>
    <dgm:cxn modelId="{D7629291-73D0-4F83-9D99-30B4EC6FE185}" srcId="{38B1BF7E-23CD-4A99-9782-0A4644A37B6C}" destId="{B1D83745-877D-40ED-8FA2-F12981D20012}" srcOrd="1" destOrd="0" parTransId="{1A22B782-CF1E-470B-B330-201421481C1B}" sibTransId="{DD2BFE28-737B-4371-A904-9A25E747F111}"/>
    <dgm:cxn modelId="{F39ED799-A90B-49D5-ABB8-8A4FC23E49B2}" srcId="{51F6B8CE-29EF-4D88-8288-BA78DDC85C72}" destId="{81F4F9C1-37D5-4DB2-83A1-0AC1B2F46190}" srcOrd="1" destOrd="0" parTransId="{69D06033-0F20-4975-9AA6-E69BEDE13099}" sibTransId="{642FFFFB-1B30-415F-8FAD-C0F97854C8AB}"/>
    <dgm:cxn modelId="{84C45BA8-5D75-4E9D-89EA-004FF6C69BB8}" type="presOf" srcId="{38B1BF7E-23CD-4A99-9782-0A4644A37B6C}" destId="{521D3537-7670-4193-9093-97CA00B5C9F2}" srcOrd="0" destOrd="0" presId="urn:microsoft.com/office/officeart/2005/8/layout/hList1"/>
    <dgm:cxn modelId="{7D3B91A8-E7EF-4125-A2C6-2358C945A064}" type="presOf" srcId="{586938B7-177B-489F-858B-106951EF0797}" destId="{4AD5459F-6F06-4944-84BB-4401731B17CF}" srcOrd="0" destOrd="1" presId="urn:microsoft.com/office/officeart/2005/8/layout/hList1"/>
    <dgm:cxn modelId="{C70AD4C3-B99E-458D-AB79-DE1BB7DFE85F}" type="presOf" srcId="{E1CB5FA0-95C5-48E0-830A-2739A8058D72}" destId="{78664B6F-EE6F-4842-9A6D-45AF164F8679}" srcOrd="0" destOrd="0" presId="urn:microsoft.com/office/officeart/2005/8/layout/hList1"/>
    <dgm:cxn modelId="{B752BFC6-5B3E-4E56-8CD5-42AD01FC17A3}" type="presOf" srcId="{C0FEBAE2-3B84-4869-B571-02C0B3FC0E35}" destId="{0A4707DA-20B3-4F20-BB3B-AD61063477F7}" srcOrd="0" destOrd="1" presId="urn:microsoft.com/office/officeart/2005/8/layout/hList1"/>
    <dgm:cxn modelId="{D01450CC-04BA-474F-8B60-1743D19AD0FA}" type="presOf" srcId="{2E639BCF-B553-4418-B2F7-91E2A1389CBD}" destId="{10989BFF-7EAA-4E93-92FB-2293C295F9CE}" srcOrd="0" destOrd="0" presId="urn:microsoft.com/office/officeart/2005/8/layout/hList1"/>
    <dgm:cxn modelId="{AA7BE2CF-1606-4DB3-8EF3-402D9817505B}" srcId="{51F6B8CE-29EF-4D88-8288-BA78DDC85C72}" destId="{2E639BCF-B553-4418-B2F7-91E2A1389CBD}" srcOrd="0" destOrd="0" parTransId="{0A92E507-9F36-45F0-AEBE-22F5B5792BA3}" sibTransId="{A1582E80-3426-45C6-B0FE-1FC1A0AA9E3A}"/>
    <dgm:cxn modelId="{E9FE36D8-0195-4505-9078-59CDC0B2B489}" srcId="{38B1BF7E-23CD-4A99-9782-0A4644A37B6C}" destId="{E1CB5FA0-95C5-48E0-830A-2739A8058D72}" srcOrd="3" destOrd="0" parTransId="{3B839812-580F-4C93-AB1F-4FF2B4BC2CE4}" sibTransId="{0AA27A1B-9E00-4B03-8A3C-9F98CBBDB62C}"/>
    <dgm:cxn modelId="{BA1094DF-A778-46F9-A719-B6076DF5AF3F}" type="presOf" srcId="{A0136B02-1894-4BD3-BDE8-5D0D07D3A0DD}" destId="{0BEE01AE-0909-4A6F-AA8D-D33650A93B74}" srcOrd="0" destOrd="0" presId="urn:microsoft.com/office/officeart/2005/8/layout/hList1"/>
    <dgm:cxn modelId="{70BE75E5-911A-4623-8E30-BF9DA1929D0E}" srcId="{38B1BF7E-23CD-4A99-9782-0A4644A37B6C}" destId="{AB9F644C-F68C-4C89-80A7-2690F5880BB8}" srcOrd="0" destOrd="0" parTransId="{F3B609C9-001D-4511-A1E5-9609CEE9204D}" sibTransId="{BA168642-51BD-453C-B64B-9865C35EE81A}"/>
    <dgm:cxn modelId="{97EC3AEC-E8C8-4B9A-8B49-F47448E8D837}" type="presOf" srcId="{51F6B8CE-29EF-4D88-8288-BA78DDC85C72}" destId="{2F086EBB-A7FF-4256-98C7-AC63FB136F71}" srcOrd="0" destOrd="0" presId="urn:microsoft.com/office/officeart/2005/8/layout/hList1"/>
    <dgm:cxn modelId="{A29CF4F0-4ED3-4CCD-8B44-10D24BB6AA59}" srcId="{38B1BF7E-23CD-4A99-9782-0A4644A37B6C}" destId="{51F6B8CE-29EF-4D88-8288-BA78DDC85C72}" srcOrd="2" destOrd="0" parTransId="{0A319B08-B7EB-44D1-BE49-EADA0F7A49F6}" sibTransId="{016216A8-155C-4A5A-8123-CD0AB241E63D}"/>
    <dgm:cxn modelId="{9BA395FE-54EE-471F-B5AB-320AEBD8380C}" type="presOf" srcId="{1489BF0F-F63C-47E0-94BE-4F59A34B4531}" destId="{0BEE01AE-0909-4A6F-AA8D-D33650A93B74}" srcOrd="0" destOrd="2" presId="urn:microsoft.com/office/officeart/2005/8/layout/hList1"/>
    <dgm:cxn modelId="{09CA9DF0-7E70-4E15-A06D-3A4FC8148121}" type="presParOf" srcId="{521D3537-7670-4193-9093-97CA00B5C9F2}" destId="{878F4119-4358-46BA-B5C2-589A05DE92F9}" srcOrd="0" destOrd="0" presId="urn:microsoft.com/office/officeart/2005/8/layout/hList1"/>
    <dgm:cxn modelId="{3E720B9E-4743-4D83-91C4-D6455A03A866}" type="presParOf" srcId="{878F4119-4358-46BA-B5C2-589A05DE92F9}" destId="{1849F8B9-3009-42CE-8C8C-98784FD0EF35}" srcOrd="0" destOrd="0" presId="urn:microsoft.com/office/officeart/2005/8/layout/hList1"/>
    <dgm:cxn modelId="{D65A60C5-9416-455C-AB32-B83B9364E0F5}" type="presParOf" srcId="{878F4119-4358-46BA-B5C2-589A05DE92F9}" destId="{0BEE01AE-0909-4A6F-AA8D-D33650A93B74}" srcOrd="1" destOrd="0" presId="urn:microsoft.com/office/officeart/2005/8/layout/hList1"/>
    <dgm:cxn modelId="{F66C7864-0CE5-4B2D-8251-B8D1C23BC956}" type="presParOf" srcId="{521D3537-7670-4193-9093-97CA00B5C9F2}" destId="{34092168-6261-48AC-8236-A6C2D38FACB9}" srcOrd="1" destOrd="0" presId="urn:microsoft.com/office/officeart/2005/8/layout/hList1"/>
    <dgm:cxn modelId="{0F797676-D2EA-42B8-B9EF-09E7718CD5AD}" type="presParOf" srcId="{521D3537-7670-4193-9093-97CA00B5C9F2}" destId="{6073680E-1CA9-4014-97C6-B818166300FE}" srcOrd="2" destOrd="0" presId="urn:microsoft.com/office/officeart/2005/8/layout/hList1"/>
    <dgm:cxn modelId="{5F605B3F-6FC3-41B3-A2EB-039050C15DDB}" type="presParOf" srcId="{6073680E-1CA9-4014-97C6-B818166300FE}" destId="{6929B3F0-4ACD-4179-86F3-720083102979}" srcOrd="0" destOrd="0" presId="urn:microsoft.com/office/officeart/2005/8/layout/hList1"/>
    <dgm:cxn modelId="{28E503FB-15C6-4540-9CC4-B60543410C57}" type="presParOf" srcId="{6073680E-1CA9-4014-97C6-B818166300FE}" destId="{0A4707DA-20B3-4F20-BB3B-AD61063477F7}" srcOrd="1" destOrd="0" presId="urn:microsoft.com/office/officeart/2005/8/layout/hList1"/>
    <dgm:cxn modelId="{6C9E9094-232E-48D0-B914-D1ECC5AA11CD}" type="presParOf" srcId="{521D3537-7670-4193-9093-97CA00B5C9F2}" destId="{FFCC2B6D-CD01-46AC-9563-64647770AF06}" srcOrd="3" destOrd="0" presId="urn:microsoft.com/office/officeart/2005/8/layout/hList1"/>
    <dgm:cxn modelId="{9F8D44F6-84B9-4823-A4C5-CFD22C147E9B}" type="presParOf" srcId="{521D3537-7670-4193-9093-97CA00B5C9F2}" destId="{7A045968-35E6-48E4-AAA0-C6695905CBAA}" srcOrd="4" destOrd="0" presId="urn:microsoft.com/office/officeart/2005/8/layout/hList1"/>
    <dgm:cxn modelId="{1C3D57D0-CE3F-40FC-BBF8-A1B9023E4760}" type="presParOf" srcId="{7A045968-35E6-48E4-AAA0-C6695905CBAA}" destId="{2F086EBB-A7FF-4256-98C7-AC63FB136F71}" srcOrd="0" destOrd="0" presId="urn:microsoft.com/office/officeart/2005/8/layout/hList1"/>
    <dgm:cxn modelId="{B240580B-D320-461D-8C34-B265B7676B25}" type="presParOf" srcId="{7A045968-35E6-48E4-AAA0-C6695905CBAA}" destId="{10989BFF-7EAA-4E93-92FB-2293C295F9CE}" srcOrd="1" destOrd="0" presId="urn:microsoft.com/office/officeart/2005/8/layout/hList1"/>
    <dgm:cxn modelId="{00950A26-E26F-4ED9-90EA-1ACA12F1996C}" type="presParOf" srcId="{521D3537-7670-4193-9093-97CA00B5C9F2}" destId="{61EECDD1-FC6C-4181-A36F-A770F221E0D1}" srcOrd="5" destOrd="0" presId="urn:microsoft.com/office/officeart/2005/8/layout/hList1"/>
    <dgm:cxn modelId="{301C4A24-7A85-4C84-A60A-8BE948280745}" type="presParOf" srcId="{521D3537-7670-4193-9093-97CA00B5C9F2}" destId="{75DE5138-A35A-4E7F-B9D2-111D620EF25A}" srcOrd="6" destOrd="0" presId="urn:microsoft.com/office/officeart/2005/8/layout/hList1"/>
    <dgm:cxn modelId="{64057C5D-AE1D-45BE-BFE1-9D39E1AFC655}" type="presParOf" srcId="{75DE5138-A35A-4E7F-B9D2-111D620EF25A}" destId="{78664B6F-EE6F-4842-9A6D-45AF164F8679}" srcOrd="0" destOrd="0" presId="urn:microsoft.com/office/officeart/2005/8/layout/hList1"/>
    <dgm:cxn modelId="{1598F270-73F2-42AA-8B4B-9E514CF6E70E}" type="presParOf" srcId="{75DE5138-A35A-4E7F-B9D2-111D620EF25A}" destId="{4AD5459F-6F06-4944-84BB-4401731B17C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EEADD3-809A-4C17-B61B-41310DD89226}"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GB"/>
        </a:p>
      </dgm:t>
    </dgm:pt>
    <dgm:pt modelId="{704B5895-E71E-419A-8E5B-08D734193D76}">
      <dgm:prSet custT="1"/>
      <dgm:spPr/>
      <dgm:t>
        <a:bodyPr/>
        <a:lstStyle/>
        <a:p>
          <a:r>
            <a:rPr lang="en-GB" sz="1600" b="0" dirty="0">
              <a:latin typeface="+mn-lt"/>
              <a:ea typeface="Open Sans Light" panose="020B0306030504020204" pitchFamily="34" charset="0"/>
              <a:cs typeface="Open Sans Light" panose="020B0306030504020204" pitchFamily="34" charset="0"/>
            </a:rPr>
            <a:t>Horizon Europe applicants asked to self-declare that their organisation has a GEP that meets the criterion*</a:t>
          </a:r>
        </a:p>
      </dgm:t>
    </dgm:pt>
    <dgm:pt modelId="{6A19C0F8-0362-450C-958D-02C109814B12}" type="parTrans" cxnId="{4A37E684-9FFB-43FA-A55B-4C06793DF61C}">
      <dgm:prSet/>
      <dgm:spPr/>
      <dgm:t>
        <a:bodyPr/>
        <a:lstStyle/>
        <a:p>
          <a:endParaRPr lang="en-GB" b="0">
            <a:latin typeface="+mn-lt"/>
          </a:endParaRPr>
        </a:p>
      </dgm:t>
    </dgm:pt>
    <dgm:pt modelId="{D2926225-9EC3-4590-ABA1-CB61C50F07C4}" type="sibTrans" cxnId="{4A37E684-9FFB-43FA-A55B-4C06793DF61C}">
      <dgm:prSet/>
      <dgm:spPr/>
      <dgm:t>
        <a:bodyPr/>
        <a:lstStyle/>
        <a:p>
          <a:endParaRPr lang="en-GB" b="0">
            <a:latin typeface="+mn-lt"/>
          </a:endParaRPr>
        </a:p>
      </dgm:t>
    </dgm:pt>
    <dgm:pt modelId="{08692311-2BA5-492B-A89A-C777E3AFBF46}">
      <dgm:prSet custT="1"/>
      <dgm:spPr/>
      <dgm:t>
        <a:bodyPr/>
        <a:lstStyle/>
        <a:p>
          <a:r>
            <a:rPr lang="en-GB" sz="1600" b="0" dirty="0">
              <a:latin typeface="+mn-lt"/>
              <a:ea typeface="Open Sans Light" panose="020B0306030504020204" pitchFamily="34" charset="0"/>
              <a:cs typeface="Open Sans Light" panose="020B0306030504020204" pitchFamily="34" charset="0"/>
            </a:rPr>
            <a:t>An equivalent strategic document may meet the GEP eligibility criterion</a:t>
          </a:r>
        </a:p>
      </dgm:t>
    </dgm:pt>
    <dgm:pt modelId="{CA1F6A1C-E7D8-4914-A1DA-E99BAC36652F}" type="parTrans" cxnId="{7A77FC67-F390-4938-811D-DFDFBFDB9972}">
      <dgm:prSet/>
      <dgm:spPr/>
      <dgm:t>
        <a:bodyPr/>
        <a:lstStyle/>
        <a:p>
          <a:endParaRPr lang="en-GB" b="0">
            <a:latin typeface="+mn-lt"/>
          </a:endParaRPr>
        </a:p>
      </dgm:t>
    </dgm:pt>
    <dgm:pt modelId="{FE449CBB-E480-4152-A228-96EC95FAC302}" type="sibTrans" cxnId="{7A77FC67-F390-4938-811D-DFDFBFDB9972}">
      <dgm:prSet/>
      <dgm:spPr/>
      <dgm:t>
        <a:bodyPr/>
        <a:lstStyle/>
        <a:p>
          <a:endParaRPr lang="en-GB" b="0">
            <a:latin typeface="+mn-lt"/>
          </a:endParaRPr>
        </a:p>
      </dgm:t>
    </dgm:pt>
    <dgm:pt modelId="{CF6D5B91-12E0-4DF3-BE62-770B5A33FC69}">
      <dgm:prSet custT="1"/>
      <dgm:spPr/>
      <dgm:t>
        <a:bodyPr/>
        <a:lstStyle/>
        <a:p>
          <a:r>
            <a:rPr lang="en-GB" sz="1600" b="0" dirty="0">
              <a:latin typeface="+mn-lt"/>
              <a:ea typeface="Open Sans Light" panose="020B0306030504020204" pitchFamily="34" charset="0"/>
              <a:cs typeface="Open Sans Light" panose="020B0306030504020204" pitchFamily="34" charset="0"/>
            </a:rPr>
            <a:t>The GEP must be in place for signature of the Grant Agreement</a:t>
          </a:r>
        </a:p>
      </dgm:t>
    </dgm:pt>
    <dgm:pt modelId="{505D2090-015C-4AB0-BA59-3C996282DF51}" type="parTrans" cxnId="{30A731FD-F517-4777-AFF4-7F27C02AAD7B}">
      <dgm:prSet/>
      <dgm:spPr/>
      <dgm:t>
        <a:bodyPr/>
        <a:lstStyle/>
        <a:p>
          <a:endParaRPr lang="en-GB" b="0">
            <a:latin typeface="+mn-lt"/>
          </a:endParaRPr>
        </a:p>
      </dgm:t>
    </dgm:pt>
    <dgm:pt modelId="{74C09711-5A06-4FE1-8650-189062C66444}" type="sibTrans" cxnId="{30A731FD-F517-4777-AFF4-7F27C02AAD7B}">
      <dgm:prSet/>
      <dgm:spPr/>
      <dgm:t>
        <a:bodyPr/>
        <a:lstStyle/>
        <a:p>
          <a:endParaRPr lang="en-GB" b="0">
            <a:latin typeface="+mn-lt"/>
          </a:endParaRPr>
        </a:p>
      </dgm:t>
    </dgm:pt>
    <dgm:pt modelId="{0D190D2B-810B-423E-A015-0C785B2000C6}">
      <dgm:prSet custT="1"/>
      <dgm:spPr/>
      <dgm:t>
        <a:bodyPr/>
        <a:lstStyle/>
        <a:p>
          <a:r>
            <a:rPr lang="en-GB" sz="1600" b="0" dirty="0">
              <a:latin typeface="+mn-lt"/>
              <a:ea typeface="Open Sans Light" panose="020B0306030504020204" pitchFamily="34" charset="0"/>
              <a:cs typeface="Open Sans Light" panose="020B0306030504020204" pitchFamily="34" charset="0"/>
            </a:rPr>
            <a:t>The Grant Agreement commits beneficiaries to action, in line with their GEP</a:t>
          </a:r>
        </a:p>
      </dgm:t>
    </dgm:pt>
    <dgm:pt modelId="{8C1999A4-80EE-4CA2-87C0-F7AB250B3415}" type="parTrans" cxnId="{F1009EE5-2308-4226-8B3E-A04D6DA63923}">
      <dgm:prSet/>
      <dgm:spPr/>
      <dgm:t>
        <a:bodyPr/>
        <a:lstStyle/>
        <a:p>
          <a:endParaRPr lang="en-GB" b="0">
            <a:latin typeface="+mn-lt"/>
          </a:endParaRPr>
        </a:p>
      </dgm:t>
    </dgm:pt>
    <dgm:pt modelId="{D9CFD2AD-6BB4-473C-BED0-8EF27CA0EF4E}" type="sibTrans" cxnId="{F1009EE5-2308-4226-8B3E-A04D6DA63923}">
      <dgm:prSet/>
      <dgm:spPr/>
      <dgm:t>
        <a:bodyPr/>
        <a:lstStyle/>
        <a:p>
          <a:endParaRPr lang="en-GB" b="0">
            <a:latin typeface="+mn-lt"/>
          </a:endParaRPr>
        </a:p>
      </dgm:t>
    </dgm:pt>
    <dgm:pt modelId="{DE3C47F4-1ADF-4BF5-B5B3-FCD658989929}">
      <dgm:prSet custT="1"/>
      <dgm:spPr/>
      <dgm:t>
        <a:bodyPr/>
        <a:lstStyle/>
        <a:p>
          <a:r>
            <a:rPr lang="en-GB" sz="1600" b="0" dirty="0">
              <a:latin typeface="+mn-lt"/>
              <a:ea typeface="Open Sans Light" panose="020B0306030504020204" pitchFamily="34" charset="0"/>
              <a:cs typeface="Open Sans Light" panose="020B0306030504020204" pitchFamily="34" charset="0"/>
            </a:rPr>
            <a:t>Eligibility compliance checks on beneficiaries during Horizon Europe</a:t>
          </a:r>
        </a:p>
      </dgm:t>
    </dgm:pt>
    <dgm:pt modelId="{1861DDF6-0A92-47C8-8E51-ADDADAF91602}" type="parTrans" cxnId="{58F0DD0A-A5F0-4FE7-891A-CAB33FD19858}">
      <dgm:prSet/>
      <dgm:spPr/>
      <dgm:t>
        <a:bodyPr/>
        <a:lstStyle/>
        <a:p>
          <a:endParaRPr lang="en-GB" b="0">
            <a:latin typeface="+mn-lt"/>
          </a:endParaRPr>
        </a:p>
      </dgm:t>
    </dgm:pt>
    <dgm:pt modelId="{11E7AFE1-CD24-47D5-97A8-C57A10F43ED4}" type="sibTrans" cxnId="{58F0DD0A-A5F0-4FE7-891A-CAB33FD19858}">
      <dgm:prSet/>
      <dgm:spPr/>
      <dgm:t>
        <a:bodyPr/>
        <a:lstStyle/>
        <a:p>
          <a:endParaRPr lang="en-GB" b="0">
            <a:latin typeface="+mn-lt"/>
          </a:endParaRPr>
        </a:p>
      </dgm:t>
    </dgm:pt>
    <dgm:pt modelId="{1A8BC41A-24EA-4BDE-8A95-DC0681F73221}" type="pres">
      <dgm:prSet presAssocID="{5EEEADD3-809A-4C17-B61B-41310DD89226}" presName="Name0" presStyleCnt="0">
        <dgm:presLayoutVars>
          <dgm:dir/>
          <dgm:resizeHandles val="exact"/>
        </dgm:presLayoutVars>
      </dgm:prSet>
      <dgm:spPr/>
    </dgm:pt>
    <dgm:pt modelId="{07642BEF-92F2-4716-A3DC-D687552B3E29}" type="pres">
      <dgm:prSet presAssocID="{5EEEADD3-809A-4C17-B61B-41310DD89226}" presName="arrow" presStyleLbl="bgShp" presStyleIdx="0" presStyleCnt="1"/>
      <dgm:spPr>
        <a:solidFill>
          <a:schemeClr val="accent1">
            <a:lumMod val="75000"/>
          </a:schemeClr>
        </a:solidFill>
      </dgm:spPr>
    </dgm:pt>
    <dgm:pt modelId="{590D111A-F8ED-4FBC-9825-859754C08D96}" type="pres">
      <dgm:prSet presAssocID="{5EEEADD3-809A-4C17-B61B-41310DD89226}" presName="points" presStyleCnt="0"/>
      <dgm:spPr/>
    </dgm:pt>
    <dgm:pt modelId="{E399BF84-1A2E-4DAC-B6D2-2A541526F571}" type="pres">
      <dgm:prSet presAssocID="{704B5895-E71E-419A-8E5B-08D734193D76}" presName="compositeA" presStyleCnt="0"/>
      <dgm:spPr/>
    </dgm:pt>
    <dgm:pt modelId="{2543BB33-A461-4386-B9BB-8A1BE3A4BF4F}" type="pres">
      <dgm:prSet presAssocID="{704B5895-E71E-419A-8E5B-08D734193D76}" presName="textA" presStyleLbl="revTx" presStyleIdx="0" presStyleCnt="5" custScaleX="154703">
        <dgm:presLayoutVars>
          <dgm:bulletEnabled val="1"/>
        </dgm:presLayoutVars>
      </dgm:prSet>
      <dgm:spPr/>
    </dgm:pt>
    <dgm:pt modelId="{A0D61974-3598-4C0F-829A-3DCBF1E9CD23}" type="pres">
      <dgm:prSet presAssocID="{704B5895-E71E-419A-8E5B-08D734193D76}" presName="circleA" presStyleLbl="node1" presStyleIdx="0" presStyleCnt="5"/>
      <dgm:spPr>
        <a:solidFill>
          <a:schemeClr val="bg1"/>
        </a:solidFill>
      </dgm:spPr>
    </dgm:pt>
    <dgm:pt modelId="{3EC50259-9A0C-4153-B512-6E1CB7071DF8}" type="pres">
      <dgm:prSet presAssocID="{704B5895-E71E-419A-8E5B-08D734193D76}" presName="spaceA" presStyleCnt="0"/>
      <dgm:spPr/>
    </dgm:pt>
    <dgm:pt modelId="{DEE0020E-C606-426C-9222-398DF46F3E7A}" type="pres">
      <dgm:prSet presAssocID="{D2926225-9EC3-4590-ABA1-CB61C50F07C4}" presName="space" presStyleCnt="0"/>
      <dgm:spPr/>
    </dgm:pt>
    <dgm:pt modelId="{CE297583-A3FE-4C0E-9410-0E5A88A212FD}" type="pres">
      <dgm:prSet presAssocID="{08692311-2BA5-492B-A89A-C777E3AFBF46}" presName="compositeB" presStyleCnt="0"/>
      <dgm:spPr/>
    </dgm:pt>
    <dgm:pt modelId="{4B9E9AB7-F327-4EE6-B74E-B327CA6AA460}" type="pres">
      <dgm:prSet presAssocID="{08692311-2BA5-492B-A89A-C777E3AFBF46}" presName="textB" presStyleLbl="revTx" presStyleIdx="1" presStyleCnt="5" custScaleX="135750" custLinFactNeighborX="-10625">
        <dgm:presLayoutVars>
          <dgm:bulletEnabled val="1"/>
        </dgm:presLayoutVars>
      </dgm:prSet>
      <dgm:spPr/>
    </dgm:pt>
    <dgm:pt modelId="{4C4F80F9-8761-4622-AA85-A95D6B01FA82}" type="pres">
      <dgm:prSet presAssocID="{08692311-2BA5-492B-A89A-C777E3AFBF46}" presName="circleB" presStyleLbl="node1" presStyleIdx="1" presStyleCnt="5" custLinFactNeighborX="-36787"/>
      <dgm:spPr>
        <a:solidFill>
          <a:schemeClr val="bg1"/>
        </a:solidFill>
      </dgm:spPr>
    </dgm:pt>
    <dgm:pt modelId="{DA512730-6484-44ED-BEF9-783383224276}" type="pres">
      <dgm:prSet presAssocID="{08692311-2BA5-492B-A89A-C777E3AFBF46}" presName="spaceB" presStyleCnt="0"/>
      <dgm:spPr/>
    </dgm:pt>
    <dgm:pt modelId="{6FE1E037-95AC-4119-9900-C4A7C4A6B36D}" type="pres">
      <dgm:prSet presAssocID="{FE449CBB-E480-4152-A228-96EC95FAC302}" presName="space" presStyleCnt="0"/>
      <dgm:spPr/>
    </dgm:pt>
    <dgm:pt modelId="{A9326D06-765D-486B-A718-BA9B127A7E00}" type="pres">
      <dgm:prSet presAssocID="{CF6D5B91-12E0-4DF3-BE62-770B5A33FC69}" presName="compositeA" presStyleCnt="0"/>
      <dgm:spPr/>
    </dgm:pt>
    <dgm:pt modelId="{571D2616-6824-4E5F-A269-3E831161F276}" type="pres">
      <dgm:prSet presAssocID="{CF6D5B91-12E0-4DF3-BE62-770B5A33FC69}" presName="textA" presStyleLbl="revTx" presStyleIdx="2" presStyleCnt="5">
        <dgm:presLayoutVars>
          <dgm:bulletEnabled val="1"/>
        </dgm:presLayoutVars>
      </dgm:prSet>
      <dgm:spPr/>
    </dgm:pt>
    <dgm:pt modelId="{C23A34EB-4BDA-4C7B-89F4-CCB5FBC66F4D}" type="pres">
      <dgm:prSet presAssocID="{CF6D5B91-12E0-4DF3-BE62-770B5A33FC69}" presName="circleA" presStyleLbl="node1" presStyleIdx="2" presStyleCnt="5"/>
      <dgm:spPr>
        <a:solidFill>
          <a:schemeClr val="bg1"/>
        </a:solidFill>
      </dgm:spPr>
    </dgm:pt>
    <dgm:pt modelId="{1A548C53-65F4-43CB-BFA5-932D819D3750}" type="pres">
      <dgm:prSet presAssocID="{CF6D5B91-12E0-4DF3-BE62-770B5A33FC69}" presName="spaceA" presStyleCnt="0"/>
      <dgm:spPr/>
    </dgm:pt>
    <dgm:pt modelId="{8DC6834B-FA23-4AA5-8B66-3387A7945006}" type="pres">
      <dgm:prSet presAssocID="{74C09711-5A06-4FE1-8650-189062C66444}" presName="space" presStyleCnt="0"/>
      <dgm:spPr/>
    </dgm:pt>
    <dgm:pt modelId="{9F66B3CC-7A9F-4581-A8A2-7DE1FE112E33}" type="pres">
      <dgm:prSet presAssocID="{0D190D2B-810B-423E-A015-0C785B2000C6}" presName="compositeB" presStyleCnt="0"/>
      <dgm:spPr/>
    </dgm:pt>
    <dgm:pt modelId="{914400CA-CC5D-48BD-88E0-6E7EE63247FA}" type="pres">
      <dgm:prSet presAssocID="{0D190D2B-810B-423E-A015-0C785B2000C6}" presName="textB" presStyleLbl="revTx" presStyleIdx="3" presStyleCnt="5" custScaleX="150918">
        <dgm:presLayoutVars>
          <dgm:bulletEnabled val="1"/>
        </dgm:presLayoutVars>
      </dgm:prSet>
      <dgm:spPr/>
    </dgm:pt>
    <dgm:pt modelId="{D14EF264-0529-4550-B3CF-BE166886AC7B}" type="pres">
      <dgm:prSet presAssocID="{0D190D2B-810B-423E-A015-0C785B2000C6}" presName="circleB" presStyleLbl="node1" presStyleIdx="3" presStyleCnt="5"/>
      <dgm:spPr>
        <a:solidFill>
          <a:schemeClr val="bg1"/>
        </a:solidFill>
      </dgm:spPr>
    </dgm:pt>
    <dgm:pt modelId="{6B8442A5-66E2-4D65-B9CC-66D8516E1E87}" type="pres">
      <dgm:prSet presAssocID="{0D190D2B-810B-423E-A015-0C785B2000C6}" presName="spaceB" presStyleCnt="0"/>
      <dgm:spPr/>
    </dgm:pt>
    <dgm:pt modelId="{3D7DE789-C992-4838-A41C-F0B0A1C8382A}" type="pres">
      <dgm:prSet presAssocID="{D9CFD2AD-6BB4-473C-BED0-8EF27CA0EF4E}" presName="space" presStyleCnt="0"/>
      <dgm:spPr/>
    </dgm:pt>
    <dgm:pt modelId="{8930C46F-6ED1-48EC-887D-09B76B3B42B9}" type="pres">
      <dgm:prSet presAssocID="{DE3C47F4-1ADF-4BF5-B5B3-FCD658989929}" presName="compositeA" presStyleCnt="0"/>
      <dgm:spPr/>
    </dgm:pt>
    <dgm:pt modelId="{4A3FBEE1-308C-4AF9-953C-842096F0640F}" type="pres">
      <dgm:prSet presAssocID="{DE3C47F4-1ADF-4BF5-B5B3-FCD658989929}" presName="textA" presStyleLbl="revTx" presStyleIdx="4" presStyleCnt="5" custScaleX="125193">
        <dgm:presLayoutVars>
          <dgm:bulletEnabled val="1"/>
        </dgm:presLayoutVars>
      </dgm:prSet>
      <dgm:spPr/>
    </dgm:pt>
    <dgm:pt modelId="{3C10CB4F-72D9-4B8B-924B-319FE9868525}" type="pres">
      <dgm:prSet presAssocID="{DE3C47F4-1ADF-4BF5-B5B3-FCD658989929}" presName="circleA" presStyleLbl="node1" presStyleIdx="4" presStyleCnt="5"/>
      <dgm:spPr>
        <a:solidFill>
          <a:schemeClr val="bg1"/>
        </a:solidFill>
      </dgm:spPr>
    </dgm:pt>
    <dgm:pt modelId="{C0C6A258-5266-4EBA-8E4F-EAADA1ED4506}" type="pres">
      <dgm:prSet presAssocID="{DE3C47F4-1ADF-4BF5-B5B3-FCD658989929}" presName="spaceA" presStyleCnt="0"/>
      <dgm:spPr/>
    </dgm:pt>
  </dgm:ptLst>
  <dgm:cxnLst>
    <dgm:cxn modelId="{58F0DD0A-A5F0-4FE7-891A-CAB33FD19858}" srcId="{5EEEADD3-809A-4C17-B61B-41310DD89226}" destId="{DE3C47F4-1ADF-4BF5-B5B3-FCD658989929}" srcOrd="4" destOrd="0" parTransId="{1861DDF6-0A92-47C8-8E51-ADDADAF91602}" sibTransId="{11E7AFE1-CD24-47D5-97A8-C57A10F43ED4}"/>
    <dgm:cxn modelId="{598A961E-0D25-4652-9EC8-8FABB2DE5DDE}" type="presOf" srcId="{DE3C47F4-1ADF-4BF5-B5B3-FCD658989929}" destId="{4A3FBEE1-308C-4AF9-953C-842096F0640F}" srcOrd="0" destOrd="0" presId="urn:microsoft.com/office/officeart/2005/8/layout/hProcess11"/>
    <dgm:cxn modelId="{7A77FC67-F390-4938-811D-DFDFBFDB9972}" srcId="{5EEEADD3-809A-4C17-B61B-41310DD89226}" destId="{08692311-2BA5-492B-A89A-C777E3AFBF46}" srcOrd="1" destOrd="0" parTransId="{CA1F6A1C-E7D8-4914-A1DA-E99BAC36652F}" sibTransId="{FE449CBB-E480-4152-A228-96EC95FAC302}"/>
    <dgm:cxn modelId="{2CF6FF7B-3C34-4FE2-BC73-295FFD49627E}" type="presOf" srcId="{0D190D2B-810B-423E-A015-0C785B2000C6}" destId="{914400CA-CC5D-48BD-88E0-6E7EE63247FA}" srcOrd="0" destOrd="0" presId="urn:microsoft.com/office/officeart/2005/8/layout/hProcess11"/>
    <dgm:cxn modelId="{A35F9F80-0CDB-4D9E-8B16-7AE908A7A2AF}" type="presOf" srcId="{08692311-2BA5-492B-A89A-C777E3AFBF46}" destId="{4B9E9AB7-F327-4EE6-B74E-B327CA6AA460}" srcOrd="0" destOrd="0" presId="urn:microsoft.com/office/officeart/2005/8/layout/hProcess11"/>
    <dgm:cxn modelId="{4A37E684-9FFB-43FA-A55B-4C06793DF61C}" srcId="{5EEEADD3-809A-4C17-B61B-41310DD89226}" destId="{704B5895-E71E-419A-8E5B-08D734193D76}" srcOrd="0" destOrd="0" parTransId="{6A19C0F8-0362-450C-958D-02C109814B12}" sibTransId="{D2926225-9EC3-4590-ABA1-CB61C50F07C4}"/>
    <dgm:cxn modelId="{C561A9C5-5661-4021-8FD2-FF06C141CF1F}" type="presOf" srcId="{5EEEADD3-809A-4C17-B61B-41310DD89226}" destId="{1A8BC41A-24EA-4BDE-8A95-DC0681F73221}" srcOrd="0" destOrd="0" presId="urn:microsoft.com/office/officeart/2005/8/layout/hProcess11"/>
    <dgm:cxn modelId="{126B45DD-7F09-451D-89A6-B7674F6AB51C}" type="presOf" srcId="{704B5895-E71E-419A-8E5B-08D734193D76}" destId="{2543BB33-A461-4386-B9BB-8A1BE3A4BF4F}" srcOrd="0" destOrd="0" presId="urn:microsoft.com/office/officeart/2005/8/layout/hProcess11"/>
    <dgm:cxn modelId="{525B70E4-335A-4D4D-96B6-3CAA8A78C2C2}" type="presOf" srcId="{CF6D5B91-12E0-4DF3-BE62-770B5A33FC69}" destId="{571D2616-6824-4E5F-A269-3E831161F276}" srcOrd="0" destOrd="0" presId="urn:microsoft.com/office/officeart/2005/8/layout/hProcess11"/>
    <dgm:cxn modelId="{F1009EE5-2308-4226-8B3E-A04D6DA63923}" srcId="{5EEEADD3-809A-4C17-B61B-41310DD89226}" destId="{0D190D2B-810B-423E-A015-0C785B2000C6}" srcOrd="3" destOrd="0" parTransId="{8C1999A4-80EE-4CA2-87C0-F7AB250B3415}" sibTransId="{D9CFD2AD-6BB4-473C-BED0-8EF27CA0EF4E}"/>
    <dgm:cxn modelId="{30A731FD-F517-4777-AFF4-7F27C02AAD7B}" srcId="{5EEEADD3-809A-4C17-B61B-41310DD89226}" destId="{CF6D5B91-12E0-4DF3-BE62-770B5A33FC69}" srcOrd="2" destOrd="0" parTransId="{505D2090-015C-4AB0-BA59-3C996282DF51}" sibTransId="{74C09711-5A06-4FE1-8650-189062C66444}"/>
    <dgm:cxn modelId="{C187629C-2EE3-47C1-B2D8-C3DCB87129AD}" type="presParOf" srcId="{1A8BC41A-24EA-4BDE-8A95-DC0681F73221}" destId="{07642BEF-92F2-4716-A3DC-D687552B3E29}" srcOrd="0" destOrd="0" presId="urn:microsoft.com/office/officeart/2005/8/layout/hProcess11"/>
    <dgm:cxn modelId="{F586FB52-A884-4F5C-ADD5-F4BE49A5A2F7}" type="presParOf" srcId="{1A8BC41A-24EA-4BDE-8A95-DC0681F73221}" destId="{590D111A-F8ED-4FBC-9825-859754C08D96}" srcOrd="1" destOrd="0" presId="urn:microsoft.com/office/officeart/2005/8/layout/hProcess11"/>
    <dgm:cxn modelId="{A90295C2-EB33-4AFA-8B1D-CAC626FD8439}" type="presParOf" srcId="{590D111A-F8ED-4FBC-9825-859754C08D96}" destId="{E399BF84-1A2E-4DAC-B6D2-2A541526F571}" srcOrd="0" destOrd="0" presId="urn:microsoft.com/office/officeart/2005/8/layout/hProcess11"/>
    <dgm:cxn modelId="{7E13540E-0989-4B32-AEBC-1C867F24E97D}" type="presParOf" srcId="{E399BF84-1A2E-4DAC-B6D2-2A541526F571}" destId="{2543BB33-A461-4386-B9BB-8A1BE3A4BF4F}" srcOrd="0" destOrd="0" presId="urn:microsoft.com/office/officeart/2005/8/layout/hProcess11"/>
    <dgm:cxn modelId="{8B52A3B0-D45D-45F3-8DDC-780923748901}" type="presParOf" srcId="{E399BF84-1A2E-4DAC-B6D2-2A541526F571}" destId="{A0D61974-3598-4C0F-829A-3DCBF1E9CD23}" srcOrd="1" destOrd="0" presId="urn:microsoft.com/office/officeart/2005/8/layout/hProcess11"/>
    <dgm:cxn modelId="{19B7ABCA-6634-410E-BEB9-56A6213BF75F}" type="presParOf" srcId="{E399BF84-1A2E-4DAC-B6D2-2A541526F571}" destId="{3EC50259-9A0C-4153-B512-6E1CB7071DF8}" srcOrd="2" destOrd="0" presId="urn:microsoft.com/office/officeart/2005/8/layout/hProcess11"/>
    <dgm:cxn modelId="{25177004-D5A4-4851-8D84-7C9D5E783A28}" type="presParOf" srcId="{590D111A-F8ED-4FBC-9825-859754C08D96}" destId="{DEE0020E-C606-426C-9222-398DF46F3E7A}" srcOrd="1" destOrd="0" presId="urn:microsoft.com/office/officeart/2005/8/layout/hProcess11"/>
    <dgm:cxn modelId="{7C8123FC-3046-4EFD-8316-59C51E8EF259}" type="presParOf" srcId="{590D111A-F8ED-4FBC-9825-859754C08D96}" destId="{CE297583-A3FE-4C0E-9410-0E5A88A212FD}" srcOrd="2" destOrd="0" presId="urn:microsoft.com/office/officeart/2005/8/layout/hProcess11"/>
    <dgm:cxn modelId="{3C26BC2A-B3FF-43DF-B09D-C1D72B3309AD}" type="presParOf" srcId="{CE297583-A3FE-4C0E-9410-0E5A88A212FD}" destId="{4B9E9AB7-F327-4EE6-B74E-B327CA6AA460}" srcOrd="0" destOrd="0" presId="urn:microsoft.com/office/officeart/2005/8/layout/hProcess11"/>
    <dgm:cxn modelId="{3F9F3EFC-7770-495D-B88F-7CFFCD5433B4}" type="presParOf" srcId="{CE297583-A3FE-4C0E-9410-0E5A88A212FD}" destId="{4C4F80F9-8761-4622-AA85-A95D6B01FA82}" srcOrd="1" destOrd="0" presId="urn:microsoft.com/office/officeart/2005/8/layout/hProcess11"/>
    <dgm:cxn modelId="{79FB31FC-A0FE-4AA2-B10F-D0594F60C79E}" type="presParOf" srcId="{CE297583-A3FE-4C0E-9410-0E5A88A212FD}" destId="{DA512730-6484-44ED-BEF9-783383224276}" srcOrd="2" destOrd="0" presId="urn:microsoft.com/office/officeart/2005/8/layout/hProcess11"/>
    <dgm:cxn modelId="{3B1481E2-BDCB-45AE-ABCE-FE9F02131637}" type="presParOf" srcId="{590D111A-F8ED-4FBC-9825-859754C08D96}" destId="{6FE1E037-95AC-4119-9900-C4A7C4A6B36D}" srcOrd="3" destOrd="0" presId="urn:microsoft.com/office/officeart/2005/8/layout/hProcess11"/>
    <dgm:cxn modelId="{5995E271-F389-4778-8F7B-D5A34CE7B020}" type="presParOf" srcId="{590D111A-F8ED-4FBC-9825-859754C08D96}" destId="{A9326D06-765D-486B-A718-BA9B127A7E00}" srcOrd="4" destOrd="0" presId="urn:microsoft.com/office/officeart/2005/8/layout/hProcess11"/>
    <dgm:cxn modelId="{7054BF61-77AF-4186-9DE5-D4A5C326F70D}" type="presParOf" srcId="{A9326D06-765D-486B-A718-BA9B127A7E00}" destId="{571D2616-6824-4E5F-A269-3E831161F276}" srcOrd="0" destOrd="0" presId="urn:microsoft.com/office/officeart/2005/8/layout/hProcess11"/>
    <dgm:cxn modelId="{5F73D781-2BA2-4A71-BF76-7C3A0432EF8F}" type="presParOf" srcId="{A9326D06-765D-486B-A718-BA9B127A7E00}" destId="{C23A34EB-4BDA-4C7B-89F4-CCB5FBC66F4D}" srcOrd="1" destOrd="0" presId="urn:microsoft.com/office/officeart/2005/8/layout/hProcess11"/>
    <dgm:cxn modelId="{730694C6-B1A8-4AD8-AA11-4DC66CA03B82}" type="presParOf" srcId="{A9326D06-765D-486B-A718-BA9B127A7E00}" destId="{1A548C53-65F4-43CB-BFA5-932D819D3750}" srcOrd="2" destOrd="0" presId="urn:microsoft.com/office/officeart/2005/8/layout/hProcess11"/>
    <dgm:cxn modelId="{5A5D70E8-2272-43AB-B92F-76B000D537F3}" type="presParOf" srcId="{590D111A-F8ED-4FBC-9825-859754C08D96}" destId="{8DC6834B-FA23-4AA5-8B66-3387A7945006}" srcOrd="5" destOrd="0" presId="urn:microsoft.com/office/officeart/2005/8/layout/hProcess11"/>
    <dgm:cxn modelId="{19AB1917-3D7A-475B-880B-D6BE096F62F2}" type="presParOf" srcId="{590D111A-F8ED-4FBC-9825-859754C08D96}" destId="{9F66B3CC-7A9F-4581-A8A2-7DE1FE112E33}" srcOrd="6" destOrd="0" presId="urn:microsoft.com/office/officeart/2005/8/layout/hProcess11"/>
    <dgm:cxn modelId="{A3D55B83-C34B-474B-A091-6ED6B716361B}" type="presParOf" srcId="{9F66B3CC-7A9F-4581-A8A2-7DE1FE112E33}" destId="{914400CA-CC5D-48BD-88E0-6E7EE63247FA}" srcOrd="0" destOrd="0" presId="urn:microsoft.com/office/officeart/2005/8/layout/hProcess11"/>
    <dgm:cxn modelId="{7FE4984B-5E6B-4697-9971-B9158A863C6F}" type="presParOf" srcId="{9F66B3CC-7A9F-4581-A8A2-7DE1FE112E33}" destId="{D14EF264-0529-4550-B3CF-BE166886AC7B}" srcOrd="1" destOrd="0" presId="urn:microsoft.com/office/officeart/2005/8/layout/hProcess11"/>
    <dgm:cxn modelId="{324AF5D3-DD57-4E51-A1AC-3899A454263F}" type="presParOf" srcId="{9F66B3CC-7A9F-4581-A8A2-7DE1FE112E33}" destId="{6B8442A5-66E2-4D65-B9CC-66D8516E1E87}" srcOrd="2" destOrd="0" presId="urn:microsoft.com/office/officeart/2005/8/layout/hProcess11"/>
    <dgm:cxn modelId="{1C6384DA-7B6B-4D51-B297-7DCAC44FC562}" type="presParOf" srcId="{590D111A-F8ED-4FBC-9825-859754C08D96}" destId="{3D7DE789-C992-4838-A41C-F0B0A1C8382A}" srcOrd="7" destOrd="0" presId="urn:microsoft.com/office/officeart/2005/8/layout/hProcess11"/>
    <dgm:cxn modelId="{C882D93F-5629-460B-AED4-BAEEAECE2368}" type="presParOf" srcId="{590D111A-F8ED-4FBC-9825-859754C08D96}" destId="{8930C46F-6ED1-48EC-887D-09B76B3B42B9}" srcOrd="8" destOrd="0" presId="urn:microsoft.com/office/officeart/2005/8/layout/hProcess11"/>
    <dgm:cxn modelId="{5F9601E0-3752-4309-8E8D-1F520CB1B2E1}" type="presParOf" srcId="{8930C46F-6ED1-48EC-887D-09B76B3B42B9}" destId="{4A3FBEE1-308C-4AF9-953C-842096F0640F}" srcOrd="0" destOrd="0" presId="urn:microsoft.com/office/officeart/2005/8/layout/hProcess11"/>
    <dgm:cxn modelId="{4B62F68B-1AE8-49B5-9A7C-A9E547620A22}" type="presParOf" srcId="{8930C46F-6ED1-48EC-887D-09B76B3B42B9}" destId="{3C10CB4F-72D9-4B8B-924B-319FE9868525}" srcOrd="1" destOrd="0" presId="urn:microsoft.com/office/officeart/2005/8/layout/hProcess11"/>
    <dgm:cxn modelId="{350E167A-AD14-4557-AA27-11223D37B4F3}" type="presParOf" srcId="{8930C46F-6ED1-48EC-887D-09B76B3B42B9}" destId="{C0C6A258-5266-4EBA-8E4F-EAADA1ED4506}"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5EF32B-C9D6-43BC-8489-FF705AADCE4A}" type="doc">
      <dgm:prSet loTypeId="urn:microsoft.com/office/officeart/2005/8/layout/radial3" loCatId="cycle" qsTypeId="urn:microsoft.com/office/officeart/2005/8/quickstyle/simple1" qsCatId="simple" csTypeId="urn:microsoft.com/office/officeart/2005/8/colors/accent6_1" csCatId="accent6" phldr="1"/>
      <dgm:spPr/>
      <dgm:t>
        <a:bodyPr/>
        <a:lstStyle/>
        <a:p>
          <a:endParaRPr lang="en-US"/>
        </a:p>
      </dgm:t>
    </dgm:pt>
    <dgm:pt modelId="{F1E76842-A8CD-4C67-924A-E127D959C9B8}">
      <dgm:prSet phldrT="[Text]" custT="1"/>
      <dgm:spPr>
        <a:solidFill>
          <a:srgbClr val="FFFF00">
            <a:alpha val="50000"/>
          </a:srgbClr>
        </a:solidFill>
      </dgm:spPr>
      <dgm:t>
        <a:bodyPr/>
        <a:lstStyle/>
        <a:p>
          <a:r>
            <a:rPr lang="en-US" sz="3600" b="1" dirty="0"/>
            <a:t>Horizon Europe Cluster 5</a:t>
          </a:r>
        </a:p>
      </dgm:t>
    </dgm:pt>
    <dgm:pt modelId="{B23B1C56-6884-4D5F-879D-6A3F4B57AA67}" type="parTrans" cxnId="{26AB9D36-9EB0-49BB-9507-CF43347E6FBC}">
      <dgm:prSet/>
      <dgm:spPr/>
      <dgm:t>
        <a:bodyPr/>
        <a:lstStyle/>
        <a:p>
          <a:endParaRPr lang="en-US" sz="3200" b="1"/>
        </a:p>
      </dgm:t>
    </dgm:pt>
    <dgm:pt modelId="{DCDFB0B6-2A6B-4348-9C6B-A099E94141CB}" type="sibTrans" cxnId="{26AB9D36-9EB0-49BB-9507-CF43347E6FBC}">
      <dgm:prSet/>
      <dgm:spPr/>
      <dgm:t>
        <a:bodyPr/>
        <a:lstStyle/>
        <a:p>
          <a:endParaRPr lang="en-US" sz="3200" b="1"/>
        </a:p>
      </dgm:t>
    </dgm:pt>
    <dgm:pt modelId="{5AEF8B3A-C265-490A-9569-0E627496418F}">
      <dgm:prSet phldrT="[Text]" custT="1"/>
      <dgm:spPr>
        <a:solidFill>
          <a:schemeClr val="accent6">
            <a:alpha val="50000"/>
          </a:schemeClr>
        </a:solidFill>
      </dgm:spPr>
      <dgm:t>
        <a:bodyPr lIns="7200" rIns="7200"/>
        <a:lstStyle/>
        <a:p>
          <a:r>
            <a:rPr lang="fr-BE" sz="1400" b="1" dirty="0"/>
            <a:t>European </a:t>
          </a:r>
          <a:r>
            <a:rPr lang="fr-BE" sz="1400" b="1" dirty="0" err="1"/>
            <a:t>Partnerships</a:t>
          </a:r>
          <a:endParaRPr lang="en-US" sz="1400" b="1" dirty="0"/>
        </a:p>
      </dgm:t>
    </dgm:pt>
    <dgm:pt modelId="{E8924577-1963-434A-9D64-B1A56D5C8979}" type="parTrans" cxnId="{7E0D679E-C86C-4D39-93CD-B7D1232C48F9}">
      <dgm:prSet/>
      <dgm:spPr/>
      <dgm:t>
        <a:bodyPr/>
        <a:lstStyle/>
        <a:p>
          <a:endParaRPr lang="en-US" sz="3200" b="1"/>
        </a:p>
      </dgm:t>
    </dgm:pt>
    <dgm:pt modelId="{5F30BAF1-140A-40BD-87AE-C645E01BCF9F}" type="sibTrans" cxnId="{7E0D679E-C86C-4D39-93CD-B7D1232C48F9}">
      <dgm:prSet/>
      <dgm:spPr/>
      <dgm:t>
        <a:bodyPr/>
        <a:lstStyle/>
        <a:p>
          <a:endParaRPr lang="en-US" sz="3200" b="1"/>
        </a:p>
      </dgm:t>
    </dgm:pt>
    <dgm:pt modelId="{A3E0275A-7D73-492A-A864-EB1AA62F7D12}">
      <dgm:prSet custT="1"/>
      <dgm:spPr>
        <a:solidFill>
          <a:schemeClr val="accent5">
            <a:alpha val="50000"/>
          </a:schemeClr>
        </a:solidFill>
      </dgm:spPr>
      <dgm:t>
        <a:bodyPr/>
        <a:lstStyle/>
        <a:p>
          <a:r>
            <a:rPr lang="fr-BE" sz="1400" b="1" dirty="0"/>
            <a:t>European Missions</a:t>
          </a:r>
        </a:p>
      </dgm:t>
    </dgm:pt>
    <dgm:pt modelId="{6B51CE04-5EAF-459F-8493-344DEF95A56E}" type="parTrans" cxnId="{51A04060-EB8D-4744-B436-452767AB63DA}">
      <dgm:prSet/>
      <dgm:spPr/>
      <dgm:t>
        <a:bodyPr/>
        <a:lstStyle/>
        <a:p>
          <a:endParaRPr lang="en-US" sz="3200" b="1"/>
        </a:p>
      </dgm:t>
    </dgm:pt>
    <dgm:pt modelId="{E8C247E2-966F-4ADB-BDF8-B5BA1B4DD1E0}" type="sibTrans" cxnId="{51A04060-EB8D-4744-B436-452767AB63DA}">
      <dgm:prSet/>
      <dgm:spPr/>
      <dgm:t>
        <a:bodyPr/>
        <a:lstStyle/>
        <a:p>
          <a:endParaRPr lang="en-US" sz="3200" b="1"/>
        </a:p>
      </dgm:t>
    </dgm:pt>
    <dgm:pt modelId="{4C29958E-40AE-4718-B5FE-EABF52025338}">
      <dgm:prSet custT="1"/>
      <dgm:spPr>
        <a:solidFill>
          <a:schemeClr val="accent3">
            <a:alpha val="50000"/>
          </a:schemeClr>
        </a:solidFill>
      </dgm:spPr>
      <dgm:t>
        <a:bodyPr/>
        <a:lstStyle/>
        <a:p>
          <a:r>
            <a:rPr lang="fr-BE" sz="1400" b="1" dirty="0"/>
            <a:t>National/ </a:t>
          </a:r>
          <a:r>
            <a:rPr lang="fr-BE" sz="1400" b="1" dirty="0" err="1"/>
            <a:t>regional</a:t>
          </a:r>
          <a:r>
            <a:rPr lang="fr-BE" sz="1400" b="1" dirty="0"/>
            <a:t> </a:t>
          </a:r>
          <a:r>
            <a:rPr lang="fr-BE" sz="1400" b="1" dirty="0" err="1"/>
            <a:t>activities</a:t>
          </a:r>
          <a:endParaRPr lang="fr-BE" sz="1400" b="1" dirty="0"/>
        </a:p>
      </dgm:t>
    </dgm:pt>
    <dgm:pt modelId="{F46EBE8B-7405-446E-A324-EE232453C872}" type="parTrans" cxnId="{71103ED4-A976-4415-AAF4-9F812FFAB2DC}">
      <dgm:prSet/>
      <dgm:spPr/>
      <dgm:t>
        <a:bodyPr/>
        <a:lstStyle/>
        <a:p>
          <a:endParaRPr lang="en-US" sz="3200" b="1"/>
        </a:p>
      </dgm:t>
    </dgm:pt>
    <dgm:pt modelId="{CEB77D60-C522-4F08-9105-0142B49C4B26}" type="sibTrans" cxnId="{71103ED4-A976-4415-AAF4-9F812FFAB2DC}">
      <dgm:prSet/>
      <dgm:spPr/>
      <dgm:t>
        <a:bodyPr/>
        <a:lstStyle/>
        <a:p>
          <a:endParaRPr lang="en-US" sz="3200" b="1"/>
        </a:p>
      </dgm:t>
    </dgm:pt>
    <dgm:pt modelId="{74335C9B-956E-44D8-B685-7AAE00D83EEF}">
      <dgm:prSet custT="1"/>
      <dgm:spPr>
        <a:solidFill>
          <a:srgbClr val="92D050">
            <a:alpha val="50000"/>
          </a:srgbClr>
        </a:solidFill>
        <a:ln w="38100">
          <a:noFill/>
        </a:ln>
      </dgm:spPr>
      <dgm:t>
        <a:bodyPr/>
        <a:lstStyle/>
        <a:p>
          <a:r>
            <a:rPr lang="fr-BE" sz="1400" b="1" dirty="0">
              <a:solidFill>
                <a:schemeClr val="tx1"/>
              </a:solidFill>
            </a:rPr>
            <a:t>ETS Innovation </a:t>
          </a:r>
          <a:r>
            <a:rPr lang="fr-BE" sz="1400" b="1" dirty="0" err="1">
              <a:solidFill>
                <a:schemeClr val="tx1"/>
              </a:solidFill>
            </a:rPr>
            <a:t>Fund</a:t>
          </a:r>
          <a:endParaRPr lang="fr-BE" sz="1400" b="1" dirty="0">
            <a:solidFill>
              <a:schemeClr val="tx1"/>
            </a:solidFill>
          </a:endParaRPr>
        </a:p>
      </dgm:t>
    </dgm:pt>
    <dgm:pt modelId="{E659BECC-68CC-43F6-A723-DC2B098FB210}" type="parTrans" cxnId="{547FD60E-6C47-4B4D-81CA-CDA5726AF0FF}">
      <dgm:prSet/>
      <dgm:spPr/>
      <dgm:t>
        <a:bodyPr/>
        <a:lstStyle/>
        <a:p>
          <a:endParaRPr lang="en-US" sz="3200" b="1"/>
        </a:p>
      </dgm:t>
    </dgm:pt>
    <dgm:pt modelId="{24057200-87BA-4556-BD31-8FA5AE39509F}" type="sibTrans" cxnId="{547FD60E-6C47-4B4D-81CA-CDA5726AF0FF}">
      <dgm:prSet/>
      <dgm:spPr/>
      <dgm:t>
        <a:bodyPr/>
        <a:lstStyle/>
        <a:p>
          <a:endParaRPr lang="en-US" sz="3200" b="1"/>
        </a:p>
      </dgm:t>
    </dgm:pt>
    <dgm:pt modelId="{3A22AEA1-4711-4963-871C-1A06A8253C02}">
      <dgm:prSet custT="1"/>
      <dgm:spPr>
        <a:solidFill>
          <a:schemeClr val="accent1">
            <a:alpha val="50000"/>
          </a:schemeClr>
        </a:solidFill>
      </dgm:spPr>
      <dgm:t>
        <a:bodyPr/>
        <a:lstStyle/>
        <a:p>
          <a:r>
            <a:rPr lang="fr-BE" sz="1400" b="1" dirty="0"/>
            <a:t>On-</a:t>
          </a:r>
          <a:r>
            <a:rPr lang="fr-BE" sz="1400" b="1" dirty="0" err="1"/>
            <a:t>going</a:t>
          </a:r>
          <a:r>
            <a:rPr lang="fr-BE" sz="1400" b="1" dirty="0"/>
            <a:t> EU </a:t>
          </a:r>
          <a:r>
            <a:rPr lang="fr-BE" sz="1400" b="1" dirty="0" err="1"/>
            <a:t>projects</a:t>
          </a:r>
          <a:endParaRPr lang="fr-BE" sz="1400" b="1" dirty="0"/>
        </a:p>
      </dgm:t>
    </dgm:pt>
    <dgm:pt modelId="{214DAAA0-FB25-415A-AFCC-344D043902BD}" type="parTrans" cxnId="{012779A4-80C0-41CE-B6AD-CFAEED66D3FF}">
      <dgm:prSet/>
      <dgm:spPr/>
      <dgm:t>
        <a:bodyPr/>
        <a:lstStyle/>
        <a:p>
          <a:endParaRPr lang="en-US" sz="3200" b="1"/>
        </a:p>
      </dgm:t>
    </dgm:pt>
    <dgm:pt modelId="{C7D530E4-6FCB-4374-A973-036072E5AB1E}" type="sibTrans" cxnId="{012779A4-80C0-41CE-B6AD-CFAEED66D3FF}">
      <dgm:prSet/>
      <dgm:spPr/>
      <dgm:t>
        <a:bodyPr/>
        <a:lstStyle/>
        <a:p>
          <a:endParaRPr lang="en-US" sz="3200" b="1"/>
        </a:p>
      </dgm:t>
    </dgm:pt>
    <dgm:pt modelId="{2554725A-38D0-4188-B587-3316C7EF1198}">
      <dgm:prSet custT="1"/>
      <dgm:spPr>
        <a:solidFill>
          <a:schemeClr val="tx2">
            <a:alpha val="50000"/>
          </a:schemeClr>
        </a:solidFill>
      </dgm:spPr>
      <dgm:t>
        <a:bodyPr/>
        <a:lstStyle/>
        <a:p>
          <a:r>
            <a:rPr lang="fr-BE" sz="1400" b="1" dirty="0" err="1"/>
            <a:t>Other</a:t>
          </a:r>
          <a:r>
            <a:rPr lang="fr-BE" sz="1400" b="1" dirty="0"/>
            <a:t> topics </a:t>
          </a:r>
          <a:r>
            <a:rPr lang="fr-BE" sz="1400" b="1" dirty="0" err="1"/>
            <a:t>from</a:t>
          </a:r>
          <a:r>
            <a:rPr lang="fr-BE" sz="1400" b="1" dirty="0"/>
            <a:t> WP 2023-2024</a:t>
          </a:r>
        </a:p>
      </dgm:t>
    </dgm:pt>
    <dgm:pt modelId="{FE5D8239-6433-4F72-9DE9-B3A78106138C}" type="parTrans" cxnId="{C0D4668E-2A4A-48B8-832A-131306CFF2A4}">
      <dgm:prSet/>
      <dgm:spPr/>
      <dgm:t>
        <a:bodyPr/>
        <a:lstStyle/>
        <a:p>
          <a:endParaRPr lang="en-US" sz="3200" b="1"/>
        </a:p>
      </dgm:t>
    </dgm:pt>
    <dgm:pt modelId="{EA1982B9-2151-4046-A518-18B6C5A7BB0D}" type="sibTrans" cxnId="{C0D4668E-2A4A-48B8-832A-131306CFF2A4}">
      <dgm:prSet/>
      <dgm:spPr/>
      <dgm:t>
        <a:bodyPr/>
        <a:lstStyle/>
        <a:p>
          <a:endParaRPr lang="en-US" sz="3200" b="1"/>
        </a:p>
      </dgm:t>
    </dgm:pt>
    <dgm:pt modelId="{529003D0-8D03-4C26-83C4-AC49F0BD7FDB}">
      <dgm:prSet custT="1"/>
      <dgm:spPr>
        <a:solidFill>
          <a:schemeClr val="bg2">
            <a:alpha val="50000"/>
          </a:schemeClr>
        </a:solidFill>
      </dgm:spPr>
      <dgm:t>
        <a:bodyPr/>
        <a:lstStyle/>
        <a:p>
          <a:r>
            <a:rPr lang="fr-BE" sz="1400" b="1" dirty="0"/>
            <a:t>International </a:t>
          </a:r>
          <a:r>
            <a:rPr lang="fr-BE" sz="1400" b="1" dirty="0" err="1"/>
            <a:t>activities</a:t>
          </a:r>
          <a:endParaRPr lang="fr-BE" sz="1400" b="1" dirty="0"/>
        </a:p>
      </dgm:t>
    </dgm:pt>
    <dgm:pt modelId="{1CCD8292-1FB9-4F1F-9BBA-349C7F5E5AD1}" type="parTrans" cxnId="{B1F48021-4126-44C9-A446-FCAE9F51E697}">
      <dgm:prSet/>
      <dgm:spPr/>
      <dgm:t>
        <a:bodyPr/>
        <a:lstStyle/>
        <a:p>
          <a:endParaRPr lang="en-US" sz="3200" b="1"/>
        </a:p>
      </dgm:t>
    </dgm:pt>
    <dgm:pt modelId="{1D03909E-4451-4932-A431-761891A7B612}" type="sibTrans" cxnId="{B1F48021-4126-44C9-A446-FCAE9F51E697}">
      <dgm:prSet/>
      <dgm:spPr/>
      <dgm:t>
        <a:bodyPr/>
        <a:lstStyle/>
        <a:p>
          <a:endParaRPr lang="en-US" sz="3200" b="1"/>
        </a:p>
      </dgm:t>
    </dgm:pt>
    <dgm:pt modelId="{A4851BDB-402B-4895-985F-D73D1346AE71}">
      <dgm:prSet custT="1"/>
      <dgm:spPr>
        <a:solidFill>
          <a:srgbClr val="C00000">
            <a:alpha val="50000"/>
          </a:srgbClr>
        </a:solidFill>
      </dgm:spPr>
      <dgm:t>
        <a:bodyPr/>
        <a:lstStyle/>
        <a:p>
          <a:r>
            <a:rPr lang="fr-BE" sz="1400" b="1" dirty="0"/>
            <a:t>EIT </a:t>
          </a:r>
          <a:r>
            <a:rPr lang="fr-BE" sz="1400" b="1" dirty="0" err="1"/>
            <a:t>KICs</a:t>
          </a:r>
          <a:endParaRPr lang="fr-BE" sz="1400" b="1" dirty="0"/>
        </a:p>
      </dgm:t>
    </dgm:pt>
    <dgm:pt modelId="{E8A47475-036C-4EB4-8196-E972F787AA5F}" type="parTrans" cxnId="{411BECF9-63DC-42B9-B6E8-60A5897E87A1}">
      <dgm:prSet/>
      <dgm:spPr/>
      <dgm:t>
        <a:bodyPr/>
        <a:lstStyle/>
        <a:p>
          <a:endParaRPr lang="en-US" b="1"/>
        </a:p>
      </dgm:t>
    </dgm:pt>
    <dgm:pt modelId="{634DB79B-A34C-4FFB-B9F0-046153F5C0CF}" type="sibTrans" cxnId="{411BECF9-63DC-42B9-B6E8-60A5897E87A1}">
      <dgm:prSet/>
      <dgm:spPr/>
      <dgm:t>
        <a:bodyPr/>
        <a:lstStyle/>
        <a:p>
          <a:endParaRPr lang="en-US" b="1"/>
        </a:p>
      </dgm:t>
    </dgm:pt>
    <dgm:pt modelId="{011EE7D1-6006-472F-A463-161E2C22589B}">
      <dgm:prSet custT="1"/>
      <dgm:spPr>
        <a:solidFill>
          <a:schemeClr val="accent2">
            <a:alpha val="50000"/>
          </a:schemeClr>
        </a:solidFill>
      </dgm:spPr>
      <dgm:t>
        <a:bodyPr/>
        <a:lstStyle/>
        <a:p>
          <a:r>
            <a:rPr lang="fr-BE" sz="1400" b="1" dirty="0"/>
            <a:t>European </a:t>
          </a:r>
          <a:r>
            <a:rPr lang="fr-BE" sz="1400" b="1" dirty="0" err="1"/>
            <a:t>Space</a:t>
          </a:r>
          <a:r>
            <a:rPr lang="fr-BE" sz="1400" b="1" dirty="0"/>
            <a:t> Agency</a:t>
          </a:r>
        </a:p>
      </dgm:t>
    </dgm:pt>
    <dgm:pt modelId="{163E5E98-FE0A-4D3E-8258-420A984B12F5}" type="parTrans" cxnId="{443C926F-1DB8-466B-B53A-86E4E254D795}">
      <dgm:prSet/>
      <dgm:spPr/>
      <dgm:t>
        <a:bodyPr/>
        <a:lstStyle/>
        <a:p>
          <a:endParaRPr lang="en-US" b="1"/>
        </a:p>
      </dgm:t>
    </dgm:pt>
    <dgm:pt modelId="{DEE3441F-4490-4864-AB38-6A1504FE5D2E}" type="sibTrans" cxnId="{443C926F-1DB8-466B-B53A-86E4E254D795}">
      <dgm:prSet/>
      <dgm:spPr/>
      <dgm:t>
        <a:bodyPr/>
        <a:lstStyle/>
        <a:p>
          <a:endParaRPr lang="en-US" b="1"/>
        </a:p>
      </dgm:t>
    </dgm:pt>
    <dgm:pt modelId="{DE76A172-A7DD-4951-A706-275D6FDF8C14}" type="pres">
      <dgm:prSet presAssocID="{EA5EF32B-C9D6-43BC-8489-FF705AADCE4A}" presName="composite" presStyleCnt="0">
        <dgm:presLayoutVars>
          <dgm:chMax val="1"/>
          <dgm:dir/>
          <dgm:resizeHandles val="exact"/>
        </dgm:presLayoutVars>
      </dgm:prSet>
      <dgm:spPr/>
    </dgm:pt>
    <dgm:pt modelId="{117FD526-FD5F-4890-9552-7BFBEE35CE47}" type="pres">
      <dgm:prSet presAssocID="{EA5EF32B-C9D6-43BC-8489-FF705AADCE4A}" presName="radial" presStyleCnt="0">
        <dgm:presLayoutVars>
          <dgm:animLvl val="ctr"/>
        </dgm:presLayoutVars>
      </dgm:prSet>
      <dgm:spPr/>
    </dgm:pt>
    <dgm:pt modelId="{3F900476-F7F0-4B0A-8141-67F3BFB1843D}" type="pres">
      <dgm:prSet presAssocID="{F1E76842-A8CD-4C67-924A-E127D959C9B8}" presName="centerShape" presStyleLbl="vennNode1" presStyleIdx="0" presStyleCnt="10"/>
      <dgm:spPr/>
    </dgm:pt>
    <dgm:pt modelId="{EAE192C8-289E-4E3E-A91C-645367FB47AF}" type="pres">
      <dgm:prSet presAssocID="{5AEF8B3A-C265-490A-9569-0E627496418F}" presName="node" presStyleLbl="vennNode1" presStyleIdx="1" presStyleCnt="10" custScaleX="103114">
        <dgm:presLayoutVars>
          <dgm:bulletEnabled val="1"/>
        </dgm:presLayoutVars>
      </dgm:prSet>
      <dgm:spPr/>
    </dgm:pt>
    <dgm:pt modelId="{C75273FA-9962-4C17-969B-3C3D9798A556}" type="pres">
      <dgm:prSet presAssocID="{A3E0275A-7D73-492A-A864-EB1AA62F7D12}" presName="node" presStyleLbl="vennNode1" presStyleIdx="2" presStyleCnt="10">
        <dgm:presLayoutVars>
          <dgm:bulletEnabled val="1"/>
        </dgm:presLayoutVars>
      </dgm:prSet>
      <dgm:spPr/>
    </dgm:pt>
    <dgm:pt modelId="{E324545A-1714-4483-AA62-524A91F88BC3}" type="pres">
      <dgm:prSet presAssocID="{4C29958E-40AE-4718-B5FE-EABF52025338}" presName="node" presStyleLbl="vennNode1" presStyleIdx="3" presStyleCnt="10">
        <dgm:presLayoutVars>
          <dgm:bulletEnabled val="1"/>
        </dgm:presLayoutVars>
      </dgm:prSet>
      <dgm:spPr/>
    </dgm:pt>
    <dgm:pt modelId="{2BBAE0B5-F2EB-4BDA-A52F-6DBEDB17EB91}" type="pres">
      <dgm:prSet presAssocID="{74335C9B-956E-44D8-B685-7AAE00D83EEF}" presName="node" presStyleLbl="vennNode1" presStyleIdx="4" presStyleCnt="10">
        <dgm:presLayoutVars>
          <dgm:bulletEnabled val="1"/>
        </dgm:presLayoutVars>
      </dgm:prSet>
      <dgm:spPr/>
    </dgm:pt>
    <dgm:pt modelId="{097F12D6-E816-4F4F-9F88-BD9007E343B9}" type="pres">
      <dgm:prSet presAssocID="{011EE7D1-6006-472F-A463-161E2C22589B}" presName="node" presStyleLbl="vennNode1" presStyleIdx="5" presStyleCnt="10">
        <dgm:presLayoutVars>
          <dgm:bulletEnabled val="1"/>
        </dgm:presLayoutVars>
      </dgm:prSet>
      <dgm:spPr/>
    </dgm:pt>
    <dgm:pt modelId="{260DD81C-B639-4748-B838-7B0BDB2BDEF1}" type="pres">
      <dgm:prSet presAssocID="{3A22AEA1-4711-4963-871C-1A06A8253C02}" presName="node" presStyleLbl="vennNode1" presStyleIdx="6" presStyleCnt="10">
        <dgm:presLayoutVars>
          <dgm:bulletEnabled val="1"/>
        </dgm:presLayoutVars>
      </dgm:prSet>
      <dgm:spPr/>
    </dgm:pt>
    <dgm:pt modelId="{77229712-B8AE-434F-824A-79585DB4339E}" type="pres">
      <dgm:prSet presAssocID="{2554725A-38D0-4188-B587-3316C7EF1198}" presName="node" presStyleLbl="vennNode1" presStyleIdx="7" presStyleCnt="10">
        <dgm:presLayoutVars>
          <dgm:bulletEnabled val="1"/>
        </dgm:presLayoutVars>
      </dgm:prSet>
      <dgm:spPr/>
    </dgm:pt>
    <dgm:pt modelId="{0226257E-E24A-409C-8AF1-D54622289442}" type="pres">
      <dgm:prSet presAssocID="{529003D0-8D03-4C26-83C4-AC49F0BD7FDB}" presName="node" presStyleLbl="vennNode1" presStyleIdx="8" presStyleCnt="10" custScaleX="103114">
        <dgm:presLayoutVars>
          <dgm:bulletEnabled val="1"/>
        </dgm:presLayoutVars>
      </dgm:prSet>
      <dgm:spPr/>
    </dgm:pt>
    <dgm:pt modelId="{14FF2901-38AB-4D0E-8D65-8DEFF82EC656}" type="pres">
      <dgm:prSet presAssocID="{A4851BDB-402B-4895-985F-D73D1346AE71}" presName="node" presStyleLbl="vennNode1" presStyleIdx="9" presStyleCnt="10">
        <dgm:presLayoutVars>
          <dgm:bulletEnabled val="1"/>
        </dgm:presLayoutVars>
      </dgm:prSet>
      <dgm:spPr/>
    </dgm:pt>
  </dgm:ptLst>
  <dgm:cxnLst>
    <dgm:cxn modelId="{14900E02-D5AE-4599-BED1-26727AA9C8B1}" type="presOf" srcId="{EA5EF32B-C9D6-43BC-8489-FF705AADCE4A}" destId="{DE76A172-A7DD-4951-A706-275D6FDF8C14}" srcOrd="0" destOrd="0" presId="urn:microsoft.com/office/officeart/2005/8/layout/radial3"/>
    <dgm:cxn modelId="{9EF02A02-CEFC-43D5-91FF-B708184B1BB6}" type="presOf" srcId="{2554725A-38D0-4188-B587-3316C7EF1198}" destId="{77229712-B8AE-434F-824A-79585DB4339E}" srcOrd="0" destOrd="0" presId="urn:microsoft.com/office/officeart/2005/8/layout/radial3"/>
    <dgm:cxn modelId="{547FD60E-6C47-4B4D-81CA-CDA5726AF0FF}" srcId="{F1E76842-A8CD-4C67-924A-E127D959C9B8}" destId="{74335C9B-956E-44D8-B685-7AAE00D83EEF}" srcOrd="3" destOrd="0" parTransId="{E659BECC-68CC-43F6-A723-DC2B098FB210}" sibTransId="{24057200-87BA-4556-BD31-8FA5AE39509F}"/>
    <dgm:cxn modelId="{B1F48021-4126-44C9-A446-FCAE9F51E697}" srcId="{F1E76842-A8CD-4C67-924A-E127D959C9B8}" destId="{529003D0-8D03-4C26-83C4-AC49F0BD7FDB}" srcOrd="7" destOrd="0" parTransId="{1CCD8292-1FB9-4F1F-9BBA-349C7F5E5AD1}" sibTransId="{1D03909E-4451-4932-A431-761891A7B612}"/>
    <dgm:cxn modelId="{9C8BA72C-8A11-495D-9669-338656C4B48A}" type="presOf" srcId="{A3E0275A-7D73-492A-A864-EB1AA62F7D12}" destId="{C75273FA-9962-4C17-969B-3C3D9798A556}" srcOrd="0" destOrd="0" presId="urn:microsoft.com/office/officeart/2005/8/layout/radial3"/>
    <dgm:cxn modelId="{26AB9D36-9EB0-49BB-9507-CF43347E6FBC}" srcId="{EA5EF32B-C9D6-43BC-8489-FF705AADCE4A}" destId="{F1E76842-A8CD-4C67-924A-E127D959C9B8}" srcOrd="0" destOrd="0" parTransId="{B23B1C56-6884-4D5F-879D-6A3F4B57AA67}" sibTransId="{DCDFB0B6-2A6B-4348-9C6B-A099E94141CB}"/>
    <dgm:cxn modelId="{51A04060-EB8D-4744-B436-452767AB63DA}" srcId="{F1E76842-A8CD-4C67-924A-E127D959C9B8}" destId="{A3E0275A-7D73-492A-A864-EB1AA62F7D12}" srcOrd="1" destOrd="0" parTransId="{6B51CE04-5EAF-459F-8493-344DEF95A56E}" sibTransId="{E8C247E2-966F-4ADB-BDF8-B5BA1B4DD1E0}"/>
    <dgm:cxn modelId="{1AFAB568-11FE-4E4D-BDC7-5BB1E62B8B23}" type="presOf" srcId="{3A22AEA1-4711-4963-871C-1A06A8253C02}" destId="{260DD81C-B639-4748-B838-7B0BDB2BDEF1}" srcOrd="0" destOrd="0" presId="urn:microsoft.com/office/officeart/2005/8/layout/radial3"/>
    <dgm:cxn modelId="{443C926F-1DB8-466B-B53A-86E4E254D795}" srcId="{F1E76842-A8CD-4C67-924A-E127D959C9B8}" destId="{011EE7D1-6006-472F-A463-161E2C22589B}" srcOrd="4" destOrd="0" parTransId="{163E5E98-FE0A-4D3E-8258-420A984B12F5}" sibTransId="{DEE3441F-4490-4864-AB38-6A1504FE5D2E}"/>
    <dgm:cxn modelId="{C0D4668E-2A4A-48B8-832A-131306CFF2A4}" srcId="{F1E76842-A8CD-4C67-924A-E127D959C9B8}" destId="{2554725A-38D0-4188-B587-3316C7EF1198}" srcOrd="6" destOrd="0" parTransId="{FE5D8239-6433-4F72-9DE9-B3A78106138C}" sibTransId="{EA1982B9-2151-4046-A518-18B6C5A7BB0D}"/>
    <dgm:cxn modelId="{B9F0548E-5193-40DD-87CF-2456A21C45D1}" type="presOf" srcId="{F1E76842-A8CD-4C67-924A-E127D959C9B8}" destId="{3F900476-F7F0-4B0A-8141-67F3BFB1843D}" srcOrd="0" destOrd="0" presId="urn:microsoft.com/office/officeart/2005/8/layout/radial3"/>
    <dgm:cxn modelId="{7E0D679E-C86C-4D39-93CD-B7D1232C48F9}" srcId="{F1E76842-A8CD-4C67-924A-E127D959C9B8}" destId="{5AEF8B3A-C265-490A-9569-0E627496418F}" srcOrd="0" destOrd="0" parTransId="{E8924577-1963-434A-9D64-B1A56D5C8979}" sibTransId="{5F30BAF1-140A-40BD-87AE-C645E01BCF9F}"/>
    <dgm:cxn modelId="{970C11A3-E465-4330-B580-786F23DD3FF1}" type="presOf" srcId="{529003D0-8D03-4C26-83C4-AC49F0BD7FDB}" destId="{0226257E-E24A-409C-8AF1-D54622289442}" srcOrd="0" destOrd="0" presId="urn:microsoft.com/office/officeart/2005/8/layout/radial3"/>
    <dgm:cxn modelId="{012779A4-80C0-41CE-B6AD-CFAEED66D3FF}" srcId="{F1E76842-A8CD-4C67-924A-E127D959C9B8}" destId="{3A22AEA1-4711-4963-871C-1A06A8253C02}" srcOrd="5" destOrd="0" parTransId="{214DAAA0-FB25-415A-AFCC-344D043902BD}" sibTransId="{C7D530E4-6FCB-4374-A973-036072E5AB1E}"/>
    <dgm:cxn modelId="{B2A205AA-C7A6-4B8B-830B-35C9442C9E77}" type="presOf" srcId="{5AEF8B3A-C265-490A-9569-0E627496418F}" destId="{EAE192C8-289E-4E3E-A91C-645367FB47AF}" srcOrd="0" destOrd="0" presId="urn:microsoft.com/office/officeart/2005/8/layout/radial3"/>
    <dgm:cxn modelId="{52121EB8-83CD-44CE-9156-A814862D8034}" type="presOf" srcId="{011EE7D1-6006-472F-A463-161E2C22589B}" destId="{097F12D6-E816-4F4F-9F88-BD9007E343B9}" srcOrd="0" destOrd="0" presId="urn:microsoft.com/office/officeart/2005/8/layout/radial3"/>
    <dgm:cxn modelId="{71103ED4-A976-4415-AAF4-9F812FFAB2DC}" srcId="{F1E76842-A8CD-4C67-924A-E127D959C9B8}" destId="{4C29958E-40AE-4718-B5FE-EABF52025338}" srcOrd="2" destOrd="0" parTransId="{F46EBE8B-7405-446E-A324-EE232453C872}" sibTransId="{CEB77D60-C522-4F08-9105-0142B49C4B26}"/>
    <dgm:cxn modelId="{22018BE1-10B5-49E9-987A-D16B33BE3BFE}" type="presOf" srcId="{4C29958E-40AE-4718-B5FE-EABF52025338}" destId="{E324545A-1714-4483-AA62-524A91F88BC3}" srcOrd="0" destOrd="0" presId="urn:microsoft.com/office/officeart/2005/8/layout/radial3"/>
    <dgm:cxn modelId="{F2AA93F2-1012-4197-B67D-6C830E1CE4D2}" type="presOf" srcId="{A4851BDB-402B-4895-985F-D73D1346AE71}" destId="{14FF2901-38AB-4D0E-8D65-8DEFF82EC656}" srcOrd="0" destOrd="0" presId="urn:microsoft.com/office/officeart/2005/8/layout/radial3"/>
    <dgm:cxn modelId="{079E2CF9-551C-4BE4-BFD2-59E461491461}" type="presOf" srcId="{74335C9B-956E-44D8-B685-7AAE00D83EEF}" destId="{2BBAE0B5-F2EB-4BDA-A52F-6DBEDB17EB91}" srcOrd="0" destOrd="0" presId="urn:microsoft.com/office/officeart/2005/8/layout/radial3"/>
    <dgm:cxn modelId="{411BECF9-63DC-42B9-B6E8-60A5897E87A1}" srcId="{F1E76842-A8CD-4C67-924A-E127D959C9B8}" destId="{A4851BDB-402B-4895-985F-D73D1346AE71}" srcOrd="8" destOrd="0" parTransId="{E8A47475-036C-4EB4-8196-E972F787AA5F}" sibTransId="{634DB79B-A34C-4FFB-B9F0-046153F5C0CF}"/>
    <dgm:cxn modelId="{741BA71D-5FF2-4020-92F3-6241BF294B1A}" type="presParOf" srcId="{DE76A172-A7DD-4951-A706-275D6FDF8C14}" destId="{117FD526-FD5F-4890-9552-7BFBEE35CE47}" srcOrd="0" destOrd="0" presId="urn:microsoft.com/office/officeart/2005/8/layout/radial3"/>
    <dgm:cxn modelId="{A0E167D7-D8D6-4F1D-8362-7B4FAC95C4E8}" type="presParOf" srcId="{117FD526-FD5F-4890-9552-7BFBEE35CE47}" destId="{3F900476-F7F0-4B0A-8141-67F3BFB1843D}" srcOrd="0" destOrd="0" presId="urn:microsoft.com/office/officeart/2005/8/layout/radial3"/>
    <dgm:cxn modelId="{5F0DAED8-A270-4409-8A03-23639CD20078}" type="presParOf" srcId="{117FD526-FD5F-4890-9552-7BFBEE35CE47}" destId="{EAE192C8-289E-4E3E-A91C-645367FB47AF}" srcOrd="1" destOrd="0" presId="urn:microsoft.com/office/officeart/2005/8/layout/radial3"/>
    <dgm:cxn modelId="{5D5FE7C7-3FCA-459F-9B6B-7C52AA520977}" type="presParOf" srcId="{117FD526-FD5F-4890-9552-7BFBEE35CE47}" destId="{C75273FA-9962-4C17-969B-3C3D9798A556}" srcOrd="2" destOrd="0" presId="urn:microsoft.com/office/officeart/2005/8/layout/radial3"/>
    <dgm:cxn modelId="{864BA1CF-2819-418B-93F3-7AD19D699EC0}" type="presParOf" srcId="{117FD526-FD5F-4890-9552-7BFBEE35CE47}" destId="{E324545A-1714-4483-AA62-524A91F88BC3}" srcOrd="3" destOrd="0" presId="urn:microsoft.com/office/officeart/2005/8/layout/radial3"/>
    <dgm:cxn modelId="{4B641201-AFED-48B4-89EC-8C005020C092}" type="presParOf" srcId="{117FD526-FD5F-4890-9552-7BFBEE35CE47}" destId="{2BBAE0B5-F2EB-4BDA-A52F-6DBEDB17EB91}" srcOrd="4" destOrd="0" presId="urn:microsoft.com/office/officeart/2005/8/layout/radial3"/>
    <dgm:cxn modelId="{33CB696C-D78B-4C25-9B7E-E2A29B528306}" type="presParOf" srcId="{117FD526-FD5F-4890-9552-7BFBEE35CE47}" destId="{097F12D6-E816-4F4F-9F88-BD9007E343B9}" srcOrd="5" destOrd="0" presId="urn:microsoft.com/office/officeart/2005/8/layout/radial3"/>
    <dgm:cxn modelId="{38E2EBAE-1846-4CC1-824F-D87691CCEF4C}" type="presParOf" srcId="{117FD526-FD5F-4890-9552-7BFBEE35CE47}" destId="{260DD81C-B639-4748-B838-7B0BDB2BDEF1}" srcOrd="6" destOrd="0" presId="urn:microsoft.com/office/officeart/2005/8/layout/radial3"/>
    <dgm:cxn modelId="{036E8F43-1134-4A1A-8F18-94E5E0627FD8}" type="presParOf" srcId="{117FD526-FD5F-4890-9552-7BFBEE35CE47}" destId="{77229712-B8AE-434F-824A-79585DB4339E}" srcOrd="7" destOrd="0" presId="urn:microsoft.com/office/officeart/2005/8/layout/radial3"/>
    <dgm:cxn modelId="{7290247D-9909-4974-B2E1-CA466D592BC1}" type="presParOf" srcId="{117FD526-FD5F-4890-9552-7BFBEE35CE47}" destId="{0226257E-E24A-409C-8AF1-D54622289442}" srcOrd="8" destOrd="0" presId="urn:microsoft.com/office/officeart/2005/8/layout/radial3"/>
    <dgm:cxn modelId="{A8A0CD95-B948-492C-A787-CA1EC7BBF248}" type="presParOf" srcId="{117FD526-FD5F-4890-9552-7BFBEE35CE47}" destId="{14FF2901-38AB-4D0E-8D65-8DEFF82EC656}" srcOrd="9" destOrd="0" presId="urn:microsoft.com/office/officeart/2005/8/layout/radial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900A6-3B14-6B4F-BF31-0EF46C874812}">
      <dsp:nvSpPr>
        <dsp:cNvPr id="0" name=""/>
        <dsp:cNvSpPr/>
      </dsp:nvSpPr>
      <dsp:spPr>
        <a:xfrm>
          <a:off x="0" y="987659"/>
          <a:ext cx="11937999" cy="791863"/>
        </a:xfrm>
        <a:prstGeom prst="notchedRightArrow">
          <a:avLst/>
        </a:prstGeom>
        <a:solidFill>
          <a:schemeClr val="accent5">
            <a:lumMod val="75000"/>
          </a:schemeClr>
        </a:solidFill>
        <a:ln>
          <a:noFill/>
        </a:ln>
        <a:effectLst/>
      </dsp:spPr>
      <dsp:style>
        <a:lnRef idx="0">
          <a:scrgbClr r="0" g="0" b="0"/>
        </a:lnRef>
        <a:fillRef idx="1">
          <a:scrgbClr r="0" g="0" b="0"/>
        </a:fillRef>
        <a:effectRef idx="0">
          <a:scrgbClr r="0" g="0" b="0"/>
        </a:effectRef>
        <a:fontRef idx="minor"/>
      </dsp:style>
    </dsp:sp>
    <dsp:sp modelId="{0B56D768-6237-5341-B5AE-8B158BB22031}">
      <dsp:nvSpPr>
        <dsp:cNvPr id="0" name=""/>
        <dsp:cNvSpPr/>
      </dsp:nvSpPr>
      <dsp:spPr>
        <a:xfrm>
          <a:off x="17953" y="0"/>
          <a:ext cx="3462486" cy="791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v-LV" sz="2000" b="1" kern="1200" dirty="0">
              <a:latin typeface="Roboto Condensed" panose="02000000000000000000" pitchFamily="2" charset="0"/>
              <a:ea typeface="Roboto Condensed" panose="02000000000000000000" pitchFamily="2" charset="0"/>
            </a:rPr>
            <a:t>18</a:t>
          </a:r>
          <a:r>
            <a:rPr lang="en-US" sz="2000" b="1" kern="1200" dirty="0">
              <a:latin typeface="Roboto Condensed" panose="02000000000000000000" pitchFamily="2" charset="0"/>
              <a:ea typeface="Roboto Condensed" panose="02000000000000000000" pitchFamily="2" charset="0"/>
            </a:rPr>
            <a:t>.0</a:t>
          </a:r>
          <a:r>
            <a:rPr lang="lv-LV" sz="2000" b="1" kern="1200" dirty="0">
              <a:latin typeface="Roboto Condensed" panose="02000000000000000000" pitchFamily="2" charset="0"/>
              <a:ea typeface="Roboto Condensed" panose="02000000000000000000" pitchFamily="2" charset="0"/>
            </a:rPr>
            <a:t>4</a:t>
          </a:r>
          <a:r>
            <a:rPr lang="en-US" sz="2000" b="1" kern="1200" dirty="0">
              <a:latin typeface="Roboto Condensed" panose="02000000000000000000" pitchFamily="2" charset="0"/>
              <a:ea typeface="Roboto Condensed" panose="02000000000000000000" pitchFamily="2" charset="0"/>
            </a:rPr>
            <a:t>.2023. </a:t>
          </a:r>
        </a:p>
        <a:p>
          <a:pPr marL="0" lvl="0" indent="0" algn="ctr" defTabSz="889000">
            <a:lnSpc>
              <a:spcPct val="90000"/>
            </a:lnSpc>
            <a:spcBef>
              <a:spcPct val="0"/>
            </a:spcBef>
            <a:spcAft>
              <a:spcPct val="35000"/>
            </a:spcAft>
            <a:buNone/>
          </a:pPr>
          <a:r>
            <a:rPr lang="en-US" sz="2000" kern="1200" dirty="0">
              <a:latin typeface="Roboto Condensed" panose="02000000000000000000" pitchFamily="2" charset="0"/>
              <a:ea typeface="Roboto Condensed" panose="02000000000000000000" pitchFamily="2" charset="0"/>
            </a:rPr>
            <a:t>(</a:t>
          </a:r>
          <a:r>
            <a:rPr lang="lv-LV" sz="2000" kern="1200" dirty="0">
              <a:latin typeface="Roboto Condensed" panose="02000000000000000000" pitchFamily="2" charset="0"/>
              <a:ea typeface="Roboto Condensed" panose="02000000000000000000" pitchFamily="2" charset="0"/>
            </a:rPr>
            <a:t>8</a:t>
          </a:r>
          <a:r>
            <a:rPr lang="en-US" sz="2000" kern="1200" dirty="0">
              <a:latin typeface="Roboto Condensed" panose="02000000000000000000" pitchFamily="2" charset="0"/>
              <a:ea typeface="Roboto Condensed" panose="02000000000000000000" pitchFamily="2" charset="0"/>
            </a:rPr>
            <a:t> konkurss)</a:t>
          </a:r>
        </a:p>
      </dsp:txBody>
      <dsp:txXfrm>
        <a:off x="17953" y="0"/>
        <a:ext cx="3462486" cy="791863"/>
      </dsp:txXfrm>
    </dsp:sp>
    <dsp:sp modelId="{47608A2C-B7D0-5744-A439-218F3A1D742F}">
      <dsp:nvSpPr>
        <dsp:cNvPr id="0" name=""/>
        <dsp:cNvSpPr/>
      </dsp:nvSpPr>
      <dsp:spPr>
        <a:xfrm>
          <a:off x="1637506" y="1280778"/>
          <a:ext cx="197965" cy="197965"/>
        </a:xfrm>
        <a:prstGeom prst="ellipse">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9F5965-FE9C-4C4F-BBB0-8D2842067D0F}">
      <dsp:nvSpPr>
        <dsp:cNvPr id="0" name=""/>
        <dsp:cNvSpPr/>
      </dsp:nvSpPr>
      <dsp:spPr>
        <a:xfrm>
          <a:off x="3795906" y="0"/>
          <a:ext cx="3462486" cy="791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v-LV" sz="2000" b="1" kern="1200" dirty="0">
              <a:latin typeface="Roboto Condensed" panose="02000000000000000000" pitchFamily="2" charset="0"/>
              <a:ea typeface="Roboto Condensed" panose="02000000000000000000" pitchFamily="2" charset="0"/>
            </a:rPr>
            <a:t>18</a:t>
          </a:r>
          <a:r>
            <a:rPr lang="en-US" sz="2000" b="1" kern="1200" dirty="0">
              <a:latin typeface="Roboto Condensed" panose="02000000000000000000" pitchFamily="2" charset="0"/>
              <a:ea typeface="Roboto Condensed" panose="02000000000000000000" pitchFamily="2" charset="0"/>
            </a:rPr>
            <a:t>.0</a:t>
          </a:r>
          <a:r>
            <a:rPr lang="lv-LV" sz="2000" b="1" kern="1200" dirty="0">
              <a:latin typeface="Roboto Condensed" panose="02000000000000000000" pitchFamily="2" charset="0"/>
              <a:ea typeface="Roboto Condensed" panose="02000000000000000000" pitchFamily="2" charset="0"/>
            </a:rPr>
            <a:t>4</a:t>
          </a:r>
          <a:r>
            <a:rPr lang="en-US" sz="2000" b="1" kern="1200" dirty="0">
              <a:latin typeface="Roboto Condensed" panose="02000000000000000000" pitchFamily="2" charset="0"/>
              <a:ea typeface="Roboto Condensed" panose="02000000000000000000" pitchFamily="2" charset="0"/>
            </a:rPr>
            <a:t>.2024.</a:t>
          </a:r>
        </a:p>
        <a:p>
          <a:pPr marL="0" lvl="0" indent="0" algn="ctr" defTabSz="889000">
            <a:lnSpc>
              <a:spcPct val="90000"/>
            </a:lnSpc>
            <a:spcBef>
              <a:spcPct val="0"/>
            </a:spcBef>
            <a:spcAft>
              <a:spcPct val="35000"/>
            </a:spcAft>
            <a:buNone/>
          </a:pPr>
          <a:r>
            <a:rPr lang="en-US" sz="2000" kern="1200" dirty="0">
              <a:latin typeface="Roboto Condensed" panose="02000000000000000000" pitchFamily="2" charset="0"/>
              <a:ea typeface="Roboto Condensed" panose="02000000000000000000" pitchFamily="2" charset="0"/>
            </a:rPr>
            <a:t>(</a:t>
          </a:r>
          <a:r>
            <a:rPr lang="lv-LV" sz="2000" kern="1200" dirty="0">
              <a:latin typeface="Roboto Condensed" panose="02000000000000000000" pitchFamily="2" charset="0"/>
              <a:ea typeface="Roboto Condensed" panose="02000000000000000000" pitchFamily="2" charset="0"/>
            </a:rPr>
            <a:t>4</a:t>
          </a:r>
          <a:r>
            <a:rPr lang="en-US" sz="2000" kern="1200" dirty="0">
              <a:latin typeface="Roboto Condensed" panose="02000000000000000000" pitchFamily="2" charset="0"/>
              <a:ea typeface="Roboto Condensed" panose="02000000000000000000" pitchFamily="2" charset="0"/>
            </a:rPr>
            <a:t> konkursi)</a:t>
          </a:r>
        </a:p>
      </dsp:txBody>
      <dsp:txXfrm>
        <a:off x="3795906" y="0"/>
        <a:ext cx="3462486" cy="791863"/>
      </dsp:txXfrm>
    </dsp:sp>
    <dsp:sp modelId="{9ACBDCAF-586A-4E0A-84A3-62957764C69F}">
      <dsp:nvSpPr>
        <dsp:cNvPr id="0" name=""/>
        <dsp:cNvSpPr/>
      </dsp:nvSpPr>
      <dsp:spPr>
        <a:xfrm>
          <a:off x="5395036" y="1280778"/>
          <a:ext cx="197965" cy="197965"/>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994520-FF64-4FEB-A896-1DF35F94F908}">
      <dsp:nvSpPr>
        <dsp:cNvPr id="0" name=""/>
        <dsp:cNvSpPr/>
      </dsp:nvSpPr>
      <dsp:spPr>
        <a:xfrm>
          <a:off x="7701626" y="0"/>
          <a:ext cx="3462486" cy="791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v-LV" sz="2000" b="1"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05</a:t>
          </a:r>
          <a:r>
            <a:rPr lang="en-US" sz="2000" b="1"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.0</a:t>
          </a:r>
          <a:r>
            <a:rPr lang="lv-LV" sz="2000" b="1"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9</a:t>
          </a:r>
          <a:r>
            <a:rPr lang="en-US" sz="2000" b="1"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.2024.</a:t>
          </a:r>
        </a:p>
        <a:p>
          <a:pPr marL="0" lvl="0" indent="0" algn="ctr" defTabSz="889000">
            <a:lnSpc>
              <a:spcPct val="90000"/>
            </a:lnSpc>
            <a:spcBef>
              <a:spcPct val="0"/>
            </a:spcBef>
            <a:spcAft>
              <a:spcPct val="35000"/>
            </a:spcAft>
            <a:buNone/>
          </a:pPr>
          <a:r>
            <a:rPr lang="en-US" sz="2000" b="0"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a:t>
          </a:r>
          <a:r>
            <a:rPr lang="lv-LV" sz="2000" b="0"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7</a:t>
          </a:r>
          <a:r>
            <a:rPr lang="en-US" sz="2000" b="0"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 konkursi)</a:t>
          </a:r>
        </a:p>
      </dsp:txBody>
      <dsp:txXfrm>
        <a:off x="7701626" y="0"/>
        <a:ext cx="3462486" cy="791863"/>
      </dsp:txXfrm>
    </dsp:sp>
    <dsp:sp modelId="{380D9A53-913F-49A9-969E-6C0F6544C142}">
      <dsp:nvSpPr>
        <dsp:cNvPr id="0" name=""/>
        <dsp:cNvSpPr/>
      </dsp:nvSpPr>
      <dsp:spPr>
        <a:xfrm>
          <a:off x="9355768" y="1280778"/>
          <a:ext cx="197965" cy="197965"/>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900A6-3B14-6B4F-BF31-0EF46C874812}">
      <dsp:nvSpPr>
        <dsp:cNvPr id="0" name=""/>
        <dsp:cNvSpPr/>
      </dsp:nvSpPr>
      <dsp:spPr>
        <a:xfrm>
          <a:off x="0" y="676659"/>
          <a:ext cx="11976099" cy="907403"/>
        </a:xfrm>
        <a:prstGeom prst="notchedRightArrow">
          <a:avLst/>
        </a:prstGeom>
        <a:solidFill>
          <a:schemeClr val="accent5">
            <a:lumMod val="75000"/>
          </a:schemeClr>
        </a:solidFill>
        <a:ln>
          <a:noFill/>
        </a:ln>
        <a:effectLst/>
      </dsp:spPr>
      <dsp:style>
        <a:lnRef idx="0">
          <a:scrgbClr r="0" g="0" b="0"/>
        </a:lnRef>
        <a:fillRef idx="1">
          <a:scrgbClr r="0" g="0" b="0"/>
        </a:fillRef>
        <a:effectRef idx="0">
          <a:scrgbClr r="0" g="0" b="0"/>
        </a:effectRef>
        <a:fontRef idx="minor"/>
      </dsp:style>
    </dsp:sp>
    <dsp:sp modelId="{0B56D768-6237-5341-B5AE-8B158BB22031}">
      <dsp:nvSpPr>
        <dsp:cNvPr id="0" name=""/>
        <dsp:cNvSpPr/>
      </dsp:nvSpPr>
      <dsp:spPr>
        <a:xfrm>
          <a:off x="19427" y="0"/>
          <a:ext cx="5257671" cy="907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v-LV" sz="2000" b="1" kern="1200" dirty="0">
              <a:latin typeface="Roboto Condensed" panose="02000000000000000000" pitchFamily="2" charset="0"/>
              <a:ea typeface="Roboto Condensed" panose="02000000000000000000" pitchFamily="2" charset="0"/>
            </a:rPr>
            <a:t>18</a:t>
          </a:r>
          <a:r>
            <a:rPr lang="en-US" sz="2000" b="1" kern="1200" dirty="0">
              <a:latin typeface="Roboto Condensed" panose="02000000000000000000" pitchFamily="2" charset="0"/>
              <a:ea typeface="Roboto Condensed" panose="02000000000000000000" pitchFamily="2" charset="0"/>
            </a:rPr>
            <a:t>.0</a:t>
          </a:r>
          <a:r>
            <a:rPr lang="lv-LV" sz="2000" b="1" kern="1200" dirty="0">
              <a:latin typeface="Roboto Condensed" panose="02000000000000000000" pitchFamily="2" charset="0"/>
              <a:ea typeface="Roboto Condensed" panose="02000000000000000000" pitchFamily="2" charset="0"/>
            </a:rPr>
            <a:t>4</a:t>
          </a:r>
          <a:r>
            <a:rPr lang="en-US" sz="2000" b="1" kern="1200" dirty="0">
              <a:latin typeface="Roboto Condensed" panose="02000000000000000000" pitchFamily="2" charset="0"/>
              <a:ea typeface="Roboto Condensed" panose="02000000000000000000" pitchFamily="2" charset="0"/>
            </a:rPr>
            <a:t>.2023. </a:t>
          </a:r>
        </a:p>
        <a:p>
          <a:pPr marL="0" lvl="0" indent="0" algn="ctr" defTabSz="889000">
            <a:lnSpc>
              <a:spcPct val="90000"/>
            </a:lnSpc>
            <a:spcBef>
              <a:spcPct val="0"/>
            </a:spcBef>
            <a:spcAft>
              <a:spcPct val="35000"/>
            </a:spcAft>
            <a:buNone/>
          </a:pPr>
          <a:r>
            <a:rPr lang="en-US" sz="2000" kern="1200" dirty="0">
              <a:latin typeface="Roboto Condensed" panose="02000000000000000000" pitchFamily="2" charset="0"/>
              <a:ea typeface="Roboto Condensed" panose="02000000000000000000" pitchFamily="2" charset="0"/>
            </a:rPr>
            <a:t>(1</a:t>
          </a:r>
          <a:r>
            <a:rPr lang="lv-LV" sz="2000" kern="1200" dirty="0">
              <a:latin typeface="Roboto Condensed" panose="02000000000000000000" pitchFamily="2" charset="0"/>
              <a:ea typeface="Roboto Condensed" panose="02000000000000000000" pitchFamily="2" charset="0"/>
            </a:rPr>
            <a:t>3</a:t>
          </a:r>
          <a:r>
            <a:rPr lang="en-US" sz="2000" kern="1200" dirty="0">
              <a:latin typeface="Roboto Condensed" panose="02000000000000000000" pitchFamily="2" charset="0"/>
              <a:ea typeface="Roboto Condensed" panose="02000000000000000000" pitchFamily="2" charset="0"/>
            </a:rPr>
            <a:t> konkurss)</a:t>
          </a:r>
        </a:p>
      </dsp:txBody>
      <dsp:txXfrm>
        <a:off x="19427" y="0"/>
        <a:ext cx="5257671" cy="907403"/>
      </dsp:txXfrm>
    </dsp:sp>
    <dsp:sp modelId="{47608A2C-B7D0-5744-A439-218F3A1D742F}">
      <dsp:nvSpPr>
        <dsp:cNvPr id="0" name=""/>
        <dsp:cNvSpPr/>
      </dsp:nvSpPr>
      <dsp:spPr>
        <a:xfrm>
          <a:off x="2514772" y="1016935"/>
          <a:ext cx="226850" cy="226850"/>
        </a:xfrm>
        <a:prstGeom prst="ellipse">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AB00E1-3750-4DAD-B5B5-E33A2D8F4305}">
      <dsp:nvSpPr>
        <dsp:cNvPr id="0" name=""/>
        <dsp:cNvSpPr/>
      </dsp:nvSpPr>
      <dsp:spPr>
        <a:xfrm>
          <a:off x="5500391" y="0"/>
          <a:ext cx="5257671" cy="907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Roboto Condensed" panose="02000000000000000000" pitchFamily="2" charset="0"/>
              <a:ea typeface="Roboto Condensed" panose="02000000000000000000" pitchFamily="2" charset="0"/>
            </a:rPr>
            <a:t>2024</a:t>
          </a:r>
          <a:r>
            <a:rPr lang="lv-LV" sz="2000" b="1" kern="1200" dirty="0">
              <a:latin typeface="Roboto Condensed" panose="02000000000000000000" pitchFamily="2" charset="0"/>
              <a:ea typeface="Roboto Condensed" panose="02000000000000000000" pitchFamily="2" charset="0"/>
            </a:rPr>
            <a:t>.</a:t>
          </a:r>
          <a:endParaRPr lang="en-US" sz="2000" b="1" kern="1200" dirty="0">
            <a:latin typeface="Roboto Condensed" panose="02000000000000000000" pitchFamily="2" charset="0"/>
            <a:ea typeface="Roboto Condensed" panose="02000000000000000000" pitchFamily="2" charset="0"/>
          </a:endParaRPr>
        </a:p>
        <a:p>
          <a:pPr marL="0" lvl="0" indent="0" algn="ctr" defTabSz="889000">
            <a:lnSpc>
              <a:spcPct val="90000"/>
            </a:lnSpc>
            <a:spcBef>
              <a:spcPct val="0"/>
            </a:spcBef>
            <a:spcAft>
              <a:spcPct val="35000"/>
            </a:spcAft>
            <a:buNone/>
          </a:pPr>
          <a:r>
            <a:rPr lang="en-US" sz="2000" kern="1200" dirty="0">
              <a:latin typeface="Roboto Condensed" panose="02000000000000000000" pitchFamily="2" charset="0"/>
              <a:ea typeface="Roboto Condensed" panose="02000000000000000000" pitchFamily="2" charset="0"/>
            </a:rPr>
            <a:t>(</a:t>
          </a:r>
          <a:r>
            <a:rPr lang="lv-LV" sz="2000" kern="1200" dirty="0">
              <a:latin typeface="Roboto Condensed" panose="02000000000000000000" pitchFamily="2" charset="0"/>
              <a:ea typeface="Roboto Condensed" panose="02000000000000000000" pitchFamily="2" charset="0"/>
            </a:rPr>
            <a:t>7</a:t>
          </a:r>
          <a:r>
            <a:rPr lang="en-US" sz="2000" kern="1200" dirty="0">
              <a:latin typeface="Roboto Condensed" panose="02000000000000000000" pitchFamily="2" charset="0"/>
              <a:ea typeface="Roboto Condensed" panose="02000000000000000000" pitchFamily="2" charset="0"/>
            </a:rPr>
            <a:t> konkursi)</a:t>
          </a:r>
        </a:p>
      </dsp:txBody>
      <dsp:txXfrm>
        <a:off x="5500391" y="0"/>
        <a:ext cx="5257671" cy="907403"/>
      </dsp:txXfrm>
    </dsp:sp>
    <dsp:sp modelId="{50FC31B8-8482-4D2E-9A90-ED01DEE093BE}">
      <dsp:nvSpPr>
        <dsp:cNvPr id="0" name=""/>
        <dsp:cNvSpPr/>
      </dsp:nvSpPr>
      <dsp:spPr>
        <a:xfrm>
          <a:off x="8107216" y="1016935"/>
          <a:ext cx="226850" cy="226850"/>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900A6-3B14-6B4F-BF31-0EF46C874812}">
      <dsp:nvSpPr>
        <dsp:cNvPr id="0" name=""/>
        <dsp:cNvSpPr/>
      </dsp:nvSpPr>
      <dsp:spPr>
        <a:xfrm>
          <a:off x="0" y="777507"/>
          <a:ext cx="11937999" cy="791863"/>
        </a:xfrm>
        <a:prstGeom prst="notchedRightArrow">
          <a:avLst/>
        </a:prstGeom>
        <a:solidFill>
          <a:schemeClr val="accent5">
            <a:lumMod val="75000"/>
          </a:schemeClr>
        </a:solidFill>
        <a:ln>
          <a:noFill/>
        </a:ln>
        <a:effectLst/>
      </dsp:spPr>
      <dsp:style>
        <a:lnRef idx="0">
          <a:scrgbClr r="0" g="0" b="0"/>
        </a:lnRef>
        <a:fillRef idx="1">
          <a:scrgbClr r="0" g="0" b="0"/>
        </a:fillRef>
        <a:effectRef idx="0">
          <a:scrgbClr r="0" g="0" b="0"/>
        </a:effectRef>
        <a:fontRef idx="minor"/>
      </dsp:style>
    </dsp:sp>
    <dsp:sp modelId="{0B56D768-6237-5341-B5AE-8B158BB22031}">
      <dsp:nvSpPr>
        <dsp:cNvPr id="0" name=""/>
        <dsp:cNvSpPr/>
      </dsp:nvSpPr>
      <dsp:spPr>
        <a:xfrm>
          <a:off x="17953" y="0"/>
          <a:ext cx="3462486" cy="791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v-LV" sz="2000" b="1" kern="1200" dirty="0">
              <a:latin typeface="Roboto Condensed" panose="02000000000000000000" pitchFamily="2" charset="0"/>
              <a:ea typeface="Roboto Condensed" panose="02000000000000000000" pitchFamily="2" charset="0"/>
            </a:rPr>
            <a:t>05</a:t>
          </a:r>
          <a:r>
            <a:rPr lang="en-US" sz="2000" b="1" kern="1200" dirty="0">
              <a:latin typeface="Roboto Condensed" panose="02000000000000000000" pitchFamily="2" charset="0"/>
              <a:ea typeface="Roboto Condensed" panose="02000000000000000000" pitchFamily="2" charset="0"/>
            </a:rPr>
            <a:t>.0</a:t>
          </a:r>
          <a:r>
            <a:rPr lang="lv-LV" sz="2000" b="1" kern="1200" dirty="0">
              <a:latin typeface="Roboto Condensed" panose="02000000000000000000" pitchFamily="2" charset="0"/>
              <a:ea typeface="Roboto Condensed" panose="02000000000000000000" pitchFamily="2" charset="0"/>
            </a:rPr>
            <a:t>9</a:t>
          </a:r>
          <a:r>
            <a:rPr lang="en-US" sz="2000" b="1" kern="1200" dirty="0">
              <a:latin typeface="Roboto Condensed" panose="02000000000000000000" pitchFamily="2" charset="0"/>
              <a:ea typeface="Roboto Condensed" panose="02000000000000000000" pitchFamily="2" charset="0"/>
            </a:rPr>
            <a:t>.2023. </a:t>
          </a:r>
        </a:p>
        <a:p>
          <a:pPr marL="0" lvl="0" indent="0" algn="ctr" defTabSz="889000">
            <a:lnSpc>
              <a:spcPct val="90000"/>
            </a:lnSpc>
            <a:spcBef>
              <a:spcPct val="0"/>
            </a:spcBef>
            <a:spcAft>
              <a:spcPct val="35000"/>
            </a:spcAft>
            <a:buNone/>
          </a:pPr>
          <a:r>
            <a:rPr lang="en-US" sz="2000" kern="1200" dirty="0">
              <a:latin typeface="Roboto Condensed" panose="02000000000000000000" pitchFamily="2" charset="0"/>
              <a:ea typeface="Roboto Condensed" panose="02000000000000000000" pitchFamily="2" charset="0"/>
            </a:rPr>
            <a:t>(</a:t>
          </a:r>
          <a:r>
            <a:rPr lang="lv-LV" sz="2000" kern="1200" dirty="0">
              <a:latin typeface="Roboto Condensed" panose="02000000000000000000" pitchFamily="2" charset="0"/>
              <a:ea typeface="Roboto Condensed" panose="02000000000000000000" pitchFamily="2" charset="0"/>
            </a:rPr>
            <a:t>5</a:t>
          </a:r>
          <a:r>
            <a:rPr lang="en-US" sz="2000" kern="1200" dirty="0">
              <a:latin typeface="Roboto Condensed" panose="02000000000000000000" pitchFamily="2" charset="0"/>
              <a:ea typeface="Roboto Condensed" panose="02000000000000000000" pitchFamily="2" charset="0"/>
            </a:rPr>
            <a:t> konkurss)</a:t>
          </a:r>
        </a:p>
      </dsp:txBody>
      <dsp:txXfrm>
        <a:off x="17953" y="0"/>
        <a:ext cx="3462486" cy="791863"/>
      </dsp:txXfrm>
    </dsp:sp>
    <dsp:sp modelId="{47608A2C-B7D0-5744-A439-218F3A1D742F}">
      <dsp:nvSpPr>
        <dsp:cNvPr id="0" name=""/>
        <dsp:cNvSpPr/>
      </dsp:nvSpPr>
      <dsp:spPr>
        <a:xfrm>
          <a:off x="1637506" y="1097897"/>
          <a:ext cx="197965" cy="197965"/>
        </a:xfrm>
        <a:prstGeom prst="ellipse">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9F5965-FE9C-4C4F-BBB0-8D2842067D0F}">
      <dsp:nvSpPr>
        <dsp:cNvPr id="0" name=""/>
        <dsp:cNvSpPr/>
      </dsp:nvSpPr>
      <dsp:spPr>
        <a:xfrm>
          <a:off x="3795906" y="0"/>
          <a:ext cx="3462486" cy="791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v-LV" sz="2000" b="1" kern="1200" dirty="0">
              <a:latin typeface="Roboto Condensed" panose="02000000000000000000" pitchFamily="2" charset="0"/>
              <a:ea typeface="Roboto Condensed" panose="02000000000000000000" pitchFamily="2" charset="0"/>
            </a:rPr>
            <a:t>18</a:t>
          </a:r>
          <a:r>
            <a:rPr lang="en-US" sz="2000" b="1" kern="1200" dirty="0">
              <a:latin typeface="Roboto Condensed" panose="02000000000000000000" pitchFamily="2" charset="0"/>
              <a:ea typeface="Roboto Condensed" panose="02000000000000000000" pitchFamily="2" charset="0"/>
            </a:rPr>
            <a:t>.0</a:t>
          </a:r>
          <a:r>
            <a:rPr lang="lv-LV" sz="2000" b="1" kern="1200" dirty="0">
              <a:latin typeface="Roboto Condensed" panose="02000000000000000000" pitchFamily="2" charset="0"/>
              <a:ea typeface="Roboto Condensed" panose="02000000000000000000" pitchFamily="2" charset="0"/>
            </a:rPr>
            <a:t>4</a:t>
          </a:r>
          <a:r>
            <a:rPr lang="en-US" sz="2000" b="1" kern="1200" dirty="0">
              <a:latin typeface="Roboto Condensed" panose="02000000000000000000" pitchFamily="2" charset="0"/>
              <a:ea typeface="Roboto Condensed" panose="02000000000000000000" pitchFamily="2" charset="0"/>
            </a:rPr>
            <a:t>.2024.</a:t>
          </a:r>
        </a:p>
        <a:p>
          <a:pPr marL="0" lvl="0" indent="0" algn="ctr" defTabSz="889000">
            <a:lnSpc>
              <a:spcPct val="90000"/>
            </a:lnSpc>
            <a:spcBef>
              <a:spcPct val="0"/>
            </a:spcBef>
            <a:spcAft>
              <a:spcPct val="35000"/>
            </a:spcAft>
            <a:buNone/>
          </a:pPr>
          <a:r>
            <a:rPr lang="en-US" sz="2000" kern="1200" dirty="0">
              <a:latin typeface="Roboto Condensed" panose="02000000000000000000" pitchFamily="2" charset="0"/>
              <a:ea typeface="Roboto Condensed" panose="02000000000000000000" pitchFamily="2" charset="0"/>
            </a:rPr>
            <a:t>(</a:t>
          </a:r>
          <a:r>
            <a:rPr lang="lv-LV" sz="2000" kern="1200" dirty="0">
              <a:latin typeface="Roboto Condensed" panose="02000000000000000000" pitchFamily="2" charset="0"/>
              <a:ea typeface="Roboto Condensed" panose="02000000000000000000" pitchFamily="2" charset="0"/>
            </a:rPr>
            <a:t>3</a:t>
          </a:r>
          <a:r>
            <a:rPr lang="en-US" sz="2000" kern="1200" dirty="0">
              <a:latin typeface="Roboto Condensed" panose="02000000000000000000" pitchFamily="2" charset="0"/>
              <a:ea typeface="Roboto Condensed" panose="02000000000000000000" pitchFamily="2" charset="0"/>
            </a:rPr>
            <a:t> konkursi)</a:t>
          </a:r>
        </a:p>
      </dsp:txBody>
      <dsp:txXfrm>
        <a:off x="3795906" y="0"/>
        <a:ext cx="3462486" cy="791863"/>
      </dsp:txXfrm>
    </dsp:sp>
    <dsp:sp modelId="{9ACBDCAF-586A-4E0A-84A3-62957764C69F}">
      <dsp:nvSpPr>
        <dsp:cNvPr id="0" name=""/>
        <dsp:cNvSpPr/>
      </dsp:nvSpPr>
      <dsp:spPr>
        <a:xfrm>
          <a:off x="5476315" y="1057256"/>
          <a:ext cx="197965" cy="197965"/>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994520-FF64-4FEB-A896-1DF35F94F908}">
      <dsp:nvSpPr>
        <dsp:cNvPr id="0" name=""/>
        <dsp:cNvSpPr/>
      </dsp:nvSpPr>
      <dsp:spPr>
        <a:xfrm>
          <a:off x="7701626" y="0"/>
          <a:ext cx="3462486" cy="791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v-LV" sz="2000" b="1"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05</a:t>
          </a:r>
          <a:r>
            <a:rPr lang="en-US" sz="2000" b="1"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.0</a:t>
          </a:r>
          <a:r>
            <a:rPr lang="lv-LV" sz="2000" b="1"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9</a:t>
          </a:r>
          <a:r>
            <a:rPr lang="en-US" sz="2000" b="1"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.2024.</a:t>
          </a:r>
        </a:p>
        <a:p>
          <a:pPr marL="0" lvl="0" indent="0" algn="ctr" defTabSz="889000">
            <a:lnSpc>
              <a:spcPct val="90000"/>
            </a:lnSpc>
            <a:spcBef>
              <a:spcPct val="0"/>
            </a:spcBef>
            <a:spcAft>
              <a:spcPct val="35000"/>
            </a:spcAft>
            <a:buNone/>
          </a:pPr>
          <a:r>
            <a:rPr lang="en-US" sz="2000" b="0"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a:t>
          </a:r>
          <a:r>
            <a:rPr lang="lv-LV" sz="2000" b="0"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5</a:t>
          </a:r>
          <a:r>
            <a:rPr lang="en-US" sz="2000" b="0"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 konkursi)</a:t>
          </a:r>
        </a:p>
      </dsp:txBody>
      <dsp:txXfrm>
        <a:off x="7701626" y="0"/>
        <a:ext cx="3462486" cy="791863"/>
      </dsp:txXfrm>
    </dsp:sp>
    <dsp:sp modelId="{380D9A53-913F-49A9-969E-6C0F6544C142}">
      <dsp:nvSpPr>
        <dsp:cNvPr id="0" name=""/>
        <dsp:cNvSpPr/>
      </dsp:nvSpPr>
      <dsp:spPr>
        <a:xfrm>
          <a:off x="9376087" y="1077577"/>
          <a:ext cx="197965" cy="197965"/>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900A6-3B14-6B4F-BF31-0EF46C874812}">
      <dsp:nvSpPr>
        <dsp:cNvPr id="0" name=""/>
        <dsp:cNvSpPr/>
      </dsp:nvSpPr>
      <dsp:spPr>
        <a:xfrm>
          <a:off x="0" y="789477"/>
          <a:ext cx="11976099" cy="907403"/>
        </a:xfrm>
        <a:prstGeom prst="notchedRightArrow">
          <a:avLst/>
        </a:prstGeom>
        <a:solidFill>
          <a:schemeClr val="accent5">
            <a:lumMod val="75000"/>
          </a:schemeClr>
        </a:solidFill>
        <a:ln>
          <a:noFill/>
        </a:ln>
        <a:effectLst/>
      </dsp:spPr>
      <dsp:style>
        <a:lnRef idx="0">
          <a:scrgbClr r="0" g="0" b="0"/>
        </a:lnRef>
        <a:fillRef idx="1">
          <a:scrgbClr r="0" g="0" b="0"/>
        </a:fillRef>
        <a:effectRef idx="0">
          <a:scrgbClr r="0" g="0" b="0"/>
        </a:effectRef>
        <a:fontRef idx="minor"/>
      </dsp:style>
    </dsp:sp>
    <dsp:sp modelId="{0B56D768-6237-5341-B5AE-8B158BB22031}">
      <dsp:nvSpPr>
        <dsp:cNvPr id="0" name=""/>
        <dsp:cNvSpPr/>
      </dsp:nvSpPr>
      <dsp:spPr>
        <a:xfrm>
          <a:off x="0" y="1261"/>
          <a:ext cx="2594626" cy="907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v-LV" sz="2000" b="1" kern="1200" dirty="0">
              <a:latin typeface="Roboto Condensed" panose="02000000000000000000" pitchFamily="2" charset="0"/>
              <a:ea typeface="Roboto Condensed" panose="02000000000000000000" pitchFamily="2" charset="0"/>
            </a:rPr>
            <a:t>05</a:t>
          </a:r>
          <a:r>
            <a:rPr lang="en-US" sz="2000" b="1" kern="1200" dirty="0">
              <a:latin typeface="Roboto Condensed" panose="02000000000000000000" pitchFamily="2" charset="0"/>
              <a:ea typeface="Roboto Condensed" panose="02000000000000000000" pitchFamily="2" charset="0"/>
            </a:rPr>
            <a:t>.0</a:t>
          </a:r>
          <a:r>
            <a:rPr lang="lv-LV" sz="2000" b="1" kern="1200" dirty="0">
              <a:latin typeface="Roboto Condensed" panose="02000000000000000000" pitchFamily="2" charset="0"/>
              <a:ea typeface="Roboto Condensed" panose="02000000000000000000" pitchFamily="2" charset="0"/>
            </a:rPr>
            <a:t>9</a:t>
          </a:r>
          <a:r>
            <a:rPr lang="en-US" sz="2000" b="1" kern="1200" dirty="0">
              <a:latin typeface="Roboto Condensed" panose="02000000000000000000" pitchFamily="2" charset="0"/>
              <a:ea typeface="Roboto Condensed" panose="02000000000000000000" pitchFamily="2" charset="0"/>
            </a:rPr>
            <a:t>.2023. </a:t>
          </a:r>
        </a:p>
        <a:p>
          <a:pPr marL="0" lvl="0" indent="0" algn="ctr" defTabSz="889000">
            <a:lnSpc>
              <a:spcPct val="90000"/>
            </a:lnSpc>
            <a:spcBef>
              <a:spcPct val="0"/>
            </a:spcBef>
            <a:spcAft>
              <a:spcPct val="35000"/>
            </a:spcAft>
            <a:buNone/>
          </a:pPr>
          <a:r>
            <a:rPr lang="en-US" sz="2000" kern="1200" dirty="0">
              <a:latin typeface="Roboto Condensed" panose="02000000000000000000" pitchFamily="2" charset="0"/>
              <a:ea typeface="Roboto Condensed" panose="02000000000000000000" pitchFamily="2" charset="0"/>
            </a:rPr>
            <a:t>(</a:t>
          </a:r>
          <a:r>
            <a:rPr lang="lv-LV" sz="2000" kern="1200" dirty="0">
              <a:latin typeface="Roboto Condensed" panose="02000000000000000000" pitchFamily="2" charset="0"/>
              <a:ea typeface="Roboto Condensed" panose="02000000000000000000" pitchFamily="2" charset="0"/>
            </a:rPr>
            <a:t>16 </a:t>
          </a:r>
          <a:r>
            <a:rPr lang="en-US" sz="2000" kern="1200" dirty="0" err="1">
              <a:latin typeface="Roboto Condensed" panose="02000000000000000000" pitchFamily="2" charset="0"/>
              <a:ea typeface="Roboto Condensed" panose="02000000000000000000" pitchFamily="2" charset="0"/>
            </a:rPr>
            <a:t>konkurs</a:t>
          </a:r>
          <a:r>
            <a:rPr lang="lv-LV" sz="2000" kern="1200" dirty="0">
              <a:latin typeface="Roboto Condensed" panose="02000000000000000000" pitchFamily="2" charset="0"/>
              <a:ea typeface="Roboto Condensed" panose="02000000000000000000" pitchFamily="2" charset="0"/>
            </a:rPr>
            <a:t>i</a:t>
          </a:r>
          <a:r>
            <a:rPr lang="en-US" sz="2000" kern="1200" dirty="0">
              <a:latin typeface="Roboto Condensed" panose="02000000000000000000" pitchFamily="2" charset="0"/>
              <a:ea typeface="Roboto Condensed" panose="02000000000000000000" pitchFamily="2" charset="0"/>
            </a:rPr>
            <a:t>)</a:t>
          </a:r>
        </a:p>
      </dsp:txBody>
      <dsp:txXfrm>
        <a:off x="0" y="1261"/>
        <a:ext cx="2594626" cy="907403"/>
      </dsp:txXfrm>
    </dsp:sp>
    <dsp:sp modelId="{47608A2C-B7D0-5744-A439-218F3A1D742F}">
      <dsp:nvSpPr>
        <dsp:cNvPr id="0" name=""/>
        <dsp:cNvSpPr/>
      </dsp:nvSpPr>
      <dsp:spPr>
        <a:xfrm>
          <a:off x="1188513" y="1135739"/>
          <a:ext cx="226850" cy="226850"/>
        </a:xfrm>
        <a:prstGeom prst="ellipse">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AB00E1-3750-4DAD-B5B5-E33A2D8F4305}">
      <dsp:nvSpPr>
        <dsp:cNvPr id="0" name=""/>
        <dsp:cNvSpPr/>
      </dsp:nvSpPr>
      <dsp:spPr>
        <a:xfrm>
          <a:off x="5515473" y="31740"/>
          <a:ext cx="2594626" cy="907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v-LV" sz="2000" b="1" kern="1200" dirty="0">
              <a:latin typeface="Roboto Condensed" panose="02000000000000000000" pitchFamily="2" charset="0"/>
              <a:ea typeface="Roboto Condensed" panose="02000000000000000000" pitchFamily="2" charset="0"/>
            </a:rPr>
            <a:t>16.01.</a:t>
          </a:r>
          <a:r>
            <a:rPr lang="en-US" sz="2000" b="1" kern="1200" dirty="0">
              <a:latin typeface="Roboto Condensed" panose="02000000000000000000" pitchFamily="2" charset="0"/>
              <a:ea typeface="Roboto Condensed" panose="02000000000000000000" pitchFamily="2" charset="0"/>
            </a:rPr>
            <a:t>2024</a:t>
          </a:r>
          <a:r>
            <a:rPr lang="lv-LV" sz="2000" b="1" kern="1200" dirty="0">
              <a:latin typeface="Roboto Condensed" panose="02000000000000000000" pitchFamily="2" charset="0"/>
              <a:ea typeface="Roboto Condensed" panose="02000000000000000000" pitchFamily="2" charset="0"/>
            </a:rPr>
            <a:t>.</a:t>
          </a:r>
          <a:endParaRPr lang="en-US" sz="2000" b="1" kern="1200" dirty="0">
            <a:latin typeface="Roboto Condensed" panose="02000000000000000000" pitchFamily="2" charset="0"/>
            <a:ea typeface="Roboto Condensed" panose="02000000000000000000" pitchFamily="2" charset="0"/>
          </a:endParaRPr>
        </a:p>
        <a:p>
          <a:pPr marL="0" lvl="0" indent="0" algn="ctr" defTabSz="889000">
            <a:lnSpc>
              <a:spcPct val="90000"/>
            </a:lnSpc>
            <a:spcBef>
              <a:spcPct val="0"/>
            </a:spcBef>
            <a:spcAft>
              <a:spcPct val="35000"/>
            </a:spcAft>
            <a:buNone/>
          </a:pPr>
          <a:r>
            <a:rPr lang="en-US" sz="2000" kern="1200" dirty="0">
              <a:latin typeface="Roboto Condensed" panose="02000000000000000000" pitchFamily="2" charset="0"/>
              <a:ea typeface="Roboto Condensed" panose="02000000000000000000" pitchFamily="2" charset="0"/>
            </a:rPr>
            <a:t>(</a:t>
          </a:r>
          <a:r>
            <a:rPr lang="lv-LV" sz="2000" kern="1200" dirty="0">
              <a:latin typeface="Roboto Condensed" panose="02000000000000000000" pitchFamily="2" charset="0"/>
              <a:ea typeface="Roboto Condensed" panose="02000000000000000000" pitchFamily="2" charset="0"/>
            </a:rPr>
            <a:t>17</a:t>
          </a:r>
          <a:r>
            <a:rPr lang="en-US" sz="2000" kern="1200" dirty="0">
              <a:latin typeface="Roboto Condensed" panose="02000000000000000000" pitchFamily="2" charset="0"/>
              <a:ea typeface="Roboto Condensed" panose="02000000000000000000" pitchFamily="2" charset="0"/>
            </a:rPr>
            <a:t> konkursi)</a:t>
          </a:r>
        </a:p>
      </dsp:txBody>
      <dsp:txXfrm>
        <a:off x="5515473" y="31740"/>
        <a:ext cx="2594626" cy="907403"/>
      </dsp:txXfrm>
    </dsp:sp>
    <dsp:sp modelId="{50FC31B8-8482-4D2E-9A90-ED01DEE093BE}">
      <dsp:nvSpPr>
        <dsp:cNvPr id="0" name=""/>
        <dsp:cNvSpPr/>
      </dsp:nvSpPr>
      <dsp:spPr>
        <a:xfrm>
          <a:off x="3984760" y="1121427"/>
          <a:ext cx="226850" cy="226850"/>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AA3954-86C6-485C-8496-E1C702049549}">
      <dsp:nvSpPr>
        <dsp:cNvPr id="0" name=""/>
        <dsp:cNvSpPr/>
      </dsp:nvSpPr>
      <dsp:spPr>
        <a:xfrm>
          <a:off x="8407495" y="10453"/>
          <a:ext cx="2594626" cy="907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v-LV" sz="2000" b="1" kern="1200" dirty="0">
              <a:latin typeface="Roboto Condensed" panose="02000000000000000000" pitchFamily="2" charset="0"/>
              <a:ea typeface="Roboto Condensed" panose="02000000000000000000" pitchFamily="2" charset="0"/>
            </a:rPr>
            <a:t>05</a:t>
          </a:r>
          <a:r>
            <a:rPr lang="en-US" sz="2000" b="1" kern="1200" dirty="0">
              <a:latin typeface="Roboto Condensed" panose="02000000000000000000" pitchFamily="2" charset="0"/>
              <a:ea typeface="Roboto Condensed" panose="02000000000000000000" pitchFamily="2" charset="0"/>
            </a:rPr>
            <a:t>.0</a:t>
          </a:r>
          <a:r>
            <a:rPr lang="lv-LV" sz="2000" b="1" kern="1200" dirty="0">
              <a:latin typeface="Roboto Condensed" panose="02000000000000000000" pitchFamily="2" charset="0"/>
              <a:ea typeface="Roboto Condensed" panose="02000000000000000000" pitchFamily="2" charset="0"/>
            </a:rPr>
            <a:t>9</a:t>
          </a:r>
          <a:r>
            <a:rPr lang="en-US" sz="2000" b="1" kern="1200" dirty="0">
              <a:latin typeface="Roboto Condensed" panose="02000000000000000000" pitchFamily="2" charset="0"/>
              <a:ea typeface="Roboto Condensed" panose="02000000000000000000" pitchFamily="2" charset="0"/>
            </a:rPr>
            <a:t>.202</a:t>
          </a:r>
          <a:r>
            <a:rPr lang="lv-LV" sz="2000" b="1" kern="1200" dirty="0">
              <a:latin typeface="Roboto Condensed" panose="02000000000000000000" pitchFamily="2" charset="0"/>
              <a:ea typeface="Roboto Condensed" panose="02000000000000000000" pitchFamily="2" charset="0"/>
            </a:rPr>
            <a:t>4</a:t>
          </a:r>
          <a:r>
            <a:rPr lang="en-US" sz="2000" b="1" kern="1200" dirty="0">
              <a:latin typeface="Roboto Condensed" panose="02000000000000000000" pitchFamily="2" charset="0"/>
              <a:ea typeface="Roboto Condensed" panose="02000000000000000000" pitchFamily="2" charset="0"/>
            </a:rPr>
            <a:t>. </a:t>
          </a:r>
        </a:p>
        <a:p>
          <a:pPr marL="0" lvl="0" indent="0" algn="ctr" defTabSz="889000">
            <a:lnSpc>
              <a:spcPct val="90000"/>
            </a:lnSpc>
            <a:spcBef>
              <a:spcPct val="0"/>
            </a:spcBef>
            <a:spcAft>
              <a:spcPct val="35000"/>
            </a:spcAft>
            <a:buNone/>
          </a:pPr>
          <a:r>
            <a:rPr lang="en-US" sz="2000" kern="1200" dirty="0">
              <a:latin typeface="Roboto Condensed" panose="02000000000000000000" pitchFamily="2" charset="0"/>
              <a:ea typeface="Roboto Condensed" panose="02000000000000000000" pitchFamily="2" charset="0"/>
            </a:rPr>
            <a:t>(</a:t>
          </a:r>
          <a:r>
            <a:rPr lang="lv-LV" sz="2000" kern="1200" dirty="0">
              <a:latin typeface="Roboto Condensed" panose="02000000000000000000" pitchFamily="2" charset="0"/>
              <a:ea typeface="Roboto Condensed" panose="02000000000000000000" pitchFamily="2" charset="0"/>
            </a:rPr>
            <a:t>12 </a:t>
          </a:r>
          <a:r>
            <a:rPr lang="en-US" sz="2000" kern="1200" dirty="0" err="1">
              <a:latin typeface="Roboto Condensed" panose="02000000000000000000" pitchFamily="2" charset="0"/>
              <a:ea typeface="Roboto Condensed" panose="02000000000000000000" pitchFamily="2" charset="0"/>
            </a:rPr>
            <a:t>konkurs</a:t>
          </a:r>
          <a:r>
            <a:rPr lang="lv-LV" sz="2000" kern="1200" dirty="0">
              <a:latin typeface="Roboto Condensed" panose="02000000000000000000" pitchFamily="2" charset="0"/>
              <a:ea typeface="Roboto Condensed" panose="02000000000000000000" pitchFamily="2" charset="0"/>
            </a:rPr>
            <a:t>i</a:t>
          </a:r>
          <a:r>
            <a:rPr lang="en-US" sz="2000" kern="1200" dirty="0">
              <a:latin typeface="Roboto Condensed" panose="02000000000000000000" pitchFamily="2" charset="0"/>
              <a:ea typeface="Roboto Condensed" panose="02000000000000000000" pitchFamily="2" charset="0"/>
            </a:rPr>
            <a:t>)</a:t>
          </a:r>
        </a:p>
      </dsp:txBody>
      <dsp:txXfrm>
        <a:off x="8407495" y="10453"/>
        <a:ext cx="2594626" cy="907403"/>
      </dsp:txXfrm>
    </dsp:sp>
    <dsp:sp modelId="{4E6FCD70-6425-49A5-9B19-CD9951521634}">
      <dsp:nvSpPr>
        <dsp:cNvPr id="0" name=""/>
        <dsp:cNvSpPr/>
      </dsp:nvSpPr>
      <dsp:spPr>
        <a:xfrm>
          <a:off x="6709118" y="1121427"/>
          <a:ext cx="226850" cy="226850"/>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1EFFB7-F77F-4139-AF55-4660E7018E29}">
      <dsp:nvSpPr>
        <dsp:cNvPr id="0" name=""/>
        <dsp:cNvSpPr/>
      </dsp:nvSpPr>
      <dsp:spPr>
        <a:xfrm>
          <a:off x="2842177" y="0"/>
          <a:ext cx="2594626" cy="907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v-LV" sz="2000" b="1" kern="1200" dirty="0">
              <a:latin typeface="Roboto Condensed" panose="02000000000000000000" pitchFamily="2" charset="0"/>
              <a:ea typeface="Roboto Condensed" panose="02000000000000000000" pitchFamily="2" charset="0"/>
            </a:rPr>
            <a:t>10</a:t>
          </a:r>
          <a:r>
            <a:rPr lang="en-US" sz="2000" b="1" kern="1200" dirty="0">
              <a:latin typeface="Roboto Condensed" panose="02000000000000000000" pitchFamily="2" charset="0"/>
              <a:ea typeface="Roboto Condensed" panose="02000000000000000000" pitchFamily="2" charset="0"/>
            </a:rPr>
            <a:t>.</a:t>
          </a:r>
          <a:r>
            <a:rPr lang="lv-LV" sz="2000" b="1" kern="1200" dirty="0">
              <a:latin typeface="Roboto Condensed" panose="02000000000000000000" pitchFamily="2" charset="0"/>
              <a:ea typeface="Roboto Condensed" panose="02000000000000000000" pitchFamily="2" charset="0"/>
            </a:rPr>
            <a:t>10</a:t>
          </a:r>
          <a:r>
            <a:rPr lang="en-US" sz="2000" b="1" kern="1200" dirty="0">
              <a:latin typeface="Roboto Condensed" panose="02000000000000000000" pitchFamily="2" charset="0"/>
              <a:ea typeface="Roboto Condensed" panose="02000000000000000000" pitchFamily="2" charset="0"/>
            </a:rPr>
            <a:t>.202</a:t>
          </a:r>
          <a:r>
            <a:rPr lang="lv-LV" sz="2000" b="1" kern="1200" dirty="0">
              <a:latin typeface="Roboto Condensed" panose="02000000000000000000" pitchFamily="2" charset="0"/>
              <a:ea typeface="Roboto Condensed" panose="02000000000000000000" pitchFamily="2" charset="0"/>
            </a:rPr>
            <a:t>3</a:t>
          </a:r>
          <a:r>
            <a:rPr lang="en-US" sz="2000" b="1" kern="1200" dirty="0">
              <a:latin typeface="Roboto Condensed" panose="02000000000000000000" pitchFamily="2" charset="0"/>
              <a:ea typeface="Roboto Condensed" panose="02000000000000000000" pitchFamily="2" charset="0"/>
            </a:rPr>
            <a:t>. </a:t>
          </a:r>
        </a:p>
        <a:p>
          <a:pPr marL="0" lvl="0" indent="0" algn="ctr" defTabSz="889000">
            <a:lnSpc>
              <a:spcPct val="90000"/>
            </a:lnSpc>
            <a:spcBef>
              <a:spcPct val="0"/>
            </a:spcBef>
            <a:spcAft>
              <a:spcPct val="35000"/>
            </a:spcAft>
            <a:buNone/>
          </a:pPr>
          <a:r>
            <a:rPr lang="en-US" sz="2000" kern="1200" dirty="0">
              <a:latin typeface="Roboto Condensed" panose="02000000000000000000" pitchFamily="2" charset="0"/>
              <a:ea typeface="Roboto Condensed" panose="02000000000000000000" pitchFamily="2" charset="0"/>
            </a:rPr>
            <a:t>(</a:t>
          </a:r>
          <a:r>
            <a:rPr lang="lv-LV" sz="2000" kern="1200" dirty="0">
              <a:latin typeface="Roboto Condensed" panose="02000000000000000000" pitchFamily="2" charset="0"/>
              <a:ea typeface="Roboto Condensed" panose="02000000000000000000" pitchFamily="2" charset="0"/>
            </a:rPr>
            <a:t>6 </a:t>
          </a:r>
          <a:r>
            <a:rPr lang="en-US" sz="2000" kern="1200" dirty="0" err="1">
              <a:latin typeface="Roboto Condensed" panose="02000000000000000000" pitchFamily="2" charset="0"/>
              <a:ea typeface="Roboto Condensed" panose="02000000000000000000" pitchFamily="2" charset="0"/>
            </a:rPr>
            <a:t>konkurs</a:t>
          </a:r>
          <a:r>
            <a:rPr lang="lv-LV" sz="2000" kern="1200" dirty="0">
              <a:latin typeface="Roboto Condensed" panose="02000000000000000000" pitchFamily="2" charset="0"/>
              <a:ea typeface="Roboto Condensed" panose="02000000000000000000" pitchFamily="2" charset="0"/>
            </a:rPr>
            <a:t>i</a:t>
          </a:r>
          <a:r>
            <a:rPr lang="en-US" sz="2000" kern="1200" dirty="0">
              <a:latin typeface="Roboto Condensed" panose="02000000000000000000" pitchFamily="2" charset="0"/>
              <a:ea typeface="Roboto Condensed" panose="02000000000000000000" pitchFamily="2" charset="0"/>
            </a:rPr>
            <a:t>)</a:t>
          </a:r>
        </a:p>
      </dsp:txBody>
      <dsp:txXfrm>
        <a:off x="2842177" y="0"/>
        <a:ext cx="2594626" cy="907403"/>
      </dsp:txXfrm>
    </dsp:sp>
    <dsp:sp modelId="{860E684E-AD5F-4F59-A12C-63C9E057D446}">
      <dsp:nvSpPr>
        <dsp:cNvPr id="0" name=""/>
        <dsp:cNvSpPr/>
      </dsp:nvSpPr>
      <dsp:spPr>
        <a:xfrm>
          <a:off x="9646835" y="1121427"/>
          <a:ext cx="226850" cy="226850"/>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900A6-3B14-6B4F-BF31-0EF46C874812}">
      <dsp:nvSpPr>
        <dsp:cNvPr id="0" name=""/>
        <dsp:cNvSpPr/>
      </dsp:nvSpPr>
      <dsp:spPr>
        <a:xfrm>
          <a:off x="0" y="777507"/>
          <a:ext cx="11937999" cy="791863"/>
        </a:xfrm>
        <a:prstGeom prst="notchedRightArrow">
          <a:avLst/>
        </a:prstGeom>
        <a:solidFill>
          <a:schemeClr val="accent5">
            <a:lumMod val="75000"/>
          </a:schemeClr>
        </a:solidFill>
        <a:ln>
          <a:noFill/>
        </a:ln>
        <a:effectLst/>
      </dsp:spPr>
      <dsp:style>
        <a:lnRef idx="0">
          <a:scrgbClr r="0" g="0" b="0"/>
        </a:lnRef>
        <a:fillRef idx="1">
          <a:scrgbClr r="0" g="0" b="0"/>
        </a:fillRef>
        <a:effectRef idx="0">
          <a:scrgbClr r="0" g="0" b="0"/>
        </a:effectRef>
        <a:fontRef idx="minor"/>
      </dsp:style>
    </dsp:sp>
    <dsp:sp modelId="{3B889FD0-2848-4E73-8F86-C287378C5C37}">
      <dsp:nvSpPr>
        <dsp:cNvPr id="0" name=""/>
        <dsp:cNvSpPr/>
      </dsp:nvSpPr>
      <dsp:spPr>
        <a:xfrm>
          <a:off x="0" y="0"/>
          <a:ext cx="10744200" cy="791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v-LV" sz="2000" b="1"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05</a:t>
          </a:r>
          <a:r>
            <a:rPr lang="en-US" sz="2000" b="1"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.0</a:t>
          </a:r>
          <a:r>
            <a:rPr lang="lv-LV" sz="2000" b="1"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9</a:t>
          </a:r>
          <a:r>
            <a:rPr lang="en-US" sz="2000" b="1"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.202</a:t>
          </a:r>
          <a:r>
            <a:rPr lang="lv-LV" sz="2000" b="1"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3</a:t>
          </a:r>
          <a:r>
            <a:rPr lang="en-US" sz="2000" b="1"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a:t>
          </a:r>
        </a:p>
        <a:p>
          <a:pPr marL="0" lvl="0" indent="0" algn="ctr" defTabSz="889000">
            <a:lnSpc>
              <a:spcPct val="90000"/>
            </a:lnSpc>
            <a:spcBef>
              <a:spcPct val="0"/>
            </a:spcBef>
            <a:spcAft>
              <a:spcPct val="35000"/>
            </a:spcAft>
            <a:buNone/>
          </a:pPr>
          <a:r>
            <a:rPr lang="en-US" sz="2000" b="0"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a:t>
          </a:r>
          <a:r>
            <a:rPr lang="lv-LV" sz="2000" b="0"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13</a:t>
          </a:r>
          <a:r>
            <a:rPr lang="en-US" sz="2000" b="0" kern="1200" dirty="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rPr>
            <a:t> konkursi)</a:t>
          </a:r>
        </a:p>
      </dsp:txBody>
      <dsp:txXfrm>
        <a:off x="0" y="0"/>
        <a:ext cx="10744200" cy="791863"/>
      </dsp:txXfrm>
    </dsp:sp>
    <dsp:sp modelId="{446118FB-42E2-45E4-A07B-046FF0FF85FD}">
      <dsp:nvSpPr>
        <dsp:cNvPr id="0" name=""/>
        <dsp:cNvSpPr/>
      </dsp:nvSpPr>
      <dsp:spPr>
        <a:xfrm>
          <a:off x="5293436" y="1039435"/>
          <a:ext cx="197965" cy="197965"/>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900A6-3B14-6B4F-BF31-0EF46C874812}">
      <dsp:nvSpPr>
        <dsp:cNvPr id="0" name=""/>
        <dsp:cNvSpPr/>
      </dsp:nvSpPr>
      <dsp:spPr>
        <a:xfrm>
          <a:off x="0" y="789477"/>
          <a:ext cx="11976099" cy="907403"/>
        </a:xfrm>
        <a:prstGeom prst="notchedRightArrow">
          <a:avLst/>
        </a:prstGeom>
        <a:solidFill>
          <a:schemeClr val="accent5">
            <a:lumMod val="75000"/>
          </a:schemeClr>
        </a:solidFill>
        <a:ln>
          <a:noFill/>
        </a:ln>
        <a:effectLst/>
      </dsp:spPr>
      <dsp:style>
        <a:lnRef idx="0">
          <a:scrgbClr r="0" g="0" b="0"/>
        </a:lnRef>
        <a:fillRef idx="1">
          <a:scrgbClr r="0" g="0" b="0"/>
        </a:fillRef>
        <a:effectRef idx="0">
          <a:scrgbClr r="0" g="0" b="0"/>
        </a:effectRef>
        <a:fontRef idx="minor"/>
      </dsp:style>
    </dsp:sp>
    <dsp:sp modelId="{633DC532-EEF1-45AD-A247-68DD967F844D}">
      <dsp:nvSpPr>
        <dsp:cNvPr id="0" name=""/>
        <dsp:cNvSpPr/>
      </dsp:nvSpPr>
      <dsp:spPr>
        <a:xfrm>
          <a:off x="3127105" y="0"/>
          <a:ext cx="2489980" cy="907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v-LV" sz="2000" b="1" kern="1200" dirty="0">
              <a:latin typeface="Roboto Condensed" panose="02000000000000000000" pitchFamily="2" charset="0"/>
              <a:ea typeface="Roboto Condensed" panose="02000000000000000000" pitchFamily="2" charset="0"/>
            </a:rPr>
            <a:t>20.04.</a:t>
          </a:r>
          <a:r>
            <a:rPr lang="en-US" sz="2000" b="1" kern="1200" dirty="0">
              <a:latin typeface="Roboto Condensed" panose="02000000000000000000" pitchFamily="2" charset="0"/>
              <a:ea typeface="Roboto Condensed" panose="02000000000000000000" pitchFamily="2" charset="0"/>
            </a:rPr>
            <a:t>202</a:t>
          </a:r>
          <a:r>
            <a:rPr lang="lv-LV" sz="2000" b="1" kern="1200" dirty="0">
              <a:latin typeface="Roboto Condensed" panose="02000000000000000000" pitchFamily="2" charset="0"/>
              <a:ea typeface="Roboto Condensed" panose="02000000000000000000" pitchFamily="2" charset="0"/>
            </a:rPr>
            <a:t>3.</a:t>
          </a:r>
          <a:endParaRPr lang="en-US" sz="2000" b="1" kern="1200" dirty="0">
            <a:latin typeface="Roboto Condensed" panose="02000000000000000000" pitchFamily="2" charset="0"/>
            <a:ea typeface="Roboto Condensed" panose="02000000000000000000" pitchFamily="2" charset="0"/>
          </a:endParaRPr>
        </a:p>
        <a:p>
          <a:pPr marL="0" lvl="0" indent="0" algn="ctr" defTabSz="889000">
            <a:lnSpc>
              <a:spcPct val="90000"/>
            </a:lnSpc>
            <a:spcBef>
              <a:spcPct val="0"/>
            </a:spcBef>
            <a:spcAft>
              <a:spcPct val="35000"/>
            </a:spcAft>
            <a:buNone/>
          </a:pPr>
          <a:r>
            <a:rPr lang="en-US" sz="2000" kern="1200" dirty="0">
              <a:latin typeface="Roboto Condensed" panose="02000000000000000000" pitchFamily="2" charset="0"/>
              <a:ea typeface="Roboto Condensed" panose="02000000000000000000" pitchFamily="2" charset="0"/>
            </a:rPr>
            <a:t>(</a:t>
          </a:r>
          <a:r>
            <a:rPr lang="lv-LV" sz="2000" kern="1200" dirty="0">
              <a:latin typeface="Roboto Condensed" panose="02000000000000000000" pitchFamily="2" charset="0"/>
              <a:ea typeface="Roboto Condensed" panose="02000000000000000000" pitchFamily="2" charset="0"/>
            </a:rPr>
            <a:t>19</a:t>
          </a:r>
          <a:r>
            <a:rPr lang="en-US" sz="2000" kern="1200" dirty="0">
              <a:latin typeface="Roboto Condensed" panose="02000000000000000000" pitchFamily="2" charset="0"/>
              <a:ea typeface="Roboto Condensed" panose="02000000000000000000" pitchFamily="2" charset="0"/>
            </a:rPr>
            <a:t> konkursi)</a:t>
          </a:r>
        </a:p>
      </dsp:txBody>
      <dsp:txXfrm>
        <a:off x="3127105" y="0"/>
        <a:ext cx="2489980" cy="907403"/>
      </dsp:txXfrm>
    </dsp:sp>
    <dsp:sp modelId="{F7FD1383-52AE-4698-96F7-0942D4308404}">
      <dsp:nvSpPr>
        <dsp:cNvPr id="0" name=""/>
        <dsp:cNvSpPr/>
      </dsp:nvSpPr>
      <dsp:spPr>
        <a:xfrm>
          <a:off x="4263059" y="1138977"/>
          <a:ext cx="226850" cy="226850"/>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DC2DF4-FB3E-48D4-AF4D-B24C2B441114}">
      <dsp:nvSpPr>
        <dsp:cNvPr id="0" name=""/>
        <dsp:cNvSpPr/>
      </dsp:nvSpPr>
      <dsp:spPr>
        <a:xfrm>
          <a:off x="6507577" y="18846"/>
          <a:ext cx="3478317" cy="907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v-LV" sz="2000" b="1" kern="1200" dirty="0">
              <a:latin typeface="Roboto Condensed" panose="02000000000000000000" pitchFamily="2" charset="0"/>
              <a:ea typeface="Roboto Condensed" panose="02000000000000000000" pitchFamily="2" charset="0"/>
            </a:rPr>
            <a:t>18.04.</a:t>
          </a:r>
          <a:r>
            <a:rPr lang="en-US" sz="2000" b="1" kern="1200" dirty="0">
              <a:latin typeface="Roboto Condensed" panose="02000000000000000000" pitchFamily="2" charset="0"/>
              <a:ea typeface="Roboto Condensed" panose="02000000000000000000" pitchFamily="2" charset="0"/>
            </a:rPr>
            <a:t>2024</a:t>
          </a:r>
          <a:r>
            <a:rPr lang="lv-LV" sz="2000" b="1" kern="1200" dirty="0">
              <a:latin typeface="Roboto Condensed" panose="02000000000000000000" pitchFamily="2" charset="0"/>
              <a:ea typeface="Roboto Condensed" panose="02000000000000000000" pitchFamily="2" charset="0"/>
            </a:rPr>
            <a:t>.</a:t>
          </a:r>
          <a:endParaRPr lang="en-US" sz="2000" b="1" kern="1200" dirty="0">
            <a:latin typeface="Roboto Condensed" panose="02000000000000000000" pitchFamily="2" charset="0"/>
            <a:ea typeface="Roboto Condensed" panose="02000000000000000000" pitchFamily="2" charset="0"/>
          </a:endParaRPr>
        </a:p>
        <a:p>
          <a:pPr marL="0" lvl="0" indent="0" algn="ctr" defTabSz="889000">
            <a:lnSpc>
              <a:spcPct val="90000"/>
            </a:lnSpc>
            <a:spcBef>
              <a:spcPct val="0"/>
            </a:spcBef>
            <a:spcAft>
              <a:spcPct val="35000"/>
            </a:spcAft>
            <a:buNone/>
          </a:pPr>
          <a:r>
            <a:rPr lang="en-US" sz="2000" kern="1200" dirty="0">
              <a:latin typeface="Roboto Condensed" panose="02000000000000000000" pitchFamily="2" charset="0"/>
              <a:ea typeface="Roboto Condensed" panose="02000000000000000000" pitchFamily="2" charset="0"/>
            </a:rPr>
            <a:t>(</a:t>
          </a:r>
          <a:r>
            <a:rPr lang="lv-LV" sz="2000" kern="1200" dirty="0">
              <a:latin typeface="Roboto Condensed" panose="02000000000000000000" pitchFamily="2" charset="0"/>
              <a:ea typeface="Roboto Condensed" panose="02000000000000000000" pitchFamily="2" charset="0"/>
            </a:rPr>
            <a:t>18</a:t>
          </a:r>
          <a:r>
            <a:rPr lang="en-US" sz="2000" kern="1200" dirty="0">
              <a:latin typeface="Roboto Condensed" panose="02000000000000000000" pitchFamily="2" charset="0"/>
              <a:ea typeface="Roboto Condensed" panose="02000000000000000000" pitchFamily="2" charset="0"/>
            </a:rPr>
            <a:t> konkursi)</a:t>
          </a:r>
        </a:p>
      </dsp:txBody>
      <dsp:txXfrm>
        <a:off x="6507577" y="18846"/>
        <a:ext cx="3478317" cy="907403"/>
      </dsp:txXfrm>
    </dsp:sp>
    <dsp:sp modelId="{6DE925FF-7AFA-492E-9D37-BC078AF595FA}">
      <dsp:nvSpPr>
        <dsp:cNvPr id="0" name=""/>
        <dsp:cNvSpPr/>
      </dsp:nvSpPr>
      <dsp:spPr>
        <a:xfrm>
          <a:off x="8076736" y="1127800"/>
          <a:ext cx="226850" cy="226850"/>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9F8B9-3009-42CE-8C8C-98784FD0EF35}">
      <dsp:nvSpPr>
        <dsp:cNvPr id="0" name=""/>
        <dsp:cNvSpPr/>
      </dsp:nvSpPr>
      <dsp:spPr>
        <a:xfrm>
          <a:off x="3953" y="128134"/>
          <a:ext cx="2377306" cy="950922"/>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lv-LV" sz="1900" b="1" kern="1200" dirty="0"/>
            <a:t>Publisks dokuments</a:t>
          </a:r>
          <a:endParaRPr lang="en-GB" sz="1900" b="1" kern="1200" dirty="0"/>
        </a:p>
      </dsp:txBody>
      <dsp:txXfrm>
        <a:off x="3953" y="128134"/>
        <a:ext cx="2377306" cy="950922"/>
      </dsp:txXfrm>
    </dsp:sp>
    <dsp:sp modelId="{0BEE01AE-0909-4A6F-AA8D-D33650A93B74}">
      <dsp:nvSpPr>
        <dsp:cNvPr id="0" name=""/>
        <dsp:cNvSpPr/>
      </dsp:nvSpPr>
      <dsp:spPr>
        <a:xfrm>
          <a:off x="3953" y="1079056"/>
          <a:ext cx="2377306" cy="2826149"/>
        </a:xfrm>
        <a:prstGeom prst="rect">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14000"/>
            </a:lnSpc>
            <a:spcBef>
              <a:spcPct val="0"/>
            </a:spcBef>
            <a:spcAft>
              <a:spcPct val="15000"/>
            </a:spcAft>
            <a:buFont typeface="Arial" panose="020B0604020202020204" pitchFamily="34" charset="0"/>
            <a:buChar char="•"/>
          </a:pPr>
          <a:r>
            <a:rPr lang="lv-LV" sz="1600" kern="1200" dirty="0">
              <a:solidFill>
                <a:schemeClr val="tx1"/>
              </a:solidFill>
            </a:rPr>
            <a:t>Formāls dokuments, ko parakstījusi vadība</a:t>
          </a:r>
          <a:endParaRPr lang="en-GB" sz="1800" kern="1200" dirty="0">
            <a:solidFill>
              <a:schemeClr val="tx1"/>
            </a:solidFill>
          </a:endParaRPr>
        </a:p>
        <a:p>
          <a:pPr marL="171450" lvl="1" indent="-171450" algn="l" defTabSz="711200">
            <a:lnSpc>
              <a:spcPct val="114000"/>
            </a:lnSpc>
            <a:spcBef>
              <a:spcPct val="0"/>
            </a:spcBef>
            <a:spcAft>
              <a:spcPct val="15000"/>
            </a:spcAft>
            <a:buFont typeface="Arial" panose="020B0604020202020204" pitchFamily="34" charset="0"/>
            <a:buChar char="•"/>
          </a:pPr>
          <a:r>
            <a:rPr lang="lv-LV" sz="1600" kern="1200" dirty="0">
              <a:solidFill>
                <a:schemeClr val="tx1"/>
              </a:solidFill>
            </a:rPr>
            <a:t>Publicēts organizācijas mājaslapā, kā arī plaši izplatīts organizācijas iekšienē  </a:t>
          </a:r>
          <a:endParaRPr lang="en-GB" sz="1600" kern="1200" dirty="0">
            <a:solidFill>
              <a:schemeClr val="tx1"/>
            </a:solidFill>
          </a:endParaRPr>
        </a:p>
        <a:p>
          <a:pPr marL="171450" lvl="1" indent="-171450" algn="l" defTabSz="800100">
            <a:lnSpc>
              <a:spcPct val="114000"/>
            </a:lnSpc>
            <a:spcBef>
              <a:spcPct val="0"/>
            </a:spcBef>
            <a:spcAft>
              <a:spcPct val="15000"/>
            </a:spcAft>
            <a:buFont typeface="Arial" panose="020B0604020202020204" pitchFamily="34" charset="0"/>
            <a:buChar char="•"/>
          </a:pPr>
          <a:endParaRPr lang="en-GB" sz="1800" kern="1200" dirty="0">
            <a:solidFill>
              <a:schemeClr val="tx1"/>
            </a:solidFill>
          </a:endParaRPr>
        </a:p>
        <a:p>
          <a:pPr marL="171450" lvl="1" indent="-171450" algn="l" defTabSz="800100">
            <a:lnSpc>
              <a:spcPct val="114000"/>
            </a:lnSpc>
            <a:spcBef>
              <a:spcPct val="0"/>
            </a:spcBef>
            <a:spcAft>
              <a:spcPct val="15000"/>
            </a:spcAft>
            <a:buFont typeface="Arial" panose="020B0604020202020204" pitchFamily="34" charset="0"/>
            <a:buChar char="•"/>
          </a:pPr>
          <a:endParaRPr lang="en-GB" sz="1800" kern="1200" dirty="0">
            <a:solidFill>
              <a:schemeClr val="tx1"/>
            </a:solidFill>
          </a:endParaRPr>
        </a:p>
      </dsp:txBody>
      <dsp:txXfrm>
        <a:off x="3953" y="1079056"/>
        <a:ext cx="2377306" cy="2826149"/>
      </dsp:txXfrm>
    </dsp:sp>
    <dsp:sp modelId="{6929B3F0-4ACD-4179-86F3-720083102979}">
      <dsp:nvSpPr>
        <dsp:cNvPr id="0" name=""/>
        <dsp:cNvSpPr/>
      </dsp:nvSpPr>
      <dsp:spPr>
        <a:xfrm>
          <a:off x="2714082" y="128134"/>
          <a:ext cx="2377306" cy="950922"/>
        </a:xfrm>
        <a:prstGeom prst="rect">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lv-LV" sz="1900" b="1" kern="1200" dirty="0"/>
            <a:t>Paredzēti</a:t>
          </a:r>
          <a:r>
            <a:rPr lang="lv-LV" sz="1900" b="1" kern="1200" baseline="0" dirty="0"/>
            <a:t> resursi</a:t>
          </a:r>
          <a:endParaRPr lang="en-GB" sz="1900" b="1" kern="1200" dirty="0"/>
        </a:p>
      </dsp:txBody>
      <dsp:txXfrm>
        <a:off x="2714082" y="128134"/>
        <a:ext cx="2377306" cy="950922"/>
      </dsp:txXfrm>
    </dsp:sp>
    <dsp:sp modelId="{0A4707DA-20B3-4F20-BB3B-AD61063477F7}">
      <dsp:nvSpPr>
        <dsp:cNvPr id="0" name=""/>
        <dsp:cNvSpPr/>
      </dsp:nvSpPr>
      <dsp:spPr>
        <a:xfrm>
          <a:off x="2714082" y="1079056"/>
          <a:ext cx="2377306" cy="2826149"/>
        </a:xfrm>
        <a:prstGeom prst="rect">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14000"/>
            </a:lnSpc>
            <a:spcBef>
              <a:spcPct val="0"/>
            </a:spcBef>
            <a:spcAft>
              <a:spcPct val="15000"/>
            </a:spcAft>
            <a:buClrTx/>
            <a:buFont typeface="Arial" panose="020B0604020202020204" pitchFamily="34" charset="0"/>
            <a:buChar char="•"/>
          </a:pPr>
          <a:r>
            <a:rPr lang="lv-LV" sz="1600" kern="1200" dirty="0"/>
            <a:t>Finansējums «</a:t>
          </a:r>
          <a:r>
            <a:rPr lang="lv-LV" sz="1600" kern="1200" dirty="0" err="1"/>
            <a:t>Equality</a:t>
          </a:r>
          <a:r>
            <a:rPr lang="lv-LV" sz="1600" kern="1200" dirty="0"/>
            <a:t> </a:t>
          </a:r>
          <a:r>
            <a:rPr lang="lv-LV" sz="1600" kern="1200" dirty="0" err="1"/>
            <a:t>Officer</a:t>
          </a:r>
          <a:r>
            <a:rPr lang="lv-LV" sz="1600" kern="1200" dirty="0"/>
            <a:t>» vai dzimuma līdztiesības komanda</a:t>
          </a:r>
          <a:endParaRPr lang="en-GB" sz="1600" kern="1200" dirty="0"/>
        </a:p>
        <a:p>
          <a:pPr marL="171450" lvl="1" indent="-171450" algn="l" defTabSz="711200">
            <a:lnSpc>
              <a:spcPct val="114000"/>
            </a:lnSpc>
            <a:spcBef>
              <a:spcPct val="0"/>
            </a:spcBef>
            <a:spcAft>
              <a:spcPct val="15000"/>
            </a:spcAft>
            <a:buClrTx/>
            <a:buFont typeface="Arial" panose="020B0604020202020204" pitchFamily="34" charset="0"/>
            <a:buChar char="•"/>
          </a:pPr>
          <a:r>
            <a:rPr lang="lv-LV" sz="1600" kern="1200" dirty="0"/>
            <a:t>Jau esošiem darbiniekiem (akadēmiskam personālam, pārvaldības, cilvēkresursu)</a:t>
          </a:r>
          <a:endParaRPr lang="en-GB" sz="1600" kern="1200" dirty="0"/>
        </a:p>
      </dsp:txBody>
      <dsp:txXfrm>
        <a:off x="2714082" y="1079056"/>
        <a:ext cx="2377306" cy="2826149"/>
      </dsp:txXfrm>
    </dsp:sp>
    <dsp:sp modelId="{2F086EBB-A7FF-4256-98C7-AC63FB136F71}">
      <dsp:nvSpPr>
        <dsp:cNvPr id="0" name=""/>
        <dsp:cNvSpPr/>
      </dsp:nvSpPr>
      <dsp:spPr>
        <a:xfrm>
          <a:off x="5424211" y="128134"/>
          <a:ext cx="2377306" cy="950922"/>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lv-LV" sz="1900" b="1" kern="1200" dirty="0"/>
            <a:t>Datu</a:t>
          </a:r>
          <a:r>
            <a:rPr lang="lv-LV" sz="1900" b="1" kern="1200" baseline="0" dirty="0"/>
            <a:t> ievākšana un uzraudzība</a:t>
          </a:r>
          <a:endParaRPr lang="en-GB" sz="1900" b="1" kern="1200" dirty="0"/>
        </a:p>
      </dsp:txBody>
      <dsp:txXfrm>
        <a:off x="5424211" y="128134"/>
        <a:ext cx="2377306" cy="950922"/>
      </dsp:txXfrm>
    </dsp:sp>
    <dsp:sp modelId="{10989BFF-7EAA-4E93-92FB-2293C295F9CE}">
      <dsp:nvSpPr>
        <dsp:cNvPr id="0" name=""/>
        <dsp:cNvSpPr/>
      </dsp:nvSpPr>
      <dsp:spPr>
        <a:xfrm>
          <a:off x="5424211" y="1079056"/>
          <a:ext cx="2377306" cy="2826149"/>
        </a:xfrm>
        <a:prstGeom prst="rect">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14000"/>
            </a:lnSpc>
            <a:spcBef>
              <a:spcPct val="0"/>
            </a:spcBef>
            <a:spcAft>
              <a:spcPct val="15000"/>
            </a:spcAft>
            <a:buFont typeface="Arial" panose="020B0604020202020204" pitchFamily="34" charset="0"/>
            <a:buChar char="•"/>
          </a:pPr>
          <a:r>
            <a:rPr lang="lv-LV" sz="1600" kern="1200" dirty="0">
              <a:solidFill>
                <a:srgbClr val="000000"/>
              </a:solidFill>
            </a:rPr>
            <a:t>Dzimuma</a:t>
          </a:r>
          <a:r>
            <a:rPr lang="lv-LV" sz="1600" kern="1200" baseline="0" dirty="0">
              <a:solidFill>
                <a:srgbClr val="000000"/>
              </a:solidFill>
            </a:rPr>
            <a:t> datu ievākšana visās darbinieku kategorijās</a:t>
          </a:r>
          <a:endParaRPr lang="en-GB" sz="1600" kern="1200" dirty="0">
            <a:solidFill>
              <a:srgbClr val="000000"/>
            </a:solidFill>
          </a:endParaRPr>
        </a:p>
        <a:p>
          <a:pPr marL="171450" lvl="1" indent="-171450" algn="l" defTabSz="711200">
            <a:lnSpc>
              <a:spcPct val="114000"/>
            </a:lnSpc>
            <a:spcBef>
              <a:spcPct val="0"/>
            </a:spcBef>
            <a:spcAft>
              <a:spcPct val="15000"/>
            </a:spcAft>
            <a:buFont typeface="Arial" panose="020B0604020202020204" pitchFamily="34" charset="0"/>
            <a:buChar char="•"/>
          </a:pPr>
          <a:r>
            <a:rPr lang="lv-LV" sz="1600" kern="1200" dirty="0">
              <a:solidFill>
                <a:srgbClr val="000000"/>
              </a:solidFill>
            </a:rPr>
            <a:t>Ikgadējie ziņojumi par </a:t>
          </a:r>
          <a:r>
            <a:rPr lang="lv-LV" sz="1600" kern="1200" dirty="0" err="1">
              <a:solidFill>
                <a:srgbClr val="000000"/>
              </a:solidFill>
            </a:rPr>
            <a:t>disbalansu</a:t>
          </a:r>
          <a:r>
            <a:rPr lang="lv-LV" sz="1600" kern="1200" dirty="0">
              <a:solidFill>
                <a:srgbClr val="000000"/>
              </a:solidFill>
            </a:rPr>
            <a:t> darbinieku kategorijās un vadības pozīcijās </a:t>
          </a:r>
          <a:endParaRPr lang="en-GB" sz="1600" kern="1200" dirty="0">
            <a:solidFill>
              <a:srgbClr val="000000"/>
            </a:solidFill>
          </a:endParaRPr>
        </a:p>
      </dsp:txBody>
      <dsp:txXfrm>
        <a:off x="5424211" y="1079056"/>
        <a:ext cx="2377306" cy="2826149"/>
      </dsp:txXfrm>
    </dsp:sp>
    <dsp:sp modelId="{78664B6F-EE6F-4842-9A6D-45AF164F8679}">
      <dsp:nvSpPr>
        <dsp:cNvPr id="0" name=""/>
        <dsp:cNvSpPr/>
      </dsp:nvSpPr>
      <dsp:spPr>
        <a:xfrm>
          <a:off x="8134340" y="128134"/>
          <a:ext cx="2377306" cy="950922"/>
        </a:xfrm>
        <a:prstGeom prst="rect">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lv-LV" sz="1900" b="1" kern="1200" dirty="0"/>
            <a:t>Apmācības un kapacitātes stiprināšana</a:t>
          </a:r>
          <a:endParaRPr lang="en-GB" sz="1900" b="1" kern="1200" dirty="0"/>
        </a:p>
      </dsp:txBody>
      <dsp:txXfrm>
        <a:off x="8134340" y="128134"/>
        <a:ext cx="2377306" cy="950922"/>
      </dsp:txXfrm>
    </dsp:sp>
    <dsp:sp modelId="{4AD5459F-6F06-4944-84BB-4401731B17CF}">
      <dsp:nvSpPr>
        <dsp:cNvPr id="0" name=""/>
        <dsp:cNvSpPr/>
      </dsp:nvSpPr>
      <dsp:spPr>
        <a:xfrm>
          <a:off x="8134340" y="1079056"/>
          <a:ext cx="2377306" cy="2826149"/>
        </a:xfrm>
        <a:prstGeom prst="rect">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14000"/>
            </a:lnSpc>
            <a:spcBef>
              <a:spcPct val="0"/>
            </a:spcBef>
            <a:spcAft>
              <a:spcPts val="600"/>
            </a:spcAft>
            <a:buClrTx/>
            <a:buFont typeface="Arial" panose="020B0604020202020204" pitchFamily="34" charset="0"/>
            <a:buChar char="•"/>
          </a:pPr>
          <a:r>
            <a:rPr lang="lv-LV" sz="1600" kern="1200" dirty="0">
              <a:solidFill>
                <a:schemeClr val="tx1"/>
              </a:solidFill>
            </a:rPr>
            <a:t>Neobjektīvu dzimuma aizsprieduma novēršana</a:t>
          </a:r>
          <a:endParaRPr lang="en-GB" sz="1600" kern="1200" dirty="0">
            <a:solidFill>
              <a:schemeClr val="tx1"/>
            </a:solidFill>
          </a:endParaRPr>
        </a:p>
        <a:p>
          <a:pPr marL="171450" lvl="1" indent="-171450" algn="l" defTabSz="711200">
            <a:lnSpc>
              <a:spcPct val="114000"/>
            </a:lnSpc>
            <a:spcBef>
              <a:spcPct val="0"/>
            </a:spcBef>
            <a:spcAft>
              <a:spcPct val="15000"/>
            </a:spcAft>
            <a:buClrTx/>
            <a:buFont typeface="Arial" panose="020B0604020202020204" pitchFamily="34" charset="0"/>
            <a:buChar char="•"/>
          </a:pPr>
          <a:r>
            <a:rPr lang="lv-LV" sz="1600" kern="1200" dirty="0">
              <a:solidFill>
                <a:schemeClr val="tx1"/>
              </a:solidFill>
            </a:rPr>
            <a:t>Informatīvie materiāli un apmācības vai darba grupas, kurās strādā specifiski ar dzimuma līdztiesības jautājumiem. </a:t>
          </a:r>
          <a:endParaRPr lang="en-GB" sz="1600" kern="1200" dirty="0">
            <a:solidFill>
              <a:schemeClr val="tx1"/>
            </a:solidFill>
          </a:endParaRPr>
        </a:p>
      </dsp:txBody>
      <dsp:txXfrm>
        <a:off x="8134340" y="1079056"/>
        <a:ext cx="2377306" cy="28261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42BEF-92F2-4716-A3DC-D687552B3E29}">
      <dsp:nvSpPr>
        <dsp:cNvPr id="0" name=""/>
        <dsp:cNvSpPr/>
      </dsp:nvSpPr>
      <dsp:spPr>
        <a:xfrm>
          <a:off x="0" y="1231022"/>
          <a:ext cx="10845064" cy="1641364"/>
        </a:xfrm>
        <a:prstGeom prst="notchedRightArrow">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2543BB33-A461-4386-B9BB-8A1BE3A4BF4F}">
      <dsp:nvSpPr>
        <dsp:cNvPr id="0" name=""/>
        <dsp:cNvSpPr/>
      </dsp:nvSpPr>
      <dsp:spPr>
        <a:xfrm>
          <a:off x="4859" y="0"/>
          <a:ext cx="2197149" cy="1641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GB" sz="1600" b="0" kern="1200" dirty="0">
              <a:latin typeface="+mn-lt"/>
              <a:ea typeface="Open Sans Light" panose="020B0306030504020204" pitchFamily="34" charset="0"/>
              <a:cs typeface="Open Sans Light" panose="020B0306030504020204" pitchFamily="34" charset="0"/>
            </a:rPr>
            <a:t>Horizon Europe applicants asked to self-declare that their organisation has a GEP that meets the criterion*</a:t>
          </a:r>
        </a:p>
      </dsp:txBody>
      <dsp:txXfrm>
        <a:off x="4859" y="0"/>
        <a:ext cx="2197149" cy="1641364"/>
      </dsp:txXfrm>
    </dsp:sp>
    <dsp:sp modelId="{A0D61974-3598-4C0F-829A-3DCBF1E9CD23}">
      <dsp:nvSpPr>
        <dsp:cNvPr id="0" name=""/>
        <dsp:cNvSpPr/>
      </dsp:nvSpPr>
      <dsp:spPr>
        <a:xfrm>
          <a:off x="898263" y="1846534"/>
          <a:ext cx="410341" cy="410341"/>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9E9AB7-F327-4EE6-B74E-B327CA6AA460}">
      <dsp:nvSpPr>
        <dsp:cNvPr id="0" name=""/>
        <dsp:cNvSpPr/>
      </dsp:nvSpPr>
      <dsp:spPr>
        <a:xfrm>
          <a:off x="2122120" y="2462045"/>
          <a:ext cx="1927972" cy="1641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GB" sz="1600" b="0" kern="1200" dirty="0">
              <a:latin typeface="+mn-lt"/>
              <a:ea typeface="Open Sans Light" panose="020B0306030504020204" pitchFamily="34" charset="0"/>
              <a:cs typeface="Open Sans Light" panose="020B0306030504020204" pitchFamily="34" charset="0"/>
            </a:rPr>
            <a:t>An equivalent strategic document may meet the GEP eligibility criterion</a:t>
          </a:r>
        </a:p>
      </dsp:txBody>
      <dsp:txXfrm>
        <a:off x="2122120" y="2462045"/>
        <a:ext cx="1927972" cy="1641364"/>
      </dsp:txXfrm>
    </dsp:sp>
    <dsp:sp modelId="{4C4F80F9-8761-4622-AA85-A95D6B01FA82}">
      <dsp:nvSpPr>
        <dsp:cNvPr id="0" name=""/>
        <dsp:cNvSpPr/>
      </dsp:nvSpPr>
      <dsp:spPr>
        <a:xfrm>
          <a:off x="2880884" y="1846534"/>
          <a:ext cx="410341" cy="410341"/>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1D2616-6824-4E5F-A269-3E831161F276}">
      <dsp:nvSpPr>
        <dsp:cNvPr id="0" name=""/>
        <dsp:cNvSpPr/>
      </dsp:nvSpPr>
      <dsp:spPr>
        <a:xfrm>
          <a:off x="4272005" y="0"/>
          <a:ext cx="1420237" cy="1641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GB" sz="1600" b="0" kern="1200" dirty="0">
              <a:latin typeface="+mn-lt"/>
              <a:ea typeface="Open Sans Light" panose="020B0306030504020204" pitchFamily="34" charset="0"/>
              <a:cs typeface="Open Sans Light" panose="020B0306030504020204" pitchFamily="34" charset="0"/>
            </a:rPr>
            <a:t>The GEP must be in place for signature of the Grant Agreement</a:t>
          </a:r>
        </a:p>
      </dsp:txBody>
      <dsp:txXfrm>
        <a:off x="4272005" y="0"/>
        <a:ext cx="1420237" cy="1641364"/>
      </dsp:txXfrm>
    </dsp:sp>
    <dsp:sp modelId="{C23A34EB-4BDA-4C7B-89F4-CCB5FBC66F4D}">
      <dsp:nvSpPr>
        <dsp:cNvPr id="0" name=""/>
        <dsp:cNvSpPr/>
      </dsp:nvSpPr>
      <dsp:spPr>
        <a:xfrm>
          <a:off x="4776953" y="1846534"/>
          <a:ext cx="410341" cy="410341"/>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4400CA-CC5D-48BD-88E0-6E7EE63247FA}">
      <dsp:nvSpPr>
        <dsp:cNvPr id="0" name=""/>
        <dsp:cNvSpPr/>
      </dsp:nvSpPr>
      <dsp:spPr>
        <a:xfrm>
          <a:off x="5763254" y="2462045"/>
          <a:ext cx="2143393" cy="1641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GB" sz="1600" b="0" kern="1200" dirty="0">
              <a:latin typeface="+mn-lt"/>
              <a:ea typeface="Open Sans Light" panose="020B0306030504020204" pitchFamily="34" charset="0"/>
              <a:cs typeface="Open Sans Light" panose="020B0306030504020204" pitchFamily="34" charset="0"/>
            </a:rPr>
            <a:t>The Grant Agreement commits beneficiaries to action, in line with their GEP</a:t>
          </a:r>
        </a:p>
      </dsp:txBody>
      <dsp:txXfrm>
        <a:off x="5763254" y="2462045"/>
        <a:ext cx="2143393" cy="1641364"/>
      </dsp:txXfrm>
    </dsp:sp>
    <dsp:sp modelId="{D14EF264-0529-4550-B3CF-BE166886AC7B}">
      <dsp:nvSpPr>
        <dsp:cNvPr id="0" name=""/>
        <dsp:cNvSpPr/>
      </dsp:nvSpPr>
      <dsp:spPr>
        <a:xfrm>
          <a:off x="6629781" y="1846534"/>
          <a:ext cx="410341" cy="410341"/>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3FBEE1-308C-4AF9-953C-842096F0640F}">
      <dsp:nvSpPr>
        <dsp:cNvPr id="0" name=""/>
        <dsp:cNvSpPr/>
      </dsp:nvSpPr>
      <dsp:spPr>
        <a:xfrm>
          <a:off x="7977660" y="0"/>
          <a:ext cx="1778037" cy="1641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GB" sz="1600" b="0" kern="1200" dirty="0">
              <a:latin typeface="+mn-lt"/>
              <a:ea typeface="Open Sans Light" panose="020B0306030504020204" pitchFamily="34" charset="0"/>
              <a:cs typeface="Open Sans Light" panose="020B0306030504020204" pitchFamily="34" charset="0"/>
            </a:rPr>
            <a:t>Eligibility compliance checks on beneficiaries during Horizon Europe</a:t>
          </a:r>
        </a:p>
      </dsp:txBody>
      <dsp:txXfrm>
        <a:off x="7977660" y="0"/>
        <a:ext cx="1778037" cy="1641364"/>
      </dsp:txXfrm>
    </dsp:sp>
    <dsp:sp modelId="{3C10CB4F-72D9-4B8B-924B-319FE9868525}">
      <dsp:nvSpPr>
        <dsp:cNvPr id="0" name=""/>
        <dsp:cNvSpPr/>
      </dsp:nvSpPr>
      <dsp:spPr>
        <a:xfrm>
          <a:off x="8661508" y="1846534"/>
          <a:ext cx="410341" cy="410341"/>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00476-F7F0-4B0A-8141-67F3BFB1843D}">
      <dsp:nvSpPr>
        <dsp:cNvPr id="0" name=""/>
        <dsp:cNvSpPr/>
      </dsp:nvSpPr>
      <dsp:spPr>
        <a:xfrm>
          <a:off x="2806247" y="1378174"/>
          <a:ext cx="3348018" cy="3348018"/>
        </a:xfrm>
        <a:prstGeom prst="ellipse">
          <a:avLst/>
        </a:prstGeom>
        <a:solidFill>
          <a:srgbClr val="FFFF00">
            <a:alpha val="50000"/>
          </a:srgb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a:t>Horizon Europe Cluster 5</a:t>
          </a:r>
        </a:p>
      </dsp:txBody>
      <dsp:txXfrm>
        <a:off x="3296553" y="1868480"/>
        <a:ext cx="2367406" cy="2367406"/>
      </dsp:txXfrm>
    </dsp:sp>
    <dsp:sp modelId="{EAE192C8-289E-4E3E-A91C-645367FB47AF}">
      <dsp:nvSpPr>
        <dsp:cNvPr id="0" name=""/>
        <dsp:cNvSpPr/>
      </dsp:nvSpPr>
      <dsp:spPr>
        <a:xfrm>
          <a:off x="3617187" y="33104"/>
          <a:ext cx="1726137" cy="1674009"/>
        </a:xfrm>
        <a:prstGeom prst="ellipse">
          <a:avLst/>
        </a:prstGeom>
        <a:solidFill>
          <a:schemeClr val="accent6">
            <a:alpha val="50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200" tIns="17780" rIns="7200" bIns="17780" numCol="1" spcCol="1270" anchor="ctr" anchorCtr="0">
          <a:noAutofit/>
        </a:bodyPr>
        <a:lstStyle/>
        <a:p>
          <a:pPr marL="0" lvl="0" indent="0" algn="ctr" defTabSz="622300">
            <a:lnSpc>
              <a:spcPct val="90000"/>
            </a:lnSpc>
            <a:spcBef>
              <a:spcPct val="0"/>
            </a:spcBef>
            <a:spcAft>
              <a:spcPct val="35000"/>
            </a:spcAft>
            <a:buNone/>
          </a:pPr>
          <a:r>
            <a:rPr lang="fr-BE" sz="1400" b="1" kern="1200" dirty="0"/>
            <a:t>European </a:t>
          </a:r>
          <a:r>
            <a:rPr lang="fr-BE" sz="1400" b="1" kern="1200" dirty="0" err="1"/>
            <a:t>Partnerships</a:t>
          </a:r>
          <a:endParaRPr lang="en-US" sz="1400" b="1" kern="1200" dirty="0"/>
        </a:p>
      </dsp:txBody>
      <dsp:txXfrm>
        <a:off x="3869974" y="278257"/>
        <a:ext cx="1220563" cy="1183703"/>
      </dsp:txXfrm>
    </dsp:sp>
    <dsp:sp modelId="{C75273FA-9962-4C17-969B-3C3D9798A556}">
      <dsp:nvSpPr>
        <dsp:cNvPr id="0" name=""/>
        <dsp:cNvSpPr/>
      </dsp:nvSpPr>
      <dsp:spPr>
        <a:xfrm>
          <a:off x="5045862" y="543612"/>
          <a:ext cx="1674009" cy="1674009"/>
        </a:xfrm>
        <a:prstGeom prst="ellipse">
          <a:avLst/>
        </a:prstGeom>
        <a:solidFill>
          <a:schemeClr val="accent5">
            <a:alpha val="50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b="1" kern="1200" dirty="0"/>
            <a:t>European Missions</a:t>
          </a:r>
        </a:p>
      </dsp:txBody>
      <dsp:txXfrm>
        <a:off x="5291015" y="788765"/>
        <a:ext cx="1183703" cy="1183703"/>
      </dsp:txXfrm>
    </dsp:sp>
    <dsp:sp modelId="{E324545A-1714-4483-AA62-524A91F88BC3}">
      <dsp:nvSpPr>
        <dsp:cNvPr id="0" name=""/>
        <dsp:cNvSpPr/>
      </dsp:nvSpPr>
      <dsp:spPr>
        <a:xfrm>
          <a:off x="5792175" y="1836265"/>
          <a:ext cx="1674009" cy="1674009"/>
        </a:xfrm>
        <a:prstGeom prst="ellipse">
          <a:avLst/>
        </a:prstGeom>
        <a:solidFill>
          <a:schemeClr val="accent3">
            <a:alpha val="50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b="1" kern="1200" dirty="0"/>
            <a:t>National/ </a:t>
          </a:r>
          <a:r>
            <a:rPr lang="fr-BE" sz="1400" b="1" kern="1200" dirty="0" err="1"/>
            <a:t>regional</a:t>
          </a:r>
          <a:r>
            <a:rPr lang="fr-BE" sz="1400" b="1" kern="1200" dirty="0"/>
            <a:t> </a:t>
          </a:r>
          <a:r>
            <a:rPr lang="fr-BE" sz="1400" b="1" kern="1200" dirty="0" err="1"/>
            <a:t>activities</a:t>
          </a:r>
          <a:endParaRPr lang="fr-BE" sz="1400" b="1" kern="1200" dirty="0"/>
        </a:p>
      </dsp:txBody>
      <dsp:txXfrm>
        <a:off x="6037328" y="2081418"/>
        <a:ext cx="1183703" cy="1183703"/>
      </dsp:txXfrm>
    </dsp:sp>
    <dsp:sp modelId="{2BBAE0B5-F2EB-4BDA-A52F-6DBEDB17EB91}">
      <dsp:nvSpPr>
        <dsp:cNvPr id="0" name=""/>
        <dsp:cNvSpPr/>
      </dsp:nvSpPr>
      <dsp:spPr>
        <a:xfrm>
          <a:off x="5532983" y="3306215"/>
          <a:ext cx="1674009" cy="1674009"/>
        </a:xfrm>
        <a:prstGeom prst="ellipse">
          <a:avLst/>
        </a:prstGeom>
        <a:solidFill>
          <a:srgbClr val="92D050">
            <a:alpha val="50000"/>
          </a:srgbClr>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b="1" kern="1200" dirty="0">
              <a:solidFill>
                <a:schemeClr val="tx1"/>
              </a:solidFill>
            </a:rPr>
            <a:t>ETS Innovation </a:t>
          </a:r>
          <a:r>
            <a:rPr lang="fr-BE" sz="1400" b="1" kern="1200" dirty="0" err="1">
              <a:solidFill>
                <a:schemeClr val="tx1"/>
              </a:solidFill>
            </a:rPr>
            <a:t>Fund</a:t>
          </a:r>
          <a:endParaRPr lang="fr-BE" sz="1400" b="1" kern="1200" dirty="0">
            <a:solidFill>
              <a:schemeClr val="tx1"/>
            </a:solidFill>
          </a:endParaRPr>
        </a:p>
      </dsp:txBody>
      <dsp:txXfrm>
        <a:off x="5778136" y="3551368"/>
        <a:ext cx="1183703" cy="1183703"/>
      </dsp:txXfrm>
    </dsp:sp>
    <dsp:sp modelId="{097F12D6-E816-4F4F-9F88-BD9007E343B9}">
      <dsp:nvSpPr>
        <dsp:cNvPr id="0" name=""/>
        <dsp:cNvSpPr/>
      </dsp:nvSpPr>
      <dsp:spPr>
        <a:xfrm>
          <a:off x="4389565" y="4265657"/>
          <a:ext cx="1674009" cy="1674009"/>
        </a:xfrm>
        <a:prstGeom prst="ellipse">
          <a:avLst/>
        </a:prstGeom>
        <a:solidFill>
          <a:schemeClr val="accent2">
            <a:alpha val="50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b="1" kern="1200" dirty="0"/>
            <a:t>European </a:t>
          </a:r>
          <a:r>
            <a:rPr lang="fr-BE" sz="1400" b="1" kern="1200" dirty="0" err="1"/>
            <a:t>Space</a:t>
          </a:r>
          <a:r>
            <a:rPr lang="fr-BE" sz="1400" b="1" kern="1200" dirty="0"/>
            <a:t> Agency</a:t>
          </a:r>
        </a:p>
      </dsp:txBody>
      <dsp:txXfrm>
        <a:off x="4634718" y="4510810"/>
        <a:ext cx="1183703" cy="1183703"/>
      </dsp:txXfrm>
    </dsp:sp>
    <dsp:sp modelId="{260DD81C-B639-4748-B838-7B0BDB2BDEF1}">
      <dsp:nvSpPr>
        <dsp:cNvPr id="0" name=""/>
        <dsp:cNvSpPr/>
      </dsp:nvSpPr>
      <dsp:spPr>
        <a:xfrm>
          <a:off x="2896938" y="4265657"/>
          <a:ext cx="1674009" cy="1674009"/>
        </a:xfrm>
        <a:prstGeom prst="ellipse">
          <a:avLst/>
        </a:prstGeom>
        <a:solidFill>
          <a:schemeClr val="accent1">
            <a:alpha val="50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b="1" kern="1200" dirty="0"/>
            <a:t>On-</a:t>
          </a:r>
          <a:r>
            <a:rPr lang="fr-BE" sz="1400" b="1" kern="1200" dirty="0" err="1"/>
            <a:t>going</a:t>
          </a:r>
          <a:r>
            <a:rPr lang="fr-BE" sz="1400" b="1" kern="1200" dirty="0"/>
            <a:t> EU </a:t>
          </a:r>
          <a:r>
            <a:rPr lang="fr-BE" sz="1400" b="1" kern="1200" dirty="0" err="1"/>
            <a:t>projects</a:t>
          </a:r>
          <a:endParaRPr lang="fr-BE" sz="1400" b="1" kern="1200" dirty="0"/>
        </a:p>
      </dsp:txBody>
      <dsp:txXfrm>
        <a:off x="3142091" y="4510810"/>
        <a:ext cx="1183703" cy="1183703"/>
      </dsp:txXfrm>
    </dsp:sp>
    <dsp:sp modelId="{77229712-B8AE-434F-824A-79585DB4339E}">
      <dsp:nvSpPr>
        <dsp:cNvPr id="0" name=""/>
        <dsp:cNvSpPr/>
      </dsp:nvSpPr>
      <dsp:spPr>
        <a:xfrm>
          <a:off x="1753520" y="3306215"/>
          <a:ext cx="1674009" cy="1674009"/>
        </a:xfrm>
        <a:prstGeom prst="ellipse">
          <a:avLst/>
        </a:prstGeom>
        <a:solidFill>
          <a:schemeClr val="tx2">
            <a:alpha val="50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b="1" kern="1200" dirty="0" err="1"/>
            <a:t>Other</a:t>
          </a:r>
          <a:r>
            <a:rPr lang="fr-BE" sz="1400" b="1" kern="1200" dirty="0"/>
            <a:t> topics </a:t>
          </a:r>
          <a:r>
            <a:rPr lang="fr-BE" sz="1400" b="1" kern="1200" dirty="0" err="1"/>
            <a:t>from</a:t>
          </a:r>
          <a:r>
            <a:rPr lang="fr-BE" sz="1400" b="1" kern="1200" dirty="0"/>
            <a:t> WP 2023-2024</a:t>
          </a:r>
        </a:p>
      </dsp:txBody>
      <dsp:txXfrm>
        <a:off x="1998673" y="3551368"/>
        <a:ext cx="1183703" cy="1183703"/>
      </dsp:txXfrm>
    </dsp:sp>
    <dsp:sp modelId="{0226257E-E24A-409C-8AF1-D54622289442}">
      <dsp:nvSpPr>
        <dsp:cNvPr id="0" name=""/>
        <dsp:cNvSpPr/>
      </dsp:nvSpPr>
      <dsp:spPr>
        <a:xfrm>
          <a:off x="1468264" y="1836265"/>
          <a:ext cx="1726137" cy="1674009"/>
        </a:xfrm>
        <a:prstGeom prst="ellipse">
          <a:avLst/>
        </a:prstGeom>
        <a:solidFill>
          <a:schemeClr val="bg2">
            <a:alpha val="50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b="1" kern="1200" dirty="0"/>
            <a:t>International </a:t>
          </a:r>
          <a:r>
            <a:rPr lang="fr-BE" sz="1400" b="1" kern="1200" dirty="0" err="1"/>
            <a:t>activities</a:t>
          </a:r>
          <a:endParaRPr lang="fr-BE" sz="1400" b="1" kern="1200" dirty="0"/>
        </a:p>
      </dsp:txBody>
      <dsp:txXfrm>
        <a:off x="1721051" y="2081418"/>
        <a:ext cx="1220563" cy="1183703"/>
      </dsp:txXfrm>
    </dsp:sp>
    <dsp:sp modelId="{14FF2901-38AB-4D0E-8D65-8DEFF82EC656}">
      <dsp:nvSpPr>
        <dsp:cNvPr id="0" name=""/>
        <dsp:cNvSpPr/>
      </dsp:nvSpPr>
      <dsp:spPr>
        <a:xfrm>
          <a:off x="2240641" y="543612"/>
          <a:ext cx="1674009" cy="1674009"/>
        </a:xfrm>
        <a:prstGeom prst="ellipse">
          <a:avLst/>
        </a:prstGeom>
        <a:solidFill>
          <a:srgbClr val="C00000">
            <a:alpha val="50000"/>
          </a:srgb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b="1" kern="1200" dirty="0"/>
            <a:t>EIT </a:t>
          </a:r>
          <a:r>
            <a:rPr lang="fr-BE" sz="1400" b="1" kern="1200" dirty="0" err="1"/>
            <a:t>KICs</a:t>
          </a:r>
          <a:endParaRPr lang="fr-BE" sz="1400" b="1" kern="1200" dirty="0"/>
        </a:p>
      </dsp:txBody>
      <dsp:txXfrm>
        <a:off x="2485794" y="788765"/>
        <a:ext cx="1183703" cy="118370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a:extLst>
              <a:ext uri="{FF2B5EF4-FFF2-40B4-BE49-F238E27FC236}">
                <a16:creationId xmlns:a16="http://schemas.microsoft.com/office/drawing/2014/main" id="{B2823B9B-5BB5-4F57-86CB-04A4F4BA72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a:extLst>
              <a:ext uri="{FF2B5EF4-FFF2-40B4-BE49-F238E27FC236}">
                <a16:creationId xmlns:a16="http://schemas.microsoft.com/office/drawing/2014/main" id="{B0B00563-2D7C-40DE-8933-5A4B28296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05AED3-040C-4A80-936A-8AE5228151E1}" type="datetimeFigureOut">
              <a:rPr lang="lv-LV" smtClean="0"/>
              <a:t>23.02.2023</a:t>
            </a:fld>
            <a:endParaRPr lang="lv-LV"/>
          </a:p>
        </p:txBody>
      </p:sp>
      <p:sp>
        <p:nvSpPr>
          <p:cNvPr id="4" name="Kājenes vietturis 3">
            <a:extLst>
              <a:ext uri="{FF2B5EF4-FFF2-40B4-BE49-F238E27FC236}">
                <a16:creationId xmlns:a16="http://schemas.microsoft.com/office/drawing/2014/main" id="{BA7819CC-6116-4007-BA4F-4152FFCDF6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5" name="Slaida numura vietturis 4">
            <a:extLst>
              <a:ext uri="{FF2B5EF4-FFF2-40B4-BE49-F238E27FC236}">
                <a16:creationId xmlns:a16="http://schemas.microsoft.com/office/drawing/2014/main" id="{D8DF4598-C6BA-49ED-8914-427EFD652F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DB0F09-69AA-4D0A-9857-F1BEB576DF87}" type="slidenum">
              <a:rPr lang="lv-LV" smtClean="0"/>
              <a:t>‹#›</a:t>
            </a:fld>
            <a:endParaRPr lang="lv-LV"/>
          </a:p>
        </p:txBody>
      </p:sp>
    </p:spTree>
    <p:extLst>
      <p:ext uri="{BB962C8B-B14F-4D97-AF65-F5344CB8AC3E}">
        <p14:creationId xmlns:p14="http://schemas.microsoft.com/office/powerpoint/2010/main" val="3298177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21990-72FD-4F2C-8BD7-8975FC12F00B}" type="datetimeFigureOut">
              <a:rPr lang="lv-LV" smtClean="0"/>
              <a:t>23.02.2023</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3E3A39-F0E6-4DBB-A897-EDEB3961B8B5}" type="slidenum">
              <a:rPr lang="lv-LV" smtClean="0"/>
              <a:t>‹#›</a:t>
            </a:fld>
            <a:endParaRPr lang="lv-LV"/>
          </a:p>
        </p:txBody>
      </p:sp>
    </p:spTree>
    <p:extLst>
      <p:ext uri="{BB962C8B-B14F-4D97-AF65-F5344CB8AC3E}">
        <p14:creationId xmlns:p14="http://schemas.microsoft.com/office/powerpoint/2010/main" val="1728341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c.europa.eu/clima/policies/ets_e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LĀSMA</a:t>
            </a:r>
          </a:p>
        </p:txBody>
      </p:sp>
      <p:sp>
        <p:nvSpPr>
          <p:cNvPr id="4" name="Slide Number Placeholder 3"/>
          <p:cNvSpPr>
            <a:spLocks noGrp="1"/>
          </p:cNvSpPr>
          <p:nvPr>
            <p:ph type="sldNum" sz="quarter" idx="5"/>
          </p:nvPr>
        </p:nvSpPr>
        <p:spPr/>
        <p:txBody>
          <a:bodyPr/>
          <a:lstStyle/>
          <a:p>
            <a:fld id="{F43E3A39-F0E6-4DBB-A897-EDEB3961B8B5}" type="slidenum">
              <a:rPr lang="lv-LV" smtClean="0"/>
              <a:t>1</a:t>
            </a:fld>
            <a:endParaRPr lang="lv-LV"/>
          </a:p>
        </p:txBody>
      </p:sp>
    </p:spTree>
    <p:extLst>
      <p:ext uri="{BB962C8B-B14F-4D97-AF65-F5344CB8AC3E}">
        <p14:creationId xmlns:p14="http://schemas.microsoft.com/office/powerpoint/2010/main" val="731779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LASMA (pameklēt vai Latvija piedalās šajās partnerībās)</a:t>
            </a:r>
          </a:p>
        </p:txBody>
      </p:sp>
      <p:sp>
        <p:nvSpPr>
          <p:cNvPr id="4" name="Slaida numura vietturis 3"/>
          <p:cNvSpPr>
            <a:spLocks noGrp="1"/>
          </p:cNvSpPr>
          <p:nvPr>
            <p:ph type="sldNum" sz="quarter" idx="5"/>
          </p:nvPr>
        </p:nvSpPr>
        <p:spPr/>
        <p:txBody>
          <a:bodyPr/>
          <a:lstStyle/>
          <a:p>
            <a:fld id="{F43E3A39-F0E6-4DBB-A897-EDEB3961B8B5}" type="slidenum">
              <a:rPr lang="lv-LV" smtClean="0"/>
              <a:t>10</a:t>
            </a:fld>
            <a:endParaRPr lang="lv-LV"/>
          </a:p>
        </p:txBody>
      </p:sp>
    </p:spTree>
    <p:extLst>
      <p:ext uri="{BB962C8B-B14F-4D97-AF65-F5344CB8AC3E}">
        <p14:creationId xmlns:p14="http://schemas.microsoft.com/office/powerpoint/2010/main" val="3203209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Lāsma</a:t>
            </a:r>
          </a:p>
          <a:p>
            <a:r>
              <a:rPr lang="lv-LV" dirty="0"/>
              <a:t>Tie kas aizveras aprīlī veras vaļā 7.12</a:t>
            </a:r>
          </a:p>
          <a:p>
            <a:r>
              <a:rPr lang="lv-LV" dirty="0"/>
              <a:t>Savukārt tie kas aizveras septembrī, tiem atvēšanās datums 7.05</a:t>
            </a:r>
          </a:p>
        </p:txBody>
      </p:sp>
      <p:sp>
        <p:nvSpPr>
          <p:cNvPr id="4" name="Slide Number Placeholder 3"/>
          <p:cNvSpPr>
            <a:spLocks noGrp="1"/>
          </p:cNvSpPr>
          <p:nvPr>
            <p:ph type="sldNum" sz="quarter" idx="5"/>
          </p:nvPr>
        </p:nvSpPr>
        <p:spPr/>
        <p:txBody>
          <a:bodyPr/>
          <a:lstStyle/>
          <a:p>
            <a:fld id="{3B97384D-C4E8-4F44-9873-480FC8C5C3F5}" type="slidenum">
              <a:rPr lang="lv-LV" smtClean="0"/>
              <a:t>11</a:t>
            </a:fld>
            <a:endParaRPr lang="lv-LV"/>
          </a:p>
        </p:txBody>
      </p:sp>
    </p:spTree>
    <p:extLst>
      <p:ext uri="{BB962C8B-B14F-4D97-AF65-F5344CB8AC3E}">
        <p14:creationId xmlns:p14="http://schemas.microsoft.com/office/powerpoint/2010/main" val="3483512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Lasma</a:t>
            </a:r>
          </a:p>
          <a:p>
            <a:r>
              <a:rPr lang="lv-LV" dirty="0"/>
              <a:t>Tie kas aizveras aprīlī veras vaļā 7.12</a:t>
            </a:r>
          </a:p>
          <a:p>
            <a:r>
              <a:rPr lang="lv-LV" dirty="0"/>
              <a:t>Savukārt tie kas aizveras septembrī, tiem atvēšanās datums 7.05</a:t>
            </a:r>
          </a:p>
        </p:txBody>
      </p:sp>
      <p:sp>
        <p:nvSpPr>
          <p:cNvPr id="4" name="Slide Number Placeholder 3"/>
          <p:cNvSpPr>
            <a:spLocks noGrp="1"/>
          </p:cNvSpPr>
          <p:nvPr>
            <p:ph type="sldNum" sz="quarter" idx="5"/>
          </p:nvPr>
        </p:nvSpPr>
        <p:spPr/>
        <p:txBody>
          <a:bodyPr/>
          <a:lstStyle/>
          <a:p>
            <a:fld id="{3B97384D-C4E8-4F44-9873-480FC8C5C3F5}" type="slidenum">
              <a:rPr lang="lv-LV" smtClean="0"/>
              <a:t>12</a:t>
            </a:fld>
            <a:endParaRPr lang="lv-LV"/>
          </a:p>
        </p:txBody>
      </p:sp>
    </p:spTree>
    <p:extLst>
      <p:ext uri="{BB962C8B-B14F-4D97-AF65-F5344CB8AC3E}">
        <p14:creationId xmlns:p14="http://schemas.microsoft.com/office/powerpoint/2010/main" val="718986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Aiga</a:t>
            </a:r>
          </a:p>
          <a:p>
            <a:r>
              <a:rPr lang="lv-LV" dirty="0"/>
              <a:t>Tie kas aizveras aprīlī veras vaļā 7.12</a:t>
            </a:r>
          </a:p>
          <a:p>
            <a:r>
              <a:rPr lang="lv-LV" dirty="0"/>
              <a:t>Savukārt tie kas aizveras septembrī, tiem atvēšanās datums 7.05</a:t>
            </a:r>
          </a:p>
        </p:txBody>
      </p:sp>
      <p:sp>
        <p:nvSpPr>
          <p:cNvPr id="4" name="Slide Number Placeholder 3"/>
          <p:cNvSpPr>
            <a:spLocks noGrp="1"/>
          </p:cNvSpPr>
          <p:nvPr>
            <p:ph type="sldNum" sz="quarter" idx="5"/>
          </p:nvPr>
        </p:nvSpPr>
        <p:spPr/>
        <p:txBody>
          <a:bodyPr/>
          <a:lstStyle/>
          <a:p>
            <a:fld id="{3B97384D-C4E8-4F44-9873-480FC8C5C3F5}" type="slidenum">
              <a:rPr lang="lv-LV" smtClean="0"/>
              <a:t>13</a:t>
            </a:fld>
            <a:endParaRPr lang="lv-LV"/>
          </a:p>
        </p:txBody>
      </p:sp>
    </p:spTree>
    <p:extLst>
      <p:ext uri="{BB962C8B-B14F-4D97-AF65-F5344CB8AC3E}">
        <p14:creationId xmlns:p14="http://schemas.microsoft.com/office/powerpoint/2010/main" val="3189956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1800"/>
              </a:spcAft>
              <a:buClrTx/>
              <a:buSzTx/>
              <a:buFontTx/>
              <a:buNone/>
              <a:tabLst/>
              <a:defRPr/>
            </a:pPr>
            <a:r>
              <a:rPr kumimoji="0" lang="lv-LV" sz="2200" b="1" i="0" u="none" strike="noStrike" kern="1200" cap="none" spc="0" normalizeH="0" baseline="0" noProof="0" dirty="0">
                <a:ln>
                  <a:noFill/>
                </a:ln>
                <a:solidFill>
                  <a:srgbClr val="004494"/>
                </a:solidFill>
                <a:effectLst/>
                <a:uLnTx/>
                <a:uFillTx/>
                <a:latin typeface="Arial"/>
                <a:ea typeface="+mn-ea"/>
                <a:cs typeface="+mn-cs"/>
              </a:rPr>
              <a:t>Aiga</a:t>
            </a:r>
          </a:p>
          <a:p>
            <a:pPr marL="0" marR="0" lvl="1" indent="0" algn="l" defTabSz="914400" rtl="0" eaLnBrk="1" fontAlgn="auto" latinLnBrk="0" hangingPunct="1">
              <a:lnSpc>
                <a:spcPct val="100000"/>
              </a:lnSpc>
              <a:spcBef>
                <a:spcPts val="0"/>
              </a:spcBef>
              <a:spcAft>
                <a:spcPts val="1800"/>
              </a:spcAft>
              <a:buClrTx/>
              <a:buSzTx/>
              <a:buFontTx/>
              <a:buNone/>
              <a:tabLst/>
              <a:defRPr/>
            </a:pPr>
            <a:r>
              <a:rPr kumimoji="0" lang="en-US" sz="2200" b="1" i="0" u="none" strike="noStrike" kern="1200" cap="none" spc="0" normalizeH="0" baseline="0" noProof="0" dirty="0">
                <a:ln>
                  <a:noFill/>
                </a:ln>
                <a:solidFill>
                  <a:srgbClr val="004494"/>
                </a:solidFill>
                <a:effectLst/>
                <a:uLnTx/>
                <a:uFillTx/>
                <a:latin typeface="Arial"/>
                <a:ea typeface="+mn-ea"/>
                <a:cs typeface="+mn-cs"/>
              </a:rPr>
              <a:t>Gender Equality Plan (applicable from calls with deadlines in 2022 onwards)</a:t>
            </a:r>
            <a:endParaRPr kumimoji="0" lang="en-GB" sz="2200" b="1" i="0" u="none" strike="noStrike" kern="1200" cap="none" spc="0" normalizeH="0" baseline="0" noProof="0" dirty="0">
              <a:ln>
                <a:noFill/>
              </a:ln>
              <a:solidFill>
                <a:srgbClr val="004494"/>
              </a:solidFill>
              <a:effectLst/>
              <a:uLnTx/>
              <a:uFillTx/>
              <a:latin typeface="Arial"/>
              <a:ea typeface="+mn-ea"/>
              <a:cs typeface="+mn-cs"/>
            </a:endParaRPr>
          </a:p>
          <a:p>
            <a:pPr marL="0" marR="0" lvl="0" indent="0" algn="l" defTabSz="914400" rtl="0" eaLnBrk="1" fontAlgn="auto" latinLnBrk="0" hangingPunct="1">
              <a:lnSpc>
                <a:spcPct val="114000"/>
              </a:lnSpc>
              <a:spcBef>
                <a:spcPts val="0"/>
              </a:spcBef>
              <a:spcAft>
                <a:spcPts val="1200"/>
              </a:spcAft>
              <a:buClr>
                <a:srgbClr val="931680"/>
              </a:buClr>
              <a:buSzTx/>
              <a:buFontTx/>
              <a:buNone/>
              <a:tabLst/>
              <a:defRPr/>
            </a:pPr>
            <a:r>
              <a:rPr kumimoji="0" lang="en-US" sz="2000" b="0" i="0" u="none" strike="noStrike" kern="1200" cap="none" spc="0" normalizeH="0" baseline="0" noProof="0" dirty="0">
                <a:ln>
                  <a:noFill/>
                </a:ln>
                <a:solidFill>
                  <a:srgbClr val="4D4D4D"/>
                </a:solidFill>
                <a:effectLst/>
                <a:uLnTx/>
                <a:uFillTx/>
                <a:latin typeface="Arial"/>
                <a:ea typeface="+mn-ea"/>
                <a:cs typeface="+mn-cs"/>
              </a:rPr>
              <a:t>Participants (as Beneficiaries and Affiliated Entities) that are </a:t>
            </a:r>
            <a:r>
              <a:rPr kumimoji="0" lang="en-US" sz="2000" b="1" i="0" u="none" strike="noStrike" kern="1200" cap="none" spc="0" normalizeH="0" baseline="0" noProof="0" dirty="0">
                <a:ln>
                  <a:noFill/>
                </a:ln>
                <a:solidFill>
                  <a:srgbClr val="931680"/>
                </a:solidFill>
                <a:effectLst/>
                <a:uLnTx/>
                <a:uFillTx/>
                <a:latin typeface="Arial"/>
                <a:ea typeface="+mn-ea"/>
                <a:cs typeface="+mn-cs"/>
              </a:rPr>
              <a:t>public bodies, research </a:t>
            </a:r>
            <a:r>
              <a:rPr kumimoji="0" lang="en-US" sz="2000" b="1" i="0" u="none" strike="noStrike" kern="1200" cap="none" spc="0" normalizeH="0" baseline="0" noProof="0" dirty="0" err="1">
                <a:ln>
                  <a:noFill/>
                </a:ln>
                <a:solidFill>
                  <a:srgbClr val="931680"/>
                </a:solidFill>
                <a:effectLst/>
                <a:uLnTx/>
                <a:uFillTx/>
                <a:latin typeface="Arial"/>
                <a:ea typeface="+mn-ea"/>
                <a:cs typeface="+mn-cs"/>
              </a:rPr>
              <a:t>organisations</a:t>
            </a:r>
            <a:r>
              <a:rPr kumimoji="0" lang="en-US" sz="2000" b="1" i="0" u="none" strike="noStrike" kern="1200" cap="none" spc="0" normalizeH="0" baseline="0" noProof="0" dirty="0">
                <a:ln>
                  <a:noFill/>
                </a:ln>
                <a:solidFill>
                  <a:srgbClr val="931680"/>
                </a:solidFill>
                <a:effectLst/>
                <a:uLnTx/>
                <a:uFillTx/>
                <a:latin typeface="Arial"/>
                <a:ea typeface="+mn-ea"/>
                <a:cs typeface="+mn-cs"/>
              </a:rPr>
              <a:t> </a:t>
            </a:r>
            <a:r>
              <a:rPr kumimoji="0" lang="en-US" sz="2000" b="0" i="0" u="none" strike="noStrike" kern="1200" cap="none" spc="0" normalizeH="0" baseline="0" noProof="0" dirty="0">
                <a:ln>
                  <a:noFill/>
                </a:ln>
                <a:solidFill>
                  <a:srgbClr val="931680"/>
                </a:solidFill>
                <a:effectLst/>
                <a:uLnTx/>
                <a:uFillTx/>
                <a:latin typeface="Arial"/>
                <a:ea typeface="+mn-ea"/>
                <a:cs typeface="+mn-cs"/>
              </a:rPr>
              <a:t>or </a:t>
            </a:r>
            <a:r>
              <a:rPr kumimoji="0" lang="en-US" sz="2000" b="1" i="0" u="none" strike="noStrike" kern="1200" cap="none" spc="0" normalizeH="0" baseline="0" noProof="0" dirty="0">
                <a:ln>
                  <a:noFill/>
                </a:ln>
                <a:solidFill>
                  <a:srgbClr val="931680"/>
                </a:solidFill>
                <a:effectLst/>
                <a:uLnTx/>
                <a:uFillTx/>
                <a:latin typeface="Arial"/>
                <a:ea typeface="+mn-ea"/>
                <a:cs typeface="+mn-cs"/>
              </a:rPr>
              <a:t>higher education institutions</a:t>
            </a:r>
            <a:r>
              <a:rPr kumimoji="0" lang="en-US" sz="2000" b="0" i="0" u="none" strike="noStrike" kern="1200" cap="none" spc="0" normalizeH="0" baseline="0" noProof="0" dirty="0">
                <a:ln>
                  <a:noFill/>
                </a:ln>
                <a:solidFill>
                  <a:srgbClr val="4D4D4D"/>
                </a:solidFill>
                <a:effectLst/>
                <a:uLnTx/>
                <a:uFillTx/>
                <a:latin typeface="Arial"/>
                <a:ea typeface="+mn-ea"/>
                <a:cs typeface="+mn-cs"/>
              </a:rPr>
              <a:t>* established in a Member State or Associated Country </a:t>
            </a:r>
            <a:r>
              <a:rPr kumimoji="0" lang="en-US" sz="2000" b="1" i="0" u="none" strike="noStrike" kern="1200" cap="none" spc="0" normalizeH="0" baseline="0" noProof="0" dirty="0">
                <a:ln>
                  <a:noFill/>
                </a:ln>
                <a:solidFill>
                  <a:srgbClr val="004494"/>
                </a:solidFill>
                <a:effectLst/>
                <a:uLnTx/>
                <a:uFillTx/>
                <a:latin typeface="Arial"/>
                <a:ea typeface="+mn-ea"/>
                <a:cs typeface="+mn-cs"/>
              </a:rPr>
              <a:t>must have a gender equality plan</a:t>
            </a:r>
            <a:r>
              <a:rPr kumimoji="0" lang="en-US" sz="2000" b="0" i="0" u="none" strike="noStrike" kern="1200" cap="none" spc="0" normalizeH="0" baseline="0" noProof="0" dirty="0">
                <a:ln>
                  <a:noFill/>
                </a:ln>
                <a:solidFill>
                  <a:srgbClr val="4D4D4D"/>
                </a:solidFill>
                <a:effectLst/>
                <a:uLnTx/>
                <a:uFillTx/>
                <a:latin typeface="Arial"/>
                <a:ea typeface="+mn-ea"/>
                <a:cs typeface="+mn-cs"/>
              </a:rPr>
              <a:t> in place, fulfilling </a:t>
            </a:r>
            <a:r>
              <a:rPr kumimoji="0" lang="fr-BE" sz="2000" b="1" i="0" u="none" strike="noStrike" kern="1200" cap="none" spc="0" normalizeH="0" baseline="0" noProof="0" dirty="0" err="1">
                <a:ln>
                  <a:noFill/>
                </a:ln>
                <a:solidFill>
                  <a:srgbClr val="004494"/>
                </a:solidFill>
                <a:effectLst/>
                <a:uLnTx/>
                <a:uFillTx/>
                <a:latin typeface="Arial"/>
                <a:ea typeface="+mn-ea"/>
                <a:cs typeface="+mn-cs"/>
              </a:rPr>
              <a:t>mandatory</a:t>
            </a:r>
            <a:r>
              <a:rPr kumimoji="0" lang="fr-BE" sz="2000" b="1" i="0" u="none" strike="noStrike" kern="1200" cap="none" spc="0" normalizeH="0" baseline="0" noProof="0" dirty="0">
                <a:ln>
                  <a:noFill/>
                </a:ln>
                <a:solidFill>
                  <a:srgbClr val="004494"/>
                </a:solidFill>
                <a:effectLst/>
                <a:uLnTx/>
                <a:uFillTx/>
                <a:latin typeface="Arial"/>
                <a:ea typeface="+mn-ea"/>
                <a:cs typeface="+mn-cs"/>
              </a:rPr>
              <a:t> process-</a:t>
            </a:r>
            <a:r>
              <a:rPr kumimoji="0" lang="fr-BE" sz="2000" b="1" i="0" u="none" strike="noStrike" kern="1200" cap="none" spc="0" normalizeH="0" baseline="0" noProof="0" dirty="0" err="1">
                <a:ln>
                  <a:noFill/>
                </a:ln>
                <a:solidFill>
                  <a:srgbClr val="004494"/>
                </a:solidFill>
                <a:effectLst/>
                <a:uLnTx/>
                <a:uFillTx/>
                <a:latin typeface="Arial"/>
                <a:ea typeface="+mn-ea"/>
                <a:cs typeface="+mn-cs"/>
              </a:rPr>
              <a:t>related</a:t>
            </a:r>
            <a:r>
              <a:rPr kumimoji="0" lang="fr-BE" sz="2000" b="1" i="0" u="none" strike="noStrike" kern="1200" cap="none" spc="0" normalizeH="0" baseline="0" noProof="0" dirty="0">
                <a:ln>
                  <a:noFill/>
                </a:ln>
                <a:solidFill>
                  <a:srgbClr val="004494"/>
                </a:solidFill>
                <a:effectLst/>
                <a:uLnTx/>
                <a:uFillTx/>
                <a:latin typeface="Arial"/>
                <a:ea typeface="+mn-ea"/>
                <a:cs typeface="+mn-cs"/>
              </a:rPr>
              <a:t> </a:t>
            </a:r>
            <a:r>
              <a:rPr kumimoji="0" lang="fr-BE" sz="2000" b="1" i="0" u="none" strike="noStrike" kern="1200" cap="none" spc="0" normalizeH="0" baseline="0" noProof="0" dirty="0" err="1">
                <a:ln>
                  <a:noFill/>
                </a:ln>
                <a:solidFill>
                  <a:srgbClr val="004494"/>
                </a:solidFill>
                <a:effectLst/>
                <a:uLnTx/>
                <a:uFillTx/>
                <a:latin typeface="Arial"/>
                <a:ea typeface="+mn-ea"/>
                <a:cs typeface="+mn-cs"/>
              </a:rPr>
              <a:t>requirements</a:t>
            </a:r>
            <a:endParaRPr kumimoji="0" lang="en-US" sz="2000" b="0" i="0" u="none" strike="noStrike" kern="1200" cap="none" spc="0" normalizeH="0" baseline="0" noProof="0" dirty="0">
              <a:ln>
                <a:noFill/>
              </a:ln>
              <a:solidFill>
                <a:srgbClr val="4D4D4D"/>
              </a:solidFill>
              <a:effectLst/>
              <a:uLnTx/>
              <a:uFillTx/>
              <a:latin typeface="Arial"/>
              <a:ea typeface="+mn-ea"/>
              <a:cs typeface="+mn-cs"/>
            </a:endParaRPr>
          </a:p>
          <a:p>
            <a:pPr marL="342900" marR="0" lvl="1" indent="-342900" algn="l" defTabSz="914400" rtl="0" eaLnBrk="1" fontAlgn="auto" latinLnBrk="0" hangingPunct="1">
              <a:lnSpc>
                <a:spcPct val="100000"/>
              </a:lnSpc>
              <a:spcBef>
                <a:spcPts val="0"/>
              </a:spcBef>
              <a:spcAft>
                <a:spcPts val="1200"/>
              </a:spcAft>
              <a:buClr>
                <a:srgbClr val="93168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4D4D4D"/>
                </a:solidFill>
                <a:effectLst/>
                <a:uLnTx/>
                <a:uFillTx/>
                <a:latin typeface="Arial"/>
                <a:ea typeface="+mn-ea"/>
                <a:cs typeface="+mn-cs"/>
              </a:rPr>
              <a:t>A self-declaration is requested at proposal stage (based on a self-declaration questionnaire in the Participant Register)</a:t>
            </a:r>
          </a:p>
          <a:p>
            <a:pPr marL="342900" marR="0" lvl="1" indent="-342900" algn="l" defTabSz="914400" rtl="0" eaLnBrk="1" fontAlgn="auto" latinLnBrk="0" hangingPunct="1">
              <a:lnSpc>
                <a:spcPct val="100000"/>
              </a:lnSpc>
              <a:spcBef>
                <a:spcPts val="0"/>
              </a:spcBef>
              <a:spcAft>
                <a:spcPts val="1200"/>
              </a:spcAft>
              <a:buClr>
                <a:srgbClr val="93168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4D4D4D"/>
                </a:solidFill>
                <a:effectLst/>
                <a:uLnTx/>
                <a:uFillTx/>
                <a:latin typeface="Arial"/>
                <a:ea typeface="+mn-ea"/>
                <a:cs typeface="+mn-cs"/>
              </a:rPr>
              <a:t>Included in the legal entity validation process</a:t>
            </a:r>
            <a:endParaRPr kumimoji="0" lang="en-GB" sz="2000" b="0" i="0" u="none" strike="noStrike" kern="1200" cap="none" spc="0" normalizeH="0" baseline="0" noProof="0" dirty="0">
              <a:ln>
                <a:noFill/>
              </a:ln>
              <a:solidFill>
                <a:srgbClr val="4D4D4D"/>
              </a:solidFill>
              <a:effectLst/>
              <a:uLnTx/>
              <a:uFillTx/>
              <a:latin typeface="Arial"/>
              <a:ea typeface="+mn-ea"/>
              <a:cs typeface="+mn-cs"/>
            </a:endParaRPr>
          </a:p>
          <a:p>
            <a:endParaRPr lang="lv-LV" dirty="0"/>
          </a:p>
        </p:txBody>
      </p:sp>
      <p:sp>
        <p:nvSpPr>
          <p:cNvPr id="4" name="Slaida numura vietturis 3"/>
          <p:cNvSpPr>
            <a:spLocks noGrp="1"/>
          </p:cNvSpPr>
          <p:nvPr>
            <p:ph type="sldNum" sz="quarter" idx="5"/>
          </p:nvPr>
        </p:nvSpPr>
        <p:spPr/>
        <p:txBody>
          <a:bodyPr/>
          <a:lstStyle/>
          <a:p>
            <a:fld id="{F43E3A39-F0E6-4DBB-A897-EDEB3961B8B5}" type="slidenum">
              <a:rPr lang="lv-LV" smtClean="0"/>
              <a:t>14</a:t>
            </a:fld>
            <a:endParaRPr lang="lv-LV"/>
          </a:p>
        </p:txBody>
      </p:sp>
    </p:spTree>
    <p:extLst>
      <p:ext uri="{BB962C8B-B14F-4D97-AF65-F5344CB8AC3E}">
        <p14:creationId xmlns:p14="http://schemas.microsoft.com/office/powerpoint/2010/main" val="1419521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srgbClr val="4D4D4D"/>
                </a:solidFill>
                <a:effectLst/>
                <a:uLnTx/>
                <a:uFillTx/>
                <a:latin typeface="Arial"/>
                <a:ea typeface="Open Sans Light" panose="020B0306030504020204" pitchFamily="34" charset="0"/>
                <a:cs typeface="Open Sans Light" panose="020B0306030504020204" pitchFamily="34" charset="0"/>
              </a:rPr>
              <a:t>Aiga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a:ea typeface="Open Sans Light" panose="020B0306030504020204" pitchFamily="34" charset="0"/>
                <a:cs typeface="Open Sans Light" panose="020B0306030504020204" pitchFamily="34" charset="0"/>
              </a:rPr>
              <a:t>* Declaration to be made by the LEAR in the Participant Register through the GEP questionnaire</a:t>
            </a:r>
          </a:p>
          <a:p>
            <a:endParaRPr lang="lv-LV" dirty="0"/>
          </a:p>
        </p:txBody>
      </p:sp>
      <p:sp>
        <p:nvSpPr>
          <p:cNvPr id="4" name="Slaida numura vietturis 3"/>
          <p:cNvSpPr>
            <a:spLocks noGrp="1"/>
          </p:cNvSpPr>
          <p:nvPr>
            <p:ph type="sldNum" sz="quarter" idx="5"/>
          </p:nvPr>
        </p:nvSpPr>
        <p:spPr/>
        <p:txBody>
          <a:bodyPr/>
          <a:lstStyle/>
          <a:p>
            <a:fld id="{F43E3A39-F0E6-4DBB-A897-EDEB3961B8B5}" type="slidenum">
              <a:rPr lang="lv-LV" smtClean="0"/>
              <a:t>15</a:t>
            </a:fld>
            <a:endParaRPr lang="lv-LV"/>
          </a:p>
        </p:txBody>
      </p:sp>
    </p:spTree>
    <p:extLst>
      <p:ext uri="{BB962C8B-B14F-4D97-AF65-F5344CB8AC3E}">
        <p14:creationId xmlns:p14="http://schemas.microsoft.com/office/powerpoint/2010/main" val="2589080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Aiga</a:t>
            </a:r>
          </a:p>
        </p:txBody>
      </p:sp>
      <p:sp>
        <p:nvSpPr>
          <p:cNvPr id="4" name="Slaida numura vietturis 3"/>
          <p:cNvSpPr>
            <a:spLocks noGrp="1"/>
          </p:cNvSpPr>
          <p:nvPr>
            <p:ph type="sldNum" sz="quarter" idx="5"/>
          </p:nvPr>
        </p:nvSpPr>
        <p:spPr/>
        <p:txBody>
          <a:bodyPr/>
          <a:lstStyle/>
          <a:p>
            <a:fld id="{F43E3A39-F0E6-4DBB-A897-EDEB3961B8B5}" type="slidenum">
              <a:rPr lang="lv-LV" smtClean="0"/>
              <a:t>16</a:t>
            </a:fld>
            <a:endParaRPr lang="lv-LV"/>
          </a:p>
        </p:txBody>
      </p:sp>
    </p:spTree>
    <p:extLst>
      <p:ext uri="{BB962C8B-B14F-4D97-AF65-F5344CB8AC3E}">
        <p14:creationId xmlns:p14="http://schemas.microsoft.com/office/powerpoint/2010/main" val="3493301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lgn="l"/>
            <a:r>
              <a:rPr lang="lv-LV" b="1" i="0" dirty="0">
                <a:solidFill>
                  <a:srgbClr val="333333"/>
                </a:solidFill>
                <a:effectLst/>
                <a:latin typeface="eui-bold"/>
              </a:rPr>
              <a:t>Lasma</a:t>
            </a:r>
          </a:p>
          <a:p>
            <a:pPr algn="l"/>
            <a:r>
              <a:rPr lang="en-US" b="1" i="0" dirty="0">
                <a:solidFill>
                  <a:srgbClr val="333333"/>
                </a:solidFill>
                <a:effectLst/>
                <a:latin typeface="eui-bold"/>
              </a:rPr>
              <a:t>The Innovation Fund is one of the world’s largest funding </a:t>
            </a:r>
            <a:r>
              <a:rPr lang="en-US" b="1" i="0" dirty="0" err="1">
                <a:solidFill>
                  <a:srgbClr val="333333"/>
                </a:solidFill>
                <a:effectLst/>
                <a:latin typeface="eui-bold"/>
              </a:rPr>
              <a:t>programmes</a:t>
            </a:r>
            <a:r>
              <a:rPr lang="en-US" b="1" i="0" dirty="0">
                <a:solidFill>
                  <a:srgbClr val="333333"/>
                </a:solidFill>
                <a:effectLst/>
                <a:latin typeface="eui-bold"/>
              </a:rPr>
              <a:t> for the demonstration of innovative low-carbon technologies.</a:t>
            </a:r>
            <a:endParaRPr lang="en-US" b="0" i="0" dirty="0">
              <a:solidFill>
                <a:srgbClr val="333333"/>
              </a:solidFill>
              <a:effectLst/>
              <a:latin typeface="eui-default"/>
            </a:endParaRPr>
          </a:p>
          <a:p>
            <a:pPr algn="l"/>
            <a:r>
              <a:rPr lang="en-US" b="0" i="0" dirty="0">
                <a:solidFill>
                  <a:srgbClr val="333333"/>
                </a:solidFill>
                <a:effectLst/>
                <a:latin typeface="eui-default"/>
              </a:rPr>
              <a:t>It is a key funding instrument for delivering the EU’s economy-wide commitments under the Paris Agreement and its objective to become climate-neutral by 2050.The Fund will be financed by revenues from the auctioning of allowances under the </a:t>
            </a:r>
            <a:r>
              <a:rPr lang="en-US" b="0" i="0" u="none" strike="noStrike" dirty="0">
                <a:solidFill>
                  <a:srgbClr val="004494"/>
                </a:solidFill>
                <a:effectLst/>
                <a:latin typeface="inherit"/>
                <a:hlinkClick r:id="rId3"/>
              </a:rPr>
              <a:t>EU Emissions Trading System</a:t>
            </a:r>
            <a:r>
              <a:rPr lang="en-US" b="0" i="0" dirty="0">
                <a:solidFill>
                  <a:srgbClr val="333333"/>
                </a:solidFill>
                <a:effectLst/>
                <a:latin typeface="eui-default"/>
              </a:rPr>
              <a:t> and may amount to about €10 billion, depending on the carbon price.</a:t>
            </a:r>
          </a:p>
          <a:p>
            <a:pPr algn="l"/>
            <a:r>
              <a:rPr lang="lv-LV" b="1" i="0" dirty="0" err="1">
                <a:solidFill>
                  <a:srgbClr val="333333"/>
                </a:solidFill>
                <a:effectLst/>
                <a:latin typeface="eui-bold"/>
              </a:rPr>
              <a:t>Th</a:t>
            </a:r>
            <a:r>
              <a:rPr lang="en-US" b="1" i="0" dirty="0">
                <a:solidFill>
                  <a:srgbClr val="333333"/>
                </a:solidFill>
                <a:effectLst/>
                <a:latin typeface="eui-bold"/>
              </a:rPr>
              <a:t>e Innovation Fund will:</a:t>
            </a:r>
            <a:endParaRPr lang="en-US" b="0" i="0" dirty="0">
              <a:solidFill>
                <a:srgbClr val="333333"/>
              </a:solidFill>
              <a:effectLst/>
              <a:latin typeface="eui-default"/>
            </a:endParaRPr>
          </a:p>
          <a:p>
            <a:pPr algn="l">
              <a:buFont typeface="Arial" panose="020B0604020202020204" pitchFamily="34" charset="0"/>
              <a:buChar char="•"/>
            </a:pPr>
            <a:r>
              <a:rPr lang="en-US" b="0" i="0" dirty="0">
                <a:solidFill>
                  <a:srgbClr val="333333"/>
                </a:solidFill>
                <a:effectLst/>
                <a:latin typeface="inherit"/>
              </a:rPr>
              <a:t>help create the right financial incentives for projects to invest now in the next generation of technologies needed for the EU’s low-carbon transition</a:t>
            </a:r>
          </a:p>
          <a:p>
            <a:pPr algn="l">
              <a:buFont typeface="Arial" panose="020B0604020202020204" pitchFamily="34" charset="0"/>
              <a:buChar char="•"/>
            </a:pPr>
            <a:r>
              <a:rPr lang="en-US" b="0" i="0" dirty="0">
                <a:solidFill>
                  <a:srgbClr val="333333"/>
                </a:solidFill>
                <a:effectLst/>
                <a:latin typeface="inherit"/>
              </a:rPr>
              <a:t>boost growth and competitiveness by empowering EU companies with a first-mover advantage to become global technology leaders</a:t>
            </a:r>
          </a:p>
          <a:p>
            <a:pPr algn="l">
              <a:buFont typeface="Arial" panose="020B0604020202020204" pitchFamily="34" charset="0"/>
              <a:buChar char="•"/>
            </a:pPr>
            <a:r>
              <a:rPr lang="en-US" b="0" i="0" dirty="0">
                <a:solidFill>
                  <a:srgbClr val="333333"/>
                </a:solidFill>
                <a:effectLst/>
                <a:latin typeface="inherit"/>
              </a:rPr>
              <a:t>support innovative low-carbon technologies in all Member States in taking off and reaching the market.</a:t>
            </a:r>
          </a:p>
          <a:p>
            <a:endParaRPr lang="lv-LV" dirty="0"/>
          </a:p>
        </p:txBody>
      </p:sp>
      <p:sp>
        <p:nvSpPr>
          <p:cNvPr id="4" name="Slaida numura vietturis 3"/>
          <p:cNvSpPr>
            <a:spLocks noGrp="1"/>
          </p:cNvSpPr>
          <p:nvPr>
            <p:ph type="sldNum" sz="quarter" idx="5"/>
          </p:nvPr>
        </p:nvSpPr>
        <p:spPr/>
        <p:txBody>
          <a:bodyPr/>
          <a:lstStyle/>
          <a:p>
            <a:fld id="{F43E3A39-F0E6-4DBB-A897-EDEB3961B8B5}" type="slidenum">
              <a:rPr lang="lv-LV" smtClean="0"/>
              <a:t>17</a:t>
            </a:fld>
            <a:endParaRPr lang="lv-LV"/>
          </a:p>
        </p:txBody>
      </p:sp>
    </p:spTree>
    <p:extLst>
      <p:ext uri="{BB962C8B-B14F-4D97-AF65-F5344CB8AC3E}">
        <p14:creationId xmlns:p14="http://schemas.microsoft.com/office/powerpoint/2010/main" val="2460797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altLang="it-IT" sz="1200" dirty="0">
                <a:solidFill>
                  <a:srgbClr val="000000"/>
                </a:solidFill>
                <a:latin typeface="Arial" panose="020B0604020202020204" pitchFamily="34" charset="0"/>
                <a:cs typeface="Arial" panose="020B0604020202020204" pitchFamily="34" charset="0"/>
              </a:rPr>
              <a:t>Lasma</a:t>
            </a:r>
          </a:p>
          <a:p>
            <a:r>
              <a:rPr lang="en-US" altLang="it-IT" sz="1200" dirty="0">
                <a:solidFill>
                  <a:srgbClr val="000000"/>
                </a:solidFill>
                <a:latin typeface="Arial" panose="020B0604020202020204" pitchFamily="34" charset="0"/>
                <a:cs typeface="Arial" panose="020B0604020202020204" pitchFamily="34" charset="0"/>
              </a:rPr>
              <a:t>Supporting the </a:t>
            </a:r>
            <a:r>
              <a:rPr lang="en-US" altLang="it-IT" sz="1200" b="1" dirty="0">
                <a:solidFill>
                  <a:srgbClr val="000000"/>
                </a:solidFill>
                <a:latin typeface="Arial" panose="020B0604020202020204" pitchFamily="34" charset="0"/>
                <a:cs typeface="Arial" panose="020B0604020202020204" pitchFamily="34" charset="0"/>
              </a:rPr>
              <a:t>matchmaking among the CL5 applicants </a:t>
            </a:r>
            <a:r>
              <a:rPr lang="en-US" altLang="it-IT" sz="1200" dirty="0">
                <a:solidFill>
                  <a:srgbClr val="000000"/>
                </a:solidFill>
                <a:latin typeface="Arial" panose="020B0604020202020204" pitchFamily="34" charset="0"/>
                <a:cs typeface="Arial" panose="020B0604020202020204" pitchFamily="34" charset="0"/>
              </a:rPr>
              <a:t>through tools and events, building on the measures developed by the previous NCPs’ networks.</a:t>
            </a:r>
          </a:p>
          <a:p>
            <a:r>
              <a:rPr lang="en-US" altLang="it-IT" sz="1200" dirty="0">
                <a:solidFill>
                  <a:srgbClr val="000000"/>
                </a:solidFill>
                <a:latin typeface="Arial" panose="020B0604020202020204" pitchFamily="34" charset="0"/>
                <a:cs typeface="Arial" panose="020B0604020202020204" pitchFamily="34" charset="0"/>
              </a:rPr>
              <a:t>Fostering </a:t>
            </a:r>
            <a:r>
              <a:rPr lang="en-US" altLang="it-IT" sz="1200" b="1" dirty="0">
                <a:solidFill>
                  <a:srgbClr val="000000"/>
                </a:solidFill>
                <a:latin typeface="Arial" panose="020B0604020202020204" pitchFamily="34" charset="0"/>
                <a:cs typeface="Arial" panose="020B0604020202020204" pitchFamily="34" charset="0"/>
              </a:rPr>
              <a:t>collaboration between NCPs and EEN</a:t>
            </a:r>
            <a:r>
              <a:rPr lang="en-US" altLang="it-IT" sz="1200" dirty="0">
                <a:solidFill>
                  <a:srgbClr val="000000"/>
                </a:solidFill>
                <a:latin typeface="Arial" panose="020B0604020202020204" pitchFamily="34" charset="0"/>
                <a:cs typeface="Arial" panose="020B0604020202020204" pitchFamily="34" charset="0"/>
              </a:rPr>
              <a:t>, sharing of information, signposting of activities and partner search opportunities and mutually supporting the organization of </a:t>
            </a:r>
            <a:r>
              <a:rPr lang="en-US" altLang="it-IT" sz="1200" b="1" dirty="0">
                <a:solidFill>
                  <a:srgbClr val="000000"/>
                </a:solidFill>
                <a:latin typeface="Arial" panose="020B0604020202020204" pitchFamily="34" charset="0"/>
                <a:cs typeface="Arial" panose="020B0604020202020204" pitchFamily="34" charset="0"/>
              </a:rPr>
              <a:t>brokerage events.</a:t>
            </a:r>
          </a:p>
          <a:p>
            <a:r>
              <a:rPr lang="en-US" altLang="it-IT" sz="1200" dirty="0">
                <a:solidFill>
                  <a:srgbClr val="000000"/>
                </a:solidFill>
                <a:latin typeface="Arial" panose="020B0604020202020204" pitchFamily="34" charset="0"/>
                <a:cs typeface="Arial" panose="020B0604020202020204" pitchFamily="34" charset="0"/>
              </a:rPr>
              <a:t>Developing an improved, client-oriented and consistent NCP service, through the </a:t>
            </a:r>
            <a:r>
              <a:rPr lang="en-US" altLang="it-IT" sz="1200" b="1" dirty="0">
                <a:solidFill>
                  <a:srgbClr val="000000"/>
                </a:solidFill>
                <a:latin typeface="Arial" panose="020B0604020202020204" pitchFamily="34" charset="0"/>
                <a:cs typeface="Arial" panose="020B0604020202020204" pitchFamily="34" charset="0"/>
              </a:rPr>
              <a:t>impact analysis of the partnering </a:t>
            </a:r>
            <a:r>
              <a:rPr lang="lv-LV" altLang="it-IT" sz="1200" b="1" dirty="0" err="1">
                <a:solidFill>
                  <a:srgbClr val="000000"/>
                </a:solidFill>
                <a:latin typeface="Arial" panose="020B0604020202020204" pitchFamily="34" charset="0"/>
                <a:cs typeface="Arial" panose="020B0604020202020204" pitchFamily="34" charset="0"/>
              </a:rPr>
              <a:t>tools</a:t>
            </a:r>
            <a:endParaRPr lang="lv-LV" dirty="0"/>
          </a:p>
        </p:txBody>
      </p:sp>
      <p:sp>
        <p:nvSpPr>
          <p:cNvPr id="4" name="Slaida numura vietturis 3"/>
          <p:cNvSpPr>
            <a:spLocks noGrp="1"/>
          </p:cNvSpPr>
          <p:nvPr>
            <p:ph type="sldNum" sz="quarter" idx="5"/>
          </p:nvPr>
        </p:nvSpPr>
        <p:spPr/>
        <p:txBody>
          <a:bodyPr/>
          <a:lstStyle/>
          <a:p>
            <a:fld id="{F43E3A39-F0E6-4DBB-A897-EDEB3961B8B5}" type="slidenum">
              <a:rPr lang="lv-LV" smtClean="0"/>
              <a:t>18</a:t>
            </a:fld>
            <a:endParaRPr lang="lv-LV"/>
          </a:p>
        </p:txBody>
      </p:sp>
    </p:spTree>
    <p:extLst>
      <p:ext uri="{BB962C8B-B14F-4D97-AF65-F5344CB8AC3E}">
        <p14:creationId xmlns:p14="http://schemas.microsoft.com/office/powerpoint/2010/main" val="1707025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a:t>Lasma </a:t>
            </a:r>
            <a:endParaRPr lang="lv-LV" dirty="0"/>
          </a:p>
        </p:txBody>
      </p:sp>
      <p:sp>
        <p:nvSpPr>
          <p:cNvPr id="4" name="Slaida numura vietturis 3"/>
          <p:cNvSpPr>
            <a:spLocks noGrp="1"/>
          </p:cNvSpPr>
          <p:nvPr>
            <p:ph type="sldNum" sz="quarter" idx="5"/>
          </p:nvPr>
        </p:nvSpPr>
        <p:spPr/>
        <p:txBody>
          <a:bodyPr/>
          <a:lstStyle/>
          <a:p>
            <a:fld id="{F43E3A39-F0E6-4DBB-A897-EDEB3961B8B5}" type="slidenum">
              <a:rPr lang="lv-LV" smtClean="0"/>
              <a:t>19</a:t>
            </a:fld>
            <a:endParaRPr lang="lv-LV"/>
          </a:p>
        </p:txBody>
      </p:sp>
    </p:spTree>
    <p:extLst>
      <p:ext uri="{BB962C8B-B14F-4D97-AF65-F5344CB8AC3E}">
        <p14:creationId xmlns:p14="http://schemas.microsoft.com/office/powerpoint/2010/main" val="3875447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LĀSMA</a:t>
            </a:r>
            <a:endParaRPr lang="lv-LV" dirty="0">
              <a:cs typeface="Calibri"/>
            </a:endParaRPr>
          </a:p>
        </p:txBody>
      </p:sp>
      <p:sp>
        <p:nvSpPr>
          <p:cNvPr id="4" name="Slaida numura vietturis 3"/>
          <p:cNvSpPr>
            <a:spLocks noGrp="1"/>
          </p:cNvSpPr>
          <p:nvPr>
            <p:ph type="sldNum" sz="quarter" idx="5"/>
          </p:nvPr>
        </p:nvSpPr>
        <p:spPr/>
        <p:txBody>
          <a:bodyPr/>
          <a:lstStyle/>
          <a:p>
            <a:fld id="{F43E3A39-F0E6-4DBB-A897-EDEB3961B8B5}" type="slidenum">
              <a:rPr lang="lv-LV" smtClean="0"/>
              <a:t>2</a:t>
            </a:fld>
            <a:endParaRPr lang="lv-LV"/>
          </a:p>
        </p:txBody>
      </p:sp>
    </p:spTree>
    <p:extLst>
      <p:ext uri="{BB962C8B-B14F-4D97-AF65-F5344CB8AC3E}">
        <p14:creationId xmlns:p14="http://schemas.microsoft.com/office/powerpoint/2010/main" val="642986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LASMA</a:t>
            </a:r>
          </a:p>
        </p:txBody>
      </p:sp>
      <p:sp>
        <p:nvSpPr>
          <p:cNvPr id="4" name="Slaida numura vietturis 3"/>
          <p:cNvSpPr>
            <a:spLocks noGrp="1"/>
          </p:cNvSpPr>
          <p:nvPr>
            <p:ph type="sldNum" sz="quarter" idx="5"/>
          </p:nvPr>
        </p:nvSpPr>
        <p:spPr/>
        <p:txBody>
          <a:bodyPr/>
          <a:lstStyle/>
          <a:p>
            <a:fld id="{F43E3A39-F0E6-4DBB-A897-EDEB3961B8B5}" type="slidenum">
              <a:rPr lang="lv-LV" smtClean="0"/>
              <a:t>3</a:t>
            </a:fld>
            <a:endParaRPr lang="lv-LV"/>
          </a:p>
        </p:txBody>
      </p:sp>
    </p:spTree>
    <p:extLst>
      <p:ext uri="{BB962C8B-B14F-4D97-AF65-F5344CB8AC3E}">
        <p14:creationId xmlns:p14="http://schemas.microsoft.com/office/powerpoint/2010/main" val="3529074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LASMA</a:t>
            </a:r>
          </a:p>
        </p:txBody>
      </p:sp>
      <p:sp>
        <p:nvSpPr>
          <p:cNvPr id="4" name="Slaida numura vietturis 3"/>
          <p:cNvSpPr>
            <a:spLocks noGrp="1"/>
          </p:cNvSpPr>
          <p:nvPr>
            <p:ph type="sldNum" sz="quarter" idx="5"/>
          </p:nvPr>
        </p:nvSpPr>
        <p:spPr/>
        <p:txBody>
          <a:bodyPr/>
          <a:lstStyle/>
          <a:p>
            <a:fld id="{F43E3A39-F0E6-4DBB-A897-EDEB3961B8B5}" type="slidenum">
              <a:rPr lang="lv-LV" smtClean="0"/>
              <a:t>4</a:t>
            </a:fld>
            <a:endParaRPr lang="lv-LV"/>
          </a:p>
        </p:txBody>
      </p:sp>
    </p:spTree>
    <p:extLst>
      <p:ext uri="{BB962C8B-B14F-4D97-AF65-F5344CB8AC3E}">
        <p14:creationId xmlns:p14="http://schemas.microsoft.com/office/powerpoint/2010/main" val="955678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AIGA</a:t>
            </a:r>
          </a:p>
        </p:txBody>
      </p:sp>
      <p:sp>
        <p:nvSpPr>
          <p:cNvPr id="4" name="Slaida numura vietturis 3"/>
          <p:cNvSpPr>
            <a:spLocks noGrp="1"/>
          </p:cNvSpPr>
          <p:nvPr>
            <p:ph type="sldNum" sz="quarter" idx="5"/>
          </p:nvPr>
        </p:nvSpPr>
        <p:spPr/>
        <p:txBody>
          <a:bodyPr/>
          <a:lstStyle/>
          <a:p>
            <a:fld id="{F43E3A39-F0E6-4DBB-A897-EDEB3961B8B5}" type="slidenum">
              <a:rPr lang="lv-LV" smtClean="0"/>
              <a:t>5</a:t>
            </a:fld>
            <a:endParaRPr lang="lv-LV"/>
          </a:p>
        </p:txBody>
      </p:sp>
    </p:spTree>
    <p:extLst>
      <p:ext uri="{BB962C8B-B14F-4D97-AF65-F5344CB8AC3E}">
        <p14:creationId xmlns:p14="http://schemas.microsoft.com/office/powerpoint/2010/main" val="3245579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AIGA</a:t>
            </a:r>
          </a:p>
        </p:txBody>
      </p:sp>
      <p:sp>
        <p:nvSpPr>
          <p:cNvPr id="4" name="Slaida numura vietturis 3"/>
          <p:cNvSpPr>
            <a:spLocks noGrp="1"/>
          </p:cNvSpPr>
          <p:nvPr>
            <p:ph type="sldNum" sz="quarter" idx="5"/>
          </p:nvPr>
        </p:nvSpPr>
        <p:spPr/>
        <p:txBody>
          <a:bodyPr/>
          <a:lstStyle/>
          <a:p>
            <a:fld id="{F43E3A39-F0E6-4DBB-A897-EDEB3961B8B5}" type="slidenum">
              <a:rPr lang="lv-LV" smtClean="0"/>
              <a:t>6</a:t>
            </a:fld>
            <a:endParaRPr lang="lv-LV"/>
          </a:p>
        </p:txBody>
      </p:sp>
    </p:spTree>
    <p:extLst>
      <p:ext uri="{BB962C8B-B14F-4D97-AF65-F5344CB8AC3E}">
        <p14:creationId xmlns:p14="http://schemas.microsoft.com/office/powerpoint/2010/main" val="3136706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AIGA</a:t>
            </a:r>
          </a:p>
        </p:txBody>
      </p:sp>
      <p:sp>
        <p:nvSpPr>
          <p:cNvPr id="4" name="Slaida numura vietturis 3"/>
          <p:cNvSpPr>
            <a:spLocks noGrp="1"/>
          </p:cNvSpPr>
          <p:nvPr>
            <p:ph type="sldNum" sz="quarter" idx="5"/>
          </p:nvPr>
        </p:nvSpPr>
        <p:spPr/>
        <p:txBody>
          <a:bodyPr/>
          <a:lstStyle/>
          <a:p>
            <a:fld id="{F43E3A39-F0E6-4DBB-A897-EDEB3961B8B5}" type="slidenum">
              <a:rPr lang="lv-LV" smtClean="0"/>
              <a:t>7</a:t>
            </a:fld>
            <a:endParaRPr lang="lv-LV"/>
          </a:p>
        </p:txBody>
      </p:sp>
    </p:spTree>
    <p:extLst>
      <p:ext uri="{BB962C8B-B14F-4D97-AF65-F5344CB8AC3E}">
        <p14:creationId xmlns:p14="http://schemas.microsoft.com/office/powerpoint/2010/main" val="2330726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AIGA</a:t>
            </a:r>
          </a:p>
          <a:p>
            <a:r>
              <a:rPr lang="lv-LV" dirty="0" err="1"/>
              <a:t>Pate</a:t>
            </a:r>
            <a:endParaRPr lang="lv-LV" dirty="0"/>
          </a:p>
          <a:p>
            <a:r>
              <a:rPr lang="lv-LV" dirty="0"/>
              <a:t>Projekta priekšlikuma iesniegšana pamatprogrammas "Apvārsnis Eiropa" ietvaros ir sarežģīts uzdevums, kas prasa rūpīgu plānošanu, precīzu budžeta plānošanu un netraucētu sadarbību ar partneriem. Mēs esam sagatavojuši dažus "Ko drīkst un ko nedrīkst", lai palīdzētu jums sagatavot kvalitatīvu </a:t>
            </a:r>
            <a:r>
              <a:rPr lang="lv-LV" dirty="0" err="1"/>
              <a:t>priekšlikumuikt</a:t>
            </a:r>
            <a:r>
              <a:rPr lang="lv-LV" dirty="0"/>
              <a:t>, ka pieteikumam ir jābūt </a:t>
            </a:r>
            <a:r>
              <a:rPr lang="lv-LV" dirty="0" err="1"/>
              <a:t>savstrpēji</a:t>
            </a:r>
            <a:r>
              <a:rPr lang="lv-LV" dirty="0"/>
              <a:t> vienotam un sinerģijā ar visām tā sadaļām </a:t>
            </a:r>
          </a:p>
        </p:txBody>
      </p:sp>
      <p:sp>
        <p:nvSpPr>
          <p:cNvPr id="4" name="Slaida numura vietturis 3"/>
          <p:cNvSpPr>
            <a:spLocks noGrp="1"/>
          </p:cNvSpPr>
          <p:nvPr>
            <p:ph type="sldNum" sz="quarter" idx="5"/>
          </p:nvPr>
        </p:nvSpPr>
        <p:spPr/>
        <p:txBody>
          <a:bodyPr/>
          <a:lstStyle/>
          <a:p>
            <a:fld id="{F43E3A39-F0E6-4DBB-A897-EDEB3961B8B5}" type="slidenum">
              <a:rPr lang="lv-LV" smtClean="0"/>
              <a:t>8</a:t>
            </a:fld>
            <a:endParaRPr lang="lv-LV"/>
          </a:p>
        </p:txBody>
      </p:sp>
    </p:spTree>
    <p:extLst>
      <p:ext uri="{BB962C8B-B14F-4D97-AF65-F5344CB8AC3E}">
        <p14:creationId xmlns:p14="http://schemas.microsoft.com/office/powerpoint/2010/main" val="942366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LASMA</a:t>
            </a:r>
          </a:p>
          <a:p>
            <a:r>
              <a:rPr lang="lv-LV" dirty="0"/>
              <a:t>Ja </a:t>
            </a:r>
            <a:r>
              <a:rPr lang="lv-LV" dirty="0" err="1"/>
              <a:t>pietiekums</a:t>
            </a:r>
            <a:r>
              <a:rPr lang="lv-LV" dirty="0"/>
              <a:t> ir gatavs, tad pirms </a:t>
            </a:r>
            <a:r>
              <a:rPr lang="lv-LV" dirty="0" err="1"/>
              <a:t>iesniešanas</a:t>
            </a:r>
            <a:r>
              <a:rPr lang="lv-LV" dirty="0"/>
              <a:t> </a:t>
            </a:r>
          </a:p>
        </p:txBody>
      </p:sp>
      <p:sp>
        <p:nvSpPr>
          <p:cNvPr id="4" name="Slaida numura vietturis 3"/>
          <p:cNvSpPr>
            <a:spLocks noGrp="1"/>
          </p:cNvSpPr>
          <p:nvPr>
            <p:ph type="sldNum" sz="quarter" idx="5"/>
          </p:nvPr>
        </p:nvSpPr>
        <p:spPr/>
        <p:txBody>
          <a:bodyPr/>
          <a:lstStyle/>
          <a:p>
            <a:fld id="{F43E3A39-F0E6-4DBB-A897-EDEB3961B8B5}" type="slidenum">
              <a:rPr lang="lv-LV" smtClean="0"/>
              <a:t>9</a:t>
            </a:fld>
            <a:endParaRPr lang="lv-LV"/>
          </a:p>
        </p:txBody>
      </p:sp>
    </p:spTree>
    <p:extLst>
      <p:ext uri="{BB962C8B-B14F-4D97-AF65-F5344CB8AC3E}">
        <p14:creationId xmlns:p14="http://schemas.microsoft.com/office/powerpoint/2010/main" val="3746735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9B18E-20FF-4E19-B143-EB763A43CD0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6B0AD9F4-15EA-4A04-A0F3-FB0C54ECA31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D9286782-B49D-481B-A15B-2F3E07400D27}"/>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72689575-379C-4A61-B2D6-FB133736FDDE}"/>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6D19A390-ADEC-4F0B-9D01-9975C889E2D9}"/>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7">
            <a:extLst>
              <a:ext uri="{FF2B5EF4-FFF2-40B4-BE49-F238E27FC236}">
                <a16:creationId xmlns:a16="http://schemas.microsoft.com/office/drawing/2014/main" id="{47E94189-80FC-4F48-B1CB-12BD0D889D3C}"/>
              </a:ext>
            </a:extLst>
          </p:cNvPr>
          <p:cNvPicPr>
            <a:picLocks noChangeAspect="1"/>
          </p:cNvPicPr>
          <p:nvPr userDrawn="1"/>
        </p:nvPicPr>
        <p:blipFill>
          <a:blip r:embed="rId2" cstate="print"/>
          <a:srcRect/>
          <a:stretch>
            <a:fillRect/>
          </a:stretch>
        </p:blipFill>
        <p:spPr bwMode="auto">
          <a:xfrm>
            <a:off x="0" y="6611938"/>
            <a:ext cx="12192000" cy="246062"/>
          </a:xfrm>
          <a:prstGeom prst="rect">
            <a:avLst/>
          </a:prstGeom>
          <a:noFill/>
          <a:ln w="9525">
            <a:noFill/>
            <a:miter lim="800000"/>
            <a:headEnd/>
            <a:tailEnd/>
          </a:ln>
        </p:spPr>
      </p:pic>
      <p:pic>
        <p:nvPicPr>
          <p:cNvPr id="2050" name="Picture 2" descr="Sākums | Latvijas Zinātnes padome">
            <a:extLst>
              <a:ext uri="{FF2B5EF4-FFF2-40B4-BE49-F238E27FC236}">
                <a16:creationId xmlns:a16="http://schemas.microsoft.com/office/drawing/2014/main" id="{CD05FA84-6DDF-4E54-BB3D-6F820A03AEF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7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1654-83F3-461A-B246-B7B4C1E4528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A18D2883-830D-4E6F-9D87-510C2FED2EA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4F390AD9-2B88-44A9-8733-DC27A4DD18AA}"/>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513CE9EB-76F8-42D0-8A1D-4666FCE11E2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6ADDDFA-E70A-402D-B501-A6A73B114C06}"/>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2" descr="Sākums | Latvijas Zinātnes padome">
            <a:extLst>
              <a:ext uri="{FF2B5EF4-FFF2-40B4-BE49-F238E27FC236}">
                <a16:creationId xmlns:a16="http://schemas.microsoft.com/office/drawing/2014/main" id="{44B297D2-39E8-41A4-9155-6865329A5B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33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98B521-2DDC-4E06-9FEE-DB49F87B48A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E203A677-5CC0-4A89-94F7-880E76E5A46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1398728C-CCD1-4AA2-AA96-FA9F2F152C45}"/>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02CD5B90-2350-4E63-976D-59B319F5367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E75E050-3379-442B-92A2-D87B820EDCD9}"/>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2" descr="Sākums | Latvijas Zinātnes padome">
            <a:extLst>
              <a:ext uri="{FF2B5EF4-FFF2-40B4-BE49-F238E27FC236}">
                <a16:creationId xmlns:a16="http://schemas.microsoft.com/office/drawing/2014/main" id="{40D1D190-6552-41BF-A08A-8EA33C11252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976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81000"/>
            <a:ext cx="8128000" cy="1036642"/>
          </a:xfrm>
          <a:prstGeom prst="rect">
            <a:avLst/>
          </a:prstGeom>
        </p:spPr>
        <p:txBody>
          <a:bodyPr anchor="t">
            <a:normAutofit/>
          </a:bodyPr>
          <a:lstStyle>
            <a:lvl1pPr algn="l">
              <a:defRPr sz="2400" b="1">
                <a:latin typeface="Times New Roman" panose="02020603050405020304" pitchFamily="18" charset="0"/>
                <a:ea typeface="Verdana" panose="020B0604030504040204" pitchFamily="34"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3454400" y="1752601"/>
            <a:ext cx="8128000" cy="4373573"/>
          </a:xfrm>
          <a:prstGeom prst="rect">
            <a:avLst/>
          </a:prstGeom>
        </p:spPr>
        <p:txBody>
          <a:bodyPr>
            <a:normAutofit/>
          </a:bodyPr>
          <a:lstStyle>
            <a:lvl1pPr marL="0" indent="0">
              <a:buNone/>
              <a:defRPr sz="2000">
                <a:latin typeface="Times New Roman" panose="02020603050405020304" pitchFamily="18" charset="0"/>
                <a:ea typeface="Verdana" panose="020B0604030504040204" pitchFamily="34"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dirty="0"/>
              <a:t>Click to edit Master text styles</a:t>
            </a:r>
          </a:p>
        </p:txBody>
      </p:sp>
      <p:sp>
        <p:nvSpPr>
          <p:cNvPr id="24" name="Text Placeholder 15"/>
          <p:cNvSpPr>
            <a:spLocks noGrp="1"/>
          </p:cNvSpPr>
          <p:nvPr>
            <p:ph type="body" sz="quarter" idx="10"/>
          </p:nvPr>
        </p:nvSpPr>
        <p:spPr>
          <a:xfrm>
            <a:off x="3454400" y="6324600"/>
            <a:ext cx="2641600" cy="304800"/>
          </a:xfrm>
          <a:prstGeom prst="rect">
            <a:avLst/>
          </a:prstGeom>
        </p:spPr>
        <p:txBody>
          <a:bodyPr>
            <a:normAutofit/>
          </a:bodyPr>
          <a:lstStyle>
            <a:lvl1pPr marL="0" indent="0">
              <a:buNone/>
              <a:defRPr sz="1000">
                <a:latin typeface="Times New Roman" panose="02020603050405020304" pitchFamily="18" charset="0"/>
                <a:ea typeface="Verdana" panose="020B0604030504040204" pitchFamily="34" charset="0"/>
                <a:cs typeface="Times New Roman" panose="02020603050405020304" pitchFamily="18"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a:prstGeom prst="rect">
            <a:avLst/>
          </a:prstGeom>
        </p:spPr>
        <p:txBody>
          <a:bodyPr>
            <a:normAutofit/>
          </a:bodyPr>
          <a:lstStyle>
            <a:lvl1pPr marL="0" indent="0" algn="r">
              <a:buNone/>
              <a:defRPr sz="1000" baseline="0">
                <a:latin typeface="Times New Roman" panose="02020603050405020304" pitchFamily="18" charset="0"/>
                <a:ea typeface="Verdana" panose="020B0604030504040204" pitchFamily="34" charset="0"/>
                <a:cs typeface="Times New Roman" panose="02020603050405020304" pitchFamily="18"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smtClean="0">
                <a:latin typeface="Times New Roman" panose="02020603050405020304" pitchFamily="18" charset="0"/>
                <a:cs typeface="Times New Roman" panose="02020603050405020304" pitchFamily="18" charset="0"/>
              </a:defRPr>
            </a:lvl1pPr>
          </a:lstStyle>
          <a:p>
            <a:pPr>
              <a:defRPr/>
            </a:pPr>
            <a:fld id="{559B3BF5-5EA0-4E17-AB4B-664290D5DB15}" type="slidenum">
              <a:rPr lang="en-US" altLang="lv-LV" smtClean="0"/>
              <a:pPr>
                <a:defRPr/>
              </a:pPr>
              <a:t>‹#›</a:t>
            </a:fld>
            <a:endParaRPr lang="en-US" altLang="lv-LV"/>
          </a:p>
        </p:txBody>
      </p:sp>
      <p:pic>
        <p:nvPicPr>
          <p:cNvPr id="8" name="Picture 2" descr="Sākums | Latvijas Zinātnes padome">
            <a:extLst>
              <a:ext uri="{FF2B5EF4-FFF2-40B4-BE49-F238E27FC236}">
                <a16:creationId xmlns:a16="http://schemas.microsoft.com/office/drawing/2014/main" id="{8C0064B7-B908-4039-A9DD-78A64C15760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817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cstate="print"/>
          <a:srcRect/>
          <a:stretch>
            <a:fillRect/>
          </a:stretch>
        </p:blipFill>
        <p:spPr bwMode="auto">
          <a:xfrm>
            <a:off x="0" y="6611938"/>
            <a:ext cx="12192000" cy="246062"/>
          </a:xfrm>
          <a:prstGeom prst="rect">
            <a:avLst/>
          </a:prstGeom>
          <a:noFill/>
          <a:ln w="9525">
            <a:noFill/>
            <a:miter lim="800000"/>
            <a:headEnd/>
            <a:tailEnd/>
          </a:ln>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a:prstGeom prst="rect">
            <a:avLst/>
          </a:prstGeo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a:prstGeom prst="rect">
            <a:avLst/>
          </a:prstGeo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a:prstGeom prst="rect">
            <a:avLst/>
          </a:prstGeo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1026" name="Picture 2" descr="Sākums | Latvijas Zinātnes padome">
            <a:extLst>
              <a:ext uri="{FF2B5EF4-FFF2-40B4-BE49-F238E27FC236}">
                <a16:creationId xmlns:a16="http://schemas.microsoft.com/office/drawing/2014/main" id="{C35AAD40-F317-4C36-85E5-DD8860D27FF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51841" y="7938"/>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23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EB9FA-273A-4A9F-9656-7EB3945E8BA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3861117F-D07C-4F19-93EB-522433A8075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E0D3783C-3E09-4EDD-9CDD-AA0054AC000F}"/>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8771C67E-4D5E-4346-86CA-0AFC65D49C5E}"/>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779ED28-745F-4C27-80CC-EFB875E687F9}"/>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7">
            <a:extLst>
              <a:ext uri="{FF2B5EF4-FFF2-40B4-BE49-F238E27FC236}">
                <a16:creationId xmlns:a16="http://schemas.microsoft.com/office/drawing/2014/main" id="{66C2EDF4-9C1B-450E-9E15-A29E7A9F3D13}"/>
              </a:ext>
            </a:extLst>
          </p:cNvPr>
          <p:cNvPicPr>
            <a:picLocks noChangeAspect="1"/>
          </p:cNvPicPr>
          <p:nvPr userDrawn="1"/>
        </p:nvPicPr>
        <p:blipFill>
          <a:blip r:embed="rId2" cstate="print"/>
          <a:srcRect/>
          <a:stretch>
            <a:fillRect/>
          </a:stretch>
        </p:blipFill>
        <p:spPr bwMode="auto">
          <a:xfrm>
            <a:off x="0" y="6611938"/>
            <a:ext cx="12192000" cy="246062"/>
          </a:xfrm>
          <a:prstGeom prst="rect">
            <a:avLst/>
          </a:prstGeom>
          <a:noFill/>
          <a:ln w="9525">
            <a:noFill/>
            <a:miter lim="800000"/>
            <a:headEnd/>
            <a:tailEnd/>
          </a:ln>
        </p:spPr>
      </p:pic>
      <p:pic>
        <p:nvPicPr>
          <p:cNvPr id="9" name="Picture 2" descr="Sākums | Latvijas Zinātnes padome">
            <a:extLst>
              <a:ext uri="{FF2B5EF4-FFF2-40B4-BE49-F238E27FC236}">
                <a16:creationId xmlns:a16="http://schemas.microsoft.com/office/drawing/2014/main" id="{FD0EE456-916E-40DB-B9BA-65F2AABB54C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180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9B4F1-D983-4F07-8750-CB735B9804D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DBDB302B-1619-419C-B51B-B71B874F5E8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694B1D-49A8-4B62-A908-DDDEA63205B0}"/>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F8CA1E2A-78CF-4456-B19A-863429164FA8}"/>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25FD112-9748-4924-90C5-DA4F37D8B064}"/>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2" descr="Sākums | Latvijas Zinātnes padome">
            <a:extLst>
              <a:ext uri="{FF2B5EF4-FFF2-40B4-BE49-F238E27FC236}">
                <a16:creationId xmlns:a16="http://schemas.microsoft.com/office/drawing/2014/main" id="{B938A504-D2E6-4FB8-98BE-21BB1BD8A06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864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AF269-5AA1-471D-BAB7-0ED429A903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58360221-4DD4-4D8B-9CF3-0CB2C1BBE08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C6EEF147-2E4A-440E-A29D-F0235AA8961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DF36BDB2-E0F6-4DAC-8581-C3463E1FDE43}"/>
              </a:ext>
            </a:extLst>
          </p:cNvPr>
          <p:cNvSpPr>
            <a:spLocks noGrp="1"/>
          </p:cNvSpPr>
          <p:nvPr>
            <p:ph type="dt" sz="half" idx="10"/>
          </p:nvPr>
        </p:nvSpPr>
        <p:spPr/>
        <p:txBody>
          <a:bodyPr/>
          <a:lstStyle/>
          <a:p>
            <a:endParaRPr lang="lv-LV"/>
          </a:p>
        </p:txBody>
      </p:sp>
      <p:sp>
        <p:nvSpPr>
          <p:cNvPr id="6" name="Footer Placeholder 5">
            <a:extLst>
              <a:ext uri="{FF2B5EF4-FFF2-40B4-BE49-F238E27FC236}">
                <a16:creationId xmlns:a16="http://schemas.microsoft.com/office/drawing/2014/main" id="{9E820A10-011F-4D93-94E0-45BEAB95AB98}"/>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FD8F0154-4681-4D79-9FD7-38ADC84607C4}"/>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9" name="Picture 2" descr="Sākums | Latvijas Zinātnes padome">
            <a:extLst>
              <a:ext uri="{FF2B5EF4-FFF2-40B4-BE49-F238E27FC236}">
                <a16:creationId xmlns:a16="http://schemas.microsoft.com/office/drawing/2014/main" id="{E237EFE2-2F83-4A1E-B452-D7DDCBFD6C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842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A64C7-1483-497E-9E7B-8EB9615B52D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5F959B65-528C-408A-B64E-A855460584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8FB11F-64E6-4A9D-8931-8BD4D5B4E44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EDC622A4-1F81-4AA9-B1DE-DE1409B4AB8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749487-BB10-4D10-B844-464099B4B07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6F986023-33AE-44F9-A932-894F4BEEA80E}"/>
              </a:ext>
            </a:extLst>
          </p:cNvPr>
          <p:cNvSpPr>
            <a:spLocks noGrp="1"/>
          </p:cNvSpPr>
          <p:nvPr>
            <p:ph type="dt" sz="half" idx="10"/>
          </p:nvPr>
        </p:nvSpPr>
        <p:spPr/>
        <p:txBody>
          <a:bodyPr/>
          <a:lstStyle/>
          <a:p>
            <a:endParaRPr lang="lv-LV"/>
          </a:p>
        </p:txBody>
      </p:sp>
      <p:sp>
        <p:nvSpPr>
          <p:cNvPr id="8" name="Footer Placeholder 7">
            <a:extLst>
              <a:ext uri="{FF2B5EF4-FFF2-40B4-BE49-F238E27FC236}">
                <a16:creationId xmlns:a16="http://schemas.microsoft.com/office/drawing/2014/main" id="{1ECB40D9-92C3-40D0-9907-58D43BC6BB42}"/>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582F623C-6933-4442-BE88-271369D687F6}"/>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11" name="Picture 2" descr="Sākums | Latvijas Zinātnes padome">
            <a:extLst>
              <a:ext uri="{FF2B5EF4-FFF2-40B4-BE49-F238E27FC236}">
                <a16:creationId xmlns:a16="http://schemas.microsoft.com/office/drawing/2014/main" id="{DC7407A9-A2E9-45BF-8A09-B06170D08EA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581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C4972-890C-459F-B5AB-D02FF343D80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7D68642E-9B47-4B21-B904-4377B5F41822}"/>
              </a:ext>
            </a:extLst>
          </p:cNvPr>
          <p:cNvSpPr>
            <a:spLocks noGrp="1"/>
          </p:cNvSpPr>
          <p:nvPr>
            <p:ph type="dt" sz="half" idx="10"/>
          </p:nvPr>
        </p:nvSpPr>
        <p:spPr/>
        <p:txBody>
          <a:bodyPr/>
          <a:lstStyle/>
          <a:p>
            <a:endParaRPr lang="lv-LV"/>
          </a:p>
        </p:txBody>
      </p:sp>
      <p:sp>
        <p:nvSpPr>
          <p:cNvPr id="4" name="Footer Placeholder 3">
            <a:extLst>
              <a:ext uri="{FF2B5EF4-FFF2-40B4-BE49-F238E27FC236}">
                <a16:creationId xmlns:a16="http://schemas.microsoft.com/office/drawing/2014/main" id="{7F7CE064-8D41-449A-AB06-932036CE3383}"/>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3024C261-7980-450F-9458-CDA3262EB7BD}"/>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7" name="Picture 2" descr="Sākums | Latvijas Zinātnes padome">
            <a:extLst>
              <a:ext uri="{FF2B5EF4-FFF2-40B4-BE49-F238E27FC236}">
                <a16:creationId xmlns:a16="http://schemas.microsoft.com/office/drawing/2014/main" id="{6C37ED99-99F1-4791-8672-8CFEDA5B92F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577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096B71-DA12-4E50-A16F-FE31C71C9D34}"/>
              </a:ext>
            </a:extLst>
          </p:cNvPr>
          <p:cNvSpPr>
            <a:spLocks noGrp="1"/>
          </p:cNvSpPr>
          <p:nvPr>
            <p:ph type="dt" sz="half" idx="10"/>
          </p:nvPr>
        </p:nvSpPr>
        <p:spPr/>
        <p:txBody>
          <a:bodyPr/>
          <a:lstStyle/>
          <a:p>
            <a:endParaRPr lang="lv-LV"/>
          </a:p>
        </p:txBody>
      </p:sp>
      <p:sp>
        <p:nvSpPr>
          <p:cNvPr id="3" name="Footer Placeholder 2">
            <a:extLst>
              <a:ext uri="{FF2B5EF4-FFF2-40B4-BE49-F238E27FC236}">
                <a16:creationId xmlns:a16="http://schemas.microsoft.com/office/drawing/2014/main" id="{8361CB30-DB34-4E9D-9AFF-A3F47C8B661E}"/>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D5230168-B434-4630-AE1D-775E14AED243}"/>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6" name="Picture 2" descr="Sākums | Latvijas Zinātnes padome">
            <a:extLst>
              <a:ext uri="{FF2B5EF4-FFF2-40B4-BE49-F238E27FC236}">
                <a16:creationId xmlns:a16="http://schemas.microsoft.com/office/drawing/2014/main" id="{BEED6841-362B-4930-BD5B-08F9F1C710B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755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B920-6A60-4A66-86B9-59EED392BC4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076C772A-3323-4864-9549-73BE3B5D3C8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A7F233B4-F9C6-40C2-AF4E-D26E35B125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AA56F5-7924-4937-BC09-1BE429DAF10D}"/>
              </a:ext>
            </a:extLst>
          </p:cNvPr>
          <p:cNvSpPr>
            <a:spLocks noGrp="1"/>
          </p:cNvSpPr>
          <p:nvPr>
            <p:ph type="dt" sz="half" idx="10"/>
          </p:nvPr>
        </p:nvSpPr>
        <p:spPr/>
        <p:txBody>
          <a:bodyPr/>
          <a:lstStyle/>
          <a:p>
            <a:endParaRPr lang="lv-LV"/>
          </a:p>
        </p:txBody>
      </p:sp>
      <p:sp>
        <p:nvSpPr>
          <p:cNvPr id="6" name="Footer Placeholder 5">
            <a:extLst>
              <a:ext uri="{FF2B5EF4-FFF2-40B4-BE49-F238E27FC236}">
                <a16:creationId xmlns:a16="http://schemas.microsoft.com/office/drawing/2014/main" id="{467CDE28-CFAB-416A-A402-742B742A06E1}"/>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2D8A4236-2891-4A1B-8BA2-98684CB850A0}"/>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9" name="Picture 2" descr="Sākums | Latvijas Zinātnes padome">
            <a:extLst>
              <a:ext uri="{FF2B5EF4-FFF2-40B4-BE49-F238E27FC236}">
                <a16:creationId xmlns:a16="http://schemas.microsoft.com/office/drawing/2014/main" id="{39984AC2-91AE-4E5F-A40D-D5062C1064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864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008B3-A6E7-464B-9464-E8E4EA7FEBA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2F9DA82F-D4B9-435A-963B-36AE5D792FC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AFF4A43F-3B94-42BA-970B-384F3FACE09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4BE6CB-8680-4C6A-BD53-38D0F61C8881}"/>
              </a:ext>
            </a:extLst>
          </p:cNvPr>
          <p:cNvSpPr>
            <a:spLocks noGrp="1"/>
          </p:cNvSpPr>
          <p:nvPr>
            <p:ph type="dt" sz="half" idx="10"/>
          </p:nvPr>
        </p:nvSpPr>
        <p:spPr/>
        <p:txBody>
          <a:bodyPr/>
          <a:lstStyle/>
          <a:p>
            <a:endParaRPr lang="lv-LV"/>
          </a:p>
        </p:txBody>
      </p:sp>
      <p:sp>
        <p:nvSpPr>
          <p:cNvPr id="6" name="Footer Placeholder 5">
            <a:extLst>
              <a:ext uri="{FF2B5EF4-FFF2-40B4-BE49-F238E27FC236}">
                <a16:creationId xmlns:a16="http://schemas.microsoft.com/office/drawing/2014/main" id="{B022AD7D-F564-4491-A512-38CCBAD2E12E}"/>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13B60BF6-6731-42A4-8477-66B85EBE0CC8}"/>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9" name="Picture 2" descr="Sākums | Latvijas Zinātnes padome">
            <a:extLst>
              <a:ext uri="{FF2B5EF4-FFF2-40B4-BE49-F238E27FC236}">
                <a16:creationId xmlns:a16="http://schemas.microsoft.com/office/drawing/2014/main" id="{F1CDEEE0-A0CF-4402-93B7-86C9F3EC2C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102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69B381-183E-4E86-854B-62D2A313BF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CFDCC780-5310-4662-80FF-B4F9049649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Date Placeholder 3">
            <a:extLst>
              <a:ext uri="{FF2B5EF4-FFF2-40B4-BE49-F238E27FC236}">
                <a16:creationId xmlns:a16="http://schemas.microsoft.com/office/drawing/2014/main" id="{D74B30EC-2F49-4D47-9128-397AA63F17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lv-LV"/>
          </a:p>
        </p:txBody>
      </p:sp>
      <p:sp>
        <p:nvSpPr>
          <p:cNvPr id="5" name="Footer Placeholder 4">
            <a:extLst>
              <a:ext uri="{FF2B5EF4-FFF2-40B4-BE49-F238E27FC236}">
                <a16:creationId xmlns:a16="http://schemas.microsoft.com/office/drawing/2014/main" id="{8F920956-802A-482C-8DE8-51D6E8B77A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F2636FC4-E873-4133-AB09-B4DE547806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0F3F40-12FA-4968-8235-5F18DAFE2DEF}" type="slidenum">
              <a:rPr lang="lv-LV" smtClean="0"/>
              <a:t>‹#›</a:t>
            </a:fld>
            <a:endParaRPr lang="lv-LV"/>
          </a:p>
        </p:txBody>
      </p:sp>
      <p:pic>
        <p:nvPicPr>
          <p:cNvPr id="14" name="Picture 7">
            <a:extLst>
              <a:ext uri="{FF2B5EF4-FFF2-40B4-BE49-F238E27FC236}">
                <a16:creationId xmlns:a16="http://schemas.microsoft.com/office/drawing/2014/main" id="{C36F20F8-7D3E-4312-A23B-2756A7D1E323}"/>
              </a:ext>
            </a:extLst>
          </p:cNvPr>
          <p:cNvPicPr>
            <a:picLocks noChangeAspect="1"/>
          </p:cNvPicPr>
          <p:nvPr userDrawn="1"/>
        </p:nvPicPr>
        <p:blipFill>
          <a:blip r:embed="rId15" cstate="print"/>
          <a:srcRect/>
          <a:stretch>
            <a:fillRect/>
          </a:stretch>
        </p:blipFill>
        <p:spPr bwMode="auto">
          <a:xfrm>
            <a:off x="0" y="6611938"/>
            <a:ext cx="12192000" cy="246062"/>
          </a:xfrm>
          <a:prstGeom prst="rect">
            <a:avLst/>
          </a:prstGeom>
          <a:noFill/>
          <a:ln w="9525">
            <a:noFill/>
            <a:miter lim="800000"/>
            <a:headEnd/>
            <a:tailEnd/>
          </a:ln>
        </p:spPr>
      </p:pic>
    </p:spTree>
    <p:extLst>
      <p:ext uri="{BB962C8B-B14F-4D97-AF65-F5344CB8AC3E}">
        <p14:creationId xmlns:p14="http://schemas.microsoft.com/office/powerpoint/2010/main" val="3419384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cetpartnership.eu/" TargetMode="External"/><Relationship Id="rId4" Type="http://schemas.openxmlformats.org/officeDocument/2006/relationships/hyperlink" Target="https://dutpartnership.eu/" TargetMode="Externa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QuickStyle" Target="../diagrams/quickStyle2.xml"/><Relationship Id="rId3" Type="http://schemas.openxmlformats.org/officeDocument/2006/relationships/image" Target="../media/image4.png"/><Relationship Id="rId7" Type="http://schemas.openxmlformats.org/officeDocument/2006/relationships/diagramQuickStyle" Target="../diagrams/quickStyle1.xml"/><Relationship Id="rId12" Type="http://schemas.openxmlformats.org/officeDocument/2006/relationships/diagramLayout" Target="../diagrams/layout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diagramData" Target="../diagrams/data2.xml"/><Relationship Id="rId5" Type="http://schemas.openxmlformats.org/officeDocument/2006/relationships/diagramData" Target="../diagrams/data1.xml"/><Relationship Id="rId15" Type="http://schemas.microsoft.com/office/2007/relationships/diagramDrawing" Target="../diagrams/drawing2.xml"/><Relationship Id="rId10" Type="http://schemas.openxmlformats.org/officeDocument/2006/relationships/hyperlink" Target="https://ec.europa.eu/info/funding-tenders/opportunities/portal/screen/opportunities/topic-search;callCode=null;freeTextSearchKeyword=;matchWholeText=true;typeCodes=0,1,2,8;statusCodes=31094501,31094502;programmePeriod=null;programCcm2Id=43108390;programDivisionCode=43120821;focusAreaCode=null;destinationGroup=45355301;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4" Type="http://schemas.openxmlformats.org/officeDocument/2006/relationships/hyperlink" Target="https://ec.europa.eu/info/funding-tenders/opportunities/portal/screen/opportunities/topic-search;callCode=null;freeTextSearchKeyword=;matchWholeText=true;typeCodes=0,1,2,8;statusCodes=31094501,31094502;programmePeriod=2021%20-%202027;programCcm2Id=43108390;programDivisionCode=43120821;focusAreaCode=null;destinationGroup=45355304;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9" Type="http://schemas.microsoft.com/office/2007/relationships/diagramDrawing" Target="../diagrams/drawing1.xml"/><Relationship Id="rId14" Type="http://schemas.openxmlformats.org/officeDocument/2006/relationships/diagramColors" Target="../diagrams/colors2.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Layout" Target="../diagrams/layout4.xml"/><Relationship Id="rId3" Type="http://schemas.openxmlformats.org/officeDocument/2006/relationships/image" Target="../media/image4.png"/><Relationship Id="rId7" Type="http://schemas.openxmlformats.org/officeDocument/2006/relationships/diagramQuickStyle" Target="../diagrams/quickStyle3.xml"/><Relationship Id="rId12" Type="http://schemas.openxmlformats.org/officeDocument/2006/relationships/diagramData" Target="../diagrams/data4.xml"/><Relationship Id="rId2" Type="http://schemas.openxmlformats.org/officeDocument/2006/relationships/notesSlide" Target="../notesSlides/notesSlide12.xml"/><Relationship Id="rId16" Type="http://schemas.microsoft.com/office/2007/relationships/diagramDrawing" Target="../diagrams/drawing4.xml"/><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hyperlink" Target="https://ec.europa.eu/info/funding-tenders/opportunities/portal/screen/opportunities/topic-search;callCode=null;freeTextSearchKeyword=;matchWholeText=true;typeCodes=0,1,2,8;statusCodes=31094501,31094502;programmePeriod=2021%20-%202027;programCcm2Id=43108390;programDivisionCode=43120821;focusAreaCode=null;destinationGroup=45355304;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5" Type="http://schemas.openxmlformats.org/officeDocument/2006/relationships/diagramData" Target="../diagrams/data3.xml"/><Relationship Id="rId15" Type="http://schemas.openxmlformats.org/officeDocument/2006/relationships/diagramColors" Target="../diagrams/colors4.xml"/><Relationship Id="rId10" Type="http://schemas.openxmlformats.org/officeDocument/2006/relationships/hyperlink" Target="https://ec.europa.eu/info/funding-tenders/opportunities/portal/screen/opportunities/topic-search;callCode=null;freeTextSearchKeyword=;matchWholeText=true;typeCodes=0,1,2,8;statusCodes=31094501;programmePeriod=2021%20-%202027;programCcm2Id=43108390;programDivisionCode=43120821;focusAreaCode=null;destinationGroup=45355307;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4" Type="http://schemas.openxmlformats.org/officeDocument/2006/relationships/hyperlink" Target="https://ec.europa.eu/info/funding-tenders/opportunities/portal/screen/opportunities/topic-search;callCode=null;freeTextSearchKeyword=;matchWholeText=true;typeCodes=0,1,2,8;statusCodes=31094501;programmePeriod=2021%20-%202027;programCcm2Id=43108390;programDivisionCode=43120821;focusAreaCode=null;destinationGroup=45355310;missionGroup=null;geographicalZonesCode=null;programmeDivisionProspect=null;startDateLte=null;startDateGte=null;crossCuttingPriorityCode=null;cpvCode=null;performanceOfDelivery=null;sortQuery=deadlineDate;orderBy=asc;onlyTenders=false;topicListKey=topicSearchTablePageState" TargetMode="External"/><Relationship Id="rId9" Type="http://schemas.microsoft.com/office/2007/relationships/diagramDrawing" Target="../diagrams/drawing3.xml"/><Relationship Id="rId1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diagramLayout" Target="../diagrams/layout6.xml"/><Relationship Id="rId3" Type="http://schemas.openxmlformats.org/officeDocument/2006/relationships/image" Target="../media/image4.png"/><Relationship Id="rId7" Type="http://schemas.openxmlformats.org/officeDocument/2006/relationships/diagramQuickStyle" Target="../diagrams/quickStyle5.xml"/><Relationship Id="rId12" Type="http://schemas.openxmlformats.org/officeDocument/2006/relationships/diagramData" Target="../diagrams/data6.xml"/><Relationship Id="rId2" Type="http://schemas.openxmlformats.org/officeDocument/2006/relationships/notesSlide" Target="../notesSlides/notesSlide13.xml"/><Relationship Id="rId16" Type="http://schemas.microsoft.com/office/2007/relationships/diagramDrawing" Target="../diagrams/drawing6.xml"/><Relationship Id="rId1" Type="http://schemas.openxmlformats.org/officeDocument/2006/relationships/slideLayout" Target="../slideLayouts/slideLayout2.xml"/><Relationship Id="rId6" Type="http://schemas.openxmlformats.org/officeDocument/2006/relationships/diagramLayout" Target="../diagrams/layout5.xml"/><Relationship Id="rId11" Type="http://schemas.openxmlformats.org/officeDocument/2006/relationships/hyperlink" Target="https://ec.europa.eu/info/funding-tenders/opportunities/portal/screen/opportunities/topic-search;callCode=null;freeTextSearchKeyword=;matchWholeText=true;typeCodes=0,1,2,8;statusCodes=31094501,31094502;programmePeriod=2021%20-%202027;programCcm2Id=43108390;programDivisionCode=43120821;focusAreaCode=null;destinationGroup=45355304;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5" Type="http://schemas.openxmlformats.org/officeDocument/2006/relationships/diagramData" Target="../diagrams/data5.xml"/><Relationship Id="rId15" Type="http://schemas.openxmlformats.org/officeDocument/2006/relationships/diagramColors" Target="../diagrams/colors6.xml"/><Relationship Id="rId10" Type="http://schemas.openxmlformats.org/officeDocument/2006/relationships/hyperlink" Target="https://ec.europa.eu/info/funding-tenders/opportunities/portal/screen/opportunities/topic-search;callCode=null;freeTextSearchKeyword=;matchWholeText=true;typeCodes=0,1,2,8;statusCodes=31094501;programmePeriod=2021%20-%202027;programCcm2Id=43108390;programDivisionCode=43120821;focusAreaCode=null;destinationGroup=45355313;missionGroup=null;geographicalZonesCode=null;programmeDivisionProspect=null;startDateLte=null;startDateGte=null;crossCuttingPriorityCode=null;cpvCode=null;performanceOfDelivery=null;sortQuery=deadlineDate;orderBy=asc;onlyTenders=false;topicListKey=topicSearchTablePageState" TargetMode="External"/><Relationship Id="rId4" Type="http://schemas.openxmlformats.org/officeDocument/2006/relationships/hyperlink" Target="https://ec.europa.eu/info/funding-tenders/opportunities/portal/screen/opportunities/topic-search;callCode=null;freeTextSearchKeyword=;matchWholeText=true;typeCodes=0,1,2,8;statusCodes=31094501;programmePeriod=2021%20-%202027;programCcm2Id=43108390;programDivisionCode=43120821;focusAreaCode=null;destinationGroup=45355316;missionGroup=null;geographicalZonesCode=null;programmeDivisionProspect=null;startDateLte=null;startDateGte=null;crossCuttingPriorityCode=null;cpvCode=null;performanceOfDelivery=null;sortQuery=deadlineDate;orderBy=asc;onlyTenders=false;topicListKey=topicSearchTablePageState" TargetMode="External"/><Relationship Id="rId9" Type="http://schemas.microsoft.com/office/2007/relationships/diagramDrawing" Target="../diagrams/drawing5.xml"/><Relationship Id="rId1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7.xml"/><Relationship Id="rId11" Type="http://schemas.openxmlformats.org/officeDocument/2006/relationships/image" Target="../media/image14.png"/><Relationship Id="rId5" Type="http://schemas.openxmlformats.org/officeDocument/2006/relationships/diagramQuickStyle" Target="../diagrams/quickStyle7.xml"/><Relationship Id="rId10" Type="http://schemas.openxmlformats.org/officeDocument/2006/relationships/image" Target="../media/image13.png"/><Relationship Id="rId4" Type="http://schemas.openxmlformats.org/officeDocument/2006/relationships/diagramLayout" Target="../diagrams/layout7.xml"/><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hyperlink" Target="https://ec.europa.eu/research/participants/docs/h2020-funding-guide/other/event220623.htm" TargetMode="External"/><Relationship Id="rId13" Type="http://schemas.openxmlformats.org/officeDocument/2006/relationships/image" Target="../media/image16.jpeg"/><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8.xml"/><Relationship Id="rId11" Type="http://schemas.openxmlformats.org/officeDocument/2006/relationships/hyperlink" Target="https://genderaction.eu/resources/sister-projects/" TargetMode="External"/><Relationship Id="rId5" Type="http://schemas.openxmlformats.org/officeDocument/2006/relationships/diagramQuickStyle" Target="../diagrams/quickStyle8.xml"/><Relationship Id="rId10" Type="http://schemas.openxmlformats.org/officeDocument/2006/relationships/hyperlink" Target="https://op.europa.eu/en/publication-detail/-/publication/ffcb06c3-200a-11ec-bd8e-01aa75ed71a1/language-en/format-PDF/source-232129669" TargetMode="External"/><Relationship Id="rId4" Type="http://schemas.openxmlformats.org/officeDocument/2006/relationships/diagramLayout" Target="../diagrams/layout8.xml"/><Relationship Id="rId9" Type="http://schemas.openxmlformats.org/officeDocument/2006/relationships/hyperlink" Target="https://eige.europa.eu/gender-mainstreaming/toolkits/gear" TargetMode="External"/><Relationship Id="rId1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8" Type="http://schemas.openxmlformats.org/officeDocument/2006/relationships/hyperlink" Target="https://bit.ly/2WxK8w7" TargetMode="External"/><Relationship Id="rId13" Type="http://schemas.openxmlformats.org/officeDocument/2006/relationships/image" Target="../media/image4.png"/><Relationship Id="rId3" Type="http://schemas.openxmlformats.org/officeDocument/2006/relationships/hyperlink" Target="https://europa.eu/!QB67by" TargetMode="External"/><Relationship Id="rId7" Type="http://schemas.openxmlformats.org/officeDocument/2006/relationships/image" Target="../media/image19.png"/><Relationship Id="rId12"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hyperlink" Target="https://europa.eu/!rx34Dt" TargetMode="External"/><Relationship Id="rId10" Type="http://schemas.openxmlformats.org/officeDocument/2006/relationships/image" Target="../media/image21.png"/><Relationship Id="rId4" Type="http://schemas.openxmlformats.org/officeDocument/2006/relationships/image" Target="../media/image17.emf"/><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mailto:aiga.salmina@lzp.gov.lv" TargetMode="External"/><Relationship Id="rId4" Type="http://schemas.openxmlformats.org/officeDocument/2006/relationships/hyperlink" Target="mailto:lasma.brenca@lzp.gov.lv" TargetMode="External"/><Relationship Id="rId9" Type="http://schemas.openxmlformats.org/officeDocument/2006/relationships/hyperlink" Target="https://lzp.gov.lv/starptautiskas-sadarbibas-programmas/apvarsnis-eiropa/"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wp-call/2023-2024/wp-8-climate-energy-and-mobility_horizon-2023-2024_en.pdf" TargetMode="Externa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hyperlink" Target="https://ec.europa.eu/info/funding-tenders/opportunities/portal/screen/opportunities/topic-search;callCode=null;freeTextSearchKeyword=;matchWholeText=true;typeCodes=0,1,2,8;statusCodes=31094501,31094502;programmePeriod=null;programCcm2Id=43108390;programDivisionCode=43120821;focusAreaCode=null;destinationGroup=null;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s://europamediatrainings.com/blog/post/406/5-ways-to-find-your-next-partner"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hyperlink" Target="https://ec.europa.eu/info/funding-tenders/opportunities/portal/screen/support/manuals" TargetMode="External"/><Relationship Id="rId3" Type="http://schemas.openxmlformats.org/officeDocument/2006/relationships/hyperlink" Target="https://ec.europa.eu/info/funding-tenders/opportunities/docs/2021-2027/horizon/wp-call/2023-2024/wp-8-climate-energy-and-mobility_horizon-2023-2024_en.pdf" TargetMode="External"/><Relationship Id="rId7" Type="http://schemas.openxmlformats.org/officeDocument/2006/relationships/hyperlink" Target="https://cordis.europa.eu/"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hyperlink" Target="https://rea.ec.europa.eu/horizon-europe-who-should-apply_en#how-to-find-project-partners" TargetMode="External"/><Relationship Id="rId5" Type="http://schemas.openxmlformats.org/officeDocument/2006/relationships/hyperlink" Target="https://european-union.europa.eu/priorities-and-actions/eu-priorities_en" TargetMode="External"/><Relationship Id="rId10" Type="http://schemas.openxmlformats.org/officeDocument/2006/relationships/image" Target="../media/image4.png"/><Relationship Id="rId4" Type="http://schemas.openxmlformats.org/officeDocument/2006/relationships/hyperlink" Target="https://ec.europa.eu/info/funding-tenders/opportunities/docs/2021-2027/experts/standard-briefing-slides-for-experts_he_en.pdf" TargetMode="External"/><Relationship Id="rId9" Type="http://schemas.openxmlformats.org/officeDocument/2006/relationships/hyperlink" Target="https://ec.europa.eu/info/funding-tenders/opportunities/portal/screen/how-to-participate/reference-documents;programCode=HORIZO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rea.ec.europa.eu/news/tackling-gender-equality-research-and-innovation-2022-03-07_en"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ida numura vietturis 5">
            <a:extLst>
              <a:ext uri="{FF2B5EF4-FFF2-40B4-BE49-F238E27FC236}">
                <a16:creationId xmlns:a16="http://schemas.microsoft.com/office/drawing/2014/main" id="{6940D331-3EA1-43C5-84E3-2499B9F8E445}"/>
              </a:ext>
            </a:extLst>
          </p:cNvPr>
          <p:cNvSpPr>
            <a:spLocks noGrp="1"/>
          </p:cNvSpPr>
          <p:nvPr>
            <p:ph type="sldNum" sz="quarter" idx="13"/>
          </p:nvPr>
        </p:nvSpPr>
        <p:spPr/>
        <p:txBody>
          <a:bodyPr/>
          <a:lstStyle/>
          <a:p>
            <a:pPr>
              <a:defRPr/>
            </a:pPr>
            <a:fld id="{559B3BF5-5EA0-4E17-AB4B-664290D5DB15}" type="slidenum">
              <a:rPr lang="en-US" altLang="lv-LV" smtClean="0"/>
              <a:pPr>
                <a:defRPr/>
              </a:pPr>
              <a:t>1</a:t>
            </a:fld>
            <a:endParaRPr lang="en-US" altLang="lv-LV"/>
          </a:p>
        </p:txBody>
      </p:sp>
      <p:sp>
        <p:nvSpPr>
          <p:cNvPr id="8" name="TextBox 7">
            <a:extLst>
              <a:ext uri="{FF2B5EF4-FFF2-40B4-BE49-F238E27FC236}">
                <a16:creationId xmlns:a16="http://schemas.microsoft.com/office/drawing/2014/main" id="{2AD52BD3-1863-4B3D-117A-F86CD4B078E7}"/>
              </a:ext>
            </a:extLst>
          </p:cNvPr>
          <p:cNvSpPr txBox="1"/>
          <p:nvPr/>
        </p:nvSpPr>
        <p:spPr>
          <a:xfrm>
            <a:off x="475973" y="1403494"/>
            <a:ext cx="5335547" cy="3231654"/>
          </a:xfrm>
          <a:prstGeom prst="rect">
            <a:avLst/>
          </a:prstGeom>
          <a:noFill/>
        </p:spPr>
        <p:txBody>
          <a:bodyPr wrap="square" lIns="91440" tIns="45720" rIns="91440" bIns="45720" anchor="t">
            <a:spAutoFit/>
          </a:bodyPr>
          <a:lstStyle/>
          <a:p>
            <a:pPr algn="ctr"/>
            <a:r>
              <a:rPr lang="lv-LV" altLang="en-US" sz="3600" dirty="0">
                <a:ea typeface="+mj-ea"/>
                <a:cs typeface="+mj-cs"/>
              </a:rPr>
              <a:t>Apvārsnis Eiropa 5. </a:t>
            </a:r>
            <a:r>
              <a:rPr lang="lv-LV" altLang="en-US" sz="3600" dirty="0" err="1">
                <a:ea typeface="+mj-ea"/>
                <a:cs typeface="+mj-cs"/>
              </a:rPr>
              <a:t>klāstera</a:t>
            </a:r>
            <a:br>
              <a:rPr lang="lv-LV" sz="3200" dirty="0">
                <a:ea typeface="+mj-ea"/>
                <a:cs typeface="+mj-cs"/>
              </a:rPr>
            </a:br>
            <a:r>
              <a:rPr lang="lv-LV" sz="3200" dirty="0">
                <a:ea typeface="+mj-ea"/>
                <a:cs typeface="+mj-cs"/>
              </a:rPr>
              <a:t>«</a:t>
            </a:r>
            <a:r>
              <a:rPr lang="lv-LV" sz="3200" b="1" dirty="0">
                <a:solidFill>
                  <a:schemeClr val="accent1">
                    <a:lumMod val="50000"/>
                  </a:schemeClr>
                </a:solidFill>
                <a:ea typeface="+mj-ea"/>
                <a:cs typeface="+mj-cs"/>
              </a:rPr>
              <a:t>Klimats, Enerģētika un </a:t>
            </a:r>
            <a:r>
              <a:rPr lang="lv-LV" sz="3200" b="1" dirty="0" err="1">
                <a:solidFill>
                  <a:schemeClr val="accent1">
                    <a:lumMod val="50000"/>
                  </a:schemeClr>
                </a:solidFill>
                <a:ea typeface="+mj-ea"/>
                <a:cs typeface="+mj-cs"/>
              </a:rPr>
              <a:t>Mobiliāte</a:t>
            </a:r>
            <a:r>
              <a:rPr lang="lv-LV" sz="3200" dirty="0">
                <a:ea typeface="+mj-ea"/>
                <a:cs typeface="+mj-cs"/>
              </a:rPr>
              <a:t>» </a:t>
            </a:r>
          </a:p>
          <a:p>
            <a:pPr algn="ctr"/>
            <a:r>
              <a:rPr lang="lv-LV" sz="3600" dirty="0">
                <a:ea typeface="+mj-ea"/>
                <a:cs typeface="+mj-cs"/>
              </a:rPr>
              <a:t>darba programma </a:t>
            </a:r>
          </a:p>
          <a:p>
            <a:pPr algn="ctr"/>
            <a:r>
              <a:rPr lang="lv-LV" sz="3600" dirty="0">
                <a:ea typeface="+mj-ea"/>
                <a:cs typeface="+mj-cs"/>
              </a:rPr>
              <a:t>un aktuālie konkursi! </a:t>
            </a:r>
            <a:br>
              <a:rPr lang="lv-LV" sz="3200" dirty="0">
                <a:solidFill>
                  <a:schemeClr val="bg2">
                    <a:lumMod val="50000"/>
                  </a:schemeClr>
                </a:solidFill>
              </a:rPr>
            </a:br>
            <a:endParaRPr lang="lv-LV" sz="3200" dirty="0"/>
          </a:p>
        </p:txBody>
      </p:sp>
      <p:pic>
        <p:nvPicPr>
          <p:cNvPr id="9" name="Attēls 8">
            <a:extLst>
              <a:ext uri="{FF2B5EF4-FFF2-40B4-BE49-F238E27FC236}">
                <a16:creationId xmlns:a16="http://schemas.microsoft.com/office/drawing/2014/main" id="{9828F572-E240-83A4-A3F7-990AAB34C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2024" y="4934533"/>
            <a:ext cx="4846002" cy="1090416"/>
          </a:xfrm>
          <a:prstGeom prst="rect">
            <a:avLst/>
          </a:prstGeom>
        </p:spPr>
      </p:pic>
      <p:sp>
        <p:nvSpPr>
          <p:cNvPr id="10" name="Text Placeholder 3">
            <a:extLst>
              <a:ext uri="{FF2B5EF4-FFF2-40B4-BE49-F238E27FC236}">
                <a16:creationId xmlns:a16="http://schemas.microsoft.com/office/drawing/2014/main" id="{BA5B7659-1D67-2147-5CFE-362459971667}"/>
              </a:ext>
            </a:extLst>
          </p:cNvPr>
          <p:cNvSpPr txBox="1">
            <a:spLocks/>
          </p:cNvSpPr>
          <p:nvPr/>
        </p:nvSpPr>
        <p:spPr bwMode="auto">
          <a:xfrm rot="10800000" flipV="1">
            <a:off x="2390379" y="5936708"/>
            <a:ext cx="7729293" cy="540292"/>
          </a:xfrm>
          <a:prstGeom prst="rect">
            <a:avLst/>
          </a:prstGeom>
          <a:noFill/>
          <a:ln w="9525">
            <a:noFill/>
            <a:miter lim="800000"/>
            <a:headEnd/>
            <a:tailEnd/>
          </a:ln>
        </p:spPr>
        <p:txBody>
          <a:bodyPr vert="horz" wrap="square" lIns="93957" tIns="46979" rIns="93957" bIns="46979" numCol="1" anchor="t" anchorCtr="0" compatLnSpc="1">
            <a:prstTxWarp prst="textNoShape">
              <a:avLst/>
            </a:prstTxWarp>
            <a:normAutofit lnSpcReduction="10000"/>
          </a:bodyPr>
          <a:lstStyle>
            <a:lvl1pPr marL="0" indent="0" algn="ctr" defTabSz="938213" rtl="0" eaLnBrk="0" fontAlgn="base" hangingPunct="0">
              <a:spcBef>
                <a:spcPct val="20000"/>
              </a:spcBef>
              <a:spcAft>
                <a:spcPct val="0"/>
              </a:spcAft>
              <a:buFont typeface="Arial" charset="0"/>
              <a:buNone/>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sz="1050" dirty="0">
                <a:latin typeface="Times New Roman" panose="02020603050405020304" pitchFamily="18" charset="0"/>
                <a:cs typeface="Times New Roman" panose="02020603050405020304" pitchFamily="18" charset="0"/>
              </a:rPr>
              <a:t>1.1.1. specifiskā atbalsta mērķa "Palielināt Latvijas zinātnisko institūciju pētniecisko un inovatīvo kapacitāti un spēju piesaistīt ārējo finansējumu, ieguldot cilvēkresursos un infrastruktūrā" 1.1.1.5. pasākuma "Atbalsts starptautiskās sadarbības projektiem pētniecībā un inovācijās" 1.kārtas, projekta Nr.1.1.1.5/17/I/001 “Atbalsts starptautiskās sadarbības projektu izstrādei un īstenošanai” ietvaros</a:t>
            </a:r>
          </a:p>
        </p:txBody>
      </p:sp>
      <p:pic>
        <p:nvPicPr>
          <p:cNvPr id="11" name="Attēls 10">
            <a:extLst>
              <a:ext uri="{FF2B5EF4-FFF2-40B4-BE49-F238E27FC236}">
                <a16:creationId xmlns:a16="http://schemas.microsoft.com/office/drawing/2014/main" id="{9BBF34E6-489B-A4EA-28D5-742010BC86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7338" y="228600"/>
            <a:ext cx="919577" cy="532221"/>
          </a:xfrm>
          <a:prstGeom prst="rect">
            <a:avLst/>
          </a:prstGeom>
        </p:spPr>
      </p:pic>
      <p:pic>
        <p:nvPicPr>
          <p:cNvPr id="1026" name="Picture 2" descr="UPDATE: Save the date - Virtual Horizon Europe Info Days to take place on  15-16 December">
            <a:extLst>
              <a:ext uri="{FF2B5EF4-FFF2-40B4-BE49-F238E27FC236}">
                <a16:creationId xmlns:a16="http://schemas.microsoft.com/office/drawing/2014/main" id="{590658D4-46F0-6244-2DD5-21048E42DC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1520" y="833051"/>
            <a:ext cx="6107497" cy="3959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948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E0F6121-BE0A-21DE-3807-9F0A2AE0713B}"/>
              </a:ext>
            </a:extLst>
          </p:cNvPr>
          <p:cNvSpPr>
            <a:spLocks noGrp="1"/>
          </p:cNvSpPr>
          <p:nvPr>
            <p:ph type="title"/>
          </p:nvPr>
        </p:nvSpPr>
        <p:spPr>
          <a:xfrm>
            <a:off x="1263448" y="133299"/>
            <a:ext cx="10515600" cy="1325563"/>
          </a:xfrm>
        </p:spPr>
        <p:txBody>
          <a:bodyPr/>
          <a:lstStyle/>
          <a:p>
            <a:r>
              <a:rPr lang="lv-LV" sz="3200" b="1" dirty="0">
                <a:latin typeface="+mn-lt"/>
              </a:rPr>
              <a:t>Darba programmas tematikas (2023-2024)</a:t>
            </a:r>
          </a:p>
        </p:txBody>
      </p:sp>
      <p:sp>
        <p:nvSpPr>
          <p:cNvPr id="4" name="Slaida numura vietturis 3">
            <a:extLst>
              <a:ext uri="{FF2B5EF4-FFF2-40B4-BE49-F238E27FC236}">
                <a16:creationId xmlns:a16="http://schemas.microsoft.com/office/drawing/2014/main" id="{94CA0A98-1310-E72F-31F3-CE3185F812E4}"/>
              </a:ext>
            </a:extLst>
          </p:cNvPr>
          <p:cNvSpPr>
            <a:spLocks noGrp="1"/>
          </p:cNvSpPr>
          <p:nvPr>
            <p:ph type="sldNum" sz="quarter" idx="12"/>
          </p:nvPr>
        </p:nvSpPr>
        <p:spPr/>
        <p:txBody>
          <a:bodyPr/>
          <a:lstStyle/>
          <a:p>
            <a:fld id="{660F3F40-12FA-4968-8235-5F18DAFE2DEF}" type="slidenum">
              <a:rPr lang="lv-LV" smtClean="0"/>
              <a:t>10</a:t>
            </a:fld>
            <a:endParaRPr lang="lv-LV"/>
          </a:p>
        </p:txBody>
      </p:sp>
      <p:sp>
        <p:nvSpPr>
          <p:cNvPr id="5" name="Google Shape;663;p70">
            <a:extLst>
              <a:ext uri="{FF2B5EF4-FFF2-40B4-BE49-F238E27FC236}">
                <a16:creationId xmlns:a16="http://schemas.microsoft.com/office/drawing/2014/main" id="{C8CC8D5A-E837-3C19-1EB9-A529ABF95075}"/>
              </a:ext>
            </a:extLst>
          </p:cNvPr>
          <p:cNvSpPr/>
          <p:nvPr/>
        </p:nvSpPr>
        <p:spPr>
          <a:xfrm>
            <a:off x="2198415" y="1712948"/>
            <a:ext cx="3742800" cy="791200"/>
          </a:xfrm>
          <a:prstGeom prst="roundRect">
            <a:avLst>
              <a:gd name="adj" fmla="val 50000"/>
            </a:avLst>
          </a:prstGeom>
          <a:solidFill>
            <a:schemeClr val="bg2"/>
          </a:solid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100"/>
            </a:pPr>
            <a:endParaRPr lang="lv-LV" sz="2000" dirty="0"/>
          </a:p>
          <a:p>
            <a:pPr algn="ctr">
              <a:buClr>
                <a:srgbClr val="000000"/>
              </a:buClr>
              <a:buSzPts val="1100"/>
            </a:pPr>
            <a:r>
              <a:rPr lang="en" sz="2000" b="1" dirty="0"/>
              <a:t>Klimata neitralitātes veicinošas aktivitā</a:t>
            </a:r>
            <a:r>
              <a:rPr lang="lv-LV" sz="2000" b="1" dirty="0"/>
              <a:t>t</a:t>
            </a:r>
            <a:r>
              <a:rPr lang="en" sz="2000" b="1" dirty="0"/>
              <a:t>es</a:t>
            </a:r>
          </a:p>
          <a:p>
            <a:pPr algn="ctr">
              <a:buClr>
                <a:srgbClr val="000000"/>
              </a:buClr>
              <a:buSzPts val="1100"/>
            </a:pPr>
            <a:endParaRPr sz="2133" dirty="0">
              <a:solidFill>
                <a:schemeClr val="dk1"/>
              </a:solidFill>
              <a:latin typeface="Encode Sans"/>
              <a:ea typeface="Encode Sans"/>
              <a:cs typeface="Encode Sans"/>
              <a:sym typeface="Encode Sans"/>
            </a:endParaRPr>
          </a:p>
        </p:txBody>
      </p:sp>
      <p:sp>
        <p:nvSpPr>
          <p:cNvPr id="6" name="Google Shape;665;p70">
            <a:extLst>
              <a:ext uri="{FF2B5EF4-FFF2-40B4-BE49-F238E27FC236}">
                <a16:creationId xmlns:a16="http://schemas.microsoft.com/office/drawing/2014/main" id="{F3B8471D-8CAA-B373-26E1-583FBB814523}"/>
              </a:ext>
            </a:extLst>
          </p:cNvPr>
          <p:cNvSpPr/>
          <p:nvPr/>
        </p:nvSpPr>
        <p:spPr>
          <a:xfrm>
            <a:off x="801848" y="1646948"/>
            <a:ext cx="923200" cy="923200"/>
          </a:xfrm>
          <a:prstGeom prst="ellipse">
            <a:avLst/>
          </a:prstGeom>
          <a:solidFill>
            <a:srgbClr val="FFFFFF"/>
          </a:solidFill>
          <a:ln w="28575" cap="flat" cmpd="sng">
            <a:solidFill>
              <a:schemeClr val="accent3"/>
            </a:solidFill>
            <a:prstDash val="solid"/>
            <a:round/>
            <a:headEnd type="none" w="sm" len="sm"/>
            <a:tailEnd type="none" w="sm" len="sm"/>
          </a:ln>
        </p:spPr>
        <p:txBody>
          <a:bodyPr spcFirstLastPara="1" wrap="square" lIns="0" tIns="121900" rIns="0" bIns="121900" anchor="ctr" anchorCtr="0">
            <a:noAutofit/>
          </a:bodyPr>
          <a:lstStyle/>
          <a:p>
            <a:pPr algn="ctr"/>
            <a:r>
              <a:rPr lang="en" sz="2667" b="1" dirty="0">
                <a:solidFill>
                  <a:schemeClr val="accent6">
                    <a:lumMod val="50000"/>
                  </a:schemeClr>
                </a:solidFill>
                <a:latin typeface="Fira Sans"/>
                <a:ea typeface="Fira Sans"/>
                <a:cs typeface="Fira Sans"/>
                <a:sym typeface="Fira Sans"/>
              </a:rPr>
              <a:t>1</a:t>
            </a:r>
            <a:endParaRPr sz="2667" b="1" dirty="0">
              <a:solidFill>
                <a:schemeClr val="accent6">
                  <a:lumMod val="50000"/>
                </a:schemeClr>
              </a:solidFill>
              <a:latin typeface="Fira Sans"/>
              <a:ea typeface="Fira Sans"/>
              <a:cs typeface="Fira Sans"/>
              <a:sym typeface="Fira Sans"/>
            </a:endParaRPr>
          </a:p>
        </p:txBody>
      </p:sp>
      <p:cxnSp>
        <p:nvCxnSpPr>
          <p:cNvPr id="7" name="Google Shape;666;p70">
            <a:extLst>
              <a:ext uri="{FF2B5EF4-FFF2-40B4-BE49-F238E27FC236}">
                <a16:creationId xmlns:a16="http://schemas.microsoft.com/office/drawing/2014/main" id="{6DD407F1-EE61-6233-D6E7-28A68368D276}"/>
              </a:ext>
            </a:extLst>
          </p:cNvPr>
          <p:cNvCxnSpPr>
            <a:stCxn id="6" idx="6"/>
            <a:endCxn id="5" idx="1"/>
          </p:cNvCxnSpPr>
          <p:nvPr/>
        </p:nvCxnSpPr>
        <p:spPr>
          <a:xfrm>
            <a:off x="1725048" y="2108548"/>
            <a:ext cx="473200" cy="0"/>
          </a:xfrm>
          <a:prstGeom prst="straightConnector1">
            <a:avLst/>
          </a:prstGeom>
          <a:noFill/>
          <a:ln w="28575" cap="flat" cmpd="sng">
            <a:solidFill>
              <a:schemeClr val="accent3"/>
            </a:solidFill>
            <a:prstDash val="solid"/>
            <a:round/>
            <a:headEnd type="none" w="med" len="med"/>
            <a:tailEnd type="none" w="med" len="med"/>
          </a:ln>
        </p:spPr>
      </p:cxnSp>
      <p:sp>
        <p:nvSpPr>
          <p:cNvPr id="8" name="Google Shape;668;p70">
            <a:extLst>
              <a:ext uri="{FF2B5EF4-FFF2-40B4-BE49-F238E27FC236}">
                <a16:creationId xmlns:a16="http://schemas.microsoft.com/office/drawing/2014/main" id="{AFE7DBC4-6C5B-DAB9-7C6F-F27E5079FA30}"/>
              </a:ext>
            </a:extLst>
          </p:cNvPr>
          <p:cNvSpPr/>
          <p:nvPr/>
        </p:nvSpPr>
        <p:spPr>
          <a:xfrm>
            <a:off x="2198415" y="2824115"/>
            <a:ext cx="3742800" cy="791200"/>
          </a:xfrm>
          <a:prstGeom prst="roundRect">
            <a:avLst>
              <a:gd name="adj" fmla="val 50000"/>
            </a:avLst>
          </a:prstGeom>
          <a:solidFill>
            <a:schemeClr val="accent4">
              <a:lumMod val="20000"/>
              <a:lumOff val="80000"/>
            </a:schemeClr>
          </a:solidFill>
          <a:ln w="2857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100"/>
            </a:pPr>
            <a:endParaRPr lang="lv-LV" sz="2400" dirty="0"/>
          </a:p>
          <a:p>
            <a:pPr algn="ctr">
              <a:buClr>
                <a:srgbClr val="000000"/>
              </a:buClr>
              <a:buSzPts val="1100"/>
            </a:pPr>
            <a:r>
              <a:rPr lang="en" sz="2000" b="1" dirty="0"/>
              <a:t>Starpnozaru risinājumi klimata pārmaiņām</a:t>
            </a:r>
          </a:p>
          <a:p>
            <a:pPr algn="ctr">
              <a:buClr>
                <a:srgbClr val="000000"/>
              </a:buClr>
              <a:buSzPts val="1100"/>
            </a:pPr>
            <a:endParaRPr sz="2133" dirty="0">
              <a:solidFill>
                <a:schemeClr val="dk1"/>
              </a:solidFill>
              <a:latin typeface="Encode Sans"/>
              <a:ea typeface="Encode Sans"/>
              <a:cs typeface="Encode Sans"/>
              <a:sym typeface="Encode Sans"/>
            </a:endParaRPr>
          </a:p>
        </p:txBody>
      </p:sp>
      <p:sp>
        <p:nvSpPr>
          <p:cNvPr id="9" name="Google Shape;670;p70">
            <a:extLst>
              <a:ext uri="{FF2B5EF4-FFF2-40B4-BE49-F238E27FC236}">
                <a16:creationId xmlns:a16="http://schemas.microsoft.com/office/drawing/2014/main" id="{C3374C75-0A35-135C-74C6-A83A1BAC4F55}"/>
              </a:ext>
            </a:extLst>
          </p:cNvPr>
          <p:cNvSpPr/>
          <p:nvPr/>
        </p:nvSpPr>
        <p:spPr>
          <a:xfrm>
            <a:off x="801848" y="2758115"/>
            <a:ext cx="923200" cy="923200"/>
          </a:xfrm>
          <a:prstGeom prst="ellipse">
            <a:avLst/>
          </a:prstGeom>
          <a:solidFill>
            <a:srgbClr val="FFFFFF"/>
          </a:solidFill>
          <a:ln w="28575" cap="flat" cmpd="sng">
            <a:solidFill>
              <a:schemeClr val="accent4"/>
            </a:solidFill>
            <a:prstDash val="solid"/>
            <a:round/>
            <a:headEnd type="none" w="sm" len="sm"/>
            <a:tailEnd type="none" w="sm" len="sm"/>
          </a:ln>
        </p:spPr>
        <p:txBody>
          <a:bodyPr spcFirstLastPara="1" wrap="square" lIns="0" tIns="121900" rIns="0" bIns="121900" anchor="ctr" anchorCtr="0">
            <a:noAutofit/>
          </a:bodyPr>
          <a:lstStyle/>
          <a:p>
            <a:pPr algn="ctr"/>
            <a:r>
              <a:rPr lang="en" sz="2667" b="1" dirty="0">
                <a:solidFill>
                  <a:schemeClr val="accent6">
                    <a:lumMod val="50000"/>
                  </a:schemeClr>
                </a:solidFill>
                <a:latin typeface="Fira Sans"/>
                <a:ea typeface="Fira Sans"/>
                <a:cs typeface="Fira Sans"/>
                <a:sym typeface="Fira Sans"/>
              </a:rPr>
              <a:t>2</a:t>
            </a:r>
            <a:endParaRPr sz="2667" b="1" dirty="0">
              <a:solidFill>
                <a:schemeClr val="accent6">
                  <a:lumMod val="50000"/>
                </a:schemeClr>
              </a:solidFill>
              <a:latin typeface="Fira Sans"/>
              <a:ea typeface="Fira Sans"/>
              <a:cs typeface="Fira Sans"/>
              <a:sym typeface="Fira Sans"/>
            </a:endParaRPr>
          </a:p>
        </p:txBody>
      </p:sp>
      <p:cxnSp>
        <p:nvCxnSpPr>
          <p:cNvPr id="10" name="Google Shape;671;p70">
            <a:extLst>
              <a:ext uri="{FF2B5EF4-FFF2-40B4-BE49-F238E27FC236}">
                <a16:creationId xmlns:a16="http://schemas.microsoft.com/office/drawing/2014/main" id="{3B062B0B-3A3B-86C2-3797-1FEB1B5DCA8F}"/>
              </a:ext>
            </a:extLst>
          </p:cNvPr>
          <p:cNvCxnSpPr>
            <a:stCxn id="9" idx="6"/>
            <a:endCxn id="8" idx="1"/>
          </p:cNvCxnSpPr>
          <p:nvPr/>
        </p:nvCxnSpPr>
        <p:spPr>
          <a:xfrm>
            <a:off x="1725048" y="3219715"/>
            <a:ext cx="473200" cy="0"/>
          </a:xfrm>
          <a:prstGeom prst="straightConnector1">
            <a:avLst/>
          </a:prstGeom>
          <a:noFill/>
          <a:ln w="28575" cap="flat" cmpd="sng">
            <a:solidFill>
              <a:schemeClr val="accent4"/>
            </a:solidFill>
            <a:prstDash val="solid"/>
            <a:round/>
            <a:headEnd type="none" w="med" len="med"/>
            <a:tailEnd type="none" w="med" len="med"/>
          </a:ln>
        </p:spPr>
      </p:cxnSp>
      <p:sp>
        <p:nvSpPr>
          <p:cNvPr id="11" name="Google Shape;673;p70">
            <a:extLst>
              <a:ext uri="{FF2B5EF4-FFF2-40B4-BE49-F238E27FC236}">
                <a16:creationId xmlns:a16="http://schemas.microsoft.com/office/drawing/2014/main" id="{A27DCBC4-8F9B-CE66-135B-C07A09D8B08A}"/>
              </a:ext>
            </a:extLst>
          </p:cNvPr>
          <p:cNvSpPr/>
          <p:nvPr/>
        </p:nvSpPr>
        <p:spPr>
          <a:xfrm>
            <a:off x="2198415" y="3935281"/>
            <a:ext cx="3742800" cy="791200"/>
          </a:xfrm>
          <a:prstGeom prst="roundRect">
            <a:avLst>
              <a:gd name="adj" fmla="val 50000"/>
            </a:avLst>
          </a:prstGeom>
          <a:solidFill>
            <a:schemeClr val="accent1">
              <a:lumMod val="20000"/>
              <a:lumOff val="80000"/>
            </a:schemeClr>
          </a:solidFill>
          <a:ln w="2857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algn="ctr">
              <a:buSzPts val="1100"/>
            </a:pPr>
            <a:endParaRPr lang="lv-LV" sz="2000" dirty="0"/>
          </a:p>
          <a:p>
            <a:pPr algn="ctr">
              <a:buSzPts val="1100"/>
            </a:pPr>
            <a:r>
              <a:rPr lang="en" sz="2000" b="1" dirty="0"/>
              <a:t>Il</a:t>
            </a:r>
            <a:r>
              <a:rPr lang="lv-LV" sz="2000" b="1" dirty="0"/>
              <a:t>g</a:t>
            </a:r>
            <a:r>
              <a:rPr lang="en" sz="2000" b="1" dirty="0"/>
              <a:t>tspējīga, droša un</a:t>
            </a:r>
            <a:r>
              <a:rPr lang="lv-LV" sz="2000" b="1" dirty="0"/>
              <a:t> </a:t>
            </a:r>
            <a:r>
              <a:rPr lang="en" sz="1900" b="1" dirty="0"/>
              <a:t>konkurentspējiga</a:t>
            </a:r>
            <a:r>
              <a:rPr lang="lv-LV" sz="1900" b="1" dirty="0"/>
              <a:t> </a:t>
            </a:r>
            <a:r>
              <a:rPr lang="en" sz="1900" b="1" dirty="0"/>
              <a:t>energoapgāde</a:t>
            </a:r>
          </a:p>
          <a:p>
            <a:pPr algn="ctr">
              <a:buSzPts val="1100"/>
            </a:pPr>
            <a:endParaRPr sz="2133" dirty="0">
              <a:solidFill>
                <a:schemeClr val="dk1"/>
              </a:solidFill>
              <a:latin typeface="Encode Sans"/>
              <a:sym typeface="Encode Sans"/>
            </a:endParaRPr>
          </a:p>
        </p:txBody>
      </p:sp>
      <p:sp>
        <p:nvSpPr>
          <p:cNvPr id="12" name="Google Shape;675;p70">
            <a:extLst>
              <a:ext uri="{FF2B5EF4-FFF2-40B4-BE49-F238E27FC236}">
                <a16:creationId xmlns:a16="http://schemas.microsoft.com/office/drawing/2014/main" id="{FEC4DF1D-085D-C1BC-C2FB-FCEC6098032D}"/>
              </a:ext>
            </a:extLst>
          </p:cNvPr>
          <p:cNvSpPr/>
          <p:nvPr/>
        </p:nvSpPr>
        <p:spPr>
          <a:xfrm>
            <a:off x="801848" y="3869281"/>
            <a:ext cx="923200" cy="923200"/>
          </a:xfrm>
          <a:prstGeom prst="ellipse">
            <a:avLst/>
          </a:prstGeom>
          <a:solidFill>
            <a:srgbClr val="FFFFFF"/>
          </a:solidFill>
          <a:ln w="28575" cap="flat" cmpd="sng">
            <a:solidFill>
              <a:schemeClr val="accent5"/>
            </a:solidFill>
            <a:prstDash val="solid"/>
            <a:round/>
            <a:headEnd type="none" w="sm" len="sm"/>
            <a:tailEnd type="none" w="sm" len="sm"/>
          </a:ln>
        </p:spPr>
        <p:txBody>
          <a:bodyPr spcFirstLastPara="1" wrap="square" lIns="0" tIns="121900" rIns="0" bIns="121900" anchor="ctr" anchorCtr="0">
            <a:noAutofit/>
          </a:bodyPr>
          <a:lstStyle/>
          <a:p>
            <a:pPr algn="ctr"/>
            <a:r>
              <a:rPr lang="en" sz="2667" b="1" dirty="0">
                <a:solidFill>
                  <a:schemeClr val="accent6">
                    <a:lumMod val="50000"/>
                  </a:schemeClr>
                </a:solidFill>
                <a:latin typeface="Fira Sans"/>
                <a:ea typeface="Fira Sans"/>
                <a:cs typeface="Fira Sans"/>
                <a:sym typeface="Fira Sans"/>
              </a:rPr>
              <a:t>3</a:t>
            </a:r>
            <a:endParaRPr sz="2667" b="1" dirty="0">
              <a:solidFill>
                <a:schemeClr val="accent6">
                  <a:lumMod val="50000"/>
                </a:schemeClr>
              </a:solidFill>
              <a:latin typeface="Fira Sans"/>
              <a:ea typeface="Fira Sans"/>
              <a:cs typeface="Fira Sans"/>
              <a:sym typeface="Fira Sans"/>
            </a:endParaRPr>
          </a:p>
        </p:txBody>
      </p:sp>
      <p:cxnSp>
        <p:nvCxnSpPr>
          <p:cNvPr id="13" name="Google Shape;676;p70">
            <a:extLst>
              <a:ext uri="{FF2B5EF4-FFF2-40B4-BE49-F238E27FC236}">
                <a16:creationId xmlns:a16="http://schemas.microsoft.com/office/drawing/2014/main" id="{BB227530-06EC-B9CD-357F-4BBB7D47A5B8}"/>
              </a:ext>
            </a:extLst>
          </p:cNvPr>
          <p:cNvCxnSpPr>
            <a:cxnSpLocks/>
            <a:stCxn id="12" idx="6"/>
            <a:endCxn id="11" idx="1"/>
          </p:cNvCxnSpPr>
          <p:nvPr/>
        </p:nvCxnSpPr>
        <p:spPr>
          <a:xfrm>
            <a:off x="1725048" y="4330881"/>
            <a:ext cx="473200" cy="0"/>
          </a:xfrm>
          <a:prstGeom prst="straightConnector1">
            <a:avLst/>
          </a:prstGeom>
          <a:noFill/>
          <a:ln w="28575" cap="flat" cmpd="sng">
            <a:solidFill>
              <a:schemeClr val="accent5"/>
            </a:solidFill>
            <a:prstDash val="solid"/>
            <a:round/>
            <a:headEnd type="none" w="med" len="med"/>
            <a:tailEnd type="none" w="med" len="med"/>
          </a:ln>
        </p:spPr>
      </p:cxnSp>
      <p:sp>
        <p:nvSpPr>
          <p:cNvPr id="17" name="Google Shape;663;p70">
            <a:extLst>
              <a:ext uri="{FF2B5EF4-FFF2-40B4-BE49-F238E27FC236}">
                <a16:creationId xmlns:a16="http://schemas.microsoft.com/office/drawing/2014/main" id="{F411B2AF-BE2D-E38C-2AEB-16D9F0EF0775}"/>
              </a:ext>
            </a:extLst>
          </p:cNvPr>
          <p:cNvSpPr/>
          <p:nvPr/>
        </p:nvSpPr>
        <p:spPr>
          <a:xfrm>
            <a:off x="7724016" y="1680808"/>
            <a:ext cx="3742800" cy="791200"/>
          </a:xfrm>
          <a:prstGeom prst="roundRect">
            <a:avLst>
              <a:gd name="adj" fmla="val 50000"/>
            </a:avLst>
          </a:prstGeom>
          <a:solidFill>
            <a:schemeClr val="bg2"/>
          </a:solid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lgn="ctr">
              <a:buSzPts val="1100"/>
            </a:pPr>
            <a:endParaRPr lang="lv-LV" sz="1900" dirty="0"/>
          </a:p>
          <a:p>
            <a:pPr algn="ctr">
              <a:buSzPts val="1100"/>
            </a:pPr>
            <a:r>
              <a:rPr lang="en" sz="1900" b="1" dirty="0"/>
              <a:t>Efektīva, ilgtspējīga un iekļaujoša enerģijas</a:t>
            </a:r>
            <a:r>
              <a:rPr lang="lv-LV" sz="1900" b="1" dirty="0"/>
              <a:t> </a:t>
            </a:r>
            <a:r>
              <a:rPr lang="en" sz="1900" b="1" dirty="0"/>
              <a:t>izmantošana </a:t>
            </a:r>
          </a:p>
          <a:p>
            <a:pPr algn="ctr">
              <a:buSzPts val="1100"/>
            </a:pPr>
            <a:endParaRPr sz="2133" dirty="0">
              <a:solidFill>
                <a:schemeClr val="dk1"/>
              </a:solidFill>
              <a:latin typeface="Encode Sans"/>
              <a:sym typeface="Encode Sans"/>
            </a:endParaRPr>
          </a:p>
        </p:txBody>
      </p:sp>
      <p:cxnSp>
        <p:nvCxnSpPr>
          <p:cNvPr id="18" name="Google Shape;666;p70">
            <a:extLst>
              <a:ext uri="{FF2B5EF4-FFF2-40B4-BE49-F238E27FC236}">
                <a16:creationId xmlns:a16="http://schemas.microsoft.com/office/drawing/2014/main" id="{3DADBE87-303F-F6C4-1788-A904CD9FDF05}"/>
              </a:ext>
            </a:extLst>
          </p:cNvPr>
          <p:cNvCxnSpPr>
            <a:endCxn id="17" idx="1"/>
          </p:cNvCxnSpPr>
          <p:nvPr/>
        </p:nvCxnSpPr>
        <p:spPr>
          <a:xfrm>
            <a:off x="7250649" y="2076408"/>
            <a:ext cx="473200" cy="0"/>
          </a:xfrm>
          <a:prstGeom prst="straightConnector1">
            <a:avLst/>
          </a:prstGeom>
          <a:noFill/>
          <a:ln w="28575" cap="flat" cmpd="sng">
            <a:solidFill>
              <a:schemeClr val="accent3"/>
            </a:solidFill>
            <a:prstDash val="solid"/>
            <a:round/>
            <a:headEnd type="none" w="med" len="med"/>
            <a:tailEnd type="none" w="med" len="med"/>
          </a:ln>
        </p:spPr>
      </p:cxnSp>
      <p:sp>
        <p:nvSpPr>
          <p:cNvPr id="19" name="Google Shape;668;p70">
            <a:extLst>
              <a:ext uri="{FF2B5EF4-FFF2-40B4-BE49-F238E27FC236}">
                <a16:creationId xmlns:a16="http://schemas.microsoft.com/office/drawing/2014/main" id="{B0EAC77A-B79C-4B13-41B0-7F9541923AA1}"/>
              </a:ext>
            </a:extLst>
          </p:cNvPr>
          <p:cNvSpPr/>
          <p:nvPr/>
        </p:nvSpPr>
        <p:spPr>
          <a:xfrm>
            <a:off x="7724016" y="2791975"/>
            <a:ext cx="3742800" cy="791200"/>
          </a:xfrm>
          <a:prstGeom prst="roundRect">
            <a:avLst>
              <a:gd name="adj" fmla="val 50000"/>
            </a:avLst>
          </a:prstGeom>
          <a:solidFill>
            <a:schemeClr val="accent4">
              <a:lumMod val="20000"/>
              <a:lumOff val="80000"/>
            </a:schemeClr>
          </a:solidFill>
          <a:ln w="2857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algn="ctr">
              <a:buSzPts val="1100"/>
            </a:pPr>
            <a:endParaRPr lang="lv-LV" sz="1900" dirty="0"/>
          </a:p>
          <a:p>
            <a:pPr algn="ctr">
              <a:buSzPts val="1100"/>
            </a:pPr>
            <a:r>
              <a:rPr lang="en" b="1" dirty="0"/>
              <a:t>Tīri un konkurētspējīgi risinājumi visiem transporta</a:t>
            </a:r>
            <a:r>
              <a:rPr lang="lv-LV" b="1" dirty="0"/>
              <a:t> </a:t>
            </a:r>
            <a:r>
              <a:rPr lang="en" b="1" dirty="0"/>
              <a:t>veidiem</a:t>
            </a:r>
          </a:p>
          <a:p>
            <a:pPr algn="ctr">
              <a:buSzPts val="1100"/>
            </a:pPr>
            <a:endParaRPr sz="2133" dirty="0">
              <a:solidFill>
                <a:schemeClr val="dk1"/>
              </a:solidFill>
              <a:latin typeface="Encode Sans"/>
              <a:sym typeface="Encode Sans"/>
            </a:endParaRPr>
          </a:p>
        </p:txBody>
      </p:sp>
      <p:sp>
        <p:nvSpPr>
          <p:cNvPr id="20" name="Google Shape;670;p70">
            <a:extLst>
              <a:ext uri="{FF2B5EF4-FFF2-40B4-BE49-F238E27FC236}">
                <a16:creationId xmlns:a16="http://schemas.microsoft.com/office/drawing/2014/main" id="{E4204A8F-FC4F-A1E0-B0B2-3573E6892006}"/>
              </a:ext>
            </a:extLst>
          </p:cNvPr>
          <p:cNvSpPr/>
          <p:nvPr/>
        </p:nvSpPr>
        <p:spPr>
          <a:xfrm>
            <a:off x="6327449" y="2725975"/>
            <a:ext cx="923200" cy="923200"/>
          </a:xfrm>
          <a:prstGeom prst="ellipse">
            <a:avLst/>
          </a:prstGeom>
          <a:solidFill>
            <a:srgbClr val="FFFFFF"/>
          </a:solidFill>
          <a:ln w="28575" cap="flat" cmpd="sng">
            <a:solidFill>
              <a:schemeClr val="accent4"/>
            </a:solidFill>
            <a:prstDash val="solid"/>
            <a:round/>
            <a:headEnd type="none" w="sm" len="sm"/>
            <a:tailEnd type="none" w="sm" len="sm"/>
          </a:ln>
        </p:spPr>
        <p:txBody>
          <a:bodyPr spcFirstLastPara="1" wrap="square" lIns="0" tIns="121900" rIns="0" bIns="121900" anchor="ctr" anchorCtr="0">
            <a:noAutofit/>
          </a:bodyPr>
          <a:lstStyle/>
          <a:p>
            <a:pPr algn="ctr"/>
            <a:r>
              <a:rPr lang="lv-LV" sz="2667" b="1" dirty="0">
                <a:solidFill>
                  <a:schemeClr val="accent6">
                    <a:lumMod val="50000"/>
                  </a:schemeClr>
                </a:solidFill>
                <a:latin typeface="Fira Sans"/>
                <a:ea typeface="Fira Sans"/>
                <a:cs typeface="Fira Sans"/>
                <a:sym typeface="Fira Sans"/>
              </a:rPr>
              <a:t>5</a:t>
            </a:r>
            <a:endParaRPr sz="2667" b="1" dirty="0">
              <a:solidFill>
                <a:schemeClr val="accent6">
                  <a:lumMod val="50000"/>
                </a:schemeClr>
              </a:solidFill>
              <a:latin typeface="Fira Sans"/>
              <a:ea typeface="Fira Sans"/>
              <a:cs typeface="Fira Sans"/>
              <a:sym typeface="Fira Sans"/>
            </a:endParaRPr>
          </a:p>
        </p:txBody>
      </p:sp>
      <p:cxnSp>
        <p:nvCxnSpPr>
          <p:cNvPr id="21" name="Google Shape;671;p70">
            <a:extLst>
              <a:ext uri="{FF2B5EF4-FFF2-40B4-BE49-F238E27FC236}">
                <a16:creationId xmlns:a16="http://schemas.microsoft.com/office/drawing/2014/main" id="{1F3ACEA4-04EA-8753-A005-CB9EDDD55081}"/>
              </a:ext>
            </a:extLst>
          </p:cNvPr>
          <p:cNvCxnSpPr>
            <a:stCxn id="20" idx="6"/>
            <a:endCxn id="19" idx="1"/>
          </p:cNvCxnSpPr>
          <p:nvPr/>
        </p:nvCxnSpPr>
        <p:spPr>
          <a:xfrm>
            <a:off x="7250649" y="3187575"/>
            <a:ext cx="473200" cy="0"/>
          </a:xfrm>
          <a:prstGeom prst="straightConnector1">
            <a:avLst/>
          </a:prstGeom>
          <a:noFill/>
          <a:ln w="28575" cap="flat" cmpd="sng">
            <a:solidFill>
              <a:schemeClr val="accent4"/>
            </a:solidFill>
            <a:prstDash val="solid"/>
            <a:round/>
            <a:headEnd type="none" w="med" len="med"/>
            <a:tailEnd type="none" w="med" len="med"/>
          </a:ln>
        </p:spPr>
      </p:cxnSp>
      <p:sp>
        <p:nvSpPr>
          <p:cNvPr id="22" name="Google Shape;673;p70">
            <a:extLst>
              <a:ext uri="{FF2B5EF4-FFF2-40B4-BE49-F238E27FC236}">
                <a16:creationId xmlns:a16="http://schemas.microsoft.com/office/drawing/2014/main" id="{50FF295E-AEEA-8AD4-6D1B-D44C4450074A}"/>
              </a:ext>
            </a:extLst>
          </p:cNvPr>
          <p:cNvSpPr/>
          <p:nvPr/>
        </p:nvSpPr>
        <p:spPr>
          <a:xfrm>
            <a:off x="7724016" y="3903141"/>
            <a:ext cx="3742800" cy="791200"/>
          </a:xfrm>
          <a:prstGeom prst="roundRect">
            <a:avLst>
              <a:gd name="adj" fmla="val 50000"/>
            </a:avLst>
          </a:prstGeom>
          <a:solidFill>
            <a:schemeClr val="accent1">
              <a:lumMod val="20000"/>
              <a:lumOff val="80000"/>
            </a:schemeClr>
          </a:solidFill>
          <a:ln w="2857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algn="ctr">
              <a:buSzPts val="1100"/>
            </a:pPr>
            <a:endParaRPr lang="lv-LV" dirty="0"/>
          </a:p>
          <a:p>
            <a:pPr algn="ctr">
              <a:buSzPts val="1100"/>
            </a:pPr>
            <a:r>
              <a:rPr lang="en" b="1" dirty="0"/>
              <a:t>Droši, elastīgi transporta un viedās mobilitātes pakalpojumi</a:t>
            </a:r>
          </a:p>
          <a:p>
            <a:pPr algn="ctr">
              <a:buSzPts val="1100"/>
            </a:pPr>
            <a:endParaRPr sz="2133" dirty="0">
              <a:solidFill>
                <a:schemeClr val="dk1"/>
              </a:solidFill>
              <a:latin typeface="Encode Sans"/>
              <a:sym typeface="Encode Sans"/>
            </a:endParaRPr>
          </a:p>
        </p:txBody>
      </p:sp>
      <p:sp>
        <p:nvSpPr>
          <p:cNvPr id="23" name="Google Shape;675;p70">
            <a:extLst>
              <a:ext uri="{FF2B5EF4-FFF2-40B4-BE49-F238E27FC236}">
                <a16:creationId xmlns:a16="http://schemas.microsoft.com/office/drawing/2014/main" id="{2EBFE76B-9F07-5FC5-340A-DE46A065303A}"/>
              </a:ext>
            </a:extLst>
          </p:cNvPr>
          <p:cNvSpPr/>
          <p:nvPr/>
        </p:nvSpPr>
        <p:spPr>
          <a:xfrm>
            <a:off x="6327449" y="3837141"/>
            <a:ext cx="923200" cy="923200"/>
          </a:xfrm>
          <a:prstGeom prst="ellipse">
            <a:avLst/>
          </a:prstGeom>
          <a:solidFill>
            <a:srgbClr val="FFFFFF"/>
          </a:solidFill>
          <a:ln w="28575" cap="flat" cmpd="sng">
            <a:solidFill>
              <a:schemeClr val="accent5"/>
            </a:solidFill>
            <a:prstDash val="solid"/>
            <a:round/>
            <a:headEnd type="none" w="sm" len="sm"/>
            <a:tailEnd type="none" w="sm" len="sm"/>
          </a:ln>
        </p:spPr>
        <p:txBody>
          <a:bodyPr spcFirstLastPara="1" wrap="square" lIns="0" tIns="121900" rIns="0" bIns="121900" anchor="ctr" anchorCtr="0">
            <a:noAutofit/>
          </a:bodyPr>
          <a:lstStyle/>
          <a:p>
            <a:pPr algn="ctr"/>
            <a:r>
              <a:rPr lang="lv-LV" sz="2667" b="1" dirty="0">
                <a:solidFill>
                  <a:schemeClr val="accent6">
                    <a:lumMod val="50000"/>
                  </a:schemeClr>
                </a:solidFill>
                <a:latin typeface="Fira Sans"/>
                <a:ea typeface="Fira Sans"/>
                <a:cs typeface="Fira Sans"/>
                <a:sym typeface="Fira Sans"/>
              </a:rPr>
              <a:t>6</a:t>
            </a:r>
            <a:endParaRPr sz="2667" b="1" dirty="0">
              <a:solidFill>
                <a:schemeClr val="accent6">
                  <a:lumMod val="50000"/>
                </a:schemeClr>
              </a:solidFill>
              <a:latin typeface="Fira Sans"/>
              <a:ea typeface="Fira Sans"/>
              <a:cs typeface="Fira Sans"/>
              <a:sym typeface="Fira Sans"/>
            </a:endParaRPr>
          </a:p>
        </p:txBody>
      </p:sp>
      <p:cxnSp>
        <p:nvCxnSpPr>
          <p:cNvPr id="24" name="Google Shape;676;p70">
            <a:extLst>
              <a:ext uri="{FF2B5EF4-FFF2-40B4-BE49-F238E27FC236}">
                <a16:creationId xmlns:a16="http://schemas.microsoft.com/office/drawing/2014/main" id="{09507C6A-0CB4-D136-54C2-7AA021A448E2}"/>
              </a:ext>
            </a:extLst>
          </p:cNvPr>
          <p:cNvCxnSpPr>
            <a:stCxn id="23" idx="6"/>
            <a:endCxn id="22" idx="1"/>
          </p:cNvCxnSpPr>
          <p:nvPr/>
        </p:nvCxnSpPr>
        <p:spPr>
          <a:xfrm>
            <a:off x="7250649" y="4298741"/>
            <a:ext cx="473200" cy="0"/>
          </a:xfrm>
          <a:prstGeom prst="straightConnector1">
            <a:avLst/>
          </a:prstGeom>
          <a:noFill/>
          <a:ln w="28575" cap="flat" cmpd="sng">
            <a:solidFill>
              <a:schemeClr val="accent5"/>
            </a:solidFill>
            <a:prstDash val="solid"/>
            <a:round/>
            <a:headEnd type="none" w="med" len="med"/>
            <a:tailEnd type="none" w="med" len="med"/>
          </a:ln>
        </p:spPr>
      </p:cxnSp>
      <p:sp>
        <p:nvSpPr>
          <p:cNvPr id="28" name="Google Shape;665;p70">
            <a:extLst>
              <a:ext uri="{FF2B5EF4-FFF2-40B4-BE49-F238E27FC236}">
                <a16:creationId xmlns:a16="http://schemas.microsoft.com/office/drawing/2014/main" id="{79791869-7047-BA53-6410-B98DCF514575}"/>
              </a:ext>
            </a:extLst>
          </p:cNvPr>
          <p:cNvSpPr/>
          <p:nvPr/>
        </p:nvSpPr>
        <p:spPr>
          <a:xfrm>
            <a:off x="6237137" y="1606843"/>
            <a:ext cx="923200" cy="923200"/>
          </a:xfrm>
          <a:prstGeom prst="ellipse">
            <a:avLst/>
          </a:prstGeom>
          <a:solidFill>
            <a:srgbClr val="FFFFFF"/>
          </a:solidFill>
          <a:ln w="28575" cap="flat" cmpd="sng">
            <a:solidFill>
              <a:schemeClr val="accent3"/>
            </a:solidFill>
            <a:prstDash val="solid"/>
            <a:round/>
            <a:headEnd type="none" w="sm" len="sm"/>
            <a:tailEnd type="none" w="sm" len="sm"/>
          </a:ln>
        </p:spPr>
        <p:txBody>
          <a:bodyPr spcFirstLastPara="1" wrap="square" lIns="0" tIns="121900" rIns="0" bIns="121900" anchor="ctr" anchorCtr="0">
            <a:noAutofit/>
          </a:bodyPr>
          <a:lstStyle/>
          <a:p>
            <a:pPr algn="ctr"/>
            <a:r>
              <a:rPr lang="lv-LV" sz="2667" b="1" dirty="0">
                <a:solidFill>
                  <a:schemeClr val="accent6">
                    <a:lumMod val="50000"/>
                  </a:schemeClr>
                </a:solidFill>
                <a:latin typeface="Fira Sans"/>
                <a:ea typeface="Fira Sans"/>
                <a:cs typeface="Fira Sans"/>
                <a:sym typeface="Fira Sans"/>
              </a:rPr>
              <a:t>4</a:t>
            </a:r>
            <a:endParaRPr sz="2667" b="1" dirty="0">
              <a:solidFill>
                <a:schemeClr val="accent6">
                  <a:lumMod val="50000"/>
                </a:schemeClr>
              </a:solidFill>
              <a:latin typeface="Fira Sans"/>
              <a:ea typeface="Fira Sans"/>
              <a:cs typeface="Fira Sans"/>
              <a:sym typeface="Fira Sans"/>
            </a:endParaRPr>
          </a:p>
        </p:txBody>
      </p:sp>
      <p:pic>
        <p:nvPicPr>
          <p:cNvPr id="29" name="Attēls 28">
            <a:extLst>
              <a:ext uri="{FF2B5EF4-FFF2-40B4-BE49-F238E27FC236}">
                <a16:creationId xmlns:a16="http://schemas.microsoft.com/office/drawing/2014/main" id="{F7C0643C-1DC7-F3EE-FCF2-FD33F28CF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7933" y="381516"/>
            <a:ext cx="1201705" cy="695507"/>
          </a:xfrm>
          <a:prstGeom prst="rect">
            <a:avLst/>
          </a:prstGeom>
        </p:spPr>
      </p:pic>
      <p:sp>
        <p:nvSpPr>
          <p:cNvPr id="32" name="TextBox 31">
            <a:extLst>
              <a:ext uri="{FF2B5EF4-FFF2-40B4-BE49-F238E27FC236}">
                <a16:creationId xmlns:a16="http://schemas.microsoft.com/office/drawing/2014/main" id="{5E80ACF0-9311-BCB3-140B-4BAB9E466B00}"/>
              </a:ext>
            </a:extLst>
          </p:cNvPr>
          <p:cNvSpPr txBox="1"/>
          <p:nvPr/>
        </p:nvSpPr>
        <p:spPr>
          <a:xfrm>
            <a:off x="1019952" y="5268180"/>
            <a:ext cx="874380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solidFill>
                  <a:srgbClr val="002060"/>
                </a:solidFill>
                <a:latin typeface="Encode Sans" panose="020B0604020202020204" charset="0"/>
                <a:hlinkClick r:id="rId4">
                  <a:extLst>
                    <a:ext uri="{A12FA001-AC4F-418D-AE19-62706E023703}">
                      <ahyp:hlinkClr xmlns:ahyp="http://schemas.microsoft.com/office/drawing/2018/hyperlinkcolor" val="tx"/>
                    </a:ext>
                  </a:extLst>
                </a:hlinkClick>
              </a:rPr>
              <a:t>DUT</a:t>
            </a:r>
            <a:r>
              <a:rPr lang="en-US" sz="1200" b="1" dirty="0">
                <a:solidFill>
                  <a:srgbClr val="333333"/>
                </a:solidFill>
                <a:latin typeface="Encode Sans" panose="020B0604020202020204" charset="0"/>
              </a:rPr>
              <a:t> </a:t>
            </a:r>
            <a:r>
              <a:rPr lang="en-US" sz="1200" dirty="0">
                <a:solidFill>
                  <a:srgbClr val="002060"/>
                </a:solidFill>
                <a:latin typeface="Encode Sans" panose="020B0604020202020204" charset="0"/>
                <a:cs typeface="helvetica"/>
              </a:rPr>
              <a:t>“</a:t>
            </a:r>
            <a:r>
              <a:rPr lang="en-US" sz="1200" i="1" dirty="0">
                <a:solidFill>
                  <a:srgbClr val="002060"/>
                </a:solidFill>
                <a:latin typeface="Encode Sans" panose="020B0604020202020204" charset="0"/>
              </a:rPr>
              <a:t>Driving Urban Transition to sustainable future</a:t>
            </a:r>
            <a:r>
              <a:rPr lang="en-US" sz="1200" dirty="0">
                <a:solidFill>
                  <a:srgbClr val="002060"/>
                </a:solidFill>
                <a:latin typeface="Encode Sans" panose="020B0604020202020204" charset="0"/>
                <a:cs typeface="helvetica"/>
              </a:rPr>
              <a:t>” </a:t>
            </a:r>
            <a:r>
              <a:rPr lang="en-US" sz="1200" dirty="0">
                <a:solidFill>
                  <a:schemeClr val="tx1"/>
                </a:solidFill>
                <a:latin typeface="Encode Sans" panose="020B0604020202020204" charset="0"/>
                <a:cs typeface="helvetica"/>
              </a:rPr>
              <a:t>– </a:t>
            </a:r>
            <a:r>
              <a:rPr lang="lv-LV" sz="1200" dirty="0">
                <a:solidFill>
                  <a:schemeClr val="tx1"/>
                </a:solidFill>
                <a:latin typeface="Encode Sans" panose="020B0604020202020204" charset="0"/>
                <a:cs typeface="helvetica"/>
              </a:rPr>
              <a:t>pilsētvides transformācijas ilgtspējīgai nākotnei vadība </a:t>
            </a:r>
          </a:p>
          <a:p>
            <a:endParaRPr lang="en-US" sz="1200" dirty="0">
              <a:solidFill>
                <a:srgbClr val="333333"/>
              </a:solidFill>
              <a:latin typeface="Encode Sans" panose="020B0604020202020204" charset="0"/>
              <a:cs typeface="helvetica"/>
            </a:endParaRPr>
          </a:p>
          <a:p>
            <a:r>
              <a:rPr lang="en-US" sz="1200" b="1" dirty="0">
                <a:solidFill>
                  <a:srgbClr val="002060"/>
                </a:solidFill>
                <a:latin typeface="Encode Sans" panose="020B0604020202020204" charset="0"/>
                <a:hlinkClick r:id="rId5">
                  <a:extLst>
                    <a:ext uri="{A12FA001-AC4F-418D-AE19-62706E023703}">
                      <ahyp:hlinkClr xmlns:ahyp="http://schemas.microsoft.com/office/drawing/2018/hyperlinkcolor" val="tx"/>
                    </a:ext>
                  </a:extLst>
                </a:hlinkClick>
              </a:rPr>
              <a:t>CETP</a:t>
            </a:r>
            <a:r>
              <a:rPr lang="en-US" sz="1200" b="1" dirty="0">
                <a:solidFill>
                  <a:srgbClr val="0563C1"/>
                </a:solidFill>
                <a:latin typeface="Encode Sans" panose="020B0604020202020204" charset="0"/>
                <a:hlinkClick r:id="rId5">
                  <a:extLst>
                    <a:ext uri="{A12FA001-AC4F-418D-AE19-62706E023703}">
                      <ahyp:hlinkClr xmlns:ahyp="http://schemas.microsoft.com/office/drawing/2018/hyperlinkcolor" val="tx"/>
                    </a:ext>
                  </a:extLst>
                </a:hlinkClick>
              </a:rPr>
              <a:t> </a:t>
            </a:r>
            <a:r>
              <a:rPr lang="en-US" sz="1200" dirty="0">
                <a:solidFill>
                  <a:srgbClr val="002060"/>
                </a:solidFill>
                <a:latin typeface="Encode Sans" panose="020B0604020202020204" charset="0"/>
                <a:cs typeface="helvetica"/>
              </a:rPr>
              <a:t>“</a:t>
            </a:r>
            <a:r>
              <a:rPr lang="en-US" sz="1200" i="1" dirty="0">
                <a:solidFill>
                  <a:srgbClr val="002060"/>
                </a:solidFill>
                <a:latin typeface="Encode Sans" panose="020B0604020202020204" charset="0"/>
              </a:rPr>
              <a:t>European Partnership for Clean Energy Transition</a:t>
            </a:r>
            <a:r>
              <a:rPr lang="en-US" sz="1200" dirty="0">
                <a:solidFill>
                  <a:srgbClr val="002060"/>
                </a:solidFill>
                <a:latin typeface="Encode Sans" panose="020B0604020202020204" charset="0"/>
                <a:cs typeface="helvetica"/>
              </a:rPr>
              <a:t>” </a:t>
            </a:r>
            <a:r>
              <a:rPr lang="en-US" sz="1200" dirty="0">
                <a:solidFill>
                  <a:schemeClr val="tx1"/>
                </a:solidFill>
                <a:latin typeface="Encode Sans" panose="020B0604020202020204" charset="0"/>
                <a:cs typeface="helvetica"/>
              </a:rPr>
              <a:t>– </a:t>
            </a:r>
            <a:r>
              <a:rPr lang="lv-LV" sz="1200" dirty="0">
                <a:solidFill>
                  <a:schemeClr val="tx1"/>
                </a:solidFill>
                <a:latin typeface="Encode Sans" panose="020B0604020202020204" charset="0"/>
                <a:cs typeface="helvetica"/>
              </a:rPr>
              <a:t>enerģijas sistēmu transformācija un inovācija </a:t>
            </a:r>
          </a:p>
        </p:txBody>
      </p:sp>
    </p:spTree>
    <p:extLst>
      <p:ext uri="{BB962C8B-B14F-4D97-AF65-F5344CB8AC3E}">
        <p14:creationId xmlns:p14="http://schemas.microsoft.com/office/powerpoint/2010/main" val="3935173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ogo&#10;&#10;Description automatically generated">
            <a:extLst>
              <a:ext uri="{FF2B5EF4-FFF2-40B4-BE49-F238E27FC236}">
                <a16:creationId xmlns:a16="http://schemas.microsoft.com/office/drawing/2014/main" id="{BA008AD7-FBE4-B165-6A47-5F4629F127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6414" y="450347"/>
            <a:ext cx="1218068" cy="704977"/>
          </a:xfrm>
          <a:prstGeom prst="rect">
            <a:avLst/>
          </a:prstGeom>
        </p:spPr>
      </p:pic>
      <p:sp>
        <p:nvSpPr>
          <p:cNvPr id="17" name="Title 1">
            <a:extLst>
              <a:ext uri="{FF2B5EF4-FFF2-40B4-BE49-F238E27FC236}">
                <a16:creationId xmlns:a16="http://schemas.microsoft.com/office/drawing/2014/main" id="{D60D8F68-FF3E-35DF-6547-8221A0B6A080}"/>
              </a:ext>
            </a:extLst>
          </p:cNvPr>
          <p:cNvSpPr>
            <a:spLocks noGrp="1"/>
          </p:cNvSpPr>
          <p:nvPr>
            <p:ph type="title"/>
          </p:nvPr>
        </p:nvSpPr>
        <p:spPr>
          <a:xfrm>
            <a:off x="1111118" y="44482"/>
            <a:ext cx="8727702" cy="1325563"/>
          </a:xfrm>
        </p:spPr>
        <p:txBody>
          <a:bodyPr>
            <a:normAutofit/>
          </a:bodyPr>
          <a:lstStyle/>
          <a:p>
            <a:r>
              <a:rPr lang="lv-LV" sz="3600" b="1" dirty="0">
                <a:latin typeface="Roboto" panose="02000000000000000000" pitchFamily="2" charset="0"/>
                <a:ea typeface="Roboto" panose="02000000000000000000" pitchFamily="2" charset="0"/>
              </a:rPr>
              <a:t>KONKURSI</a:t>
            </a:r>
          </a:p>
        </p:txBody>
      </p:sp>
      <p:sp>
        <p:nvSpPr>
          <p:cNvPr id="18" name="Content Placeholder 2">
            <a:extLst>
              <a:ext uri="{FF2B5EF4-FFF2-40B4-BE49-F238E27FC236}">
                <a16:creationId xmlns:a16="http://schemas.microsoft.com/office/drawing/2014/main" id="{0BDBBAA8-2693-DB3E-F2F4-8E3727B9CB58}"/>
              </a:ext>
            </a:extLst>
          </p:cNvPr>
          <p:cNvSpPr>
            <a:spLocks noGrp="1"/>
          </p:cNvSpPr>
          <p:nvPr>
            <p:ph idx="1"/>
          </p:nvPr>
        </p:nvSpPr>
        <p:spPr>
          <a:xfrm>
            <a:off x="336419" y="3885927"/>
            <a:ext cx="11855581" cy="941081"/>
          </a:xfrm>
        </p:spPr>
        <p:txBody>
          <a:bodyPr>
            <a:normAutofit/>
          </a:bodyPr>
          <a:lstStyle/>
          <a:p>
            <a:pPr marL="0" indent="0" defTabSz="800100" eaLnBrk="0" fontAlgn="base" hangingPunct="0">
              <a:spcBef>
                <a:spcPct val="0"/>
              </a:spcBef>
              <a:spcAft>
                <a:spcPct val="35000"/>
              </a:spcAft>
              <a:buNone/>
              <a:defRPr/>
            </a:pPr>
            <a:r>
              <a:rPr lang="en-US" sz="2200" b="1" dirty="0">
                <a:solidFill>
                  <a:schemeClr val="accent5">
                    <a:lumMod val="75000"/>
                  </a:schemeClr>
                </a:solidFill>
                <a:ea typeface="+mj-ea"/>
                <a:cs typeface="+mj-cs"/>
                <a:hlinkClick r:id="rId4">
                  <a:extLst>
                    <a:ext uri="{A12FA001-AC4F-418D-AE19-62706E023703}">
                      <ahyp:hlinkClr xmlns:ahyp="http://schemas.microsoft.com/office/drawing/2018/hyperlinkcolor" val="tx"/>
                    </a:ext>
                  </a:extLst>
                </a:hlinkClick>
              </a:rPr>
              <a:t>Destination</a:t>
            </a:r>
            <a:r>
              <a:rPr lang="lv-LV" sz="2200" b="1" dirty="0">
                <a:solidFill>
                  <a:schemeClr val="accent5">
                    <a:lumMod val="75000"/>
                  </a:schemeClr>
                </a:solidFill>
                <a:ea typeface="+mj-ea"/>
                <a:cs typeface="+mj-cs"/>
                <a:hlinkClick r:id="rId4">
                  <a:extLst>
                    <a:ext uri="{A12FA001-AC4F-418D-AE19-62706E023703}">
                      <ahyp:hlinkClr xmlns:ahyp="http://schemas.microsoft.com/office/drawing/2018/hyperlinkcolor" val="tx"/>
                    </a:ext>
                  </a:extLst>
                </a:hlinkClick>
              </a:rPr>
              <a:t> 2</a:t>
            </a:r>
            <a:r>
              <a:rPr lang="en-US" sz="2200" b="1" dirty="0">
                <a:solidFill>
                  <a:schemeClr val="accent5">
                    <a:lumMod val="75000"/>
                  </a:schemeClr>
                </a:solidFill>
                <a:ea typeface="+mj-ea"/>
                <a:cs typeface="+mj-cs"/>
                <a:hlinkClick r:id="rId4">
                  <a:extLst>
                    <a:ext uri="{A12FA001-AC4F-418D-AE19-62706E023703}">
                      <ahyp:hlinkClr xmlns:ahyp="http://schemas.microsoft.com/office/drawing/2018/hyperlinkcolor" val="tx"/>
                    </a:ext>
                  </a:extLst>
                </a:hlinkClick>
              </a:rPr>
              <a:t> </a:t>
            </a:r>
            <a:r>
              <a:rPr lang="en-US" sz="2200" b="1" dirty="0">
                <a:ea typeface="+mj-ea"/>
                <a:cs typeface="+mj-cs"/>
              </a:rPr>
              <a:t>– Cross-sectoral solutions for the climate transition</a:t>
            </a:r>
            <a:endParaRPr lang="en" sz="2200" b="1" dirty="0">
              <a:ea typeface="+mj-ea"/>
              <a:cs typeface="+mj-cs"/>
            </a:endParaRPr>
          </a:p>
          <a:p>
            <a:pPr marL="0" lvl="0" indent="0" defTabSz="800100" eaLnBrk="0" fontAlgn="base" hangingPunct="0">
              <a:spcBef>
                <a:spcPct val="0"/>
              </a:spcBef>
              <a:spcAft>
                <a:spcPct val="35000"/>
              </a:spcAft>
              <a:buNone/>
              <a:defRPr/>
            </a:pPr>
            <a:endParaRPr lang="en-GB" sz="2600" kern="0" dirty="0">
              <a:latin typeface="Roboto Condensed" panose="02000000000000000000" pitchFamily="2" charset="0"/>
              <a:ea typeface="Roboto Condensed" panose="02000000000000000000" pitchFamily="2" charset="0"/>
              <a:cs typeface="Verdana" panose="020B0604030504040204" pitchFamily="34" charset="0"/>
            </a:endParaRPr>
          </a:p>
        </p:txBody>
      </p:sp>
      <p:graphicFrame>
        <p:nvGraphicFramePr>
          <p:cNvPr id="2" name="Diagram 1">
            <a:extLst>
              <a:ext uri="{FF2B5EF4-FFF2-40B4-BE49-F238E27FC236}">
                <a16:creationId xmlns:a16="http://schemas.microsoft.com/office/drawing/2014/main" id="{322E87BF-054A-BA42-8C7D-72AAD9B176A5}"/>
              </a:ext>
            </a:extLst>
          </p:cNvPr>
          <p:cNvGraphicFramePr/>
          <p:nvPr>
            <p:extLst>
              <p:ext uri="{D42A27DB-BD31-4B8C-83A1-F6EECF244321}">
                <p14:modId xmlns:p14="http://schemas.microsoft.com/office/powerpoint/2010/main" val="1245158910"/>
              </p:ext>
            </p:extLst>
          </p:nvPr>
        </p:nvGraphicFramePr>
        <p:xfrm>
          <a:off x="171320" y="4672630"/>
          <a:ext cx="11938000" cy="19796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Content Placeholder 2">
            <a:extLst>
              <a:ext uri="{FF2B5EF4-FFF2-40B4-BE49-F238E27FC236}">
                <a16:creationId xmlns:a16="http://schemas.microsoft.com/office/drawing/2014/main" id="{95AED2FE-A31C-DA48-AACD-7DB71FCEF1CE}"/>
              </a:ext>
            </a:extLst>
          </p:cNvPr>
          <p:cNvSpPr txBox="1">
            <a:spLocks/>
          </p:cNvSpPr>
          <p:nvPr/>
        </p:nvSpPr>
        <p:spPr>
          <a:xfrm>
            <a:off x="253739" y="1486754"/>
            <a:ext cx="11855581" cy="6699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800100" eaLnBrk="0" fontAlgn="base" hangingPunct="0">
              <a:spcBef>
                <a:spcPct val="0"/>
              </a:spcBef>
              <a:spcAft>
                <a:spcPct val="35000"/>
              </a:spcAft>
              <a:buNone/>
              <a:defRPr/>
            </a:pPr>
            <a:r>
              <a:rPr lang="en-US" sz="2200" b="1" dirty="0">
                <a:ea typeface="+mj-ea"/>
                <a:cs typeface="+mj-cs"/>
                <a:hlinkClick r:id="rId10"/>
              </a:rPr>
              <a:t>Destination</a:t>
            </a:r>
            <a:r>
              <a:rPr lang="lv-LV" sz="2200" b="1" dirty="0">
                <a:ea typeface="+mj-ea"/>
                <a:cs typeface="+mj-cs"/>
                <a:hlinkClick r:id="rId10"/>
              </a:rPr>
              <a:t> 1</a:t>
            </a:r>
            <a:r>
              <a:rPr lang="en-US" sz="2200" b="1" dirty="0">
                <a:ea typeface="+mj-ea"/>
                <a:cs typeface="+mj-cs"/>
                <a:hlinkClick r:id="rId10"/>
              </a:rPr>
              <a:t> </a:t>
            </a:r>
            <a:r>
              <a:rPr lang="en-US" sz="2200" b="1" dirty="0">
                <a:ea typeface="+mj-ea"/>
                <a:cs typeface="+mj-cs"/>
              </a:rPr>
              <a:t>– Climate sciences and responses for the transformation towards climate neutrality</a:t>
            </a:r>
            <a:endParaRPr lang="en-GB" sz="2200" b="1" dirty="0">
              <a:ea typeface="+mj-ea"/>
              <a:cs typeface="+mj-cs"/>
            </a:endParaRPr>
          </a:p>
        </p:txBody>
      </p:sp>
      <p:graphicFrame>
        <p:nvGraphicFramePr>
          <p:cNvPr id="10" name="Diagram 9">
            <a:hlinkClick r:id="rId4"/>
            <a:extLst>
              <a:ext uri="{FF2B5EF4-FFF2-40B4-BE49-F238E27FC236}">
                <a16:creationId xmlns:a16="http://schemas.microsoft.com/office/drawing/2014/main" id="{843441F7-F037-3C49-8656-16960834323E}"/>
              </a:ext>
            </a:extLst>
          </p:cNvPr>
          <p:cNvGraphicFramePr/>
          <p:nvPr>
            <p:extLst>
              <p:ext uri="{D42A27DB-BD31-4B8C-83A1-F6EECF244321}">
                <p14:modId xmlns:p14="http://schemas.microsoft.com/office/powerpoint/2010/main" val="1766287994"/>
              </p:ext>
            </p:extLst>
          </p:nvPr>
        </p:nvGraphicFramePr>
        <p:xfrm>
          <a:off x="107951" y="2021840"/>
          <a:ext cx="11976099" cy="226850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1124900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ogo&#10;&#10;Description automatically generated">
            <a:extLst>
              <a:ext uri="{FF2B5EF4-FFF2-40B4-BE49-F238E27FC236}">
                <a16:creationId xmlns:a16="http://schemas.microsoft.com/office/drawing/2014/main" id="{BA008AD7-FBE4-B165-6A47-5F4629F127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6414" y="450347"/>
            <a:ext cx="1218068" cy="704977"/>
          </a:xfrm>
          <a:prstGeom prst="rect">
            <a:avLst/>
          </a:prstGeom>
        </p:spPr>
      </p:pic>
      <p:sp>
        <p:nvSpPr>
          <p:cNvPr id="18" name="Content Placeholder 2">
            <a:extLst>
              <a:ext uri="{FF2B5EF4-FFF2-40B4-BE49-F238E27FC236}">
                <a16:creationId xmlns:a16="http://schemas.microsoft.com/office/drawing/2014/main" id="{0BDBBAA8-2693-DB3E-F2F4-8E3727B9CB58}"/>
              </a:ext>
            </a:extLst>
          </p:cNvPr>
          <p:cNvSpPr>
            <a:spLocks noGrp="1"/>
          </p:cNvSpPr>
          <p:nvPr>
            <p:ph idx="1"/>
          </p:nvPr>
        </p:nvSpPr>
        <p:spPr>
          <a:xfrm>
            <a:off x="228468" y="3973495"/>
            <a:ext cx="11855581" cy="941081"/>
          </a:xfrm>
        </p:spPr>
        <p:txBody>
          <a:bodyPr>
            <a:normAutofit/>
          </a:bodyPr>
          <a:lstStyle/>
          <a:p>
            <a:pPr marL="0" indent="0" defTabSz="800100" eaLnBrk="0" fontAlgn="base" hangingPunct="0">
              <a:spcBef>
                <a:spcPct val="0"/>
              </a:spcBef>
              <a:spcAft>
                <a:spcPct val="35000"/>
              </a:spcAft>
              <a:buNone/>
              <a:defRPr/>
            </a:pPr>
            <a:r>
              <a:rPr lang="en-US" sz="2200" b="1" dirty="0">
                <a:ea typeface="+mj-ea"/>
                <a:cs typeface="+mj-cs"/>
                <a:hlinkClick r:id="rId4"/>
              </a:rPr>
              <a:t>Destination</a:t>
            </a:r>
            <a:r>
              <a:rPr lang="lv-LV" sz="2200" b="1" dirty="0">
                <a:ea typeface="+mj-ea"/>
                <a:cs typeface="+mj-cs"/>
                <a:hlinkClick r:id="rId4"/>
              </a:rPr>
              <a:t> 4</a:t>
            </a:r>
            <a:r>
              <a:rPr lang="en-US" sz="2200" b="1" dirty="0">
                <a:ea typeface="+mj-ea"/>
                <a:cs typeface="+mj-cs"/>
                <a:hlinkClick r:id="rId4"/>
              </a:rPr>
              <a:t> </a:t>
            </a:r>
            <a:r>
              <a:rPr lang="en-US" sz="2200" b="1" dirty="0">
                <a:ea typeface="+mj-ea"/>
                <a:cs typeface="+mj-cs"/>
              </a:rPr>
              <a:t>– Efficient, sustainable and inclusive energy use</a:t>
            </a:r>
            <a:endParaRPr lang="en" sz="2200" b="1" dirty="0">
              <a:ea typeface="+mj-ea"/>
              <a:cs typeface="+mj-cs"/>
            </a:endParaRPr>
          </a:p>
        </p:txBody>
      </p:sp>
      <p:graphicFrame>
        <p:nvGraphicFramePr>
          <p:cNvPr id="2" name="Diagram 1">
            <a:extLst>
              <a:ext uri="{FF2B5EF4-FFF2-40B4-BE49-F238E27FC236}">
                <a16:creationId xmlns:a16="http://schemas.microsoft.com/office/drawing/2014/main" id="{322E87BF-054A-BA42-8C7D-72AAD9B176A5}"/>
              </a:ext>
            </a:extLst>
          </p:cNvPr>
          <p:cNvGraphicFramePr/>
          <p:nvPr>
            <p:extLst>
              <p:ext uri="{D42A27DB-BD31-4B8C-83A1-F6EECF244321}">
                <p14:modId xmlns:p14="http://schemas.microsoft.com/office/powerpoint/2010/main" val="3489320298"/>
              </p:ext>
            </p:extLst>
          </p:nvPr>
        </p:nvGraphicFramePr>
        <p:xfrm>
          <a:off x="171320" y="4672630"/>
          <a:ext cx="11938000" cy="19796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Content Placeholder 2">
            <a:extLst>
              <a:ext uri="{FF2B5EF4-FFF2-40B4-BE49-F238E27FC236}">
                <a16:creationId xmlns:a16="http://schemas.microsoft.com/office/drawing/2014/main" id="{95AED2FE-A31C-DA48-AACD-7DB71FCEF1CE}"/>
              </a:ext>
            </a:extLst>
          </p:cNvPr>
          <p:cNvSpPr txBox="1">
            <a:spLocks/>
          </p:cNvSpPr>
          <p:nvPr/>
        </p:nvSpPr>
        <p:spPr>
          <a:xfrm>
            <a:off x="253739" y="1486754"/>
            <a:ext cx="11855581" cy="6699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800100" eaLnBrk="0" fontAlgn="base" hangingPunct="0">
              <a:spcBef>
                <a:spcPct val="0"/>
              </a:spcBef>
              <a:spcAft>
                <a:spcPct val="35000"/>
              </a:spcAft>
              <a:buNone/>
              <a:defRPr/>
            </a:pPr>
            <a:r>
              <a:rPr lang="en-US" sz="2200" b="1" dirty="0">
                <a:solidFill>
                  <a:schemeClr val="accent5">
                    <a:lumMod val="75000"/>
                  </a:schemeClr>
                </a:solidFill>
                <a:ea typeface="+mj-ea"/>
                <a:cs typeface="+mj-cs"/>
                <a:hlinkClick r:id="rId10">
                  <a:extLst>
                    <a:ext uri="{A12FA001-AC4F-418D-AE19-62706E023703}">
                      <ahyp:hlinkClr xmlns:ahyp="http://schemas.microsoft.com/office/drawing/2018/hyperlinkcolor" val="tx"/>
                    </a:ext>
                  </a:extLst>
                </a:hlinkClick>
              </a:rPr>
              <a:t>Destination</a:t>
            </a:r>
            <a:r>
              <a:rPr lang="lv-LV" sz="2200" b="1" dirty="0">
                <a:solidFill>
                  <a:schemeClr val="accent5">
                    <a:lumMod val="75000"/>
                  </a:schemeClr>
                </a:solidFill>
                <a:ea typeface="+mj-ea"/>
                <a:cs typeface="+mj-cs"/>
                <a:hlinkClick r:id="rId10">
                  <a:extLst>
                    <a:ext uri="{A12FA001-AC4F-418D-AE19-62706E023703}">
                      <ahyp:hlinkClr xmlns:ahyp="http://schemas.microsoft.com/office/drawing/2018/hyperlinkcolor" val="tx"/>
                    </a:ext>
                  </a:extLst>
                </a:hlinkClick>
              </a:rPr>
              <a:t> 3</a:t>
            </a:r>
            <a:r>
              <a:rPr lang="en-US" sz="2200" b="1" dirty="0">
                <a:solidFill>
                  <a:schemeClr val="accent5">
                    <a:lumMod val="75000"/>
                  </a:schemeClr>
                </a:solidFill>
                <a:ea typeface="+mj-ea"/>
                <a:cs typeface="+mj-cs"/>
                <a:hlinkClick r:id="rId10">
                  <a:extLst>
                    <a:ext uri="{A12FA001-AC4F-418D-AE19-62706E023703}">
                      <ahyp:hlinkClr xmlns:ahyp="http://schemas.microsoft.com/office/drawing/2018/hyperlinkcolor" val="tx"/>
                    </a:ext>
                  </a:extLst>
                </a:hlinkClick>
              </a:rPr>
              <a:t> </a:t>
            </a:r>
            <a:r>
              <a:rPr lang="en-US" sz="2200" b="1" dirty="0">
                <a:ea typeface="+mj-ea"/>
                <a:cs typeface="+mj-cs"/>
              </a:rPr>
              <a:t>– Sustainable, secure and competitive energy suppl</a:t>
            </a:r>
            <a:r>
              <a:rPr lang="lv-LV" sz="2200" b="1" dirty="0">
                <a:ea typeface="+mj-ea"/>
                <a:cs typeface="+mj-cs"/>
              </a:rPr>
              <a:t>y</a:t>
            </a:r>
            <a:endParaRPr lang="en-GB" sz="2200" b="1" dirty="0">
              <a:ea typeface="+mj-ea"/>
              <a:cs typeface="+mj-cs"/>
            </a:endParaRPr>
          </a:p>
        </p:txBody>
      </p:sp>
      <p:graphicFrame>
        <p:nvGraphicFramePr>
          <p:cNvPr id="10" name="Diagram 9">
            <a:hlinkClick r:id="rId11"/>
            <a:extLst>
              <a:ext uri="{FF2B5EF4-FFF2-40B4-BE49-F238E27FC236}">
                <a16:creationId xmlns:a16="http://schemas.microsoft.com/office/drawing/2014/main" id="{843441F7-F037-3C49-8656-16960834323E}"/>
              </a:ext>
            </a:extLst>
          </p:cNvPr>
          <p:cNvGraphicFramePr/>
          <p:nvPr>
            <p:extLst>
              <p:ext uri="{D42A27DB-BD31-4B8C-83A1-F6EECF244321}">
                <p14:modId xmlns:p14="http://schemas.microsoft.com/office/powerpoint/2010/main" val="124762763"/>
              </p:ext>
            </p:extLst>
          </p:nvPr>
        </p:nvGraphicFramePr>
        <p:xfrm>
          <a:off x="82680" y="2066411"/>
          <a:ext cx="11976099" cy="226850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4130791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ogo&#10;&#10;Description automatically generated">
            <a:extLst>
              <a:ext uri="{FF2B5EF4-FFF2-40B4-BE49-F238E27FC236}">
                <a16:creationId xmlns:a16="http://schemas.microsoft.com/office/drawing/2014/main" id="{BA008AD7-FBE4-B165-6A47-5F4629F127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6414" y="450347"/>
            <a:ext cx="1218068" cy="704977"/>
          </a:xfrm>
          <a:prstGeom prst="rect">
            <a:avLst/>
          </a:prstGeom>
        </p:spPr>
      </p:pic>
      <p:sp>
        <p:nvSpPr>
          <p:cNvPr id="18" name="Content Placeholder 2">
            <a:extLst>
              <a:ext uri="{FF2B5EF4-FFF2-40B4-BE49-F238E27FC236}">
                <a16:creationId xmlns:a16="http://schemas.microsoft.com/office/drawing/2014/main" id="{0BDBBAA8-2693-DB3E-F2F4-8E3727B9CB58}"/>
              </a:ext>
            </a:extLst>
          </p:cNvPr>
          <p:cNvSpPr>
            <a:spLocks noGrp="1"/>
          </p:cNvSpPr>
          <p:nvPr>
            <p:ph idx="1"/>
          </p:nvPr>
        </p:nvSpPr>
        <p:spPr>
          <a:xfrm>
            <a:off x="228468" y="3973495"/>
            <a:ext cx="11855581" cy="941081"/>
          </a:xfrm>
        </p:spPr>
        <p:txBody>
          <a:bodyPr>
            <a:normAutofit/>
          </a:bodyPr>
          <a:lstStyle/>
          <a:p>
            <a:pPr marL="0" indent="0" defTabSz="800100" eaLnBrk="0" fontAlgn="base" hangingPunct="0">
              <a:spcBef>
                <a:spcPct val="0"/>
              </a:spcBef>
              <a:spcAft>
                <a:spcPct val="35000"/>
              </a:spcAft>
              <a:buNone/>
              <a:defRPr/>
            </a:pPr>
            <a:r>
              <a:rPr lang="en-US" sz="2200" b="1" dirty="0">
                <a:ea typeface="+mj-ea"/>
                <a:cs typeface="+mj-cs"/>
                <a:hlinkClick r:id="rId4"/>
              </a:rPr>
              <a:t>Destination</a:t>
            </a:r>
            <a:r>
              <a:rPr lang="lv-LV" sz="2200" b="1" dirty="0">
                <a:ea typeface="+mj-ea"/>
                <a:cs typeface="+mj-cs"/>
                <a:hlinkClick r:id="rId4"/>
              </a:rPr>
              <a:t> 6</a:t>
            </a:r>
            <a:r>
              <a:rPr lang="en-US" sz="2200" b="1" dirty="0">
                <a:ea typeface="+mj-ea"/>
                <a:cs typeface="+mj-cs"/>
                <a:hlinkClick r:id="rId4"/>
              </a:rPr>
              <a:t> </a:t>
            </a:r>
            <a:r>
              <a:rPr lang="en-US" sz="2200" b="1" dirty="0">
                <a:ea typeface="+mj-ea"/>
                <a:cs typeface="+mj-cs"/>
              </a:rPr>
              <a:t>– Safe, Resilient Transport and Smart Mobility services for passengers and goods</a:t>
            </a:r>
            <a:endParaRPr lang="en" sz="2200" b="1" dirty="0">
              <a:ea typeface="+mj-ea"/>
              <a:cs typeface="+mj-cs"/>
            </a:endParaRPr>
          </a:p>
        </p:txBody>
      </p:sp>
      <p:graphicFrame>
        <p:nvGraphicFramePr>
          <p:cNvPr id="2" name="Diagram 1">
            <a:extLst>
              <a:ext uri="{FF2B5EF4-FFF2-40B4-BE49-F238E27FC236}">
                <a16:creationId xmlns:a16="http://schemas.microsoft.com/office/drawing/2014/main" id="{322E87BF-054A-BA42-8C7D-72AAD9B176A5}"/>
              </a:ext>
            </a:extLst>
          </p:cNvPr>
          <p:cNvGraphicFramePr/>
          <p:nvPr>
            <p:extLst>
              <p:ext uri="{D42A27DB-BD31-4B8C-83A1-F6EECF244321}">
                <p14:modId xmlns:p14="http://schemas.microsoft.com/office/powerpoint/2010/main" val="1214825296"/>
              </p:ext>
            </p:extLst>
          </p:nvPr>
        </p:nvGraphicFramePr>
        <p:xfrm>
          <a:off x="171320" y="4672630"/>
          <a:ext cx="11938000" cy="19796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Content Placeholder 2">
            <a:extLst>
              <a:ext uri="{FF2B5EF4-FFF2-40B4-BE49-F238E27FC236}">
                <a16:creationId xmlns:a16="http://schemas.microsoft.com/office/drawing/2014/main" id="{95AED2FE-A31C-DA48-AACD-7DB71FCEF1CE}"/>
              </a:ext>
            </a:extLst>
          </p:cNvPr>
          <p:cNvSpPr txBox="1">
            <a:spLocks/>
          </p:cNvSpPr>
          <p:nvPr/>
        </p:nvSpPr>
        <p:spPr>
          <a:xfrm>
            <a:off x="253739" y="1462642"/>
            <a:ext cx="11855581" cy="6699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800100" eaLnBrk="0" fontAlgn="base" hangingPunct="0">
              <a:spcBef>
                <a:spcPct val="0"/>
              </a:spcBef>
              <a:spcAft>
                <a:spcPct val="35000"/>
              </a:spcAft>
              <a:buNone/>
              <a:defRPr/>
            </a:pPr>
            <a:r>
              <a:rPr lang="en-US" sz="2200" b="1" dirty="0">
                <a:ea typeface="+mj-ea"/>
                <a:cs typeface="+mj-cs"/>
                <a:hlinkClick r:id="rId10"/>
              </a:rPr>
              <a:t>Destination</a:t>
            </a:r>
            <a:r>
              <a:rPr lang="lv-LV" sz="2200" b="1" dirty="0">
                <a:ea typeface="+mj-ea"/>
                <a:cs typeface="+mj-cs"/>
                <a:hlinkClick r:id="rId10"/>
              </a:rPr>
              <a:t> 5</a:t>
            </a:r>
            <a:r>
              <a:rPr lang="en-US" sz="2200" b="1" dirty="0">
                <a:ea typeface="+mj-ea"/>
                <a:cs typeface="+mj-cs"/>
                <a:hlinkClick r:id="rId10"/>
              </a:rPr>
              <a:t> </a:t>
            </a:r>
            <a:r>
              <a:rPr lang="en-US" sz="2200" b="1" dirty="0">
                <a:ea typeface="+mj-ea"/>
                <a:cs typeface="+mj-cs"/>
              </a:rPr>
              <a:t>– Clean and competitive solutions for all transport modes</a:t>
            </a:r>
            <a:endParaRPr lang="en-GB" sz="2200" b="1" dirty="0">
              <a:ea typeface="+mj-ea"/>
              <a:cs typeface="+mj-cs"/>
            </a:endParaRPr>
          </a:p>
        </p:txBody>
      </p:sp>
      <p:graphicFrame>
        <p:nvGraphicFramePr>
          <p:cNvPr id="10" name="Diagram 9">
            <a:hlinkClick r:id="rId11"/>
            <a:extLst>
              <a:ext uri="{FF2B5EF4-FFF2-40B4-BE49-F238E27FC236}">
                <a16:creationId xmlns:a16="http://schemas.microsoft.com/office/drawing/2014/main" id="{843441F7-F037-3C49-8656-16960834323E}"/>
              </a:ext>
            </a:extLst>
          </p:cNvPr>
          <p:cNvGraphicFramePr/>
          <p:nvPr>
            <p:extLst>
              <p:ext uri="{D42A27DB-BD31-4B8C-83A1-F6EECF244321}">
                <p14:modId xmlns:p14="http://schemas.microsoft.com/office/powerpoint/2010/main" val="1083725703"/>
              </p:ext>
            </p:extLst>
          </p:nvPr>
        </p:nvGraphicFramePr>
        <p:xfrm>
          <a:off x="82680" y="1800663"/>
          <a:ext cx="11976099" cy="226850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154674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5055AA-AE85-4427-8283-A62BD2157AA1}"/>
              </a:ext>
            </a:extLst>
          </p:cNvPr>
          <p:cNvSpPr>
            <a:spLocks noGrp="1"/>
          </p:cNvSpPr>
          <p:nvPr>
            <p:ph type="sldNum" sz="quarter" idx="12"/>
          </p:nvPr>
        </p:nvSpPr>
        <p:spPr/>
        <p:txBody>
          <a:bodyPr/>
          <a:lstStyle/>
          <a:p>
            <a:pPr>
              <a:defRPr/>
            </a:pPr>
            <a:fld id="{559B3BF5-5EA0-4E17-AB4B-664290D5DB15}" type="slidenum">
              <a:rPr lang="en-US" altLang="lv-LV" smtClean="0"/>
              <a:pPr>
                <a:defRPr/>
              </a:pPr>
              <a:t>14</a:t>
            </a:fld>
            <a:endParaRPr lang="en-US" altLang="lv-LV"/>
          </a:p>
        </p:txBody>
      </p:sp>
      <p:sp>
        <p:nvSpPr>
          <p:cNvPr id="7" name="Virsraksts 6">
            <a:extLst>
              <a:ext uri="{FF2B5EF4-FFF2-40B4-BE49-F238E27FC236}">
                <a16:creationId xmlns:a16="http://schemas.microsoft.com/office/drawing/2014/main" id="{3F8713E1-102C-298D-A072-F82B08171B25}"/>
              </a:ext>
            </a:extLst>
          </p:cNvPr>
          <p:cNvSpPr>
            <a:spLocks noGrp="1"/>
          </p:cNvSpPr>
          <p:nvPr>
            <p:ph type="title"/>
          </p:nvPr>
        </p:nvSpPr>
        <p:spPr>
          <a:xfrm>
            <a:off x="901615" y="120805"/>
            <a:ext cx="10515600" cy="1325563"/>
          </a:xfrm>
        </p:spPr>
        <p:txBody>
          <a:bodyPr/>
          <a:lstStyle/>
          <a:p>
            <a:pPr algn="ctr"/>
            <a:r>
              <a:rPr lang="lv-LV" sz="3600" b="1" dirty="0">
                <a:latin typeface="+mn-lt"/>
              </a:rPr>
              <a:t>Dzimumu vienlīdzības plāns, minimālās prasības  (GEP)</a:t>
            </a:r>
            <a:endParaRPr lang="en-US"/>
          </a:p>
        </p:txBody>
      </p:sp>
      <p:graphicFrame>
        <p:nvGraphicFramePr>
          <p:cNvPr id="8" name="Diagram 3">
            <a:extLst>
              <a:ext uri="{FF2B5EF4-FFF2-40B4-BE49-F238E27FC236}">
                <a16:creationId xmlns:a16="http://schemas.microsoft.com/office/drawing/2014/main" id="{9A9C5E2B-BEA3-20D8-7C7F-1E9668B7C7FB}"/>
              </a:ext>
            </a:extLst>
          </p:cNvPr>
          <p:cNvGraphicFramePr/>
          <p:nvPr>
            <p:extLst>
              <p:ext uri="{D42A27DB-BD31-4B8C-83A1-F6EECF244321}">
                <p14:modId xmlns:p14="http://schemas.microsoft.com/office/powerpoint/2010/main" val="2498233256"/>
              </p:ext>
            </p:extLst>
          </p:nvPr>
        </p:nvGraphicFramePr>
        <p:xfrm>
          <a:off x="838200" y="2475015"/>
          <a:ext cx="10515600" cy="4033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4">
            <a:extLst>
              <a:ext uri="{FF2B5EF4-FFF2-40B4-BE49-F238E27FC236}">
                <a16:creationId xmlns:a16="http://schemas.microsoft.com/office/drawing/2014/main" id="{54772801-1101-854D-5622-88F1F362FAB7}"/>
              </a:ext>
            </a:extLst>
          </p:cNvPr>
          <p:cNvGrpSpPr/>
          <p:nvPr/>
        </p:nvGrpSpPr>
        <p:grpSpPr>
          <a:xfrm>
            <a:off x="1222744" y="1394929"/>
            <a:ext cx="1353718" cy="1348676"/>
            <a:chOff x="8939436" y="4807760"/>
            <a:chExt cx="864000" cy="864000"/>
          </a:xfrm>
        </p:grpSpPr>
        <p:sp>
          <p:nvSpPr>
            <p:cNvPr id="11" name="Oval 5">
              <a:extLst>
                <a:ext uri="{FF2B5EF4-FFF2-40B4-BE49-F238E27FC236}">
                  <a16:creationId xmlns:a16="http://schemas.microsoft.com/office/drawing/2014/main" id="{39C6A85A-5B16-9256-5F6D-9BC48FBCFB44}"/>
                </a:ext>
              </a:extLst>
            </p:cNvPr>
            <p:cNvSpPr/>
            <p:nvPr/>
          </p:nvSpPr>
          <p:spPr>
            <a:xfrm>
              <a:off x="8939436" y="4807760"/>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12" name="Picture 6">
              <a:extLst>
                <a:ext uri="{FF2B5EF4-FFF2-40B4-BE49-F238E27FC236}">
                  <a16:creationId xmlns:a16="http://schemas.microsoft.com/office/drawing/2014/main" id="{3F895421-CE5B-B5EE-0B10-13E0CEF152E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73671" y="4841995"/>
              <a:ext cx="795530" cy="795530"/>
            </a:xfrm>
            <a:prstGeom prst="rect">
              <a:avLst/>
            </a:prstGeom>
          </p:spPr>
        </p:pic>
      </p:grpSp>
      <p:sp>
        <p:nvSpPr>
          <p:cNvPr id="13" name="Oval 8">
            <a:extLst>
              <a:ext uri="{FF2B5EF4-FFF2-40B4-BE49-F238E27FC236}">
                <a16:creationId xmlns:a16="http://schemas.microsoft.com/office/drawing/2014/main" id="{08A6F911-3C2B-4C3E-481A-E739540F6B18}"/>
              </a:ext>
            </a:extLst>
          </p:cNvPr>
          <p:cNvSpPr/>
          <p:nvPr/>
        </p:nvSpPr>
        <p:spPr>
          <a:xfrm>
            <a:off x="3980343" y="1394928"/>
            <a:ext cx="1353718" cy="134867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4" name="Group 10">
            <a:extLst>
              <a:ext uri="{FF2B5EF4-FFF2-40B4-BE49-F238E27FC236}">
                <a16:creationId xmlns:a16="http://schemas.microsoft.com/office/drawing/2014/main" id="{55E47B08-B4AD-812E-3196-8E2BC2648F94}"/>
              </a:ext>
            </a:extLst>
          </p:cNvPr>
          <p:cNvGrpSpPr/>
          <p:nvPr/>
        </p:nvGrpSpPr>
        <p:grpSpPr>
          <a:xfrm>
            <a:off x="6737942" y="1394928"/>
            <a:ext cx="1353718" cy="1348676"/>
            <a:chOff x="10070085" y="1558376"/>
            <a:chExt cx="864000" cy="864000"/>
          </a:xfrm>
        </p:grpSpPr>
        <p:sp>
          <p:nvSpPr>
            <p:cNvPr id="15" name="Oval 11">
              <a:extLst>
                <a:ext uri="{FF2B5EF4-FFF2-40B4-BE49-F238E27FC236}">
                  <a16:creationId xmlns:a16="http://schemas.microsoft.com/office/drawing/2014/main" id="{B698FC2B-85FC-008B-DCF5-2039D2EFBEEB}"/>
                </a:ext>
              </a:extLst>
            </p:cNvPr>
            <p:cNvSpPr/>
            <p:nvPr/>
          </p:nvSpPr>
          <p:spPr>
            <a:xfrm>
              <a:off x="10070085" y="1558376"/>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16" name="Picture 12">
              <a:extLst>
                <a:ext uri="{FF2B5EF4-FFF2-40B4-BE49-F238E27FC236}">
                  <a16:creationId xmlns:a16="http://schemas.microsoft.com/office/drawing/2014/main" id="{B5C4E26D-A9E8-20B3-9E40-A1A0B00A12C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04320" y="1558376"/>
              <a:ext cx="795530" cy="795530"/>
            </a:xfrm>
            <a:prstGeom prst="rect">
              <a:avLst/>
            </a:prstGeom>
          </p:spPr>
        </p:pic>
      </p:grpSp>
      <p:grpSp>
        <p:nvGrpSpPr>
          <p:cNvPr id="17" name="Group 13">
            <a:extLst>
              <a:ext uri="{FF2B5EF4-FFF2-40B4-BE49-F238E27FC236}">
                <a16:creationId xmlns:a16="http://schemas.microsoft.com/office/drawing/2014/main" id="{A58E6D47-D321-F0C6-45D3-FFB6717A2E87}"/>
              </a:ext>
            </a:extLst>
          </p:cNvPr>
          <p:cNvGrpSpPr/>
          <p:nvPr/>
        </p:nvGrpSpPr>
        <p:grpSpPr>
          <a:xfrm>
            <a:off x="9470225" y="1394928"/>
            <a:ext cx="1353718" cy="1348676"/>
            <a:chOff x="8937971" y="1558376"/>
            <a:chExt cx="864000" cy="864000"/>
          </a:xfrm>
        </p:grpSpPr>
        <p:sp>
          <p:nvSpPr>
            <p:cNvPr id="18" name="Oval 14">
              <a:extLst>
                <a:ext uri="{FF2B5EF4-FFF2-40B4-BE49-F238E27FC236}">
                  <a16:creationId xmlns:a16="http://schemas.microsoft.com/office/drawing/2014/main" id="{C4CB6D88-6ADB-A1B2-2C20-C75C849D59C6}"/>
                </a:ext>
              </a:extLst>
            </p:cNvPr>
            <p:cNvSpPr/>
            <p:nvPr/>
          </p:nvSpPr>
          <p:spPr>
            <a:xfrm>
              <a:off x="8937971" y="1558376"/>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19" name="Picture 15">
              <a:extLst>
                <a:ext uri="{FF2B5EF4-FFF2-40B4-BE49-F238E27FC236}">
                  <a16:creationId xmlns:a16="http://schemas.microsoft.com/office/drawing/2014/main" id="{3F50F2E4-9257-0E0E-B472-924CDDEAF14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72206" y="1592611"/>
              <a:ext cx="795530" cy="795530"/>
            </a:xfrm>
            <a:prstGeom prst="rect">
              <a:avLst/>
            </a:prstGeom>
          </p:spPr>
        </p:pic>
      </p:grpSp>
      <p:pic>
        <p:nvPicPr>
          <p:cNvPr id="20" name="Picture 18">
            <a:extLst>
              <a:ext uri="{FF2B5EF4-FFF2-40B4-BE49-F238E27FC236}">
                <a16:creationId xmlns:a16="http://schemas.microsoft.com/office/drawing/2014/main" id="{11EEA1E4-B453-C29E-83A8-59ACD2D9A0D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55306" y="1448368"/>
            <a:ext cx="1203791" cy="1191062"/>
          </a:xfrm>
          <a:prstGeom prst="rect">
            <a:avLst/>
          </a:prstGeom>
        </p:spPr>
      </p:pic>
      <p:pic>
        <p:nvPicPr>
          <p:cNvPr id="21" name="Attēls 20">
            <a:extLst>
              <a:ext uri="{FF2B5EF4-FFF2-40B4-BE49-F238E27FC236}">
                <a16:creationId xmlns:a16="http://schemas.microsoft.com/office/drawing/2014/main" id="{83C25B8D-8C70-868B-A0F9-F4E6EB7B1ED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78627" y="349645"/>
            <a:ext cx="1201705" cy="695507"/>
          </a:xfrm>
          <a:prstGeom prst="rect">
            <a:avLst/>
          </a:prstGeom>
        </p:spPr>
      </p:pic>
    </p:spTree>
    <p:extLst>
      <p:ext uri="{BB962C8B-B14F-4D97-AF65-F5344CB8AC3E}">
        <p14:creationId xmlns:p14="http://schemas.microsoft.com/office/powerpoint/2010/main" val="2918459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211C60D-C164-2572-AA5D-295E15EE35A1}"/>
              </a:ext>
            </a:extLst>
          </p:cNvPr>
          <p:cNvSpPr>
            <a:spLocks noGrp="1"/>
          </p:cNvSpPr>
          <p:nvPr>
            <p:ph type="title"/>
          </p:nvPr>
        </p:nvSpPr>
        <p:spPr>
          <a:xfrm>
            <a:off x="1002932" y="136525"/>
            <a:ext cx="10515600" cy="1325563"/>
          </a:xfrm>
        </p:spPr>
        <p:txBody>
          <a:bodyPr/>
          <a:lstStyle/>
          <a:p>
            <a:r>
              <a:rPr lang="lv-LV" b="1" dirty="0">
                <a:latin typeface="+mn-lt"/>
              </a:rPr>
              <a:t>Atbilstības kritēriji</a:t>
            </a:r>
            <a:r>
              <a:rPr lang="lv-LV" dirty="0"/>
              <a:t> </a:t>
            </a:r>
          </a:p>
        </p:txBody>
      </p:sp>
      <p:sp>
        <p:nvSpPr>
          <p:cNvPr id="7" name="Slaida numura vietturis 6">
            <a:extLst>
              <a:ext uri="{FF2B5EF4-FFF2-40B4-BE49-F238E27FC236}">
                <a16:creationId xmlns:a16="http://schemas.microsoft.com/office/drawing/2014/main" id="{F5F1652D-01A1-6E0A-9DE0-639646270A01}"/>
              </a:ext>
            </a:extLst>
          </p:cNvPr>
          <p:cNvSpPr>
            <a:spLocks noGrp="1"/>
          </p:cNvSpPr>
          <p:nvPr>
            <p:ph type="sldNum" sz="quarter" idx="12"/>
          </p:nvPr>
        </p:nvSpPr>
        <p:spPr/>
        <p:txBody>
          <a:bodyPr/>
          <a:lstStyle/>
          <a:p>
            <a:fld id="{660F3F40-12FA-4968-8235-5F18DAFE2DEF}" type="slidenum">
              <a:rPr lang="lv-LV" smtClean="0"/>
              <a:t>15</a:t>
            </a:fld>
            <a:endParaRPr lang="lv-LV"/>
          </a:p>
        </p:txBody>
      </p:sp>
      <p:graphicFrame>
        <p:nvGraphicFramePr>
          <p:cNvPr id="8" name="Diagram 3">
            <a:extLst>
              <a:ext uri="{FF2B5EF4-FFF2-40B4-BE49-F238E27FC236}">
                <a16:creationId xmlns:a16="http://schemas.microsoft.com/office/drawing/2014/main" id="{80E5EC81-43AA-9F4A-DC36-A81BEE8A52CC}"/>
              </a:ext>
            </a:extLst>
          </p:cNvPr>
          <p:cNvGraphicFramePr/>
          <p:nvPr>
            <p:extLst>
              <p:ext uri="{D42A27DB-BD31-4B8C-83A1-F6EECF244321}">
                <p14:modId xmlns:p14="http://schemas.microsoft.com/office/powerpoint/2010/main" val="2410609304"/>
              </p:ext>
            </p:extLst>
          </p:nvPr>
        </p:nvGraphicFramePr>
        <p:xfrm>
          <a:off x="838200" y="948647"/>
          <a:ext cx="10845064" cy="4103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90F8FDAC-0831-88D3-A8FA-0AE83D42A7B6}"/>
              </a:ext>
            </a:extLst>
          </p:cNvPr>
          <p:cNvSpPr txBox="1"/>
          <p:nvPr/>
        </p:nvSpPr>
        <p:spPr>
          <a:xfrm>
            <a:off x="551057" y="5367652"/>
            <a:ext cx="7051040" cy="1015663"/>
          </a:xfrm>
          <a:prstGeom prst="rect">
            <a:avLst/>
          </a:prstGeom>
          <a:noFill/>
        </p:spPr>
        <p:txBody>
          <a:bodyPr wrap="square">
            <a:spAutoFit/>
          </a:bodyPr>
          <a:lstStyle/>
          <a:p>
            <a:pPr marL="171450" indent="-171450">
              <a:buFont typeface="Arial" panose="020B0604020202020204" pitchFamily="34" charset="0"/>
              <a:buChar char="•"/>
            </a:pPr>
            <a:r>
              <a:rPr kumimoji="0" lang="en-US" sz="1200" b="1" i="0" u="none" strike="noStrike" kern="1200" cap="none" spc="0" normalizeH="0" baseline="0" noProof="0" dirty="0">
                <a:ln>
                  <a:noFill/>
                </a:ln>
                <a:solidFill>
                  <a:srgbClr val="0070C0"/>
                </a:solidFill>
                <a:effectLst/>
                <a:uLnTx/>
                <a:uFillTx/>
                <a:latin typeface="Arial"/>
                <a:ea typeface="+mn-ea"/>
                <a:cs typeface="+mn-cs"/>
                <a:hlinkClick r:id="rId8">
                  <a:extLst>
                    <a:ext uri="{A12FA001-AC4F-418D-AE19-62706E023703}">
                      <ahyp:hlinkClr xmlns:ahyp="http://schemas.microsoft.com/office/drawing/2018/hyperlinkcolor" val="tx"/>
                    </a:ext>
                  </a:extLst>
                </a:hlinkClick>
              </a:rPr>
              <a:t>The Gender Equality Plan eligibility criterion in Horizon Europe: Who is concerned? How to comply with it?</a:t>
            </a:r>
            <a:endParaRPr kumimoji="0" lang="lv-LV" sz="1200" b="1" i="0" u="none" strike="noStrike" kern="1200" cap="none" spc="0" normalizeH="0" baseline="0" noProof="0" dirty="0">
              <a:ln>
                <a:noFill/>
              </a:ln>
              <a:solidFill>
                <a:srgbClr val="0070C0"/>
              </a:solidFill>
              <a:effectLst/>
              <a:uLnTx/>
              <a:uFillTx/>
              <a:latin typeface="Arial"/>
              <a:ea typeface="+mn-ea"/>
              <a:cs typeface="+mn-cs"/>
            </a:endParaRPr>
          </a:p>
          <a:p>
            <a:pPr marL="171450" indent="-171450">
              <a:buFont typeface="Arial" panose="020B0604020202020204" pitchFamily="34" charset="0"/>
              <a:buChar char="•"/>
            </a:pPr>
            <a:r>
              <a:rPr kumimoji="0" lang="en-GB" sz="1200" b="1" i="0" u="none" strike="noStrike" kern="1200" cap="none" spc="0" normalizeH="0" baseline="0" noProof="0" dirty="0">
                <a:ln>
                  <a:noFill/>
                </a:ln>
                <a:solidFill>
                  <a:srgbClr val="4BC5DE"/>
                </a:solidFill>
                <a:effectLst/>
                <a:uLnTx/>
                <a:uFillTx/>
                <a:latin typeface="Arial"/>
                <a:ea typeface="Calibri" panose="020F0502020204030204" pitchFamily="34" charset="0"/>
                <a:cs typeface="Times New Roman" panose="02020603050405020304" pitchFamily="18" charset="0"/>
                <a:hlinkClick r:id="rId9"/>
              </a:rPr>
              <a:t>GEAR tool</a:t>
            </a:r>
            <a:endParaRPr lang="lv-LV" sz="1200" b="1" dirty="0">
              <a:solidFill>
                <a:srgbClr val="4D4D4D"/>
              </a:solidFill>
              <a:latin typeface="Arial"/>
            </a:endParaRPr>
          </a:p>
          <a:p>
            <a:pPr marL="171450" indent="-171450">
              <a:buFont typeface="Arial" panose="020B0604020202020204" pitchFamily="34" charset="0"/>
              <a:buChar char="•"/>
            </a:pPr>
            <a:r>
              <a:rPr kumimoji="0" lang="en-US" sz="1200" b="1" i="0" u="none" strike="noStrike" kern="1200" cap="none" spc="0" normalizeH="0" baseline="0" noProof="0" dirty="0">
                <a:ln>
                  <a:noFill/>
                </a:ln>
                <a:solidFill>
                  <a:srgbClr val="4D4D4D"/>
                </a:solidFill>
                <a:effectLst/>
                <a:uLnTx/>
                <a:uFillTx/>
                <a:latin typeface="Arial"/>
                <a:ea typeface="+mn-ea"/>
                <a:cs typeface="+mn-cs"/>
                <a:hlinkClick r:id="rId10"/>
              </a:rPr>
              <a:t>Horizon Europe Guidance on Gender Equality Plans</a:t>
            </a:r>
            <a:endParaRPr kumimoji="0" lang="lv-LV" sz="1200" b="1" i="0" u="none" strike="noStrike" kern="1200" cap="none" spc="0" normalizeH="0" baseline="0" noProof="0" dirty="0">
              <a:ln>
                <a:noFill/>
              </a:ln>
              <a:solidFill>
                <a:srgbClr val="4D4D4D"/>
              </a:solidFill>
              <a:effectLst/>
              <a:uLnTx/>
              <a:uFillTx/>
              <a:latin typeface="Arial"/>
              <a:ea typeface="+mn-ea"/>
              <a:cs typeface="+mn-cs"/>
            </a:endParaRPr>
          </a:p>
          <a:p>
            <a:pPr marL="171450" indent="-171450">
              <a:buFont typeface="Arial" panose="020B0604020202020204" pitchFamily="34" charset="0"/>
              <a:buChar char="•"/>
            </a:pPr>
            <a:r>
              <a:rPr kumimoji="0" lang="fr-BE" sz="1200" b="1" i="0" u="none" strike="noStrike" kern="1200" cap="none" spc="0" normalizeH="0" baseline="0" noProof="0" dirty="0">
                <a:ln>
                  <a:noFill/>
                </a:ln>
                <a:solidFill>
                  <a:srgbClr val="4D4D4D"/>
                </a:solidFill>
                <a:effectLst/>
                <a:uLnTx/>
                <a:uFillTx/>
                <a:latin typeface="Arial"/>
                <a:ea typeface="+mn-ea"/>
                <a:cs typeface="Times New Roman" panose="02020603050405020304" pitchFamily="18" charset="0"/>
                <a:hlinkClick r:id="rId11"/>
              </a:rPr>
              <a:t>H2020 </a:t>
            </a:r>
            <a:r>
              <a:rPr kumimoji="0" lang="fr-BE" sz="1200" b="1" i="0" u="none" strike="noStrike" kern="1200" cap="none" spc="0" normalizeH="0" baseline="0" noProof="0" dirty="0" err="1">
                <a:ln>
                  <a:noFill/>
                </a:ln>
                <a:solidFill>
                  <a:srgbClr val="4D4D4D"/>
                </a:solidFill>
                <a:effectLst/>
                <a:uLnTx/>
                <a:uFillTx/>
                <a:latin typeface="Arial"/>
                <a:ea typeface="+mn-ea"/>
                <a:cs typeface="Times New Roman" panose="02020603050405020304" pitchFamily="18" charset="0"/>
                <a:hlinkClick r:id="rId11"/>
              </a:rPr>
              <a:t>SwafS</a:t>
            </a:r>
            <a:r>
              <a:rPr kumimoji="0" lang="fr-BE" sz="1200" b="1" i="0" u="none" strike="noStrike" kern="1200" cap="none" spc="0" normalizeH="0" baseline="0" noProof="0" dirty="0">
                <a:ln>
                  <a:noFill/>
                </a:ln>
                <a:solidFill>
                  <a:srgbClr val="4D4D4D"/>
                </a:solidFill>
                <a:effectLst/>
                <a:uLnTx/>
                <a:uFillTx/>
                <a:latin typeface="Arial"/>
                <a:ea typeface="+mn-ea"/>
                <a:cs typeface="Times New Roman" panose="02020603050405020304" pitchFamily="18" charset="0"/>
                <a:hlinkClick r:id="rId11"/>
              </a:rPr>
              <a:t> </a:t>
            </a:r>
            <a:r>
              <a:rPr kumimoji="0" lang="fr-BE" sz="1200" b="1" i="0" u="none" strike="noStrike" kern="1200" cap="none" spc="0" normalizeH="0" baseline="0" noProof="0" dirty="0" err="1">
                <a:ln>
                  <a:noFill/>
                </a:ln>
                <a:solidFill>
                  <a:srgbClr val="4D4D4D"/>
                </a:solidFill>
                <a:effectLst/>
                <a:uLnTx/>
                <a:uFillTx/>
                <a:latin typeface="Arial"/>
                <a:ea typeface="+mn-ea"/>
                <a:cs typeface="Times New Roman" panose="02020603050405020304" pitchFamily="18" charset="0"/>
                <a:hlinkClick r:id="rId11"/>
              </a:rPr>
              <a:t>gender</a:t>
            </a:r>
            <a:r>
              <a:rPr kumimoji="0" lang="fr-BE" sz="1200" b="1" i="0" u="none" strike="noStrike" kern="1200" cap="none" spc="0" normalizeH="0" baseline="0" noProof="0" dirty="0">
                <a:ln>
                  <a:noFill/>
                </a:ln>
                <a:solidFill>
                  <a:srgbClr val="4D4D4D"/>
                </a:solidFill>
                <a:effectLst/>
                <a:uLnTx/>
                <a:uFillTx/>
                <a:latin typeface="Arial"/>
                <a:ea typeface="+mn-ea"/>
                <a:cs typeface="Times New Roman" panose="02020603050405020304" pitchFamily="18" charset="0"/>
                <a:hlinkClick r:id="rId11"/>
              </a:rPr>
              <a:t> </a:t>
            </a:r>
            <a:r>
              <a:rPr kumimoji="0" lang="fr-BE" sz="1200" b="1" i="0" u="none" strike="noStrike" kern="1200" cap="none" spc="0" normalizeH="0" baseline="0" noProof="0" dirty="0" err="1">
                <a:ln>
                  <a:noFill/>
                </a:ln>
                <a:solidFill>
                  <a:srgbClr val="4D4D4D"/>
                </a:solidFill>
                <a:effectLst/>
                <a:uLnTx/>
                <a:uFillTx/>
                <a:latin typeface="Arial"/>
                <a:ea typeface="+mn-ea"/>
                <a:cs typeface="Times New Roman" panose="02020603050405020304" pitchFamily="18" charset="0"/>
                <a:hlinkClick r:id="rId11"/>
              </a:rPr>
              <a:t>projects</a:t>
            </a:r>
            <a:endParaRPr lang="lv-LV" sz="1200" dirty="0"/>
          </a:p>
        </p:txBody>
      </p:sp>
      <p:pic>
        <p:nvPicPr>
          <p:cNvPr id="14" name="Picture 8">
            <a:extLst>
              <a:ext uri="{FF2B5EF4-FFF2-40B4-BE49-F238E27FC236}">
                <a16:creationId xmlns:a16="http://schemas.microsoft.com/office/drawing/2014/main" id="{21AD773C-4F47-CA34-4FC2-B1D4A7DC112B}"/>
              </a:ext>
            </a:extLst>
          </p:cNvPr>
          <p:cNvPicPr>
            <a:picLocks noChangeAspect="1"/>
          </p:cNvPicPr>
          <p:nvPr/>
        </p:nvPicPr>
        <p:blipFill rotWithShape="1">
          <a:blip r:embed="rId12"/>
          <a:srcRect l="21458" t="20186" r="51042" b="11071"/>
          <a:stretch/>
        </p:blipFill>
        <p:spPr>
          <a:xfrm>
            <a:off x="8771621" y="3527834"/>
            <a:ext cx="1886899" cy="2653160"/>
          </a:xfrm>
          <a:prstGeom prst="rect">
            <a:avLst/>
          </a:prstGeom>
          <a:ln>
            <a:solidFill>
              <a:schemeClr val="bg1">
                <a:lumMod val="65000"/>
              </a:schemeClr>
            </a:solidFill>
          </a:ln>
        </p:spPr>
      </p:pic>
      <p:grpSp>
        <p:nvGrpSpPr>
          <p:cNvPr id="11" name="Group 1">
            <a:extLst>
              <a:ext uri="{FF2B5EF4-FFF2-40B4-BE49-F238E27FC236}">
                <a16:creationId xmlns:a16="http://schemas.microsoft.com/office/drawing/2014/main" id="{772D0E24-A105-8347-BABC-F883064E8CB5}"/>
              </a:ext>
            </a:extLst>
          </p:cNvPr>
          <p:cNvGrpSpPr/>
          <p:nvPr/>
        </p:nvGrpSpPr>
        <p:grpSpPr>
          <a:xfrm>
            <a:off x="10362053" y="4410075"/>
            <a:ext cx="1647233" cy="1946275"/>
            <a:chOff x="9410216" y="1190596"/>
            <a:chExt cx="2407536" cy="2415262"/>
          </a:xfrm>
        </p:grpSpPr>
        <p:pic>
          <p:nvPicPr>
            <p:cNvPr id="12" name="Picture 1" descr="image001">
              <a:extLst>
                <a:ext uri="{FF2B5EF4-FFF2-40B4-BE49-F238E27FC236}">
                  <a16:creationId xmlns:a16="http://schemas.microsoft.com/office/drawing/2014/main" id="{E3038A07-0808-EC7C-E0B5-EC4CC6BF1759}"/>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032" r="3981" b="9502"/>
            <a:stretch/>
          </p:blipFill>
          <p:spPr bwMode="auto">
            <a:xfrm>
              <a:off x="9410216" y="1190596"/>
              <a:ext cx="2407536" cy="241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6">
              <a:extLst>
                <a:ext uri="{FF2B5EF4-FFF2-40B4-BE49-F238E27FC236}">
                  <a16:creationId xmlns:a16="http://schemas.microsoft.com/office/drawing/2014/main" id="{A5DA5C1E-877F-342A-582C-E7A5FC645290}"/>
                </a:ext>
              </a:extLst>
            </p:cNvPr>
            <p:cNvSpPr/>
            <p:nvPr/>
          </p:nvSpPr>
          <p:spPr>
            <a:xfrm>
              <a:off x="10036098" y="3066410"/>
              <a:ext cx="591014" cy="233838"/>
            </a:xfrm>
            <a:prstGeom prst="rect">
              <a:avLst/>
            </a:prstGeom>
            <a:noFill/>
            <a:ln w="28575">
              <a:solidFill>
                <a:srgbClr val="0356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solidFill>
                    <a:srgbClr val="C00000"/>
                  </a:solidFill>
                </a:ln>
                <a:noFill/>
                <a:effectLst/>
                <a:uLnTx/>
                <a:uFillTx/>
                <a:latin typeface="Arial"/>
                <a:ea typeface="+mn-ea"/>
                <a:cs typeface="+mn-cs"/>
              </a:endParaRPr>
            </a:p>
          </p:txBody>
        </p:sp>
      </p:grpSp>
      <p:pic>
        <p:nvPicPr>
          <p:cNvPr id="15" name="Attēls 14">
            <a:extLst>
              <a:ext uri="{FF2B5EF4-FFF2-40B4-BE49-F238E27FC236}">
                <a16:creationId xmlns:a16="http://schemas.microsoft.com/office/drawing/2014/main" id="{2C8AF0DF-5161-FF38-4F92-2CAA04D96E5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63925" y="400164"/>
            <a:ext cx="1201705" cy="695507"/>
          </a:xfrm>
          <a:prstGeom prst="rect">
            <a:avLst/>
          </a:prstGeom>
        </p:spPr>
      </p:pic>
    </p:spTree>
    <p:extLst>
      <p:ext uri="{BB962C8B-B14F-4D97-AF65-F5344CB8AC3E}">
        <p14:creationId xmlns:p14="http://schemas.microsoft.com/office/powerpoint/2010/main" val="2965113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lv-LV" sz="4400" b="1" dirty="0">
                <a:latin typeface="+mn-lt"/>
              </a:rPr>
              <a:t>5. </a:t>
            </a:r>
            <a:r>
              <a:rPr lang="lv-LV" sz="4400" b="1" dirty="0" err="1">
                <a:latin typeface="+mn-lt"/>
              </a:rPr>
              <a:t>klāstera</a:t>
            </a:r>
            <a:r>
              <a:rPr lang="lv-LV" sz="4400" b="1" dirty="0">
                <a:latin typeface="+mn-lt"/>
              </a:rPr>
              <a:t> sinerģijas</a:t>
            </a:r>
            <a:endParaRPr lang="en-US" dirty="0"/>
          </a:p>
        </p:txBody>
      </p:sp>
      <p:graphicFrame>
        <p:nvGraphicFramePr>
          <p:cNvPr id="5" name="Diagram 4"/>
          <p:cNvGraphicFramePr/>
          <p:nvPr>
            <p:extLst>
              <p:ext uri="{D42A27DB-BD31-4B8C-83A1-F6EECF244321}">
                <p14:modId xmlns:p14="http://schemas.microsoft.com/office/powerpoint/2010/main" val="2502467695"/>
              </p:ext>
            </p:extLst>
          </p:nvPr>
        </p:nvGraphicFramePr>
        <p:xfrm>
          <a:off x="3780155" y="227032"/>
          <a:ext cx="8934449" cy="5972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838200" y="3213417"/>
            <a:ext cx="3590925" cy="1200329"/>
          </a:xfrm>
          <a:prstGeom prst="rect">
            <a:avLst/>
          </a:prstGeom>
          <a:solidFill>
            <a:srgbClr val="C8E7A7"/>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4D4D4D"/>
                </a:solidFill>
                <a:effectLst/>
                <a:uLnTx/>
                <a:uFillTx/>
                <a:latin typeface="Arial"/>
                <a:ea typeface="+mn-ea"/>
                <a:cs typeface="+mn-cs"/>
              </a:rPr>
              <a:t>A</a:t>
            </a:r>
            <a:r>
              <a:rPr kumimoji="0" lang="lv-LV" sz="1800" b="0" i="0" u="none" strike="noStrike" kern="1200" cap="none" spc="0" normalizeH="0" baseline="0" noProof="0" dirty="0" err="1">
                <a:ln>
                  <a:noFill/>
                </a:ln>
                <a:solidFill>
                  <a:srgbClr val="4D4D4D"/>
                </a:solidFill>
                <a:effectLst/>
                <a:uLnTx/>
                <a:uFillTx/>
                <a:latin typeface="Arial"/>
                <a:ea typeface="+mn-ea"/>
                <a:cs typeface="+mn-cs"/>
              </a:rPr>
              <a:t>ptuveni</a:t>
            </a:r>
            <a:r>
              <a:rPr kumimoji="0" lang="en-IE" sz="1800" b="0" i="0" u="none" strike="noStrike" kern="1200" cap="none" spc="0" normalizeH="0" baseline="0" noProof="0" dirty="0">
                <a:ln>
                  <a:noFill/>
                </a:ln>
                <a:solidFill>
                  <a:srgbClr val="4D4D4D"/>
                </a:solidFill>
                <a:effectLst/>
                <a:uLnTx/>
                <a:uFillTx/>
                <a:latin typeface="Arial"/>
                <a:ea typeface="+mn-ea"/>
                <a:cs typeface="+mn-cs"/>
              </a:rPr>
              <a:t> </a:t>
            </a:r>
            <a:r>
              <a:rPr kumimoji="0" lang="en-IE" sz="1800" b="1" i="0" u="none" strike="noStrike" kern="1200" cap="none" spc="0" normalizeH="0" baseline="0" noProof="0" dirty="0">
                <a:ln>
                  <a:noFill/>
                </a:ln>
                <a:solidFill>
                  <a:srgbClr val="4D4D4D"/>
                </a:solidFill>
                <a:effectLst/>
                <a:uLnTx/>
                <a:uFillTx/>
                <a:latin typeface="Arial"/>
                <a:ea typeface="+mn-ea"/>
                <a:cs typeface="+mn-cs"/>
              </a:rPr>
              <a:t>¼ </a:t>
            </a:r>
            <a:r>
              <a:rPr lang="lv-LV" b="1" dirty="0">
                <a:solidFill>
                  <a:srgbClr val="4D4D4D"/>
                </a:solidFill>
                <a:latin typeface="Arial"/>
              </a:rPr>
              <a:t>no visiem konkursiem</a:t>
            </a:r>
            <a:r>
              <a:rPr kumimoji="0" lang="en-IE" sz="1800" b="1" i="0" u="none" strike="noStrike" kern="1200" cap="none" spc="0" normalizeH="0" baseline="0" noProof="0" dirty="0">
                <a:ln>
                  <a:noFill/>
                </a:ln>
                <a:solidFill>
                  <a:srgbClr val="4D4D4D"/>
                </a:solidFill>
                <a:effectLst/>
                <a:uLnTx/>
                <a:uFillTx/>
                <a:latin typeface="Arial"/>
                <a:ea typeface="+mn-ea"/>
                <a:cs typeface="+mn-cs"/>
              </a:rPr>
              <a:t>  </a:t>
            </a:r>
            <a:r>
              <a:rPr kumimoji="0" lang="en-IE" sz="1800" b="0" i="0" u="none" strike="noStrike" kern="1200" cap="none" spc="0" normalizeH="0" baseline="0" noProof="0" dirty="0">
                <a:ln>
                  <a:noFill/>
                </a:ln>
                <a:solidFill>
                  <a:srgbClr val="4D4D4D"/>
                </a:solidFill>
                <a:effectLst/>
                <a:uLnTx/>
                <a:uFillTx/>
                <a:latin typeface="Arial"/>
                <a:ea typeface="+mn-ea"/>
                <a:cs typeface="+mn-cs"/>
              </a:rPr>
              <a:t>(~30% </a:t>
            </a:r>
            <a:r>
              <a:rPr kumimoji="0" lang="lv-LV" sz="1800" b="0" i="0" u="none" strike="noStrike" kern="1200" cap="none" spc="0" normalizeH="0" baseline="0" noProof="0" dirty="0">
                <a:ln>
                  <a:noFill/>
                </a:ln>
                <a:solidFill>
                  <a:srgbClr val="4D4D4D"/>
                </a:solidFill>
                <a:effectLst/>
                <a:uLnTx/>
                <a:uFillTx/>
                <a:latin typeface="Arial"/>
                <a:ea typeface="+mn-ea"/>
                <a:cs typeface="+mn-cs"/>
              </a:rPr>
              <a:t>no kopējā budžeta) jābūt sinerģijā ar citām aktivitātēm</a:t>
            </a:r>
            <a:endParaRPr kumimoji="0" lang="en-IE"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3" name="TextBox 2">
            <a:extLst>
              <a:ext uri="{FF2B5EF4-FFF2-40B4-BE49-F238E27FC236}">
                <a16:creationId xmlns:a16="http://schemas.microsoft.com/office/drawing/2014/main" id="{6107E585-83AF-4425-34E5-ADF911FF2F96}"/>
              </a:ext>
            </a:extLst>
          </p:cNvPr>
          <p:cNvSpPr txBox="1"/>
          <p:nvPr/>
        </p:nvSpPr>
        <p:spPr>
          <a:xfrm>
            <a:off x="838200" y="1690688"/>
            <a:ext cx="4272280" cy="1138773"/>
          </a:xfrm>
          <a:prstGeom prst="rect">
            <a:avLst/>
          </a:prstGeom>
          <a:noFill/>
        </p:spPr>
        <p:txBody>
          <a:bodyPr wrap="square">
            <a:spAutoFit/>
          </a:bodyPr>
          <a:lstStyle/>
          <a:p>
            <a:r>
              <a:rPr lang="lv-LV" b="1" dirty="0">
                <a:solidFill>
                  <a:schemeClr val="accent6">
                    <a:lumMod val="50000"/>
                  </a:schemeClr>
                </a:solidFill>
              </a:rPr>
              <a:t>Jābūt nodrošinātai sinerģijai ar citām Eiropas</a:t>
            </a:r>
            <a:r>
              <a:rPr lang="en-IE" b="1" dirty="0">
                <a:solidFill>
                  <a:schemeClr val="accent6">
                    <a:lumMod val="50000"/>
                  </a:schemeClr>
                </a:solidFill>
              </a:rPr>
              <a:t> </a:t>
            </a:r>
            <a:r>
              <a:rPr lang="lv-LV" b="1" dirty="0">
                <a:solidFill>
                  <a:schemeClr val="accent6">
                    <a:lumMod val="50000"/>
                  </a:schemeClr>
                </a:solidFill>
              </a:rPr>
              <a:t>finansēšanas programmām </a:t>
            </a:r>
            <a:r>
              <a:rPr lang="lv-LV" dirty="0">
                <a:solidFill>
                  <a:schemeClr val="accent6">
                    <a:lumMod val="50000"/>
                  </a:schemeClr>
                </a:solidFill>
              </a:rPr>
              <a:t>(</a:t>
            </a:r>
            <a:r>
              <a:rPr lang="en-US" sz="1400" i="1" dirty="0"/>
              <a:t>LIFE </a:t>
            </a:r>
            <a:r>
              <a:rPr lang="en-US" sz="1400" i="1" dirty="0" err="1"/>
              <a:t>programme</a:t>
            </a:r>
            <a:r>
              <a:rPr lang="lv-LV" sz="1400" i="1" dirty="0"/>
              <a:t> </a:t>
            </a:r>
            <a:r>
              <a:rPr lang="en-US" sz="1400" i="1" dirty="0"/>
              <a:t>for environment &amp; climate action</a:t>
            </a:r>
            <a:r>
              <a:rPr lang="lv-LV" sz="1400" i="1" dirty="0"/>
              <a:t>, </a:t>
            </a:r>
            <a:r>
              <a:rPr lang="en-US" sz="1400" i="1" dirty="0"/>
              <a:t>CINEA</a:t>
            </a:r>
            <a:r>
              <a:rPr lang="lv-LV" sz="1400" i="1" dirty="0"/>
              <a:t>, )</a:t>
            </a:r>
            <a:endParaRPr lang="en-IE" sz="1400" i="1" dirty="0"/>
          </a:p>
          <a:p>
            <a:endParaRPr lang="lv-LV" dirty="0"/>
          </a:p>
        </p:txBody>
      </p:sp>
      <p:pic>
        <p:nvPicPr>
          <p:cNvPr id="7" name="Attēls 6">
            <a:extLst>
              <a:ext uri="{FF2B5EF4-FFF2-40B4-BE49-F238E27FC236}">
                <a16:creationId xmlns:a16="http://schemas.microsoft.com/office/drawing/2014/main" id="{27761046-F763-4296-20DF-91D31AC2F7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52947" y="227032"/>
            <a:ext cx="1201705" cy="695507"/>
          </a:xfrm>
          <a:prstGeom prst="rect">
            <a:avLst/>
          </a:prstGeom>
        </p:spPr>
      </p:pic>
      <p:sp>
        <p:nvSpPr>
          <p:cNvPr id="11" name="TextBox 10">
            <a:extLst>
              <a:ext uri="{FF2B5EF4-FFF2-40B4-BE49-F238E27FC236}">
                <a16:creationId xmlns:a16="http://schemas.microsoft.com/office/drawing/2014/main" id="{1A312313-E280-786F-2284-A4A30078FE2E}"/>
              </a:ext>
            </a:extLst>
          </p:cNvPr>
          <p:cNvSpPr txBox="1"/>
          <p:nvPr/>
        </p:nvSpPr>
        <p:spPr>
          <a:xfrm>
            <a:off x="838200" y="4797702"/>
            <a:ext cx="4109720" cy="923330"/>
          </a:xfrm>
          <a:prstGeom prst="rect">
            <a:avLst/>
          </a:prstGeom>
          <a:noFill/>
        </p:spPr>
        <p:txBody>
          <a:bodyPr wrap="square">
            <a:spAutoFit/>
          </a:bodyPr>
          <a:lstStyle/>
          <a:p>
            <a:r>
              <a:rPr lang="lv-LV" b="1" dirty="0">
                <a:solidFill>
                  <a:schemeClr val="accent6">
                    <a:lumMod val="50000"/>
                  </a:schemeClr>
                </a:solidFill>
              </a:rPr>
              <a:t>Veicināt </a:t>
            </a:r>
            <a:r>
              <a:rPr lang="en-IE" b="1" dirty="0">
                <a:solidFill>
                  <a:schemeClr val="accent6">
                    <a:lumMod val="50000"/>
                  </a:schemeClr>
                </a:solidFill>
              </a:rPr>
              <a:t>Sustainable and Smart Mobility Strategy</a:t>
            </a:r>
            <a:r>
              <a:rPr lang="lv-LV" b="1" dirty="0">
                <a:solidFill>
                  <a:schemeClr val="accent6">
                    <a:lumMod val="50000"/>
                  </a:schemeClr>
                </a:solidFill>
              </a:rPr>
              <a:t> un </a:t>
            </a:r>
            <a:r>
              <a:rPr lang="en-IE" b="1" dirty="0">
                <a:solidFill>
                  <a:schemeClr val="accent6">
                    <a:lumMod val="50000"/>
                  </a:schemeClr>
                </a:solidFill>
              </a:rPr>
              <a:t>Green Deal</a:t>
            </a:r>
            <a:r>
              <a:rPr lang="lv-LV" b="1" dirty="0">
                <a:solidFill>
                  <a:schemeClr val="accent6">
                    <a:lumMod val="50000"/>
                  </a:schemeClr>
                </a:solidFill>
              </a:rPr>
              <a:t> mērķus</a:t>
            </a:r>
            <a:r>
              <a:rPr lang="en-IE" b="1" dirty="0">
                <a:solidFill>
                  <a:schemeClr val="accent6">
                    <a:lumMod val="50000"/>
                  </a:schemeClr>
                </a:solidFill>
              </a:rPr>
              <a:t> </a:t>
            </a:r>
            <a:endParaRPr lang="lv-LV" b="1" dirty="0">
              <a:solidFill>
                <a:schemeClr val="accent6">
                  <a:lumMod val="50000"/>
                </a:schemeClr>
              </a:solidFill>
            </a:endParaRPr>
          </a:p>
          <a:p>
            <a:endParaRPr lang="lv-LV" b="1" dirty="0">
              <a:solidFill>
                <a:schemeClr val="accent6">
                  <a:lumMod val="50000"/>
                </a:schemeClr>
              </a:solidFill>
            </a:endParaRPr>
          </a:p>
        </p:txBody>
      </p:sp>
    </p:spTree>
    <p:extLst>
      <p:ext uri="{BB962C8B-B14F-4D97-AF65-F5344CB8AC3E}">
        <p14:creationId xmlns:p14="http://schemas.microsoft.com/office/powerpoint/2010/main" val="853406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1234EC-BE8B-4A42-AADB-F5C1147587FD}"/>
              </a:ext>
            </a:extLst>
          </p:cNvPr>
          <p:cNvSpPr>
            <a:spLocks noGrp="1"/>
          </p:cNvSpPr>
          <p:nvPr>
            <p:ph type="title"/>
          </p:nvPr>
        </p:nvSpPr>
        <p:spPr>
          <a:xfrm>
            <a:off x="1016471" y="222566"/>
            <a:ext cx="10515600" cy="1325563"/>
          </a:xfrm>
        </p:spPr>
        <p:txBody>
          <a:bodyPr/>
          <a:lstStyle/>
          <a:p>
            <a:r>
              <a:rPr lang="lv-LV" dirty="0">
                <a:solidFill>
                  <a:srgbClr val="034EA2"/>
                </a:solidFill>
                <a:latin typeface="EC Square Sans Pro" panose="020B0506040000020004" pitchFamily="34" charset="0"/>
              </a:rPr>
              <a:t>Kur meklēt plašāku informāciju par IF</a:t>
            </a:r>
            <a:r>
              <a:rPr lang="en-GB" dirty="0">
                <a:solidFill>
                  <a:srgbClr val="034EA2"/>
                </a:solidFill>
                <a:latin typeface="EC Square Sans Pro" panose="020B0506040000020004" pitchFamily="34" charset="0"/>
              </a:rPr>
              <a:t>? </a:t>
            </a:r>
            <a:r>
              <a:rPr lang="en-US" sz="3200" b="1" i="1" dirty="0">
                <a:solidFill>
                  <a:schemeClr val="accent6"/>
                </a:solidFill>
                <a:latin typeface="EC Square Sans Pro" panose="020B0506040000020004" pitchFamily="34" charset="0"/>
                <a:ea typeface="Verdana" panose="020B0604030504040204" pitchFamily="34" charset="0"/>
                <a:cs typeface="Verdana" panose="020B0604030504040204" pitchFamily="34" charset="0"/>
              </a:rPr>
              <a:t> </a:t>
            </a:r>
            <a:endParaRPr lang="en-BE" dirty="0">
              <a:latin typeface="EC Square Sans Pro" panose="020B0506040000020004" pitchFamily="34" charset="0"/>
            </a:endParaRPr>
          </a:p>
        </p:txBody>
      </p:sp>
      <p:sp>
        <p:nvSpPr>
          <p:cNvPr id="64" name="TextBox 63">
            <a:extLst>
              <a:ext uri="{FF2B5EF4-FFF2-40B4-BE49-F238E27FC236}">
                <a16:creationId xmlns:a16="http://schemas.microsoft.com/office/drawing/2014/main" id="{57DBEA7F-6107-3144-906F-2103F273FCE7}"/>
              </a:ext>
            </a:extLst>
          </p:cNvPr>
          <p:cNvSpPr txBox="1"/>
          <p:nvPr/>
        </p:nvSpPr>
        <p:spPr>
          <a:xfrm>
            <a:off x="1854491" y="1637319"/>
            <a:ext cx="3609702" cy="537519"/>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lv-LV" sz="1400" b="1" i="0" u="none" strike="noStrike" kern="1200" cap="none" spc="0" normalizeH="0" baseline="0" noProof="0" dirty="0">
                <a:ln>
                  <a:noFill/>
                </a:ln>
                <a:solidFill>
                  <a:srgbClr val="4D4D4D"/>
                </a:solidFill>
                <a:effectLst/>
                <a:uLnTx/>
                <a:uFillTx/>
                <a:latin typeface="EC Square Sans Pro" panose="020B0506040000020004" pitchFamily="34" charset="0"/>
                <a:ea typeface="+mn-ea"/>
                <a:cs typeface="Arial" panose="020B0604020202020204" pitchFamily="34" charset="0"/>
              </a:rPr>
              <a:t>Visi uzsaukumu dokumenti pieejami </a:t>
            </a:r>
            <a:r>
              <a:rPr kumimoji="0" lang="en-US" sz="1400" b="1" i="0" u="none" strike="noStrike" kern="1200" cap="none" spc="0" normalizeH="0" baseline="0" noProof="0" dirty="0">
                <a:ln>
                  <a:noFill/>
                </a:ln>
                <a:solidFill>
                  <a:srgbClr val="4D4D4D"/>
                </a:solidFill>
                <a:effectLst/>
                <a:uLnTx/>
                <a:uFillTx/>
                <a:latin typeface="EC Square Sans Pro" panose="020B0506040000020004" pitchFamily="34" charset="0"/>
                <a:ea typeface="+mn-ea"/>
                <a:cs typeface="Arial" panose="020B0604020202020204" pitchFamily="34" charset="0"/>
              </a:rPr>
              <a:t>Funding and Tenders </a:t>
            </a:r>
            <a:r>
              <a:rPr lang="lv-LV" sz="1400" b="1" dirty="0">
                <a:solidFill>
                  <a:srgbClr val="4D4D4D"/>
                </a:solidFill>
                <a:latin typeface="EC Square Sans Pro" panose="020B0506040000020004" pitchFamily="34" charset="0"/>
                <a:cs typeface="Arial" panose="020B0604020202020204" pitchFamily="34" charset="0"/>
              </a:rPr>
              <a:t>portālā </a:t>
            </a:r>
            <a:r>
              <a:rPr kumimoji="0" lang="lv-LV" sz="1400" b="1" i="0" u="none" strike="noStrike" kern="1200" cap="none" spc="0" normalizeH="0" baseline="0" noProof="0" dirty="0" err="1">
                <a:ln>
                  <a:noFill/>
                </a:ln>
                <a:solidFill>
                  <a:srgbClr val="4D4D4D"/>
                </a:solidFill>
                <a:effectLst/>
                <a:uLnTx/>
                <a:uFillTx/>
                <a:latin typeface="EC Square Sans Pro" panose="020B0506040000020004" pitchFamily="34" charset="0"/>
                <a:ea typeface="+mn-ea"/>
                <a:cs typeface="Arial" panose="020B0604020202020204" pitchFamily="34" charset="0"/>
              </a:rPr>
              <a:t>ieskaito</a:t>
            </a:r>
            <a:r>
              <a:rPr lang="lv-LV" sz="1400" b="1" dirty="0">
                <a:solidFill>
                  <a:srgbClr val="4D4D4D"/>
                </a:solidFill>
                <a:latin typeface="EC Square Sans Pro" panose="020B0506040000020004" pitchFamily="34" charset="0"/>
                <a:cs typeface="Arial" panose="020B0604020202020204" pitchFamily="34" charset="0"/>
              </a:rPr>
              <a:t>t:</a:t>
            </a:r>
            <a:endParaRPr kumimoji="0" lang="en-US" sz="1400" b="1" i="0" u="none" strike="noStrike" kern="1200" cap="none" spc="0" normalizeH="0" baseline="0" noProof="0" dirty="0">
              <a:ln>
                <a:noFill/>
              </a:ln>
              <a:solidFill>
                <a:srgbClr val="4D4D4D"/>
              </a:solidFill>
              <a:effectLst/>
              <a:uLnTx/>
              <a:uFillTx/>
              <a:latin typeface="EC Square Sans Pro" panose="020B0506040000020004" pitchFamily="34" charset="0"/>
              <a:ea typeface="+mn-ea"/>
              <a:cs typeface="Arial" panose="020B0604020202020204" pitchFamily="34" charset="0"/>
            </a:endParaRPr>
          </a:p>
        </p:txBody>
      </p:sp>
      <p:sp>
        <p:nvSpPr>
          <p:cNvPr id="65" name="Text Placeholder 32">
            <a:extLst>
              <a:ext uri="{FF2B5EF4-FFF2-40B4-BE49-F238E27FC236}">
                <a16:creationId xmlns:a16="http://schemas.microsoft.com/office/drawing/2014/main" id="{6453B534-1919-2F43-A2D8-D7ED0C78BE89}"/>
              </a:ext>
            </a:extLst>
          </p:cNvPr>
          <p:cNvSpPr txBox="1">
            <a:spLocks/>
          </p:cNvSpPr>
          <p:nvPr/>
        </p:nvSpPr>
        <p:spPr>
          <a:xfrm>
            <a:off x="1854491" y="2347182"/>
            <a:ext cx="4450212" cy="67092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150000"/>
              </a:lnSpc>
              <a:spcBef>
                <a:spcPts val="750"/>
              </a:spcBef>
              <a:spcAft>
                <a:spcPts val="0"/>
              </a:spcAft>
              <a:buClrTx/>
              <a:buSzTx/>
              <a:buFont typeface="Wingdings" pitchFamily="2" charset="2"/>
              <a:buChar char="ü"/>
              <a:tabLst/>
              <a:defRPr/>
            </a:pPr>
            <a:r>
              <a:rPr kumimoji="0" lang="en-US" sz="1200" b="0" i="0" u="none" strike="noStrike" kern="1200" cap="none" spc="0" normalizeH="0" baseline="0" noProof="0" dirty="0">
                <a:ln>
                  <a:noFill/>
                </a:ln>
                <a:solidFill>
                  <a:srgbClr val="656D78"/>
                </a:solidFill>
                <a:effectLst/>
                <a:uLnTx/>
                <a:uFillTx/>
                <a:latin typeface="EC Square Sans Pro" panose="020B0506040000020004" pitchFamily="34" charset="0"/>
                <a:ea typeface="Roboto Light" panose="02000000000000000000" pitchFamily="2" charset="0"/>
                <a:cs typeface="Roboto Light" panose="02000000000000000000" pitchFamily="2" charset="0"/>
              </a:rPr>
              <a:t>Guidance and calculation tools on GHG emissions and relevant costs</a:t>
            </a:r>
          </a:p>
          <a:p>
            <a:pPr marL="171450" marR="0" lvl="0" indent="-171450" algn="l" defTabSz="685800" rtl="0" eaLnBrk="1" fontAlgn="auto" latinLnBrk="0" hangingPunct="1">
              <a:lnSpc>
                <a:spcPct val="150000"/>
              </a:lnSpc>
              <a:spcBef>
                <a:spcPts val="750"/>
              </a:spcBef>
              <a:spcAft>
                <a:spcPts val="0"/>
              </a:spcAft>
              <a:buClrTx/>
              <a:buSzTx/>
              <a:buFont typeface="Wingdings" pitchFamily="2" charset="2"/>
              <a:buChar char="ü"/>
              <a:tabLst/>
              <a:defRPr/>
            </a:pPr>
            <a:r>
              <a:rPr kumimoji="0" lang="en-US" sz="1200" b="0" i="0" u="none" strike="noStrike" kern="1200" cap="none" spc="0" normalizeH="0" baseline="0" noProof="0" dirty="0">
                <a:ln>
                  <a:noFill/>
                </a:ln>
                <a:solidFill>
                  <a:srgbClr val="656D78"/>
                </a:solidFill>
                <a:effectLst/>
                <a:uLnTx/>
                <a:uFillTx/>
                <a:latin typeface="EC Square Sans Pro" panose="020B0506040000020004" pitchFamily="34" charset="0"/>
                <a:ea typeface="Roboto Light" panose="02000000000000000000" pitchFamily="2" charset="0"/>
                <a:cs typeface="Roboto Light" panose="02000000000000000000" pitchFamily="2" charset="0"/>
              </a:rPr>
              <a:t>Frequently asked questions </a:t>
            </a:r>
          </a:p>
        </p:txBody>
      </p:sp>
      <p:sp>
        <p:nvSpPr>
          <p:cNvPr id="430" name="TextBox 429">
            <a:extLst>
              <a:ext uri="{FF2B5EF4-FFF2-40B4-BE49-F238E27FC236}">
                <a16:creationId xmlns:a16="http://schemas.microsoft.com/office/drawing/2014/main" id="{43A6FA19-7276-3C4A-B5BF-EDBC639ED875}"/>
              </a:ext>
            </a:extLst>
          </p:cNvPr>
          <p:cNvSpPr txBox="1"/>
          <p:nvPr/>
        </p:nvSpPr>
        <p:spPr>
          <a:xfrm>
            <a:off x="1903918" y="3071579"/>
            <a:ext cx="3609702" cy="263918"/>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24EA2"/>
                </a:solidFill>
                <a:effectLst/>
                <a:uLnTx/>
                <a:uFillTx/>
                <a:latin typeface="EC Square Sans Pro" panose="020B0506040000020004" pitchFamily="34" charset="0"/>
                <a:ea typeface="+mn-ea"/>
                <a:cs typeface="Arial" panose="020B0604020202020204" pitchFamily="34" charset="0"/>
                <a:hlinkClick r:id="rId3"/>
              </a:rPr>
              <a:t>https://europa.eu/!QB67by</a:t>
            </a:r>
            <a:endParaRPr kumimoji="0" lang="en-US" sz="1400" b="1" i="0" u="none" strike="noStrike" kern="1200" cap="none" spc="0" normalizeH="0" baseline="0" noProof="0" dirty="0">
              <a:ln>
                <a:noFill/>
              </a:ln>
              <a:solidFill>
                <a:srgbClr val="024EA2"/>
              </a:solidFill>
              <a:effectLst/>
              <a:uLnTx/>
              <a:uFillTx/>
              <a:latin typeface="EC Square Sans Pro" panose="020B0506040000020004" pitchFamily="34" charset="0"/>
              <a:ea typeface="+mn-ea"/>
              <a:cs typeface="Arial" panose="020B0604020202020204" pitchFamily="34" charset="0"/>
            </a:endParaRPr>
          </a:p>
        </p:txBody>
      </p:sp>
      <p:grpSp>
        <p:nvGrpSpPr>
          <p:cNvPr id="128" name="Group 127">
            <a:extLst>
              <a:ext uri="{FF2B5EF4-FFF2-40B4-BE49-F238E27FC236}">
                <a16:creationId xmlns:a16="http://schemas.microsoft.com/office/drawing/2014/main" id="{6FE12B8D-90BA-C24C-911D-8F08CCA7BD8F}"/>
              </a:ext>
            </a:extLst>
          </p:cNvPr>
          <p:cNvGrpSpPr/>
          <p:nvPr/>
        </p:nvGrpSpPr>
        <p:grpSpPr>
          <a:xfrm>
            <a:off x="-196337" y="3290809"/>
            <a:ext cx="13116255" cy="3708347"/>
            <a:chOff x="-307348" y="2559897"/>
            <a:chExt cx="9881033" cy="2793654"/>
          </a:xfrm>
        </p:grpSpPr>
        <p:sp>
          <p:nvSpPr>
            <p:cNvPr id="130" name="Freeform 183">
              <a:extLst>
                <a:ext uri="{FF2B5EF4-FFF2-40B4-BE49-F238E27FC236}">
                  <a16:creationId xmlns:a16="http://schemas.microsoft.com/office/drawing/2014/main" id="{DA4D759A-62F8-C340-AD20-D3E835FF9F4B}"/>
                </a:ext>
              </a:extLst>
            </p:cNvPr>
            <p:cNvSpPr>
              <a:spLocks noEditPoints="1"/>
            </p:cNvSpPr>
            <p:nvPr/>
          </p:nvSpPr>
          <p:spPr bwMode="auto">
            <a:xfrm>
              <a:off x="-307348" y="2559897"/>
              <a:ext cx="9881033" cy="2628714"/>
            </a:xfrm>
            <a:custGeom>
              <a:avLst/>
              <a:gdLst>
                <a:gd name="T0" fmla="*/ 3743 w 4211"/>
                <a:gd name="T1" fmla="*/ 508 h 1254"/>
                <a:gd name="T2" fmla="*/ 3617 w 4211"/>
                <a:gd name="T3" fmla="*/ 207 h 1254"/>
                <a:gd name="T4" fmla="*/ 3276 w 4211"/>
                <a:gd name="T5" fmla="*/ 492 h 1254"/>
                <a:gd name="T6" fmla="*/ 3009 w 4211"/>
                <a:gd name="T7" fmla="*/ 368 h 1254"/>
                <a:gd name="T8" fmla="*/ 2879 w 4211"/>
                <a:gd name="T9" fmla="*/ 454 h 1254"/>
                <a:gd name="T10" fmla="*/ 2692 w 4211"/>
                <a:gd name="T11" fmla="*/ 361 h 1254"/>
                <a:gd name="T12" fmla="*/ 2479 w 4211"/>
                <a:gd name="T13" fmla="*/ 311 h 1254"/>
                <a:gd name="T14" fmla="*/ 2299 w 4211"/>
                <a:gd name="T15" fmla="*/ 698 h 1254"/>
                <a:gd name="T16" fmla="*/ 1966 w 4211"/>
                <a:gd name="T17" fmla="*/ 651 h 1254"/>
                <a:gd name="T18" fmla="*/ 1625 w 4211"/>
                <a:gd name="T19" fmla="*/ 382 h 1254"/>
                <a:gd name="T20" fmla="*/ 1424 w 4211"/>
                <a:gd name="T21" fmla="*/ 558 h 1254"/>
                <a:gd name="T22" fmla="*/ 1102 w 4211"/>
                <a:gd name="T23" fmla="*/ 651 h 1254"/>
                <a:gd name="T24" fmla="*/ 842 w 4211"/>
                <a:gd name="T25" fmla="*/ 606 h 1254"/>
                <a:gd name="T26" fmla="*/ 485 w 4211"/>
                <a:gd name="T27" fmla="*/ 798 h 1254"/>
                <a:gd name="T28" fmla="*/ 11 w 4211"/>
                <a:gd name="T29" fmla="*/ 620 h 1254"/>
                <a:gd name="T30" fmla="*/ 1788 w 4211"/>
                <a:gd name="T31" fmla="*/ 979 h 1254"/>
                <a:gd name="T32" fmla="*/ 1746 w 4211"/>
                <a:gd name="T33" fmla="*/ 729 h 1254"/>
                <a:gd name="T34" fmla="*/ 1788 w 4211"/>
                <a:gd name="T35" fmla="*/ 520 h 1254"/>
                <a:gd name="T36" fmla="*/ 1746 w 4211"/>
                <a:gd name="T37" fmla="*/ 216 h 1254"/>
                <a:gd name="T38" fmla="*/ 1864 w 4211"/>
                <a:gd name="T39" fmla="*/ 881 h 1254"/>
                <a:gd name="T40" fmla="*/ 1864 w 4211"/>
                <a:gd name="T41" fmla="*/ 672 h 1254"/>
                <a:gd name="T42" fmla="*/ 1821 w 4211"/>
                <a:gd name="T43" fmla="*/ 423 h 1254"/>
                <a:gd name="T44" fmla="*/ 1864 w 4211"/>
                <a:gd name="T45" fmla="*/ 368 h 1254"/>
                <a:gd name="T46" fmla="*/ 1899 w 4211"/>
                <a:gd name="T47" fmla="*/ 979 h 1254"/>
                <a:gd name="T48" fmla="*/ 1940 w 4211"/>
                <a:gd name="T49" fmla="*/ 729 h 1254"/>
                <a:gd name="T50" fmla="*/ 1940 w 4211"/>
                <a:gd name="T51" fmla="*/ 520 h 1254"/>
                <a:gd name="T52" fmla="*/ 1899 w 4211"/>
                <a:gd name="T53" fmla="*/ 271 h 1254"/>
                <a:gd name="T54" fmla="*/ 1940 w 4211"/>
                <a:gd name="T55" fmla="*/ 216 h 1254"/>
                <a:gd name="T56" fmla="*/ 2441 w 4211"/>
                <a:gd name="T57" fmla="*/ 1138 h 1254"/>
                <a:gd name="T58" fmla="*/ 2496 w 4211"/>
                <a:gd name="T59" fmla="*/ 397 h 1254"/>
                <a:gd name="T60" fmla="*/ 2576 w 4211"/>
                <a:gd name="T61" fmla="*/ 1138 h 1254"/>
                <a:gd name="T62" fmla="*/ 2600 w 4211"/>
                <a:gd name="T63" fmla="*/ 397 h 1254"/>
                <a:gd name="T64" fmla="*/ 3518 w 4211"/>
                <a:gd name="T65" fmla="*/ 924 h 1254"/>
                <a:gd name="T66" fmla="*/ 3492 w 4211"/>
                <a:gd name="T67" fmla="*/ 803 h 1254"/>
                <a:gd name="T68" fmla="*/ 3518 w 4211"/>
                <a:gd name="T69" fmla="*/ 644 h 1254"/>
                <a:gd name="T70" fmla="*/ 3518 w 4211"/>
                <a:gd name="T71" fmla="*/ 558 h 1254"/>
                <a:gd name="T72" fmla="*/ 3492 w 4211"/>
                <a:gd name="T73" fmla="*/ 461 h 1254"/>
                <a:gd name="T74" fmla="*/ 3518 w 4211"/>
                <a:gd name="T75" fmla="*/ 437 h 1254"/>
                <a:gd name="T76" fmla="*/ 3492 w 4211"/>
                <a:gd name="T77" fmla="*/ 316 h 1254"/>
                <a:gd name="T78" fmla="*/ 3570 w 4211"/>
                <a:gd name="T79" fmla="*/ 948 h 1254"/>
                <a:gd name="T80" fmla="*/ 3570 w 4211"/>
                <a:gd name="T81" fmla="*/ 865 h 1254"/>
                <a:gd name="T82" fmla="*/ 3541 w 4211"/>
                <a:gd name="T83" fmla="*/ 765 h 1254"/>
                <a:gd name="T84" fmla="*/ 3570 w 4211"/>
                <a:gd name="T85" fmla="*/ 741 h 1254"/>
                <a:gd name="T86" fmla="*/ 3541 w 4211"/>
                <a:gd name="T87" fmla="*/ 620 h 1254"/>
                <a:gd name="T88" fmla="*/ 3570 w 4211"/>
                <a:gd name="T89" fmla="*/ 461 h 1254"/>
                <a:gd name="T90" fmla="*/ 3570 w 4211"/>
                <a:gd name="T91" fmla="*/ 378 h 1254"/>
                <a:gd name="T92" fmla="*/ 3541 w 4211"/>
                <a:gd name="T93" fmla="*/ 278 h 1254"/>
                <a:gd name="T94" fmla="*/ 3619 w 4211"/>
                <a:gd name="T95" fmla="*/ 986 h 1254"/>
                <a:gd name="T96" fmla="*/ 3593 w 4211"/>
                <a:gd name="T97" fmla="*/ 865 h 1254"/>
                <a:gd name="T98" fmla="*/ 3619 w 4211"/>
                <a:gd name="T99" fmla="*/ 765 h 1254"/>
                <a:gd name="T100" fmla="*/ 3619 w 4211"/>
                <a:gd name="T101" fmla="*/ 620 h 1254"/>
                <a:gd name="T102" fmla="*/ 3593 w 4211"/>
                <a:gd name="T103" fmla="*/ 520 h 1254"/>
                <a:gd name="T104" fmla="*/ 3619 w 4211"/>
                <a:gd name="T105" fmla="*/ 499 h 1254"/>
                <a:gd name="T106" fmla="*/ 3593 w 4211"/>
                <a:gd name="T107" fmla="*/ 378 h 1254"/>
                <a:gd name="T108" fmla="*/ 3619 w 4211"/>
                <a:gd name="T109" fmla="*/ 278 h 1254"/>
                <a:gd name="T110" fmla="*/ 3669 w 4211"/>
                <a:gd name="T111" fmla="*/ 865 h 1254"/>
                <a:gd name="T112" fmla="*/ 3643 w 4211"/>
                <a:gd name="T113" fmla="*/ 765 h 1254"/>
                <a:gd name="T114" fmla="*/ 3669 w 4211"/>
                <a:gd name="T115" fmla="*/ 741 h 1254"/>
                <a:gd name="T116" fmla="*/ 3643 w 4211"/>
                <a:gd name="T117" fmla="*/ 620 h 1254"/>
                <a:gd name="T118" fmla="*/ 3669 w 4211"/>
                <a:gd name="T119" fmla="*/ 520 h 1254"/>
                <a:gd name="T120" fmla="*/ 3669 w 4211"/>
                <a:gd name="T121" fmla="*/ 378 h 1254"/>
                <a:gd name="T122" fmla="*/ 3643 w 4211"/>
                <a:gd name="T123" fmla="*/ 278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11" h="1254">
                  <a:moveTo>
                    <a:pt x="4107" y="853"/>
                  </a:moveTo>
                  <a:lnTo>
                    <a:pt x="4107" y="689"/>
                  </a:lnTo>
                  <a:lnTo>
                    <a:pt x="4038" y="689"/>
                  </a:lnTo>
                  <a:lnTo>
                    <a:pt x="4038" y="677"/>
                  </a:lnTo>
                  <a:lnTo>
                    <a:pt x="3967" y="677"/>
                  </a:lnTo>
                  <a:lnTo>
                    <a:pt x="3967" y="508"/>
                  </a:lnTo>
                  <a:lnTo>
                    <a:pt x="3743" y="508"/>
                  </a:lnTo>
                  <a:lnTo>
                    <a:pt x="3743" y="335"/>
                  </a:lnTo>
                  <a:lnTo>
                    <a:pt x="3712" y="335"/>
                  </a:lnTo>
                  <a:lnTo>
                    <a:pt x="3712" y="197"/>
                  </a:lnTo>
                  <a:lnTo>
                    <a:pt x="3653" y="197"/>
                  </a:lnTo>
                  <a:lnTo>
                    <a:pt x="3653" y="157"/>
                  </a:lnTo>
                  <a:lnTo>
                    <a:pt x="3617" y="157"/>
                  </a:lnTo>
                  <a:lnTo>
                    <a:pt x="3617" y="207"/>
                  </a:lnTo>
                  <a:lnTo>
                    <a:pt x="3440" y="207"/>
                  </a:lnTo>
                  <a:lnTo>
                    <a:pt x="3440" y="596"/>
                  </a:lnTo>
                  <a:lnTo>
                    <a:pt x="3388" y="596"/>
                  </a:lnTo>
                  <a:lnTo>
                    <a:pt x="3388" y="708"/>
                  </a:lnTo>
                  <a:lnTo>
                    <a:pt x="3362" y="708"/>
                  </a:lnTo>
                  <a:lnTo>
                    <a:pt x="3362" y="492"/>
                  </a:lnTo>
                  <a:lnTo>
                    <a:pt x="3276" y="492"/>
                  </a:lnTo>
                  <a:lnTo>
                    <a:pt x="3276" y="373"/>
                  </a:lnTo>
                  <a:lnTo>
                    <a:pt x="3146" y="373"/>
                  </a:lnTo>
                  <a:lnTo>
                    <a:pt x="3146" y="449"/>
                  </a:lnTo>
                  <a:lnTo>
                    <a:pt x="3078" y="382"/>
                  </a:lnTo>
                  <a:lnTo>
                    <a:pt x="3028" y="444"/>
                  </a:lnTo>
                  <a:lnTo>
                    <a:pt x="3009" y="444"/>
                  </a:lnTo>
                  <a:lnTo>
                    <a:pt x="3009" y="368"/>
                  </a:lnTo>
                  <a:lnTo>
                    <a:pt x="2959" y="368"/>
                  </a:lnTo>
                  <a:lnTo>
                    <a:pt x="2959" y="202"/>
                  </a:lnTo>
                  <a:lnTo>
                    <a:pt x="2924" y="202"/>
                  </a:lnTo>
                  <a:lnTo>
                    <a:pt x="2924" y="382"/>
                  </a:lnTo>
                  <a:lnTo>
                    <a:pt x="2896" y="382"/>
                  </a:lnTo>
                  <a:lnTo>
                    <a:pt x="2896" y="454"/>
                  </a:lnTo>
                  <a:lnTo>
                    <a:pt x="2879" y="454"/>
                  </a:lnTo>
                  <a:lnTo>
                    <a:pt x="2879" y="615"/>
                  </a:lnTo>
                  <a:lnTo>
                    <a:pt x="2806" y="615"/>
                  </a:lnTo>
                  <a:lnTo>
                    <a:pt x="2806" y="679"/>
                  </a:lnTo>
                  <a:lnTo>
                    <a:pt x="2746" y="679"/>
                  </a:lnTo>
                  <a:lnTo>
                    <a:pt x="2746" y="594"/>
                  </a:lnTo>
                  <a:lnTo>
                    <a:pt x="2692" y="594"/>
                  </a:lnTo>
                  <a:lnTo>
                    <a:pt x="2692" y="361"/>
                  </a:lnTo>
                  <a:lnTo>
                    <a:pt x="2626" y="361"/>
                  </a:lnTo>
                  <a:lnTo>
                    <a:pt x="2626" y="316"/>
                  </a:lnTo>
                  <a:lnTo>
                    <a:pt x="2557" y="316"/>
                  </a:lnTo>
                  <a:lnTo>
                    <a:pt x="2557" y="264"/>
                  </a:lnTo>
                  <a:lnTo>
                    <a:pt x="2522" y="264"/>
                  </a:lnTo>
                  <a:lnTo>
                    <a:pt x="2522" y="311"/>
                  </a:lnTo>
                  <a:lnTo>
                    <a:pt x="2479" y="311"/>
                  </a:lnTo>
                  <a:lnTo>
                    <a:pt x="2479" y="157"/>
                  </a:lnTo>
                  <a:lnTo>
                    <a:pt x="2413" y="157"/>
                  </a:lnTo>
                  <a:lnTo>
                    <a:pt x="2413" y="309"/>
                  </a:lnTo>
                  <a:lnTo>
                    <a:pt x="2339" y="309"/>
                  </a:lnTo>
                  <a:lnTo>
                    <a:pt x="2339" y="492"/>
                  </a:lnTo>
                  <a:lnTo>
                    <a:pt x="2299" y="492"/>
                  </a:lnTo>
                  <a:lnTo>
                    <a:pt x="2299" y="698"/>
                  </a:lnTo>
                  <a:lnTo>
                    <a:pt x="2127" y="698"/>
                  </a:lnTo>
                  <a:lnTo>
                    <a:pt x="2127" y="620"/>
                  </a:lnTo>
                  <a:lnTo>
                    <a:pt x="2018" y="620"/>
                  </a:lnTo>
                  <a:lnTo>
                    <a:pt x="2018" y="708"/>
                  </a:lnTo>
                  <a:lnTo>
                    <a:pt x="1999" y="708"/>
                  </a:lnTo>
                  <a:lnTo>
                    <a:pt x="1999" y="651"/>
                  </a:lnTo>
                  <a:lnTo>
                    <a:pt x="1966" y="651"/>
                  </a:lnTo>
                  <a:lnTo>
                    <a:pt x="1966" y="0"/>
                  </a:lnTo>
                  <a:lnTo>
                    <a:pt x="1710" y="0"/>
                  </a:lnTo>
                  <a:lnTo>
                    <a:pt x="1710" y="696"/>
                  </a:lnTo>
                  <a:lnTo>
                    <a:pt x="1632" y="696"/>
                  </a:lnTo>
                  <a:lnTo>
                    <a:pt x="1632" y="558"/>
                  </a:lnTo>
                  <a:lnTo>
                    <a:pt x="1625" y="558"/>
                  </a:lnTo>
                  <a:lnTo>
                    <a:pt x="1625" y="382"/>
                  </a:lnTo>
                  <a:lnTo>
                    <a:pt x="1554" y="283"/>
                  </a:lnTo>
                  <a:lnTo>
                    <a:pt x="1554" y="162"/>
                  </a:lnTo>
                  <a:lnTo>
                    <a:pt x="1530" y="162"/>
                  </a:lnTo>
                  <a:lnTo>
                    <a:pt x="1530" y="278"/>
                  </a:lnTo>
                  <a:lnTo>
                    <a:pt x="1469" y="387"/>
                  </a:lnTo>
                  <a:lnTo>
                    <a:pt x="1469" y="558"/>
                  </a:lnTo>
                  <a:lnTo>
                    <a:pt x="1424" y="558"/>
                  </a:lnTo>
                  <a:lnTo>
                    <a:pt x="1424" y="656"/>
                  </a:lnTo>
                  <a:lnTo>
                    <a:pt x="1388" y="656"/>
                  </a:lnTo>
                  <a:lnTo>
                    <a:pt x="1388" y="591"/>
                  </a:lnTo>
                  <a:lnTo>
                    <a:pt x="1197" y="591"/>
                  </a:lnTo>
                  <a:lnTo>
                    <a:pt x="1197" y="808"/>
                  </a:lnTo>
                  <a:lnTo>
                    <a:pt x="1102" y="808"/>
                  </a:lnTo>
                  <a:lnTo>
                    <a:pt x="1102" y="651"/>
                  </a:lnTo>
                  <a:lnTo>
                    <a:pt x="1052" y="651"/>
                  </a:lnTo>
                  <a:lnTo>
                    <a:pt x="1052" y="596"/>
                  </a:lnTo>
                  <a:lnTo>
                    <a:pt x="936" y="596"/>
                  </a:lnTo>
                  <a:lnTo>
                    <a:pt x="936" y="656"/>
                  </a:lnTo>
                  <a:lnTo>
                    <a:pt x="887" y="656"/>
                  </a:lnTo>
                  <a:lnTo>
                    <a:pt x="887" y="606"/>
                  </a:lnTo>
                  <a:lnTo>
                    <a:pt x="842" y="606"/>
                  </a:lnTo>
                  <a:lnTo>
                    <a:pt x="842" y="665"/>
                  </a:lnTo>
                  <a:lnTo>
                    <a:pt x="797" y="665"/>
                  </a:lnTo>
                  <a:lnTo>
                    <a:pt x="797" y="715"/>
                  </a:lnTo>
                  <a:lnTo>
                    <a:pt x="579" y="715"/>
                  </a:lnTo>
                  <a:lnTo>
                    <a:pt x="579" y="914"/>
                  </a:lnTo>
                  <a:lnTo>
                    <a:pt x="485" y="914"/>
                  </a:lnTo>
                  <a:lnTo>
                    <a:pt x="485" y="798"/>
                  </a:lnTo>
                  <a:lnTo>
                    <a:pt x="444" y="798"/>
                  </a:lnTo>
                  <a:lnTo>
                    <a:pt x="444" y="620"/>
                  </a:lnTo>
                  <a:lnTo>
                    <a:pt x="243" y="620"/>
                  </a:lnTo>
                  <a:lnTo>
                    <a:pt x="243" y="720"/>
                  </a:lnTo>
                  <a:lnTo>
                    <a:pt x="182" y="720"/>
                  </a:lnTo>
                  <a:lnTo>
                    <a:pt x="182" y="620"/>
                  </a:lnTo>
                  <a:lnTo>
                    <a:pt x="11" y="620"/>
                  </a:lnTo>
                  <a:lnTo>
                    <a:pt x="11" y="914"/>
                  </a:lnTo>
                  <a:lnTo>
                    <a:pt x="0" y="914"/>
                  </a:lnTo>
                  <a:lnTo>
                    <a:pt x="0" y="1247"/>
                  </a:lnTo>
                  <a:lnTo>
                    <a:pt x="4211" y="1254"/>
                  </a:lnTo>
                  <a:lnTo>
                    <a:pt x="4211" y="853"/>
                  </a:lnTo>
                  <a:lnTo>
                    <a:pt x="4107" y="853"/>
                  </a:lnTo>
                  <a:close/>
                  <a:moveTo>
                    <a:pt x="1788" y="979"/>
                  </a:moveTo>
                  <a:lnTo>
                    <a:pt x="1746" y="979"/>
                  </a:lnTo>
                  <a:lnTo>
                    <a:pt x="1746" y="881"/>
                  </a:lnTo>
                  <a:lnTo>
                    <a:pt x="1788" y="881"/>
                  </a:lnTo>
                  <a:lnTo>
                    <a:pt x="1788" y="979"/>
                  </a:lnTo>
                  <a:close/>
                  <a:moveTo>
                    <a:pt x="1788" y="827"/>
                  </a:moveTo>
                  <a:lnTo>
                    <a:pt x="1746" y="827"/>
                  </a:lnTo>
                  <a:lnTo>
                    <a:pt x="1746" y="729"/>
                  </a:lnTo>
                  <a:lnTo>
                    <a:pt x="1788" y="729"/>
                  </a:lnTo>
                  <a:lnTo>
                    <a:pt x="1788" y="827"/>
                  </a:lnTo>
                  <a:close/>
                  <a:moveTo>
                    <a:pt x="1788" y="520"/>
                  </a:moveTo>
                  <a:lnTo>
                    <a:pt x="1746" y="520"/>
                  </a:lnTo>
                  <a:lnTo>
                    <a:pt x="1746" y="423"/>
                  </a:lnTo>
                  <a:lnTo>
                    <a:pt x="1788" y="423"/>
                  </a:lnTo>
                  <a:lnTo>
                    <a:pt x="1788" y="520"/>
                  </a:lnTo>
                  <a:close/>
                  <a:moveTo>
                    <a:pt x="1788" y="368"/>
                  </a:moveTo>
                  <a:lnTo>
                    <a:pt x="1746" y="368"/>
                  </a:lnTo>
                  <a:lnTo>
                    <a:pt x="1746" y="271"/>
                  </a:lnTo>
                  <a:lnTo>
                    <a:pt x="1788" y="271"/>
                  </a:lnTo>
                  <a:lnTo>
                    <a:pt x="1788" y="368"/>
                  </a:lnTo>
                  <a:close/>
                  <a:moveTo>
                    <a:pt x="1788" y="216"/>
                  </a:moveTo>
                  <a:lnTo>
                    <a:pt x="1746" y="216"/>
                  </a:lnTo>
                  <a:lnTo>
                    <a:pt x="1746" y="116"/>
                  </a:lnTo>
                  <a:lnTo>
                    <a:pt x="1788" y="116"/>
                  </a:lnTo>
                  <a:lnTo>
                    <a:pt x="1788" y="216"/>
                  </a:lnTo>
                  <a:close/>
                  <a:moveTo>
                    <a:pt x="1864" y="979"/>
                  </a:moveTo>
                  <a:lnTo>
                    <a:pt x="1821" y="979"/>
                  </a:lnTo>
                  <a:lnTo>
                    <a:pt x="1821" y="881"/>
                  </a:lnTo>
                  <a:lnTo>
                    <a:pt x="1864" y="881"/>
                  </a:lnTo>
                  <a:lnTo>
                    <a:pt x="1864" y="979"/>
                  </a:lnTo>
                  <a:close/>
                  <a:moveTo>
                    <a:pt x="1864" y="827"/>
                  </a:moveTo>
                  <a:lnTo>
                    <a:pt x="1821" y="827"/>
                  </a:lnTo>
                  <a:lnTo>
                    <a:pt x="1821" y="729"/>
                  </a:lnTo>
                  <a:lnTo>
                    <a:pt x="1864" y="729"/>
                  </a:lnTo>
                  <a:lnTo>
                    <a:pt x="1864" y="827"/>
                  </a:lnTo>
                  <a:close/>
                  <a:moveTo>
                    <a:pt x="1864" y="672"/>
                  </a:moveTo>
                  <a:lnTo>
                    <a:pt x="1821" y="672"/>
                  </a:lnTo>
                  <a:lnTo>
                    <a:pt x="1821" y="575"/>
                  </a:lnTo>
                  <a:lnTo>
                    <a:pt x="1864" y="575"/>
                  </a:lnTo>
                  <a:lnTo>
                    <a:pt x="1864" y="672"/>
                  </a:lnTo>
                  <a:close/>
                  <a:moveTo>
                    <a:pt x="1864" y="520"/>
                  </a:moveTo>
                  <a:lnTo>
                    <a:pt x="1821" y="520"/>
                  </a:lnTo>
                  <a:lnTo>
                    <a:pt x="1821" y="423"/>
                  </a:lnTo>
                  <a:lnTo>
                    <a:pt x="1864" y="423"/>
                  </a:lnTo>
                  <a:lnTo>
                    <a:pt x="1864" y="520"/>
                  </a:lnTo>
                  <a:close/>
                  <a:moveTo>
                    <a:pt x="1864" y="368"/>
                  </a:moveTo>
                  <a:lnTo>
                    <a:pt x="1821" y="368"/>
                  </a:lnTo>
                  <a:lnTo>
                    <a:pt x="1821" y="271"/>
                  </a:lnTo>
                  <a:lnTo>
                    <a:pt x="1864" y="271"/>
                  </a:lnTo>
                  <a:lnTo>
                    <a:pt x="1864" y="368"/>
                  </a:lnTo>
                  <a:close/>
                  <a:moveTo>
                    <a:pt x="1864" y="216"/>
                  </a:moveTo>
                  <a:lnTo>
                    <a:pt x="1821" y="216"/>
                  </a:lnTo>
                  <a:lnTo>
                    <a:pt x="1821" y="116"/>
                  </a:lnTo>
                  <a:lnTo>
                    <a:pt x="1864" y="116"/>
                  </a:lnTo>
                  <a:lnTo>
                    <a:pt x="1864" y="216"/>
                  </a:lnTo>
                  <a:close/>
                  <a:moveTo>
                    <a:pt x="1940" y="979"/>
                  </a:moveTo>
                  <a:lnTo>
                    <a:pt x="1899" y="979"/>
                  </a:lnTo>
                  <a:lnTo>
                    <a:pt x="1899" y="881"/>
                  </a:lnTo>
                  <a:lnTo>
                    <a:pt x="1940" y="881"/>
                  </a:lnTo>
                  <a:lnTo>
                    <a:pt x="1940" y="979"/>
                  </a:lnTo>
                  <a:close/>
                  <a:moveTo>
                    <a:pt x="1940" y="827"/>
                  </a:moveTo>
                  <a:lnTo>
                    <a:pt x="1899" y="827"/>
                  </a:lnTo>
                  <a:lnTo>
                    <a:pt x="1899" y="729"/>
                  </a:lnTo>
                  <a:lnTo>
                    <a:pt x="1940" y="729"/>
                  </a:lnTo>
                  <a:lnTo>
                    <a:pt x="1940" y="827"/>
                  </a:lnTo>
                  <a:close/>
                  <a:moveTo>
                    <a:pt x="1940" y="672"/>
                  </a:moveTo>
                  <a:lnTo>
                    <a:pt x="1899" y="672"/>
                  </a:lnTo>
                  <a:lnTo>
                    <a:pt x="1899" y="575"/>
                  </a:lnTo>
                  <a:lnTo>
                    <a:pt x="1940" y="575"/>
                  </a:lnTo>
                  <a:lnTo>
                    <a:pt x="1940" y="672"/>
                  </a:lnTo>
                  <a:close/>
                  <a:moveTo>
                    <a:pt x="1940" y="520"/>
                  </a:moveTo>
                  <a:lnTo>
                    <a:pt x="1899" y="520"/>
                  </a:lnTo>
                  <a:lnTo>
                    <a:pt x="1899" y="423"/>
                  </a:lnTo>
                  <a:lnTo>
                    <a:pt x="1940" y="423"/>
                  </a:lnTo>
                  <a:lnTo>
                    <a:pt x="1940" y="520"/>
                  </a:lnTo>
                  <a:close/>
                  <a:moveTo>
                    <a:pt x="1940" y="368"/>
                  </a:moveTo>
                  <a:lnTo>
                    <a:pt x="1899" y="368"/>
                  </a:lnTo>
                  <a:lnTo>
                    <a:pt x="1899" y="271"/>
                  </a:lnTo>
                  <a:lnTo>
                    <a:pt x="1940" y="271"/>
                  </a:lnTo>
                  <a:lnTo>
                    <a:pt x="1940" y="368"/>
                  </a:lnTo>
                  <a:close/>
                  <a:moveTo>
                    <a:pt x="1940" y="216"/>
                  </a:moveTo>
                  <a:lnTo>
                    <a:pt x="1899" y="216"/>
                  </a:lnTo>
                  <a:lnTo>
                    <a:pt x="1899" y="116"/>
                  </a:lnTo>
                  <a:lnTo>
                    <a:pt x="1940" y="116"/>
                  </a:lnTo>
                  <a:lnTo>
                    <a:pt x="1940" y="216"/>
                  </a:lnTo>
                  <a:close/>
                  <a:moveTo>
                    <a:pt x="2418" y="1138"/>
                  </a:moveTo>
                  <a:lnTo>
                    <a:pt x="2401" y="1138"/>
                  </a:lnTo>
                  <a:lnTo>
                    <a:pt x="2401" y="397"/>
                  </a:lnTo>
                  <a:lnTo>
                    <a:pt x="2418" y="397"/>
                  </a:lnTo>
                  <a:lnTo>
                    <a:pt x="2418" y="1138"/>
                  </a:lnTo>
                  <a:close/>
                  <a:moveTo>
                    <a:pt x="2458" y="1138"/>
                  </a:moveTo>
                  <a:lnTo>
                    <a:pt x="2441" y="1138"/>
                  </a:lnTo>
                  <a:lnTo>
                    <a:pt x="2441" y="397"/>
                  </a:lnTo>
                  <a:lnTo>
                    <a:pt x="2458" y="397"/>
                  </a:lnTo>
                  <a:lnTo>
                    <a:pt x="2458" y="1138"/>
                  </a:lnTo>
                  <a:close/>
                  <a:moveTo>
                    <a:pt x="2496" y="1138"/>
                  </a:moveTo>
                  <a:lnTo>
                    <a:pt x="2481" y="1138"/>
                  </a:lnTo>
                  <a:lnTo>
                    <a:pt x="2481" y="397"/>
                  </a:lnTo>
                  <a:lnTo>
                    <a:pt x="2496" y="397"/>
                  </a:lnTo>
                  <a:lnTo>
                    <a:pt x="2496" y="1138"/>
                  </a:lnTo>
                  <a:close/>
                  <a:moveTo>
                    <a:pt x="2536" y="1138"/>
                  </a:moveTo>
                  <a:lnTo>
                    <a:pt x="2522" y="1138"/>
                  </a:lnTo>
                  <a:lnTo>
                    <a:pt x="2522" y="397"/>
                  </a:lnTo>
                  <a:lnTo>
                    <a:pt x="2536" y="397"/>
                  </a:lnTo>
                  <a:lnTo>
                    <a:pt x="2536" y="1138"/>
                  </a:lnTo>
                  <a:close/>
                  <a:moveTo>
                    <a:pt x="2576" y="1138"/>
                  </a:moveTo>
                  <a:lnTo>
                    <a:pt x="2562" y="1138"/>
                  </a:lnTo>
                  <a:lnTo>
                    <a:pt x="2562" y="397"/>
                  </a:lnTo>
                  <a:lnTo>
                    <a:pt x="2576" y="397"/>
                  </a:lnTo>
                  <a:lnTo>
                    <a:pt x="2576" y="1138"/>
                  </a:lnTo>
                  <a:close/>
                  <a:moveTo>
                    <a:pt x="2616" y="1138"/>
                  </a:moveTo>
                  <a:lnTo>
                    <a:pt x="2600" y="1138"/>
                  </a:lnTo>
                  <a:lnTo>
                    <a:pt x="2600" y="397"/>
                  </a:lnTo>
                  <a:lnTo>
                    <a:pt x="2616" y="397"/>
                  </a:lnTo>
                  <a:lnTo>
                    <a:pt x="2616" y="1138"/>
                  </a:lnTo>
                  <a:close/>
                  <a:moveTo>
                    <a:pt x="3518" y="924"/>
                  </a:moveTo>
                  <a:lnTo>
                    <a:pt x="3492" y="924"/>
                  </a:lnTo>
                  <a:lnTo>
                    <a:pt x="3492" y="886"/>
                  </a:lnTo>
                  <a:lnTo>
                    <a:pt x="3518" y="886"/>
                  </a:lnTo>
                  <a:lnTo>
                    <a:pt x="3518" y="924"/>
                  </a:lnTo>
                  <a:close/>
                  <a:moveTo>
                    <a:pt x="3518" y="865"/>
                  </a:moveTo>
                  <a:lnTo>
                    <a:pt x="3492" y="865"/>
                  </a:lnTo>
                  <a:lnTo>
                    <a:pt x="3492" y="827"/>
                  </a:lnTo>
                  <a:lnTo>
                    <a:pt x="3518" y="827"/>
                  </a:lnTo>
                  <a:lnTo>
                    <a:pt x="3518" y="865"/>
                  </a:lnTo>
                  <a:close/>
                  <a:moveTo>
                    <a:pt x="3518" y="803"/>
                  </a:moveTo>
                  <a:lnTo>
                    <a:pt x="3492" y="803"/>
                  </a:lnTo>
                  <a:lnTo>
                    <a:pt x="3492" y="765"/>
                  </a:lnTo>
                  <a:lnTo>
                    <a:pt x="3518" y="765"/>
                  </a:lnTo>
                  <a:lnTo>
                    <a:pt x="3518" y="803"/>
                  </a:lnTo>
                  <a:close/>
                  <a:moveTo>
                    <a:pt x="3518" y="682"/>
                  </a:moveTo>
                  <a:lnTo>
                    <a:pt x="3492" y="682"/>
                  </a:lnTo>
                  <a:lnTo>
                    <a:pt x="3492" y="644"/>
                  </a:lnTo>
                  <a:lnTo>
                    <a:pt x="3518" y="644"/>
                  </a:lnTo>
                  <a:lnTo>
                    <a:pt x="3518" y="682"/>
                  </a:lnTo>
                  <a:close/>
                  <a:moveTo>
                    <a:pt x="3518" y="620"/>
                  </a:moveTo>
                  <a:lnTo>
                    <a:pt x="3492" y="620"/>
                  </a:lnTo>
                  <a:lnTo>
                    <a:pt x="3492" y="582"/>
                  </a:lnTo>
                  <a:lnTo>
                    <a:pt x="3518" y="582"/>
                  </a:lnTo>
                  <a:lnTo>
                    <a:pt x="3518" y="620"/>
                  </a:lnTo>
                  <a:close/>
                  <a:moveTo>
                    <a:pt x="3518" y="558"/>
                  </a:moveTo>
                  <a:lnTo>
                    <a:pt x="3492" y="558"/>
                  </a:lnTo>
                  <a:lnTo>
                    <a:pt x="3492" y="520"/>
                  </a:lnTo>
                  <a:lnTo>
                    <a:pt x="3518" y="520"/>
                  </a:lnTo>
                  <a:lnTo>
                    <a:pt x="3518" y="558"/>
                  </a:lnTo>
                  <a:close/>
                  <a:moveTo>
                    <a:pt x="3518" y="499"/>
                  </a:moveTo>
                  <a:lnTo>
                    <a:pt x="3492" y="499"/>
                  </a:lnTo>
                  <a:lnTo>
                    <a:pt x="3492" y="461"/>
                  </a:lnTo>
                  <a:lnTo>
                    <a:pt x="3518" y="461"/>
                  </a:lnTo>
                  <a:lnTo>
                    <a:pt x="3518" y="499"/>
                  </a:lnTo>
                  <a:close/>
                  <a:moveTo>
                    <a:pt x="3518" y="437"/>
                  </a:moveTo>
                  <a:lnTo>
                    <a:pt x="3492" y="437"/>
                  </a:lnTo>
                  <a:lnTo>
                    <a:pt x="3492" y="399"/>
                  </a:lnTo>
                  <a:lnTo>
                    <a:pt x="3518" y="399"/>
                  </a:lnTo>
                  <a:lnTo>
                    <a:pt x="3518" y="437"/>
                  </a:lnTo>
                  <a:close/>
                  <a:moveTo>
                    <a:pt x="3518" y="378"/>
                  </a:moveTo>
                  <a:lnTo>
                    <a:pt x="3492" y="378"/>
                  </a:lnTo>
                  <a:lnTo>
                    <a:pt x="3492" y="337"/>
                  </a:lnTo>
                  <a:lnTo>
                    <a:pt x="3518" y="337"/>
                  </a:lnTo>
                  <a:lnTo>
                    <a:pt x="3518" y="378"/>
                  </a:lnTo>
                  <a:close/>
                  <a:moveTo>
                    <a:pt x="3518" y="316"/>
                  </a:moveTo>
                  <a:lnTo>
                    <a:pt x="3492" y="316"/>
                  </a:lnTo>
                  <a:lnTo>
                    <a:pt x="3492" y="278"/>
                  </a:lnTo>
                  <a:lnTo>
                    <a:pt x="3518" y="278"/>
                  </a:lnTo>
                  <a:lnTo>
                    <a:pt x="3518" y="316"/>
                  </a:lnTo>
                  <a:close/>
                  <a:moveTo>
                    <a:pt x="3570" y="986"/>
                  </a:moveTo>
                  <a:lnTo>
                    <a:pt x="3541" y="986"/>
                  </a:lnTo>
                  <a:lnTo>
                    <a:pt x="3541" y="948"/>
                  </a:lnTo>
                  <a:lnTo>
                    <a:pt x="3570" y="948"/>
                  </a:lnTo>
                  <a:lnTo>
                    <a:pt x="3570" y="986"/>
                  </a:lnTo>
                  <a:close/>
                  <a:moveTo>
                    <a:pt x="3570" y="924"/>
                  </a:moveTo>
                  <a:lnTo>
                    <a:pt x="3541" y="924"/>
                  </a:lnTo>
                  <a:lnTo>
                    <a:pt x="3541" y="886"/>
                  </a:lnTo>
                  <a:lnTo>
                    <a:pt x="3570" y="886"/>
                  </a:lnTo>
                  <a:lnTo>
                    <a:pt x="3570" y="924"/>
                  </a:lnTo>
                  <a:close/>
                  <a:moveTo>
                    <a:pt x="3570" y="865"/>
                  </a:moveTo>
                  <a:lnTo>
                    <a:pt x="3541" y="865"/>
                  </a:lnTo>
                  <a:lnTo>
                    <a:pt x="3541" y="827"/>
                  </a:lnTo>
                  <a:lnTo>
                    <a:pt x="3570" y="827"/>
                  </a:lnTo>
                  <a:lnTo>
                    <a:pt x="3570" y="865"/>
                  </a:lnTo>
                  <a:close/>
                  <a:moveTo>
                    <a:pt x="3570" y="803"/>
                  </a:moveTo>
                  <a:lnTo>
                    <a:pt x="3541" y="803"/>
                  </a:lnTo>
                  <a:lnTo>
                    <a:pt x="3541" y="765"/>
                  </a:lnTo>
                  <a:lnTo>
                    <a:pt x="3570" y="765"/>
                  </a:lnTo>
                  <a:lnTo>
                    <a:pt x="3570" y="803"/>
                  </a:lnTo>
                  <a:close/>
                  <a:moveTo>
                    <a:pt x="3570" y="741"/>
                  </a:moveTo>
                  <a:lnTo>
                    <a:pt x="3541" y="741"/>
                  </a:lnTo>
                  <a:lnTo>
                    <a:pt x="3541" y="703"/>
                  </a:lnTo>
                  <a:lnTo>
                    <a:pt x="3570" y="703"/>
                  </a:lnTo>
                  <a:lnTo>
                    <a:pt x="3570" y="741"/>
                  </a:lnTo>
                  <a:close/>
                  <a:moveTo>
                    <a:pt x="3570" y="682"/>
                  </a:moveTo>
                  <a:lnTo>
                    <a:pt x="3541" y="682"/>
                  </a:lnTo>
                  <a:lnTo>
                    <a:pt x="3541" y="644"/>
                  </a:lnTo>
                  <a:lnTo>
                    <a:pt x="3570" y="644"/>
                  </a:lnTo>
                  <a:lnTo>
                    <a:pt x="3570" y="682"/>
                  </a:lnTo>
                  <a:close/>
                  <a:moveTo>
                    <a:pt x="3570" y="620"/>
                  </a:moveTo>
                  <a:lnTo>
                    <a:pt x="3541" y="620"/>
                  </a:lnTo>
                  <a:lnTo>
                    <a:pt x="3541" y="582"/>
                  </a:lnTo>
                  <a:lnTo>
                    <a:pt x="3570" y="582"/>
                  </a:lnTo>
                  <a:lnTo>
                    <a:pt x="3570" y="620"/>
                  </a:lnTo>
                  <a:close/>
                  <a:moveTo>
                    <a:pt x="3570" y="499"/>
                  </a:moveTo>
                  <a:lnTo>
                    <a:pt x="3541" y="499"/>
                  </a:lnTo>
                  <a:lnTo>
                    <a:pt x="3541" y="461"/>
                  </a:lnTo>
                  <a:lnTo>
                    <a:pt x="3570" y="461"/>
                  </a:lnTo>
                  <a:lnTo>
                    <a:pt x="3570" y="499"/>
                  </a:lnTo>
                  <a:close/>
                  <a:moveTo>
                    <a:pt x="3570" y="437"/>
                  </a:moveTo>
                  <a:lnTo>
                    <a:pt x="3541" y="437"/>
                  </a:lnTo>
                  <a:lnTo>
                    <a:pt x="3541" y="399"/>
                  </a:lnTo>
                  <a:lnTo>
                    <a:pt x="3570" y="399"/>
                  </a:lnTo>
                  <a:lnTo>
                    <a:pt x="3570" y="437"/>
                  </a:lnTo>
                  <a:close/>
                  <a:moveTo>
                    <a:pt x="3570" y="378"/>
                  </a:moveTo>
                  <a:lnTo>
                    <a:pt x="3541" y="378"/>
                  </a:lnTo>
                  <a:lnTo>
                    <a:pt x="3541" y="337"/>
                  </a:lnTo>
                  <a:lnTo>
                    <a:pt x="3570" y="337"/>
                  </a:lnTo>
                  <a:lnTo>
                    <a:pt x="3570" y="378"/>
                  </a:lnTo>
                  <a:close/>
                  <a:moveTo>
                    <a:pt x="3570" y="316"/>
                  </a:moveTo>
                  <a:lnTo>
                    <a:pt x="3541" y="316"/>
                  </a:lnTo>
                  <a:lnTo>
                    <a:pt x="3541" y="278"/>
                  </a:lnTo>
                  <a:lnTo>
                    <a:pt x="3570" y="278"/>
                  </a:lnTo>
                  <a:lnTo>
                    <a:pt x="3570" y="316"/>
                  </a:lnTo>
                  <a:close/>
                  <a:moveTo>
                    <a:pt x="3619" y="986"/>
                  </a:moveTo>
                  <a:lnTo>
                    <a:pt x="3593" y="986"/>
                  </a:lnTo>
                  <a:lnTo>
                    <a:pt x="3593" y="948"/>
                  </a:lnTo>
                  <a:lnTo>
                    <a:pt x="3619" y="948"/>
                  </a:lnTo>
                  <a:lnTo>
                    <a:pt x="3619" y="986"/>
                  </a:lnTo>
                  <a:close/>
                  <a:moveTo>
                    <a:pt x="3619" y="924"/>
                  </a:moveTo>
                  <a:lnTo>
                    <a:pt x="3593" y="924"/>
                  </a:lnTo>
                  <a:lnTo>
                    <a:pt x="3593" y="886"/>
                  </a:lnTo>
                  <a:lnTo>
                    <a:pt x="3619" y="886"/>
                  </a:lnTo>
                  <a:lnTo>
                    <a:pt x="3619" y="924"/>
                  </a:lnTo>
                  <a:close/>
                  <a:moveTo>
                    <a:pt x="3619" y="865"/>
                  </a:moveTo>
                  <a:lnTo>
                    <a:pt x="3593" y="865"/>
                  </a:lnTo>
                  <a:lnTo>
                    <a:pt x="3593" y="827"/>
                  </a:lnTo>
                  <a:lnTo>
                    <a:pt x="3619" y="827"/>
                  </a:lnTo>
                  <a:lnTo>
                    <a:pt x="3619" y="865"/>
                  </a:lnTo>
                  <a:close/>
                  <a:moveTo>
                    <a:pt x="3619" y="803"/>
                  </a:moveTo>
                  <a:lnTo>
                    <a:pt x="3593" y="803"/>
                  </a:lnTo>
                  <a:lnTo>
                    <a:pt x="3593" y="765"/>
                  </a:lnTo>
                  <a:lnTo>
                    <a:pt x="3619" y="765"/>
                  </a:lnTo>
                  <a:lnTo>
                    <a:pt x="3619" y="803"/>
                  </a:lnTo>
                  <a:close/>
                  <a:moveTo>
                    <a:pt x="3619" y="682"/>
                  </a:moveTo>
                  <a:lnTo>
                    <a:pt x="3593" y="682"/>
                  </a:lnTo>
                  <a:lnTo>
                    <a:pt x="3593" y="644"/>
                  </a:lnTo>
                  <a:lnTo>
                    <a:pt x="3619" y="644"/>
                  </a:lnTo>
                  <a:lnTo>
                    <a:pt x="3619" y="682"/>
                  </a:lnTo>
                  <a:close/>
                  <a:moveTo>
                    <a:pt x="3619" y="620"/>
                  </a:moveTo>
                  <a:lnTo>
                    <a:pt x="3593" y="620"/>
                  </a:lnTo>
                  <a:lnTo>
                    <a:pt x="3593" y="582"/>
                  </a:lnTo>
                  <a:lnTo>
                    <a:pt x="3619" y="582"/>
                  </a:lnTo>
                  <a:lnTo>
                    <a:pt x="3619" y="620"/>
                  </a:lnTo>
                  <a:close/>
                  <a:moveTo>
                    <a:pt x="3619" y="558"/>
                  </a:moveTo>
                  <a:lnTo>
                    <a:pt x="3593" y="558"/>
                  </a:lnTo>
                  <a:lnTo>
                    <a:pt x="3593" y="520"/>
                  </a:lnTo>
                  <a:lnTo>
                    <a:pt x="3619" y="520"/>
                  </a:lnTo>
                  <a:lnTo>
                    <a:pt x="3619" y="558"/>
                  </a:lnTo>
                  <a:close/>
                  <a:moveTo>
                    <a:pt x="3619" y="499"/>
                  </a:moveTo>
                  <a:lnTo>
                    <a:pt x="3593" y="499"/>
                  </a:lnTo>
                  <a:lnTo>
                    <a:pt x="3593" y="461"/>
                  </a:lnTo>
                  <a:lnTo>
                    <a:pt x="3619" y="461"/>
                  </a:lnTo>
                  <a:lnTo>
                    <a:pt x="3619" y="499"/>
                  </a:lnTo>
                  <a:close/>
                  <a:moveTo>
                    <a:pt x="3619" y="437"/>
                  </a:moveTo>
                  <a:lnTo>
                    <a:pt x="3593" y="437"/>
                  </a:lnTo>
                  <a:lnTo>
                    <a:pt x="3593" y="399"/>
                  </a:lnTo>
                  <a:lnTo>
                    <a:pt x="3619" y="399"/>
                  </a:lnTo>
                  <a:lnTo>
                    <a:pt x="3619" y="437"/>
                  </a:lnTo>
                  <a:close/>
                  <a:moveTo>
                    <a:pt x="3619" y="378"/>
                  </a:moveTo>
                  <a:lnTo>
                    <a:pt x="3593" y="378"/>
                  </a:lnTo>
                  <a:lnTo>
                    <a:pt x="3593" y="337"/>
                  </a:lnTo>
                  <a:lnTo>
                    <a:pt x="3619" y="337"/>
                  </a:lnTo>
                  <a:lnTo>
                    <a:pt x="3619" y="378"/>
                  </a:lnTo>
                  <a:close/>
                  <a:moveTo>
                    <a:pt x="3619" y="316"/>
                  </a:moveTo>
                  <a:lnTo>
                    <a:pt x="3593" y="316"/>
                  </a:lnTo>
                  <a:lnTo>
                    <a:pt x="3593" y="278"/>
                  </a:lnTo>
                  <a:lnTo>
                    <a:pt x="3619" y="278"/>
                  </a:lnTo>
                  <a:lnTo>
                    <a:pt x="3619" y="316"/>
                  </a:lnTo>
                  <a:close/>
                  <a:moveTo>
                    <a:pt x="3669" y="986"/>
                  </a:moveTo>
                  <a:lnTo>
                    <a:pt x="3643" y="986"/>
                  </a:lnTo>
                  <a:lnTo>
                    <a:pt x="3643" y="948"/>
                  </a:lnTo>
                  <a:lnTo>
                    <a:pt x="3669" y="948"/>
                  </a:lnTo>
                  <a:lnTo>
                    <a:pt x="3669" y="986"/>
                  </a:lnTo>
                  <a:close/>
                  <a:moveTo>
                    <a:pt x="3669" y="865"/>
                  </a:moveTo>
                  <a:lnTo>
                    <a:pt x="3643" y="865"/>
                  </a:lnTo>
                  <a:lnTo>
                    <a:pt x="3643" y="827"/>
                  </a:lnTo>
                  <a:lnTo>
                    <a:pt x="3669" y="827"/>
                  </a:lnTo>
                  <a:lnTo>
                    <a:pt x="3669" y="865"/>
                  </a:lnTo>
                  <a:close/>
                  <a:moveTo>
                    <a:pt x="3669" y="803"/>
                  </a:moveTo>
                  <a:lnTo>
                    <a:pt x="3643" y="803"/>
                  </a:lnTo>
                  <a:lnTo>
                    <a:pt x="3643" y="765"/>
                  </a:lnTo>
                  <a:lnTo>
                    <a:pt x="3669" y="765"/>
                  </a:lnTo>
                  <a:lnTo>
                    <a:pt x="3669" y="803"/>
                  </a:lnTo>
                  <a:close/>
                  <a:moveTo>
                    <a:pt x="3669" y="741"/>
                  </a:moveTo>
                  <a:lnTo>
                    <a:pt x="3643" y="741"/>
                  </a:lnTo>
                  <a:lnTo>
                    <a:pt x="3643" y="703"/>
                  </a:lnTo>
                  <a:lnTo>
                    <a:pt x="3669" y="703"/>
                  </a:lnTo>
                  <a:lnTo>
                    <a:pt x="3669" y="741"/>
                  </a:lnTo>
                  <a:close/>
                  <a:moveTo>
                    <a:pt x="3669" y="682"/>
                  </a:moveTo>
                  <a:lnTo>
                    <a:pt x="3643" y="682"/>
                  </a:lnTo>
                  <a:lnTo>
                    <a:pt x="3643" y="644"/>
                  </a:lnTo>
                  <a:lnTo>
                    <a:pt x="3669" y="644"/>
                  </a:lnTo>
                  <a:lnTo>
                    <a:pt x="3669" y="682"/>
                  </a:lnTo>
                  <a:close/>
                  <a:moveTo>
                    <a:pt x="3669" y="620"/>
                  </a:moveTo>
                  <a:lnTo>
                    <a:pt x="3643" y="620"/>
                  </a:lnTo>
                  <a:lnTo>
                    <a:pt x="3643" y="582"/>
                  </a:lnTo>
                  <a:lnTo>
                    <a:pt x="3669" y="582"/>
                  </a:lnTo>
                  <a:lnTo>
                    <a:pt x="3669" y="620"/>
                  </a:lnTo>
                  <a:close/>
                  <a:moveTo>
                    <a:pt x="3669" y="558"/>
                  </a:moveTo>
                  <a:lnTo>
                    <a:pt x="3643" y="558"/>
                  </a:lnTo>
                  <a:lnTo>
                    <a:pt x="3643" y="520"/>
                  </a:lnTo>
                  <a:lnTo>
                    <a:pt x="3669" y="520"/>
                  </a:lnTo>
                  <a:lnTo>
                    <a:pt x="3669" y="558"/>
                  </a:lnTo>
                  <a:close/>
                  <a:moveTo>
                    <a:pt x="3669" y="499"/>
                  </a:moveTo>
                  <a:lnTo>
                    <a:pt x="3643" y="499"/>
                  </a:lnTo>
                  <a:lnTo>
                    <a:pt x="3643" y="461"/>
                  </a:lnTo>
                  <a:lnTo>
                    <a:pt x="3669" y="461"/>
                  </a:lnTo>
                  <a:lnTo>
                    <a:pt x="3669" y="499"/>
                  </a:lnTo>
                  <a:close/>
                  <a:moveTo>
                    <a:pt x="3669" y="378"/>
                  </a:moveTo>
                  <a:lnTo>
                    <a:pt x="3643" y="378"/>
                  </a:lnTo>
                  <a:lnTo>
                    <a:pt x="3643" y="337"/>
                  </a:lnTo>
                  <a:lnTo>
                    <a:pt x="3669" y="337"/>
                  </a:lnTo>
                  <a:lnTo>
                    <a:pt x="3669" y="378"/>
                  </a:lnTo>
                  <a:close/>
                  <a:moveTo>
                    <a:pt x="3669" y="316"/>
                  </a:moveTo>
                  <a:lnTo>
                    <a:pt x="3643" y="316"/>
                  </a:lnTo>
                  <a:lnTo>
                    <a:pt x="3643" y="278"/>
                  </a:lnTo>
                  <a:lnTo>
                    <a:pt x="3669" y="278"/>
                  </a:lnTo>
                  <a:lnTo>
                    <a:pt x="3669" y="316"/>
                  </a:lnTo>
                  <a:close/>
                </a:path>
              </a:pathLst>
            </a:custGeom>
            <a:solidFill>
              <a:schemeClr val="tx2">
                <a:lumMod val="60000"/>
                <a:lumOff val="40000"/>
                <a:alpha val="15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nvGrpSpPr>
            <p:cNvPr id="131" name="Group 130">
              <a:extLst>
                <a:ext uri="{FF2B5EF4-FFF2-40B4-BE49-F238E27FC236}">
                  <a16:creationId xmlns:a16="http://schemas.microsoft.com/office/drawing/2014/main" id="{0211D44E-29A6-4D4D-81CC-8AEF3E0BB218}"/>
                </a:ext>
              </a:extLst>
            </p:cNvPr>
            <p:cNvGrpSpPr/>
            <p:nvPr/>
          </p:nvGrpSpPr>
          <p:grpSpPr>
            <a:xfrm>
              <a:off x="7145356" y="2985253"/>
              <a:ext cx="523560" cy="1764642"/>
              <a:chOff x="398463" y="2662238"/>
              <a:chExt cx="612775" cy="2065338"/>
            </a:xfrm>
          </p:grpSpPr>
          <p:sp>
            <p:nvSpPr>
              <p:cNvPr id="407" name="Freeform 87">
                <a:extLst>
                  <a:ext uri="{FF2B5EF4-FFF2-40B4-BE49-F238E27FC236}">
                    <a16:creationId xmlns:a16="http://schemas.microsoft.com/office/drawing/2014/main" id="{5BD065DE-D158-D54A-AE82-DEED15E567B6}"/>
                  </a:ext>
                </a:extLst>
              </p:cNvPr>
              <p:cNvSpPr>
                <a:spLocks/>
              </p:cNvSpPr>
              <p:nvPr/>
            </p:nvSpPr>
            <p:spPr bwMode="auto">
              <a:xfrm>
                <a:off x="398463" y="2662238"/>
                <a:ext cx="612775" cy="2065338"/>
              </a:xfrm>
              <a:custGeom>
                <a:avLst/>
                <a:gdLst>
                  <a:gd name="T0" fmla="*/ 342 w 386"/>
                  <a:gd name="T1" fmla="*/ 168 h 1301"/>
                  <a:gd name="T2" fmla="*/ 342 w 386"/>
                  <a:gd name="T3" fmla="*/ 82 h 1301"/>
                  <a:gd name="T4" fmla="*/ 306 w 386"/>
                  <a:gd name="T5" fmla="*/ 82 h 1301"/>
                  <a:gd name="T6" fmla="*/ 306 w 386"/>
                  <a:gd name="T7" fmla="*/ 0 h 1301"/>
                  <a:gd name="T8" fmla="*/ 71 w 386"/>
                  <a:gd name="T9" fmla="*/ 0 h 1301"/>
                  <a:gd name="T10" fmla="*/ 71 w 386"/>
                  <a:gd name="T11" fmla="*/ 82 h 1301"/>
                  <a:gd name="T12" fmla="*/ 35 w 386"/>
                  <a:gd name="T13" fmla="*/ 82 h 1301"/>
                  <a:gd name="T14" fmla="*/ 35 w 386"/>
                  <a:gd name="T15" fmla="*/ 168 h 1301"/>
                  <a:gd name="T16" fmla="*/ 0 w 386"/>
                  <a:gd name="T17" fmla="*/ 168 h 1301"/>
                  <a:gd name="T18" fmla="*/ 0 w 386"/>
                  <a:gd name="T19" fmla="*/ 1301 h 1301"/>
                  <a:gd name="T20" fmla="*/ 386 w 386"/>
                  <a:gd name="T21" fmla="*/ 1301 h 1301"/>
                  <a:gd name="T22" fmla="*/ 386 w 386"/>
                  <a:gd name="T23" fmla="*/ 168 h 1301"/>
                  <a:gd name="T24" fmla="*/ 342 w 386"/>
                  <a:gd name="T25" fmla="*/ 168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1301">
                    <a:moveTo>
                      <a:pt x="342" y="168"/>
                    </a:moveTo>
                    <a:lnTo>
                      <a:pt x="342" y="82"/>
                    </a:lnTo>
                    <a:lnTo>
                      <a:pt x="306" y="82"/>
                    </a:lnTo>
                    <a:lnTo>
                      <a:pt x="306" y="0"/>
                    </a:lnTo>
                    <a:lnTo>
                      <a:pt x="71" y="0"/>
                    </a:lnTo>
                    <a:lnTo>
                      <a:pt x="71" y="82"/>
                    </a:lnTo>
                    <a:lnTo>
                      <a:pt x="35" y="82"/>
                    </a:lnTo>
                    <a:lnTo>
                      <a:pt x="35" y="168"/>
                    </a:lnTo>
                    <a:lnTo>
                      <a:pt x="0" y="168"/>
                    </a:lnTo>
                    <a:lnTo>
                      <a:pt x="0" y="1301"/>
                    </a:lnTo>
                    <a:lnTo>
                      <a:pt x="386" y="1301"/>
                    </a:lnTo>
                    <a:lnTo>
                      <a:pt x="386" y="168"/>
                    </a:lnTo>
                    <a:lnTo>
                      <a:pt x="342" y="168"/>
                    </a:lnTo>
                    <a:close/>
                  </a:path>
                </a:pathLst>
              </a:custGeom>
              <a:solidFill>
                <a:srgbClr val="8AC64F"/>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08" name="Rectangle 88">
                <a:extLst>
                  <a:ext uri="{FF2B5EF4-FFF2-40B4-BE49-F238E27FC236}">
                    <a16:creationId xmlns:a16="http://schemas.microsoft.com/office/drawing/2014/main" id="{7FA29B35-AB10-3C4F-8F03-D6A75147AF15}"/>
                  </a:ext>
                </a:extLst>
              </p:cNvPr>
              <p:cNvSpPr>
                <a:spLocks noChangeArrowheads="1"/>
              </p:cNvSpPr>
              <p:nvPr/>
            </p:nvSpPr>
            <p:spPr bwMode="auto">
              <a:xfrm>
                <a:off x="482600" y="3027363"/>
                <a:ext cx="76200"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09" name="Rectangle 89">
                <a:extLst>
                  <a:ext uri="{FF2B5EF4-FFF2-40B4-BE49-F238E27FC236}">
                    <a16:creationId xmlns:a16="http://schemas.microsoft.com/office/drawing/2014/main" id="{F8109230-B8C4-BA48-81DD-2EB4F0BF7F59}"/>
                  </a:ext>
                </a:extLst>
              </p:cNvPr>
              <p:cNvSpPr>
                <a:spLocks noChangeArrowheads="1"/>
              </p:cNvSpPr>
              <p:nvPr/>
            </p:nvSpPr>
            <p:spPr bwMode="auto">
              <a:xfrm>
                <a:off x="601663" y="3027363"/>
                <a:ext cx="74613"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10" name="Rectangle 90">
                <a:extLst>
                  <a:ext uri="{FF2B5EF4-FFF2-40B4-BE49-F238E27FC236}">
                    <a16:creationId xmlns:a16="http://schemas.microsoft.com/office/drawing/2014/main" id="{47674410-5903-CA4A-9BC2-6E6582A1C103}"/>
                  </a:ext>
                </a:extLst>
              </p:cNvPr>
              <p:cNvSpPr>
                <a:spLocks noChangeArrowheads="1"/>
              </p:cNvSpPr>
              <p:nvPr/>
            </p:nvSpPr>
            <p:spPr bwMode="auto">
              <a:xfrm>
                <a:off x="719138" y="3027363"/>
                <a:ext cx="76200"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11" name="Rectangle 91">
                <a:extLst>
                  <a:ext uri="{FF2B5EF4-FFF2-40B4-BE49-F238E27FC236}">
                    <a16:creationId xmlns:a16="http://schemas.microsoft.com/office/drawing/2014/main" id="{0B2CDC4F-C3B5-2D42-8343-D9DFAB553FB0}"/>
                  </a:ext>
                </a:extLst>
              </p:cNvPr>
              <p:cNvSpPr>
                <a:spLocks noChangeArrowheads="1"/>
              </p:cNvSpPr>
              <p:nvPr/>
            </p:nvSpPr>
            <p:spPr bwMode="auto">
              <a:xfrm>
                <a:off x="838200" y="3027363"/>
                <a:ext cx="74613"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12" name="Rectangle 92">
                <a:extLst>
                  <a:ext uri="{FF2B5EF4-FFF2-40B4-BE49-F238E27FC236}">
                    <a16:creationId xmlns:a16="http://schemas.microsoft.com/office/drawing/2014/main" id="{58971315-4BCC-8A42-8B08-8EA4BAC38642}"/>
                  </a:ext>
                </a:extLst>
              </p:cNvPr>
              <p:cNvSpPr>
                <a:spLocks noChangeArrowheads="1"/>
              </p:cNvSpPr>
              <p:nvPr/>
            </p:nvSpPr>
            <p:spPr bwMode="auto">
              <a:xfrm>
                <a:off x="482600" y="3257550"/>
                <a:ext cx="76200"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13" name="Rectangle 93">
                <a:extLst>
                  <a:ext uri="{FF2B5EF4-FFF2-40B4-BE49-F238E27FC236}">
                    <a16:creationId xmlns:a16="http://schemas.microsoft.com/office/drawing/2014/main" id="{D141EC2E-CC26-6544-9111-A54936F2066F}"/>
                  </a:ext>
                </a:extLst>
              </p:cNvPr>
              <p:cNvSpPr>
                <a:spLocks noChangeArrowheads="1"/>
              </p:cNvSpPr>
              <p:nvPr/>
            </p:nvSpPr>
            <p:spPr bwMode="auto">
              <a:xfrm>
                <a:off x="601663" y="3257550"/>
                <a:ext cx="74613"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14" name="Rectangle 94">
                <a:extLst>
                  <a:ext uri="{FF2B5EF4-FFF2-40B4-BE49-F238E27FC236}">
                    <a16:creationId xmlns:a16="http://schemas.microsoft.com/office/drawing/2014/main" id="{5627F5E5-359F-4D48-A513-A72F8661CFBE}"/>
                  </a:ext>
                </a:extLst>
              </p:cNvPr>
              <p:cNvSpPr>
                <a:spLocks noChangeArrowheads="1"/>
              </p:cNvSpPr>
              <p:nvPr/>
            </p:nvSpPr>
            <p:spPr bwMode="auto">
              <a:xfrm>
                <a:off x="719138" y="3257550"/>
                <a:ext cx="76200"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15" name="Rectangle 95">
                <a:extLst>
                  <a:ext uri="{FF2B5EF4-FFF2-40B4-BE49-F238E27FC236}">
                    <a16:creationId xmlns:a16="http://schemas.microsoft.com/office/drawing/2014/main" id="{11FAEC31-371C-6846-AC02-C0D5F00F01FE}"/>
                  </a:ext>
                </a:extLst>
              </p:cNvPr>
              <p:cNvSpPr>
                <a:spLocks noChangeArrowheads="1"/>
              </p:cNvSpPr>
              <p:nvPr/>
            </p:nvSpPr>
            <p:spPr bwMode="auto">
              <a:xfrm>
                <a:off x="838200" y="3257550"/>
                <a:ext cx="74613"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16" name="Rectangle 96">
                <a:extLst>
                  <a:ext uri="{FF2B5EF4-FFF2-40B4-BE49-F238E27FC236}">
                    <a16:creationId xmlns:a16="http://schemas.microsoft.com/office/drawing/2014/main" id="{38FC359F-3952-E04B-84FC-9091E4D730B2}"/>
                  </a:ext>
                </a:extLst>
              </p:cNvPr>
              <p:cNvSpPr>
                <a:spLocks noChangeArrowheads="1"/>
              </p:cNvSpPr>
              <p:nvPr/>
            </p:nvSpPr>
            <p:spPr bwMode="auto">
              <a:xfrm>
                <a:off x="482600" y="3486150"/>
                <a:ext cx="76200"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17" name="Rectangle 97">
                <a:extLst>
                  <a:ext uri="{FF2B5EF4-FFF2-40B4-BE49-F238E27FC236}">
                    <a16:creationId xmlns:a16="http://schemas.microsoft.com/office/drawing/2014/main" id="{5E2BFD08-DA31-A748-B8F8-8C8A4C160CC7}"/>
                  </a:ext>
                </a:extLst>
              </p:cNvPr>
              <p:cNvSpPr>
                <a:spLocks noChangeArrowheads="1"/>
              </p:cNvSpPr>
              <p:nvPr/>
            </p:nvSpPr>
            <p:spPr bwMode="auto">
              <a:xfrm>
                <a:off x="601663" y="3486150"/>
                <a:ext cx="74613"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18" name="Rectangle 98">
                <a:extLst>
                  <a:ext uri="{FF2B5EF4-FFF2-40B4-BE49-F238E27FC236}">
                    <a16:creationId xmlns:a16="http://schemas.microsoft.com/office/drawing/2014/main" id="{AC21E269-E676-C94F-9893-7CF3440741DC}"/>
                  </a:ext>
                </a:extLst>
              </p:cNvPr>
              <p:cNvSpPr>
                <a:spLocks noChangeArrowheads="1"/>
              </p:cNvSpPr>
              <p:nvPr/>
            </p:nvSpPr>
            <p:spPr bwMode="auto">
              <a:xfrm>
                <a:off x="719138" y="3486150"/>
                <a:ext cx="76200"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19" name="Rectangle 99">
                <a:extLst>
                  <a:ext uri="{FF2B5EF4-FFF2-40B4-BE49-F238E27FC236}">
                    <a16:creationId xmlns:a16="http://schemas.microsoft.com/office/drawing/2014/main" id="{9814AE88-F57B-1A42-A737-249F8FF62F36}"/>
                  </a:ext>
                </a:extLst>
              </p:cNvPr>
              <p:cNvSpPr>
                <a:spLocks noChangeArrowheads="1"/>
              </p:cNvSpPr>
              <p:nvPr/>
            </p:nvSpPr>
            <p:spPr bwMode="auto">
              <a:xfrm>
                <a:off x="838200" y="3486150"/>
                <a:ext cx="74613"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20" name="Rectangle 100">
                <a:extLst>
                  <a:ext uri="{FF2B5EF4-FFF2-40B4-BE49-F238E27FC236}">
                    <a16:creationId xmlns:a16="http://schemas.microsoft.com/office/drawing/2014/main" id="{DF623CC4-D54D-0641-B224-DA75FC03668E}"/>
                  </a:ext>
                </a:extLst>
              </p:cNvPr>
              <p:cNvSpPr>
                <a:spLocks noChangeArrowheads="1"/>
              </p:cNvSpPr>
              <p:nvPr/>
            </p:nvSpPr>
            <p:spPr bwMode="auto">
              <a:xfrm>
                <a:off x="482600" y="3713163"/>
                <a:ext cx="76200" cy="168275"/>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21" name="Rectangle 101">
                <a:extLst>
                  <a:ext uri="{FF2B5EF4-FFF2-40B4-BE49-F238E27FC236}">
                    <a16:creationId xmlns:a16="http://schemas.microsoft.com/office/drawing/2014/main" id="{FADB5CE9-4416-2D4F-8DCD-378131545867}"/>
                  </a:ext>
                </a:extLst>
              </p:cNvPr>
              <p:cNvSpPr>
                <a:spLocks noChangeArrowheads="1"/>
              </p:cNvSpPr>
              <p:nvPr/>
            </p:nvSpPr>
            <p:spPr bwMode="auto">
              <a:xfrm>
                <a:off x="601663" y="3713163"/>
                <a:ext cx="74613" cy="168275"/>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22" name="Rectangle 102">
                <a:extLst>
                  <a:ext uri="{FF2B5EF4-FFF2-40B4-BE49-F238E27FC236}">
                    <a16:creationId xmlns:a16="http://schemas.microsoft.com/office/drawing/2014/main" id="{76A6BDE6-F0F5-1F42-9270-05C998961AF2}"/>
                  </a:ext>
                </a:extLst>
              </p:cNvPr>
              <p:cNvSpPr>
                <a:spLocks noChangeArrowheads="1"/>
              </p:cNvSpPr>
              <p:nvPr/>
            </p:nvSpPr>
            <p:spPr bwMode="auto">
              <a:xfrm>
                <a:off x="719138" y="3713163"/>
                <a:ext cx="76200" cy="168275"/>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23" name="Rectangle 103">
                <a:extLst>
                  <a:ext uri="{FF2B5EF4-FFF2-40B4-BE49-F238E27FC236}">
                    <a16:creationId xmlns:a16="http://schemas.microsoft.com/office/drawing/2014/main" id="{3525DA88-D558-CC43-B1DB-97429FDFCF6B}"/>
                  </a:ext>
                </a:extLst>
              </p:cNvPr>
              <p:cNvSpPr>
                <a:spLocks noChangeArrowheads="1"/>
              </p:cNvSpPr>
              <p:nvPr/>
            </p:nvSpPr>
            <p:spPr bwMode="auto">
              <a:xfrm>
                <a:off x="838200" y="3713163"/>
                <a:ext cx="74613" cy="168275"/>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grpSp>
          <p:nvGrpSpPr>
            <p:cNvPr id="132" name="Group 131">
              <a:extLst>
                <a:ext uri="{FF2B5EF4-FFF2-40B4-BE49-F238E27FC236}">
                  <a16:creationId xmlns:a16="http://schemas.microsoft.com/office/drawing/2014/main" id="{7DE33F29-F9CC-9C42-B574-EC507FF864E8}"/>
                </a:ext>
              </a:extLst>
            </p:cNvPr>
            <p:cNvGrpSpPr/>
            <p:nvPr/>
          </p:nvGrpSpPr>
          <p:grpSpPr>
            <a:xfrm>
              <a:off x="8037397" y="3941461"/>
              <a:ext cx="427435" cy="808435"/>
              <a:chOff x="327025" y="3622675"/>
              <a:chExt cx="569913" cy="1077913"/>
            </a:xfrm>
          </p:grpSpPr>
          <p:sp>
            <p:nvSpPr>
              <p:cNvPr id="402" name="Freeform 149">
                <a:extLst>
                  <a:ext uri="{FF2B5EF4-FFF2-40B4-BE49-F238E27FC236}">
                    <a16:creationId xmlns:a16="http://schemas.microsoft.com/office/drawing/2014/main" id="{AF59870C-3402-C447-BDEA-95A9B39DD4AA}"/>
                  </a:ext>
                </a:extLst>
              </p:cNvPr>
              <p:cNvSpPr>
                <a:spLocks/>
              </p:cNvSpPr>
              <p:nvPr/>
            </p:nvSpPr>
            <p:spPr bwMode="auto">
              <a:xfrm>
                <a:off x="327025" y="3622675"/>
                <a:ext cx="569913" cy="1077913"/>
              </a:xfrm>
              <a:custGeom>
                <a:avLst/>
                <a:gdLst>
                  <a:gd name="T0" fmla="*/ 359 w 359"/>
                  <a:gd name="T1" fmla="*/ 679 h 679"/>
                  <a:gd name="T2" fmla="*/ 0 w 359"/>
                  <a:gd name="T3" fmla="*/ 679 h 679"/>
                  <a:gd name="T4" fmla="*/ 0 w 359"/>
                  <a:gd name="T5" fmla="*/ 242 h 679"/>
                  <a:gd name="T6" fmla="*/ 179 w 359"/>
                  <a:gd name="T7" fmla="*/ 0 h 679"/>
                  <a:gd name="T8" fmla="*/ 359 w 359"/>
                  <a:gd name="T9" fmla="*/ 242 h 679"/>
                  <a:gd name="T10" fmla="*/ 359 w 359"/>
                  <a:gd name="T11" fmla="*/ 679 h 679"/>
                </a:gdLst>
                <a:ahLst/>
                <a:cxnLst>
                  <a:cxn ang="0">
                    <a:pos x="T0" y="T1"/>
                  </a:cxn>
                  <a:cxn ang="0">
                    <a:pos x="T2" y="T3"/>
                  </a:cxn>
                  <a:cxn ang="0">
                    <a:pos x="T4" y="T5"/>
                  </a:cxn>
                  <a:cxn ang="0">
                    <a:pos x="T6" y="T7"/>
                  </a:cxn>
                  <a:cxn ang="0">
                    <a:pos x="T8" y="T9"/>
                  </a:cxn>
                  <a:cxn ang="0">
                    <a:pos x="T10" y="T11"/>
                  </a:cxn>
                </a:cxnLst>
                <a:rect l="0" t="0" r="r" b="b"/>
                <a:pathLst>
                  <a:path w="359" h="679">
                    <a:moveTo>
                      <a:pt x="359" y="679"/>
                    </a:moveTo>
                    <a:lnTo>
                      <a:pt x="0" y="679"/>
                    </a:lnTo>
                    <a:lnTo>
                      <a:pt x="0" y="242"/>
                    </a:lnTo>
                    <a:lnTo>
                      <a:pt x="179" y="0"/>
                    </a:lnTo>
                    <a:lnTo>
                      <a:pt x="359" y="242"/>
                    </a:lnTo>
                    <a:lnTo>
                      <a:pt x="359" y="679"/>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03" name="Rectangle 150">
                <a:extLst>
                  <a:ext uri="{FF2B5EF4-FFF2-40B4-BE49-F238E27FC236}">
                    <a16:creationId xmlns:a16="http://schemas.microsoft.com/office/drawing/2014/main" id="{39490112-1AA6-7940-94CE-9A74B43F9887}"/>
                  </a:ext>
                </a:extLst>
              </p:cNvPr>
              <p:cNvSpPr>
                <a:spLocks noChangeArrowheads="1"/>
              </p:cNvSpPr>
              <p:nvPr/>
            </p:nvSpPr>
            <p:spPr bwMode="auto">
              <a:xfrm>
                <a:off x="503238" y="3911600"/>
                <a:ext cx="76200" cy="166688"/>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04" name="Rectangle 151">
                <a:extLst>
                  <a:ext uri="{FF2B5EF4-FFF2-40B4-BE49-F238E27FC236}">
                    <a16:creationId xmlns:a16="http://schemas.microsoft.com/office/drawing/2014/main" id="{A3B3D637-91AD-DE47-B3C6-F8117CAF4C06}"/>
                  </a:ext>
                </a:extLst>
              </p:cNvPr>
              <p:cNvSpPr>
                <a:spLocks noChangeArrowheads="1"/>
              </p:cNvSpPr>
              <p:nvPr/>
            </p:nvSpPr>
            <p:spPr bwMode="auto">
              <a:xfrm>
                <a:off x="622300" y="3911600"/>
                <a:ext cx="76200" cy="166688"/>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05" name="Rectangle 152">
                <a:extLst>
                  <a:ext uri="{FF2B5EF4-FFF2-40B4-BE49-F238E27FC236}">
                    <a16:creationId xmlns:a16="http://schemas.microsoft.com/office/drawing/2014/main" id="{B2DCF5AC-756F-4F4D-B86D-D607B3D52834}"/>
                  </a:ext>
                </a:extLst>
              </p:cNvPr>
              <p:cNvSpPr>
                <a:spLocks noChangeArrowheads="1"/>
              </p:cNvSpPr>
              <p:nvPr/>
            </p:nvSpPr>
            <p:spPr bwMode="auto">
              <a:xfrm>
                <a:off x="503238" y="4133850"/>
                <a:ext cx="76200" cy="166688"/>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06" name="Rectangle 153">
                <a:extLst>
                  <a:ext uri="{FF2B5EF4-FFF2-40B4-BE49-F238E27FC236}">
                    <a16:creationId xmlns:a16="http://schemas.microsoft.com/office/drawing/2014/main" id="{287597F0-2C29-7146-B2BD-928929D9D15E}"/>
                  </a:ext>
                </a:extLst>
              </p:cNvPr>
              <p:cNvSpPr>
                <a:spLocks noChangeArrowheads="1"/>
              </p:cNvSpPr>
              <p:nvPr/>
            </p:nvSpPr>
            <p:spPr bwMode="auto">
              <a:xfrm>
                <a:off x="622300" y="4133850"/>
                <a:ext cx="76200" cy="166688"/>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grpSp>
          <p:nvGrpSpPr>
            <p:cNvPr id="133" name="Group 132">
              <a:extLst>
                <a:ext uri="{FF2B5EF4-FFF2-40B4-BE49-F238E27FC236}">
                  <a16:creationId xmlns:a16="http://schemas.microsoft.com/office/drawing/2014/main" id="{5D7DCA7B-BADC-B145-A45B-19169173F1EA}"/>
                </a:ext>
              </a:extLst>
            </p:cNvPr>
            <p:cNvGrpSpPr/>
            <p:nvPr/>
          </p:nvGrpSpPr>
          <p:grpSpPr>
            <a:xfrm>
              <a:off x="7614507" y="3845020"/>
              <a:ext cx="425054" cy="904875"/>
              <a:chOff x="2600325" y="3494088"/>
              <a:chExt cx="566738" cy="1206500"/>
            </a:xfrm>
          </p:grpSpPr>
          <p:sp>
            <p:nvSpPr>
              <p:cNvPr id="395" name="Freeform 114">
                <a:extLst>
                  <a:ext uri="{FF2B5EF4-FFF2-40B4-BE49-F238E27FC236}">
                    <a16:creationId xmlns:a16="http://schemas.microsoft.com/office/drawing/2014/main" id="{54AAB0A5-32B8-B144-8E66-BD7E91B67261}"/>
                  </a:ext>
                </a:extLst>
              </p:cNvPr>
              <p:cNvSpPr>
                <a:spLocks/>
              </p:cNvSpPr>
              <p:nvPr/>
            </p:nvSpPr>
            <p:spPr bwMode="auto">
              <a:xfrm>
                <a:off x="2600325" y="3494088"/>
                <a:ext cx="566738" cy="1206500"/>
              </a:xfrm>
              <a:custGeom>
                <a:avLst/>
                <a:gdLst>
                  <a:gd name="T0" fmla="*/ 357 w 357"/>
                  <a:gd name="T1" fmla="*/ 760 h 760"/>
                  <a:gd name="T2" fmla="*/ 0 w 357"/>
                  <a:gd name="T3" fmla="*/ 760 h 760"/>
                  <a:gd name="T4" fmla="*/ 0 w 357"/>
                  <a:gd name="T5" fmla="*/ 241 h 760"/>
                  <a:gd name="T6" fmla="*/ 179 w 357"/>
                  <a:gd name="T7" fmla="*/ 0 h 760"/>
                  <a:gd name="T8" fmla="*/ 357 w 357"/>
                  <a:gd name="T9" fmla="*/ 241 h 760"/>
                  <a:gd name="T10" fmla="*/ 357 w 357"/>
                  <a:gd name="T11" fmla="*/ 760 h 760"/>
                </a:gdLst>
                <a:ahLst/>
                <a:cxnLst>
                  <a:cxn ang="0">
                    <a:pos x="T0" y="T1"/>
                  </a:cxn>
                  <a:cxn ang="0">
                    <a:pos x="T2" y="T3"/>
                  </a:cxn>
                  <a:cxn ang="0">
                    <a:pos x="T4" y="T5"/>
                  </a:cxn>
                  <a:cxn ang="0">
                    <a:pos x="T6" y="T7"/>
                  </a:cxn>
                  <a:cxn ang="0">
                    <a:pos x="T8" y="T9"/>
                  </a:cxn>
                  <a:cxn ang="0">
                    <a:pos x="T10" y="T11"/>
                  </a:cxn>
                </a:cxnLst>
                <a:rect l="0" t="0" r="r" b="b"/>
                <a:pathLst>
                  <a:path w="357" h="760">
                    <a:moveTo>
                      <a:pt x="357" y="760"/>
                    </a:moveTo>
                    <a:lnTo>
                      <a:pt x="0" y="760"/>
                    </a:lnTo>
                    <a:lnTo>
                      <a:pt x="0" y="241"/>
                    </a:lnTo>
                    <a:lnTo>
                      <a:pt x="179" y="0"/>
                    </a:lnTo>
                    <a:lnTo>
                      <a:pt x="357" y="241"/>
                    </a:lnTo>
                    <a:lnTo>
                      <a:pt x="357" y="76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96" name="Rectangle 115">
                <a:extLst>
                  <a:ext uri="{FF2B5EF4-FFF2-40B4-BE49-F238E27FC236}">
                    <a16:creationId xmlns:a16="http://schemas.microsoft.com/office/drawing/2014/main" id="{C9B533CE-FE5D-2C45-98DD-763457C717C1}"/>
                  </a:ext>
                </a:extLst>
              </p:cNvPr>
              <p:cNvSpPr>
                <a:spLocks noChangeArrowheads="1"/>
              </p:cNvSpPr>
              <p:nvPr/>
            </p:nvSpPr>
            <p:spPr bwMode="auto">
              <a:xfrm>
                <a:off x="2676525" y="4259263"/>
                <a:ext cx="414338" cy="215900"/>
              </a:xfrm>
              <a:prstGeom prst="rect">
                <a:avLst/>
              </a:prstGeom>
              <a:solidFill>
                <a:schemeClr val="bg2"/>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97" name="Freeform 116">
                <a:extLst>
                  <a:ext uri="{FF2B5EF4-FFF2-40B4-BE49-F238E27FC236}">
                    <a16:creationId xmlns:a16="http://schemas.microsoft.com/office/drawing/2014/main" id="{D81C4AD8-24DD-0041-8B06-2068B5B349DD}"/>
                  </a:ext>
                </a:extLst>
              </p:cNvPr>
              <p:cNvSpPr>
                <a:spLocks/>
              </p:cNvSpPr>
              <p:nvPr/>
            </p:nvSpPr>
            <p:spPr bwMode="auto">
              <a:xfrm>
                <a:off x="2628900" y="4148138"/>
                <a:ext cx="511175" cy="149225"/>
              </a:xfrm>
              <a:custGeom>
                <a:avLst/>
                <a:gdLst>
                  <a:gd name="T0" fmla="*/ 253 w 253"/>
                  <a:gd name="T1" fmla="*/ 61 h 74"/>
                  <a:gd name="T2" fmla="*/ 238 w 253"/>
                  <a:gd name="T3" fmla="*/ 0 h 74"/>
                  <a:gd name="T4" fmla="*/ 154 w 253"/>
                  <a:gd name="T5" fmla="*/ 0 h 74"/>
                  <a:gd name="T6" fmla="*/ 102 w 253"/>
                  <a:gd name="T7" fmla="*/ 0 h 74"/>
                  <a:gd name="T8" fmla="*/ 15 w 253"/>
                  <a:gd name="T9" fmla="*/ 0 h 74"/>
                  <a:gd name="T10" fmla="*/ 1 w 253"/>
                  <a:gd name="T11" fmla="*/ 61 h 74"/>
                  <a:gd name="T12" fmla="*/ 0 w 253"/>
                  <a:gd name="T13" fmla="*/ 64 h 74"/>
                  <a:gd name="T14" fmla="*/ 10 w 253"/>
                  <a:gd name="T15" fmla="*/ 74 h 74"/>
                  <a:gd name="T16" fmla="*/ 20 w 253"/>
                  <a:gd name="T17" fmla="*/ 64 h 74"/>
                  <a:gd name="T18" fmla="*/ 29 w 253"/>
                  <a:gd name="T19" fmla="*/ 74 h 74"/>
                  <a:gd name="T20" fmla="*/ 39 w 253"/>
                  <a:gd name="T21" fmla="*/ 64 h 74"/>
                  <a:gd name="T22" fmla="*/ 49 w 253"/>
                  <a:gd name="T23" fmla="*/ 74 h 74"/>
                  <a:gd name="T24" fmla="*/ 59 w 253"/>
                  <a:gd name="T25" fmla="*/ 64 h 74"/>
                  <a:gd name="T26" fmla="*/ 68 w 253"/>
                  <a:gd name="T27" fmla="*/ 74 h 74"/>
                  <a:gd name="T28" fmla="*/ 78 w 253"/>
                  <a:gd name="T29" fmla="*/ 64 h 74"/>
                  <a:gd name="T30" fmla="*/ 88 w 253"/>
                  <a:gd name="T31" fmla="*/ 74 h 74"/>
                  <a:gd name="T32" fmla="*/ 98 w 253"/>
                  <a:gd name="T33" fmla="*/ 64 h 74"/>
                  <a:gd name="T34" fmla="*/ 107 w 253"/>
                  <a:gd name="T35" fmla="*/ 74 h 74"/>
                  <a:gd name="T36" fmla="*/ 117 w 253"/>
                  <a:gd name="T37" fmla="*/ 64 h 74"/>
                  <a:gd name="T38" fmla="*/ 127 w 253"/>
                  <a:gd name="T39" fmla="*/ 74 h 74"/>
                  <a:gd name="T40" fmla="*/ 136 w 253"/>
                  <a:gd name="T41" fmla="*/ 64 h 74"/>
                  <a:gd name="T42" fmla="*/ 146 w 253"/>
                  <a:gd name="T43" fmla="*/ 74 h 74"/>
                  <a:gd name="T44" fmla="*/ 156 w 253"/>
                  <a:gd name="T45" fmla="*/ 64 h 74"/>
                  <a:gd name="T46" fmla="*/ 166 w 253"/>
                  <a:gd name="T47" fmla="*/ 74 h 74"/>
                  <a:gd name="T48" fmla="*/ 175 w 253"/>
                  <a:gd name="T49" fmla="*/ 64 h 74"/>
                  <a:gd name="T50" fmla="*/ 185 w 253"/>
                  <a:gd name="T51" fmla="*/ 74 h 74"/>
                  <a:gd name="T52" fmla="*/ 195 w 253"/>
                  <a:gd name="T53" fmla="*/ 64 h 74"/>
                  <a:gd name="T54" fmla="*/ 205 w 253"/>
                  <a:gd name="T55" fmla="*/ 74 h 74"/>
                  <a:gd name="T56" fmla="*/ 214 w 253"/>
                  <a:gd name="T57" fmla="*/ 64 h 74"/>
                  <a:gd name="T58" fmla="*/ 224 w 253"/>
                  <a:gd name="T59" fmla="*/ 74 h 74"/>
                  <a:gd name="T60" fmla="*/ 234 w 253"/>
                  <a:gd name="T61" fmla="*/ 64 h 74"/>
                  <a:gd name="T62" fmla="*/ 244 w 253"/>
                  <a:gd name="T63" fmla="*/ 74 h 74"/>
                  <a:gd name="T64" fmla="*/ 253 w 253"/>
                  <a:gd name="T65" fmla="*/ 64 h 74"/>
                  <a:gd name="T66" fmla="*/ 253 w 253"/>
                  <a:gd name="T67" fmla="*/ 6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74">
                    <a:moveTo>
                      <a:pt x="253" y="61"/>
                    </a:moveTo>
                    <a:cubicBezTo>
                      <a:pt x="238" y="0"/>
                      <a:pt x="238" y="0"/>
                      <a:pt x="238" y="0"/>
                    </a:cubicBezTo>
                    <a:cubicBezTo>
                      <a:pt x="154" y="0"/>
                      <a:pt x="154" y="0"/>
                      <a:pt x="154" y="0"/>
                    </a:cubicBezTo>
                    <a:cubicBezTo>
                      <a:pt x="102" y="0"/>
                      <a:pt x="102" y="0"/>
                      <a:pt x="102" y="0"/>
                    </a:cubicBezTo>
                    <a:cubicBezTo>
                      <a:pt x="15" y="0"/>
                      <a:pt x="15" y="0"/>
                      <a:pt x="15" y="0"/>
                    </a:cubicBezTo>
                    <a:cubicBezTo>
                      <a:pt x="1" y="61"/>
                      <a:pt x="1" y="61"/>
                      <a:pt x="1" y="61"/>
                    </a:cubicBezTo>
                    <a:cubicBezTo>
                      <a:pt x="0" y="62"/>
                      <a:pt x="0" y="63"/>
                      <a:pt x="0" y="64"/>
                    </a:cubicBezTo>
                    <a:cubicBezTo>
                      <a:pt x="0" y="69"/>
                      <a:pt x="5" y="74"/>
                      <a:pt x="10" y="74"/>
                    </a:cubicBezTo>
                    <a:cubicBezTo>
                      <a:pt x="15" y="74"/>
                      <a:pt x="20" y="69"/>
                      <a:pt x="20" y="64"/>
                    </a:cubicBezTo>
                    <a:cubicBezTo>
                      <a:pt x="20" y="69"/>
                      <a:pt x="24" y="74"/>
                      <a:pt x="29" y="74"/>
                    </a:cubicBezTo>
                    <a:cubicBezTo>
                      <a:pt x="35" y="74"/>
                      <a:pt x="39" y="69"/>
                      <a:pt x="39" y="64"/>
                    </a:cubicBezTo>
                    <a:cubicBezTo>
                      <a:pt x="39" y="69"/>
                      <a:pt x="43" y="74"/>
                      <a:pt x="49" y="74"/>
                    </a:cubicBezTo>
                    <a:cubicBezTo>
                      <a:pt x="54" y="74"/>
                      <a:pt x="59" y="69"/>
                      <a:pt x="59" y="64"/>
                    </a:cubicBezTo>
                    <a:cubicBezTo>
                      <a:pt x="59" y="69"/>
                      <a:pt x="63" y="74"/>
                      <a:pt x="68" y="74"/>
                    </a:cubicBezTo>
                    <a:cubicBezTo>
                      <a:pt x="74" y="74"/>
                      <a:pt x="78" y="69"/>
                      <a:pt x="78" y="64"/>
                    </a:cubicBezTo>
                    <a:cubicBezTo>
                      <a:pt x="78" y="69"/>
                      <a:pt x="82" y="74"/>
                      <a:pt x="88" y="74"/>
                    </a:cubicBezTo>
                    <a:cubicBezTo>
                      <a:pt x="93" y="74"/>
                      <a:pt x="98" y="69"/>
                      <a:pt x="98" y="64"/>
                    </a:cubicBezTo>
                    <a:cubicBezTo>
                      <a:pt x="98" y="69"/>
                      <a:pt x="102" y="74"/>
                      <a:pt x="107" y="74"/>
                    </a:cubicBezTo>
                    <a:cubicBezTo>
                      <a:pt x="113" y="74"/>
                      <a:pt x="117" y="69"/>
                      <a:pt x="117" y="64"/>
                    </a:cubicBezTo>
                    <a:cubicBezTo>
                      <a:pt x="117" y="69"/>
                      <a:pt x="121" y="74"/>
                      <a:pt x="127" y="74"/>
                    </a:cubicBezTo>
                    <a:cubicBezTo>
                      <a:pt x="132" y="74"/>
                      <a:pt x="136" y="69"/>
                      <a:pt x="136" y="64"/>
                    </a:cubicBezTo>
                    <a:cubicBezTo>
                      <a:pt x="136" y="69"/>
                      <a:pt x="141" y="74"/>
                      <a:pt x="146" y="74"/>
                    </a:cubicBezTo>
                    <a:cubicBezTo>
                      <a:pt x="152" y="74"/>
                      <a:pt x="156" y="69"/>
                      <a:pt x="156" y="64"/>
                    </a:cubicBezTo>
                    <a:cubicBezTo>
                      <a:pt x="156" y="69"/>
                      <a:pt x="160" y="74"/>
                      <a:pt x="166" y="74"/>
                    </a:cubicBezTo>
                    <a:cubicBezTo>
                      <a:pt x="171" y="74"/>
                      <a:pt x="175" y="69"/>
                      <a:pt x="175" y="64"/>
                    </a:cubicBezTo>
                    <a:cubicBezTo>
                      <a:pt x="175" y="69"/>
                      <a:pt x="180" y="74"/>
                      <a:pt x="185" y="74"/>
                    </a:cubicBezTo>
                    <a:cubicBezTo>
                      <a:pt x="191" y="74"/>
                      <a:pt x="195" y="69"/>
                      <a:pt x="195" y="64"/>
                    </a:cubicBezTo>
                    <a:cubicBezTo>
                      <a:pt x="195" y="69"/>
                      <a:pt x="199" y="74"/>
                      <a:pt x="205" y="74"/>
                    </a:cubicBezTo>
                    <a:cubicBezTo>
                      <a:pt x="210" y="74"/>
                      <a:pt x="214" y="69"/>
                      <a:pt x="214" y="64"/>
                    </a:cubicBezTo>
                    <a:cubicBezTo>
                      <a:pt x="214" y="69"/>
                      <a:pt x="219" y="74"/>
                      <a:pt x="224" y="74"/>
                    </a:cubicBezTo>
                    <a:cubicBezTo>
                      <a:pt x="229" y="74"/>
                      <a:pt x="234" y="69"/>
                      <a:pt x="234" y="64"/>
                    </a:cubicBezTo>
                    <a:cubicBezTo>
                      <a:pt x="234" y="69"/>
                      <a:pt x="238" y="74"/>
                      <a:pt x="244" y="74"/>
                    </a:cubicBezTo>
                    <a:cubicBezTo>
                      <a:pt x="249" y="74"/>
                      <a:pt x="253" y="69"/>
                      <a:pt x="253" y="64"/>
                    </a:cubicBezTo>
                    <a:cubicBezTo>
                      <a:pt x="253" y="63"/>
                      <a:pt x="253" y="62"/>
                      <a:pt x="253" y="61"/>
                    </a:cubicBez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98" name="Rectangle 117">
                <a:extLst>
                  <a:ext uri="{FF2B5EF4-FFF2-40B4-BE49-F238E27FC236}">
                    <a16:creationId xmlns:a16="http://schemas.microsoft.com/office/drawing/2014/main" id="{F5A07E00-4062-9E43-BD89-B52C1A68FA88}"/>
                  </a:ext>
                </a:extLst>
              </p:cNvPr>
              <p:cNvSpPr>
                <a:spLocks noChangeArrowheads="1"/>
              </p:cNvSpPr>
              <p:nvPr/>
            </p:nvSpPr>
            <p:spPr bwMode="auto">
              <a:xfrm>
                <a:off x="2681288" y="3911600"/>
                <a:ext cx="65088" cy="149225"/>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99" name="Rectangle 118">
                <a:extLst>
                  <a:ext uri="{FF2B5EF4-FFF2-40B4-BE49-F238E27FC236}">
                    <a16:creationId xmlns:a16="http://schemas.microsoft.com/office/drawing/2014/main" id="{3F7AFACB-0541-1443-8751-2A2FD29BB57A}"/>
                  </a:ext>
                </a:extLst>
              </p:cNvPr>
              <p:cNvSpPr>
                <a:spLocks noChangeArrowheads="1"/>
              </p:cNvSpPr>
              <p:nvPr/>
            </p:nvSpPr>
            <p:spPr bwMode="auto">
              <a:xfrm>
                <a:off x="2786063" y="3911600"/>
                <a:ext cx="65088" cy="149225"/>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00" name="Rectangle 119">
                <a:extLst>
                  <a:ext uri="{FF2B5EF4-FFF2-40B4-BE49-F238E27FC236}">
                    <a16:creationId xmlns:a16="http://schemas.microsoft.com/office/drawing/2014/main" id="{DE3D2B11-28A8-194C-8D9F-29B23094C654}"/>
                  </a:ext>
                </a:extLst>
              </p:cNvPr>
              <p:cNvSpPr>
                <a:spLocks noChangeArrowheads="1"/>
              </p:cNvSpPr>
              <p:nvPr/>
            </p:nvSpPr>
            <p:spPr bwMode="auto">
              <a:xfrm>
                <a:off x="2890838" y="3911600"/>
                <a:ext cx="66675" cy="149225"/>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01" name="Rectangle 120">
                <a:extLst>
                  <a:ext uri="{FF2B5EF4-FFF2-40B4-BE49-F238E27FC236}">
                    <a16:creationId xmlns:a16="http://schemas.microsoft.com/office/drawing/2014/main" id="{ACADB32E-70BE-0C45-AAA4-8302A7A129F7}"/>
                  </a:ext>
                </a:extLst>
              </p:cNvPr>
              <p:cNvSpPr>
                <a:spLocks noChangeArrowheads="1"/>
              </p:cNvSpPr>
              <p:nvPr/>
            </p:nvSpPr>
            <p:spPr bwMode="auto">
              <a:xfrm>
                <a:off x="2997200" y="3911600"/>
                <a:ext cx="65088" cy="149225"/>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grpSp>
          <p:nvGrpSpPr>
            <p:cNvPr id="134" name="Group 133">
              <a:extLst>
                <a:ext uri="{FF2B5EF4-FFF2-40B4-BE49-F238E27FC236}">
                  <a16:creationId xmlns:a16="http://schemas.microsoft.com/office/drawing/2014/main" id="{BC7D8600-5078-1F47-8F32-8549D4467E50}"/>
                </a:ext>
              </a:extLst>
            </p:cNvPr>
            <p:cNvGrpSpPr/>
            <p:nvPr/>
          </p:nvGrpSpPr>
          <p:grpSpPr>
            <a:xfrm>
              <a:off x="6516493" y="3160934"/>
              <a:ext cx="381584" cy="1588961"/>
              <a:chOff x="2732088" y="1325563"/>
              <a:chExt cx="415925" cy="1731963"/>
            </a:xfrm>
          </p:grpSpPr>
          <p:sp>
            <p:nvSpPr>
              <p:cNvPr id="386" name="Freeform 27">
                <a:extLst>
                  <a:ext uri="{FF2B5EF4-FFF2-40B4-BE49-F238E27FC236}">
                    <a16:creationId xmlns:a16="http://schemas.microsoft.com/office/drawing/2014/main" id="{26CE4392-BD05-424E-A899-06B3E9773263}"/>
                  </a:ext>
                </a:extLst>
              </p:cNvPr>
              <p:cNvSpPr>
                <a:spLocks/>
              </p:cNvSpPr>
              <p:nvPr/>
            </p:nvSpPr>
            <p:spPr bwMode="auto">
              <a:xfrm>
                <a:off x="2732088" y="1325563"/>
                <a:ext cx="415925" cy="1731963"/>
              </a:xfrm>
              <a:custGeom>
                <a:avLst/>
                <a:gdLst>
                  <a:gd name="T0" fmla="*/ 262 w 262"/>
                  <a:gd name="T1" fmla="*/ 0 h 1091"/>
                  <a:gd name="T2" fmla="*/ 0 w 262"/>
                  <a:gd name="T3" fmla="*/ 221 h 1091"/>
                  <a:gd name="T4" fmla="*/ 0 w 262"/>
                  <a:gd name="T5" fmla="*/ 1091 h 1091"/>
                  <a:gd name="T6" fmla="*/ 262 w 262"/>
                  <a:gd name="T7" fmla="*/ 1091 h 1091"/>
                  <a:gd name="T8" fmla="*/ 262 w 262"/>
                  <a:gd name="T9" fmla="*/ 0 h 1091"/>
                </a:gdLst>
                <a:ahLst/>
                <a:cxnLst>
                  <a:cxn ang="0">
                    <a:pos x="T0" y="T1"/>
                  </a:cxn>
                  <a:cxn ang="0">
                    <a:pos x="T2" y="T3"/>
                  </a:cxn>
                  <a:cxn ang="0">
                    <a:pos x="T4" y="T5"/>
                  </a:cxn>
                  <a:cxn ang="0">
                    <a:pos x="T6" y="T7"/>
                  </a:cxn>
                  <a:cxn ang="0">
                    <a:pos x="T8" y="T9"/>
                  </a:cxn>
                </a:cxnLst>
                <a:rect l="0" t="0" r="r" b="b"/>
                <a:pathLst>
                  <a:path w="262" h="1091">
                    <a:moveTo>
                      <a:pt x="262" y="0"/>
                    </a:moveTo>
                    <a:lnTo>
                      <a:pt x="0" y="221"/>
                    </a:lnTo>
                    <a:lnTo>
                      <a:pt x="0" y="1091"/>
                    </a:lnTo>
                    <a:lnTo>
                      <a:pt x="262" y="1091"/>
                    </a:lnTo>
                    <a:lnTo>
                      <a:pt x="262"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87" name="Oval 28">
                <a:extLst>
                  <a:ext uri="{FF2B5EF4-FFF2-40B4-BE49-F238E27FC236}">
                    <a16:creationId xmlns:a16="http://schemas.microsoft.com/office/drawing/2014/main" id="{F38CB527-B610-EE46-B849-EC6C7F9B099F}"/>
                  </a:ext>
                </a:extLst>
              </p:cNvPr>
              <p:cNvSpPr>
                <a:spLocks noChangeArrowheads="1"/>
              </p:cNvSpPr>
              <p:nvPr/>
            </p:nvSpPr>
            <p:spPr bwMode="auto">
              <a:xfrm>
                <a:off x="2778125" y="1743075"/>
                <a:ext cx="136525" cy="138113"/>
              </a:xfrm>
              <a:prstGeom prst="ellipse">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88" name="Oval 29">
                <a:extLst>
                  <a:ext uri="{FF2B5EF4-FFF2-40B4-BE49-F238E27FC236}">
                    <a16:creationId xmlns:a16="http://schemas.microsoft.com/office/drawing/2014/main" id="{D7E9529E-6661-1A4A-947C-69D5927C63FD}"/>
                  </a:ext>
                </a:extLst>
              </p:cNvPr>
              <p:cNvSpPr>
                <a:spLocks noChangeArrowheads="1"/>
              </p:cNvSpPr>
              <p:nvPr/>
            </p:nvSpPr>
            <p:spPr bwMode="auto">
              <a:xfrm>
                <a:off x="2965450" y="1743075"/>
                <a:ext cx="138113" cy="138113"/>
              </a:xfrm>
              <a:prstGeom prst="ellipse">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89" name="Oval 30">
                <a:extLst>
                  <a:ext uri="{FF2B5EF4-FFF2-40B4-BE49-F238E27FC236}">
                    <a16:creationId xmlns:a16="http://schemas.microsoft.com/office/drawing/2014/main" id="{2CD1D65A-8C05-3047-AB2C-D920BFC9EFD1}"/>
                  </a:ext>
                </a:extLst>
              </p:cNvPr>
              <p:cNvSpPr>
                <a:spLocks noChangeArrowheads="1"/>
              </p:cNvSpPr>
              <p:nvPr/>
            </p:nvSpPr>
            <p:spPr bwMode="auto">
              <a:xfrm>
                <a:off x="2778125" y="1935163"/>
                <a:ext cx="136525" cy="136525"/>
              </a:xfrm>
              <a:prstGeom prst="ellipse">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90" name="Oval 31">
                <a:extLst>
                  <a:ext uri="{FF2B5EF4-FFF2-40B4-BE49-F238E27FC236}">
                    <a16:creationId xmlns:a16="http://schemas.microsoft.com/office/drawing/2014/main" id="{B3F9DCE7-39F7-094D-AC6F-35F7C5D0CFE5}"/>
                  </a:ext>
                </a:extLst>
              </p:cNvPr>
              <p:cNvSpPr>
                <a:spLocks noChangeArrowheads="1"/>
              </p:cNvSpPr>
              <p:nvPr/>
            </p:nvSpPr>
            <p:spPr bwMode="auto">
              <a:xfrm>
                <a:off x="2965450" y="1935163"/>
                <a:ext cx="138113" cy="136525"/>
              </a:xfrm>
              <a:prstGeom prst="ellipse">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91" name="Oval 32">
                <a:extLst>
                  <a:ext uri="{FF2B5EF4-FFF2-40B4-BE49-F238E27FC236}">
                    <a16:creationId xmlns:a16="http://schemas.microsoft.com/office/drawing/2014/main" id="{A3DD9F41-9ED0-894E-84D7-59A8A261AC46}"/>
                  </a:ext>
                </a:extLst>
              </p:cNvPr>
              <p:cNvSpPr>
                <a:spLocks noChangeArrowheads="1"/>
              </p:cNvSpPr>
              <p:nvPr/>
            </p:nvSpPr>
            <p:spPr bwMode="auto">
              <a:xfrm>
                <a:off x="2778125" y="2127250"/>
                <a:ext cx="136525" cy="136525"/>
              </a:xfrm>
              <a:prstGeom prst="ellipse">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92" name="Oval 33">
                <a:extLst>
                  <a:ext uri="{FF2B5EF4-FFF2-40B4-BE49-F238E27FC236}">
                    <a16:creationId xmlns:a16="http://schemas.microsoft.com/office/drawing/2014/main" id="{B4FA2ECA-D890-A542-B64B-9EF4A70A413B}"/>
                  </a:ext>
                </a:extLst>
              </p:cNvPr>
              <p:cNvSpPr>
                <a:spLocks noChangeArrowheads="1"/>
              </p:cNvSpPr>
              <p:nvPr/>
            </p:nvSpPr>
            <p:spPr bwMode="auto">
              <a:xfrm>
                <a:off x="2965450" y="2127250"/>
                <a:ext cx="138113" cy="136525"/>
              </a:xfrm>
              <a:prstGeom prst="ellipse">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93" name="Oval 34">
                <a:extLst>
                  <a:ext uri="{FF2B5EF4-FFF2-40B4-BE49-F238E27FC236}">
                    <a16:creationId xmlns:a16="http://schemas.microsoft.com/office/drawing/2014/main" id="{58528FA2-BCCF-834D-9E28-4A41A50C17F1}"/>
                  </a:ext>
                </a:extLst>
              </p:cNvPr>
              <p:cNvSpPr>
                <a:spLocks noChangeArrowheads="1"/>
              </p:cNvSpPr>
              <p:nvPr/>
            </p:nvSpPr>
            <p:spPr bwMode="auto">
              <a:xfrm>
                <a:off x="2778125" y="2316163"/>
                <a:ext cx="136525" cy="138113"/>
              </a:xfrm>
              <a:prstGeom prst="ellipse">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94" name="Oval 35">
                <a:extLst>
                  <a:ext uri="{FF2B5EF4-FFF2-40B4-BE49-F238E27FC236}">
                    <a16:creationId xmlns:a16="http://schemas.microsoft.com/office/drawing/2014/main" id="{A9930712-E193-6840-86C9-5989C1CDF48B}"/>
                  </a:ext>
                </a:extLst>
              </p:cNvPr>
              <p:cNvSpPr>
                <a:spLocks noChangeArrowheads="1"/>
              </p:cNvSpPr>
              <p:nvPr/>
            </p:nvSpPr>
            <p:spPr bwMode="auto">
              <a:xfrm>
                <a:off x="2965450" y="2316163"/>
                <a:ext cx="138113" cy="138113"/>
              </a:xfrm>
              <a:prstGeom prst="ellipse">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grpSp>
          <p:nvGrpSpPr>
            <p:cNvPr id="135" name="Group 134">
              <a:extLst>
                <a:ext uri="{FF2B5EF4-FFF2-40B4-BE49-F238E27FC236}">
                  <a16:creationId xmlns:a16="http://schemas.microsoft.com/office/drawing/2014/main" id="{1D002F4E-0AC7-0A4E-8B66-6F273F753216}"/>
                </a:ext>
              </a:extLst>
            </p:cNvPr>
            <p:cNvGrpSpPr/>
            <p:nvPr/>
          </p:nvGrpSpPr>
          <p:grpSpPr>
            <a:xfrm>
              <a:off x="6111549" y="3901409"/>
              <a:ext cx="488501" cy="848486"/>
              <a:chOff x="9658350" y="1728788"/>
              <a:chExt cx="1062038" cy="1844675"/>
            </a:xfrm>
          </p:grpSpPr>
          <p:sp>
            <p:nvSpPr>
              <p:cNvPr id="383" name="Freeform 170">
                <a:extLst>
                  <a:ext uri="{FF2B5EF4-FFF2-40B4-BE49-F238E27FC236}">
                    <a16:creationId xmlns:a16="http://schemas.microsoft.com/office/drawing/2014/main" id="{B2CB294D-56CB-6842-B6EE-EB83224CA2FC}"/>
                  </a:ext>
                </a:extLst>
              </p:cNvPr>
              <p:cNvSpPr>
                <a:spLocks/>
              </p:cNvSpPr>
              <p:nvPr/>
            </p:nvSpPr>
            <p:spPr bwMode="auto">
              <a:xfrm>
                <a:off x="9658350" y="1728788"/>
                <a:ext cx="1062038" cy="1844675"/>
              </a:xfrm>
              <a:custGeom>
                <a:avLst/>
                <a:gdLst>
                  <a:gd name="T0" fmla="*/ 669 w 669"/>
                  <a:gd name="T1" fmla="*/ 1162 h 1162"/>
                  <a:gd name="T2" fmla="*/ 0 w 669"/>
                  <a:gd name="T3" fmla="*/ 1162 h 1162"/>
                  <a:gd name="T4" fmla="*/ 0 w 669"/>
                  <a:gd name="T5" fmla="*/ 180 h 1162"/>
                  <a:gd name="T6" fmla="*/ 138 w 669"/>
                  <a:gd name="T7" fmla="*/ 0 h 1162"/>
                  <a:gd name="T8" fmla="*/ 527 w 669"/>
                  <a:gd name="T9" fmla="*/ 0 h 1162"/>
                  <a:gd name="T10" fmla="*/ 669 w 669"/>
                  <a:gd name="T11" fmla="*/ 180 h 1162"/>
                  <a:gd name="T12" fmla="*/ 669 w 669"/>
                  <a:gd name="T13" fmla="*/ 1162 h 1162"/>
                </a:gdLst>
                <a:ahLst/>
                <a:cxnLst>
                  <a:cxn ang="0">
                    <a:pos x="T0" y="T1"/>
                  </a:cxn>
                  <a:cxn ang="0">
                    <a:pos x="T2" y="T3"/>
                  </a:cxn>
                  <a:cxn ang="0">
                    <a:pos x="T4" y="T5"/>
                  </a:cxn>
                  <a:cxn ang="0">
                    <a:pos x="T6" y="T7"/>
                  </a:cxn>
                  <a:cxn ang="0">
                    <a:pos x="T8" y="T9"/>
                  </a:cxn>
                  <a:cxn ang="0">
                    <a:pos x="T10" y="T11"/>
                  </a:cxn>
                  <a:cxn ang="0">
                    <a:pos x="T12" y="T13"/>
                  </a:cxn>
                </a:cxnLst>
                <a:rect l="0" t="0" r="r" b="b"/>
                <a:pathLst>
                  <a:path w="669" h="1162">
                    <a:moveTo>
                      <a:pt x="669" y="1162"/>
                    </a:moveTo>
                    <a:lnTo>
                      <a:pt x="0" y="1162"/>
                    </a:lnTo>
                    <a:lnTo>
                      <a:pt x="0" y="180"/>
                    </a:lnTo>
                    <a:lnTo>
                      <a:pt x="138" y="0"/>
                    </a:lnTo>
                    <a:lnTo>
                      <a:pt x="527" y="0"/>
                    </a:lnTo>
                    <a:lnTo>
                      <a:pt x="669" y="180"/>
                    </a:lnTo>
                    <a:lnTo>
                      <a:pt x="669" y="1162"/>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84" name="Rectangle 171">
                <a:extLst>
                  <a:ext uri="{FF2B5EF4-FFF2-40B4-BE49-F238E27FC236}">
                    <a16:creationId xmlns:a16="http://schemas.microsoft.com/office/drawing/2014/main" id="{2158360F-F7E3-D340-AD5E-27F61B1FA2BC}"/>
                  </a:ext>
                </a:extLst>
              </p:cNvPr>
              <p:cNvSpPr>
                <a:spLocks noChangeArrowheads="1"/>
              </p:cNvSpPr>
              <p:nvPr/>
            </p:nvSpPr>
            <p:spPr bwMode="auto">
              <a:xfrm>
                <a:off x="9902825" y="2101850"/>
                <a:ext cx="573088" cy="263525"/>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85" name="Rectangle 172">
                <a:extLst>
                  <a:ext uri="{FF2B5EF4-FFF2-40B4-BE49-F238E27FC236}">
                    <a16:creationId xmlns:a16="http://schemas.microsoft.com/office/drawing/2014/main" id="{ED1CEB39-74BB-924C-B9E2-7B6E69C8F56E}"/>
                  </a:ext>
                </a:extLst>
              </p:cNvPr>
              <p:cNvSpPr>
                <a:spLocks noChangeArrowheads="1"/>
              </p:cNvSpPr>
              <p:nvPr/>
            </p:nvSpPr>
            <p:spPr bwMode="auto">
              <a:xfrm>
                <a:off x="9902825" y="2505075"/>
                <a:ext cx="573088" cy="265112"/>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grpSp>
          <p:nvGrpSpPr>
            <p:cNvPr id="136" name="Group 135">
              <a:extLst>
                <a:ext uri="{FF2B5EF4-FFF2-40B4-BE49-F238E27FC236}">
                  <a16:creationId xmlns:a16="http://schemas.microsoft.com/office/drawing/2014/main" id="{3CF0ACA9-0BD2-4F4D-9349-6AA368ABA195}"/>
                </a:ext>
              </a:extLst>
            </p:cNvPr>
            <p:cNvGrpSpPr/>
            <p:nvPr/>
          </p:nvGrpSpPr>
          <p:grpSpPr>
            <a:xfrm>
              <a:off x="5133454" y="3110116"/>
              <a:ext cx="356387" cy="1639780"/>
              <a:chOff x="9525048" y="1159755"/>
              <a:chExt cx="475182" cy="2186373"/>
            </a:xfrm>
          </p:grpSpPr>
          <p:sp>
            <p:nvSpPr>
              <p:cNvPr id="366" name="Rectangle 36">
                <a:extLst>
                  <a:ext uri="{FF2B5EF4-FFF2-40B4-BE49-F238E27FC236}">
                    <a16:creationId xmlns:a16="http://schemas.microsoft.com/office/drawing/2014/main" id="{81989618-8DC8-8241-9059-174D74CC939A}"/>
                  </a:ext>
                </a:extLst>
              </p:cNvPr>
              <p:cNvSpPr>
                <a:spLocks noChangeArrowheads="1"/>
              </p:cNvSpPr>
              <p:nvPr/>
            </p:nvSpPr>
            <p:spPr bwMode="auto">
              <a:xfrm>
                <a:off x="9525048" y="1159755"/>
                <a:ext cx="475182" cy="2186373"/>
              </a:xfrm>
              <a:prstGeom prst="rect">
                <a:avLst/>
              </a:prstGeom>
              <a:solidFill>
                <a:schemeClr val="accent4"/>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nvGrpSpPr>
              <p:cNvPr id="367" name="Group 366">
                <a:extLst>
                  <a:ext uri="{FF2B5EF4-FFF2-40B4-BE49-F238E27FC236}">
                    <a16:creationId xmlns:a16="http://schemas.microsoft.com/office/drawing/2014/main" id="{964A2214-80BB-0048-A0B2-24A6BFF8920E}"/>
                  </a:ext>
                </a:extLst>
              </p:cNvPr>
              <p:cNvGrpSpPr/>
              <p:nvPr/>
            </p:nvGrpSpPr>
            <p:grpSpPr>
              <a:xfrm>
                <a:off x="9573100" y="1221154"/>
                <a:ext cx="380413" cy="1824648"/>
                <a:chOff x="1522413" y="350838"/>
                <a:chExt cx="452438" cy="1420812"/>
              </a:xfrm>
              <a:solidFill>
                <a:schemeClr val="accent4">
                  <a:lumMod val="60000"/>
                  <a:lumOff val="40000"/>
                </a:schemeClr>
              </a:solidFill>
            </p:grpSpPr>
            <p:sp>
              <p:nvSpPr>
                <p:cNvPr id="368" name="Rectangle 37">
                  <a:extLst>
                    <a:ext uri="{FF2B5EF4-FFF2-40B4-BE49-F238E27FC236}">
                      <a16:creationId xmlns:a16="http://schemas.microsoft.com/office/drawing/2014/main" id="{73BF6FEA-EA83-9149-BA40-E953676D0359}"/>
                    </a:ext>
                  </a:extLst>
                </p:cNvPr>
                <p:cNvSpPr>
                  <a:spLocks noChangeArrowheads="1"/>
                </p:cNvSpPr>
                <p:nvPr/>
              </p:nvSpPr>
              <p:spPr bwMode="auto">
                <a:xfrm>
                  <a:off x="1522413" y="350838"/>
                  <a:ext cx="452438"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69" name="Rectangle 38">
                  <a:extLst>
                    <a:ext uri="{FF2B5EF4-FFF2-40B4-BE49-F238E27FC236}">
                      <a16:creationId xmlns:a16="http://schemas.microsoft.com/office/drawing/2014/main" id="{E96C158E-39E9-0A44-8B9C-5896706A8AF2}"/>
                    </a:ext>
                  </a:extLst>
                </p:cNvPr>
                <p:cNvSpPr>
                  <a:spLocks noChangeArrowheads="1"/>
                </p:cNvSpPr>
                <p:nvPr/>
              </p:nvSpPr>
              <p:spPr bwMode="auto">
                <a:xfrm>
                  <a:off x="1522413" y="449263"/>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70" name="Rectangle 39">
                  <a:extLst>
                    <a:ext uri="{FF2B5EF4-FFF2-40B4-BE49-F238E27FC236}">
                      <a16:creationId xmlns:a16="http://schemas.microsoft.com/office/drawing/2014/main" id="{3BD7CD52-E65F-1D46-8167-144A32F687EF}"/>
                    </a:ext>
                  </a:extLst>
                </p:cNvPr>
                <p:cNvSpPr>
                  <a:spLocks noChangeArrowheads="1"/>
                </p:cNvSpPr>
                <p:nvPr/>
              </p:nvSpPr>
              <p:spPr bwMode="auto">
                <a:xfrm>
                  <a:off x="1522413" y="549275"/>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71" name="Rectangle 40">
                  <a:extLst>
                    <a:ext uri="{FF2B5EF4-FFF2-40B4-BE49-F238E27FC236}">
                      <a16:creationId xmlns:a16="http://schemas.microsoft.com/office/drawing/2014/main" id="{07E916C8-B308-1A4B-894B-0CDD8605A5CC}"/>
                    </a:ext>
                  </a:extLst>
                </p:cNvPr>
                <p:cNvSpPr>
                  <a:spLocks noChangeArrowheads="1"/>
                </p:cNvSpPr>
                <p:nvPr/>
              </p:nvSpPr>
              <p:spPr bwMode="auto">
                <a:xfrm>
                  <a:off x="1522413" y="649288"/>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72" name="Rectangle 41">
                  <a:extLst>
                    <a:ext uri="{FF2B5EF4-FFF2-40B4-BE49-F238E27FC236}">
                      <a16:creationId xmlns:a16="http://schemas.microsoft.com/office/drawing/2014/main" id="{24D52A96-A3A4-304E-A427-5F6911644EEE}"/>
                    </a:ext>
                  </a:extLst>
                </p:cNvPr>
                <p:cNvSpPr>
                  <a:spLocks noChangeArrowheads="1"/>
                </p:cNvSpPr>
                <p:nvPr/>
              </p:nvSpPr>
              <p:spPr bwMode="auto">
                <a:xfrm>
                  <a:off x="1522413" y="747713"/>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73" name="Rectangle 42">
                  <a:extLst>
                    <a:ext uri="{FF2B5EF4-FFF2-40B4-BE49-F238E27FC236}">
                      <a16:creationId xmlns:a16="http://schemas.microsoft.com/office/drawing/2014/main" id="{165B7553-9A39-7A45-8C60-54327841240A}"/>
                    </a:ext>
                  </a:extLst>
                </p:cNvPr>
                <p:cNvSpPr>
                  <a:spLocks noChangeArrowheads="1"/>
                </p:cNvSpPr>
                <p:nvPr/>
              </p:nvSpPr>
              <p:spPr bwMode="auto">
                <a:xfrm>
                  <a:off x="1522413" y="846138"/>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74" name="Rectangle 43">
                  <a:extLst>
                    <a:ext uri="{FF2B5EF4-FFF2-40B4-BE49-F238E27FC236}">
                      <a16:creationId xmlns:a16="http://schemas.microsoft.com/office/drawing/2014/main" id="{0A063A48-F100-5F44-B125-2B525A767C13}"/>
                    </a:ext>
                  </a:extLst>
                </p:cNvPr>
                <p:cNvSpPr>
                  <a:spLocks noChangeArrowheads="1"/>
                </p:cNvSpPr>
                <p:nvPr/>
              </p:nvSpPr>
              <p:spPr bwMode="auto">
                <a:xfrm>
                  <a:off x="1522413" y="947738"/>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75" name="Rectangle 44">
                  <a:extLst>
                    <a:ext uri="{FF2B5EF4-FFF2-40B4-BE49-F238E27FC236}">
                      <a16:creationId xmlns:a16="http://schemas.microsoft.com/office/drawing/2014/main" id="{D07FAF2F-48AB-6842-A25B-5F85A914B760}"/>
                    </a:ext>
                  </a:extLst>
                </p:cNvPr>
                <p:cNvSpPr>
                  <a:spLocks noChangeArrowheads="1"/>
                </p:cNvSpPr>
                <p:nvPr/>
              </p:nvSpPr>
              <p:spPr bwMode="auto">
                <a:xfrm>
                  <a:off x="1522413" y="1046163"/>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76" name="Rectangle 45">
                  <a:extLst>
                    <a:ext uri="{FF2B5EF4-FFF2-40B4-BE49-F238E27FC236}">
                      <a16:creationId xmlns:a16="http://schemas.microsoft.com/office/drawing/2014/main" id="{68044005-A399-3E45-8313-38A87978ADBB}"/>
                    </a:ext>
                  </a:extLst>
                </p:cNvPr>
                <p:cNvSpPr>
                  <a:spLocks noChangeArrowheads="1"/>
                </p:cNvSpPr>
                <p:nvPr/>
              </p:nvSpPr>
              <p:spPr bwMode="auto">
                <a:xfrm>
                  <a:off x="1522413" y="1146175"/>
                  <a:ext cx="452438"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77" name="Rectangle 46">
                  <a:extLst>
                    <a:ext uri="{FF2B5EF4-FFF2-40B4-BE49-F238E27FC236}">
                      <a16:creationId xmlns:a16="http://schemas.microsoft.com/office/drawing/2014/main" id="{9CE80349-D345-6047-A2C0-5565956DAB12}"/>
                    </a:ext>
                  </a:extLst>
                </p:cNvPr>
                <p:cNvSpPr>
                  <a:spLocks noChangeArrowheads="1"/>
                </p:cNvSpPr>
                <p:nvPr/>
              </p:nvSpPr>
              <p:spPr bwMode="auto">
                <a:xfrm>
                  <a:off x="1522413" y="1244600"/>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78" name="Rectangle 47">
                  <a:extLst>
                    <a:ext uri="{FF2B5EF4-FFF2-40B4-BE49-F238E27FC236}">
                      <a16:creationId xmlns:a16="http://schemas.microsoft.com/office/drawing/2014/main" id="{EF01249D-108B-CF4E-8B16-1311250C62CC}"/>
                    </a:ext>
                  </a:extLst>
                </p:cNvPr>
                <p:cNvSpPr>
                  <a:spLocks noChangeArrowheads="1"/>
                </p:cNvSpPr>
                <p:nvPr/>
              </p:nvSpPr>
              <p:spPr bwMode="auto">
                <a:xfrm>
                  <a:off x="1522413" y="1346200"/>
                  <a:ext cx="452438"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79" name="Rectangle 48">
                  <a:extLst>
                    <a:ext uri="{FF2B5EF4-FFF2-40B4-BE49-F238E27FC236}">
                      <a16:creationId xmlns:a16="http://schemas.microsoft.com/office/drawing/2014/main" id="{D7591874-6698-2849-9474-2031FF73610B}"/>
                    </a:ext>
                  </a:extLst>
                </p:cNvPr>
                <p:cNvSpPr>
                  <a:spLocks noChangeArrowheads="1"/>
                </p:cNvSpPr>
                <p:nvPr/>
              </p:nvSpPr>
              <p:spPr bwMode="auto">
                <a:xfrm>
                  <a:off x="1522413" y="1444625"/>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80" name="Rectangle 49">
                  <a:extLst>
                    <a:ext uri="{FF2B5EF4-FFF2-40B4-BE49-F238E27FC236}">
                      <a16:creationId xmlns:a16="http://schemas.microsoft.com/office/drawing/2014/main" id="{0E430E1C-2668-2D47-A35A-0B236EE57199}"/>
                    </a:ext>
                  </a:extLst>
                </p:cNvPr>
                <p:cNvSpPr>
                  <a:spLocks noChangeArrowheads="1"/>
                </p:cNvSpPr>
                <p:nvPr/>
              </p:nvSpPr>
              <p:spPr bwMode="auto">
                <a:xfrm>
                  <a:off x="1522413" y="1543050"/>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81" name="Rectangle 50">
                  <a:extLst>
                    <a:ext uri="{FF2B5EF4-FFF2-40B4-BE49-F238E27FC236}">
                      <a16:creationId xmlns:a16="http://schemas.microsoft.com/office/drawing/2014/main" id="{D83F421A-E8B6-0B4E-989B-259DBA8CF2AB}"/>
                    </a:ext>
                  </a:extLst>
                </p:cNvPr>
                <p:cNvSpPr>
                  <a:spLocks noChangeArrowheads="1"/>
                </p:cNvSpPr>
                <p:nvPr/>
              </p:nvSpPr>
              <p:spPr bwMode="auto">
                <a:xfrm>
                  <a:off x="1522413" y="1644650"/>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82" name="Rectangle 51">
                  <a:extLst>
                    <a:ext uri="{FF2B5EF4-FFF2-40B4-BE49-F238E27FC236}">
                      <a16:creationId xmlns:a16="http://schemas.microsoft.com/office/drawing/2014/main" id="{3650B487-40E5-0143-9920-BC3C62ED69D5}"/>
                    </a:ext>
                  </a:extLst>
                </p:cNvPr>
                <p:cNvSpPr>
                  <a:spLocks noChangeArrowheads="1"/>
                </p:cNvSpPr>
                <p:nvPr/>
              </p:nvSpPr>
              <p:spPr bwMode="auto">
                <a:xfrm>
                  <a:off x="1522413" y="1743075"/>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grpSp>
        <p:grpSp>
          <p:nvGrpSpPr>
            <p:cNvPr id="137" name="Group 136">
              <a:extLst>
                <a:ext uri="{FF2B5EF4-FFF2-40B4-BE49-F238E27FC236}">
                  <a16:creationId xmlns:a16="http://schemas.microsoft.com/office/drawing/2014/main" id="{6153F1E8-F537-2844-ABF0-DD5C0ADEC3CD}"/>
                </a:ext>
              </a:extLst>
            </p:cNvPr>
            <p:cNvGrpSpPr/>
            <p:nvPr/>
          </p:nvGrpSpPr>
          <p:grpSpPr>
            <a:xfrm>
              <a:off x="1293095" y="3450923"/>
              <a:ext cx="311944" cy="1298972"/>
              <a:chOff x="2732088" y="1325563"/>
              <a:chExt cx="415925" cy="1731963"/>
            </a:xfrm>
          </p:grpSpPr>
          <p:sp>
            <p:nvSpPr>
              <p:cNvPr id="357" name="Freeform 27">
                <a:extLst>
                  <a:ext uri="{FF2B5EF4-FFF2-40B4-BE49-F238E27FC236}">
                    <a16:creationId xmlns:a16="http://schemas.microsoft.com/office/drawing/2014/main" id="{091023AF-297F-8647-8465-5D20AC887833}"/>
                  </a:ext>
                </a:extLst>
              </p:cNvPr>
              <p:cNvSpPr>
                <a:spLocks/>
              </p:cNvSpPr>
              <p:nvPr/>
            </p:nvSpPr>
            <p:spPr bwMode="auto">
              <a:xfrm>
                <a:off x="2732088" y="1325563"/>
                <a:ext cx="415925" cy="1731963"/>
              </a:xfrm>
              <a:custGeom>
                <a:avLst/>
                <a:gdLst>
                  <a:gd name="T0" fmla="*/ 262 w 262"/>
                  <a:gd name="T1" fmla="*/ 0 h 1091"/>
                  <a:gd name="T2" fmla="*/ 0 w 262"/>
                  <a:gd name="T3" fmla="*/ 221 h 1091"/>
                  <a:gd name="T4" fmla="*/ 0 w 262"/>
                  <a:gd name="T5" fmla="*/ 1091 h 1091"/>
                  <a:gd name="T6" fmla="*/ 262 w 262"/>
                  <a:gd name="T7" fmla="*/ 1091 h 1091"/>
                  <a:gd name="T8" fmla="*/ 262 w 262"/>
                  <a:gd name="T9" fmla="*/ 0 h 1091"/>
                </a:gdLst>
                <a:ahLst/>
                <a:cxnLst>
                  <a:cxn ang="0">
                    <a:pos x="T0" y="T1"/>
                  </a:cxn>
                  <a:cxn ang="0">
                    <a:pos x="T2" y="T3"/>
                  </a:cxn>
                  <a:cxn ang="0">
                    <a:pos x="T4" y="T5"/>
                  </a:cxn>
                  <a:cxn ang="0">
                    <a:pos x="T6" y="T7"/>
                  </a:cxn>
                  <a:cxn ang="0">
                    <a:pos x="T8" y="T9"/>
                  </a:cxn>
                </a:cxnLst>
                <a:rect l="0" t="0" r="r" b="b"/>
                <a:pathLst>
                  <a:path w="262" h="1091">
                    <a:moveTo>
                      <a:pt x="262" y="0"/>
                    </a:moveTo>
                    <a:lnTo>
                      <a:pt x="0" y="221"/>
                    </a:lnTo>
                    <a:lnTo>
                      <a:pt x="0" y="1091"/>
                    </a:lnTo>
                    <a:lnTo>
                      <a:pt x="262" y="1091"/>
                    </a:lnTo>
                    <a:lnTo>
                      <a:pt x="262"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58" name="Oval 28">
                <a:extLst>
                  <a:ext uri="{FF2B5EF4-FFF2-40B4-BE49-F238E27FC236}">
                    <a16:creationId xmlns:a16="http://schemas.microsoft.com/office/drawing/2014/main" id="{A1E27F8C-F0E2-EF4F-A8DA-6A7FAC9E0E0D}"/>
                  </a:ext>
                </a:extLst>
              </p:cNvPr>
              <p:cNvSpPr>
                <a:spLocks noChangeArrowheads="1"/>
              </p:cNvSpPr>
              <p:nvPr/>
            </p:nvSpPr>
            <p:spPr bwMode="auto">
              <a:xfrm>
                <a:off x="2778125" y="1743075"/>
                <a:ext cx="136525" cy="138113"/>
              </a:xfrm>
              <a:prstGeom prst="ellipse">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59" name="Oval 29">
                <a:extLst>
                  <a:ext uri="{FF2B5EF4-FFF2-40B4-BE49-F238E27FC236}">
                    <a16:creationId xmlns:a16="http://schemas.microsoft.com/office/drawing/2014/main" id="{8AB5C8CF-2570-6545-ADAA-E8F684CFB475}"/>
                  </a:ext>
                </a:extLst>
              </p:cNvPr>
              <p:cNvSpPr>
                <a:spLocks noChangeArrowheads="1"/>
              </p:cNvSpPr>
              <p:nvPr/>
            </p:nvSpPr>
            <p:spPr bwMode="auto">
              <a:xfrm>
                <a:off x="2965450" y="1743075"/>
                <a:ext cx="138113" cy="138113"/>
              </a:xfrm>
              <a:prstGeom prst="ellipse">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60" name="Oval 30">
                <a:extLst>
                  <a:ext uri="{FF2B5EF4-FFF2-40B4-BE49-F238E27FC236}">
                    <a16:creationId xmlns:a16="http://schemas.microsoft.com/office/drawing/2014/main" id="{AF1DE21C-D70E-884C-AA82-2A084715B61D}"/>
                  </a:ext>
                </a:extLst>
              </p:cNvPr>
              <p:cNvSpPr>
                <a:spLocks noChangeArrowheads="1"/>
              </p:cNvSpPr>
              <p:nvPr/>
            </p:nvSpPr>
            <p:spPr bwMode="auto">
              <a:xfrm>
                <a:off x="2778125" y="1935163"/>
                <a:ext cx="136525" cy="136525"/>
              </a:xfrm>
              <a:prstGeom prst="ellipse">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61" name="Oval 31">
                <a:extLst>
                  <a:ext uri="{FF2B5EF4-FFF2-40B4-BE49-F238E27FC236}">
                    <a16:creationId xmlns:a16="http://schemas.microsoft.com/office/drawing/2014/main" id="{6F291269-152A-554E-96D7-A1D6B089133A}"/>
                  </a:ext>
                </a:extLst>
              </p:cNvPr>
              <p:cNvSpPr>
                <a:spLocks noChangeArrowheads="1"/>
              </p:cNvSpPr>
              <p:nvPr/>
            </p:nvSpPr>
            <p:spPr bwMode="auto">
              <a:xfrm>
                <a:off x="2965450" y="1935163"/>
                <a:ext cx="138113" cy="136525"/>
              </a:xfrm>
              <a:prstGeom prst="ellipse">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62" name="Oval 32">
                <a:extLst>
                  <a:ext uri="{FF2B5EF4-FFF2-40B4-BE49-F238E27FC236}">
                    <a16:creationId xmlns:a16="http://schemas.microsoft.com/office/drawing/2014/main" id="{D88480C0-1C3A-F542-9A6B-55EDC3928D42}"/>
                  </a:ext>
                </a:extLst>
              </p:cNvPr>
              <p:cNvSpPr>
                <a:spLocks noChangeArrowheads="1"/>
              </p:cNvSpPr>
              <p:nvPr/>
            </p:nvSpPr>
            <p:spPr bwMode="auto">
              <a:xfrm>
                <a:off x="2778125" y="2127250"/>
                <a:ext cx="136525" cy="136525"/>
              </a:xfrm>
              <a:prstGeom prst="ellipse">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63" name="Oval 33">
                <a:extLst>
                  <a:ext uri="{FF2B5EF4-FFF2-40B4-BE49-F238E27FC236}">
                    <a16:creationId xmlns:a16="http://schemas.microsoft.com/office/drawing/2014/main" id="{697FFCFA-A4AE-404C-97A2-2DB3E9F647C3}"/>
                  </a:ext>
                </a:extLst>
              </p:cNvPr>
              <p:cNvSpPr>
                <a:spLocks noChangeArrowheads="1"/>
              </p:cNvSpPr>
              <p:nvPr/>
            </p:nvSpPr>
            <p:spPr bwMode="auto">
              <a:xfrm>
                <a:off x="2965450" y="2127250"/>
                <a:ext cx="138113" cy="136525"/>
              </a:xfrm>
              <a:prstGeom prst="ellipse">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64" name="Oval 34">
                <a:extLst>
                  <a:ext uri="{FF2B5EF4-FFF2-40B4-BE49-F238E27FC236}">
                    <a16:creationId xmlns:a16="http://schemas.microsoft.com/office/drawing/2014/main" id="{BA447B24-4FA3-844D-8B2D-5E50A20EBB6F}"/>
                  </a:ext>
                </a:extLst>
              </p:cNvPr>
              <p:cNvSpPr>
                <a:spLocks noChangeArrowheads="1"/>
              </p:cNvSpPr>
              <p:nvPr/>
            </p:nvSpPr>
            <p:spPr bwMode="auto">
              <a:xfrm>
                <a:off x="2778125" y="2316163"/>
                <a:ext cx="136525" cy="138113"/>
              </a:xfrm>
              <a:prstGeom prst="ellipse">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65" name="Oval 35">
                <a:extLst>
                  <a:ext uri="{FF2B5EF4-FFF2-40B4-BE49-F238E27FC236}">
                    <a16:creationId xmlns:a16="http://schemas.microsoft.com/office/drawing/2014/main" id="{C9E0CF3F-353E-DF46-835B-22257F94B6DF}"/>
                  </a:ext>
                </a:extLst>
              </p:cNvPr>
              <p:cNvSpPr>
                <a:spLocks noChangeArrowheads="1"/>
              </p:cNvSpPr>
              <p:nvPr/>
            </p:nvSpPr>
            <p:spPr bwMode="auto">
              <a:xfrm>
                <a:off x="2965450" y="2316163"/>
                <a:ext cx="138113" cy="138113"/>
              </a:xfrm>
              <a:prstGeom prst="ellipse">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grpSp>
          <p:nvGrpSpPr>
            <p:cNvPr id="138" name="Group 137">
              <a:extLst>
                <a:ext uri="{FF2B5EF4-FFF2-40B4-BE49-F238E27FC236}">
                  <a16:creationId xmlns:a16="http://schemas.microsoft.com/office/drawing/2014/main" id="{2CDB68C8-8CBF-1D4C-8749-531359E75A62}"/>
                </a:ext>
              </a:extLst>
            </p:cNvPr>
            <p:cNvGrpSpPr/>
            <p:nvPr/>
          </p:nvGrpSpPr>
          <p:grpSpPr>
            <a:xfrm>
              <a:off x="1768072" y="2799650"/>
              <a:ext cx="423863" cy="1950244"/>
              <a:chOff x="1465263" y="277811"/>
              <a:chExt cx="565150" cy="2600324"/>
            </a:xfrm>
          </p:grpSpPr>
          <p:sp>
            <p:nvSpPr>
              <p:cNvPr id="340" name="Rectangle 36">
                <a:extLst>
                  <a:ext uri="{FF2B5EF4-FFF2-40B4-BE49-F238E27FC236}">
                    <a16:creationId xmlns:a16="http://schemas.microsoft.com/office/drawing/2014/main" id="{A1246586-F8F6-D54A-9315-A644387D62E2}"/>
                  </a:ext>
                </a:extLst>
              </p:cNvPr>
              <p:cNvSpPr>
                <a:spLocks noChangeArrowheads="1"/>
              </p:cNvSpPr>
              <p:nvPr/>
            </p:nvSpPr>
            <p:spPr bwMode="auto">
              <a:xfrm>
                <a:off x="1465263" y="277811"/>
                <a:ext cx="565150" cy="2600324"/>
              </a:xfrm>
              <a:prstGeom prst="rect">
                <a:avLst/>
              </a:prstGeom>
              <a:solidFill>
                <a:schemeClr val="accent3"/>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nvGrpSpPr>
              <p:cNvPr id="341" name="Group 340">
                <a:extLst>
                  <a:ext uri="{FF2B5EF4-FFF2-40B4-BE49-F238E27FC236}">
                    <a16:creationId xmlns:a16="http://schemas.microsoft.com/office/drawing/2014/main" id="{DC44BF84-0371-C04C-A7EC-46981F15FC14}"/>
                  </a:ext>
                </a:extLst>
              </p:cNvPr>
              <p:cNvGrpSpPr/>
              <p:nvPr/>
            </p:nvGrpSpPr>
            <p:grpSpPr>
              <a:xfrm>
                <a:off x="1522413" y="350837"/>
                <a:ext cx="452438" cy="2170114"/>
                <a:chOff x="1522413" y="350838"/>
                <a:chExt cx="452438" cy="1420812"/>
              </a:xfrm>
              <a:solidFill>
                <a:schemeClr val="accent3">
                  <a:lumMod val="60000"/>
                  <a:lumOff val="40000"/>
                </a:schemeClr>
              </a:solidFill>
            </p:grpSpPr>
            <p:sp>
              <p:nvSpPr>
                <p:cNvPr id="342" name="Rectangle 37">
                  <a:extLst>
                    <a:ext uri="{FF2B5EF4-FFF2-40B4-BE49-F238E27FC236}">
                      <a16:creationId xmlns:a16="http://schemas.microsoft.com/office/drawing/2014/main" id="{3D443ACF-2333-0047-8445-96B07898AAF8}"/>
                    </a:ext>
                  </a:extLst>
                </p:cNvPr>
                <p:cNvSpPr>
                  <a:spLocks noChangeArrowheads="1"/>
                </p:cNvSpPr>
                <p:nvPr/>
              </p:nvSpPr>
              <p:spPr bwMode="auto">
                <a:xfrm>
                  <a:off x="1522413" y="350838"/>
                  <a:ext cx="452438"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43" name="Rectangle 38">
                  <a:extLst>
                    <a:ext uri="{FF2B5EF4-FFF2-40B4-BE49-F238E27FC236}">
                      <a16:creationId xmlns:a16="http://schemas.microsoft.com/office/drawing/2014/main" id="{2CFD1D24-05E2-4D4F-A5FA-169936432167}"/>
                    </a:ext>
                  </a:extLst>
                </p:cNvPr>
                <p:cNvSpPr>
                  <a:spLocks noChangeArrowheads="1"/>
                </p:cNvSpPr>
                <p:nvPr/>
              </p:nvSpPr>
              <p:spPr bwMode="auto">
                <a:xfrm>
                  <a:off x="1522413" y="449263"/>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44" name="Rectangle 39">
                  <a:extLst>
                    <a:ext uri="{FF2B5EF4-FFF2-40B4-BE49-F238E27FC236}">
                      <a16:creationId xmlns:a16="http://schemas.microsoft.com/office/drawing/2014/main" id="{71529FC3-6F25-EB49-8CF2-F9E01739221E}"/>
                    </a:ext>
                  </a:extLst>
                </p:cNvPr>
                <p:cNvSpPr>
                  <a:spLocks noChangeArrowheads="1"/>
                </p:cNvSpPr>
                <p:nvPr/>
              </p:nvSpPr>
              <p:spPr bwMode="auto">
                <a:xfrm>
                  <a:off x="1522413" y="549275"/>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45" name="Rectangle 40">
                  <a:extLst>
                    <a:ext uri="{FF2B5EF4-FFF2-40B4-BE49-F238E27FC236}">
                      <a16:creationId xmlns:a16="http://schemas.microsoft.com/office/drawing/2014/main" id="{61E64197-FA62-1C44-A6F9-66F945066CB8}"/>
                    </a:ext>
                  </a:extLst>
                </p:cNvPr>
                <p:cNvSpPr>
                  <a:spLocks noChangeArrowheads="1"/>
                </p:cNvSpPr>
                <p:nvPr/>
              </p:nvSpPr>
              <p:spPr bwMode="auto">
                <a:xfrm>
                  <a:off x="1522413" y="649288"/>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46" name="Rectangle 41">
                  <a:extLst>
                    <a:ext uri="{FF2B5EF4-FFF2-40B4-BE49-F238E27FC236}">
                      <a16:creationId xmlns:a16="http://schemas.microsoft.com/office/drawing/2014/main" id="{D5970FD7-6E24-E245-8971-40E1591A35CE}"/>
                    </a:ext>
                  </a:extLst>
                </p:cNvPr>
                <p:cNvSpPr>
                  <a:spLocks noChangeArrowheads="1"/>
                </p:cNvSpPr>
                <p:nvPr/>
              </p:nvSpPr>
              <p:spPr bwMode="auto">
                <a:xfrm>
                  <a:off x="1522413" y="747713"/>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47" name="Rectangle 42">
                  <a:extLst>
                    <a:ext uri="{FF2B5EF4-FFF2-40B4-BE49-F238E27FC236}">
                      <a16:creationId xmlns:a16="http://schemas.microsoft.com/office/drawing/2014/main" id="{3A74A22E-6DA4-584C-A649-B62ECD5A2D19}"/>
                    </a:ext>
                  </a:extLst>
                </p:cNvPr>
                <p:cNvSpPr>
                  <a:spLocks noChangeArrowheads="1"/>
                </p:cNvSpPr>
                <p:nvPr/>
              </p:nvSpPr>
              <p:spPr bwMode="auto">
                <a:xfrm>
                  <a:off x="1522413" y="846138"/>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48" name="Rectangle 43">
                  <a:extLst>
                    <a:ext uri="{FF2B5EF4-FFF2-40B4-BE49-F238E27FC236}">
                      <a16:creationId xmlns:a16="http://schemas.microsoft.com/office/drawing/2014/main" id="{3BCA8AA3-0469-554A-89D6-FC2CE18003DC}"/>
                    </a:ext>
                  </a:extLst>
                </p:cNvPr>
                <p:cNvSpPr>
                  <a:spLocks noChangeArrowheads="1"/>
                </p:cNvSpPr>
                <p:nvPr/>
              </p:nvSpPr>
              <p:spPr bwMode="auto">
                <a:xfrm>
                  <a:off x="1522413" y="947738"/>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49" name="Rectangle 44">
                  <a:extLst>
                    <a:ext uri="{FF2B5EF4-FFF2-40B4-BE49-F238E27FC236}">
                      <a16:creationId xmlns:a16="http://schemas.microsoft.com/office/drawing/2014/main" id="{62964008-26F4-004A-B34D-1E9AA03A6B48}"/>
                    </a:ext>
                  </a:extLst>
                </p:cNvPr>
                <p:cNvSpPr>
                  <a:spLocks noChangeArrowheads="1"/>
                </p:cNvSpPr>
                <p:nvPr/>
              </p:nvSpPr>
              <p:spPr bwMode="auto">
                <a:xfrm>
                  <a:off x="1522413" y="1046163"/>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50" name="Rectangle 45">
                  <a:extLst>
                    <a:ext uri="{FF2B5EF4-FFF2-40B4-BE49-F238E27FC236}">
                      <a16:creationId xmlns:a16="http://schemas.microsoft.com/office/drawing/2014/main" id="{3FE9D0B0-4886-B145-B627-4B8989385903}"/>
                    </a:ext>
                  </a:extLst>
                </p:cNvPr>
                <p:cNvSpPr>
                  <a:spLocks noChangeArrowheads="1"/>
                </p:cNvSpPr>
                <p:nvPr/>
              </p:nvSpPr>
              <p:spPr bwMode="auto">
                <a:xfrm>
                  <a:off x="1522413" y="1146175"/>
                  <a:ext cx="452438"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51" name="Rectangle 46">
                  <a:extLst>
                    <a:ext uri="{FF2B5EF4-FFF2-40B4-BE49-F238E27FC236}">
                      <a16:creationId xmlns:a16="http://schemas.microsoft.com/office/drawing/2014/main" id="{C086101F-0845-0049-B50D-3094CFA9A3AD}"/>
                    </a:ext>
                  </a:extLst>
                </p:cNvPr>
                <p:cNvSpPr>
                  <a:spLocks noChangeArrowheads="1"/>
                </p:cNvSpPr>
                <p:nvPr/>
              </p:nvSpPr>
              <p:spPr bwMode="auto">
                <a:xfrm>
                  <a:off x="1522413" y="1244600"/>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52" name="Rectangle 47">
                  <a:extLst>
                    <a:ext uri="{FF2B5EF4-FFF2-40B4-BE49-F238E27FC236}">
                      <a16:creationId xmlns:a16="http://schemas.microsoft.com/office/drawing/2014/main" id="{824890FF-9373-4247-B431-AAD31FC6D37D}"/>
                    </a:ext>
                  </a:extLst>
                </p:cNvPr>
                <p:cNvSpPr>
                  <a:spLocks noChangeArrowheads="1"/>
                </p:cNvSpPr>
                <p:nvPr/>
              </p:nvSpPr>
              <p:spPr bwMode="auto">
                <a:xfrm>
                  <a:off x="1522413" y="1346200"/>
                  <a:ext cx="452438"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53" name="Rectangle 48">
                  <a:extLst>
                    <a:ext uri="{FF2B5EF4-FFF2-40B4-BE49-F238E27FC236}">
                      <a16:creationId xmlns:a16="http://schemas.microsoft.com/office/drawing/2014/main" id="{597E20CB-4FDD-844A-BD27-CAF35BE920D4}"/>
                    </a:ext>
                  </a:extLst>
                </p:cNvPr>
                <p:cNvSpPr>
                  <a:spLocks noChangeArrowheads="1"/>
                </p:cNvSpPr>
                <p:nvPr/>
              </p:nvSpPr>
              <p:spPr bwMode="auto">
                <a:xfrm>
                  <a:off x="1522413" y="1444625"/>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54" name="Rectangle 49">
                  <a:extLst>
                    <a:ext uri="{FF2B5EF4-FFF2-40B4-BE49-F238E27FC236}">
                      <a16:creationId xmlns:a16="http://schemas.microsoft.com/office/drawing/2014/main" id="{CCCD5782-0FAB-5640-999A-5FAC7187D819}"/>
                    </a:ext>
                  </a:extLst>
                </p:cNvPr>
                <p:cNvSpPr>
                  <a:spLocks noChangeArrowheads="1"/>
                </p:cNvSpPr>
                <p:nvPr/>
              </p:nvSpPr>
              <p:spPr bwMode="auto">
                <a:xfrm>
                  <a:off x="1522413" y="1543050"/>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55" name="Rectangle 50">
                  <a:extLst>
                    <a:ext uri="{FF2B5EF4-FFF2-40B4-BE49-F238E27FC236}">
                      <a16:creationId xmlns:a16="http://schemas.microsoft.com/office/drawing/2014/main" id="{DECDDA85-C80B-994A-AB97-98A3FD09AE1A}"/>
                    </a:ext>
                  </a:extLst>
                </p:cNvPr>
                <p:cNvSpPr>
                  <a:spLocks noChangeArrowheads="1"/>
                </p:cNvSpPr>
                <p:nvPr/>
              </p:nvSpPr>
              <p:spPr bwMode="auto">
                <a:xfrm>
                  <a:off x="1522413" y="1644650"/>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56" name="Rectangle 51">
                  <a:extLst>
                    <a:ext uri="{FF2B5EF4-FFF2-40B4-BE49-F238E27FC236}">
                      <a16:creationId xmlns:a16="http://schemas.microsoft.com/office/drawing/2014/main" id="{B9BFEB51-9F3B-FE4D-BE5F-90FED3E42C6A}"/>
                    </a:ext>
                  </a:extLst>
                </p:cNvPr>
                <p:cNvSpPr>
                  <a:spLocks noChangeArrowheads="1"/>
                </p:cNvSpPr>
                <p:nvPr/>
              </p:nvSpPr>
              <p:spPr bwMode="auto">
                <a:xfrm>
                  <a:off x="1522413" y="1743075"/>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grpSp>
        <p:grpSp>
          <p:nvGrpSpPr>
            <p:cNvPr id="139" name="Group 138">
              <a:extLst>
                <a:ext uri="{FF2B5EF4-FFF2-40B4-BE49-F238E27FC236}">
                  <a16:creationId xmlns:a16="http://schemas.microsoft.com/office/drawing/2014/main" id="{D71B4044-E991-9E43-8B2F-772C1F94ED7C}"/>
                </a:ext>
              </a:extLst>
            </p:cNvPr>
            <p:cNvGrpSpPr/>
            <p:nvPr/>
          </p:nvGrpSpPr>
          <p:grpSpPr>
            <a:xfrm>
              <a:off x="3330712" y="3241373"/>
              <a:ext cx="426244" cy="1508522"/>
              <a:chOff x="1836738" y="2649538"/>
              <a:chExt cx="568325" cy="2011363"/>
            </a:xfrm>
          </p:grpSpPr>
          <p:sp>
            <p:nvSpPr>
              <p:cNvPr id="305" name="Freeform 52">
                <a:extLst>
                  <a:ext uri="{FF2B5EF4-FFF2-40B4-BE49-F238E27FC236}">
                    <a16:creationId xmlns:a16="http://schemas.microsoft.com/office/drawing/2014/main" id="{08DF23BA-F5A5-8F45-8D53-72AC6E1C2C58}"/>
                  </a:ext>
                </a:extLst>
              </p:cNvPr>
              <p:cNvSpPr>
                <a:spLocks/>
              </p:cNvSpPr>
              <p:nvPr/>
            </p:nvSpPr>
            <p:spPr bwMode="auto">
              <a:xfrm>
                <a:off x="1836738" y="2649538"/>
                <a:ext cx="568325" cy="2011363"/>
              </a:xfrm>
              <a:custGeom>
                <a:avLst/>
                <a:gdLst>
                  <a:gd name="T0" fmla="*/ 277 w 358"/>
                  <a:gd name="T1" fmla="*/ 154 h 1267"/>
                  <a:gd name="T2" fmla="*/ 277 w 358"/>
                  <a:gd name="T3" fmla="*/ 88 h 1267"/>
                  <a:gd name="T4" fmla="*/ 178 w 358"/>
                  <a:gd name="T5" fmla="*/ 0 h 1267"/>
                  <a:gd name="T6" fmla="*/ 80 w 358"/>
                  <a:gd name="T7" fmla="*/ 88 h 1267"/>
                  <a:gd name="T8" fmla="*/ 80 w 358"/>
                  <a:gd name="T9" fmla="*/ 154 h 1267"/>
                  <a:gd name="T10" fmla="*/ 0 w 358"/>
                  <a:gd name="T11" fmla="*/ 154 h 1267"/>
                  <a:gd name="T12" fmla="*/ 0 w 358"/>
                  <a:gd name="T13" fmla="*/ 1267 h 1267"/>
                  <a:gd name="T14" fmla="*/ 358 w 358"/>
                  <a:gd name="T15" fmla="*/ 1267 h 1267"/>
                  <a:gd name="T16" fmla="*/ 358 w 358"/>
                  <a:gd name="T17" fmla="*/ 154 h 1267"/>
                  <a:gd name="T18" fmla="*/ 277 w 358"/>
                  <a:gd name="T19" fmla="*/ 154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8" h="1267">
                    <a:moveTo>
                      <a:pt x="277" y="154"/>
                    </a:moveTo>
                    <a:lnTo>
                      <a:pt x="277" y="88"/>
                    </a:lnTo>
                    <a:lnTo>
                      <a:pt x="178" y="0"/>
                    </a:lnTo>
                    <a:lnTo>
                      <a:pt x="80" y="88"/>
                    </a:lnTo>
                    <a:lnTo>
                      <a:pt x="80" y="154"/>
                    </a:lnTo>
                    <a:lnTo>
                      <a:pt x="0" y="154"/>
                    </a:lnTo>
                    <a:lnTo>
                      <a:pt x="0" y="1267"/>
                    </a:lnTo>
                    <a:lnTo>
                      <a:pt x="358" y="1267"/>
                    </a:lnTo>
                    <a:lnTo>
                      <a:pt x="358" y="154"/>
                    </a:lnTo>
                    <a:lnTo>
                      <a:pt x="277" y="154"/>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06" name="Rectangle 53">
                <a:extLst>
                  <a:ext uri="{FF2B5EF4-FFF2-40B4-BE49-F238E27FC236}">
                    <a16:creationId xmlns:a16="http://schemas.microsoft.com/office/drawing/2014/main" id="{5FF02B87-C0E5-DF48-90CB-0DE9CC569565}"/>
                  </a:ext>
                </a:extLst>
              </p:cNvPr>
              <p:cNvSpPr>
                <a:spLocks noChangeArrowheads="1"/>
              </p:cNvSpPr>
              <p:nvPr/>
            </p:nvSpPr>
            <p:spPr bwMode="auto">
              <a:xfrm>
                <a:off x="2038350" y="2792413"/>
                <a:ext cx="57150" cy="131763"/>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07" name="Rectangle 54">
                <a:extLst>
                  <a:ext uri="{FF2B5EF4-FFF2-40B4-BE49-F238E27FC236}">
                    <a16:creationId xmlns:a16="http://schemas.microsoft.com/office/drawing/2014/main" id="{C831E8A1-EC57-0D4E-8687-85B1EA639E0E}"/>
                  </a:ext>
                </a:extLst>
              </p:cNvPr>
              <p:cNvSpPr>
                <a:spLocks noChangeArrowheads="1"/>
              </p:cNvSpPr>
              <p:nvPr/>
            </p:nvSpPr>
            <p:spPr bwMode="auto">
              <a:xfrm>
                <a:off x="2146300" y="2792413"/>
                <a:ext cx="55563" cy="131763"/>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08" name="Rectangle 55">
                <a:extLst>
                  <a:ext uri="{FF2B5EF4-FFF2-40B4-BE49-F238E27FC236}">
                    <a16:creationId xmlns:a16="http://schemas.microsoft.com/office/drawing/2014/main" id="{8880B9AF-F697-FA4C-93D1-2A05A1841CB1}"/>
                  </a:ext>
                </a:extLst>
              </p:cNvPr>
              <p:cNvSpPr>
                <a:spLocks noChangeArrowheads="1"/>
              </p:cNvSpPr>
              <p:nvPr/>
            </p:nvSpPr>
            <p:spPr bwMode="auto">
              <a:xfrm>
                <a:off x="1933575" y="3006725"/>
                <a:ext cx="57150" cy="131763"/>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09" name="Rectangle 56">
                <a:extLst>
                  <a:ext uri="{FF2B5EF4-FFF2-40B4-BE49-F238E27FC236}">
                    <a16:creationId xmlns:a16="http://schemas.microsoft.com/office/drawing/2014/main" id="{1001B0E5-9F3C-1643-8FA3-27DD2AA174D1}"/>
                  </a:ext>
                </a:extLst>
              </p:cNvPr>
              <p:cNvSpPr>
                <a:spLocks noChangeArrowheads="1"/>
              </p:cNvSpPr>
              <p:nvPr/>
            </p:nvSpPr>
            <p:spPr bwMode="auto">
              <a:xfrm>
                <a:off x="2041525" y="3006725"/>
                <a:ext cx="55563" cy="131763"/>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10" name="Rectangle 57">
                <a:extLst>
                  <a:ext uri="{FF2B5EF4-FFF2-40B4-BE49-F238E27FC236}">
                    <a16:creationId xmlns:a16="http://schemas.microsoft.com/office/drawing/2014/main" id="{1C1860B0-D228-FE4C-AD5E-A30DCE785972}"/>
                  </a:ext>
                </a:extLst>
              </p:cNvPr>
              <p:cNvSpPr>
                <a:spLocks noChangeArrowheads="1"/>
              </p:cNvSpPr>
              <p:nvPr/>
            </p:nvSpPr>
            <p:spPr bwMode="auto">
              <a:xfrm>
                <a:off x="2144713" y="3006725"/>
                <a:ext cx="55563" cy="131763"/>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11" name="Rectangle 58">
                <a:extLst>
                  <a:ext uri="{FF2B5EF4-FFF2-40B4-BE49-F238E27FC236}">
                    <a16:creationId xmlns:a16="http://schemas.microsoft.com/office/drawing/2014/main" id="{BDF52F0F-214B-8E48-A088-DD910830FACF}"/>
                  </a:ext>
                </a:extLst>
              </p:cNvPr>
              <p:cNvSpPr>
                <a:spLocks noChangeArrowheads="1"/>
              </p:cNvSpPr>
              <p:nvPr/>
            </p:nvSpPr>
            <p:spPr bwMode="auto">
              <a:xfrm>
                <a:off x="2251075" y="3006725"/>
                <a:ext cx="57150" cy="131763"/>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12" name="Rectangle 59">
                <a:extLst>
                  <a:ext uri="{FF2B5EF4-FFF2-40B4-BE49-F238E27FC236}">
                    <a16:creationId xmlns:a16="http://schemas.microsoft.com/office/drawing/2014/main" id="{67962F0A-716F-064A-89AD-43B034AC97E9}"/>
                  </a:ext>
                </a:extLst>
              </p:cNvPr>
              <p:cNvSpPr>
                <a:spLocks noChangeArrowheads="1"/>
              </p:cNvSpPr>
              <p:nvPr/>
            </p:nvSpPr>
            <p:spPr bwMode="auto">
              <a:xfrm>
                <a:off x="1933575" y="3189288"/>
                <a:ext cx="57150" cy="133350"/>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13" name="Rectangle 60">
                <a:extLst>
                  <a:ext uri="{FF2B5EF4-FFF2-40B4-BE49-F238E27FC236}">
                    <a16:creationId xmlns:a16="http://schemas.microsoft.com/office/drawing/2014/main" id="{496E141B-7DE5-C843-ABA1-92C5CB88D5B7}"/>
                  </a:ext>
                </a:extLst>
              </p:cNvPr>
              <p:cNvSpPr>
                <a:spLocks noChangeArrowheads="1"/>
              </p:cNvSpPr>
              <p:nvPr/>
            </p:nvSpPr>
            <p:spPr bwMode="auto">
              <a:xfrm>
                <a:off x="2041525" y="3189288"/>
                <a:ext cx="55563" cy="133350"/>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14" name="Rectangle 61">
                <a:extLst>
                  <a:ext uri="{FF2B5EF4-FFF2-40B4-BE49-F238E27FC236}">
                    <a16:creationId xmlns:a16="http://schemas.microsoft.com/office/drawing/2014/main" id="{7BC18372-0CD4-2F40-BC29-59EC2B91E01A}"/>
                  </a:ext>
                </a:extLst>
              </p:cNvPr>
              <p:cNvSpPr>
                <a:spLocks noChangeArrowheads="1"/>
              </p:cNvSpPr>
              <p:nvPr/>
            </p:nvSpPr>
            <p:spPr bwMode="auto">
              <a:xfrm>
                <a:off x="2144713" y="3189288"/>
                <a:ext cx="55563" cy="133350"/>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15" name="Rectangle 62">
                <a:extLst>
                  <a:ext uri="{FF2B5EF4-FFF2-40B4-BE49-F238E27FC236}">
                    <a16:creationId xmlns:a16="http://schemas.microsoft.com/office/drawing/2014/main" id="{353B3708-4B49-594A-8465-54002C7228B6}"/>
                  </a:ext>
                </a:extLst>
              </p:cNvPr>
              <p:cNvSpPr>
                <a:spLocks noChangeArrowheads="1"/>
              </p:cNvSpPr>
              <p:nvPr/>
            </p:nvSpPr>
            <p:spPr bwMode="auto">
              <a:xfrm>
                <a:off x="2251075" y="3189288"/>
                <a:ext cx="57150" cy="133350"/>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16" name="Rectangle 63">
                <a:extLst>
                  <a:ext uri="{FF2B5EF4-FFF2-40B4-BE49-F238E27FC236}">
                    <a16:creationId xmlns:a16="http://schemas.microsoft.com/office/drawing/2014/main" id="{1EAE5AED-05DD-2348-AD4D-023D9781FE9D}"/>
                  </a:ext>
                </a:extLst>
              </p:cNvPr>
              <p:cNvSpPr>
                <a:spLocks noChangeArrowheads="1"/>
              </p:cNvSpPr>
              <p:nvPr/>
            </p:nvSpPr>
            <p:spPr bwMode="auto">
              <a:xfrm>
                <a:off x="1933575" y="3371850"/>
                <a:ext cx="57150" cy="131763"/>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17" name="Rectangle 64">
                <a:extLst>
                  <a:ext uri="{FF2B5EF4-FFF2-40B4-BE49-F238E27FC236}">
                    <a16:creationId xmlns:a16="http://schemas.microsoft.com/office/drawing/2014/main" id="{18A79713-F391-4E43-AA93-4B64B7661AAA}"/>
                  </a:ext>
                </a:extLst>
              </p:cNvPr>
              <p:cNvSpPr>
                <a:spLocks noChangeArrowheads="1"/>
              </p:cNvSpPr>
              <p:nvPr/>
            </p:nvSpPr>
            <p:spPr bwMode="auto">
              <a:xfrm>
                <a:off x="2041525" y="3371850"/>
                <a:ext cx="55563" cy="131763"/>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18" name="Rectangle 65">
                <a:extLst>
                  <a:ext uri="{FF2B5EF4-FFF2-40B4-BE49-F238E27FC236}">
                    <a16:creationId xmlns:a16="http://schemas.microsoft.com/office/drawing/2014/main" id="{5D3D62D9-5F5C-5E40-A4D3-D05468716F2B}"/>
                  </a:ext>
                </a:extLst>
              </p:cNvPr>
              <p:cNvSpPr>
                <a:spLocks noChangeArrowheads="1"/>
              </p:cNvSpPr>
              <p:nvPr/>
            </p:nvSpPr>
            <p:spPr bwMode="auto">
              <a:xfrm>
                <a:off x="2144713" y="3371850"/>
                <a:ext cx="55563" cy="131763"/>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19" name="Rectangle 66">
                <a:extLst>
                  <a:ext uri="{FF2B5EF4-FFF2-40B4-BE49-F238E27FC236}">
                    <a16:creationId xmlns:a16="http://schemas.microsoft.com/office/drawing/2014/main" id="{C15A7602-BCEC-3345-A9BD-34353DD0DB26}"/>
                  </a:ext>
                </a:extLst>
              </p:cNvPr>
              <p:cNvSpPr>
                <a:spLocks noChangeArrowheads="1"/>
              </p:cNvSpPr>
              <p:nvPr/>
            </p:nvSpPr>
            <p:spPr bwMode="auto">
              <a:xfrm>
                <a:off x="2251075" y="3371850"/>
                <a:ext cx="57150" cy="131763"/>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20" name="Rectangle 67">
                <a:extLst>
                  <a:ext uri="{FF2B5EF4-FFF2-40B4-BE49-F238E27FC236}">
                    <a16:creationId xmlns:a16="http://schemas.microsoft.com/office/drawing/2014/main" id="{5BB8722D-F867-AA4C-ABF1-A4359155BD96}"/>
                  </a:ext>
                </a:extLst>
              </p:cNvPr>
              <p:cNvSpPr>
                <a:spLocks noChangeArrowheads="1"/>
              </p:cNvSpPr>
              <p:nvPr/>
            </p:nvSpPr>
            <p:spPr bwMode="auto">
              <a:xfrm>
                <a:off x="1933575" y="3554413"/>
                <a:ext cx="57150" cy="133350"/>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21" name="Rectangle 68">
                <a:extLst>
                  <a:ext uri="{FF2B5EF4-FFF2-40B4-BE49-F238E27FC236}">
                    <a16:creationId xmlns:a16="http://schemas.microsoft.com/office/drawing/2014/main" id="{AFA144A1-2B2B-3746-B1A1-AE32B34ACFE2}"/>
                  </a:ext>
                </a:extLst>
              </p:cNvPr>
              <p:cNvSpPr>
                <a:spLocks noChangeArrowheads="1"/>
              </p:cNvSpPr>
              <p:nvPr/>
            </p:nvSpPr>
            <p:spPr bwMode="auto">
              <a:xfrm>
                <a:off x="2041525" y="3554413"/>
                <a:ext cx="55563" cy="133350"/>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22" name="Rectangle 69">
                <a:extLst>
                  <a:ext uri="{FF2B5EF4-FFF2-40B4-BE49-F238E27FC236}">
                    <a16:creationId xmlns:a16="http://schemas.microsoft.com/office/drawing/2014/main" id="{033670A1-1F17-C341-9252-5668B3D94461}"/>
                  </a:ext>
                </a:extLst>
              </p:cNvPr>
              <p:cNvSpPr>
                <a:spLocks noChangeArrowheads="1"/>
              </p:cNvSpPr>
              <p:nvPr/>
            </p:nvSpPr>
            <p:spPr bwMode="auto">
              <a:xfrm>
                <a:off x="2144713" y="3554413"/>
                <a:ext cx="55563" cy="133350"/>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23" name="Rectangle 70">
                <a:extLst>
                  <a:ext uri="{FF2B5EF4-FFF2-40B4-BE49-F238E27FC236}">
                    <a16:creationId xmlns:a16="http://schemas.microsoft.com/office/drawing/2014/main" id="{23DDE22A-D190-1748-B3FA-997325FE471D}"/>
                  </a:ext>
                </a:extLst>
              </p:cNvPr>
              <p:cNvSpPr>
                <a:spLocks noChangeArrowheads="1"/>
              </p:cNvSpPr>
              <p:nvPr/>
            </p:nvSpPr>
            <p:spPr bwMode="auto">
              <a:xfrm>
                <a:off x="2251075" y="3554413"/>
                <a:ext cx="57150" cy="133350"/>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24" name="Rectangle 71">
                <a:extLst>
                  <a:ext uri="{FF2B5EF4-FFF2-40B4-BE49-F238E27FC236}">
                    <a16:creationId xmlns:a16="http://schemas.microsoft.com/office/drawing/2014/main" id="{FCD44745-70B1-4746-ADB2-1BE546BD44F3}"/>
                  </a:ext>
                </a:extLst>
              </p:cNvPr>
              <p:cNvSpPr>
                <a:spLocks noChangeArrowheads="1"/>
              </p:cNvSpPr>
              <p:nvPr/>
            </p:nvSpPr>
            <p:spPr bwMode="auto">
              <a:xfrm>
                <a:off x="1933575" y="3735388"/>
                <a:ext cx="57150" cy="133350"/>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25" name="Rectangle 72">
                <a:extLst>
                  <a:ext uri="{FF2B5EF4-FFF2-40B4-BE49-F238E27FC236}">
                    <a16:creationId xmlns:a16="http://schemas.microsoft.com/office/drawing/2014/main" id="{17937333-85DE-8B46-804A-BC317EC6B9E3}"/>
                  </a:ext>
                </a:extLst>
              </p:cNvPr>
              <p:cNvSpPr>
                <a:spLocks noChangeArrowheads="1"/>
              </p:cNvSpPr>
              <p:nvPr/>
            </p:nvSpPr>
            <p:spPr bwMode="auto">
              <a:xfrm>
                <a:off x="2041525" y="3735388"/>
                <a:ext cx="55563" cy="133350"/>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26" name="Rectangle 73">
                <a:extLst>
                  <a:ext uri="{FF2B5EF4-FFF2-40B4-BE49-F238E27FC236}">
                    <a16:creationId xmlns:a16="http://schemas.microsoft.com/office/drawing/2014/main" id="{1C769BD4-EE83-1D47-9E9E-C68C90FB1674}"/>
                  </a:ext>
                </a:extLst>
              </p:cNvPr>
              <p:cNvSpPr>
                <a:spLocks noChangeArrowheads="1"/>
              </p:cNvSpPr>
              <p:nvPr/>
            </p:nvSpPr>
            <p:spPr bwMode="auto">
              <a:xfrm>
                <a:off x="2144713" y="3735388"/>
                <a:ext cx="55563" cy="133350"/>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27" name="Rectangle 74">
                <a:extLst>
                  <a:ext uri="{FF2B5EF4-FFF2-40B4-BE49-F238E27FC236}">
                    <a16:creationId xmlns:a16="http://schemas.microsoft.com/office/drawing/2014/main" id="{EEFD0859-9570-A544-ACF9-6662B01677D7}"/>
                  </a:ext>
                </a:extLst>
              </p:cNvPr>
              <p:cNvSpPr>
                <a:spLocks noChangeArrowheads="1"/>
              </p:cNvSpPr>
              <p:nvPr/>
            </p:nvSpPr>
            <p:spPr bwMode="auto">
              <a:xfrm>
                <a:off x="2251075" y="3735388"/>
                <a:ext cx="57150" cy="133350"/>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28" name="Rectangle 75">
                <a:extLst>
                  <a:ext uri="{FF2B5EF4-FFF2-40B4-BE49-F238E27FC236}">
                    <a16:creationId xmlns:a16="http://schemas.microsoft.com/office/drawing/2014/main" id="{0842659B-FE49-344B-AAA8-A88875489E88}"/>
                  </a:ext>
                </a:extLst>
              </p:cNvPr>
              <p:cNvSpPr>
                <a:spLocks noChangeArrowheads="1"/>
              </p:cNvSpPr>
              <p:nvPr/>
            </p:nvSpPr>
            <p:spPr bwMode="auto">
              <a:xfrm>
                <a:off x="1933575" y="3919538"/>
                <a:ext cx="57150" cy="133350"/>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29" name="Rectangle 76">
                <a:extLst>
                  <a:ext uri="{FF2B5EF4-FFF2-40B4-BE49-F238E27FC236}">
                    <a16:creationId xmlns:a16="http://schemas.microsoft.com/office/drawing/2014/main" id="{D3AA96C3-E03B-6D45-8F43-D7AF4C56421F}"/>
                  </a:ext>
                </a:extLst>
              </p:cNvPr>
              <p:cNvSpPr>
                <a:spLocks noChangeArrowheads="1"/>
              </p:cNvSpPr>
              <p:nvPr/>
            </p:nvSpPr>
            <p:spPr bwMode="auto">
              <a:xfrm>
                <a:off x="2041525" y="3919538"/>
                <a:ext cx="55563" cy="133350"/>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30" name="Rectangle 77">
                <a:extLst>
                  <a:ext uri="{FF2B5EF4-FFF2-40B4-BE49-F238E27FC236}">
                    <a16:creationId xmlns:a16="http://schemas.microsoft.com/office/drawing/2014/main" id="{0CED2903-C671-FE44-BBF2-CDF8E295ACCE}"/>
                  </a:ext>
                </a:extLst>
              </p:cNvPr>
              <p:cNvSpPr>
                <a:spLocks noChangeArrowheads="1"/>
              </p:cNvSpPr>
              <p:nvPr/>
            </p:nvSpPr>
            <p:spPr bwMode="auto">
              <a:xfrm>
                <a:off x="2144713" y="3919538"/>
                <a:ext cx="55563" cy="133350"/>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31" name="Rectangle 78">
                <a:extLst>
                  <a:ext uri="{FF2B5EF4-FFF2-40B4-BE49-F238E27FC236}">
                    <a16:creationId xmlns:a16="http://schemas.microsoft.com/office/drawing/2014/main" id="{7B06833B-9CB0-9746-ABD6-F9EBFD8BDEF1}"/>
                  </a:ext>
                </a:extLst>
              </p:cNvPr>
              <p:cNvSpPr>
                <a:spLocks noChangeArrowheads="1"/>
              </p:cNvSpPr>
              <p:nvPr/>
            </p:nvSpPr>
            <p:spPr bwMode="auto">
              <a:xfrm>
                <a:off x="2251075" y="3919538"/>
                <a:ext cx="57150" cy="133350"/>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32" name="Rectangle 79">
                <a:extLst>
                  <a:ext uri="{FF2B5EF4-FFF2-40B4-BE49-F238E27FC236}">
                    <a16:creationId xmlns:a16="http://schemas.microsoft.com/office/drawing/2014/main" id="{FD0A4A9C-06A4-A143-A148-426B062CA89B}"/>
                  </a:ext>
                </a:extLst>
              </p:cNvPr>
              <p:cNvSpPr>
                <a:spLocks noChangeArrowheads="1"/>
              </p:cNvSpPr>
              <p:nvPr/>
            </p:nvSpPr>
            <p:spPr bwMode="auto">
              <a:xfrm>
                <a:off x="1933575" y="4100513"/>
                <a:ext cx="57150" cy="133350"/>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33" name="Rectangle 80">
                <a:extLst>
                  <a:ext uri="{FF2B5EF4-FFF2-40B4-BE49-F238E27FC236}">
                    <a16:creationId xmlns:a16="http://schemas.microsoft.com/office/drawing/2014/main" id="{A07F56F3-7CA9-7F4C-82C3-55F7DD8503ED}"/>
                  </a:ext>
                </a:extLst>
              </p:cNvPr>
              <p:cNvSpPr>
                <a:spLocks noChangeArrowheads="1"/>
              </p:cNvSpPr>
              <p:nvPr/>
            </p:nvSpPr>
            <p:spPr bwMode="auto">
              <a:xfrm>
                <a:off x="2041525" y="4100513"/>
                <a:ext cx="55563" cy="133350"/>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34" name="Rectangle 81">
                <a:extLst>
                  <a:ext uri="{FF2B5EF4-FFF2-40B4-BE49-F238E27FC236}">
                    <a16:creationId xmlns:a16="http://schemas.microsoft.com/office/drawing/2014/main" id="{945E8BD1-B639-EB42-AC31-7BF7FD2BC5DA}"/>
                  </a:ext>
                </a:extLst>
              </p:cNvPr>
              <p:cNvSpPr>
                <a:spLocks noChangeArrowheads="1"/>
              </p:cNvSpPr>
              <p:nvPr/>
            </p:nvSpPr>
            <p:spPr bwMode="auto">
              <a:xfrm>
                <a:off x="2144713" y="4100513"/>
                <a:ext cx="55563" cy="133350"/>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35" name="Rectangle 82">
                <a:extLst>
                  <a:ext uri="{FF2B5EF4-FFF2-40B4-BE49-F238E27FC236}">
                    <a16:creationId xmlns:a16="http://schemas.microsoft.com/office/drawing/2014/main" id="{2C00A0D5-A45A-1A49-9370-AE923EC10B51}"/>
                  </a:ext>
                </a:extLst>
              </p:cNvPr>
              <p:cNvSpPr>
                <a:spLocks noChangeArrowheads="1"/>
              </p:cNvSpPr>
              <p:nvPr/>
            </p:nvSpPr>
            <p:spPr bwMode="auto">
              <a:xfrm>
                <a:off x="2251075" y="4100513"/>
                <a:ext cx="57150" cy="133350"/>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36" name="Rectangle 83">
                <a:extLst>
                  <a:ext uri="{FF2B5EF4-FFF2-40B4-BE49-F238E27FC236}">
                    <a16:creationId xmlns:a16="http://schemas.microsoft.com/office/drawing/2014/main" id="{56FA9190-FA58-9C42-AEED-0104010A132F}"/>
                  </a:ext>
                </a:extLst>
              </p:cNvPr>
              <p:cNvSpPr>
                <a:spLocks noChangeArrowheads="1"/>
              </p:cNvSpPr>
              <p:nvPr/>
            </p:nvSpPr>
            <p:spPr bwMode="auto">
              <a:xfrm>
                <a:off x="1933575" y="4284663"/>
                <a:ext cx="57150" cy="131763"/>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37" name="Rectangle 84">
                <a:extLst>
                  <a:ext uri="{FF2B5EF4-FFF2-40B4-BE49-F238E27FC236}">
                    <a16:creationId xmlns:a16="http://schemas.microsoft.com/office/drawing/2014/main" id="{648D894D-179A-194D-A55A-C09FF8EB42FF}"/>
                  </a:ext>
                </a:extLst>
              </p:cNvPr>
              <p:cNvSpPr>
                <a:spLocks noChangeArrowheads="1"/>
              </p:cNvSpPr>
              <p:nvPr/>
            </p:nvSpPr>
            <p:spPr bwMode="auto">
              <a:xfrm>
                <a:off x="2041525" y="4284663"/>
                <a:ext cx="55563" cy="131763"/>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38" name="Rectangle 85">
                <a:extLst>
                  <a:ext uri="{FF2B5EF4-FFF2-40B4-BE49-F238E27FC236}">
                    <a16:creationId xmlns:a16="http://schemas.microsoft.com/office/drawing/2014/main" id="{459D3F84-5F0A-904F-B1C8-0EE0F1245517}"/>
                  </a:ext>
                </a:extLst>
              </p:cNvPr>
              <p:cNvSpPr>
                <a:spLocks noChangeArrowheads="1"/>
              </p:cNvSpPr>
              <p:nvPr/>
            </p:nvSpPr>
            <p:spPr bwMode="auto">
              <a:xfrm>
                <a:off x="2144713" y="4284663"/>
                <a:ext cx="55563" cy="131763"/>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39" name="Rectangle 86">
                <a:extLst>
                  <a:ext uri="{FF2B5EF4-FFF2-40B4-BE49-F238E27FC236}">
                    <a16:creationId xmlns:a16="http://schemas.microsoft.com/office/drawing/2014/main" id="{CBA4CB47-407D-F141-B27E-EEB5471FF79B}"/>
                  </a:ext>
                </a:extLst>
              </p:cNvPr>
              <p:cNvSpPr>
                <a:spLocks noChangeArrowheads="1"/>
              </p:cNvSpPr>
              <p:nvPr/>
            </p:nvSpPr>
            <p:spPr bwMode="auto">
              <a:xfrm>
                <a:off x="2251075" y="4284663"/>
                <a:ext cx="57150" cy="131763"/>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grpSp>
          <p:nvGrpSpPr>
            <p:cNvPr id="140" name="Group 139">
              <a:extLst>
                <a:ext uri="{FF2B5EF4-FFF2-40B4-BE49-F238E27FC236}">
                  <a16:creationId xmlns:a16="http://schemas.microsoft.com/office/drawing/2014/main" id="{E6E715BE-66F0-044D-B8C9-82F882EF3EB7}"/>
                </a:ext>
              </a:extLst>
            </p:cNvPr>
            <p:cNvGrpSpPr/>
            <p:nvPr/>
          </p:nvGrpSpPr>
          <p:grpSpPr>
            <a:xfrm>
              <a:off x="2624395" y="3200891"/>
              <a:ext cx="459581" cy="1549004"/>
              <a:chOff x="398463" y="2662238"/>
              <a:chExt cx="612775" cy="2065338"/>
            </a:xfrm>
          </p:grpSpPr>
          <p:sp>
            <p:nvSpPr>
              <p:cNvPr id="288" name="Freeform 87">
                <a:extLst>
                  <a:ext uri="{FF2B5EF4-FFF2-40B4-BE49-F238E27FC236}">
                    <a16:creationId xmlns:a16="http://schemas.microsoft.com/office/drawing/2014/main" id="{16EA7D67-BEF1-5540-8FE6-2D4DB151F5AB}"/>
                  </a:ext>
                </a:extLst>
              </p:cNvPr>
              <p:cNvSpPr>
                <a:spLocks/>
              </p:cNvSpPr>
              <p:nvPr/>
            </p:nvSpPr>
            <p:spPr bwMode="auto">
              <a:xfrm>
                <a:off x="398463" y="2662238"/>
                <a:ext cx="612775" cy="2065338"/>
              </a:xfrm>
              <a:custGeom>
                <a:avLst/>
                <a:gdLst>
                  <a:gd name="T0" fmla="*/ 342 w 386"/>
                  <a:gd name="T1" fmla="*/ 168 h 1301"/>
                  <a:gd name="T2" fmla="*/ 342 w 386"/>
                  <a:gd name="T3" fmla="*/ 82 h 1301"/>
                  <a:gd name="T4" fmla="*/ 306 w 386"/>
                  <a:gd name="T5" fmla="*/ 82 h 1301"/>
                  <a:gd name="T6" fmla="*/ 306 w 386"/>
                  <a:gd name="T7" fmla="*/ 0 h 1301"/>
                  <a:gd name="T8" fmla="*/ 71 w 386"/>
                  <a:gd name="T9" fmla="*/ 0 h 1301"/>
                  <a:gd name="T10" fmla="*/ 71 w 386"/>
                  <a:gd name="T11" fmla="*/ 82 h 1301"/>
                  <a:gd name="T12" fmla="*/ 35 w 386"/>
                  <a:gd name="T13" fmla="*/ 82 h 1301"/>
                  <a:gd name="T14" fmla="*/ 35 w 386"/>
                  <a:gd name="T15" fmla="*/ 168 h 1301"/>
                  <a:gd name="T16" fmla="*/ 0 w 386"/>
                  <a:gd name="T17" fmla="*/ 168 h 1301"/>
                  <a:gd name="T18" fmla="*/ 0 w 386"/>
                  <a:gd name="T19" fmla="*/ 1301 h 1301"/>
                  <a:gd name="T20" fmla="*/ 386 w 386"/>
                  <a:gd name="T21" fmla="*/ 1301 h 1301"/>
                  <a:gd name="T22" fmla="*/ 386 w 386"/>
                  <a:gd name="T23" fmla="*/ 168 h 1301"/>
                  <a:gd name="T24" fmla="*/ 342 w 386"/>
                  <a:gd name="T25" fmla="*/ 168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1301">
                    <a:moveTo>
                      <a:pt x="342" y="168"/>
                    </a:moveTo>
                    <a:lnTo>
                      <a:pt x="342" y="82"/>
                    </a:lnTo>
                    <a:lnTo>
                      <a:pt x="306" y="82"/>
                    </a:lnTo>
                    <a:lnTo>
                      <a:pt x="306" y="0"/>
                    </a:lnTo>
                    <a:lnTo>
                      <a:pt x="71" y="0"/>
                    </a:lnTo>
                    <a:lnTo>
                      <a:pt x="71" y="82"/>
                    </a:lnTo>
                    <a:lnTo>
                      <a:pt x="35" y="82"/>
                    </a:lnTo>
                    <a:lnTo>
                      <a:pt x="35" y="168"/>
                    </a:lnTo>
                    <a:lnTo>
                      <a:pt x="0" y="168"/>
                    </a:lnTo>
                    <a:lnTo>
                      <a:pt x="0" y="1301"/>
                    </a:lnTo>
                    <a:lnTo>
                      <a:pt x="386" y="1301"/>
                    </a:lnTo>
                    <a:lnTo>
                      <a:pt x="386" y="168"/>
                    </a:lnTo>
                    <a:lnTo>
                      <a:pt x="342" y="168"/>
                    </a:lnTo>
                    <a:close/>
                  </a:path>
                </a:pathLst>
              </a:custGeom>
              <a:solidFill>
                <a:srgbClr val="8AC64F"/>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89" name="Rectangle 88">
                <a:extLst>
                  <a:ext uri="{FF2B5EF4-FFF2-40B4-BE49-F238E27FC236}">
                    <a16:creationId xmlns:a16="http://schemas.microsoft.com/office/drawing/2014/main" id="{ECCC0318-F1A3-5E4E-89F5-67741316B200}"/>
                  </a:ext>
                </a:extLst>
              </p:cNvPr>
              <p:cNvSpPr>
                <a:spLocks noChangeArrowheads="1"/>
              </p:cNvSpPr>
              <p:nvPr/>
            </p:nvSpPr>
            <p:spPr bwMode="auto">
              <a:xfrm>
                <a:off x="482600" y="3027363"/>
                <a:ext cx="76200"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90" name="Rectangle 89">
                <a:extLst>
                  <a:ext uri="{FF2B5EF4-FFF2-40B4-BE49-F238E27FC236}">
                    <a16:creationId xmlns:a16="http://schemas.microsoft.com/office/drawing/2014/main" id="{FDEE6C8D-6427-F14E-A66A-FD00D7BB3B51}"/>
                  </a:ext>
                </a:extLst>
              </p:cNvPr>
              <p:cNvSpPr>
                <a:spLocks noChangeArrowheads="1"/>
              </p:cNvSpPr>
              <p:nvPr/>
            </p:nvSpPr>
            <p:spPr bwMode="auto">
              <a:xfrm>
                <a:off x="601663" y="3027363"/>
                <a:ext cx="74613"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91" name="Rectangle 90">
                <a:extLst>
                  <a:ext uri="{FF2B5EF4-FFF2-40B4-BE49-F238E27FC236}">
                    <a16:creationId xmlns:a16="http://schemas.microsoft.com/office/drawing/2014/main" id="{3C0F87A1-6455-9B4B-84CF-63D85AD4811F}"/>
                  </a:ext>
                </a:extLst>
              </p:cNvPr>
              <p:cNvSpPr>
                <a:spLocks noChangeArrowheads="1"/>
              </p:cNvSpPr>
              <p:nvPr/>
            </p:nvSpPr>
            <p:spPr bwMode="auto">
              <a:xfrm>
                <a:off x="719138" y="3027363"/>
                <a:ext cx="76200"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92" name="Rectangle 91">
                <a:extLst>
                  <a:ext uri="{FF2B5EF4-FFF2-40B4-BE49-F238E27FC236}">
                    <a16:creationId xmlns:a16="http://schemas.microsoft.com/office/drawing/2014/main" id="{1F5B16BE-435A-8041-B867-33B33A3DDB98}"/>
                  </a:ext>
                </a:extLst>
              </p:cNvPr>
              <p:cNvSpPr>
                <a:spLocks noChangeArrowheads="1"/>
              </p:cNvSpPr>
              <p:nvPr/>
            </p:nvSpPr>
            <p:spPr bwMode="auto">
              <a:xfrm>
                <a:off x="838200" y="3027363"/>
                <a:ext cx="74613"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93" name="Rectangle 92">
                <a:extLst>
                  <a:ext uri="{FF2B5EF4-FFF2-40B4-BE49-F238E27FC236}">
                    <a16:creationId xmlns:a16="http://schemas.microsoft.com/office/drawing/2014/main" id="{CC82F03B-F276-E946-B5A1-8C1B9F8BFA52}"/>
                  </a:ext>
                </a:extLst>
              </p:cNvPr>
              <p:cNvSpPr>
                <a:spLocks noChangeArrowheads="1"/>
              </p:cNvSpPr>
              <p:nvPr/>
            </p:nvSpPr>
            <p:spPr bwMode="auto">
              <a:xfrm>
                <a:off x="482600" y="3257550"/>
                <a:ext cx="76200"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94" name="Rectangle 93">
                <a:extLst>
                  <a:ext uri="{FF2B5EF4-FFF2-40B4-BE49-F238E27FC236}">
                    <a16:creationId xmlns:a16="http://schemas.microsoft.com/office/drawing/2014/main" id="{68B7A1AD-5FD5-814F-84FD-C70EA6F6D95D}"/>
                  </a:ext>
                </a:extLst>
              </p:cNvPr>
              <p:cNvSpPr>
                <a:spLocks noChangeArrowheads="1"/>
              </p:cNvSpPr>
              <p:nvPr/>
            </p:nvSpPr>
            <p:spPr bwMode="auto">
              <a:xfrm>
                <a:off x="601663" y="3257550"/>
                <a:ext cx="74613"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95" name="Rectangle 94">
                <a:extLst>
                  <a:ext uri="{FF2B5EF4-FFF2-40B4-BE49-F238E27FC236}">
                    <a16:creationId xmlns:a16="http://schemas.microsoft.com/office/drawing/2014/main" id="{D84DCF5F-ABD3-EF4A-9F6E-01CFBB43307B}"/>
                  </a:ext>
                </a:extLst>
              </p:cNvPr>
              <p:cNvSpPr>
                <a:spLocks noChangeArrowheads="1"/>
              </p:cNvSpPr>
              <p:nvPr/>
            </p:nvSpPr>
            <p:spPr bwMode="auto">
              <a:xfrm>
                <a:off x="719138" y="3257550"/>
                <a:ext cx="76200"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96" name="Rectangle 95">
                <a:extLst>
                  <a:ext uri="{FF2B5EF4-FFF2-40B4-BE49-F238E27FC236}">
                    <a16:creationId xmlns:a16="http://schemas.microsoft.com/office/drawing/2014/main" id="{F2C378D6-03E3-BB4C-AE0A-2DF8017A2993}"/>
                  </a:ext>
                </a:extLst>
              </p:cNvPr>
              <p:cNvSpPr>
                <a:spLocks noChangeArrowheads="1"/>
              </p:cNvSpPr>
              <p:nvPr/>
            </p:nvSpPr>
            <p:spPr bwMode="auto">
              <a:xfrm>
                <a:off x="838200" y="3257550"/>
                <a:ext cx="74613"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97" name="Rectangle 96">
                <a:extLst>
                  <a:ext uri="{FF2B5EF4-FFF2-40B4-BE49-F238E27FC236}">
                    <a16:creationId xmlns:a16="http://schemas.microsoft.com/office/drawing/2014/main" id="{B7FD48B2-4AE8-2B48-82C2-439594C1FD7A}"/>
                  </a:ext>
                </a:extLst>
              </p:cNvPr>
              <p:cNvSpPr>
                <a:spLocks noChangeArrowheads="1"/>
              </p:cNvSpPr>
              <p:nvPr/>
            </p:nvSpPr>
            <p:spPr bwMode="auto">
              <a:xfrm>
                <a:off x="482600" y="3486150"/>
                <a:ext cx="76200"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98" name="Rectangle 97">
                <a:extLst>
                  <a:ext uri="{FF2B5EF4-FFF2-40B4-BE49-F238E27FC236}">
                    <a16:creationId xmlns:a16="http://schemas.microsoft.com/office/drawing/2014/main" id="{4DDDDB5D-A4C1-2447-BE2E-2FF7A7E67B65}"/>
                  </a:ext>
                </a:extLst>
              </p:cNvPr>
              <p:cNvSpPr>
                <a:spLocks noChangeArrowheads="1"/>
              </p:cNvSpPr>
              <p:nvPr/>
            </p:nvSpPr>
            <p:spPr bwMode="auto">
              <a:xfrm>
                <a:off x="601663" y="3486150"/>
                <a:ext cx="74613"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99" name="Rectangle 98">
                <a:extLst>
                  <a:ext uri="{FF2B5EF4-FFF2-40B4-BE49-F238E27FC236}">
                    <a16:creationId xmlns:a16="http://schemas.microsoft.com/office/drawing/2014/main" id="{3845B341-2095-6544-AAB6-D744827F98E7}"/>
                  </a:ext>
                </a:extLst>
              </p:cNvPr>
              <p:cNvSpPr>
                <a:spLocks noChangeArrowheads="1"/>
              </p:cNvSpPr>
              <p:nvPr/>
            </p:nvSpPr>
            <p:spPr bwMode="auto">
              <a:xfrm>
                <a:off x="719138" y="3486150"/>
                <a:ext cx="76200"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00" name="Rectangle 99">
                <a:extLst>
                  <a:ext uri="{FF2B5EF4-FFF2-40B4-BE49-F238E27FC236}">
                    <a16:creationId xmlns:a16="http://schemas.microsoft.com/office/drawing/2014/main" id="{8A77F20B-A903-D54D-8C6A-C0B5931FB260}"/>
                  </a:ext>
                </a:extLst>
              </p:cNvPr>
              <p:cNvSpPr>
                <a:spLocks noChangeArrowheads="1"/>
              </p:cNvSpPr>
              <p:nvPr/>
            </p:nvSpPr>
            <p:spPr bwMode="auto">
              <a:xfrm>
                <a:off x="838200" y="3486150"/>
                <a:ext cx="74613" cy="166688"/>
              </a:xfrm>
              <a:prstGeom prst="rect">
                <a:avLst/>
              </a:prstGeom>
              <a:solidFill>
                <a:schemeClr val="accent6">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01" name="Rectangle 100">
                <a:extLst>
                  <a:ext uri="{FF2B5EF4-FFF2-40B4-BE49-F238E27FC236}">
                    <a16:creationId xmlns:a16="http://schemas.microsoft.com/office/drawing/2014/main" id="{6CB29D65-90E7-8E43-A256-E6BD02AE02E6}"/>
                  </a:ext>
                </a:extLst>
              </p:cNvPr>
              <p:cNvSpPr>
                <a:spLocks noChangeArrowheads="1"/>
              </p:cNvSpPr>
              <p:nvPr/>
            </p:nvSpPr>
            <p:spPr bwMode="auto">
              <a:xfrm>
                <a:off x="482600" y="3713163"/>
                <a:ext cx="76200" cy="168275"/>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02" name="Rectangle 101">
                <a:extLst>
                  <a:ext uri="{FF2B5EF4-FFF2-40B4-BE49-F238E27FC236}">
                    <a16:creationId xmlns:a16="http://schemas.microsoft.com/office/drawing/2014/main" id="{CF5582AB-8AA9-9E44-8230-44E9590903CC}"/>
                  </a:ext>
                </a:extLst>
              </p:cNvPr>
              <p:cNvSpPr>
                <a:spLocks noChangeArrowheads="1"/>
              </p:cNvSpPr>
              <p:nvPr/>
            </p:nvSpPr>
            <p:spPr bwMode="auto">
              <a:xfrm>
                <a:off x="601663" y="3713163"/>
                <a:ext cx="74613" cy="168275"/>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03" name="Rectangle 102">
                <a:extLst>
                  <a:ext uri="{FF2B5EF4-FFF2-40B4-BE49-F238E27FC236}">
                    <a16:creationId xmlns:a16="http://schemas.microsoft.com/office/drawing/2014/main" id="{5CA92E05-EBFF-DA47-918C-1472125254FB}"/>
                  </a:ext>
                </a:extLst>
              </p:cNvPr>
              <p:cNvSpPr>
                <a:spLocks noChangeArrowheads="1"/>
              </p:cNvSpPr>
              <p:nvPr/>
            </p:nvSpPr>
            <p:spPr bwMode="auto">
              <a:xfrm>
                <a:off x="719138" y="3713163"/>
                <a:ext cx="76200" cy="168275"/>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04" name="Rectangle 103">
                <a:extLst>
                  <a:ext uri="{FF2B5EF4-FFF2-40B4-BE49-F238E27FC236}">
                    <a16:creationId xmlns:a16="http://schemas.microsoft.com/office/drawing/2014/main" id="{7ACCFEB2-1EAB-6D4C-B150-DF32DB3614E8}"/>
                  </a:ext>
                </a:extLst>
              </p:cNvPr>
              <p:cNvSpPr>
                <a:spLocks noChangeArrowheads="1"/>
              </p:cNvSpPr>
              <p:nvPr/>
            </p:nvSpPr>
            <p:spPr bwMode="auto">
              <a:xfrm>
                <a:off x="838200" y="3713163"/>
                <a:ext cx="74613" cy="168275"/>
              </a:xfrm>
              <a:prstGeom prst="rect">
                <a:avLst/>
              </a:prstGeom>
              <a:solidFill>
                <a:schemeClr val="accent6">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grpSp>
          <p:nvGrpSpPr>
            <p:cNvPr id="141" name="Group 140">
              <a:extLst>
                <a:ext uri="{FF2B5EF4-FFF2-40B4-BE49-F238E27FC236}">
                  <a16:creationId xmlns:a16="http://schemas.microsoft.com/office/drawing/2014/main" id="{AF4AA5FB-E8D4-AA4D-ADA3-4FCE9F053788}"/>
                </a:ext>
              </a:extLst>
            </p:cNvPr>
            <p:cNvGrpSpPr/>
            <p:nvPr/>
          </p:nvGrpSpPr>
          <p:grpSpPr>
            <a:xfrm>
              <a:off x="2941050" y="3745007"/>
              <a:ext cx="425054" cy="1004888"/>
              <a:chOff x="896938" y="3360738"/>
              <a:chExt cx="566738" cy="1339850"/>
            </a:xfrm>
          </p:grpSpPr>
          <p:sp>
            <p:nvSpPr>
              <p:cNvPr id="278" name="Freeform 104">
                <a:extLst>
                  <a:ext uri="{FF2B5EF4-FFF2-40B4-BE49-F238E27FC236}">
                    <a16:creationId xmlns:a16="http://schemas.microsoft.com/office/drawing/2014/main" id="{E8478CBE-3B21-0C40-B2FA-2F6F4DF629AF}"/>
                  </a:ext>
                </a:extLst>
              </p:cNvPr>
              <p:cNvSpPr>
                <a:spLocks/>
              </p:cNvSpPr>
              <p:nvPr/>
            </p:nvSpPr>
            <p:spPr bwMode="auto">
              <a:xfrm>
                <a:off x="896938" y="3360738"/>
                <a:ext cx="566738" cy="1339850"/>
              </a:xfrm>
              <a:custGeom>
                <a:avLst/>
                <a:gdLst>
                  <a:gd name="T0" fmla="*/ 357 w 357"/>
                  <a:gd name="T1" fmla="*/ 844 h 844"/>
                  <a:gd name="T2" fmla="*/ 0 w 357"/>
                  <a:gd name="T3" fmla="*/ 844 h 844"/>
                  <a:gd name="T4" fmla="*/ 0 w 357"/>
                  <a:gd name="T5" fmla="*/ 132 h 844"/>
                  <a:gd name="T6" fmla="*/ 72 w 357"/>
                  <a:gd name="T7" fmla="*/ 0 h 844"/>
                  <a:gd name="T8" fmla="*/ 281 w 357"/>
                  <a:gd name="T9" fmla="*/ 0 h 844"/>
                  <a:gd name="T10" fmla="*/ 357 w 357"/>
                  <a:gd name="T11" fmla="*/ 132 h 844"/>
                  <a:gd name="T12" fmla="*/ 357 w 357"/>
                  <a:gd name="T13" fmla="*/ 844 h 844"/>
                </a:gdLst>
                <a:ahLst/>
                <a:cxnLst>
                  <a:cxn ang="0">
                    <a:pos x="T0" y="T1"/>
                  </a:cxn>
                  <a:cxn ang="0">
                    <a:pos x="T2" y="T3"/>
                  </a:cxn>
                  <a:cxn ang="0">
                    <a:pos x="T4" y="T5"/>
                  </a:cxn>
                  <a:cxn ang="0">
                    <a:pos x="T6" y="T7"/>
                  </a:cxn>
                  <a:cxn ang="0">
                    <a:pos x="T8" y="T9"/>
                  </a:cxn>
                  <a:cxn ang="0">
                    <a:pos x="T10" y="T11"/>
                  </a:cxn>
                  <a:cxn ang="0">
                    <a:pos x="T12" y="T13"/>
                  </a:cxn>
                </a:cxnLst>
                <a:rect l="0" t="0" r="r" b="b"/>
                <a:pathLst>
                  <a:path w="357" h="844">
                    <a:moveTo>
                      <a:pt x="357" y="844"/>
                    </a:moveTo>
                    <a:lnTo>
                      <a:pt x="0" y="844"/>
                    </a:lnTo>
                    <a:lnTo>
                      <a:pt x="0" y="132"/>
                    </a:lnTo>
                    <a:lnTo>
                      <a:pt x="72" y="0"/>
                    </a:lnTo>
                    <a:lnTo>
                      <a:pt x="281" y="0"/>
                    </a:lnTo>
                    <a:lnTo>
                      <a:pt x="357" y="132"/>
                    </a:lnTo>
                    <a:lnTo>
                      <a:pt x="357" y="844"/>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79" name="Rectangle 105">
                <a:extLst>
                  <a:ext uri="{FF2B5EF4-FFF2-40B4-BE49-F238E27FC236}">
                    <a16:creationId xmlns:a16="http://schemas.microsoft.com/office/drawing/2014/main" id="{33DC21E2-9630-1C46-8A60-2F0379229F5B}"/>
                  </a:ext>
                </a:extLst>
              </p:cNvPr>
              <p:cNvSpPr>
                <a:spLocks noChangeArrowheads="1"/>
              </p:cNvSpPr>
              <p:nvPr/>
            </p:nvSpPr>
            <p:spPr bwMode="auto">
              <a:xfrm>
                <a:off x="1023938" y="3575050"/>
                <a:ext cx="76200" cy="166688"/>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80" name="Rectangle 106">
                <a:extLst>
                  <a:ext uri="{FF2B5EF4-FFF2-40B4-BE49-F238E27FC236}">
                    <a16:creationId xmlns:a16="http://schemas.microsoft.com/office/drawing/2014/main" id="{F66E29BE-DFB5-FA4D-816C-1D0C1F89DFD8}"/>
                  </a:ext>
                </a:extLst>
              </p:cNvPr>
              <p:cNvSpPr>
                <a:spLocks noChangeArrowheads="1"/>
              </p:cNvSpPr>
              <p:nvPr/>
            </p:nvSpPr>
            <p:spPr bwMode="auto">
              <a:xfrm>
                <a:off x="1143000" y="3575050"/>
                <a:ext cx="74613" cy="166688"/>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81" name="Rectangle 107">
                <a:extLst>
                  <a:ext uri="{FF2B5EF4-FFF2-40B4-BE49-F238E27FC236}">
                    <a16:creationId xmlns:a16="http://schemas.microsoft.com/office/drawing/2014/main" id="{C7D2943F-E649-464D-BF43-55DD1661E3DD}"/>
                  </a:ext>
                </a:extLst>
              </p:cNvPr>
              <p:cNvSpPr>
                <a:spLocks noChangeArrowheads="1"/>
              </p:cNvSpPr>
              <p:nvPr/>
            </p:nvSpPr>
            <p:spPr bwMode="auto">
              <a:xfrm>
                <a:off x="1260475" y="3575050"/>
                <a:ext cx="76200" cy="166688"/>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82" name="Rectangle 108">
                <a:extLst>
                  <a:ext uri="{FF2B5EF4-FFF2-40B4-BE49-F238E27FC236}">
                    <a16:creationId xmlns:a16="http://schemas.microsoft.com/office/drawing/2014/main" id="{367A4EFD-9A52-D249-9CA8-DF9068858D05}"/>
                  </a:ext>
                </a:extLst>
              </p:cNvPr>
              <p:cNvSpPr>
                <a:spLocks noChangeArrowheads="1"/>
              </p:cNvSpPr>
              <p:nvPr/>
            </p:nvSpPr>
            <p:spPr bwMode="auto">
              <a:xfrm>
                <a:off x="1023938" y="3786188"/>
                <a:ext cx="76200" cy="168275"/>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83" name="Rectangle 109">
                <a:extLst>
                  <a:ext uri="{FF2B5EF4-FFF2-40B4-BE49-F238E27FC236}">
                    <a16:creationId xmlns:a16="http://schemas.microsoft.com/office/drawing/2014/main" id="{0B2E7A44-5870-3A4A-8E76-20D7B3639ED2}"/>
                  </a:ext>
                </a:extLst>
              </p:cNvPr>
              <p:cNvSpPr>
                <a:spLocks noChangeArrowheads="1"/>
              </p:cNvSpPr>
              <p:nvPr/>
            </p:nvSpPr>
            <p:spPr bwMode="auto">
              <a:xfrm>
                <a:off x="1143000" y="3786188"/>
                <a:ext cx="74613" cy="168275"/>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84" name="Rectangle 110">
                <a:extLst>
                  <a:ext uri="{FF2B5EF4-FFF2-40B4-BE49-F238E27FC236}">
                    <a16:creationId xmlns:a16="http://schemas.microsoft.com/office/drawing/2014/main" id="{9AEF264A-A0AB-EE44-9EF7-96F01DBB1579}"/>
                  </a:ext>
                </a:extLst>
              </p:cNvPr>
              <p:cNvSpPr>
                <a:spLocks noChangeArrowheads="1"/>
              </p:cNvSpPr>
              <p:nvPr/>
            </p:nvSpPr>
            <p:spPr bwMode="auto">
              <a:xfrm>
                <a:off x="1260475" y="3786188"/>
                <a:ext cx="76200" cy="168275"/>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85" name="Rectangle 111">
                <a:extLst>
                  <a:ext uri="{FF2B5EF4-FFF2-40B4-BE49-F238E27FC236}">
                    <a16:creationId xmlns:a16="http://schemas.microsoft.com/office/drawing/2014/main" id="{103124FB-61C7-AF4D-9ABA-FC383C5E4620}"/>
                  </a:ext>
                </a:extLst>
              </p:cNvPr>
              <p:cNvSpPr>
                <a:spLocks noChangeArrowheads="1"/>
              </p:cNvSpPr>
              <p:nvPr/>
            </p:nvSpPr>
            <p:spPr bwMode="auto">
              <a:xfrm>
                <a:off x="1023938" y="3995738"/>
                <a:ext cx="76200" cy="168275"/>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86" name="Rectangle 112">
                <a:extLst>
                  <a:ext uri="{FF2B5EF4-FFF2-40B4-BE49-F238E27FC236}">
                    <a16:creationId xmlns:a16="http://schemas.microsoft.com/office/drawing/2014/main" id="{96DBE541-A9E9-EC4D-94B9-4AF929E89CE7}"/>
                  </a:ext>
                </a:extLst>
              </p:cNvPr>
              <p:cNvSpPr>
                <a:spLocks noChangeArrowheads="1"/>
              </p:cNvSpPr>
              <p:nvPr/>
            </p:nvSpPr>
            <p:spPr bwMode="auto">
              <a:xfrm>
                <a:off x="1143000" y="3995738"/>
                <a:ext cx="74613" cy="168275"/>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87" name="Rectangle 113">
                <a:extLst>
                  <a:ext uri="{FF2B5EF4-FFF2-40B4-BE49-F238E27FC236}">
                    <a16:creationId xmlns:a16="http://schemas.microsoft.com/office/drawing/2014/main" id="{A9BCD6D7-FE06-374A-823F-0D2E1136F964}"/>
                  </a:ext>
                </a:extLst>
              </p:cNvPr>
              <p:cNvSpPr>
                <a:spLocks noChangeArrowheads="1"/>
              </p:cNvSpPr>
              <p:nvPr/>
            </p:nvSpPr>
            <p:spPr bwMode="auto">
              <a:xfrm>
                <a:off x="1260475" y="3995738"/>
                <a:ext cx="76200" cy="168275"/>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grpSp>
          <p:nvGrpSpPr>
            <p:cNvPr id="142" name="Group 141">
              <a:extLst>
                <a:ext uri="{FF2B5EF4-FFF2-40B4-BE49-F238E27FC236}">
                  <a16:creationId xmlns:a16="http://schemas.microsoft.com/office/drawing/2014/main" id="{722026AF-1775-CB4E-9879-158F216D9365}"/>
                </a:ext>
              </a:extLst>
            </p:cNvPr>
            <p:cNvGrpSpPr/>
            <p:nvPr/>
          </p:nvGrpSpPr>
          <p:grpSpPr>
            <a:xfrm>
              <a:off x="2353884" y="3941461"/>
              <a:ext cx="426244" cy="808435"/>
              <a:chOff x="2089150" y="4514850"/>
              <a:chExt cx="568325" cy="1077913"/>
            </a:xfrm>
          </p:grpSpPr>
          <p:sp>
            <p:nvSpPr>
              <p:cNvPr id="268" name="Freeform 121">
                <a:extLst>
                  <a:ext uri="{FF2B5EF4-FFF2-40B4-BE49-F238E27FC236}">
                    <a16:creationId xmlns:a16="http://schemas.microsoft.com/office/drawing/2014/main" id="{AA896881-5A63-5042-8C2E-A7AD5D7BCCB1}"/>
                  </a:ext>
                </a:extLst>
              </p:cNvPr>
              <p:cNvSpPr>
                <a:spLocks/>
              </p:cNvSpPr>
              <p:nvPr/>
            </p:nvSpPr>
            <p:spPr bwMode="auto">
              <a:xfrm>
                <a:off x="2089150" y="4514850"/>
                <a:ext cx="568325" cy="1077913"/>
              </a:xfrm>
              <a:custGeom>
                <a:avLst/>
                <a:gdLst>
                  <a:gd name="T0" fmla="*/ 358 w 358"/>
                  <a:gd name="T1" fmla="*/ 679 h 679"/>
                  <a:gd name="T2" fmla="*/ 0 w 358"/>
                  <a:gd name="T3" fmla="*/ 679 h 679"/>
                  <a:gd name="T4" fmla="*/ 0 w 358"/>
                  <a:gd name="T5" fmla="*/ 243 h 679"/>
                  <a:gd name="T6" fmla="*/ 178 w 358"/>
                  <a:gd name="T7" fmla="*/ 0 h 679"/>
                  <a:gd name="T8" fmla="*/ 358 w 358"/>
                  <a:gd name="T9" fmla="*/ 243 h 679"/>
                  <a:gd name="T10" fmla="*/ 358 w 358"/>
                  <a:gd name="T11" fmla="*/ 679 h 679"/>
                </a:gdLst>
                <a:ahLst/>
                <a:cxnLst>
                  <a:cxn ang="0">
                    <a:pos x="T0" y="T1"/>
                  </a:cxn>
                  <a:cxn ang="0">
                    <a:pos x="T2" y="T3"/>
                  </a:cxn>
                  <a:cxn ang="0">
                    <a:pos x="T4" y="T5"/>
                  </a:cxn>
                  <a:cxn ang="0">
                    <a:pos x="T6" y="T7"/>
                  </a:cxn>
                  <a:cxn ang="0">
                    <a:pos x="T8" y="T9"/>
                  </a:cxn>
                  <a:cxn ang="0">
                    <a:pos x="T10" y="T11"/>
                  </a:cxn>
                </a:cxnLst>
                <a:rect l="0" t="0" r="r" b="b"/>
                <a:pathLst>
                  <a:path w="358" h="679">
                    <a:moveTo>
                      <a:pt x="358" y="679"/>
                    </a:moveTo>
                    <a:lnTo>
                      <a:pt x="0" y="679"/>
                    </a:lnTo>
                    <a:lnTo>
                      <a:pt x="0" y="243"/>
                    </a:lnTo>
                    <a:lnTo>
                      <a:pt x="178" y="0"/>
                    </a:lnTo>
                    <a:lnTo>
                      <a:pt x="358" y="243"/>
                    </a:lnTo>
                    <a:lnTo>
                      <a:pt x="358" y="679"/>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nvGrpSpPr>
              <p:cNvPr id="269" name="Group 268">
                <a:extLst>
                  <a:ext uri="{FF2B5EF4-FFF2-40B4-BE49-F238E27FC236}">
                    <a16:creationId xmlns:a16="http://schemas.microsoft.com/office/drawing/2014/main" id="{6D32A377-108F-5347-B094-002BEB15EECF}"/>
                  </a:ext>
                </a:extLst>
              </p:cNvPr>
              <p:cNvGrpSpPr/>
              <p:nvPr/>
            </p:nvGrpSpPr>
            <p:grpSpPr>
              <a:xfrm>
                <a:off x="2160588" y="4946650"/>
                <a:ext cx="423862" cy="392113"/>
                <a:chOff x="2160588" y="4946650"/>
                <a:chExt cx="423862" cy="392113"/>
              </a:xfrm>
              <a:solidFill>
                <a:schemeClr val="accent4">
                  <a:lumMod val="60000"/>
                  <a:lumOff val="40000"/>
                </a:schemeClr>
              </a:solidFill>
            </p:grpSpPr>
            <p:sp>
              <p:nvSpPr>
                <p:cNvPr id="270" name="Freeform 122">
                  <a:extLst>
                    <a:ext uri="{FF2B5EF4-FFF2-40B4-BE49-F238E27FC236}">
                      <a16:creationId xmlns:a16="http://schemas.microsoft.com/office/drawing/2014/main" id="{1444152F-4F6E-FC49-86A4-FB1BB07FBC68}"/>
                    </a:ext>
                  </a:extLst>
                </p:cNvPr>
                <p:cNvSpPr>
                  <a:spLocks/>
                </p:cNvSpPr>
                <p:nvPr/>
              </p:nvSpPr>
              <p:spPr bwMode="auto">
                <a:xfrm>
                  <a:off x="2160588" y="4946650"/>
                  <a:ext cx="84138" cy="176213"/>
                </a:xfrm>
                <a:custGeom>
                  <a:avLst/>
                  <a:gdLst>
                    <a:gd name="T0" fmla="*/ 42 w 42"/>
                    <a:gd name="T1" fmla="*/ 21 h 87"/>
                    <a:gd name="T2" fmla="*/ 42 w 42"/>
                    <a:gd name="T3" fmla="*/ 21 h 87"/>
                    <a:gd name="T4" fmla="*/ 21 w 42"/>
                    <a:gd name="T5" fmla="*/ 0 h 87"/>
                    <a:gd name="T6" fmla="*/ 0 w 42"/>
                    <a:gd name="T7" fmla="*/ 21 h 87"/>
                    <a:gd name="T8" fmla="*/ 1 w 42"/>
                    <a:gd name="T9" fmla="*/ 21 h 87"/>
                    <a:gd name="T10" fmla="*/ 0 w 42"/>
                    <a:gd name="T11" fmla="*/ 21 h 87"/>
                    <a:gd name="T12" fmla="*/ 0 w 42"/>
                    <a:gd name="T13" fmla="*/ 87 h 87"/>
                    <a:gd name="T14" fmla="*/ 42 w 42"/>
                    <a:gd name="T15" fmla="*/ 87 h 87"/>
                    <a:gd name="T16" fmla="*/ 42 w 42"/>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87">
                      <a:moveTo>
                        <a:pt x="42" y="21"/>
                      </a:moveTo>
                      <a:cubicBezTo>
                        <a:pt x="42" y="21"/>
                        <a:pt x="42" y="21"/>
                        <a:pt x="42" y="21"/>
                      </a:cubicBezTo>
                      <a:cubicBezTo>
                        <a:pt x="42" y="10"/>
                        <a:pt x="33" y="0"/>
                        <a:pt x="21" y="0"/>
                      </a:cubicBezTo>
                      <a:cubicBezTo>
                        <a:pt x="10" y="0"/>
                        <a:pt x="0" y="10"/>
                        <a:pt x="0" y="21"/>
                      </a:cubicBezTo>
                      <a:cubicBezTo>
                        <a:pt x="0" y="21"/>
                        <a:pt x="1" y="21"/>
                        <a:pt x="1" y="21"/>
                      </a:cubicBezTo>
                      <a:cubicBezTo>
                        <a:pt x="0" y="21"/>
                        <a:pt x="0" y="21"/>
                        <a:pt x="0" y="21"/>
                      </a:cubicBezTo>
                      <a:cubicBezTo>
                        <a:pt x="0" y="87"/>
                        <a:pt x="0" y="87"/>
                        <a:pt x="0" y="87"/>
                      </a:cubicBezTo>
                      <a:cubicBezTo>
                        <a:pt x="42" y="87"/>
                        <a:pt x="42" y="87"/>
                        <a:pt x="42" y="87"/>
                      </a:cubicBezTo>
                      <a:cubicBezTo>
                        <a:pt x="42" y="21"/>
                        <a:pt x="42" y="21"/>
                        <a:pt x="4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71" name="Freeform 123">
                  <a:extLst>
                    <a:ext uri="{FF2B5EF4-FFF2-40B4-BE49-F238E27FC236}">
                      <a16:creationId xmlns:a16="http://schemas.microsoft.com/office/drawing/2014/main" id="{A6A20D34-B50C-AF41-87C4-E0BD6B6ACF11}"/>
                    </a:ext>
                  </a:extLst>
                </p:cNvPr>
                <p:cNvSpPr>
                  <a:spLocks/>
                </p:cNvSpPr>
                <p:nvPr/>
              </p:nvSpPr>
              <p:spPr bwMode="auto">
                <a:xfrm>
                  <a:off x="2274888" y="4946650"/>
                  <a:ext cx="82550" cy="176213"/>
                </a:xfrm>
                <a:custGeom>
                  <a:avLst/>
                  <a:gdLst>
                    <a:gd name="T0" fmla="*/ 41 w 41"/>
                    <a:gd name="T1" fmla="*/ 21 h 87"/>
                    <a:gd name="T2" fmla="*/ 41 w 41"/>
                    <a:gd name="T3" fmla="*/ 21 h 87"/>
                    <a:gd name="T4" fmla="*/ 20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10"/>
                        <a:pt x="32" y="0"/>
                        <a:pt x="20" y="0"/>
                      </a:cubicBezTo>
                      <a:cubicBezTo>
                        <a:pt x="9" y="0"/>
                        <a:pt x="0" y="10"/>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72" name="Freeform 124">
                  <a:extLst>
                    <a:ext uri="{FF2B5EF4-FFF2-40B4-BE49-F238E27FC236}">
                      <a16:creationId xmlns:a16="http://schemas.microsoft.com/office/drawing/2014/main" id="{3EA549A5-0D66-B94E-AF7F-5020BE1780C0}"/>
                    </a:ext>
                  </a:extLst>
                </p:cNvPr>
                <p:cNvSpPr>
                  <a:spLocks/>
                </p:cNvSpPr>
                <p:nvPr/>
              </p:nvSpPr>
              <p:spPr bwMode="auto">
                <a:xfrm>
                  <a:off x="2387600" y="4946650"/>
                  <a:ext cx="84138" cy="176213"/>
                </a:xfrm>
                <a:custGeom>
                  <a:avLst/>
                  <a:gdLst>
                    <a:gd name="T0" fmla="*/ 41 w 41"/>
                    <a:gd name="T1" fmla="*/ 21 h 87"/>
                    <a:gd name="T2" fmla="*/ 41 w 41"/>
                    <a:gd name="T3" fmla="*/ 21 h 87"/>
                    <a:gd name="T4" fmla="*/ 20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10"/>
                        <a:pt x="32" y="0"/>
                        <a:pt x="20" y="0"/>
                      </a:cubicBezTo>
                      <a:cubicBezTo>
                        <a:pt x="9" y="0"/>
                        <a:pt x="0" y="10"/>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73" name="Freeform 125">
                  <a:extLst>
                    <a:ext uri="{FF2B5EF4-FFF2-40B4-BE49-F238E27FC236}">
                      <a16:creationId xmlns:a16="http://schemas.microsoft.com/office/drawing/2014/main" id="{0BE870A2-0A5B-1A45-A6FB-9891D091FA1E}"/>
                    </a:ext>
                  </a:extLst>
                </p:cNvPr>
                <p:cNvSpPr>
                  <a:spLocks/>
                </p:cNvSpPr>
                <p:nvPr/>
              </p:nvSpPr>
              <p:spPr bwMode="auto">
                <a:xfrm>
                  <a:off x="2501900" y="4946650"/>
                  <a:ext cx="82550" cy="176213"/>
                </a:xfrm>
                <a:custGeom>
                  <a:avLst/>
                  <a:gdLst>
                    <a:gd name="T0" fmla="*/ 41 w 41"/>
                    <a:gd name="T1" fmla="*/ 21 h 87"/>
                    <a:gd name="T2" fmla="*/ 41 w 41"/>
                    <a:gd name="T3" fmla="*/ 21 h 87"/>
                    <a:gd name="T4" fmla="*/ 21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10"/>
                        <a:pt x="32" y="0"/>
                        <a:pt x="21" y="0"/>
                      </a:cubicBezTo>
                      <a:cubicBezTo>
                        <a:pt x="9" y="0"/>
                        <a:pt x="0" y="10"/>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74" name="Freeform 126">
                  <a:extLst>
                    <a:ext uri="{FF2B5EF4-FFF2-40B4-BE49-F238E27FC236}">
                      <a16:creationId xmlns:a16="http://schemas.microsoft.com/office/drawing/2014/main" id="{0E4B92AA-D26C-3548-BC69-2B5FA36EA64B}"/>
                    </a:ext>
                  </a:extLst>
                </p:cNvPr>
                <p:cNvSpPr>
                  <a:spLocks/>
                </p:cNvSpPr>
                <p:nvPr/>
              </p:nvSpPr>
              <p:spPr bwMode="auto">
                <a:xfrm>
                  <a:off x="2160588" y="5162550"/>
                  <a:ext cx="84138" cy="176213"/>
                </a:xfrm>
                <a:custGeom>
                  <a:avLst/>
                  <a:gdLst>
                    <a:gd name="T0" fmla="*/ 42 w 42"/>
                    <a:gd name="T1" fmla="*/ 21 h 87"/>
                    <a:gd name="T2" fmla="*/ 42 w 42"/>
                    <a:gd name="T3" fmla="*/ 21 h 87"/>
                    <a:gd name="T4" fmla="*/ 21 w 42"/>
                    <a:gd name="T5" fmla="*/ 0 h 87"/>
                    <a:gd name="T6" fmla="*/ 0 w 42"/>
                    <a:gd name="T7" fmla="*/ 21 h 87"/>
                    <a:gd name="T8" fmla="*/ 1 w 42"/>
                    <a:gd name="T9" fmla="*/ 21 h 87"/>
                    <a:gd name="T10" fmla="*/ 0 w 42"/>
                    <a:gd name="T11" fmla="*/ 21 h 87"/>
                    <a:gd name="T12" fmla="*/ 0 w 42"/>
                    <a:gd name="T13" fmla="*/ 87 h 87"/>
                    <a:gd name="T14" fmla="*/ 42 w 42"/>
                    <a:gd name="T15" fmla="*/ 87 h 87"/>
                    <a:gd name="T16" fmla="*/ 42 w 42"/>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87">
                      <a:moveTo>
                        <a:pt x="42" y="21"/>
                      </a:moveTo>
                      <a:cubicBezTo>
                        <a:pt x="42" y="21"/>
                        <a:pt x="42" y="21"/>
                        <a:pt x="42" y="21"/>
                      </a:cubicBezTo>
                      <a:cubicBezTo>
                        <a:pt x="42" y="9"/>
                        <a:pt x="33" y="0"/>
                        <a:pt x="21" y="0"/>
                      </a:cubicBezTo>
                      <a:cubicBezTo>
                        <a:pt x="10" y="0"/>
                        <a:pt x="0" y="9"/>
                        <a:pt x="0" y="21"/>
                      </a:cubicBezTo>
                      <a:cubicBezTo>
                        <a:pt x="0" y="21"/>
                        <a:pt x="1" y="21"/>
                        <a:pt x="1" y="21"/>
                      </a:cubicBezTo>
                      <a:cubicBezTo>
                        <a:pt x="0" y="21"/>
                        <a:pt x="0" y="21"/>
                        <a:pt x="0" y="21"/>
                      </a:cubicBezTo>
                      <a:cubicBezTo>
                        <a:pt x="0" y="87"/>
                        <a:pt x="0" y="87"/>
                        <a:pt x="0" y="87"/>
                      </a:cubicBezTo>
                      <a:cubicBezTo>
                        <a:pt x="42" y="87"/>
                        <a:pt x="42" y="87"/>
                        <a:pt x="42" y="87"/>
                      </a:cubicBezTo>
                      <a:cubicBezTo>
                        <a:pt x="42" y="21"/>
                        <a:pt x="42" y="21"/>
                        <a:pt x="4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75" name="Freeform 127">
                  <a:extLst>
                    <a:ext uri="{FF2B5EF4-FFF2-40B4-BE49-F238E27FC236}">
                      <a16:creationId xmlns:a16="http://schemas.microsoft.com/office/drawing/2014/main" id="{CBE2EFA1-192F-5B4E-824D-7F00728D1165}"/>
                    </a:ext>
                  </a:extLst>
                </p:cNvPr>
                <p:cNvSpPr>
                  <a:spLocks/>
                </p:cNvSpPr>
                <p:nvPr/>
              </p:nvSpPr>
              <p:spPr bwMode="auto">
                <a:xfrm>
                  <a:off x="2274888" y="5162550"/>
                  <a:ext cx="82550" cy="176213"/>
                </a:xfrm>
                <a:custGeom>
                  <a:avLst/>
                  <a:gdLst>
                    <a:gd name="T0" fmla="*/ 41 w 41"/>
                    <a:gd name="T1" fmla="*/ 21 h 87"/>
                    <a:gd name="T2" fmla="*/ 41 w 41"/>
                    <a:gd name="T3" fmla="*/ 21 h 87"/>
                    <a:gd name="T4" fmla="*/ 20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0"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76" name="Freeform 128">
                  <a:extLst>
                    <a:ext uri="{FF2B5EF4-FFF2-40B4-BE49-F238E27FC236}">
                      <a16:creationId xmlns:a16="http://schemas.microsoft.com/office/drawing/2014/main" id="{C9BF12ED-CCF9-6F4D-8565-54F3D255BEE3}"/>
                    </a:ext>
                  </a:extLst>
                </p:cNvPr>
                <p:cNvSpPr>
                  <a:spLocks/>
                </p:cNvSpPr>
                <p:nvPr/>
              </p:nvSpPr>
              <p:spPr bwMode="auto">
                <a:xfrm>
                  <a:off x="2387600" y="5162550"/>
                  <a:ext cx="84138" cy="176213"/>
                </a:xfrm>
                <a:custGeom>
                  <a:avLst/>
                  <a:gdLst>
                    <a:gd name="T0" fmla="*/ 41 w 41"/>
                    <a:gd name="T1" fmla="*/ 21 h 87"/>
                    <a:gd name="T2" fmla="*/ 41 w 41"/>
                    <a:gd name="T3" fmla="*/ 21 h 87"/>
                    <a:gd name="T4" fmla="*/ 20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0"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77" name="Freeform 129">
                  <a:extLst>
                    <a:ext uri="{FF2B5EF4-FFF2-40B4-BE49-F238E27FC236}">
                      <a16:creationId xmlns:a16="http://schemas.microsoft.com/office/drawing/2014/main" id="{9919E901-3FAD-214F-9C36-6344903F4BD9}"/>
                    </a:ext>
                  </a:extLst>
                </p:cNvPr>
                <p:cNvSpPr>
                  <a:spLocks/>
                </p:cNvSpPr>
                <p:nvPr/>
              </p:nvSpPr>
              <p:spPr bwMode="auto">
                <a:xfrm>
                  <a:off x="2501900" y="5162550"/>
                  <a:ext cx="82550" cy="176213"/>
                </a:xfrm>
                <a:custGeom>
                  <a:avLst/>
                  <a:gdLst>
                    <a:gd name="T0" fmla="*/ 41 w 41"/>
                    <a:gd name="T1" fmla="*/ 21 h 87"/>
                    <a:gd name="T2" fmla="*/ 41 w 41"/>
                    <a:gd name="T3" fmla="*/ 21 h 87"/>
                    <a:gd name="T4" fmla="*/ 21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1"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grpSp>
        <p:grpSp>
          <p:nvGrpSpPr>
            <p:cNvPr id="143" name="Group 142">
              <a:extLst>
                <a:ext uri="{FF2B5EF4-FFF2-40B4-BE49-F238E27FC236}">
                  <a16:creationId xmlns:a16="http://schemas.microsoft.com/office/drawing/2014/main" id="{F7B2715E-DAA7-CC41-B016-65B155451E2B}"/>
                </a:ext>
              </a:extLst>
            </p:cNvPr>
            <p:cNvGrpSpPr/>
            <p:nvPr/>
          </p:nvGrpSpPr>
          <p:grpSpPr>
            <a:xfrm>
              <a:off x="1926450" y="3943841"/>
              <a:ext cx="427435" cy="806054"/>
              <a:chOff x="5097463" y="3746500"/>
              <a:chExt cx="569913" cy="1074738"/>
            </a:xfrm>
          </p:grpSpPr>
          <p:sp>
            <p:nvSpPr>
              <p:cNvPr id="249" name="Rectangle 130">
                <a:extLst>
                  <a:ext uri="{FF2B5EF4-FFF2-40B4-BE49-F238E27FC236}">
                    <a16:creationId xmlns:a16="http://schemas.microsoft.com/office/drawing/2014/main" id="{DAB6316C-FBFD-6F48-B4BD-193450022451}"/>
                  </a:ext>
                </a:extLst>
              </p:cNvPr>
              <p:cNvSpPr>
                <a:spLocks noChangeArrowheads="1"/>
              </p:cNvSpPr>
              <p:nvPr/>
            </p:nvSpPr>
            <p:spPr bwMode="auto">
              <a:xfrm>
                <a:off x="5097463" y="3746500"/>
                <a:ext cx="569913" cy="1074738"/>
              </a:xfrm>
              <a:prstGeom prst="rect">
                <a:avLst/>
              </a:prstGeom>
              <a:solidFill>
                <a:schemeClr val="accent2"/>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50" name="Rectangle 131">
                <a:extLst>
                  <a:ext uri="{FF2B5EF4-FFF2-40B4-BE49-F238E27FC236}">
                    <a16:creationId xmlns:a16="http://schemas.microsoft.com/office/drawing/2014/main" id="{B89E7BAB-EB35-0E43-BE51-56C8552158FA}"/>
                  </a:ext>
                </a:extLst>
              </p:cNvPr>
              <p:cNvSpPr>
                <a:spLocks noChangeArrowheads="1"/>
              </p:cNvSpPr>
              <p:nvPr/>
            </p:nvSpPr>
            <p:spPr bwMode="auto">
              <a:xfrm>
                <a:off x="5191125" y="3875088"/>
                <a:ext cx="114300"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51" name="Rectangle 132">
                <a:extLst>
                  <a:ext uri="{FF2B5EF4-FFF2-40B4-BE49-F238E27FC236}">
                    <a16:creationId xmlns:a16="http://schemas.microsoft.com/office/drawing/2014/main" id="{DABE4C8F-D7AA-A64F-AAE1-9B0D6D81A605}"/>
                  </a:ext>
                </a:extLst>
              </p:cNvPr>
              <p:cNvSpPr>
                <a:spLocks noChangeArrowheads="1"/>
              </p:cNvSpPr>
              <p:nvPr/>
            </p:nvSpPr>
            <p:spPr bwMode="auto">
              <a:xfrm>
                <a:off x="5326063" y="3875088"/>
                <a:ext cx="112713"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52" name="Rectangle 133">
                <a:extLst>
                  <a:ext uri="{FF2B5EF4-FFF2-40B4-BE49-F238E27FC236}">
                    <a16:creationId xmlns:a16="http://schemas.microsoft.com/office/drawing/2014/main" id="{B9F58AF9-94E5-944D-B553-5D178394F63F}"/>
                  </a:ext>
                </a:extLst>
              </p:cNvPr>
              <p:cNvSpPr>
                <a:spLocks noChangeArrowheads="1"/>
              </p:cNvSpPr>
              <p:nvPr/>
            </p:nvSpPr>
            <p:spPr bwMode="auto">
              <a:xfrm>
                <a:off x="5459413" y="3875088"/>
                <a:ext cx="114300"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53" name="Rectangle 134">
                <a:extLst>
                  <a:ext uri="{FF2B5EF4-FFF2-40B4-BE49-F238E27FC236}">
                    <a16:creationId xmlns:a16="http://schemas.microsoft.com/office/drawing/2014/main" id="{B3A32EB0-8AEF-0E48-B734-2FC790FFEEDA}"/>
                  </a:ext>
                </a:extLst>
              </p:cNvPr>
              <p:cNvSpPr>
                <a:spLocks noChangeArrowheads="1"/>
              </p:cNvSpPr>
              <p:nvPr/>
            </p:nvSpPr>
            <p:spPr bwMode="auto">
              <a:xfrm>
                <a:off x="5191125" y="3976688"/>
                <a:ext cx="114300" cy="55563"/>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54" name="Rectangle 135">
                <a:extLst>
                  <a:ext uri="{FF2B5EF4-FFF2-40B4-BE49-F238E27FC236}">
                    <a16:creationId xmlns:a16="http://schemas.microsoft.com/office/drawing/2014/main" id="{C909F06B-81A1-8F4C-B528-A110DDAD4E07}"/>
                  </a:ext>
                </a:extLst>
              </p:cNvPr>
              <p:cNvSpPr>
                <a:spLocks noChangeArrowheads="1"/>
              </p:cNvSpPr>
              <p:nvPr/>
            </p:nvSpPr>
            <p:spPr bwMode="auto">
              <a:xfrm>
                <a:off x="5326063" y="3976688"/>
                <a:ext cx="112713" cy="55563"/>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55" name="Rectangle 136">
                <a:extLst>
                  <a:ext uri="{FF2B5EF4-FFF2-40B4-BE49-F238E27FC236}">
                    <a16:creationId xmlns:a16="http://schemas.microsoft.com/office/drawing/2014/main" id="{105F9A17-F324-ED47-8ADF-721C35E01526}"/>
                  </a:ext>
                </a:extLst>
              </p:cNvPr>
              <p:cNvSpPr>
                <a:spLocks noChangeArrowheads="1"/>
              </p:cNvSpPr>
              <p:nvPr/>
            </p:nvSpPr>
            <p:spPr bwMode="auto">
              <a:xfrm>
                <a:off x="5459413" y="3976688"/>
                <a:ext cx="114300" cy="55563"/>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56" name="Rectangle 137">
                <a:extLst>
                  <a:ext uri="{FF2B5EF4-FFF2-40B4-BE49-F238E27FC236}">
                    <a16:creationId xmlns:a16="http://schemas.microsoft.com/office/drawing/2014/main" id="{105AB6DD-DB79-F34B-8FAC-626C81CC9619}"/>
                  </a:ext>
                </a:extLst>
              </p:cNvPr>
              <p:cNvSpPr>
                <a:spLocks noChangeArrowheads="1"/>
              </p:cNvSpPr>
              <p:nvPr/>
            </p:nvSpPr>
            <p:spPr bwMode="auto">
              <a:xfrm>
                <a:off x="5191125" y="4078288"/>
                <a:ext cx="114300"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57" name="Rectangle 138">
                <a:extLst>
                  <a:ext uri="{FF2B5EF4-FFF2-40B4-BE49-F238E27FC236}">
                    <a16:creationId xmlns:a16="http://schemas.microsoft.com/office/drawing/2014/main" id="{AC3EAB98-7ED9-CC47-B4AF-C60F8BF5141B}"/>
                  </a:ext>
                </a:extLst>
              </p:cNvPr>
              <p:cNvSpPr>
                <a:spLocks noChangeArrowheads="1"/>
              </p:cNvSpPr>
              <p:nvPr/>
            </p:nvSpPr>
            <p:spPr bwMode="auto">
              <a:xfrm>
                <a:off x="5326063" y="4078288"/>
                <a:ext cx="112713"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58" name="Rectangle 139">
                <a:extLst>
                  <a:ext uri="{FF2B5EF4-FFF2-40B4-BE49-F238E27FC236}">
                    <a16:creationId xmlns:a16="http://schemas.microsoft.com/office/drawing/2014/main" id="{508DAFE4-8D9F-E945-9AB7-CF3F230E1376}"/>
                  </a:ext>
                </a:extLst>
              </p:cNvPr>
              <p:cNvSpPr>
                <a:spLocks noChangeArrowheads="1"/>
              </p:cNvSpPr>
              <p:nvPr/>
            </p:nvSpPr>
            <p:spPr bwMode="auto">
              <a:xfrm>
                <a:off x="5459413" y="4078288"/>
                <a:ext cx="114300"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59" name="Rectangle 140">
                <a:extLst>
                  <a:ext uri="{FF2B5EF4-FFF2-40B4-BE49-F238E27FC236}">
                    <a16:creationId xmlns:a16="http://schemas.microsoft.com/office/drawing/2014/main" id="{766F2B24-6532-D74F-8708-12CF82E05334}"/>
                  </a:ext>
                </a:extLst>
              </p:cNvPr>
              <p:cNvSpPr>
                <a:spLocks noChangeArrowheads="1"/>
              </p:cNvSpPr>
              <p:nvPr/>
            </p:nvSpPr>
            <p:spPr bwMode="auto">
              <a:xfrm>
                <a:off x="5191125" y="4181475"/>
                <a:ext cx="114300"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60" name="Rectangle 141">
                <a:extLst>
                  <a:ext uri="{FF2B5EF4-FFF2-40B4-BE49-F238E27FC236}">
                    <a16:creationId xmlns:a16="http://schemas.microsoft.com/office/drawing/2014/main" id="{8F9579B1-4B9D-BE4F-973F-A496304262AE}"/>
                  </a:ext>
                </a:extLst>
              </p:cNvPr>
              <p:cNvSpPr>
                <a:spLocks noChangeArrowheads="1"/>
              </p:cNvSpPr>
              <p:nvPr/>
            </p:nvSpPr>
            <p:spPr bwMode="auto">
              <a:xfrm>
                <a:off x="5326063" y="4181475"/>
                <a:ext cx="112713"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61" name="Rectangle 142">
                <a:extLst>
                  <a:ext uri="{FF2B5EF4-FFF2-40B4-BE49-F238E27FC236}">
                    <a16:creationId xmlns:a16="http://schemas.microsoft.com/office/drawing/2014/main" id="{232EAF1E-BC94-DA4D-98C4-F04B704FAD78}"/>
                  </a:ext>
                </a:extLst>
              </p:cNvPr>
              <p:cNvSpPr>
                <a:spLocks noChangeArrowheads="1"/>
              </p:cNvSpPr>
              <p:nvPr/>
            </p:nvSpPr>
            <p:spPr bwMode="auto">
              <a:xfrm>
                <a:off x="5459413" y="4181475"/>
                <a:ext cx="114300"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62" name="Rectangle 143">
                <a:extLst>
                  <a:ext uri="{FF2B5EF4-FFF2-40B4-BE49-F238E27FC236}">
                    <a16:creationId xmlns:a16="http://schemas.microsoft.com/office/drawing/2014/main" id="{C7FF9395-6A55-4048-A651-1E01615EAFFB}"/>
                  </a:ext>
                </a:extLst>
              </p:cNvPr>
              <p:cNvSpPr>
                <a:spLocks noChangeArrowheads="1"/>
              </p:cNvSpPr>
              <p:nvPr/>
            </p:nvSpPr>
            <p:spPr bwMode="auto">
              <a:xfrm>
                <a:off x="5191125" y="4283075"/>
                <a:ext cx="114300"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63" name="Rectangle 144">
                <a:extLst>
                  <a:ext uri="{FF2B5EF4-FFF2-40B4-BE49-F238E27FC236}">
                    <a16:creationId xmlns:a16="http://schemas.microsoft.com/office/drawing/2014/main" id="{C60EE14C-A5B6-DC49-A55B-68704E37C6F7}"/>
                  </a:ext>
                </a:extLst>
              </p:cNvPr>
              <p:cNvSpPr>
                <a:spLocks noChangeArrowheads="1"/>
              </p:cNvSpPr>
              <p:nvPr/>
            </p:nvSpPr>
            <p:spPr bwMode="auto">
              <a:xfrm>
                <a:off x="5326063" y="4283075"/>
                <a:ext cx="112713"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64" name="Rectangle 145">
                <a:extLst>
                  <a:ext uri="{FF2B5EF4-FFF2-40B4-BE49-F238E27FC236}">
                    <a16:creationId xmlns:a16="http://schemas.microsoft.com/office/drawing/2014/main" id="{C70A963D-04C0-E140-B2DE-86E6E4A0AC47}"/>
                  </a:ext>
                </a:extLst>
              </p:cNvPr>
              <p:cNvSpPr>
                <a:spLocks noChangeArrowheads="1"/>
              </p:cNvSpPr>
              <p:nvPr/>
            </p:nvSpPr>
            <p:spPr bwMode="auto">
              <a:xfrm>
                <a:off x="5459413" y="4283075"/>
                <a:ext cx="114300"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65" name="Rectangle 146">
                <a:extLst>
                  <a:ext uri="{FF2B5EF4-FFF2-40B4-BE49-F238E27FC236}">
                    <a16:creationId xmlns:a16="http://schemas.microsoft.com/office/drawing/2014/main" id="{4ED302EC-589C-904E-A8B1-AF92104D9C53}"/>
                  </a:ext>
                </a:extLst>
              </p:cNvPr>
              <p:cNvSpPr>
                <a:spLocks noChangeArrowheads="1"/>
              </p:cNvSpPr>
              <p:nvPr/>
            </p:nvSpPr>
            <p:spPr bwMode="auto">
              <a:xfrm>
                <a:off x="5191125" y="4386263"/>
                <a:ext cx="114300" cy="55563"/>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66" name="Rectangle 147">
                <a:extLst>
                  <a:ext uri="{FF2B5EF4-FFF2-40B4-BE49-F238E27FC236}">
                    <a16:creationId xmlns:a16="http://schemas.microsoft.com/office/drawing/2014/main" id="{FDBA13D0-4E05-2241-9ED9-6BE2F852B083}"/>
                  </a:ext>
                </a:extLst>
              </p:cNvPr>
              <p:cNvSpPr>
                <a:spLocks noChangeArrowheads="1"/>
              </p:cNvSpPr>
              <p:nvPr/>
            </p:nvSpPr>
            <p:spPr bwMode="auto">
              <a:xfrm>
                <a:off x="5326063" y="4386263"/>
                <a:ext cx="112713" cy="55563"/>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67" name="Rectangle 148">
                <a:extLst>
                  <a:ext uri="{FF2B5EF4-FFF2-40B4-BE49-F238E27FC236}">
                    <a16:creationId xmlns:a16="http://schemas.microsoft.com/office/drawing/2014/main" id="{3D372709-3FF0-184D-BF0F-3CA603767623}"/>
                  </a:ext>
                </a:extLst>
              </p:cNvPr>
              <p:cNvSpPr>
                <a:spLocks noChangeArrowheads="1"/>
              </p:cNvSpPr>
              <p:nvPr/>
            </p:nvSpPr>
            <p:spPr bwMode="auto">
              <a:xfrm>
                <a:off x="5459413" y="4386263"/>
                <a:ext cx="114300" cy="55563"/>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grpSp>
          <p:nvGrpSpPr>
            <p:cNvPr id="144" name="Group 143">
              <a:extLst>
                <a:ext uri="{FF2B5EF4-FFF2-40B4-BE49-F238E27FC236}">
                  <a16:creationId xmlns:a16="http://schemas.microsoft.com/office/drawing/2014/main" id="{27C343E8-5A3B-0946-8E7A-370C7195F06A}"/>
                </a:ext>
              </a:extLst>
            </p:cNvPr>
            <p:cNvGrpSpPr/>
            <p:nvPr/>
          </p:nvGrpSpPr>
          <p:grpSpPr>
            <a:xfrm>
              <a:off x="1124539" y="3941461"/>
              <a:ext cx="427435" cy="808435"/>
              <a:chOff x="327025" y="3622675"/>
              <a:chExt cx="569913" cy="1077913"/>
            </a:xfrm>
          </p:grpSpPr>
          <p:sp>
            <p:nvSpPr>
              <p:cNvPr id="244" name="Freeform 149">
                <a:extLst>
                  <a:ext uri="{FF2B5EF4-FFF2-40B4-BE49-F238E27FC236}">
                    <a16:creationId xmlns:a16="http://schemas.microsoft.com/office/drawing/2014/main" id="{4B9BB0B0-5A60-384F-8D11-5EEDA7D1BA48}"/>
                  </a:ext>
                </a:extLst>
              </p:cNvPr>
              <p:cNvSpPr>
                <a:spLocks/>
              </p:cNvSpPr>
              <p:nvPr/>
            </p:nvSpPr>
            <p:spPr bwMode="auto">
              <a:xfrm>
                <a:off x="327025" y="3622675"/>
                <a:ext cx="569913" cy="1077913"/>
              </a:xfrm>
              <a:custGeom>
                <a:avLst/>
                <a:gdLst>
                  <a:gd name="T0" fmla="*/ 359 w 359"/>
                  <a:gd name="T1" fmla="*/ 679 h 679"/>
                  <a:gd name="T2" fmla="*/ 0 w 359"/>
                  <a:gd name="T3" fmla="*/ 679 h 679"/>
                  <a:gd name="T4" fmla="*/ 0 w 359"/>
                  <a:gd name="T5" fmla="*/ 242 h 679"/>
                  <a:gd name="T6" fmla="*/ 179 w 359"/>
                  <a:gd name="T7" fmla="*/ 0 h 679"/>
                  <a:gd name="T8" fmla="*/ 359 w 359"/>
                  <a:gd name="T9" fmla="*/ 242 h 679"/>
                  <a:gd name="T10" fmla="*/ 359 w 359"/>
                  <a:gd name="T11" fmla="*/ 679 h 679"/>
                </a:gdLst>
                <a:ahLst/>
                <a:cxnLst>
                  <a:cxn ang="0">
                    <a:pos x="T0" y="T1"/>
                  </a:cxn>
                  <a:cxn ang="0">
                    <a:pos x="T2" y="T3"/>
                  </a:cxn>
                  <a:cxn ang="0">
                    <a:pos x="T4" y="T5"/>
                  </a:cxn>
                  <a:cxn ang="0">
                    <a:pos x="T6" y="T7"/>
                  </a:cxn>
                  <a:cxn ang="0">
                    <a:pos x="T8" y="T9"/>
                  </a:cxn>
                  <a:cxn ang="0">
                    <a:pos x="T10" y="T11"/>
                  </a:cxn>
                </a:cxnLst>
                <a:rect l="0" t="0" r="r" b="b"/>
                <a:pathLst>
                  <a:path w="359" h="679">
                    <a:moveTo>
                      <a:pt x="359" y="679"/>
                    </a:moveTo>
                    <a:lnTo>
                      <a:pt x="0" y="679"/>
                    </a:lnTo>
                    <a:lnTo>
                      <a:pt x="0" y="242"/>
                    </a:lnTo>
                    <a:lnTo>
                      <a:pt x="179" y="0"/>
                    </a:lnTo>
                    <a:lnTo>
                      <a:pt x="359" y="242"/>
                    </a:lnTo>
                    <a:lnTo>
                      <a:pt x="359" y="679"/>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45" name="Rectangle 150">
                <a:extLst>
                  <a:ext uri="{FF2B5EF4-FFF2-40B4-BE49-F238E27FC236}">
                    <a16:creationId xmlns:a16="http://schemas.microsoft.com/office/drawing/2014/main" id="{6E6C1682-E692-0D43-8EF9-13D8C11677E5}"/>
                  </a:ext>
                </a:extLst>
              </p:cNvPr>
              <p:cNvSpPr>
                <a:spLocks noChangeArrowheads="1"/>
              </p:cNvSpPr>
              <p:nvPr/>
            </p:nvSpPr>
            <p:spPr bwMode="auto">
              <a:xfrm>
                <a:off x="503238" y="3911600"/>
                <a:ext cx="76200" cy="166688"/>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46" name="Rectangle 151">
                <a:extLst>
                  <a:ext uri="{FF2B5EF4-FFF2-40B4-BE49-F238E27FC236}">
                    <a16:creationId xmlns:a16="http://schemas.microsoft.com/office/drawing/2014/main" id="{F72F7388-1DDC-E640-88D3-2ECA6F8A8963}"/>
                  </a:ext>
                </a:extLst>
              </p:cNvPr>
              <p:cNvSpPr>
                <a:spLocks noChangeArrowheads="1"/>
              </p:cNvSpPr>
              <p:nvPr/>
            </p:nvSpPr>
            <p:spPr bwMode="auto">
              <a:xfrm>
                <a:off x="622300" y="3911600"/>
                <a:ext cx="76200" cy="166688"/>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47" name="Rectangle 152">
                <a:extLst>
                  <a:ext uri="{FF2B5EF4-FFF2-40B4-BE49-F238E27FC236}">
                    <a16:creationId xmlns:a16="http://schemas.microsoft.com/office/drawing/2014/main" id="{CB4D4532-1CE3-3A4D-B40B-6145375D9859}"/>
                  </a:ext>
                </a:extLst>
              </p:cNvPr>
              <p:cNvSpPr>
                <a:spLocks noChangeArrowheads="1"/>
              </p:cNvSpPr>
              <p:nvPr/>
            </p:nvSpPr>
            <p:spPr bwMode="auto">
              <a:xfrm>
                <a:off x="503238" y="4133850"/>
                <a:ext cx="76200" cy="166688"/>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48" name="Rectangle 153">
                <a:extLst>
                  <a:ext uri="{FF2B5EF4-FFF2-40B4-BE49-F238E27FC236}">
                    <a16:creationId xmlns:a16="http://schemas.microsoft.com/office/drawing/2014/main" id="{26DBD849-7154-8140-9437-93E6D5C279FF}"/>
                  </a:ext>
                </a:extLst>
              </p:cNvPr>
              <p:cNvSpPr>
                <a:spLocks noChangeArrowheads="1"/>
              </p:cNvSpPr>
              <p:nvPr/>
            </p:nvSpPr>
            <p:spPr bwMode="auto">
              <a:xfrm>
                <a:off x="622300" y="4133850"/>
                <a:ext cx="76200" cy="166688"/>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grpSp>
          <p:nvGrpSpPr>
            <p:cNvPr id="145" name="Group 144">
              <a:extLst>
                <a:ext uri="{FF2B5EF4-FFF2-40B4-BE49-F238E27FC236}">
                  <a16:creationId xmlns:a16="http://schemas.microsoft.com/office/drawing/2014/main" id="{E4D876A0-B2EA-8C44-9E8D-DF48B0823660}"/>
                </a:ext>
              </a:extLst>
            </p:cNvPr>
            <p:cNvGrpSpPr/>
            <p:nvPr/>
          </p:nvGrpSpPr>
          <p:grpSpPr>
            <a:xfrm>
              <a:off x="1516850" y="3925982"/>
              <a:ext cx="427435" cy="823913"/>
              <a:chOff x="3167063" y="3602038"/>
              <a:chExt cx="569913" cy="1098550"/>
            </a:xfrm>
          </p:grpSpPr>
          <p:sp>
            <p:nvSpPr>
              <p:cNvPr id="231" name="Freeform 154">
                <a:extLst>
                  <a:ext uri="{FF2B5EF4-FFF2-40B4-BE49-F238E27FC236}">
                    <a16:creationId xmlns:a16="http://schemas.microsoft.com/office/drawing/2014/main" id="{DA9A3632-4B1C-6245-BE27-CD349E466C41}"/>
                  </a:ext>
                </a:extLst>
              </p:cNvPr>
              <p:cNvSpPr>
                <a:spLocks/>
              </p:cNvSpPr>
              <p:nvPr/>
            </p:nvSpPr>
            <p:spPr bwMode="auto">
              <a:xfrm>
                <a:off x="3167063" y="3602038"/>
                <a:ext cx="569913" cy="1098550"/>
              </a:xfrm>
              <a:custGeom>
                <a:avLst/>
                <a:gdLst>
                  <a:gd name="T0" fmla="*/ 307 w 359"/>
                  <a:gd name="T1" fmla="*/ 134 h 692"/>
                  <a:gd name="T2" fmla="*/ 307 w 359"/>
                  <a:gd name="T3" fmla="*/ 63 h 692"/>
                  <a:gd name="T4" fmla="*/ 275 w 359"/>
                  <a:gd name="T5" fmla="*/ 63 h 692"/>
                  <a:gd name="T6" fmla="*/ 275 w 359"/>
                  <a:gd name="T7" fmla="*/ 0 h 692"/>
                  <a:gd name="T8" fmla="*/ 66 w 359"/>
                  <a:gd name="T9" fmla="*/ 0 h 692"/>
                  <a:gd name="T10" fmla="*/ 66 w 359"/>
                  <a:gd name="T11" fmla="*/ 63 h 692"/>
                  <a:gd name="T12" fmla="*/ 33 w 359"/>
                  <a:gd name="T13" fmla="*/ 63 h 692"/>
                  <a:gd name="T14" fmla="*/ 33 w 359"/>
                  <a:gd name="T15" fmla="*/ 134 h 692"/>
                  <a:gd name="T16" fmla="*/ 0 w 359"/>
                  <a:gd name="T17" fmla="*/ 134 h 692"/>
                  <a:gd name="T18" fmla="*/ 0 w 359"/>
                  <a:gd name="T19" fmla="*/ 692 h 692"/>
                  <a:gd name="T20" fmla="*/ 359 w 359"/>
                  <a:gd name="T21" fmla="*/ 692 h 692"/>
                  <a:gd name="T22" fmla="*/ 359 w 359"/>
                  <a:gd name="T23" fmla="*/ 134 h 692"/>
                  <a:gd name="T24" fmla="*/ 307 w 359"/>
                  <a:gd name="T25" fmla="*/ 134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9" h="692">
                    <a:moveTo>
                      <a:pt x="307" y="134"/>
                    </a:moveTo>
                    <a:lnTo>
                      <a:pt x="307" y="63"/>
                    </a:lnTo>
                    <a:lnTo>
                      <a:pt x="275" y="63"/>
                    </a:lnTo>
                    <a:lnTo>
                      <a:pt x="275" y="0"/>
                    </a:lnTo>
                    <a:lnTo>
                      <a:pt x="66" y="0"/>
                    </a:lnTo>
                    <a:lnTo>
                      <a:pt x="66" y="63"/>
                    </a:lnTo>
                    <a:lnTo>
                      <a:pt x="33" y="63"/>
                    </a:lnTo>
                    <a:lnTo>
                      <a:pt x="33" y="134"/>
                    </a:lnTo>
                    <a:lnTo>
                      <a:pt x="0" y="134"/>
                    </a:lnTo>
                    <a:lnTo>
                      <a:pt x="0" y="692"/>
                    </a:lnTo>
                    <a:lnTo>
                      <a:pt x="359" y="692"/>
                    </a:lnTo>
                    <a:lnTo>
                      <a:pt x="359" y="134"/>
                    </a:lnTo>
                    <a:lnTo>
                      <a:pt x="307" y="134"/>
                    </a:lnTo>
                    <a:close/>
                  </a:path>
                </a:pathLst>
              </a:custGeom>
              <a:solidFill>
                <a:srgbClr val="6ABFA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32" name="Rectangle 155">
                <a:extLst>
                  <a:ext uri="{FF2B5EF4-FFF2-40B4-BE49-F238E27FC236}">
                    <a16:creationId xmlns:a16="http://schemas.microsoft.com/office/drawing/2014/main" id="{19802C00-1A12-A848-88CE-30620328554D}"/>
                  </a:ext>
                </a:extLst>
              </p:cNvPr>
              <p:cNvSpPr>
                <a:spLocks noChangeArrowheads="1"/>
              </p:cNvSpPr>
              <p:nvPr/>
            </p:nvSpPr>
            <p:spPr bwMode="auto">
              <a:xfrm>
                <a:off x="3267075" y="3881438"/>
                <a:ext cx="55563" cy="131763"/>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33" name="Rectangle 156">
                <a:extLst>
                  <a:ext uri="{FF2B5EF4-FFF2-40B4-BE49-F238E27FC236}">
                    <a16:creationId xmlns:a16="http://schemas.microsoft.com/office/drawing/2014/main" id="{2970D75D-EBB7-D448-9559-89331807792F}"/>
                  </a:ext>
                </a:extLst>
              </p:cNvPr>
              <p:cNvSpPr>
                <a:spLocks noChangeArrowheads="1"/>
              </p:cNvSpPr>
              <p:nvPr/>
            </p:nvSpPr>
            <p:spPr bwMode="auto">
              <a:xfrm>
                <a:off x="3371850" y="3881438"/>
                <a:ext cx="55563" cy="131763"/>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34" name="Rectangle 157">
                <a:extLst>
                  <a:ext uri="{FF2B5EF4-FFF2-40B4-BE49-F238E27FC236}">
                    <a16:creationId xmlns:a16="http://schemas.microsoft.com/office/drawing/2014/main" id="{F5F10774-4CBC-B847-BC92-C227399E36CE}"/>
                  </a:ext>
                </a:extLst>
              </p:cNvPr>
              <p:cNvSpPr>
                <a:spLocks noChangeArrowheads="1"/>
              </p:cNvSpPr>
              <p:nvPr/>
            </p:nvSpPr>
            <p:spPr bwMode="auto">
              <a:xfrm>
                <a:off x="3476625" y="3881438"/>
                <a:ext cx="55563" cy="131763"/>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35" name="Rectangle 158">
                <a:extLst>
                  <a:ext uri="{FF2B5EF4-FFF2-40B4-BE49-F238E27FC236}">
                    <a16:creationId xmlns:a16="http://schemas.microsoft.com/office/drawing/2014/main" id="{3F68B969-ABE6-CB46-AF6F-6B65EFA87430}"/>
                  </a:ext>
                </a:extLst>
              </p:cNvPr>
              <p:cNvSpPr>
                <a:spLocks noChangeArrowheads="1"/>
              </p:cNvSpPr>
              <p:nvPr/>
            </p:nvSpPr>
            <p:spPr bwMode="auto">
              <a:xfrm>
                <a:off x="3582988" y="3881438"/>
                <a:ext cx="57150" cy="131763"/>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36" name="Rectangle 159">
                <a:extLst>
                  <a:ext uri="{FF2B5EF4-FFF2-40B4-BE49-F238E27FC236}">
                    <a16:creationId xmlns:a16="http://schemas.microsoft.com/office/drawing/2014/main" id="{518099B5-DFF0-DB4E-B557-884FB8C5C41E}"/>
                  </a:ext>
                </a:extLst>
              </p:cNvPr>
              <p:cNvSpPr>
                <a:spLocks noChangeArrowheads="1"/>
              </p:cNvSpPr>
              <p:nvPr/>
            </p:nvSpPr>
            <p:spPr bwMode="auto">
              <a:xfrm>
                <a:off x="3267075" y="4062413"/>
                <a:ext cx="55563" cy="133350"/>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37" name="Rectangle 160">
                <a:extLst>
                  <a:ext uri="{FF2B5EF4-FFF2-40B4-BE49-F238E27FC236}">
                    <a16:creationId xmlns:a16="http://schemas.microsoft.com/office/drawing/2014/main" id="{F44D8400-AE3A-424D-802A-E9BE6C15EA87}"/>
                  </a:ext>
                </a:extLst>
              </p:cNvPr>
              <p:cNvSpPr>
                <a:spLocks noChangeArrowheads="1"/>
              </p:cNvSpPr>
              <p:nvPr/>
            </p:nvSpPr>
            <p:spPr bwMode="auto">
              <a:xfrm>
                <a:off x="3371850" y="4062413"/>
                <a:ext cx="55563" cy="133350"/>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38" name="Rectangle 161">
                <a:extLst>
                  <a:ext uri="{FF2B5EF4-FFF2-40B4-BE49-F238E27FC236}">
                    <a16:creationId xmlns:a16="http://schemas.microsoft.com/office/drawing/2014/main" id="{F6DC61B8-5708-3B45-8F86-35C0A32AA7BD}"/>
                  </a:ext>
                </a:extLst>
              </p:cNvPr>
              <p:cNvSpPr>
                <a:spLocks noChangeArrowheads="1"/>
              </p:cNvSpPr>
              <p:nvPr/>
            </p:nvSpPr>
            <p:spPr bwMode="auto">
              <a:xfrm>
                <a:off x="3476625" y="4062413"/>
                <a:ext cx="55563" cy="133350"/>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39" name="Rectangle 162">
                <a:extLst>
                  <a:ext uri="{FF2B5EF4-FFF2-40B4-BE49-F238E27FC236}">
                    <a16:creationId xmlns:a16="http://schemas.microsoft.com/office/drawing/2014/main" id="{2FDB65EF-4A8B-7346-A26D-9CEBD06549D9}"/>
                  </a:ext>
                </a:extLst>
              </p:cNvPr>
              <p:cNvSpPr>
                <a:spLocks noChangeArrowheads="1"/>
              </p:cNvSpPr>
              <p:nvPr/>
            </p:nvSpPr>
            <p:spPr bwMode="auto">
              <a:xfrm>
                <a:off x="3582988" y="4062413"/>
                <a:ext cx="57150" cy="133350"/>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40" name="Rectangle 163">
                <a:extLst>
                  <a:ext uri="{FF2B5EF4-FFF2-40B4-BE49-F238E27FC236}">
                    <a16:creationId xmlns:a16="http://schemas.microsoft.com/office/drawing/2014/main" id="{5B1ED0B1-D93F-EA40-8EFE-132D643E438B}"/>
                  </a:ext>
                </a:extLst>
              </p:cNvPr>
              <p:cNvSpPr>
                <a:spLocks noChangeArrowheads="1"/>
              </p:cNvSpPr>
              <p:nvPr/>
            </p:nvSpPr>
            <p:spPr bwMode="auto">
              <a:xfrm>
                <a:off x="3267075" y="4244975"/>
                <a:ext cx="55563" cy="133350"/>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41" name="Rectangle 164">
                <a:extLst>
                  <a:ext uri="{FF2B5EF4-FFF2-40B4-BE49-F238E27FC236}">
                    <a16:creationId xmlns:a16="http://schemas.microsoft.com/office/drawing/2014/main" id="{FAD84175-1D04-5446-BAC0-E0526CCC4B15}"/>
                  </a:ext>
                </a:extLst>
              </p:cNvPr>
              <p:cNvSpPr>
                <a:spLocks noChangeArrowheads="1"/>
              </p:cNvSpPr>
              <p:nvPr/>
            </p:nvSpPr>
            <p:spPr bwMode="auto">
              <a:xfrm>
                <a:off x="3371850" y="4244975"/>
                <a:ext cx="55563" cy="133350"/>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42" name="Rectangle 165">
                <a:extLst>
                  <a:ext uri="{FF2B5EF4-FFF2-40B4-BE49-F238E27FC236}">
                    <a16:creationId xmlns:a16="http://schemas.microsoft.com/office/drawing/2014/main" id="{5F1F7B92-6EAD-3443-A929-6909768A15A0}"/>
                  </a:ext>
                </a:extLst>
              </p:cNvPr>
              <p:cNvSpPr>
                <a:spLocks noChangeArrowheads="1"/>
              </p:cNvSpPr>
              <p:nvPr/>
            </p:nvSpPr>
            <p:spPr bwMode="auto">
              <a:xfrm>
                <a:off x="3476625" y="4244975"/>
                <a:ext cx="55563" cy="133350"/>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43" name="Rectangle 166">
                <a:extLst>
                  <a:ext uri="{FF2B5EF4-FFF2-40B4-BE49-F238E27FC236}">
                    <a16:creationId xmlns:a16="http://schemas.microsoft.com/office/drawing/2014/main" id="{B50F5E74-ACA9-2E4C-A194-3D61A300A8AE}"/>
                  </a:ext>
                </a:extLst>
              </p:cNvPr>
              <p:cNvSpPr>
                <a:spLocks noChangeArrowheads="1"/>
              </p:cNvSpPr>
              <p:nvPr/>
            </p:nvSpPr>
            <p:spPr bwMode="auto">
              <a:xfrm>
                <a:off x="3582988" y="4244975"/>
                <a:ext cx="57150" cy="133350"/>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pic>
          <p:nvPicPr>
            <p:cNvPr id="146" name="Picture 145">
              <a:extLst>
                <a:ext uri="{FF2B5EF4-FFF2-40B4-BE49-F238E27FC236}">
                  <a16:creationId xmlns:a16="http://schemas.microsoft.com/office/drawing/2014/main" id="{54A37918-2577-AD40-A01E-4B65A73ADFAD}"/>
                </a:ext>
              </a:extLst>
            </p:cNvPr>
            <p:cNvPicPr>
              <a:picLocks noChangeAspect="1"/>
            </p:cNvPicPr>
            <p:nvPr/>
          </p:nvPicPr>
          <p:blipFill>
            <a:blip r:embed="rId4"/>
            <a:stretch>
              <a:fillRect/>
            </a:stretch>
          </p:blipFill>
          <p:spPr>
            <a:xfrm>
              <a:off x="260958" y="4069289"/>
              <a:ext cx="324401" cy="680606"/>
            </a:xfrm>
            <a:prstGeom prst="rect">
              <a:avLst/>
            </a:prstGeom>
          </p:spPr>
        </p:pic>
        <p:pic>
          <p:nvPicPr>
            <p:cNvPr id="147" name="Picture 146">
              <a:extLst>
                <a:ext uri="{FF2B5EF4-FFF2-40B4-BE49-F238E27FC236}">
                  <a16:creationId xmlns:a16="http://schemas.microsoft.com/office/drawing/2014/main" id="{FAB8A453-CC90-6D46-AF83-78B1EBD7FD3A}"/>
                </a:ext>
              </a:extLst>
            </p:cNvPr>
            <p:cNvPicPr>
              <a:picLocks noChangeAspect="1"/>
            </p:cNvPicPr>
            <p:nvPr/>
          </p:nvPicPr>
          <p:blipFill>
            <a:blip r:embed="rId4"/>
            <a:stretch>
              <a:fillRect/>
            </a:stretch>
          </p:blipFill>
          <p:spPr>
            <a:xfrm>
              <a:off x="60925" y="4164059"/>
              <a:ext cx="279230" cy="585836"/>
            </a:xfrm>
            <a:prstGeom prst="rect">
              <a:avLst/>
            </a:prstGeom>
          </p:spPr>
        </p:pic>
        <p:pic>
          <p:nvPicPr>
            <p:cNvPr id="148" name="Picture 147">
              <a:extLst>
                <a:ext uri="{FF2B5EF4-FFF2-40B4-BE49-F238E27FC236}">
                  <a16:creationId xmlns:a16="http://schemas.microsoft.com/office/drawing/2014/main" id="{81DF14F6-E2B7-6A4F-859A-FDAEE2660A46}"/>
                </a:ext>
              </a:extLst>
            </p:cNvPr>
            <p:cNvPicPr>
              <a:picLocks noChangeAspect="1"/>
            </p:cNvPicPr>
            <p:nvPr/>
          </p:nvPicPr>
          <p:blipFill>
            <a:blip r:embed="rId4"/>
            <a:stretch>
              <a:fillRect/>
            </a:stretch>
          </p:blipFill>
          <p:spPr>
            <a:xfrm>
              <a:off x="8573367" y="4069289"/>
              <a:ext cx="324401" cy="680606"/>
            </a:xfrm>
            <a:prstGeom prst="rect">
              <a:avLst/>
            </a:prstGeom>
          </p:spPr>
        </p:pic>
        <p:pic>
          <p:nvPicPr>
            <p:cNvPr id="149" name="Picture 148">
              <a:extLst>
                <a:ext uri="{FF2B5EF4-FFF2-40B4-BE49-F238E27FC236}">
                  <a16:creationId xmlns:a16="http://schemas.microsoft.com/office/drawing/2014/main" id="{E0909473-3091-2046-9F62-FB9974642ECA}"/>
                </a:ext>
              </a:extLst>
            </p:cNvPr>
            <p:cNvPicPr>
              <a:picLocks noChangeAspect="1"/>
            </p:cNvPicPr>
            <p:nvPr/>
          </p:nvPicPr>
          <p:blipFill>
            <a:blip r:embed="rId4"/>
            <a:stretch>
              <a:fillRect/>
            </a:stretch>
          </p:blipFill>
          <p:spPr>
            <a:xfrm>
              <a:off x="8826363" y="4164059"/>
              <a:ext cx="279230" cy="585836"/>
            </a:xfrm>
            <a:prstGeom prst="rect">
              <a:avLst/>
            </a:prstGeom>
          </p:spPr>
        </p:pic>
        <p:pic>
          <p:nvPicPr>
            <p:cNvPr id="150" name="Picture 149">
              <a:extLst>
                <a:ext uri="{FF2B5EF4-FFF2-40B4-BE49-F238E27FC236}">
                  <a16:creationId xmlns:a16="http://schemas.microsoft.com/office/drawing/2014/main" id="{8AC81C72-D676-2241-A031-983234CE6BC9}"/>
                </a:ext>
              </a:extLst>
            </p:cNvPr>
            <p:cNvPicPr>
              <a:picLocks noChangeAspect="1"/>
            </p:cNvPicPr>
            <p:nvPr/>
          </p:nvPicPr>
          <p:blipFill>
            <a:blip r:embed="rId4"/>
            <a:stretch>
              <a:fillRect/>
            </a:stretch>
          </p:blipFill>
          <p:spPr>
            <a:xfrm>
              <a:off x="8373334" y="4164059"/>
              <a:ext cx="279230" cy="585836"/>
            </a:xfrm>
            <a:prstGeom prst="rect">
              <a:avLst/>
            </a:prstGeom>
          </p:spPr>
        </p:pic>
        <p:grpSp>
          <p:nvGrpSpPr>
            <p:cNvPr id="151" name="Group 150">
              <a:extLst>
                <a:ext uri="{FF2B5EF4-FFF2-40B4-BE49-F238E27FC236}">
                  <a16:creationId xmlns:a16="http://schemas.microsoft.com/office/drawing/2014/main" id="{7DAEBC0C-20D4-7A49-8859-1F6905D703A1}"/>
                </a:ext>
              </a:extLst>
            </p:cNvPr>
            <p:cNvGrpSpPr/>
            <p:nvPr/>
          </p:nvGrpSpPr>
          <p:grpSpPr>
            <a:xfrm>
              <a:off x="701649" y="3845020"/>
              <a:ext cx="425054" cy="904875"/>
              <a:chOff x="2600325" y="3494088"/>
              <a:chExt cx="566738" cy="1206500"/>
            </a:xfrm>
          </p:grpSpPr>
          <p:sp>
            <p:nvSpPr>
              <p:cNvPr id="224" name="Freeform 114">
                <a:extLst>
                  <a:ext uri="{FF2B5EF4-FFF2-40B4-BE49-F238E27FC236}">
                    <a16:creationId xmlns:a16="http://schemas.microsoft.com/office/drawing/2014/main" id="{B6B9B258-A207-1A40-9F90-72E62B4AF8C6}"/>
                  </a:ext>
                </a:extLst>
              </p:cNvPr>
              <p:cNvSpPr>
                <a:spLocks/>
              </p:cNvSpPr>
              <p:nvPr/>
            </p:nvSpPr>
            <p:spPr bwMode="auto">
              <a:xfrm>
                <a:off x="2600325" y="3494088"/>
                <a:ext cx="566738" cy="1206500"/>
              </a:xfrm>
              <a:custGeom>
                <a:avLst/>
                <a:gdLst>
                  <a:gd name="T0" fmla="*/ 357 w 357"/>
                  <a:gd name="T1" fmla="*/ 760 h 760"/>
                  <a:gd name="T2" fmla="*/ 0 w 357"/>
                  <a:gd name="T3" fmla="*/ 760 h 760"/>
                  <a:gd name="T4" fmla="*/ 0 w 357"/>
                  <a:gd name="T5" fmla="*/ 241 h 760"/>
                  <a:gd name="T6" fmla="*/ 179 w 357"/>
                  <a:gd name="T7" fmla="*/ 0 h 760"/>
                  <a:gd name="T8" fmla="*/ 357 w 357"/>
                  <a:gd name="T9" fmla="*/ 241 h 760"/>
                  <a:gd name="T10" fmla="*/ 357 w 357"/>
                  <a:gd name="T11" fmla="*/ 760 h 760"/>
                </a:gdLst>
                <a:ahLst/>
                <a:cxnLst>
                  <a:cxn ang="0">
                    <a:pos x="T0" y="T1"/>
                  </a:cxn>
                  <a:cxn ang="0">
                    <a:pos x="T2" y="T3"/>
                  </a:cxn>
                  <a:cxn ang="0">
                    <a:pos x="T4" y="T5"/>
                  </a:cxn>
                  <a:cxn ang="0">
                    <a:pos x="T6" y="T7"/>
                  </a:cxn>
                  <a:cxn ang="0">
                    <a:pos x="T8" y="T9"/>
                  </a:cxn>
                  <a:cxn ang="0">
                    <a:pos x="T10" y="T11"/>
                  </a:cxn>
                </a:cxnLst>
                <a:rect l="0" t="0" r="r" b="b"/>
                <a:pathLst>
                  <a:path w="357" h="760">
                    <a:moveTo>
                      <a:pt x="357" y="760"/>
                    </a:moveTo>
                    <a:lnTo>
                      <a:pt x="0" y="760"/>
                    </a:lnTo>
                    <a:lnTo>
                      <a:pt x="0" y="241"/>
                    </a:lnTo>
                    <a:lnTo>
                      <a:pt x="179" y="0"/>
                    </a:lnTo>
                    <a:lnTo>
                      <a:pt x="357" y="241"/>
                    </a:lnTo>
                    <a:lnTo>
                      <a:pt x="357" y="76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25" name="Rectangle 115">
                <a:extLst>
                  <a:ext uri="{FF2B5EF4-FFF2-40B4-BE49-F238E27FC236}">
                    <a16:creationId xmlns:a16="http://schemas.microsoft.com/office/drawing/2014/main" id="{D48AC31A-A4D0-864C-8F5C-31D773752B90}"/>
                  </a:ext>
                </a:extLst>
              </p:cNvPr>
              <p:cNvSpPr>
                <a:spLocks noChangeArrowheads="1"/>
              </p:cNvSpPr>
              <p:nvPr/>
            </p:nvSpPr>
            <p:spPr bwMode="auto">
              <a:xfrm>
                <a:off x="2676525" y="4259263"/>
                <a:ext cx="414338" cy="215900"/>
              </a:xfrm>
              <a:prstGeom prst="rect">
                <a:avLst/>
              </a:prstGeom>
              <a:solidFill>
                <a:schemeClr val="bg2"/>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26" name="Freeform 116">
                <a:extLst>
                  <a:ext uri="{FF2B5EF4-FFF2-40B4-BE49-F238E27FC236}">
                    <a16:creationId xmlns:a16="http://schemas.microsoft.com/office/drawing/2014/main" id="{8CADF9B7-778E-8142-B858-3B93D9817F9B}"/>
                  </a:ext>
                </a:extLst>
              </p:cNvPr>
              <p:cNvSpPr>
                <a:spLocks/>
              </p:cNvSpPr>
              <p:nvPr/>
            </p:nvSpPr>
            <p:spPr bwMode="auto">
              <a:xfrm>
                <a:off x="2628900" y="4148138"/>
                <a:ext cx="511175" cy="149225"/>
              </a:xfrm>
              <a:custGeom>
                <a:avLst/>
                <a:gdLst>
                  <a:gd name="T0" fmla="*/ 253 w 253"/>
                  <a:gd name="T1" fmla="*/ 61 h 74"/>
                  <a:gd name="T2" fmla="*/ 238 w 253"/>
                  <a:gd name="T3" fmla="*/ 0 h 74"/>
                  <a:gd name="T4" fmla="*/ 154 w 253"/>
                  <a:gd name="T5" fmla="*/ 0 h 74"/>
                  <a:gd name="T6" fmla="*/ 102 w 253"/>
                  <a:gd name="T7" fmla="*/ 0 h 74"/>
                  <a:gd name="T8" fmla="*/ 15 w 253"/>
                  <a:gd name="T9" fmla="*/ 0 h 74"/>
                  <a:gd name="T10" fmla="*/ 1 w 253"/>
                  <a:gd name="T11" fmla="*/ 61 h 74"/>
                  <a:gd name="T12" fmla="*/ 0 w 253"/>
                  <a:gd name="T13" fmla="*/ 64 h 74"/>
                  <a:gd name="T14" fmla="*/ 10 w 253"/>
                  <a:gd name="T15" fmla="*/ 74 h 74"/>
                  <a:gd name="T16" fmla="*/ 20 w 253"/>
                  <a:gd name="T17" fmla="*/ 64 h 74"/>
                  <a:gd name="T18" fmla="*/ 29 w 253"/>
                  <a:gd name="T19" fmla="*/ 74 h 74"/>
                  <a:gd name="T20" fmla="*/ 39 w 253"/>
                  <a:gd name="T21" fmla="*/ 64 h 74"/>
                  <a:gd name="T22" fmla="*/ 49 w 253"/>
                  <a:gd name="T23" fmla="*/ 74 h 74"/>
                  <a:gd name="T24" fmla="*/ 59 w 253"/>
                  <a:gd name="T25" fmla="*/ 64 h 74"/>
                  <a:gd name="T26" fmla="*/ 68 w 253"/>
                  <a:gd name="T27" fmla="*/ 74 h 74"/>
                  <a:gd name="T28" fmla="*/ 78 w 253"/>
                  <a:gd name="T29" fmla="*/ 64 h 74"/>
                  <a:gd name="T30" fmla="*/ 88 w 253"/>
                  <a:gd name="T31" fmla="*/ 74 h 74"/>
                  <a:gd name="T32" fmla="*/ 98 w 253"/>
                  <a:gd name="T33" fmla="*/ 64 h 74"/>
                  <a:gd name="T34" fmla="*/ 107 w 253"/>
                  <a:gd name="T35" fmla="*/ 74 h 74"/>
                  <a:gd name="T36" fmla="*/ 117 w 253"/>
                  <a:gd name="T37" fmla="*/ 64 h 74"/>
                  <a:gd name="T38" fmla="*/ 127 w 253"/>
                  <a:gd name="T39" fmla="*/ 74 h 74"/>
                  <a:gd name="T40" fmla="*/ 136 w 253"/>
                  <a:gd name="T41" fmla="*/ 64 h 74"/>
                  <a:gd name="T42" fmla="*/ 146 w 253"/>
                  <a:gd name="T43" fmla="*/ 74 h 74"/>
                  <a:gd name="T44" fmla="*/ 156 w 253"/>
                  <a:gd name="T45" fmla="*/ 64 h 74"/>
                  <a:gd name="T46" fmla="*/ 166 w 253"/>
                  <a:gd name="T47" fmla="*/ 74 h 74"/>
                  <a:gd name="T48" fmla="*/ 175 w 253"/>
                  <a:gd name="T49" fmla="*/ 64 h 74"/>
                  <a:gd name="T50" fmla="*/ 185 w 253"/>
                  <a:gd name="T51" fmla="*/ 74 h 74"/>
                  <a:gd name="T52" fmla="*/ 195 w 253"/>
                  <a:gd name="T53" fmla="*/ 64 h 74"/>
                  <a:gd name="T54" fmla="*/ 205 w 253"/>
                  <a:gd name="T55" fmla="*/ 74 h 74"/>
                  <a:gd name="T56" fmla="*/ 214 w 253"/>
                  <a:gd name="T57" fmla="*/ 64 h 74"/>
                  <a:gd name="T58" fmla="*/ 224 w 253"/>
                  <a:gd name="T59" fmla="*/ 74 h 74"/>
                  <a:gd name="T60" fmla="*/ 234 w 253"/>
                  <a:gd name="T61" fmla="*/ 64 h 74"/>
                  <a:gd name="T62" fmla="*/ 244 w 253"/>
                  <a:gd name="T63" fmla="*/ 74 h 74"/>
                  <a:gd name="T64" fmla="*/ 253 w 253"/>
                  <a:gd name="T65" fmla="*/ 64 h 74"/>
                  <a:gd name="T66" fmla="*/ 253 w 253"/>
                  <a:gd name="T67" fmla="*/ 6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74">
                    <a:moveTo>
                      <a:pt x="253" y="61"/>
                    </a:moveTo>
                    <a:cubicBezTo>
                      <a:pt x="238" y="0"/>
                      <a:pt x="238" y="0"/>
                      <a:pt x="238" y="0"/>
                    </a:cubicBezTo>
                    <a:cubicBezTo>
                      <a:pt x="154" y="0"/>
                      <a:pt x="154" y="0"/>
                      <a:pt x="154" y="0"/>
                    </a:cubicBezTo>
                    <a:cubicBezTo>
                      <a:pt x="102" y="0"/>
                      <a:pt x="102" y="0"/>
                      <a:pt x="102" y="0"/>
                    </a:cubicBezTo>
                    <a:cubicBezTo>
                      <a:pt x="15" y="0"/>
                      <a:pt x="15" y="0"/>
                      <a:pt x="15" y="0"/>
                    </a:cubicBezTo>
                    <a:cubicBezTo>
                      <a:pt x="1" y="61"/>
                      <a:pt x="1" y="61"/>
                      <a:pt x="1" y="61"/>
                    </a:cubicBezTo>
                    <a:cubicBezTo>
                      <a:pt x="0" y="62"/>
                      <a:pt x="0" y="63"/>
                      <a:pt x="0" y="64"/>
                    </a:cubicBezTo>
                    <a:cubicBezTo>
                      <a:pt x="0" y="69"/>
                      <a:pt x="5" y="74"/>
                      <a:pt x="10" y="74"/>
                    </a:cubicBezTo>
                    <a:cubicBezTo>
                      <a:pt x="15" y="74"/>
                      <a:pt x="20" y="69"/>
                      <a:pt x="20" y="64"/>
                    </a:cubicBezTo>
                    <a:cubicBezTo>
                      <a:pt x="20" y="69"/>
                      <a:pt x="24" y="74"/>
                      <a:pt x="29" y="74"/>
                    </a:cubicBezTo>
                    <a:cubicBezTo>
                      <a:pt x="35" y="74"/>
                      <a:pt x="39" y="69"/>
                      <a:pt x="39" y="64"/>
                    </a:cubicBezTo>
                    <a:cubicBezTo>
                      <a:pt x="39" y="69"/>
                      <a:pt x="43" y="74"/>
                      <a:pt x="49" y="74"/>
                    </a:cubicBezTo>
                    <a:cubicBezTo>
                      <a:pt x="54" y="74"/>
                      <a:pt x="59" y="69"/>
                      <a:pt x="59" y="64"/>
                    </a:cubicBezTo>
                    <a:cubicBezTo>
                      <a:pt x="59" y="69"/>
                      <a:pt x="63" y="74"/>
                      <a:pt x="68" y="74"/>
                    </a:cubicBezTo>
                    <a:cubicBezTo>
                      <a:pt x="74" y="74"/>
                      <a:pt x="78" y="69"/>
                      <a:pt x="78" y="64"/>
                    </a:cubicBezTo>
                    <a:cubicBezTo>
                      <a:pt x="78" y="69"/>
                      <a:pt x="82" y="74"/>
                      <a:pt x="88" y="74"/>
                    </a:cubicBezTo>
                    <a:cubicBezTo>
                      <a:pt x="93" y="74"/>
                      <a:pt x="98" y="69"/>
                      <a:pt x="98" y="64"/>
                    </a:cubicBezTo>
                    <a:cubicBezTo>
                      <a:pt x="98" y="69"/>
                      <a:pt x="102" y="74"/>
                      <a:pt x="107" y="74"/>
                    </a:cubicBezTo>
                    <a:cubicBezTo>
                      <a:pt x="113" y="74"/>
                      <a:pt x="117" y="69"/>
                      <a:pt x="117" y="64"/>
                    </a:cubicBezTo>
                    <a:cubicBezTo>
                      <a:pt x="117" y="69"/>
                      <a:pt x="121" y="74"/>
                      <a:pt x="127" y="74"/>
                    </a:cubicBezTo>
                    <a:cubicBezTo>
                      <a:pt x="132" y="74"/>
                      <a:pt x="136" y="69"/>
                      <a:pt x="136" y="64"/>
                    </a:cubicBezTo>
                    <a:cubicBezTo>
                      <a:pt x="136" y="69"/>
                      <a:pt x="141" y="74"/>
                      <a:pt x="146" y="74"/>
                    </a:cubicBezTo>
                    <a:cubicBezTo>
                      <a:pt x="152" y="74"/>
                      <a:pt x="156" y="69"/>
                      <a:pt x="156" y="64"/>
                    </a:cubicBezTo>
                    <a:cubicBezTo>
                      <a:pt x="156" y="69"/>
                      <a:pt x="160" y="74"/>
                      <a:pt x="166" y="74"/>
                    </a:cubicBezTo>
                    <a:cubicBezTo>
                      <a:pt x="171" y="74"/>
                      <a:pt x="175" y="69"/>
                      <a:pt x="175" y="64"/>
                    </a:cubicBezTo>
                    <a:cubicBezTo>
                      <a:pt x="175" y="69"/>
                      <a:pt x="180" y="74"/>
                      <a:pt x="185" y="74"/>
                    </a:cubicBezTo>
                    <a:cubicBezTo>
                      <a:pt x="191" y="74"/>
                      <a:pt x="195" y="69"/>
                      <a:pt x="195" y="64"/>
                    </a:cubicBezTo>
                    <a:cubicBezTo>
                      <a:pt x="195" y="69"/>
                      <a:pt x="199" y="74"/>
                      <a:pt x="205" y="74"/>
                    </a:cubicBezTo>
                    <a:cubicBezTo>
                      <a:pt x="210" y="74"/>
                      <a:pt x="214" y="69"/>
                      <a:pt x="214" y="64"/>
                    </a:cubicBezTo>
                    <a:cubicBezTo>
                      <a:pt x="214" y="69"/>
                      <a:pt x="219" y="74"/>
                      <a:pt x="224" y="74"/>
                    </a:cubicBezTo>
                    <a:cubicBezTo>
                      <a:pt x="229" y="74"/>
                      <a:pt x="234" y="69"/>
                      <a:pt x="234" y="64"/>
                    </a:cubicBezTo>
                    <a:cubicBezTo>
                      <a:pt x="234" y="69"/>
                      <a:pt x="238" y="74"/>
                      <a:pt x="244" y="74"/>
                    </a:cubicBezTo>
                    <a:cubicBezTo>
                      <a:pt x="249" y="74"/>
                      <a:pt x="253" y="69"/>
                      <a:pt x="253" y="64"/>
                    </a:cubicBezTo>
                    <a:cubicBezTo>
                      <a:pt x="253" y="63"/>
                      <a:pt x="253" y="62"/>
                      <a:pt x="253" y="61"/>
                    </a:cubicBez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27" name="Rectangle 117">
                <a:extLst>
                  <a:ext uri="{FF2B5EF4-FFF2-40B4-BE49-F238E27FC236}">
                    <a16:creationId xmlns:a16="http://schemas.microsoft.com/office/drawing/2014/main" id="{73FDA977-A97B-0341-A546-13481E2C754D}"/>
                  </a:ext>
                </a:extLst>
              </p:cNvPr>
              <p:cNvSpPr>
                <a:spLocks noChangeArrowheads="1"/>
              </p:cNvSpPr>
              <p:nvPr/>
            </p:nvSpPr>
            <p:spPr bwMode="auto">
              <a:xfrm>
                <a:off x="2681288" y="3911600"/>
                <a:ext cx="65088" cy="149225"/>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28" name="Rectangle 118">
                <a:extLst>
                  <a:ext uri="{FF2B5EF4-FFF2-40B4-BE49-F238E27FC236}">
                    <a16:creationId xmlns:a16="http://schemas.microsoft.com/office/drawing/2014/main" id="{C27C5CF3-320F-0547-BD98-51A126096283}"/>
                  </a:ext>
                </a:extLst>
              </p:cNvPr>
              <p:cNvSpPr>
                <a:spLocks noChangeArrowheads="1"/>
              </p:cNvSpPr>
              <p:nvPr/>
            </p:nvSpPr>
            <p:spPr bwMode="auto">
              <a:xfrm>
                <a:off x="2786063" y="3911600"/>
                <a:ext cx="65088" cy="149225"/>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29" name="Rectangle 119">
                <a:extLst>
                  <a:ext uri="{FF2B5EF4-FFF2-40B4-BE49-F238E27FC236}">
                    <a16:creationId xmlns:a16="http://schemas.microsoft.com/office/drawing/2014/main" id="{9C192E21-93B7-9349-B803-1149D44E8A30}"/>
                  </a:ext>
                </a:extLst>
              </p:cNvPr>
              <p:cNvSpPr>
                <a:spLocks noChangeArrowheads="1"/>
              </p:cNvSpPr>
              <p:nvPr/>
            </p:nvSpPr>
            <p:spPr bwMode="auto">
              <a:xfrm>
                <a:off x="2890838" y="3911600"/>
                <a:ext cx="66675" cy="149225"/>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30" name="Rectangle 120">
                <a:extLst>
                  <a:ext uri="{FF2B5EF4-FFF2-40B4-BE49-F238E27FC236}">
                    <a16:creationId xmlns:a16="http://schemas.microsoft.com/office/drawing/2014/main" id="{0C8887B7-4C54-434A-B580-EAC811638F39}"/>
                  </a:ext>
                </a:extLst>
              </p:cNvPr>
              <p:cNvSpPr>
                <a:spLocks noChangeArrowheads="1"/>
              </p:cNvSpPr>
              <p:nvPr/>
            </p:nvSpPr>
            <p:spPr bwMode="auto">
              <a:xfrm>
                <a:off x="2997200" y="3911600"/>
                <a:ext cx="65088" cy="149225"/>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pic>
          <p:nvPicPr>
            <p:cNvPr id="152" name="Picture 151">
              <a:extLst>
                <a:ext uri="{FF2B5EF4-FFF2-40B4-BE49-F238E27FC236}">
                  <a16:creationId xmlns:a16="http://schemas.microsoft.com/office/drawing/2014/main" id="{A0C4DA0E-6558-E34F-9E10-496E4F990A9A}"/>
                </a:ext>
              </a:extLst>
            </p:cNvPr>
            <p:cNvPicPr>
              <a:picLocks noChangeAspect="1"/>
            </p:cNvPicPr>
            <p:nvPr/>
          </p:nvPicPr>
          <p:blipFill>
            <a:blip r:embed="rId4"/>
            <a:stretch>
              <a:fillRect/>
            </a:stretch>
          </p:blipFill>
          <p:spPr>
            <a:xfrm>
              <a:off x="513954" y="4164059"/>
              <a:ext cx="279230" cy="585836"/>
            </a:xfrm>
            <a:prstGeom prst="rect">
              <a:avLst/>
            </a:prstGeom>
          </p:spPr>
        </p:pic>
        <p:grpSp>
          <p:nvGrpSpPr>
            <p:cNvPr id="153" name="Group 152">
              <a:extLst>
                <a:ext uri="{FF2B5EF4-FFF2-40B4-BE49-F238E27FC236}">
                  <a16:creationId xmlns:a16="http://schemas.microsoft.com/office/drawing/2014/main" id="{4AB649CB-F469-0749-AFA8-DF3C272E69B3}"/>
                </a:ext>
              </a:extLst>
            </p:cNvPr>
            <p:cNvGrpSpPr/>
            <p:nvPr/>
          </p:nvGrpSpPr>
          <p:grpSpPr>
            <a:xfrm>
              <a:off x="4222714" y="3779228"/>
              <a:ext cx="511780" cy="970667"/>
              <a:chOff x="2089150" y="4514850"/>
              <a:chExt cx="568325" cy="1077913"/>
            </a:xfrm>
          </p:grpSpPr>
          <p:sp>
            <p:nvSpPr>
              <p:cNvPr id="214" name="Freeform 121">
                <a:extLst>
                  <a:ext uri="{FF2B5EF4-FFF2-40B4-BE49-F238E27FC236}">
                    <a16:creationId xmlns:a16="http://schemas.microsoft.com/office/drawing/2014/main" id="{EE789F36-C420-BE4D-91C4-7A8D4654F274}"/>
                  </a:ext>
                </a:extLst>
              </p:cNvPr>
              <p:cNvSpPr>
                <a:spLocks/>
              </p:cNvSpPr>
              <p:nvPr/>
            </p:nvSpPr>
            <p:spPr bwMode="auto">
              <a:xfrm>
                <a:off x="2089150" y="4514850"/>
                <a:ext cx="568325" cy="1077913"/>
              </a:xfrm>
              <a:custGeom>
                <a:avLst/>
                <a:gdLst>
                  <a:gd name="T0" fmla="*/ 358 w 358"/>
                  <a:gd name="T1" fmla="*/ 679 h 679"/>
                  <a:gd name="T2" fmla="*/ 0 w 358"/>
                  <a:gd name="T3" fmla="*/ 679 h 679"/>
                  <a:gd name="T4" fmla="*/ 0 w 358"/>
                  <a:gd name="T5" fmla="*/ 243 h 679"/>
                  <a:gd name="T6" fmla="*/ 178 w 358"/>
                  <a:gd name="T7" fmla="*/ 0 h 679"/>
                  <a:gd name="T8" fmla="*/ 358 w 358"/>
                  <a:gd name="T9" fmla="*/ 243 h 679"/>
                  <a:gd name="T10" fmla="*/ 358 w 358"/>
                  <a:gd name="T11" fmla="*/ 679 h 679"/>
                </a:gdLst>
                <a:ahLst/>
                <a:cxnLst>
                  <a:cxn ang="0">
                    <a:pos x="T0" y="T1"/>
                  </a:cxn>
                  <a:cxn ang="0">
                    <a:pos x="T2" y="T3"/>
                  </a:cxn>
                  <a:cxn ang="0">
                    <a:pos x="T4" y="T5"/>
                  </a:cxn>
                  <a:cxn ang="0">
                    <a:pos x="T6" y="T7"/>
                  </a:cxn>
                  <a:cxn ang="0">
                    <a:pos x="T8" y="T9"/>
                  </a:cxn>
                  <a:cxn ang="0">
                    <a:pos x="T10" y="T11"/>
                  </a:cxn>
                </a:cxnLst>
                <a:rect l="0" t="0" r="r" b="b"/>
                <a:pathLst>
                  <a:path w="358" h="679">
                    <a:moveTo>
                      <a:pt x="358" y="679"/>
                    </a:moveTo>
                    <a:lnTo>
                      <a:pt x="0" y="679"/>
                    </a:lnTo>
                    <a:lnTo>
                      <a:pt x="0" y="243"/>
                    </a:lnTo>
                    <a:lnTo>
                      <a:pt x="178" y="0"/>
                    </a:lnTo>
                    <a:lnTo>
                      <a:pt x="358" y="243"/>
                    </a:lnTo>
                    <a:lnTo>
                      <a:pt x="358" y="679"/>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nvGrpSpPr>
              <p:cNvPr id="215" name="Group 214">
                <a:extLst>
                  <a:ext uri="{FF2B5EF4-FFF2-40B4-BE49-F238E27FC236}">
                    <a16:creationId xmlns:a16="http://schemas.microsoft.com/office/drawing/2014/main" id="{AC0826A7-BF7A-F14B-A942-2F18E5658687}"/>
                  </a:ext>
                </a:extLst>
              </p:cNvPr>
              <p:cNvGrpSpPr/>
              <p:nvPr/>
            </p:nvGrpSpPr>
            <p:grpSpPr>
              <a:xfrm>
                <a:off x="2160588" y="4946650"/>
                <a:ext cx="423862" cy="392113"/>
                <a:chOff x="2160588" y="4946650"/>
                <a:chExt cx="423862" cy="392113"/>
              </a:xfrm>
              <a:solidFill>
                <a:schemeClr val="accent4">
                  <a:lumMod val="60000"/>
                  <a:lumOff val="40000"/>
                </a:schemeClr>
              </a:solidFill>
            </p:grpSpPr>
            <p:sp>
              <p:nvSpPr>
                <p:cNvPr id="216" name="Freeform 122">
                  <a:extLst>
                    <a:ext uri="{FF2B5EF4-FFF2-40B4-BE49-F238E27FC236}">
                      <a16:creationId xmlns:a16="http://schemas.microsoft.com/office/drawing/2014/main" id="{75294AD7-0C71-3945-9005-FDE2CE7C9E3A}"/>
                    </a:ext>
                  </a:extLst>
                </p:cNvPr>
                <p:cNvSpPr>
                  <a:spLocks/>
                </p:cNvSpPr>
                <p:nvPr/>
              </p:nvSpPr>
              <p:spPr bwMode="auto">
                <a:xfrm>
                  <a:off x="2160588" y="4946650"/>
                  <a:ext cx="84138" cy="176213"/>
                </a:xfrm>
                <a:custGeom>
                  <a:avLst/>
                  <a:gdLst>
                    <a:gd name="T0" fmla="*/ 42 w 42"/>
                    <a:gd name="T1" fmla="*/ 21 h 87"/>
                    <a:gd name="T2" fmla="*/ 42 w 42"/>
                    <a:gd name="T3" fmla="*/ 21 h 87"/>
                    <a:gd name="T4" fmla="*/ 21 w 42"/>
                    <a:gd name="T5" fmla="*/ 0 h 87"/>
                    <a:gd name="T6" fmla="*/ 0 w 42"/>
                    <a:gd name="T7" fmla="*/ 21 h 87"/>
                    <a:gd name="T8" fmla="*/ 1 w 42"/>
                    <a:gd name="T9" fmla="*/ 21 h 87"/>
                    <a:gd name="T10" fmla="*/ 0 w 42"/>
                    <a:gd name="T11" fmla="*/ 21 h 87"/>
                    <a:gd name="T12" fmla="*/ 0 w 42"/>
                    <a:gd name="T13" fmla="*/ 87 h 87"/>
                    <a:gd name="T14" fmla="*/ 42 w 42"/>
                    <a:gd name="T15" fmla="*/ 87 h 87"/>
                    <a:gd name="T16" fmla="*/ 42 w 42"/>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87">
                      <a:moveTo>
                        <a:pt x="42" y="21"/>
                      </a:moveTo>
                      <a:cubicBezTo>
                        <a:pt x="42" y="21"/>
                        <a:pt x="42" y="21"/>
                        <a:pt x="42" y="21"/>
                      </a:cubicBezTo>
                      <a:cubicBezTo>
                        <a:pt x="42" y="10"/>
                        <a:pt x="33" y="0"/>
                        <a:pt x="21" y="0"/>
                      </a:cubicBezTo>
                      <a:cubicBezTo>
                        <a:pt x="10" y="0"/>
                        <a:pt x="0" y="10"/>
                        <a:pt x="0" y="21"/>
                      </a:cubicBezTo>
                      <a:cubicBezTo>
                        <a:pt x="0" y="21"/>
                        <a:pt x="1" y="21"/>
                        <a:pt x="1" y="21"/>
                      </a:cubicBezTo>
                      <a:cubicBezTo>
                        <a:pt x="0" y="21"/>
                        <a:pt x="0" y="21"/>
                        <a:pt x="0" y="21"/>
                      </a:cubicBezTo>
                      <a:cubicBezTo>
                        <a:pt x="0" y="87"/>
                        <a:pt x="0" y="87"/>
                        <a:pt x="0" y="87"/>
                      </a:cubicBezTo>
                      <a:cubicBezTo>
                        <a:pt x="42" y="87"/>
                        <a:pt x="42" y="87"/>
                        <a:pt x="42" y="87"/>
                      </a:cubicBezTo>
                      <a:cubicBezTo>
                        <a:pt x="42" y="21"/>
                        <a:pt x="42" y="21"/>
                        <a:pt x="4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17" name="Freeform 123">
                  <a:extLst>
                    <a:ext uri="{FF2B5EF4-FFF2-40B4-BE49-F238E27FC236}">
                      <a16:creationId xmlns:a16="http://schemas.microsoft.com/office/drawing/2014/main" id="{388C05C0-94CD-6744-A3CF-FEE98E6F4FF2}"/>
                    </a:ext>
                  </a:extLst>
                </p:cNvPr>
                <p:cNvSpPr>
                  <a:spLocks/>
                </p:cNvSpPr>
                <p:nvPr/>
              </p:nvSpPr>
              <p:spPr bwMode="auto">
                <a:xfrm>
                  <a:off x="2274888" y="4946650"/>
                  <a:ext cx="82550" cy="176213"/>
                </a:xfrm>
                <a:custGeom>
                  <a:avLst/>
                  <a:gdLst>
                    <a:gd name="T0" fmla="*/ 41 w 41"/>
                    <a:gd name="T1" fmla="*/ 21 h 87"/>
                    <a:gd name="T2" fmla="*/ 41 w 41"/>
                    <a:gd name="T3" fmla="*/ 21 h 87"/>
                    <a:gd name="T4" fmla="*/ 20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10"/>
                        <a:pt x="32" y="0"/>
                        <a:pt x="20" y="0"/>
                      </a:cubicBezTo>
                      <a:cubicBezTo>
                        <a:pt x="9" y="0"/>
                        <a:pt x="0" y="10"/>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18" name="Freeform 124">
                  <a:extLst>
                    <a:ext uri="{FF2B5EF4-FFF2-40B4-BE49-F238E27FC236}">
                      <a16:creationId xmlns:a16="http://schemas.microsoft.com/office/drawing/2014/main" id="{5318656E-15A8-2549-A04E-22B6B000A175}"/>
                    </a:ext>
                  </a:extLst>
                </p:cNvPr>
                <p:cNvSpPr>
                  <a:spLocks/>
                </p:cNvSpPr>
                <p:nvPr/>
              </p:nvSpPr>
              <p:spPr bwMode="auto">
                <a:xfrm>
                  <a:off x="2387600" y="4946650"/>
                  <a:ext cx="84138" cy="176213"/>
                </a:xfrm>
                <a:custGeom>
                  <a:avLst/>
                  <a:gdLst>
                    <a:gd name="T0" fmla="*/ 41 w 41"/>
                    <a:gd name="T1" fmla="*/ 21 h 87"/>
                    <a:gd name="T2" fmla="*/ 41 w 41"/>
                    <a:gd name="T3" fmla="*/ 21 h 87"/>
                    <a:gd name="T4" fmla="*/ 20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10"/>
                        <a:pt x="32" y="0"/>
                        <a:pt x="20" y="0"/>
                      </a:cubicBezTo>
                      <a:cubicBezTo>
                        <a:pt x="9" y="0"/>
                        <a:pt x="0" y="10"/>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19" name="Freeform 125">
                  <a:extLst>
                    <a:ext uri="{FF2B5EF4-FFF2-40B4-BE49-F238E27FC236}">
                      <a16:creationId xmlns:a16="http://schemas.microsoft.com/office/drawing/2014/main" id="{CC4414B0-A22C-5544-A773-D8A915EC1EFA}"/>
                    </a:ext>
                  </a:extLst>
                </p:cNvPr>
                <p:cNvSpPr>
                  <a:spLocks/>
                </p:cNvSpPr>
                <p:nvPr/>
              </p:nvSpPr>
              <p:spPr bwMode="auto">
                <a:xfrm>
                  <a:off x="2501900" y="4946650"/>
                  <a:ext cx="82550" cy="176213"/>
                </a:xfrm>
                <a:custGeom>
                  <a:avLst/>
                  <a:gdLst>
                    <a:gd name="T0" fmla="*/ 41 w 41"/>
                    <a:gd name="T1" fmla="*/ 21 h 87"/>
                    <a:gd name="T2" fmla="*/ 41 w 41"/>
                    <a:gd name="T3" fmla="*/ 21 h 87"/>
                    <a:gd name="T4" fmla="*/ 21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10"/>
                        <a:pt x="32" y="0"/>
                        <a:pt x="21" y="0"/>
                      </a:cubicBezTo>
                      <a:cubicBezTo>
                        <a:pt x="9" y="0"/>
                        <a:pt x="0" y="10"/>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20" name="Freeform 126">
                  <a:extLst>
                    <a:ext uri="{FF2B5EF4-FFF2-40B4-BE49-F238E27FC236}">
                      <a16:creationId xmlns:a16="http://schemas.microsoft.com/office/drawing/2014/main" id="{49E99591-3A98-E644-8779-275B33B1423D}"/>
                    </a:ext>
                  </a:extLst>
                </p:cNvPr>
                <p:cNvSpPr>
                  <a:spLocks/>
                </p:cNvSpPr>
                <p:nvPr/>
              </p:nvSpPr>
              <p:spPr bwMode="auto">
                <a:xfrm>
                  <a:off x="2160588" y="5162550"/>
                  <a:ext cx="84138" cy="176213"/>
                </a:xfrm>
                <a:custGeom>
                  <a:avLst/>
                  <a:gdLst>
                    <a:gd name="T0" fmla="*/ 42 w 42"/>
                    <a:gd name="T1" fmla="*/ 21 h 87"/>
                    <a:gd name="T2" fmla="*/ 42 w 42"/>
                    <a:gd name="T3" fmla="*/ 21 h 87"/>
                    <a:gd name="T4" fmla="*/ 21 w 42"/>
                    <a:gd name="T5" fmla="*/ 0 h 87"/>
                    <a:gd name="T6" fmla="*/ 0 w 42"/>
                    <a:gd name="T7" fmla="*/ 21 h 87"/>
                    <a:gd name="T8" fmla="*/ 1 w 42"/>
                    <a:gd name="T9" fmla="*/ 21 h 87"/>
                    <a:gd name="T10" fmla="*/ 0 w 42"/>
                    <a:gd name="T11" fmla="*/ 21 h 87"/>
                    <a:gd name="T12" fmla="*/ 0 w 42"/>
                    <a:gd name="T13" fmla="*/ 87 h 87"/>
                    <a:gd name="T14" fmla="*/ 42 w 42"/>
                    <a:gd name="T15" fmla="*/ 87 h 87"/>
                    <a:gd name="T16" fmla="*/ 42 w 42"/>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87">
                      <a:moveTo>
                        <a:pt x="42" y="21"/>
                      </a:moveTo>
                      <a:cubicBezTo>
                        <a:pt x="42" y="21"/>
                        <a:pt x="42" y="21"/>
                        <a:pt x="42" y="21"/>
                      </a:cubicBezTo>
                      <a:cubicBezTo>
                        <a:pt x="42" y="9"/>
                        <a:pt x="33" y="0"/>
                        <a:pt x="21" y="0"/>
                      </a:cubicBezTo>
                      <a:cubicBezTo>
                        <a:pt x="10" y="0"/>
                        <a:pt x="0" y="9"/>
                        <a:pt x="0" y="21"/>
                      </a:cubicBezTo>
                      <a:cubicBezTo>
                        <a:pt x="0" y="21"/>
                        <a:pt x="1" y="21"/>
                        <a:pt x="1" y="21"/>
                      </a:cubicBezTo>
                      <a:cubicBezTo>
                        <a:pt x="0" y="21"/>
                        <a:pt x="0" y="21"/>
                        <a:pt x="0" y="21"/>
                      </a:cubicBezTo>
                      <a:cubicBezTo>
                        <a:pt x="0" y="87"/>
                        <a:pt x="0" y="87"/>
                        <a:pt x="0" y="87"/>
                      </a:cubicBezTo>
                      <a:cubicBezTo>
                        <a:pt x="42" y="87"/>
                        <a:pt x="42" y="87"/>
                        <a:pt x="42" y="87"/>
                      </a:cubicBezTo>
                      <a:cubicBezTo>
                        <a:pt x="42" y="21"/>
                        <a:pt x="42" y="21"/>
                        <a:pt x="4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21" name="Freeform 127">
                  <a:extLst>
                    <a:ext uri="{FF2B5EF4-FFF2-40B4-BE49-F238E27FC236}">
                      <a16:creationId xmlns:a16="http://schemas.microsoft.com/office/drawing/2014/main" id="{3308CD28-2D0F-7D46-A1BC-373EA066113B}"/>
                    </a:ext>
                  </a:extLst>
                </p:cNvPr>
                <p:cNvSpPr>
                  <a:spLocks/>
                </p:cNvSpPr>
                <p:nvPr/>
              </p:nvSpPr>
              <p:spPr bwMode="auto">
                <a:xfrm>
                  <a:off x="2274888" y="5162550"/>
                  <a:ext cx="82550" cy="176213"/>
                </a:xfrm>
                <a:custGeom>
                  <a:avLst/>
                  <a:gdLst>
                    <a:gd name="T0" fmla="*/ 41 w 41"/>
                    <a:gd name="T1" fmla="*/ 21 h 87"/>
                    <a:gd name="T2" fmla="*/ 41 w 41"/>
                    <a:gd name="T3" fmla="*/ 21 h 87"/>
                    <a:gd name="T4" fmla="*/ 20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0"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22" name="Freeform 128">
                  <a:extLst>
                    <a:ext uri="{FF2B5EF4-FFF2-40B4-BE49-F238E27FC236}">
                      <a16:creationId xmlns:a16="http://schemas.microsoft.com/office/drawing/2014/main" id="{733D8824-A725-B84E-B00A-36BC1BCB2DCE}"/>
                    </a:ext>
                  </a:extLst>
                </p:cNvPr>
                <p:cNvSpPr>
                  <a:spLocks/>
                </p:cNvSpPr>
                <p:nvPr/>
              </p:nvSpPr>
              <p:spPr bwMode="auto">
                <a:xfrm>
                  <a:off x="2387600" y="5162550"/>
                  <a:ext cx="84138" cy="176213"/>
                </a:xfrm>
                <a:custGeom>
                  <a:avLst/>
                  <a:gdLst>
                    <a:gd name="T0" fmla="*/ 41 w 41"/>
                    <a:gd name="T1" fmla="*/ 21 h 87"/>
                    <a:gd name="T2" fmla="*/ 41 w 41"/>
                    <a:gd name="T3" fmla="*/ 21 h 87"/>
                    <a:gd name="T4" fmla="*/ 20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0"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23" name="Freeform 129">
                  <a:extLst>
                    <a:ext uri="{FF2B5EF4-FFF2-40B4-BE49-F238E27FC236}">
                      <a16:creationId xmlns:a16="http://schemas.microsoft.com/office/drawing/2014/main" id="{E63AC165-40FD-7244-97C1-8C52D37E1CEC}"/>
                    </a:ext>
                  </a:extLst>
                </p:cNvPr>
                <p:cNvSpPr>
                  <a:spLocks/>
                </p:cNvSpPr>
                <p:nvPr/>
              </p:nvSpPr>
              <p:spPr bwMode="auto">
                <a:xfrm>
                  <a:off x="2501900" y="5162550"/>
                  <a:ext cx="82550" cy="176213"/>
                </a:xfrm>
                <a:custGeom>
                  <a:avLst/>
                  <a:gdLst>
                    <a:gd name="T0" fmla="*/ 41 w 41"/>
                    <a:gd name="T1" fmla="*/ 21 h 87"/>
                    <a:gd name="T2" fmla="*/ 41 w 41"/>
                    <a:gd name="T3" fmla="*/ 21 h 87"/>
                    <a:gd name="T4" fmla="*/ 21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1"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grpSp>
        <p:grpSp>
          <p:nvGrpSpPr>
            <p:cNvPr id="154" name="Group 153">
              <a:extLst>
                <a:ext uri="{FF2B5EF4-FFF2-40B4-BE49-F238E27FC236}">
                  <a16:creationId xmlns:a16="http://schemas.microsoft.com/office/drawing/2014/main" id="{5E981BAA-8373-CC4E-AC3B-AC260B4724EC}"/>
                </a:ext>
              </a:extLst>
            </p:cNvPr>
            <p:cNvGrpSpPr/>
            <p:nvPr/>
          </p:nvGrpSpPr>
          <p:grpSpPr>
            <a:xfrm>
              <a:off x="4708985" y="3782087"/>
              <a:ext cx="513210" cy="967808"/>
              <a:chOff x="5097463" y="3746500"/>
              <a:chExt cx="569913" cy="1074738"/>
            </a:xfrm>
          </p:grpSpPr>
          <p:sp>
            <p:nvSpPr>
              <p:cNvPr id="195" name="Rectangle 130">
                <a:extLst>
                  <a:ext uri="{FF2B5EF4-FFF2-40B4-BE49-F238E27FC236}">
                    <a16:creationId xmlns:a16="http://schemas.microsoft.com/office/drawing/2014/main" id="{0153C657-73C4-6E4C-BF15-D59F35EE13DA}"/>
                  </a:ext>
                </a:extLst>
              </p:cNvPr>
              <p:cNvSpPr>
                <a:spLocks noChangeArrowheads="1"/>
              </p:cNvSpPr>
              <p:nvPr/>
            </p:nvSpPr>
            <p:spPr bwMode="auto">
              <a:xfrm>
                <a:off x="5097463" y="3746500"/>
                <a:ext cx="569913" cy="1074738"/>
              </a:xfrm>
              <a:prstGeom prst="rect">
                <a:avLst/>
              </a:prstGeom>
              <a:solidFill>
                <a:schemeClr val="accent2"/>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96" name="Rectangle 131">
                <a:extLst>
                  <a:ext uri="{FF2B5EF4-FFF2-40B4-BE49-F238E27FC236}">
                    <a16:creationId xmlns:a16="http://schemas.microsoft.com/office/drawing/2014/main" id="{6EA1C90B-8886-644B-9FF7-E58624C4495C}"/>
                  </a:ext>
                </a:extLst>
              </p:cNvPr>
              <p:cNvSpPr>
                <a:spLocks noChangeArrowheads="1"/>
              </p:cNvSpPr>
              <p:nvPr/>
            </p:nvSpPr>
            <p:spPr bwMode="auto">
              <a:xfrm>
                <a:off x="5191125" y="3875088"/>
                <a:ext cx="114300"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97" name="Rectangle 132">
                <a:extLst>
                  <a:ext uri="{FF2B5EF4-FFF2-40B4-BE49-F238E27FC236}">
                    <a16:creationId xmlns:a16="http://schemas.microsoft.com/office/drawing/2014/main" id="{8AAFC6A3-9956-1542-BA81-39C21D31A24B}"/>
                  </a:ext>
                </a:extLst>
              </p:cNvPr>
              <p:cNvSpPr>
                <a:spLocks noChangeArrowheads="1"/>
              </p:cNvSpPr>
              <p:nvPr/>
            </p:nvSpPr>
            <p:spPr bwMode="auto">
              <a:xfrm>
                <a:off x="5326063" y="3875088"/>
                <a:ext cx="112713"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98" name="Rectangle 133">
                <a:extLst>
                  <a:ext uri="{FF2B5EF4-FFF2-40B4-BE49-F238E27FC236}">
                    <a16:creationId xmlns:a16="http://schemas.microsoft.com/office/drawing/2014/main" id="{94DA6E32-9B21-8646-8638-9DEE7291B411}"/>
                  </a:ext>
                </a:extLst>
              </p:cNvPr>
              <p:cNvSpPr>
                <a:spLocks noChangeArrowheads="1"/>
              </p:cNvSpPr>
              <p:nvPr/>
            </p:nvSpPr>
            <p:spPr bwMode="auto">
              <a:xfrm>
                <a:off x="5459413" y="3875088"/>
                <a:ext cx="114300"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99" name="Rectangle 134">
                <a:extLst>
                  <a:ext uri="{FF2B5EF4-FFF2-40B4-BE49-F238E27FC236}">
                    <a16:creationId xmlns:a16="http://schemas.microsoft.com/office/drawing/2014/main" id="{2FC9012E-AD07-1846-9805-22E70A106627}"/>
                  </a:ext>
                </a:extLst>
              </p:cNvPr>
              <p:cNvSpPr>
                <a:spLocks noChangeArrowheads="1"/>
              </p:cNvSpPr>
              <p:nvPr/>
            </p:nvSpPr>
            <p:spPr bwMode="auto">
              <a:xfrm>
                <a:off x="5191125" y="3976688"/>
                <a:ext cx="114300" cy="55563"/>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00" name="Rectangle 135">
                <a:extLst>
                  <a:ext uri="{FF2B5EF4-FFF2-40B4-BE49-F238E27FC236}">
                    <a16:creationId xmlns:a16="http://schemas.microsoft.com/office/drawing/2014/main" id="{57B44E38-88B7-D04C-8C6E-9970976E3401}"/>
                  </a:ext>
                </a:extLst>
              </p:cNvPr>
              <p:cNvSpPr>
                <a:spLocks noChangeArrowheads="1"/>
              </p:cNvSpPr>
              <p:nvPr/>
            </p:nvSpPr>
            <p:spPr bwMode="auto">
              <a:xfrm>
                <a:off x="5326063" y="3976688"/>
                <a:ext cx="112713" cy="55563"/>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01" name="Rectangle 136">
                <a:extLst>
                  <a:ext uri="{FF2B5EF4-FFF2-40B4-BE49-F238E27FC236}">
                    <a16:creationId xmlns:a16="http://schemas.microsoft.com/office/drawing/2014/main" id="{7F11B710-3B15-F444-8E05-66A420870A20}"/>
                  </a:ext>
                </a:extLst>
              </p:cNvPr>
              <p:cNvSpPr>
                <a:spLocks noChangeArrowheads="1"/>
              </p:cNvSpPr>
              <p:nvPr/>
            </p:nvSpPr>
            <p:spPr bwMode="auto">
              <a:xfrm>
                <a:off x="5459413" y="3976688"/>
                <a:ext cx="114300" cy="55563"/>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02" name="Rectangle 137">
                <a:extLst>
                  <a:ext uri="{FF2B5EF4-FFF2-40B4-BE49-F238E27FC236}">
                    <a16:creationId xmlns:a16="http://schemas.microsoft.com/office/drawing/2014/main" id="{8A9763CD-2632-4A41-8499-7AA5A01E9796}"/>
                  </a:ext>
                </a:extLst>
              </p:cNvPr>
              <p:cNvSpPr>
                <a:spLocks noChangeArrowheads="1"/>
              </p:cNvSpPr>
              <p:nvPr/>
            </p:nvSpPr>
            <p:spPr bwMode="auto">
              <a:xfrm>
                <a:off x="5191125" y="4078288"/>
                <a:ext cx="114300"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03" name="Rectangle 138">
                <a:extLst>
                  <a:ext uri="{FF2B5EF4-FFF2-40B4-BE49-F238E27FC236}">
                    <a16:creationId xmlns:a16="http://schemas.microsoft.com/office/drawing/2014/main" id="{1BAA53AF-87D7-B149-A694-403077AEFEEC}"/>
                  </a:ext>
                </a:extLst>
              </p:cNvPr>
              <p:cNvSpPr>
                <a:spLocks noChangeArrowheads="1"/>
              </p:cNvSpPr>
              <p:nvPr/>
            </p:nvSpPr>
            <p:spPr bwMode="auto">
              <a:xfrm>
                <a:off x="5326063" y="4078288"/>
                <a:ext cx="112713"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04" name="Rectangle 139">
                <a:extLst>
                  <a:ext uri="{FF2B5EF4-FFF2-40B4-BE49-F238E27FC236}">
                    <a16:creationId xmlns:a16="http://schemas.microsoft.com/office/drawing/2014/main" id="{FD9E670C-EE4D-F243-A797-A0CCAC19010A}"/>
                  </a:ext>
                </a:extLst>
              </p:cNvPr>
              <p:cNvSpPr>
                <a:spLocks noChangeArrowheads="1"/>
              </p:cNvSpPr>
              <p:nvPr/>
            </p:nvSpPr>
            <p:spPr bwMode="auto">
              <a:xfrm>
                <a:off x="5459413" y="4078288"/>
                <a:ext cx="114300"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05" name="Rectangle 140">
                <a:extLst>
                  <a:ext uri="{FF2B5EF4-FFF2-40B4-BE49-F238E27FC236}">
                    <a16:creationId xmlns:a16="http://schemas.microsoft.com/office/drawing/2014/main" id="{347182F3-E7C6-BB48-8DB5-25D7B97C91C1}"/>
                  </a:ext>
                </a:extLst>
              </p:cNvPr>
              <p:cNvSpPr>
                <a:spLocks noChangeArrowheads="1"/>
              </p:cNvSpPr>
              <p:nvPr/>
            </p:nvSpPr>
            <p:spPr bwMode="auto">
              <a:xfrm>
                <a:off x="5191125" y="4181475"/>
                <a:ext cx="114300"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06" name="Rectangle 141">
                <a:extLst>
                  <a:ext uri="{FF2B5EF4-FFF2-40B4-BE49-F238E27FC236}">
                    <a16:creationId xmlns:a16="http://schemas.microsoft.com/office/drawing/2014/main" id="{BFC791E4-89A9-B546-B110-E165BFA0B703}"/>
                  </a:ext>
                </a:extLst>
              </p:cNvPr>
              <p:cNvSpPr>
                <a:spLocks noChangeArrowheads="1"/>
              </p:cNvSpPr>
              <p:nvPr/>
            </p:nvSpPr>
            <p:spPr bwMode="auto">
              <a:xfrm>
                <a:off x="5326063" y="4181475"/>
                <a:ext cx="112713"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07" name="Rectangle 142">
                <a:extLst>
                  <a:ext uri="{FF2B5EF4-FFF2-40B4-BE49-F238E27FC236}">
                    <a16:creationId xmlns:a16="http://schemas.microsoft.com/office/drawing/2014/main" id="{16DA7FFA-FB92-3E44-8EA6-DD2D503AE016}"/>
                  </a:ext>
                </a:extLst>
              </p:cNvPr>
              <p:cNvSpPr>
                <a:spLocks noChangeArrowheads="1"/>
              </p:cNvSpPr>
              <p:nvPr/>
            </p:nvSpPr>
            <p:spPr bwMode="auto">
              <a:xfrm>
                <a:off x="5459413" y="4181475"/>
                <a:ext cx="114300"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08" name="Rectangle 143">
                <a:extLst>
                  <a:ext uri="{FF2B5EF4-FFF2-40B4-BE49-F238E27FC236}">
                    <a16:creationId xmlns:a16="http://schemas.microsoft.com/office/drawing/2014/main" id="{5BAFEA8D-B051-3948-B805-F6C32363B32E}"/>
                  </a:ext>
                </a:extLst>
              </p:cNvPr>
              <p:cNvSpPr>
                <a:spLocks noChangeArrowheads="1"/>
              </p:cNvSpPr>
              <p:nvPr/>
            </p:nvSpPr>
            <p:spPr bwMode="auto">
              <a:xfrm>
                <a:off x="5191125" y="4283075"/>
                <a:ext cx="114300"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09" name="Rectangle 144">
                <a:extLst>
                  <a:ext uri="{FF2B5EF4-FFF2-40B4-BE49-F238E27FC236}">
                    <a16:creationId xmlns:a16="http://schemas.microsoft.com/office/drawing/2014/main" id="{C3C8CA49-2CD7-384E-B0E2-63886C605479}"/>
                  </a:ext>
                </a:extLst>
              </p:cNvPr>
              <p:cNvSpPr>
                <a:spLocks noChangeArrowheads="1"/>
              </p:cNvSpPr>
              <p:nvPr/>
            </p:nvSpPr>
            <p:spPr bwMode="auto">
              <a:xfrm>
                <a:off x="5326063" y="4283075"/>
                <a:ext cx="112713"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10" name="Rectangle 145">
                <a:extLst>
                  <a:ext uri="{FF2B5EF4-FFF2-40B4-BE49-F238E27FC236}">
                    <a16:creationId xmlns:a16="http://schemas.microsoft.com/office/drawing/2014/main" id="{EE0AB814-A6B0-B74F-A328-135AE543D49F}"/>
                  </a:ext>
                </a:extLst>
              </p:cNvPr>
              <p:cNvSpPr>
                <a:spLocks noChangeArrowheads="1"/>
              </p:cNvSpPr>
              <p:nvPr/>
            </p:nvSpPr>
            <p:spPr bwMode="auto">
              <a:xfrm>
                <a:off x="5459413" y="4283075"/>
                <a:ext cx="114300"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11" name="Rectangle 146">
                <a:extLst>
                  <a:ext uri="{FF2B5EF4-FFF2-40B4-BE49-F238E27FC236}">
                    <a16:creationId xmlns:a16="http://schemas.microsoft.com/office/drawing/2014/main" id="{5869FD28-FEA8-CC46-B423-143912A91D87}"/>
                  </a:ext>
                </a:extLst>
              </p:cNvPr>
              <p:cNvSpPr>
                <a:spLocks noChangeArrowheads="1"/>
              </p:cNvSpPr>
              <p:nvPr/>
            </p:nvSpPr>
            <p:spPr bwMode="auto">
              <a:xfrm>
                <a:off x="5191125" y="4386263"/>
                <a:ext cx="114300" cy="55563"/>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12" name="Rectangle 147">
                <a:extLst>
                  <a:ext uri="{FF2B5EF4-FFF2-40B4-BE49-F238E27FC236}">
                    <a16:creationId xmlns:a16="http://schemas.microsoft.com/office/drawing/2014/main" id="{711A88BC-5DFB-BB47-BDBE-4FDDAB9A535E}"/>
                  </a:ext>
                </a:extLst>
              </p:cNvPr>
              <p:cNvSpPr>
                <a:spLocks noChangeArrowheads="1"/>
              </p:cNvSpPr>
              <p:nvPr/>
            </p:nvSpPr>
            <p:spPr bwMode="auto">
              <a:xfrm>
                <a:off x="5326063" y="4386263"/>
                <a:ext cx="112713" cy="55563"/>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13" name="Rectangle 148">
                <a:extLst>
                  <a:ext uri="{FF2B5EF4-FFF2-40B4-BE49-F238E27FC236}">
                    <a16:creationId xmlns:a16="http://schemas.microsoft.com/office/drawing/2014/main" id="{306BEAE7-10FA-5841-9FF5-605A62D248AA}"/>
                  </a:ext>
                </a:extLst>
              </p:cNvPr>
              <p:cNvSpPr>
                <a:spLocks noChangeArrowheads="1"/>
              </p:cNvSpPr>
              <p:nvPr/>
            </p:nvSpPr>
            <p:spPr bwMode="auto">
              <a:xfrm>
                <a:off x="5459413" y="4386263"/>
                <a:ext cx="114300" cy="55563"/>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grpSp>
          <p:nvGrpSpPr>
            <p:cNvPr id="155" name="Group 154">
              <a:extLst>
                <a:ext uri="{FF2B5EF4-FFF2-40B4-BE49-F238E27FC236}">
                  <a16:creationId xmlns:a16="http://schemas.microsoft.com/office/drawing/2014/main" id="{2445A85B-FAB4-9440-B7AE-77D25D980BA3}"/>
                </a:ext>
              </a:extLst>
            </p:cNvPr>
            <p:cNvGrpSpPr/>
            <p:nvPr/>
          </p:nvGrpSpPr>
          <p:grpSpPr>
            <a:xfrm>
              <a:off x="5188441" y="3779228"/>
              <a:ext cx="513210" cy="970667"/>
              <a:chOff x="327025" y="3622675"/>
              <a:chExt cx="569913" cy="1077913"/>
            </a:xfrm>
          </p:grpSpPr>
          <p:sp>
            <p:nvSpPr>
              <p:cNvPr id="190" name="Freeform 149">
                <a:extLst>
                  <a:ext uri="{FF2B5EF4-FFF2-40B4-BE49-F238E27FC236}">
                    <a16:creationId xmlns:a16="http://schemas.microsoft.com/office/drawing/2014/main" id="{278B5D14-1310-CF4F-A5BD-9E0E490315F6}"/>
                  </a:ext>
                </a:extLst>
              </p:cNvPr>
              <p:cNvSpPr>
                <a:spLocks/>
              </p:cNvSpPr>
              <p:nvPr/>
            </p:nvSpPr>
            <p:spPr bwMode="auto">
              <a:xfrm>
                <a:off x="327025" y="3622675"/>
                <a:ext cx="569913" cy="1077913"/>
              </a:xfrm>
              <a:custGeom>
                <a:avLst/>
                <a:gdLst>
                  <a:gd name="T0" fmla="*/ 359 w 359"/>
                  <a:gd name="T1" fmla="*/ 679 h 679"/>
                  <a:gd name="T2" fmla="*/ 0 w 359"/>
                  <a:gd name="T3" fmla="*/ 679 h 679"/>
                  <a:gd name="T4" fmla="*/ 0 w 359"/>
                  <a:gd name="T5" fmla="*/ 242 h 679"/>
                  <a:gd name="T6" fmla="*/ 179 w 359"/>
                  <a:gd name="T7" fmla="*/ 0 h 679"/>
                  <a:gd name="T8" fmla="*/ 359 w 359"/>
                  <a:gd name="T9" fmla="*/ 242 h 679"/>
                  <a:gd name="T10" fmla="*/ 359 w 359"/>
                  <a:gd name="T11" fmla="*/ 679 h 679"/>
                </a:gdLst>
                <a:ahLst/>
                <a:cxnLst>
                  <a:cxn ang="0">
                    <a:pos x="T0" y="T1"/>
                  </a:cxn>
                  <a:cxn ang="0">
                    <a:pos x="T2" y="T3"/>
                  </a:cxn>
                  <a:cxn ang="0">
                    <a:pos x="T4" y="T5"/>
                  </a:cxn>
                  <a:cxn ang="0">
                    <a:pos x="T6" y="T7"/>
                  </a:cxn>
                  <a:cxn ang="0">
                    <a:pos x="T8" y="T9"/>
                  </a:cxn>
                  <a:cxn ang="0">
                    <a:pos x="T10" y="T11"/>
                  </a:cxn>
                </a:cxnLst>
                <a:rect l="0" t="0" r="r" b="b"/>
                <a:pathLst>
                  <a:path w="359" h="679">
                    <a:moveTo>
                      <a:pt x="359" y="679"/>
                    </a:moveTo>
                    <a:lnTo>
                      <a:pt x="0" y="679"/>
                    </a:lnTo>
                    <a:lnTo>
                      <a:pt x="0" y="242"/>
                    </a:lnTo>
                    <a:lnTo>
                      <a:pt x="179" y="0"/>
                    </a:lnTo>
                    <a:lnTo>
                      <a:pt x="359" y="242"/>
                    </a:lnTo>
                    <a:lnTo>
                      <a:pt x="359" y="679"/>
                    </a:lnTo>
                    <a:close/>
                  </a:path>
                </a:pathLst>
              </a:custGeom>
              <a:solidFill>
                <a:srgbClr val="8AC64F"/>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91" name="Rectangle 150">
                <a:extLst>
                  <a:ext uri="{FF2B5EF4-FFF2-40B4-BE49-F238E27FC236}">
                    <a16:creationId xmlns:a16="http://schemas.microsoft.com/office/drawing/2014/main" id="{9110E340-E274-0F46-88E8-2F0874EC81C1}"/>
                  </a:ext>
                </a:extLst>
              </p:cNvPr>
              <p:cNvSpPr>
                <a:spLocks noChangeArrowheads="1"/>
              </p:cNvSpPr>
              <p:nvPr/>
            </p:nvSpPr>
            <p:spPr bwMode="auto">
              <a:xfrm>
                <a:off x="503238" y="3911600"/>
                <a:ext cx="76200" cy="166688"/>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92" name="Rectangle 151">
                <a:extLst>
                  <a:ext uri="{FF2B5EF4-FFF2-40B4-BE49-F238E27FC236}">
                    <a16:creationId xmlns:a16="http://schemas.microsoft.com/office/drawing/2014/main" id="{0C08B92A-25DE-9743-A4E0-A78473B327C7}"/>
                  </a:ext>
                </a:extLst>
              </p:cNvPr>
              <p:cNvSpPr>
                <a:spLocks noChangeArrowheads="1"/>
              </p:cNvSpPr>
              <p:nvPr/>
            </p:nvSpPr>
            <p:spPr bwMode="auto">
              <a:xfrm>
                <a:off x="622300" y="3911600"/>
                <a:ext cx="76200" cy="166688"/>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93" name="Rectangle 152">
                <a:extLst>
                  <a:ext uri="{FF2B5EF4-FFF2-40B4-BE49-F238E27FC236}">
                    <a16:creationId xmlns:a16="http://schemas.microsoft.com/office/drawing/2014/main" id="{4B65B364-6245-944E-BD9D-297DF73F6CA3}"/>
                  </a:ext>
                </a:extLst>
              </p:cNvPr>
              <p:cNvSpPr>
                <a:spLocks noChangeArrowheads="1"/>
              </p:cNvSpPr>
              <p:nvPr/>
            </p:nvSpPr>
            <p:spPr bwMode="auto">
              <a:xfrm>
                <a:off x="503238" y="4133850"/>
                <a:ext cx="76200" cy="166688"/>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94" name="Rectangle 153">
                <a:extLst>
                  <a:ext uri="{FF2B5EF4-FFF2-40B4-BE49-F238E27FC236}">
                    <a16:creationId xmlns:a16="http://schemas.microsoft.com/office/drawing/2014/main" id="{9F46C841-71D6-5448-B6C0-5DFAB2632593}"/>
                  </a:ext>
                </a:extLst>
              </p:cNvPr>
              <p:cNvSpPr>
                <a:spLocks noChangeArrowheads="1"/>
              </p:cNvSpPr>
              <p:nvPr/>
            </p:nvSpPr>
            <p:spPr bwMode="auto">
              <a:xfrm>
                <a:off x="622300" y="4133850"/>
                <a:ext cx="76200" cy="166688"/>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grpSp>
          <p:nvGrpSpPr>
            <p:cNvPr id="156" name="Group 155">
              <a:extLst>
                <a:ext uri="{FF2B5EF4-FFF2-40B4-BE49-F238E27FC236}">
                  <a16:creationId xmlns:a16="http://schemas.microsoft.com/office/drawing/2014/main" id="{328970A9-CF4E-2043-9C09-C6AA1C8568E0}"/>
                </a:ext>
              </a:extLst>
            </p:cNvPr>
            <p:cNvGrpSpPr/>
            <p:nvPr/>
          </p:nvGrpSpPr>
          <p:grpSpPr>
            <a:xfrm>
              <a:off x="5580752" y="3633224"/>
              <a:ext cx="579314" cy="1116671"/>
              <a:chOff x="6993464" y="4005950"/>
              <a:chExt cx="569913" cy="1098550"/>
            </a:xfrm>
          </p:grpSpPr>
          <p:sp>
            <p:nvSpPr>
              <p:cNvPr id="177" name="Freeform 154">
                <a:extLst>
                  <a:ext uri="{FF2B5EF4-FFF2-40B4-BE49-F238E27FC236}">
                    <a16:creationId xmlns:a16="http://schemas.microsoft.com/office/drawing/2014/main" id="{B20F91D5-D395-0841-B09D-086AC87459AE}"/>
                  </a:ext>
                </a:extLst>
              </p:cNvPr>
              <p:cNvSpPr>
                <a:spLocks/>
              </p:cNvSpPr>
              <p:nvPr/>
            </p:nvSpPr>
            <p:spPr bwMode="auto">
              <a:xfrm>
                <a:off x="6993464" y="4005950"/>
                <a:ext cx="569913" cy="1098550"/>
              </a:xfrm>
              <a:custGeom>
                <a:avLst/>
                <a:gdLst>
                  <a:gd name="T0" fmla="*/ 307 w 359"/>
                  <a:gd name="T1" fmla="*/ 134 h 692"/>
                  <a:gd name="T2" fmla="*/ 307 w 359"/>
                  <a:gd name="T3" fmla="*/ 63 h 692"/>
                  <a:gd name="T4" fmla="*/ 275 w 359"/>
                  <a:gd name="T5" fmla="*/ 63 h 692"/>
                  <a:gd name="T6" fmla="*/ 275 w 359"/>
                  <a:gd name="T7" fmla="*/ 0 h 692"/>
                  <a:gd name="T8" fmla="*/ 66 w 359"/>
                  <a:gd name="T9" fmla="*/ 0 h 692"/>
                  <a:gd name="T10" fmla="*/ 66 w 359"/>
                  <a:gd name="T11" fmla="*/ 63 h 692"/>
                  <a:gd name="T12" fmla="*/ 33 w 359"/>
                  <a:gd name="T13" fmla="*/ 63 h 692"/>
                  <a:gd name="T14" fmla="*/ 33 w 359"/>
                  <a:gd name="T15" fmla="*/ 134 h 692"/>
                  <a:gd name="T16" fmla="*/ 0 w 359"/>
                  <a:gd name="T17" fmla="*/ 134 h 692"/>
                  <a:gd name="T18" fmla="*/ 0 w 359"/>
                  <a:gd name="T19" fmla="*/ 692 h 692"/>
                  <a:gd name="T20" fmla="*/ 359 w 359"/>
                  <a:gd name="T21" fmla="*/ 692 h 692"/>
                  <a:gd name="T22" fmla="*/ 359 w 359"/>
                  <a:gd name="T23" fmla="*/ 134 h 692"/>
                  <a:gd name="T24" fmla="*/ 307 w 359"/>
                  <a:gd name="T25" fmla="*/ 134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9" h="692">
                    <a:moveTo>
                      <a:pt x="307" y="134"/>
                    </a:moveTo>
                    <a:lnTo>
                      <a:pt x="307" y="63"/>
                    </a:lnTo>
                    <a:lnTo>
                      <a:pt x="275" y="63"/>
                    </a:lnTo>
                    <a:lnTo>
                      <a:pt x="275" y="0"/>
                    </a:lnTo>
                    <a:lnTo>
                      <a:pt x="66" y="0"/>
                    </a:lnTo>
                    <a:lnTo>
                      <a:pt x="66" y="63"/>
                    </a:lnTo>
                    <a:lnTo>
                      <a:pt x="33" y="63"/>
                    </a:lnTo>
                    <a:lnTo>
                      <a:pt x="33" y="134"/>
                    </a:lnTo>
                    <a:lnTo>
                      <a:pt x="0" y="134"/>
                    </a:lnTo>
                    <a:lnTo>
                      <a:pt x="0" y="692"/>
                    </a:lnTo>
                    <a:lnTo>
                      <a:pt x="359" y="692"/>
                    </a:lnTo>
                    <a:lnTo>
                      <a:pt x="359" y="134"/>
                    </a:lnTo>
                    <a:lnTo>
                      <a:pt x="307" y="134"/>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78" name="Rectangle 155">
                <a:extLst>
                  <a:ext uri="{FF2B5EF4-FFF2-40B4-BE49-F238E27FC236}">
                    <a16:creationId xmlns:a16="http://schemas.microsoft.com/office/drawing/2014/main" id="{A19F8F63-3655-0F45-AE12-31B84036E817}"/>
                  </a:ext>
                </a:extLst>
              </p:cNvPr>
              <p:cNvSpPr>
                <a:spLocks noChangeArrowheads="1"/>
              </p:cNvSpPr>
              <p:nvPr/>
            </p:nvSpPr>
            <p:spPr bwMode="auto">
              <a:xfrm>
                <a:off x="7093476" y="4285350"/>
                <a:ext cx="55563" cy="131763"/>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79" name="Rectangle 156">
                <a:extLst>
                  <a:ext uri="{FF2B5EF4-FFF2-40B4-BE49-F238E27FC236}">
                    <a16:creationId xmlns:a16="http://schemas.microsoft.com/office/drawing/2014/main" id="{A7309BD0-3520-034F-9CE7-10382675B1BB}"/>
                  </a:ext>
                </a:extLst>
              </p:cNvPr>
              <p:cNvSpPr>
                <a:spLocks noChangeArrowheads="1"/>
              </p:cNvSpPr>
              <p:nvPr/>
            </p:nvSpPr>
            <p:spPr bwMode="auto">
              <a:xfrm>
                <a:off x="7198251" y="4285350"/>
                <a:ext cx="55563" cy="131763"/>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80" name="Rectangle 157">
                <a:extLst>
                  <a:ext uri="{FF2B5EF4-FFF2-40B4-BE49-F238E27FC236}">
                    <a16:creationId xmlns:a16="http://schemas.microsoft.com/office/drawing/2014/main" id="{C9EFD9CE-1628-F445-A1CF-B14456DA43BA}"/>
                  </a:ext>
                </a:extLst>
              </p:cNvPr>
              <p:cNvSpPr>
                <a:spLocks noChangeArrowheads="1"/>
              </p:cNvSpPr>
              <p:nvPr/>
            </p:nvSpPr>
            <p:spPr bwMode="auto">
              <a:xfrm>
                <a:off x="7303026" y="4285350"/>
                <a:ext cx="55563" cy="131763"/>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81" name="Rectangle 158">
                <a:extLst>
                  <a:ext uri="{FF2B5EF4-FFF2-40B4-BE49-F238E27FC236}">
                    <a16:creationId xmlns:a16="http://schemas.microsoft.com/office/drawing/2014/main" id="{326F830B-2D3E-8845-9663-1F574E4BBE97}"/>
                  </a:ext>
                </a:extLst>
              </p:cNvPr>
              <p:cNvSpPr>
                <a:spLocks noChangeArrowheads="1"/>
              </p:cNvSpPr>
              <p:nvPr/>
            </p:nvSpPr>
            <p:spPr bwMode="auto">
              <a:xfrm>
                <a:off x="7409389" y="4285350"/>
                <a:ext cx="57150" cy="131763"/>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82" name="Rectangle 159">
                <a:extLst>
                  <a:ext uri="{FF2B5EF4-FFF2-40B4-BE49-F238E27FC236}">
                    <a16:creationId xmlns:a16="http://schemas.microsoft.com/office/drawing/2014/main" id="{AA5BA952-A3E8-1446-8AC7-322659EBA374}"/>
                  </a:ext>
                </a:extLst>
              </p:cNvPr>
              <p:cNvSpPr>
                <a:spLocks noChangeArrowheads="1"/>
              </p:cNvSpPr>
              <p:nvPr/>
            </p:nvSpPr>
            <p:spPr bwMode="auto">
              <a:xfrm>
                <a:off x="7093476" y="4466325"/>
                <a:ext cx="55563" cy="133350"/>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83" name="Rectangle 160">
                <a:extLst>
                  <a:ext uri="{FF2B5EF4-FFF2-40B4-BE49-F238E27FC236}">
                    <a16:creationId xmlns:a16="http://schemas.microsoft.com/office/drawing/2014/main" id="{D55A0017-289C-9E42-AF7B-B9FF64B5A933}"/>
                  </a:ext>
                </a:extLst>
              </p:cNvPr>
              <p:cNvSpPr>
                <a:spLocks noChangeArrowheads="1"/>
              </p:cNvSpPr>
              <p:nvPr/>
            </p:nvSpPr>
            <p:spPr bwMode="auto">
              <a:xfrm>
                <a:off x="7198251" y="4466325"/>
                <a:ext cx="55563" cy="133350"/>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84" name="Rectangle 161">
                <a:extLst>
                  <a:ext uri="{FF2B5EF4-FFF2-40B4-BE49-F238E27FC236}">
                    <a16:creationId xmlns:a16="http://schemas.microsoft.com/office/drawing/2014/main" id="{6E8E7111-13EA-9D45-BBA6-9DD566C32986}"/>
                  </a:ext>
                </a:extLst>
              </p:cNvPr>
              <p:cNvSpPr>
                <a:spLocks noChangeArrowheads="1"/>
              </p:cNvSpPr>
              <p:nvPr/>
            </p:nvSpPr>
            <p:spPr bwMode="auto">
              <a:xfrm>
                <a:off x="7303026" y="4466325"/>
                <a:ext cx="55563" cy="133350"/>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85" name="Rectangle 162">
                <a:extLst>
                  <a:ext uri="{FF2B5EF4-FFF2-40B4-BE49-F238E27FC236}">
                    <a16:creationId xmlns:a16="http://schemas.microsoft.com/office/drawing/2014/main" id="{6BAF787F-47AF-5E45-98FF-0931970540FE}"/>
                  </a:ext>
                </a:extLst>
              </p:cNvPr>
              <p:cNvSpPr>
                <a:spLocks noChangeArrowheads="1"/>
              </p:cNvSpPr>
              <p:nvPr/>
            </p:nvSpPr>
            <p:spPr bwMode="auto">
              <a:xfrm>
                <a:off x="7409389" y="4466325"/>
                <a:ext cx="57150" cy="133350"/>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86" name="Rectangle 163">
                <a:extLst>
                  <a:ext uri="{FF2B5EF4-FFF2-40B4-BE49-F238E27FC236}">
                    <a16:creationId xmlns:a16="http://schemas.microsoft.com/office/drawing/2014/main" id="{ACC8965E-E512-8945-90CC-2BA22CA2A07C}"/>
                  </a:ext>
                </a:extLst>
              </p:cNvPr>
              <p:cNvSpPr>
                <a:spLocks noChangeArrowheads="1"/>
              </p:cNvSpPr>
              <p:nvPr/>
            </p:nvSpPr>
            <p:spPr bwMode="auto">
              <a:xfrm>
                <a:off x="7093476" y="4648887"/>
                <a:ext cx="55563" cy="133350"/>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87" name="Rectangle 164">
                <a:extLst>
                  <a:ext uri="{FF2B5EF4-FFF2-40B4-BE49-F238E27FC236}">
                    <a16:creationId xmlns:a16="http://schemas.microsoft.com/office/drawing/2014/main" id="{5D4E2326-D561-1244-A369-BF76626935E9}"/>
                  </a:ext>
                </a:extLst>
              </p:cNvPr>
              <p:cNvSpPr>
                <a:spLocks noChangeArrowheads="1"/>
              </p:cNvSpPr>
              <p:nvPr/>
            </p:nvSpPr>
            <p:spPr bwMode="auto">
              <a:xfrm>
                <a:off x="7198251" y="4648887"/>
                <a:ext cx="55563" cy="133350"/>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88" name="Rectangle 165">
                <a:extLst>
                  <a:ext uri="{FF2B5EF4-FFF2-40B4-BE49-F238E27FC236}">
                    <a16:creationId xmlns:a16="http://schemas.microsoft.com/office/drawing/2014/main" id="{DECD8A50-BCC5-6E45-9116-1A894AB3AAB0}"/>
                  </a:ext>
                </a:extLst>
              </p:cNvPr>
              <p:cNvSpPr>
                <a:spLocks noChangeArrowheads="1"/>
              </p:cNvSpPr>
              <p:nvPr/>
            </p:nvSpPr>
            <p:spPr bwMode="auto">
              <a:xfrm>
                <a:off x="7303026" y="4648887"/>
                <a:ext cx="55563" cy="133350"/>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89" name="Rectangle 166">
                <a:extLst>
                  <a:ext uri="{FF2B5EF4-FFF2-40B4-BE49-F238E27FC236}">
                    <a16:creationId xmlns:a16="http://schemas.microsoft.com/office/drawing/2014/main" id="{2A63D131-CBDA-924D-AC6B-CFCBE67F6242}"/>
                  </a:ext>
                </a:extLst>
              </p:cNvPr>
              <p:cNvSpPr>
                <a:spLocks noChangeArrowheads="1"/>
              </p:cNvSpPr>
              <p:nvPr/>
            </p:nvSpPr>
            <p:spPr bwMode="auto">
              <a:xfrm>
                <a:off x="7409389" y="4648887"/>
                <a:ext cx="57150" cy="133350"/>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grpSp>
          <p:nvGrpSpPr>
            <p:cNvPr id="157" name="Group 156">
              <a:extLst>
                <a:ext uri="{FF2B5EF4-FFF2-40B4-BE49-F238E27FC236}">
                  <a16:creationId xmlns:a16="http://schemas.microsoft.com/office/drawing/2014/main" id="{1939DC8F-8ACE-914F-B90D-9012795E94F8}"/>
                </a:ext>
              </a:extLst>
            </p:cNvPr>
            <p:cNvGrpSpPr/>
            <p:nvPr/>
          </p:nvGrpSpPr>
          <p:grpSpPr>
            <a:xfrm>
              <a:off x="3713187" y="3663434"/>
              <a:ext cx="510351" cy="1086461"/>
              <a:chOff x="2600325" y="3494088"/>
              <a:chExt cx="566738" cy="1206500"/>
            </a:xfrm>
          </p:grpSpPr>
          <p:sp>
            <p:nvSpPr>
              <p:cNvPr id="170" name="Freeform 114">
                <a:extLst>
                  <a:ext uri="{FF2B5EF4-FFF2-40B4-BE49-F238E27FC236}">
                    <a16:creationId xmlns:a16="http://schemas.microsoft.com/office/drawing/2014/main" id="{F8A3BC3A-1C3B-D44E-B4C7-09ECAC53C8D1}"/>
                  </a:ext>
                </a:extLst>
              </p:cNvPr>
              <p:cNvSpPr>
                <a:spLocks/>
              </p:cNvSpPr>
              <p:nvPr/>
            </p:nvSpPr>
            <p:spPr bwMode="auto">
              <a:xfrm>
                <a:off x="2600325" y="3494088"/>
                <a:ext cx="566738" cy="1206500"/>
              </a:xfrm>
              <a:custGeom>
                <a:avLst/>
                <a:gdLst>
                  <a:gd name="T0" fmla="*/ 357 w 357"/>
                  <a:gd name="T1" fmla="*/ 760 h 760"/>
                  <a:gd name="T2" fmla="*/ 0 w 357"/>
                  <a:gd name="T3" fmla="*/ 760 h 760"/>
                  <a:gd name="T4" fmla="*/ 0 w 357"/>
                  <a:gd name="T5" fmla="*/ 241 h 760"/>
                  <a:gd name="T6" fmla="*/ 179 w 357"/>
                  <a:gd name="T7" fmla="*/ 0 h 760"/>
                  <a:gd name="T8" fmla="*/ 357 w 357"/>
                  <a:gd name="T9" fmla="*/ 241 h 760"/>
                  <a:gd name="T10" fmla="*/ 357 w 357"/>
                  <a:gd name="T11" fmla="*/ 760 h 760"/>
                </a:gdLst>
                <a:ahLst/>
                <a:cxnLst>
                  <a:cxn ang="0">
                    <a:pos x="T0" y="T1"/>
                  </a:cxn>
                  <a:cxn ang="0">
                    <a:pos x="T2" y="T3"/>
                  </a:cxn>
                  <a:cxn ang="0">
                    <a:pos x="T4" y="T5"/>
                  </a:cxn>
                  <a:cxn ang="0">
                    <a:pos x="T6" y="T7"/>
                  </a:cxn>
                  <a:cxn ang="0">
                    <a:pos x="T8" y="T9"/>
                  </a:cxn>
                  <a:cxn ang="0">
                    <a:pos x="T10" y="T11"/>
                  </a:cxn>
                </a:cxnLst>
                <a:rect l="0" t="0" r="r" b="b"/>
                <a:pathLst>
                  <a:path w="357" h="760">
                    <a:moveTo>
                      <a:pt x="357" y="760"/>
                    </a:moveTo>
                    <a:lnTo>
                      <a:pt x="0" y="760"/>
                    </a:lnTo>
                    <a:lnTo>
                      <a:pt x="0" y="241"/>
                    </a:lnTo>
                    <a:lnTo>
                      <a:pt x="179" y="0"/>
                    </a:lnTo>
                    <a:lnTo>
                      <a:pt x="357" y="241"/>
                    </a:lnTo>
                    <a:lnTo>
                      <a:pt x="357" y="760"/>
                    </a:lnTo>
                    <a:close/>
                  </a:path>
                </a:pathLst>
              </a:custGeom>
              <a:solidFill>
                <a:srgbClr val="6ABFA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71" name="Rectangle 115">
                <a:extLst>
                  <a:ext uri="{FF2B5EF4-FFF2-40B4-BE49-F238E27FC236}">
                    <a16:creationId xmlns:a16="http://schemas.microsoft.com/office/drawing/2014/main" id="{2DE62AD6-9494-824C-B283-4807385D1D1B}"/>
                  </a:ext>
                </a:extLst>
              </p:cNvPr>
              <p:cNvSpPr>
                <a:spLocks noChangeArrowheads="1"/>
              </p:cNvSpPr>
              <p:nvPr/>
            </p:nvSpPr>
            <p:spPr bwMode="auto">
              <a:xfrm>
                <a:off x="2676525" y="4259263"/>
                <a:ext cx="414338" cy="215900"/>
              </a:xfrm>
              <a:prstGeom prst="rect">
                <a:avLst/>
              </a:prstGeom>
              <a:solidFill>
                <a:schemeClr val="bg2"/>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72" name="Freeform 116">
                <a:extLst>
                  <a:ext uri="{FF2B5EF4-FFF2-40B4-BE49-F238E27FC236}">
                    <a16:creationId xmlns:a16="http://schemas.microsoft.com/office/drawing/2014/main" id="{34097382-AFAF-3F4C-B499-29C3D7F34ED6}"/>
                  </a:ext>
                </a:extLst>
              </p:cNvPr>
              <p:cNvSpPr>
                <a:spLocks/>
              </p:cNvSpPr>
              <p:nvPr/>
            </p:nvSpPr>
            <p:spPr bwMode="auto">
              <a:xfrm>
                <a:off x="2628900" y="4148138"/>
                <a:ext cx="511175" cy="149225"/>
              </a:xfrm>
              <a:custGeom>
                <a:avLst/>
                <a:gdLst>
                  <a:gd name="T0" fmla="*/ 253 w 253"/>
                  <a:gd name="T1" fmla="*/ 61 h 74"/>
                  <a:gd name="T2" fmla="*/ 238 w 253"/>
                  <a:gd name="T3" fmla="*/ 0 h 74"/>
                  <a:gd name="T4" fmla="*/ 154 w 253"/>
                  <a:gd name="T5" fmla="*/ 0 h 74"/>
                  <a:gd name="T6" fmla="*/ 102 w 253"/>
                  <a:gd name="T7" fmla="*/ 0 h 74"/>
                  <a:gd name="T8" fmla="*/ 15 w 253"/>
                  <a:gd name="T9" fmla="*/ 0 h 74"/>
                  <a:gd name="T10" fmla="*/ 1 w 253"/>
                  <a:gd name="T11" fmla="*/ 61 h 74"/>
                  <a:gd name="T12" fmla="*/ 0 w 253"/>
                  <a:gd name="T13" fmla="*/ 64 h 74"/>
                  <a:gd name="T14" fmla="*/ 10 w 253"/>
                  <a:gd name="T15" fmla="*/ 74 h 74"/>
                  <a:gd name="T16" fmla="*/ 20 w 253"/>
                  <a:gd name="T17" fmla="*/ 64 h 74"/>
                  <a:gd name="T18" fmla="*/ 29 w 253"/>
                  <a:gd name="T19" fmla="*/ 74 h 74"/>
                  <a:gd name="T20" fmla="*/ 39 w 253"/>
                  <a:gd name="T21" fmla="*/ 64 h 74"/>
                  <a:gd name="T22" fmla="*/ 49 w 253"/>
                  <a:gd name="T23" fmla="*/ 74 h 74"/>
                  <a:gd name="T24" fmla="*/ 59 w 253"/>
                  <a:gd name="T25" fmla="*/ 64 h 74"/>
                  <a:gd name="T26" fmla="*/ 68 w 253"/>
                  <a:gd name="T27" fmla="*/ 74 h 74"/>
                  <a:gd name="T28" fmla="*/ 78 w 253"/>
                  <a:gd name="T29" fmla="*/ 64 h 74"/>
                  <a:gd name="T30" fmla="*/ 88 w 253"/>
                  <a:gd name="T31" fmla="*/ 74 h 74"/>
                  <a:gd name="T32" fmla="*/ 98 w 253"/>
                  <a:gd name="T33" fmla="*/ 64 h 74"/>
                  <a:gd name="T34" fmla="*/ 107 w 253"/>
                  <a:gd name="T35" fmla="*/ 74 h 74"/>
                  <a:gd name="T36" fmla="*/ 117 w 253"/>
                  <a:gd name="T37" fmla="*/ 64 h 74"/>
                  <a:gd name="T38" fmla="*/ 127 w 253"/>
                  <a:gd name="T39" fmla="*/ 74 h 74"/>
                  <a:gd name="T40" fmla="*/ 136 w 253"/>
                  <a:gd name="T41" fmla="*/ 64 h 74"/>
                  <a:gd name="T42" fmla="*/ 146 w 253"/>
                  <a:gd name="T43" fmla="*/ 74 h 74"/>
                  <a:gd name="T44" fmla="*/ 156 w 253"/>
                  <a:gd name="T45" fmla="*/ 64 h 74"/>
                  <a:gd name="T46" fmla="*/ 166 w 253"/>
                  <a:gd name="T47" fmla="*/ 74 h 74"/>
                  <a:gd name="T48" fmla="*/ 175 w 253"/>
                  <a:gd name="T49" fmla="*/ 64 h 74"/>
                  <a:gd name="T50" fmla="*/ 185 w 253"/>
                  <a:gd name="T51" fmla="*/ 74 h 74"/>
                  <a:gd name="T52" fmla="*/ 195 w 253"/>
                  <a:gd name="T53" fmla="*/ 64 h 74"/>
                  <a:gd name="T54" fmla="*/ 205 w 253"/>
                  <a:gd name="T55" fmla="*/ 74 h 74"/>
                  <a:gd name="T56" fmla="*/ 214 w 253"/>
                  <a:gd name="T57" fmla="*/ 64 h 74"/>
                  <a:gd name="T58" fmla="*/ 224 w 253"/>
                  <a:gd name="T59" fmla="*/ 74 h 74"/>
                  <a:gd name="T60" fmla="*/ 234 w 253"/>
                  <a:gd name="T61" fmla="*/ 64 h 74"/>
                  <a:gd name="T62" fmla="*/ 244 w 253"/>
                  <a:gd name="T63" fmla="*/ 74 h 74"/>
                  <a:gd name="T64" fmla="*/ 253 w 253"/>
                  <a:gd name="T65" fmla="*/ 64 h 74"/>
                  <a:gd name="T66" fmla="*/ 253 w 253"/>
                  <a:gd name="T67" fmla="*/ 6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74">
                    <a:moveTo>
                      <a:pt x="253" y="61"/>
                    </a:moveTo>
                    <a:cubicBezTo>
                      <a:pt x="238" y="0"/>
                      <a:pt x="238" y="0"/>
                      <a:pt x="238" y="0"/>
                    </a:cubicBezTo>
                    <a:cubicBezTo>
                      <a:pt x="154" y="0"/>
                      <a:pt x="154" y="0"/>
                      <a:pt x="154" y="0"/>
                    </a:cubicBezTo>
                    <a:cubicBezTo>
                      <a:pt x="102" y="0"/>
                      <a:pt x="102" y="0"/>
                      <a:pt x="102" y="0"/>
                    </a:cubicBezTo>
                    <a:cubicBezTo>
                      <a:pt x="15" y="0"/>
                      <a:pt x="15" y="0"/>
                      <a:pt x="15" y="0"/>
                    </a:cubicBezTo>
                    <a:cubicBezTo>
                      <a:pt x="1" y="61"/>
                      <a:pt x="1" y="61"/>
                      <a:pt x="1" y="61"/>
                    </a:cubicBezTo>
                    <a:cubicBezTo>
                      <a:pt x="0" y="62"/>
                      <a:pt x="0" y="63"/>
                      <a:pt x="0" y="64"/>
                    </a:cubicBezTo>
                    <a:cubicBezTo>
                      <a:pt x="0" y="69"/>
                      <a:pt x="5" y="74"/>
                      <a:pt x="10" y="74"/>
                    </a:cubicBezTo>
                    <a:cubicBezTo>
                      <a:pt x="15" y="74"/>
                      <a:pt x="20" y="69"/>
                      <a:pt x="20" y="64"/>
                    </a:cubicBezTo>
                    <a:cubicBezTo>
                      <a:pt x="20" y="69"/>
                      <a:pt x="24" y="74"/>
                      <a:pt x="29" y="74"/>
                    </a:cubicBezTo>
                    <a:cubicBezTo>
                      <a:pt x="35" y="74"/>
                      <a:pt x="39" y="69"/>
                      <a:pt x="39" y="64"/>
                    </a:cubicBezTo>
                    <a:cubicBezTo>
                      <a:pt x="39" y="69"/>
                      <a:pt x="43" y="74"/>
                      <a:pt x="49" y="74"/>
                    </a:cubicBezTo>
                    <a:cubicBezTo>
                      <a:pt x="54" y="74"/>
                      <a:pt x="59" y="69"/>
                      <a:pt x="59" y="64"/>
                    </a:cubicBezTo>
                    <a:cubicBezTo>
                      <a:pt x="59" y="69"/>
                      <a:pt x="63" y="74"/>
                      <a:pt x="68" y="74"/>
                    </a:cubicBezTo>
                    <a:cubicBezTo>
                      <a:pt x="74" y="74"/>
                      <a:pt x="78" y="69"/>
                      <a:pt x="78" y="64"/>
                    </a:cubicBezTo>
                    <a:cubicBezTo>
                      <a:pt x="78" y="69"/>
                      <a:pt x="82" y="74"/>
                      <a:pt x="88" y="74"/>
                    </a:cubicBezTo>
                    <a:cubicBezTo>
                      <a:pt x="93" y="74"/>
                      <a:pt x="98" y="69"/>
                      <a:pt x="98" y="64"/>
                    </a:cubicBezTo>
                    <a:cubicBezTo>
                      <a:pt x="98" y="69"/>
                      <a:pt x="102" y="74"/>
                      <a:pt x="107" y="74"/>
                    </a:cubicBezTo>
                    <a:cubicBezTo>
                      <a:pt x="113" y="74"/>
                      <a:pt x="117" y="69"/>
                      <a:pt x="117" y="64"/>
                    </a:cubicBezTo>
                    <a:cubicBezTo>
                      <a:pt x="117" y="69"/>
                      <a:pt x="121" y="74"/>
                      <a:pt x="127" y="74"/>
                    </a:cubicBezTo>
                    <a:cubicBezTo>
                      <a:pt x="132" y="74"/>
                      <a:pt x="136" y="69"/>
                      <a:pt x="136" y="64"/>
                    </a:cubicBezTo>
                    <a:cubicBezTo>
                      <a:pt x="136" y="69"/>
                      <a:pt x="141" y="74"/>
                      <a:pt x="146" y="74"/>
                    </a:cubicBezTo>
                    <a:cubicBezTo>
                      <a:pt x="152" y="74"/>
                      <a:pt x="156" y="69"/>
                      <a:pt x="156" y="64"/>
                    </a:cubicBezTo>
                    <a:cubicBezTo>
                      <a:pt x="156" y="69"/>
                      <a:pt x="160" y="74"/>
                      <a:pt x="166" y="74"/>
                    </a:cubicBezTo>
                    <a:cubicBezTo>
                      <a:pt x="171" y="74"/>
                      <a:pt x="175" y="69"/>
                      <a:pt x="175" y="64"/>
                    </a:cubicBezTo>
                    <a:cubicBezTo>
                      <a:pt x="175" y="69"/>
                      <a:pt x="180" y="74"/>
                      <a:pt x="185" y="74"/>
                    </a:cubicBezTo>
                    <a:cubicBezTo>
                      <a:pt x="191" y="74"/>
                      <a:pt x="195" y="69"/>
                      <a:pt x="195" y="64"/>
                    </a:cubicBezTo>
                    <a:cubicBezTo>
                      <a:pt x="195" y="69"/>
                      <a:pt x="199" y="74"/>
                      <a:pt x="205" y="74"/>
                    </a:cubicBezTo>
                    <a:cubicBezTo>
                      <a:pt x="210" y="74"/>
                      <a:pt x="214" y="69"/>
                      <a:pt x="214" y="64"/>
                    </a:cubicBezTo>
                    <a:cubicBezTo>
                      <a:pt x="214" y="69"/>
                      <a:pt x="219" y="74"/>
                      <a:pt x="224" y="74"/>
                    </a:cubicBezTo>
                    <a:cubicBezTo>
                      <a:pt x="229" y="74"/>
                      <a:pt x="234" y="69"/>
                      <a:pt x="234" y="64"/>
                    </a:cubicBezTo>
                    <a:cubicBezTo>
                      <a:pt x="234" y="69"/>
                      <a:pt x="238" y="74"/>
                      <a:pt x="244" y="74"/>
                    </a:cubicBezTo>
                    <a:cubicBezTo>
                      <a:pt x="249" y="74"/>
                      <a:pt x="253" y="69"/>
                      <a:pt x="253" y="64"/>
                    </a:cubicBezTo>
                    <a:cubicBezTo>
                      <a:pt x="253" y="63"/>
                      <a:pt x="253" y="62"/>
                      <a:pt x="253" y="61"/>
                    </a:cubicBezTo>
                    <a:close/>
                  </a:path>
                </a:pathLst>
              </a:cu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73" name="Rectangle 117">
                <a:extLst>
                  <a:ext uri="{FF2B5EF4-FFF2-40B4-BE49-F238E27FC236}">
                    <a16:creationId xmlns:a16="http://schemas.microsoft.com/office/drawing/2014/main" id="{8134A5F7-BD7E-A74C-ADFF-C2F614501A0C}"/>
                  </a:ext>
                </a:extLst>
              </p:cNvPr>
              <p:cNvSpPr>
                <a:spLocks noChangeArrowheads="1"/>
              </p:cNvSpPr>
              <p:nvPr/>
            </p:nvSpPr>
            <p:spPr bwMode="auto">
              <a:xfrm>
                <a:off x="2681288" y="3911600"/>
                <a:ext cx="65088" cy="149225"/>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74" name="Rectangle 118">
                <a:extLst>
                  <a:ext uri="{FF2B5EF4-FFF2-40B4-BE49-F238E27FC236}">
                    <a16:creationId xmlns:a16="http://schemas.microsoft.com/office/drawing/2014/main" id="{01E5C248-CD36-7046-BDE4-622E7822A152}"/>
                  </a:ext>
                </a:extLst>
              </p:cNvPr>
              <p:cNvSpPr>
                <a:spLocks noChangeArrowheads="1"/>
              </p:cNvSpPr>
              <p:nvPr/>
            </p:nvSpPr>
            <p:spPr bwMode="auto">
              <a:xfrm>
                <a:off x="2786063" y="3911600"/>
                <a:ext cx="65088" cy="149225"/>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75" name="Rectangle 119">
                <a:extLst>
                  <a:ext uri="{FF2B5EF4-FFF2-40B4-BE49-F238E27FC236}">
                    <a16:creationId xmlns:a16="http://schemas.microsoft.com/office/drawing/2014/main" id="{D295AE32-9BBB-414C-BD0F-7E732EB8CD96}"/>
                  </a:ext>
                </a:extLst>
              </p:cNvPr>
              <p:cNvSpPr>
                <a:spLocks noChangeArrowheads="1"/>
              </p:cNvSpPr>
              <p:nvPr/>
            </p:nvSpPr>
            <p:spPr bwMode="auto">
              <a:xfrm>
                <a:off x="2890838" y="3911600"/>
                <a:ext cx="66675" cy="149225"/>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76" name="Rectangle 120">
                <a:extLst>
                  <a:ext uri="{FF2B5EF4-FFF2-40B4-BE49-F238E27FC236}">
                    <a16:creationId xmlns:a16="http://schemas.microsoft.com/office/drawing/2014/main" id="{797BC3E7-08F1-5C44-8F1F-017930D55414}"/>
                  </a:ext>
                </a:extLst>
              </p:cNvPr>
              <p:cNvSpPr>
                <a:spLocks noChangeArrowheads="1"/>
              </p:cNvSpPr>
              <p:nvPr/>
            </p:nvSpPr>
            <p:spPr bwMode="auto">
              <a:xfrm>
                <a:off x="2997200" y="3911600"/>
                <a:ext cx="65088" cy="149225"/>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pic>
          <p:nvPicPr>
            <p:cNvPr id="158" name="Picture 157">
              <a:extLst>
                <a:ext uri="{FF2B5EF4-FFF2-40B4-BE49-F238E27FC236}">
                  <a16:creationId xmlns:a16="http://schemas.microsoft.com/office/drawing/2014/main" id="{93858AC3-7351-AB4E-AC8D-112D74813EBE}"/>
                </a:ext>
              </a:extLst>
            </p:cNvPr>
            <p:cNvPicPr>
              <a:picLocks noChangeAspect="1"/>
            </p:cNvPicPr>
            <p:nvPr/>
          </p:nvPicPr>
          <p:blipFill>
            <a:blip r:embed="rId4"/>
            <a:stretch>
              <a:fillRect/>
            </a:stretch>
          </p:blipFill>
          <p:spPr>
            <a:xfrm>
              <a:off x="2238071" y="4296025"/>
              <a:ext cx="216331" cy="453870"/>
            </a:xfrm>
            <a:prstGeom prst="rect">
              <a:avLst/>
            </a:prstGeom>
          </p:spPr>
        </p:pic>
        <p:pic>
          <p:nvPicPr>
            <p:cNvPr id="159" name="Picture 158">
              <a:extLst>
                <a:ext uri="{FF2B5EF4-FFF2-40B4-BE49-F238E27FC236}">
                  <a16:creationId xmlns:a16="http://schemas.microsoft.com/office/drawing/2014/main" id="{690FCF92-84C0-A649-AA79-25778D43AD30}"/>
                </a:ext>
              </a:extLst>
            </p:cNvPr>
            <p:cNvPicPr>
              <a:picLocks noChangeAspect="1"/>
            </p:cNvPicPr>
            <p:nvPr/>
          </p:nvPicPr>
          <p:blipFill>
            <a:blip r:embed="rId4"/>
            <a:stretch>
              <a:fillRect/>
            </a:stretch>
          </p:blipFill>
          <p:spPr>
            <a:xfrm>
              <a:off x="3234231" y="4296025"/>
              <a:ext cx="216331" cy="453870"/>
            </a:xfrm>
            <a:prstGeom prst="rect">
              <a:avLst/>
            </a:prstGeom>
          </p:spPr>
        </p:pic>
        <p:pic>
          <p:nvPicPr>
            <p:cNvPr id="160" name="Picture 159">
              <a:extLst>
                <a:ext uri="{FF2B5EF4-FFF2-40B4-BE49-F238E27FC236}">
                  <a16:creationId xmlns:a16="http://schemas.microsoft.com/office/drawing/2014/main" id="{361220AD-C7EB-9B43-AD4A-0602D5000863}"/>
                </a:ext>
              </a:extLst>
            </p:cNvPr>
            <p:cNvPicPr>
              <a:picLocks noChangeAspect="1"/>
            </p:cNvPicPr>
            <p:nvPr/>
          </p:nvPicPr>
          <p:blipFill>
            <a:blip r:embed="rId4"/>
            <a:stretch>
              <a:fillRect/>
            </a:stretch>
          </p:blipFill>
          <p:spPr>
            <a:xfrm>
              <a:off x="4420331" y="4296025"/>
              <a:ext cx="216331" cy="453870"/>
            </a:xfrm>
            <a:prstGeom prst="rect">
              <a:avLst/>
            </a:prstGeom>
          </p:spPr>
        </p:pic>
        <p:pic>
          <p:nvPicPr>
            <p:cNvPr id="161" name="Picture 160">
              <a:extLst>
                <a:ext uri="{FF2B5EF4-FFF2-40B4-BE49-F238E27FC236}">
                  <a16:creationId xmlns:a16="http://schemas.microsoft.com/office/drawing/2014/main" id="{E35DB02A-F5CD-E64B-87A3-71FFC59A3C2F}"/>
                </a:ext>
              </a:extLst>
            </p:cNvPr>
            <p:cNvPicPr>
              <a:picLocks noChangeAspect="1"/>
            </p:cNvPicPr>
            <p:nvPr/>
          </p:nvPicPr>
          <p:blipFill>
            <a:blip r:embed="rId4"/>
            <a:stretch>
              <a:fillRect/>
            </a:stretch>
          </p:blipFill>
          <p:spPr>
            <a:xfrm>
              <a:off x="5628255" y="4296025"/>
              <a:ext cx="216331" cy="453870"/>
            </a:xfrm>
            <a:prstGeom prst="rect">
              <a:avLst/>
            </a:prstGeom>
          </p:spPr>
        </p:pic>
        <p:grpSp>
          <p:nvGrpSpPr>
            <p:cNvPr id="162" name="Group 161">
              <a:extLst>
                <a:ext uri="{FF2B5EF4-FFF2-40B4-BE49-F238E27FC236}">
                  <a16:creationId xmlns:a16="http://schemas.microsoft.com/office/drawing/2014/main" id="{F1E17C33-E6E9-674D-A26C-D8DBE0096A9E}"/>
                </a:ext>
              </a:extLst>
            </p:cNvPr>
            <p:cNvGrpSpPr/>
            <p:nvPr/>
          </p:nvGrpSpPr>
          <p:grpSpPr>
            <a:xfrm>
              <a:off x="6895450" y="3907331"/>
              <a:ext cx="442861" cy="842564"/>
              <a:chOff x="11214100" y="1630363"/>
              <a:chExt cx="1058863" cy="2014537"/>
            </a:xfrm>
          </p:grpSpPr>
          <p:sp>
            <p:nvSpPr>
              <p:cNvPr id="163" name="Freeform 173">
                <a:extLst>
                  <a:ext uri="{FF2B5EF4-FFF2-40B4-BE49-F238E27FC236}">
                    <a16:creationId xmlns:a16="http://schemas.microsoft.com/office/drawing/2014/main" id="{82D3A2AB-D81E-4648-A2B8-9D6149ABA955}"/>
                  </a:ext>
                </a:extLst>
              </p:cNvPr>
              <p:cNvSpPr>
                <a:spLocks/>
              </p:cNvSpPr>
              <p:nvPr/>
            </p:nvSpPr>
            <p:spPr bwMode="auto">
              <a:xfrm>
                <a:off x="11214100" y="1630363"/>
                <a:ext cx="1058863" cy="2014537"/>
              </a:xfrm>
              <a:custGeom>
                <a:avLst/>
                <a:gdLst>
                  <a:gd name="T0" fmla="*/ 667 w 667"/>
                  <a:gd name="T1" fmla="*/ 1269 h 1269"/>
                  <a:gd name="T2" fmla="*/ 0 w 667"/>
                  <a:gd name="T3" fmla="*/ 1269 h 1269"/>
                  <a:gd name="T4" fmla="*/ 0 w 667"/>
                  <a:gd name="T5" fmla="*/ 451 h 1269"/>
                  <a:gd name="T6" fmla="*/ 334 w 667"/>
                  <a:gd name="T7" fmla="*/ 0 h 1269"/>
                  <a:gd name="T8" fmla="*/ 667 w 667"/>
                  <a:gd name="T9" fmla="*/ 451 h 1269"/>
                  <a:gd name="T10" fmla="*/ 667 w 667"/>
                  <a:gd name="T11" fmla="*/ 1269 h 1269"/>
                </a:gdLst>
                <a:ahLst/>
                <a:cxnLst>
                  <a:cxn ang="0">
                    <a:pos x="T0" y="T1"/>
                  </a:cxn>
                  <a:cxn ang="0">
                    <a:pos x="T2" y="T3"/>
                  </a:cxn>
                  <a:cxn ang="0">
                    <a:pos x="T4" y="T5"/>
                  </a:cxn>
                  <a:cxn ang="0">
                    <a:pos x="T6" y="T7"/>
                  </a:cxn>
                  <a:cxn ang="0">
                    <a:pos x="T8" y="T9"/>
                  </a:cxn>
                  <a:cxn ang="0">
                    <a:pos x="T10" y="T11"/>
                  </a:cxn>
                </a:cxnLst>
                <a:rect l="0" t="0" r="r" b="b"/>
                <a:pathLst>
                  <a:path w="667" h="1269">
                    <a:moveTo>
                      <a:pt x="667" y="1269"/>
                    </a:moveTo>
                    <a:lnTo>
                      <a:pt x="0" y="1269"/>
                    </a:lnTo>
                    <a:lnTo>
                      <a:pt x="0" y="451"/>
                    </a:lnTo>
                    <a:lnTo>
                      <a:pt x="334" y="0"/>
                    </a:lnTo>
                    <a:lnTo>
                      <a:pt x="667" y="451"/>
                    </a:lnTo>
                    <a:lnTo>
                      <a:pt x="667" y="1269"/>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64" name="Oval 174">
                <a:extLst>
                  <a:ext uri="{FF2B5EF4-FFF2-40B4-BE49-F238E27FC236}">
                    <a16:creationId xmlns:a16="http://schemas.microsoft.com/office/drawing/2014/main" id="{0CEAA752-93AA-7949-BA99-F5BBB83BDF36}"/>
                  </a:ext>
                </a:extLst>
              </p:cNvPr>
              <p:cNvSpPr>
                <a:spLocks noChangeArrowheads="1"/>
              </p:cNvSpPr>
              <p:nvPr/>
            </p:nvSpPr>
            <p:spPr bwMode="auto">
              <a:xfrm>
                <a:off x="11428413" y="2316163"/>
                <a:ext cx="255588" cy="257175"/>
              </a:xfrm>
              <a:prstGeom prst="ellipse">
                <a:avLst/>
              </a:prstGeom>
              <a:solidFill>
                <a:schemeClr val="accent4">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65" name="Oval 175">
                <a:extLst>
                  <a:ext uri="{FF2B5EF4-FFF2-40B4-BE49-F238E27FC236}">
                    <a16:creationId xmlns:a16="http://schemas.microsoft.com/office/drawing/2014/main" id="{2067BBF0-EDF6-DF4C-BB89-1E504659899F}"/>
                  </a:ext>
                </a:extLst>
              </p:cNvPr>
              <p:cNvSpPr>
                <a:spLocks noChangeArrowheads="1"/>
              </p:cNvSpPr>
              <p:nvPr/>
            </p:nvSpPr>
            <p:spPr bwMode="auto">
              <a:xfrm>
                <a:off x="11801475" y="2316163"/>
                <a:ext cx="255588" cy="257175"/>
              </a:xfrm>
              <a:prstGeom prst="ellipse">
                <a:avLst/>
              </a:prstGeom>
              <a:solidFill>
                <a:schemeClr val="accent4">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66" name="Oval 176">
                <a:extLst>
                  <a:ext uri="{FF2B5EF4-FFF2-40B4-BE49-F238E27FC236}">
                    <a16:creationId xmlns:a16="http://schemas.microsoft.com/office/drawing/2014/main" id="{0409F08B-C050-FD44-9A13-A64C9F773768}"/>
                  </a:ext>
                </a:extLst>
              </p:cNvPr>
              <p:cNvSpPr>
                <a:spLocks noChangeArrowheads="1"/>
              </p:cNvSpPr>
              <p:nvPr/>
            </p:nvSpPr>
            <p:spPr bwMode="auto">
              <a:xfrm>
                <a:off x="11428413" y="2679700"/>
                <a:ext cx="255588" cy="255587"/>
              </a:xfrm>
              <a:prstGeom prst="ellipse">
                <a:avLst/>
              </a:prstGeom>
              <a:solidFill>
                <a:schemeClr val="accent4">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67" name="Oval 177">
                <a:extLst>
                  <a:ext uri="{FF2B5EF4-FFF2-40B4-BE49-F238E27FC236}">
                    <a16:creationId xmlns:a16="http://schemas.microsoft.com/office/drawing/2014/main" id="{E9CCC9F9-EB02-FE4B-82D4-4FB451401784}"/>
                  </a:ext>
                </a:extLst>
              </p:cNvPr>
              <p:cNvSpPr>
                <a:spLocks noChangeArrowheads="1"/>
              </p:cNvSpPr>
              <p:nvPr/>
            </p:nvSpPr>
            <p:spPr bwMode="auto">
              <a:xfrm>
                <a:off x="11801475" y="2679700"/>
                <a:ext cx="255588" cy="255587"/>
              </a:xfrm>
              <a:prstGeom prst="ellipse">
                <a:avLst/>
              </a:prstGeom>
              <a:solidFill>
                <a:schemeClr val="accent4">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68" name="Oval 178">
                <a:extLst>
                  <a:ext uri="{FF2B5EF4-FFF2-40B4-BE49-F238E27FC236}">
                    <a16:creationId xmlns:a16="http://schemas.microsoft.com/office/drawing/2014/main" id="{30F6F6D3-9186-104C-8105-03D81BFDC6B8}"/>
                  </a:ext>
                </a:extLst>
              </p:cNvPr>
              <p:cNvSpPr>
                <a:spLocks noChangeArrowheads="1"/>
              </p:cNvSpPr>
              <p:nvPr/>
            </p:nvSpPr>
            <p:spPr bwMode="auto">
              <a:xfrm>
                <a:off x="11428413" y="3044825"/>
                <a:ext cx="255588" cy="257175"/>
              </a:xfrm>
              <a:prstGeom prst="ellipse">
                <a:avLst/>
              </a:prstGeom>
              <a:solidFill>
                <a:schemeClr val="accent4">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69" name="Oval 179">
                <a:extLst>
                  <a:ext uri="{FF2B5EF4-FFF2-40B4-BE49-F238E27FC236}">
                    <a16:creationId xmlns:a16="http://schemas.microsoft.com/office/drawing/2014/main" id="{F35A6722-550B-B54D-9973-2A2652DF3099}"/>
                  </a:ext>
                </a:extLst>
              </p:cNvPr>
              <p:cNvSpPr>
                <a:spLocks noChangeArrowheads="1"/>
              </p:cNvSpPr>
              <p:nvPr/>
            </p:nvSpPr>
            <p:spPr bwMode="auto">
              <a:xfrm>
                <a:off x="11801475" y="3044825"/>
                <a:ext cx="255588" cy="257175"/>
              </a:xfrm>
              <a:prstGeom prst="ellipse">
                <a:avLst/>
              </a:prstGeom>
              <a:solidFill>
                <a:schemeClr val="accent4">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sp>
          <p:nvSpPr>
            <p:cNvPr id="129" name="Rectangle 128">
              <a:extLst>
                <a:ext uri="{FF2B5EF4-FFF2-40B4-BE49-F238E27FC236}">
                  <a16:creationId xmlns:a16="http://schemas.microsoft.com/office/drawing/2014/main" id="{F13F3917-5FAF-3648-907D-C337F53216E1}"/>
                </a:ext>
              </a:extLst>
            </p:cNvPr>
            <p:cNvSpPr/>
            <p:nvPr/>
          </p:nvSpPr>
          <p:spPr>
            <a:xfrm>
              <a:off x="-188396" y="4749894"/>
              <a:ext cx="9283615" cy="603657"/>
            </a:xfrm>
            <a:prstGeom prst="rect">
              <a:avLst/>
            </a:prstGeom>
            <a:solidFill>
              <a:srgbClr val="8AC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436" name="Group 435">
            <a:extLst>
              <a:ext uri="{FF2B5EF4-FFF2-40B4-BE49-F238E27FC236}">
                <a16:creationId xmlns:a16="http://schemas.microsoft.com/office/drawing/2014/main" id="{B7860087-2A81-3C4F-9C5E-C2F679535289}"/>
              </a:ext>
            </a:extLst>
          </p:cNvPr>
          <p:cNvGrpSpPr/>
          <p:nvPr/>
        </p:nvGrpSpPr>
        <p:grpSpPr>
          <a:xfrm>
            <a:off x="6612149" y="1587887"/>
            <a:ext cx="4447878" cy="1165249"/>
            <a:chOff x="5669176" y="1587887"/>
            <a:chExt cx="4447878" cy="1165249"/>
          </a:xfrm>
        </p:grpSpPr>
        <p:sp>
          <p:nvSpPr>
            <p:cNvPr id="431" name="TextBox 430">
              <a:extLst>
                <a:ext uri="{FF2B5EF4-FFF2-40B4-BE49-F238E27FC236}">
                  <a16:creationId xmlns:a16="http://schemas.microsoft.com/office/drawing/2014/main" id="{096BAE3A-9A39-414D-B85D-65EA55040F70}"/>
                </a:ext>
              </a:extLst>
            </p:cNvPr>
            <p:cNvSpPr txBox="1"/>
            <p:nvPr/>
          </p:nvSpPr>
          <p:spPr>
            <a:xfrm>
              <a:off x="6477858" y="2489218"/>
              <a:ext cx="3609702" cy="263918"/>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30A0"/>
                  </a:solidFill>
                  <a:effectLst/>
                  <a:uLnTx/>
                  <a:uFillTx/>
                  <a:latin typeface="EC Square Sans Pro" panose="020B0506040000020004" pitchFamily="34" charset="0"/>
                  <a:ea typeface="+mn-ea"/>
                  <a:cs typeface="Arial" panose="020B0604020202020204" pitchFamily="34" charset="0"/>
                  <a:hlinkClick r:id="rId5"/>
                </a:rPr>
                <a:t>https://europa.eu/!rx34Dt</a:t>
              </a:r>
              <a:endParaRPr kumimoji="0" lang="en-US" sz="1400" b="1" i="0" u="none" strike="noStrike" kern="1200" cap="none" spc="0" normalizeH="0" baseline="0" noProof="0" dirty="0">
                <a:ln>
                  <a:noFill/>
                </a:ln>
                <a:solidFill>
                  <a:srgbClr val="7030A0"/>
                </a:solidFill>
                <a:effectLst/>
                <a:uLnTx/>
                <a:uFillTx/>
                <a:latin typeface="EC Square Sans Pro" panose="020B0506040000020004" pitchFamily="34" charset="0"/>
                <a:ea typeface="+mn-ea"/>
                <a:cs typeface="Arial" panose="020B0604020202020204" pitchFamily="34" charset="0"/>
              </a:endParaRPr>
            </a:p>
          </p:txBody>
        </p:sp>
        <p:grpSp>
          <p:nvGrpSpPr>
            <p:cNvPr id="424" name="Group 423">
              <a:extLst>
                <a:ext uri="{FF2B5EF4-FFF2-40B4-BE49-F238E27FC236}">
                  <a16:creationId xmlns:a16="http://schemas.microsoft.com/office/drawing/2014/main" id="{3FBA607C-6B6F-A845-9473-99A92F272047}"/>
                </a:ext>
              </a:extLst>
            </p:cNvPr>
            <p:cNvGrpSpPr/>
            <p:nvPr/>
          </p:nvGrpSpPr>
          <p:grpSpPr>
            <a:xfrm>
              <a:off x="5920070" y="1587887"/>
              <a:ext cx="4196984" cy="817596"/>
              <a:chOff x="789460" y="1747141"/>
              <a:chExt cx="4196984" cy="817596"/>
            </a:xfrm>
          </p:grpSpPr>
          <p:sp>
            <p:nvSpPr>
              <p:cNvPr id="428" name="TextBox 427">
                <a:extLst>
                  <a:ext uri="{FF2B5EF4-FFF2-40B4-BE49-F238E27FC236}">
                    <a16:creationId xmlns:a16="http://schemas.microsoft.com/office/drawing/2014/main" id="{E53E2FF8-F908-2A4B-BFE0-05D8D6210225}"/>
                  </a:ext>
                </a:extLst>
              </p:cNvPr>
              <p:cNvSpPr txBox="1"/>
              <p:nvPr/>
            </p:nvSpPr>
            <p:spPr>
              <a:xfrm>
                <a:off x="1376742" y="1747141"/>
                <a:ext cx="3609702" cy="817596"/>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lv-LV" sz="1400" b="1" i="1" dirty="0">
                    <a:solidFill>
                      <a:srgbClr val="4D4D4D"/>
                    </a:solidFill>
                    <a:latin typeface="EC Square Sans Pro" panose="020B0506040000020004" pitchFamily="34" charset="0"/>
                    <a:cs typeface="Arial" panose="020B0604020202020204" pitchFamily="34" charset="0"/>
                  </a:rPr>
                  <a:t>Papildus  informācija, plānotie pasākumi</a:t>
                </a:r>
                <a:r>
                  <a:rPr kumimoji="0" lang="en-IE" sz="1400" b="1" i="1" u="none" strike="noStrike" kern="1200" cap="none" spc="0" normalizeH="0" baseline="0" noProof="0" dirty="0">
                    <a:ln>
                      <a:noFill/>
                    </a:ln>
                    <a:solidFill>
                      <a:srgbClr val="4D4D4D"/>
                    </a:solidFill>
                    <a:effectLst/>
                    <a:uLnTx/>
                    <a:uFillTx/>
                    <a:latin typeface="EC Square Sans Pro" panose="020B0506040000020004" pitchFamily="34" charset="0"/>
                    <a:ea typeface="+mn-ea"/>
                    <a:cs typeface="Arial" panose="020B0604020202020204" pitchFamily="34" charset="0"/>
                  </a:rPr>
                  <a:t>, </a:t>
                </a:r>
                <a:r>
                  <a:rPr lang="lv-LV" sz="1400" b="1" i="1" dirty="0">
                    <a:solidFill>
                      <a:srgbClr val="4D4D4D"/>
                    </a:solidFill>
                    <a:latin typeface="EC Square Sans Pro" panose="020B0506040000020004" pitchFamily="34" charset="0"/>
                    <a:cs typeface="Arial" panose="020B0604020202020204" pitchFamily="34" charset="0"/>
                  </a:rPr>
                  <a:t>v</a:t>
                </a:r>
                <a:r>
                  <a:rPr kumimoji="0" lang="en-IE" sz="1400" b="1" i="1" u="none" strike="noStrike" kern="1200" cap="none" spc="0" normalizeH="0" baseline="0" noProof="0" dirty="0" err="1">
                    <a:ln>
                      <a:noFill/>
                    </a:ln>
                    <a:solidFill>
                      <a:srgbClr val="4D4D4D"/>
                    </a:solidFill>
                    <a:effectLst/>
                    <a:uLnTx/>
                    <a:uFillTx/>
                    <a:latin typeface="EC Square Sans Pro" panose="020B0506040000020004" pitchFamily="34" charset="0"/>
                    <a:ea typeface="+mn-ea"/>
                    <a:cs typeface="Arial" panose="020B0604020202020204" pitchFamily="34" charset="0"/>
                  </a:rPr>
                  <a:t>ebin</a:t>
                </a:r>
                <a:r>
                  <a:rPr lang="lv-LV" sz="1400" b="1" i="1" dirty="0">
                    <a:solidFill>
                      <a:srgbClr val="4D4D4D"/>
                    </a:solidFill>
                    <a:latin typeface="EC Square Sans Pro" panose="020B0506040000020004" pitchFamily="34" charset="0"/>
                    <a:cs typeface="Arial" panose="020B0604020202020204" pitchFamily="34" charset="0"/>
                  </a:rPr>
                  <a:t>ā</a:t>
                </a:r>
                <a:r>
                  <a:rPr kumimoji="0" lang="lv-LV" sz="1400" b="1" i="1" u="none" strike="noStrike" kern="1200" cap="none" spc="0" normalizeH="0" baseline="0" noProof="0" dirty="0" err="1">
                    <a:ln>
                      <a:noFill/>
                    </a:ln>
                    <a:solidFill>
                      <a:srgbClr val="4D4D4D"/>
                    </a:solidFill>
                    <a:effectLst/>
                    <a:uLnTx/>
                    <a:uFillTx/>
                    <a:latin typeface="EC Square Sans Pro" panose="020B0506040000020004" pitchFamily="34" charset="0"/>
                    <a:ea typeface="+mn-ea"/>
                    <a:cs typeface="Arial" panose="020B0604020202020204" pitchFamily="34" charset="0"/>
                  </a:rPr>
                  <a:t>ru</a:t>
                </a:r>
                <a:r>
                  <a:rPr kumimoji="0" lang="lv-LV" sz="1400" b="1" i="1" u="none" strike="noStrike" kern="1200" cap="none" spc="0" normalizeH="0" baseline="0" noProof="0" dirty="0">
                    <a:ln>
                      <a:noFill/>
                    </a:ln>
                    <a:solidFill>
                      <a:srgbClr val="4D4D4D"/>
                    </a:solidFill>
                    <a:effectLst/>
                    <a:uLnTx/>
                    <a:uFillTx/>
                    <a:latin typeface="EC Square Sans Pro" panose="020B0506040000020004" pitchFamily="34" charset="0"/>
                    <a:ea typeface="+mn-ea"/>
                    <a:cs typeface="Arial" panose="020B0604020202020204" pitchFamily="34" charset="0"/>
                  </a:rPr>
                  <a:t> ieraksti un video </a:t>
                </a:r>
                <a:r>
                  <a:rPr lang="lv-LV" sz="1400" b="1" i="1" dirty="0">
                    <a:solidFill>
                      <a:srgbClr val="4D4D4D"/>
                    </a:solidFill>
                    <a:latin typeface="EC Square Sans Pro" panose="020B0506040000020004" pitchFamily="34" charset="0"/>
                    <a:cs typeface="Arial" panose="020B0604020202020204" pitchFamily="34" charset="0"/>
                  </a:rPr>
                  <a:t>pieejami</a:t>
                </a:r>
                <a:r>
                  <a:rPr kumimoji="0" lang="en-IE" sz="1400" b="1" i="1" u="none" strike="noStrike" kern="1200" cap="none" spc="0" normalizeH="0" baseline="0" noProof="0" dirty="0">
                    <a:ln>
                      <a:noFill/>
                    </a:ln>
                    <a:solidFill>
                      <a:srgbClr val="4D4D4D"/>
                    </a:solidFill>
                    <a:effectLst/>
                    <a:uLnTx/>
                    <a:uFillTx/>
                    <a:latin typeface="EC Square Sans Pro" panose="020B0506040000020004" pitchFamily="34" charset="0"/>
                    <a:ea typeface="+mn-ea"/>
                    <a:cs typeface="Arial" panose="020B0604020202020204" pitchFamily="34" charset="0"/>
                  </a:rPr>
                  <a:t> IF </a:t>
                </a:r>
                <a:r>
                  <a:rPr lang="lv-LV" sz="1400" b="1" i="1" dirty="0">
                    <a:solidFill>
                      <a:srgbClr val="4D4D4D"/>
                    </a:solidFill>
                    <a:latin typeface="EC Square Sans Pro" panose="020B0506040000020004" pitchFamily="34" charset="0"/>
                    <a:cs typeface="Arial" panose="020B0604020202020204" pitchFamily="34" charset="0"/>
                  </a:rPr>
                  <a:t>mājaslapā</a:t>
                </a:r>
                <a:r>
                  <a:rPr kumimoji="0" lang="en-IE" sz="1400" b="1" i="1" u="none" strike="noStrike" kern="1200" cap="none" spc="0" normalizeH="0" baseline="0" noProof="0" dirty="0">
                    <a:ln>
                      <a:noFill/>
                    </a:ln>
                    <a:solidFill>
                      <a:srgbClr val="4D4D4D"/>
                    </a:solidFill>
                    <a:effectLst/>
                    <a:uLnTx/>
                    <a:uFillTx/>
                    <a:latin typeface="EC Square Sans Pro" panose="020B0506040000020004" pitchFamily="34" charset="0"/>
                    <a:ea typeface="+mn-ea"/>
                    <a:cs typeface="Arial" panose="020B0604020202020204" pitchFamily="34" charset="0"/>
                  </a:rPr>
                  <a:t>: </a:t>
                </a:r>
                <a:endParaRPr kumimoji="0" lang="en-US" sz="1400" b="1" i="0" u="none" strike="noStrike" kern="1200" cap="none" spc="0" normalizeH="0" baseline="0" noProof="0" dirty="0">
                  <a:ln>
                    <a:noFill/>
                  </a:ln>
                  <a:solidFill>
                    <a:srgbClr val="4D4D4D"/>
                  </a:solidFill>
                  <a:effectLst/>
                  <a:uLnTx/>
                  <a:uFillTx/>
                  <a:latin typeface="EC Square Sans Pro" panose="020B0506040000020004" pitchFamily="34" charset="0"/>
                  <a:ea typeface="+mn-ea"/>
                  <a:cs typeface="Arial" panose="020B0604020202020204" pitchFamily="34" charset="0"/>
                </a:endParaRPr>
              </a:p>
            </p:txBody>
          </p:sp>
          <p:sp>
            <p:nvSpPr>
              <p:cNvPr id="426" name="Shape 2540">
                <a:extLst>
                  <a:ext uri="{FF2B5EF4-FFF2-40B4-BE49-F238E27FC236}">
                    <a16:creationId xmlns:a16="http://schemas.microsoft.com/office/drawing/2014/main" id="{C680F787-C7DD-B146-96C0-A5A6F1963B09}"/>
                  </a:ext>
                </a:extLst>
              </p:cNvPr>
              <p:cNvSpPr/>
              <p:nvPr/>
            </p:nvSpPr>
            <p:spPr>
              <a:xfrm>
                <a:off x="789460" y="202753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EC Square Sans Pro" panose="020B0506040000020004" pitchFamily="34" charset="0"/>
                  <a:ea typeface="Source Sans Pro Light" charset="0"/>
                  <a:cs typeface="Source Sans Pro Light" charset="0"/>
                  <a:sym typeface="Gill Sans"/>
                </a:endParaRPr>
              </a:p>
            </p:txBody>
          </p:sp>
        </p:grpSp>
        <p:pic>
          <p:nvPicPr>
            <p:cNvPr id="432" name="Picture 431">
              <a:extLst>
                <a:ext uri="{FF2B5EF4-FFF2-40B4-BE49-F238E27FC236}">
                  <a16:creationId xmlns:a16="http://schemas.microsoft.com/office/drawing/2014/main" id="{55E0E466-2B50-2C4F-A856-A660A5A068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69176" y="1588439"/>
              <a:ext cx="684199" cy="750146"/>
            </a:xfrm>
            <a:prstGeom prst="rect">
              <a:avLst/>
            </a:prstGeom>
          </p:spPr>
        </p:pic>
      </p:grpSp>
      <p:grpSp>
        <p:nvGrpSpPr>
          <p:cNvPr id="437" name="Group 436">
            <a:extLst>
              <a:ext uri="{FF2B5EF4-FFF2-40B4-BE49-F238E27FC236}">
                <a16:creationId xmlns:a16="http://schemas.microsoft.com/office/drawing/2014/main" id="{D2DE7DA2-70F3-7047-9633-7DACC1ECCFA4}"/>
              </a:ext>
            </a:extLst>
          </p:cNvPr>
          <p:cNvGrpSpPr/>
          <p:nvPr/>
        </p:nvGrpSpPr>
        <p:grpSpPr>
          <a:xfrm>
            <a:off x="6598128" y="2849488"/>
            <a:ext cx="4432405" cy="791818"/>
            <a:chOff x="5684649" y="2960349"/>
            <a:chExt cx="4432405" cy="791818"/>
          </a:xfrm>
        </p:grpSpPr>
        <p:pic>
          <p:nvPicPr>
            <p:cNvPr id="433" name="Picture 432">
              <a:extLst>
                <a:ext uri="{FF2B5EF4-FFF2-40B4-BE49-F238E27FC236}">
                  <a16:creationId xmlns:a16="http://schemas.microsoft.com/office/drawing/2014/main" id="{6119AF90-3DA4-7147-8B4D-3E6D1BADE4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84649" y="2960349"/>
              <a:ext cx="660728" cy="726004"/>
            </a:xfrm>
            <a:prstGeom prst="rect">
              <a:avLst/>
            </a:prstGeom>
          </p:spPr>
        </p:pic>
        <p:sp>
          <p:nvSpPr>
            <p:cNvPr id="434" name="TextBox 433">
              <a:extLst>
                <a:ext uri="{FF2B5EF4-FFF2-40B4-BE49-F238E27FC236}">
                  <a16:creationId xmlns:a16="http://schemas.microsoft.com/office/drawing/2014/main" id="{F18AE3C9-D954-4C43-BC23-D941531E72DB}"/>
                </a:ext>
              </a:extLst>
            </p:cNvPr>
            <p:cNvSpPr txBox="1"/>
            <p:nvPr/>
          </p:nvSpPr>
          <p:spPr>
            <a:xfrm>
              <a:off x="6507352" y="3128964"/>
              <a:ext cx="3609702" cy="261931"/>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IE" sz="1400" b="1" i="1" u="none" strike="noStrike" kern="1200" cap="none" spc="0" normalizeH="0" baseline="0" noProof="0" dirty="0">
                  <a:ln>
                    <a:noFill/>
                  </a:ln>
                  <a:solidFill>
                    <a:srgbClr val="4D4D4D"/>
                  </a:solidFill>
                  <a:effectLst/>
                  <a:uLnTx/>
                  <a:uFillTx/>
                  <a:latin typeface="EC Square Sans Pro" panose="020B0506040000020004" pitchFamily="34" charset="0"/>
                  <a:ea typeface="+mn-ea"/>
                  <a:cs typeface="Arial" panose="020B0604020202020204" pitchFamily="34" charset="0"/>
                </a:rPr>
                <a:t>Innovation Fund - YouTube</a:t>
              </a:r>
              <a:endParaRPr kumimoji="0" lang="en-US" sz="1400" b="1" i="0" u="none" strike="noStrike" kern="1200" cap="none" spc="0" normalizeH="0" baseline="0" noProof="0" dirty="0">
                <a:ln>
                  <a:noFill/>
                </a:ln>
                <a:solidFill>
                  <a:srgbClr val="4D4D4D"/>
                </a:solidFill>
                <a:effectLst/>
                <a:uLnTx/>
                <a:uFillTx/>
                <a:latin typeface="EC Square Sans Pro" panose="020B0506040000020004" pitchFamily="34" charset="0"/>
                <a:ea typeface="+mn-ea"/>
                <a:cs typeface="Arial" panose="020B0604020202020204" pitchFamily="34" charset="0"/>
              </a:endParaRPr>
            </a:p>
          </p:txBody>
        </p:sp>
        <p:sp>
          <p:nvSpPr>
            <p:cNvPr id="435" name="TextBox 434">
              <a:extLst>
                <a:ext uri="{FF2B5EF4-FFF2-40B4-BE49-F238E27FC236}">
                  <a16:creationId xmlns:a16="http://schemas.microsoft.com/office/drawing/2014/main" id="{D353854E-B260-F640-9269-BE565566CFCE}"/>
                </a:ext>
              </a:extLst>
            </p:cNvPr>
            <p:cNvSpPr txBox="1"/>
            <p:nvPr/>
          </p:nvSpPr>
          <p:spPr>
            <a:xfrm>
              <a:off x="6507352" y="3488249"/>
              <a:ext cx="3609702" cy="263918"/>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24EA2"/>
                  </a:solidFill>
                  <a:effectLst/>
                  <a:uLnTx/>
                  <a:uFillTx/>
                  <a:latin typeface="EC Square Sans Pro" panose="020B0506040000020004" pitchFamily="34" charset="0"/>
                  <a:ea typeface="+mn-ea"/>
                  <a:cs typeface="Arial" panose="020B0604020202020204" pitchFamily="34" charset="0"/>
                  <a:hlinkClick r:id="rId8"/>
                </a:rPr>
                <a:t>https://</a:t>
              </a:r>
              <a:r>
                <a:rPr kumimoji="0" lang="en-US" sz="1400" b="1" i="0" u="none" strike="noStrike" kern="1200" cap="none" spc="0" normalizeH="0" baseline="0" noProof="0" err="1">
                  <a:ln>
                    <a:noFill/>
                  </a:ln>
                  <a:solidFill>
                    <a:srgbClr val="024EA2"/>
                  </a:solidFill>
                  <a:effectLst/>
                  <a:uLnTx/>
                  <a:uFillTx/>
                  <a:latin typeface="EC Square Sans Pro" panose="020B0506040000020004" pitchFamily="34" charset="0"/>
                  <a:ea typeface="+mn-ea"/>
                  <a:cs typeface="Arial" panose="020B0604020202020204" pitchFamily="34" charset="0"/>
                  <a:hlinkClick r:id="rId8"/>
                </a:rPr>
                <a:t>bit.ly</a:t>
              </a:r>
              <a:r>
                <a:rPr kumimoji="0" lang="en-US" sz="1400" b="1" i="0" u="none" strike="noStrike" kern="1200" cap="none" spc="0" normalizeH="0" baseline="0" noProof="0">
                  <a:ln>
                    <a:noFill/>
                  </a:ln>
                  <a:solidFill>
                    <a:srgbClr val="024EA2"/>
                  </a:solidFill>
                  <a:effectLst/>
                  <a:uLnTx/>
                  <a:uFillTx/>
                  <a:latin typeface="EC Square Sans Pro" panose="020B0506040000020004" pitchFamily="34" charset="0"/>
                  <a:ea typeface="+mn-ea"/>
                  <a:cs typeface="Arial" panose="020B0604020202020204" pitchFamily="34" charset="0"/>
                  <a:hlinkClick r:id="rId8"/>
                </a:rPr>
                <a:t>/2WxK8w7</a:t>
              </a:r>
              <a:endParaRPr kumimoji="0" lang="en-US" sz="1400" b="1" i="0" u="none" strike="noStrike" kern="1200" cap="none" spc="0" normalizeH="0" baseline="0" noProof="0">
                <a:ln>
                  <a:noFill/>
                </a:ln>
                <a:solidFill>
                  <a:srgbClr val="024EA2"/>
                </a:solidFill>
                <a:effectLst/>
                <a:uLnTx/>
                <a:uFillTx/>
                <a:latin typeface="EC Square Sans Pro" panose="020B0506040000020004" pitchFamily="34" charset="0"/>
                <a:ea typeface="+mn-ea"/>
                <a:cs typeface="Arial" panose="020B0604020202020204" pitchFamily="34" charset="0"/>
              </a:endParaRPr>
            </a:p>
          </p:txBody>
        </p:sp>
      </p:grpSp>
      <p:pic>
        <p:nvPicPr>
          <p:cNvPr id="440" name="Picture 439">
            <a:extLst>
              <a:ext uri="{FF2B5EF4-FFF2-40B4-BE49-F238E27FC236}">
                <a16:creationId xmlns:a16="http://schemas.microsoft.com/office/drawing/2014/main" id="{96E6D808-4B3C-1F49-A2AB-7A207F70074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9812" y="1520578"/>
            <a:ext cx="684199" cy="750146"/>
          </a:xfrm>
          <a:prstGeom prst="rect">
            <a:avLst/>
          </a:prstGeom>
        </p:spPr>
      </p:pic>
      <p:pic>
        <p:nvPicPr>
          <p:cNvPr id="446" name="Picture 445" descr="Text&#10;&#10;Description automatically generated with low confidence">
            <a:extLst>
              <a:ext uri="{FF2B5EF4-FFF2-40B4-BE49-F238E27FC236}">
                <a16:creationId xmlns:a16="http://schemas.microsoft.com/office/drawing/2014/main" id="{1ACCF1EB-312A-D645-88BD-81059205875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25268" y="6105837"/>
            <a:ext cx="4619678" cy="1042558"/>
          </a:xfrm>
          <a:prstGeom prst="rect">
            <a:avLst/>
          </a:prstGeom>
        </p:spPr>
      </p:pic>
      <p:pic>
        <p:nvPicPr>
          <p:cNvPr id="6" name="Picture 5" descr="Icon&#10;&#10;Description automatically generated">
            <a:extLst>
              <a:ext uri="{FF2B5EF4-FFF2-40B4-BE49-F238E27FC236}">
                <a16:creationId xmlns:a16="http://schemas.microsoft.com/office/drawing/2014/main" id="{F48EFBB5-4873-D241-B289-F0F66E1F900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09933" y="4597650"/>
            <a:ext cx="825500" cy="1600200"/>
          </a:xfrm>
          <a:prstGeom prst="rect">
            <a:avLst/>
          </a:prstGeom>
        </p:spPr>
      </p:pic>
      <p:pic>
        <p:nvPicPr>
          <p:cNvPr id="425" name="Picture 424" descr="Icon&#10;&#10;Description automatically generated">
            <a:extLst>
              <a:ext uri="{FF2B5EF4-FFF2-40B4-BE49-F238E27FC236}">
                <a16:creationId xmlns:a16="http://schemas.microsoft.com/office/drawing/2014/main" id="{AE2AB773-7C1B-4047-8049-9454A419E64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2643" y="4942061"/>
            <a:ext cx="651605" cy="1263112"/>
          </a:xfrm>
          <a:prstGeom prst="rect">
            <a:avLst/>
          </a:prstGeom>
        </p:spPr>
      </p:pic>
      <p:pic>
        <p:nvPicPr>
          <p:cNvPr id="429" name="Picture 428" descr="Icon&#10;&#10;Description automatically generated">
            <a:extLst>
              <a:ext uri="{FF2B5EF4-FFF2-40B4-BE49-F238E27FC236}">
                <a16:creationId xmlns:a16="http://schemas.microsoft.com/office/drawing/2014/main" id="{B349E061-B8B7-AF46-873E-5DC8C5599B2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68995" y="4417180"/>
            <a:ext cx="923076" cy="1789348"/>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18FA9027-78E5-FB43-AE7D-7C872C8CA6F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07551" y="5567171"/>
            <a:ext cx="1867194" cy="801306"/>
          </a:xfrm>
          <a:prstGeom prst="rect">
            <a:avLst/>
          </a:prstGeom>
        </p:spPr>
      </p:pic>
      <p:pic>
        <p:nvPicPr>
          <p:cNvPr id="2" name="Attēls 1">
            <a:extLst>
              <a:ext uri="{FF2B5EF4-FFF2-40B4-BE49-F238E27FC236}">
                <a16:creationId xmlns:a16="http://schemas.microsoft.com/office/drawing/2014/main" id="{7C3F23F7-333D-979F-19DF-D9F1FCDCEF9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41684" y="332399"/>
            <a:ext cx="1201705" cy="695507"/>
          </a:xfrm>
          <a:prstGeom prst="rect">
            <a:avLst/>
          </a:prstGeom>
        </p:spPr>
      </p:pic>
    </p:spTree>
    <p:extLst>
      <p:ext uri="{BB962C8B-B14F-4D97-AF65-F5344CB8AC3E}">
        <p14:creationId xmlns:p14="http://schemas.microsoft.com/office/powerpoint/2010/main" val="59643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blinds(horizontal)">
                                      <p:cBhvr>
                                        <p:cTn id="7"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BCF485B-5382-44BE-FE15-B365CC5CC32F}"/>
              </a:ext>
            </a:extLst>
          </p:cNvPr>
          <p:cNvSpPr>
            <a:spLocks noGrp="1"/>
          </p:cNvSpPr>
          <p:nvPr>
            <p:ph type="title"/>
          </p:nvPr>
        </p:nvSpPr>
        <p:spPr>
          <a:xfrm>
            <a:off x="719854" y="505901"/>
            <a:ext cx="10515600" cy="1325563"/>
          </a:xfrm>
        </p:spPr>
        <p:txBody>
          <a:bodyPr>
            <a:normAutofit/>
          </a:bodyPr>
          <a:lstStyle/>
          <a:p>
            <a:pPr algn="ctr"/>
            <a:r>
              <a:rPr lang="lv-LV" sz="3600" b="1" dirty="0" err="1">
                <a:solidFill>
                  <a:schemeClr val="accent6">
                    <a:lumMod val="75000"/>
                  </a:schemeClr>
                </a:solidFill>
                <a:latin typeface="+mn-lt"/>
              </a:rPr>
              <a:t>Greenet</a:t>
            </a:r>
            <a:r>
              <a:rPr lang="lv-LV" sz="3200" b="1" dirty="0">
                <a:latin typeface="+mn-lt"/>
              </a:rPr>
              <a:t> ir oficiālais Apvārsnis Eiropa 5. </a:t>
            </a:r>
            <a:r>
              <a:rPr lang="lv-LV" sz="3200" b="1" dirty="0" err="1">
                <a:latin typeface="+mn-lt"/>
              </a:rPr>
              <a:t>klāstera</a:t>
            </a:r>
            <a:r>
              <a:rPr lang="lv-LV" sz="3200" b="1" dirty="0">
                <a:latin typeface="+mn-lt"/>
              </a:rPr>
              <a:t> nacionālo kontaktpunktu tīkls!</a:t>
            </a:r>
            <a:endParaRPr lang="lv-LV" sz="3200" dirty="0"/>
          </a:p>
        </p:txBody>
      </p:sp>
      <p:sp>
        <p:nvSpPr>
          <p:cNvPr id="4" name="Slaida numura vietturis 3">
            <a:extLst>
              <a:ext uri="{FF2B5EF4-FFF2-40B4-BE49-F238E27FC236}">
                <a16:creationId xmlns:a16="http://schemas.microsoft.com/office/drawing/2014/main" id="{46FE3EBE-7966-59E0-F40D-B3B7043CF948}"/>
              </a:ext>
            </a:extLst>
          </p:cNvPr>
          <p:cNvSpPr>
            <a:spLocks noGrp="1"/>
          </p:cNvSpPr>
          <p:nvPr>
            <p:ph type="sldNum" sz="quarter" idx="12"/>
          </p:nvPr>
        </p:nvSpPr>
        <p:spPr/>
        <p:txBody>
          <a:bodyPr/>
          <a:lstStyle/>
          <a:p>
            <a:fld id="{660F3F40-12FA-4968-8235-5F18DAFE2DEF}" type="slidenum">
              <a:rPr lang="lv-LV" smtClean="0"/>
              <a:t>18</a:t>
            </a:fld>
            <a:endParaRPr lang="lv-LV"/>
          </a:p>
        </p:txBody>
      </p:sp>
      <p:pic>
        <p:nvPicPr>
          <p:cNvPr id="6" name="Immagine 3">
            <a:extLst>
              <a:ext uri="{FF2B5EF4-FFF2-40B4-BE49-F238E27FC236}">
                <a16:creationId xmlns:a16="http://schemas.microsoft.com/office/drawing/2014/main" id="{18A39D5A-534E-C3BD-64F1-1131376C83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6492" y="1690688"/>
            <a:ext cx="4538872" cy="390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Immagine 1">
            <a:extLst>
              <a:ext uri="{FF2B5EF4-FFF2-40B4-BE49-F238E27FC236}">
                <a16:creationId xmlns:a16="http://schemas.microsoft.com/office/drawing/2014/main" id="{6C411700-A9BA-40B6-2D3B-2772B6DD91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8816" y="3429000"/>
            <a:ext cx="3725544" cy="295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11">
            <a:extLst>
              <a:ext uri="{FF2B5EF4-FFF2-40B4-BE49-F238E27FC236}">
                <a16:creationId xmlns:a16="http://schemas.microsoft.com/office/drawing/2014/main" id="{E25D62A8-7D1B-8D1E-B072-39ED08A09841}"/>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23520" y="1831464"/>
            <a:ext cx="4688058" cy="255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ttēls 7">
            <a:extLst>
              <a:ext uri="{FF2B5EF4-FFF2-40B4-BE49-F238E27FC236}">
                <a16:creationId xmlns:a16="http://schemas.microsoft.com/office/drawing/2014/main" id="{30441257-5917-C588-F56E-420B5C2884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71293" y="136525"/>
            <a:ext cx="1201705" cy="695507"/>
          </a:xfrm>
          <a:prstGeom prst="rect">
            <a:avLst/>
          </a:prstGeom>
        </p:spPr>
      </p:pic>
    </p:spTree>
    <p:extLst>
      <p:ext uri="{BB962C8B-B14F-4D97-AF65-F5344CB8AC3E}">
        <p14:creationId xmlns:p14="http://schemas.microsoft.com/office/powerpoint/2010/main" val="3735481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2FE53D-6D48-40E4-BBCB-95277D6138B1}"/>
              </a:ext>
            </a:extLst>
          </p:cNvPr>
          <p:cNvSpPr>
            <a:spLocks noGrp="1"/>
          </p:cNvSpPr>
          <p:nvPr>
            <p:ph type="title"/>
          </p:nvPr>
        </p:nvSpPr>
        <p:spPr>
          <a:xfrm>
            <a:off x="914400" y="2776671"/>
            <a:ext cx="10363200" cy="960442"/>
          </a:xfrm>
        </p:spPr>
        <p:txBody>
          <a:bodyPr/>
          <a:lstStyle/>
          <a:p>
            <a:r>
              <a:rPr lang="lv-LV" dirty="0">
                <a:latin typeface="+mj-lt"/>
                <a:cs typeface="Times New Roman" panose="02020603050405020304" pitchFamily="18" charset="0"/>
              </a:rPr>
              <a:t>Paldies!</a:t>
            </a:r>
          </a:p>
        </p:txBody>
      </p:sp>
      <p:sp>
        <p:nvSpPr>
          <p:cNvPr id="6" name="Slide Number Placeholder 5">
            <a:extLst>
              <a:ext uri="{FF2B5EF4-FFF2-40B4-BE49-F238E27FC236}">
                <a16:creationId xmlns:a16="http://schemas.microsoft.com/office/drawing/2014/main" id="{3939C59C-FC4D-4132-94D3-1966F139E02E}"/>
              </a:ext>
            </a:extLst>
          </p:cNvPr>
          <p:cNvSpPr>
            <a:spLocks noGrp="1"/>
          </p:cNvSpPr>
          <p:nvPr>
            <p:ph type="sldNum" sz="quarter" idx="4294967295"/>
          </p:nvPr>
        </p:nvSpPr>
        <p:spPr>
          <a:xfrm>
            <a:off x="11785600" y="6324600"/>
            <a:ext cx="406400" cy="304800"/>
          </a:xfrm>
        </p:spPr>
        <p:txBody>
          <a:bodyPr/>
          <a:lstStyle/>
          <a:p>
            <a:pPr>
              <a:defRPr/>
            </a:pPr>
            <a:fld id="{559B3BF5-5EA0-4E17-AB4B-664290D5DB15}" type="slidenum">
              <a:rPr lang="en-US" altLang="lv-LV" smtClean="0"/>
              <a:pPr>
                <a:defRPr/>
              </a:pPr>
              <a:t>19</a:t>
            </a:fld>
            <a:endParaRPr lang="en-US" altLang="lv-LV"/>
          </a:p>
        </p:txBody>
      </p:sp>
      <p:pic>
        <p:nvPicPr>
          <p:cNvPr id="8" name="Attēls 7">
            <a:extLst>
              <a:ext uri="{FF2B5EF4-FFF2-40B4-BE49-F238E27FC236}">
                <a16:creationId xmlns:a16="http://schemas.microsoft.com/office/drawing/2014/main" id="{77EC98D4-A5BD-4B4A-8347-CD006E290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483" y="5433415"/>
            <a:ext cx="1803117" cy="1043585"/>
          </a:xfrm>
          <a:prstGeom prst="rect">
            <a:avLst/>
          </a:prstGeom>
        </p:spPr>
      </p:pic>
      <p:sp>
        <p:nvSpPr>
          <p:cNvPr id="11" name="TextBox 10">
            <a:extLst>
              <a:ext uri="{FF2B5EF4-FFF2-40B4-BE49-F238E27FC236}">
                <a16:creationId xmlns:a16="http://schemas.microsoft.com/office/drawing/2014/main" id="{7AD6C18C-6D6A-46A4-8064-78CB7E2E2EAE}"/>
              </a:ext>
            </a:extLst>
          </p:cNvPr>
          <p:cNvSpPr txBox="1"/>
          <p:nvPr/>
        </p:nvSpPr>
        <p:spPr>
          <a:xfrm>
            <a:off x="3048000" y="3275840"/>
            <a:ext cx="6096000" cy="1600438"/>
          </a:xfrm>
          <a:prstGeom prst="rect">
            <a:avLst/>
          </a:prstGeom>
          <a:noFill/>
        </p:spPr>
        <p:txBody>
          <a:bodyPr wrap="square">
            <a:spAutoFit/>
          </a:bodyPr>
          <a:lstStyle/>
          <a:p>
            <a:pPr algn="ctr"/>
            <a:r>
              <a:rPr lang="lv-LV" sz="1400" b="1" dirty="0">
                <a:solidFill>
                  <a:schemeClr val="accent6">
                    <a:lumMod val="50000"/>
                  </a:schemeClr>
                </a:solidFill>
                <a:latin typeface="+mj-lt"/>
                <a:ea typeface="Times New Roman" panose="02020603050405020304" pitchFamily="18" charset="0"/>
                <a:cs typeface="Times New Roman" panose="02020603050405020304" pitchFamily="18" charset="0"/>
              </a:rPr>
              <a:t>Lāsma Brenča un Aiga Salmiņa</a:t>
            </a:r>
          </a:p>
          <a:p>
            <a:pPr algn="ctr"/>
            <a:r>
              <a:rPr lang="lv-LV" sz="1400" dirty="0">
                <a:solidFill>
                  <a:srgbClr val="010202"/>
                </a:solidFill>
                <a:effectLst/>
                <a:latin typeface="+mj-lt"/>
                <a:ea typeface="Times New Roman" panose="02020603050405020304" pitchFamily="18" charset="0"/>
                <a:cs typeface="Times New Roman" panose="02020603050405020304" pitchFamily="18" charset="0"/>
              </a:rPr>
              <a:t>Latvijas</a:t>
            </a:r>
            <a:r>
              <a:rPr lang="lv-LV" sz="1400" spc="-50" dirty="0">
                <a:solidFill>
                  <a:srgbClr val="010202"/>
                </a:solidFill>
                <a:effectLst/>
                <a:latin typeface="+mj-lt"/>
                <a:ea typeface="Times New Roman" panose="02020603050405020304" pitchFamily="18" charset="0"/>
                <a:cs typeface="Times New Roman" panose="02020603050405020304" pitchFamily="18" charset="0"/>
              </a:rPr>
              <a:t> </a:t>
            </a:r>
            <a:r>
              <a:rPr lang="lv-LV" sz="1400" dirty="0">
                <a:solidFill>
                  <a:srgbClr val="010202"/>
                </a:solidFill>
                <a:effectLst/>
                <a:latin typeface="+mj-lt"/>
                <a:ea typeface="Times New Roman" panose="02020603050405020304" pitchFamily="18" charset="0"/>
                <a:cs typeface="Times New Roman" panose="02020603050405020304" pitchFamily="18" charset="0"/>
              </a:rPr>
              <a:t>Zinātnes</a:t>
            </a:r>
            <a:r>
              <a:rPr lang="lv-LV" sz="1400" spc="-45" dirty="0">
                <a:solidFill>
                  <a:srgbClr val="010202"/>
                </a:solidFill>
                <a:effectLst/>
                <a:latin typeface="+mj-lt"/>
                <a:ea typeface="Times New Roman" panose="02020603050405020304" pitchFamily="18" charset="0"/>
                <a:cs typeface="Times New Roman" panose="02020603050405020304" pitchFamily="18" charset="0"/>
              </a:rPr>
              <a:t> </a:t>
            </a:r>
            <a:r>
              <a:rPr lang="lv-LV" sz="1400" dirty="0">
                <a:solidFill>
                  <a:srgbClr val="010202"/>
                </a:solidFill>
                <a:effectLst/>
                <a:latin typeface="+mj-lt"/>
                <a:ea typeface="Times New Roman" panose="02020603050405020304" pitchFamily="18" charset="0"/>
                <a:cs typeface="Times New Roman" panose="02020603050405020304" pitchFamily="18" charset="0"/>
              </a:rPr>
              <a:t>padomes</a:t>
            </a:r>
            <a:endParaRPr lang="lv-LV" sz="1400" dirty="0">
              <a:effectLst/>
              <a:latin typeface="+mj-lt"/>
              <a:ea typeface="Times New Roman" panose="02020603050405020304" pitchFamily="18" charset="0"/>
              <a:cs typeface="Times New Roman" panose="02020603050405020304" pitchFamily="18" charset="0"/>
            </a:endParaRPr>
          </a:p>
          <a:p>
            <a:pPr algn="ctr"/>
            <a:r>
              <a:rPr lang="lv-LV" sz="1400" dirty="0">
                <a:solidFill>
                  <a:srgbClr val="010202"/>
                </a:solidFill>
                <a:effectLst/>
                <a:latin typeface="+mj-lt"/>
                <a:ea typeface="Times New Roman" panose="02020603050405020304" pitchFamily="18" charset="0"/>
                <a:cs typeface="Times New Roman" panose="02020603050405020304" pitchFamily="18" charset="0"/>
              </a:rPr>
              <a:t>Starptautiskās sadarbības programmu projektu departamenta </a:t>
            </a:r>
            <a:endParaRPr lang="lv-LV" sz="1400" dirty="0">
              <a:effectLst/>
              <a:latin typeface="+mj-lt"/>
              <a:ea typeface="Times New Roman" panose="02020603050405020304" pitchFamily="18" charset="0"/>
              <a:cs typeface="Times New Roman" panose="02020603050405020304" pitchFamily="18" charset="0"/>
            </a:endParaRPr>
          </a:p>
          <a:p>
            <a:pPr algn="ctr"/>
            <a:r>
              <a:rPr lang="lv-LV" sz="1400" dirty="0">
                <a:solidFill>
                  <a:srgbClr val="010202"/>
                </a:solidFill>
                <a:effectLst/>
                <a:latin typeface="+mj-lt"/>
                <a:ea typeface="Times New Roman" panose="02020603050405020304" pitchFamily="18" charset="0"/>
                <a:cs typeface="Times New Roman" panose="02020603050405020304" pitchFamily="18" charset="0"/>
              </a:rPr>
              <a:t>Apvārsnis Eiropa Nacionālā kontaktpunkta vecākā ekspertes</a:t>
            </a:r>
          </a:p>
          <a:p>
            <a:pPr algn="ctr"/>
            <a:r>
              <a:rPr lang="lv-LV" sz="1400" dirty="0">
                <a:solidFill>
                  <a:srgbClr val="010202"/>
                </a:solidFill>
                <a:latin typeface="+mj-lt"/>
                <a:ea typeface="Times New Roman" panose="02020603050405020304" pitchFamily="18" charset="0"/>
                <a:cs typeface="Times New Roman" panose="02020603050405020304" pitchFamily="18" charset="0"/>
              </a:rPr>
              <a:t>E-pasts: </a:t>
            </a:r>
            <a:r>
              <a:rPr lang="lv-LV" sz="1400" dirty="0">
                <a:solidFill>
                  <a:srgbClr val="010202"/>
                </a:solidFill>
                <a:latin typeface="+mj-lt"/>
                <a:ea typeface="Times New Roman" panose="02020603050405020304" pitchFamily="18" charset="0"/>
                <a:cs typeface="Times New Roman" panose="02020603050405020304" pitchFamily="18" charset="0"/>
                <a:hlinkClick r:id="rId4"/>
              </a:rPr>
              <a:t>lasma.brenca@lzp.gov.lv</a:t>
            </a:r>
            <a:endParaRPr lang="lv-LV" sz="1400" dirty="0">
              <a:solidFill>
                <a:srgbClr val="010202"/>
              </a:solidFill>
              <a:latin typeface="+mj-lt"/>
              <a:ea typeface="Times New Roman" panose="02020603050405020304" pitchFamily="18" charset="0"/>
              <a:cs typeface="Times New Roman" panose="02020603050405020304" pitchFamily="18" charset="0"/>
            </a:endParaRPr>
          </a:p>
          <a:p>
            <a:pPr algn="ctr"/>
            <a:r>
              <a:rPr lang="lv-LV" sz="1400" dirty="0">
                <a:solidFill>
                  <a:srgbClr val="010202"/>
                </a:solidFill>
                <a:latin typeface="+mj-lt"/>
                <a:cs typeface="Times New Roman" panose="02020603050405020304" pitchFamily="18" charset="0"/>
                <a:hlinkClick r:id="rId5"/>
              </a:rPr>
              <a:t>aiga.salmina@lzp.gov.lv</a:t>
            </a:r>
            <a:endParaRPr lang="lv-LV" sz="1400" dirty="0">
              <a:solidFill>
                <a:srgbClr val="010202"/>
              </a:solidFill>
              <a:latin typeface="+mj-lt"/>
              <a:cs typeface="Times New Roman" panose="02020603050405020304" pitchFamily="18" charset="0"/>
            </a:endParaRPr>
          </a:p>
          <a:p>
            <a:pPr algn="ctr"/>
            <a:endParaRPr lang="lv-LV" sz="1400" dirty="0">
              <a:solidFill>
                <a:srgbClr val="010202"/>
              </a:solidFill>
              <a:latin typeface="+mj-lt"/>
              <a:cs typeface="Times New Roman" panose="02020603050405020304" pitchFamily="18" charset="0"/>
            </a:endParaRPr>
          </a:p>
        </p:txBody>
      </p:sp>
      <p:pic>
        <p:nvPicPr>
          <p:cNvPr id="1026" name="Picture 2">
            <a:extLst>
              <a:ext uri="{FF2B5EF4-FFF2-40B4-BE49-F238E27FC236}">
                <a16:creationId xmlns:a16="http://schemas.microsoft.com/office/drawing/2014/main" id="{AE508D17-A6BE-41D5-ADD7-1A14370920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63" y="5556775"/>
            <a:ext cx="478249" cy="4782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witter - Free social media icons">
            <a:extLst>
              <a:ext uri="{FF2B5EF4-FFF2-40B4-BE49-F238E27FC236}">
                <a16:creationId xmlns:a16="http://schemas.microsoft.com/office/drawing/2014/main" id="{443953CF-04AE-40E3-B922-1D554B5686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63" y="5053941"/>
            <a:ext cx="457863" cy="4578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ākums | Latvijas Zinātnes padome">
            <a:extLst>
              <a:ext uri="{FF2B5EF4-FFF2-40B4-BE49-F238E27FC236}">
                <a16:creationId xmlns:a16="http://schemas.microsoft.com/office/drawing/2014/main" id="{346A0C66-6AEF-4183-9546-1DD3423FDD4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2083"/>
          <a:stretch/>
        </p:blipFill>
        <p:spPr bwMode="auto">
          <a:xfrm>
            <a:off x="141841" y="6046946"/>
            <a:ext cx="712694" cy="5553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CCF85FB-57E1-41B5-9F15-AA95747AD4CA}"/>
              </a:ext>
            </a:extLst>
          </p:cNvPr>
          <p:cNvSpPr txBox="1"/>
          <p:nvPr/>
        </p:nvSpPr>
        <p:spPr>
          <a:xfrm>
            <a:off x="914400" y="5128983"/>
            <a:ext cx="1565566" cy="307777"/>
          </a:xfrm>
          <a:prstGeom prst="rect">
            <a:avLst/>
          </a:prstGeom>
          <a:noFill/>
        </p:spPr>
        <p:txBody>
          <a:bodyPr wrap="square" rtlCol="0">
            <a:spAutoFit/>
          </a:bodyPr>
          <a:lstStyle/>
          <a:p>
            <a:r>
              <a:rPr lang="lv-LV" sz="1400" dirty="0">
                <a:latin typeface="+mj-lt"/>
              </a:rPr>
              <a:t>@apvarsnis</a:t>
            </a:r>
          </a:p>
        </p:txBody>
      </p:sp>
      <p:sp>
        <p:nvSpPr>
          <p:cNvPr id="3" name="TextBox 2">
            <a:extLst>
              <a:ext uri="{FF2B5EF4-FFF2-40B4-BE49-F238E27FC236}">
                <a16:creationId xmlns:a16="http://schemas.microsoft.com/office/drawing/2014/main" id="{770B4185-8D44-461C-862F-2114D1FA5BB0}"/>
              </a:ext>
            </a:extLst>
          </p:cNvPr>
          <p:cNvSpPr txBox="1"/>
          <p:nvPr/>
        </p:nvSpPr>
        <p:spPr>
          <a:xfrm>
            <a:off x="914400" y="6015444"/>
            <a:ext cx="4053994" cy="523220"/>
          </a:xfrm>
          <a:prstGeom prst="rect">
            <a:avLst/>
          </a:prstGeom>
          <a:noFill/>
        </p:spPr>
        <p:txBody>
          <a:bodyPr wrap="square" rtlCol="0">
            <a:spAutoFit/>
          </a:bodyPr>
          <a:lstStyle/>
          <a:p>
            <a:r>
              <a:rPr lang="lv-LV" sz="1400" dirty="0">
                <a:latin typeface="+mj-lt"/>
                <a:hlinkClick r:id="rId9"/>
              </a:rPr>
              <a:t>https://lzp.gov.lv/starptautiskas-sadarbibas-programmas/apvarsnis-eiropa/</a:t>
            </a:r>
            <a:r>
              <a:rPr lang="lv-LV" sz="1400" dirty="0">
                <a:latin typeface="+mj-lt"/>
              </a:rPr>
              <a:t> </a:t>
            </a:r>
          </a:p>
        </p:txBody>
      </p:sp>
      <p:sp>
        <p:nvSpPr>
          <p:cNvPr id="4" name="TextBox 3">
            <a:extLst>
              <a:ext uri="{FF2B5EF4-FFF2-40B4-BE49-F238E27FC236}">
                <a16:creationId xmlns:a16="http://schemas.microsoft.com/office/drawing/2014/main" id="{1ABECD4B-1581-4C3B-B0E7-CA4F354451BA}"/>
              </a:ext>
            </a:extLst>
          </p:cNvPr>
          <p:cNvSpPr txBox="1"/>
          <p:nvPr/>
        </p:nvSpPr>
        <p:spPr>
          <a:xfrm>
            <a:off x="914400" y="5511804"/>
            <a:ext cx="4053994" cy="523220"/>
          </a:xfrm>
          <a:prstGeom prst="rect">
            <a:avLst/>
          </a:prstGeom>
          <a:noFill/>
        </p:spPr>
        <p:txBody>
          <a:bodyPr wrap="square" rtlCol="0">
            <a:spAutoFit/>
          </a:bodyPr>
          <a:lstStyle/>
          <a:p>
            <a:r>
              <a:rPr lang="lv-LV" sz="1400" i="0" dirty="0">
                <a:solidFill>
                  <a:srgbClr val="050505"/>
                </a:solidFill>
                <a:effectLst/>
                <a:latin typeface="+mj-lt"/>
              </a:rPr>
              <a:t>@</a:t>
            </a:r>
            <a:r>
              <a:rPr lang="de-DE" sz="1400" i="0" dirty="0" err="1">
                <a:solidFill>
                  <a:srgbClr val="050505"/>
                </a:solidFill>
                <a:effectLst/>
                <a:latin typeface="+mj-lt"/>
              </a:rPr>
              <a:t>Apvārsnis</a:t>
            </a:r>
            <a:r>
              <a:rPr lang="de-DE" sz="1400" i="0" dirty="0">
                <a:solidFill>
                  <a:srgbClr val="050505"/>
                </a:solidFill>
                <a:effectLst/>
                <a:latin typeface="+mj-lt"/>
              </a:rPr>
              <a:t> EU </a:t>
            </a:r>
            <a:r>
              <a:rPr lang="de-DE" sz="1400" i="0" dirty="0" err="1">
                <a:solidFill>
                  <a:srgbClr val="050505"/>
                </a:solidFill>
                <a:effectLst/>
                <a:latin typeface="+mj-lt"/>
              </a:rPr>
              <a:t>Latvijas</a:t>
            </a:r>
            <a:r>
              <a:rPr lang="de-DE" sz="1400" i="0" dirty="0">
                <a:solidFill>
                  <a:srgbClr val="050505"/>
                </a:solidFill>
                <a:effectLst/>
                <a:latin typeface="+mj-lt"/>
              </a:rPr>
              <a:t> </a:t>
            </a:r>
            <a:r>
              <a:rPr lang="de-DE" sz="1400" i="0" dirty="0" err="1">
                <a:solidFill>
                  <a:srgbClr val="050505"/>
                </a:solidFill>
                <a:effectLst/>
                <a:latin typeface="+mj-lt"/>
              </a:rPr>
              <a:t>Nacionālais</a:t>
            </a:r>
            <a:r>
              <a:rPr lang="de-DE" sz="1400" i="0" dirty="0">
                <a:solidFill>
                  <a:srgbClr val="050505"/>
                </a:solidFill>
                <a:effectLst/>
                <a:latin typeface="+mj-lt"/>
              </a:rPr>
              <a:t> </a:t>
            </a:r>
            <a:r>
              <a:rPr lang="de-DE" sz="1400" i="0" dirty="0" err="1">
                <a:solidFill>
                  <a:srgbClr val="050505"/>
                </a:solidFill>
                <a:effectLst/>
                <a:latin typeface="+mj-lt"/>
              </a:rPr>
              <a:t>kontaktpunkts</a:t>
            </a:r>
            <a:r>
              <a:rPr lang="de-DE" sz="1400" i="0" dirty="0">
                <a:solidFill>
                  <a:srgbClr val="050505"/>
                </a:solidFill>
                <a:effectLst/>
                <a:latin typeface="+mj-lt"/>
              </a:rPr>
              <a:t> - HE NCP LV</a:t>
            </a:r>
          </a:p>
        </p:txBody>
      </p:sp>
    </p:spTree>
    <p:extLst>
      <p:ext uri="{BB962C8B-B14F-4D97-AF65-F5344CB8AC3E}">
        <p14:creationId xmlns:p14="http://schemas.microsoft.com/office/powerpoint/2010/main" val="1541616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F7F3EBF-F792-4B11-B0BA-E6698F5BC6FC}"/>
              </a:ext>
            </a:extLst>
          </p:cNvPr>
          <p:cNvSpPr>
            <a:spLocks noGrp="1"/>
          </p:cNvSpPr>
          <p:nvPr>
            <p:ph type="title"/>
          </p:nvPr>
        </p:nvSpPr>
        <p:spPr>
          <a:xfrm>
            <a:off x="609415" y="122897"/>
            <a:ext cx="10515600" cy="1325563"/>
          </a:xfrm>
        </p:spPr>
        <p:txBody>
          <a:bodyPr spcFirstLastPara="1" vert="horz" wrap="square" lIns="121900" tIns="121900" rIns="121900" bIns="121900" rtlCol="0" anchor="ctr" anchorCtr="0">
            <a:noAutofit/>
          </a:bodyPr>
          <a:lstStyle/>
          <a:p>
            <a:pPr algn="ctr"/>
            <a:r>
              <a:rPr lang="lv-LV" altLang="en-US" sz="3200" b="1" dirty="0">
                <a:latin typeface="+mn-lt"/>
              </a:rPr>
              <a:t>Apvārsnis Eiropa 5. klastera </a:t>
            </a:r>
            <a:br>
              <a:rPr lang="lv-LV" altLang="en-US" sz="3200" b="1" dirty="0">
                <a:latin typeface="+mn-lt"/>
              </a:rPr>
            </a:br>
            <a:r>
              <a:rPr lang="lv-LV" altLang="en-US" sz="3200" b="1" dirty="0">
                <a:latin typeface="+mn-lt"/>
              </a:rPr>
              <a:t>darba programma</a:t>
            </a:r>
            <a:endParaRPr lang="lv-LV" sz="3200" b="1" dirty="0">
              <a:latin typeface="+mn-lt"/>
            </a:endParaRPr>
          </a:p>
        </p:txBody>
      </p:sp>
      <p:sp>
        <p:nvSpPr>
          <p:cNvPr id="3" name="Teksta vietturis 2">
            <a:extLst>
              <a:ext uri="{FF2B5EF4-FFF2-40B4-BE49-F238E27FC236}">
                <a16:creationId xmlns:a16="http://schemas.microsoft.com/office/drawing/2014/main" id="{41153AB8-CA1D-4755-9290-663A99A99801}"/>
              </a:ext>
            </a:extLst>
          </p:cNvPr>
          <p:cNvSpPr>
            <a:spLocks noGrp="1"/>
          </p:cNvSpPr>
          <p:nvPr>
            <p:ph type="body" idx="1"/>
          </p:nvPr>
        </p:nvSpPr>
        <p:spPr>
          <a:xfrm>
            <a:off x="334451" y="5162450"/>
            <a:ext cx="5157787" cy="823912"/>
          </a:xfrm>
        </p:spPr>
        <p:txBody>
          <a:bodyPr>
            <a:normAutofit/>
          </a:bodyPr>
          <a:lstStyle/>
          <a:p>
            <a:r>
              <a:rPr lang="lv-LV" sz="1400" b="0" dirty="0"/>
              <a:t>Darba programma </a:t>
            </a:r>
            <a:r>
              <a:rPr lang="lv-LV" sz="1400" dirty="0"/>
              <a:t>pieejama </a:t>
            </a:r>
            <a:r>
              <a:rPr lang="lv-LV" sz="1400" dirty="0">
                <a:hlinkClick r:id="rId3"/>
              </a:rPr>
              <a:t>šeit</a:t>
            </a:r>
            <a:endParaRPr lang="lv-LV" sz="1400" dirty="0"/>
          </a:p>
        </p:txBody>
      </p:sp>
      <p:sp>
        <p:nvSpPr>
          <p:cNvPr id="6" name="Slide Number Placeholder 5">
            <a:extLst>
              <a:ext uri="{FF2B5EF4-FFF2-40B4-BE49-F238E27FC236}">
                <a16:creationId xmlns:a16="http://schemas.microsoft.com/office/drawing/2014/main" id="{BE5055AA-AE85-4427-8283-A62BD2157AA1}"/>
              </a:ext>
            </a:extLst>
          </p:cNvPr>
          <p:cNvSpPr>
            <a:spLocks noGrp="1"/>
          </p:cNvSpPr>
          <p:nvPr>
            <p:ph type="sldNum" sz="quarter" idx="12"/>
          </p:nvPr>
        </p:nvSpPr>
        <p:spPr/>
        <p:txBody>
          <a:bodyPr/>
          <a:lstStyle/>
          <a:p>
            <a:pPr>
              <a:defRPr/>
            </a:pPr>
            <a:fld id="{559B3BF5-5EA0-4E17-AB4B-664290D5DB15}" type="slidenum">
              <a:rPr lang="en-US" altLang="lv-LV" smtClean="0"/>
              <a:pPr>
                <a:defRPr/>
              </a:pPr>
              <a:t>2</a:t>
            </a:fld>
            <a:endParaRPr lang="en-US" altLang="lv-LV"/>
          </a:p>
        </p:txBody>
      </p:sp>
      <p:grpSp>
        <p:nvGrpSpPr>
          <p:cNvPr id="9" name="Google Shape;505;p60">
            <a:extLst>
              <a:ext uri="{FF2B5EF4-FFF2-40B4-BE49-F238E27FC236}">
                <a16:creationId xmlns:a16="http://schemas.microsoft.com/office/drawing/2014/main" id="{B0C6AD96-14DB-5DB2-3DB3-414E525BCD4B}"/>
              </a:ext>
            </a:extLst>
          </p:cNvPr>
          <p:cNvGrpSpPr/>
          <p:nvPr/>
        </p:nvGrpSpPr>
        <p:grpSpPr>
          <a:xfrm>
            <a:off x="9418574" y="316710"/>
            <a:ext cx="1245099" cy="1061752"/>
            <a:chOff x="5181612" y="2524901"/>
            <a:chExt cx="1731015" cy="1675636"/>
          </a:xfrm>
        </p:grpSpPr>
        <p:sp>
          <p:nvSpPr>
            <p:cNvPr id="11" name="Google Shape;506;p60">
              <a:extLst>
                <a:ext uri="{FF2B5EF4-FFF2-40B4-BE49-F238E27FC236}">
                  <a16:creationId xmlns:a16="http://schemas.microsoft.com/office/drawing/2014/main" id="{CA243B9B-C439-AC88-9644-1FF15424AC8A}"/>
                </a:ext>
              </a:extLst>
            </p:cNvPr>
            <p:cNvSpPr/>
            <p:nvPr/>
          </p:nvSpPr>
          <p:spPr>
            <a:xfrm>
              <a:off x="5181612" y="2527164"/>
              <a:ext cx="1364979" cy="1673373"/>
            </a:xfrm>
            <a:custGeom>
              <a:avLst/>
              <a:gdLst/>
              <a:ahLst/>
              <a:cxnLst/>
              <a:rect l="l" t="t" r="r" b="b"/>
              <a:pathLst>
                <a:path w="29553" h="36230" extrusionOk="0">
                  <a:moveTo>
                    <a:pt x="5117" y="1"/>
                  </a:moveTo>
                  <a:lnTo>
                    <a:pt x="4731" y="425"/>
                  </a:lnTo>
                  <a:lnTo>
                    <a:pt x="4369" y="875"/>
                  </a:lnTo>
                  <a:lnTo>
                    <a:pt x="4019" y="1324"/>
                  </a:lnTo>
                  <a:lnTo>
                    <a:pt x="3682" y="1786"/>
                  </a:lnTo>
                  <a:lnTo>
                    <a:pt x="3370" y="2260"/>
                  </a:lnTo>
                  <a:lnTo>
                    <a:pt x="3071" y="2747"/>
                  </a:lnTo>
                  <a:lnTo>
                    <a:pt x="2784" y="3246"/>
                  </a:lnTo>
                  <a:lnTo>
                    <a:pt x="2522" y="3745"/>
                  </a:lnTo>
                  <a:lnTo>
                    <a:pt x="2260" y="4257"/>
                  </a:lnTo>
                  <a:lnTo>
                    <a:pt x="2022" y="4781"/>
                  </a:lnTo>
                  <a:lnTo>
                    <a:pt x="1798" y="5305"/>
                  </a:lnTo>
                  <a:lnTo>
                    <a:pt x="1598" y="5841"/>
                  </a:lnTo>
                  <a:lnTo>
                    <a:pt x="1398" y="6378"/>
                  </a:lnTo>
                  <a:lnTo>
                    <a:pt x="1224" y="6927"/>
                  </a:lnTo>
                  <a:lnTo>
                    <a:pt x="1049" y="7476"/>
                  </a:lnTo>
                  <a:lnTo>
                    <a:pt x="899" y="8025"/>
                  </a:lnTo>
                  <a:lnTo>
                    <a:pt x="762" y="8587"/>
                  </a:lnTo>
                  <a:lnTo>
                    <a:pt x="625" y="9161"/>
                  </a:lnTo>
                  <a:lnTo>
                    <a:pt x="512" y="9735"/>
                  </a:lnTo>
                  <a:lnTo>
                    <a:pt x="413" y="10297"/>
                  </a:lnTo>
                  <a:lnTo>
                    <a:pt x="325" y="10883"/>
                  </a:lnTo>
                  <a:lnTo>
                    <a:pt x="238" y="11457"/>
                  </a:lnTo>
                  <a:lnTo>
                    <a:pt x="175" y="12044"/>
                  </a:lnTo>
                  <a:lnTo>
                    <a:pt x="125" y="12618"/>
                  </a:lnTo>
                  <a:lnTo>
                    <a:pt x="76" y="13205"/>
                  </a:lnTo>
                  <a:lnTo>
                    <a:pt x="38" y="13791"/>
                  </a:lnTo>
                  <a:lnTo>
                    <a:pt x="13" y="14378"/>
                  </a:lnTo>
                  <a:lnTo>
                    <a:pt x="1" y="14952"/>
                  </a:lnTo>
                  <a:lnTo>
                    <a:pt x="1" y="15538"/>
                  </a:lnTo>
                  <a:lnTo>
                    <a:pt x="1" y="16125"/>
                  </a:lnTo>
                  <a:lnTo>
                    <a:pt x="26" y="16699"/>
                  </a:lnTo>
                  <a:lnTo>
                    <a:pt x="51" y="17285"/>
                  </a:lnTo>
                  <a:lnTo>
                    <a:pt x="88" y="18034"/>
                  </a:lnTo>
                  <a:lnTo>
                    <a:pt x="150" y="18795"/>
                  </a:lnTo>
                  <a:lnTo>
                    <a:pt x="238" y="19544"/>
                  </a:lnTo>
                  <a:lnTo>
                    <a:pt x="338" y="20293"/>
                  </a:lnTo>
                  <a:lnTo>
                    <a:pt x="462" y="21042"/>
                  </a:lnTo>
                  <a:lnTo>
                    <a:pt x="537" y="21404"/>
                  </a:lnTo>
                  <a:lnTo>
                    <a:pt x="612" y="21778"/>
                  </a:lnTo>
                  <a:lnTo>
                    <a:pt x="700" y="22140"/>
                  </a:lnTo>
                  <a:lnTo>
                    <a:pt x="799" y="22502"/>
                  </a:lnTo>
                  <a:lnTo>
                    <a:pt x="912" y="22876"/>
                  </a:lnTo>
                  <a:lnTo>
                    <a:pt x="1024" y="23226"/>
                  </a:lnTo>
                  <a:lnTo>
                    <a:pt x="1149" y="23600"/>
                  </a:lnTo>
                  <a:lnTo>
                    <a:pt x="1286" y="23962"/>
                  </a:lnTo>
                  <a:lnTo>
                    <a:pt x="1423" y="24311"/>
                  </a:lnTo>
                  <a:lnTo>
                    <a:pt x="1573" y="24673"/>
                  </a:lnTo>
                  <a:lnTo>
                    <a:pt x="1735" y="25023"/>
                  </a:lnTo>
                  <a:lnTo>
                    <a:pt x="1910" y="25360"/>
                  </a:lnTo>
                  <a:lnTo>
                    <a:pt x="2085" y="25709"/>
                  </a:lnTo>
                  <a:lnTo>
                    <a:pt x="2272" y="26046"/>
                  </a:lnTo>
                  <a:lnTo>
                    <a:pt x="2472" y="26371"/>
                  </a:lnTo>
                  <a:lnTo>
                    <a:pt x="2671" y="26708"/>
                  </a:lnTo>
                  <a:lnTo>
                    <a:pt x="2884" y="27020"/>
                  </a:lnTo>
                  <a:lnTo>
                    <a:pt x="3096" y="27344"/>
                  </a:lnTo>
                  <a:lnTo>
                    <a:pt x="3320" y="27656"/>
                  </a:lnTo>
                  <a:lnTo>
                    <a:pt x="3557" y="27968"/>
                  </a:lnTo>
                  <a:lnTo>
                    <a:pt x="3795" y="28268"/>
                  </a:lnTo>
                  <a:lnTo>
                    <a:pt x="4044" y="28567"/>
                  </a:lnTo>
                  <a:lnTo>
                    <a:pt x="4294" y="28854"/>
                  </a:lnTo>
                  <a:lnTo>
                    <a:pt x="4556" y="29141"/>
                  </a:lnTo>
                  <a:lnTo>
                    <a:pt x="4818" y="29428"/>
                  </a:lnTo>
                  <a:lnTo>
                    <a:pt x="5092" y="29703"/>
                  </a:lnTo>
                  <a:lnTo>
                    <a:pt x="5367" y="29977"/>
                  </a:lnTo>
                  <a:lnTo>
                    <a:pt x="5642" y="30239"/>
                  </a:lnTo>
                  <a:lnTo>
                    <a:pt x="5941" y="30501"/>
                  </a:lnTo>
                  <a:lnTo>
                    <a:pt x="6228" y="30751"/>
                  </a:lnTo>
                  <a:lnTo>
                    <a:pt x="6528" y="31001"/>
                  </a:lnTo>
                  <a:lnTo>
                    <a:pt x="6827" y="31238"/>
                  </a:lnTo>
                  <a:lnTo>
                    <a:pt x="7139" y="31475"/>
                  </a:lnTo>
                  <a:lnTo>
                    <a:pt x="7451" y="31699"/>
                  </a:lnTo>
                  <a:lnTo>
                    <a:pt x="7776" y="31924"/>
                  </a:lnTo>
                  <a:lnTo>
                    <a:pt x="8088" y="32136"/>
                  </a:lnTo>
                  <a:lnTo>
                    <a:pt x="8425" y="32348"/>
                  </a:lnTo>
                  <a:lnTo>
                    <a:pt x="8749" y="32548"/>
                  </a:lnTo>
                  <a:lnTo>
                    <a:pt x="9236" y="32835"/>
                  </a:lnTo>
                  <a:lnTo>
                    <a:pt x="9785" y="33135"/>
                  </a:lnTo>
                  <a:lnTo>
                    <a:pt x="10396" y="33459"/>
                  </a:lnTo>
                  <a:lnTo>
                    <a:pt x="11045" y="33784"/>
                  </a:lnTo>
                  <a:lnTo>
                    <a:pt x="11757" y="34121"/>
                  </a:lnTo>
                  <a:lnTo>
                    <a:pt x="12493" y="34445"/>
                  </a:lnTo>
                  <a:lnTo>
                    <a:pt x="13279" y="34757"/>
                  </a:lnTo>
                  <a:lnTo>
                    <a:pt x="14103" y="35057"/>
                  </a:lnTo>
                  <a:lnTo>
                    <a:pt x="14527" y="35206"/>
                  </a:lnTo>
                  <a:lnTo>
                    <a:pt x="14951" y="35344"/>
                  </a:lnTo>
                  <a:lnTo>
                    <a:pt x="15388" y="35468"/>
                  </a:lnTo>
                  <a:lnTo>
                    <a:pt x="15825" y="35593"/>
                  </a:lnTo>
                  <a:lnTo>
                    <a:pt x="16274" y="35705"/>
                  </a:lnTo>
                  <a:lnTo>
                    <a:pt x="16724" y="35805"/>
                  </a:lnTo>
                  <a:lnTo>
                    <a:pt x="17185" y="35905"/>
                  </a:lnTo>
                  <a:lnTo>
                    <a:pt x="17647" y="35992"/>
                  </a:lnTo>
                  <a:lnTo>
                    <a:pt x="18109" y="36055"/>
                  </a:lnTo>
                  <a:lnTo>
                    <a:pt x="18571" y="36117"/>
                  </a:lnTo>
                  <a:lnTo>
                    <a:pt x="19045" y="36167"/>
                  </a:lnTo>
                  <a:lnTo>
                    <a:pt x="19519" y="36205"/>
                  </a:lnTo>
                  <a:lnTo>
                    <a:pt x="19993" y="36230"/>
                  </a:lnTo>
                  <a:lnTo>
                    <a:pt x="20468" y="36230"/>
                  </a:lnTo>
                  <a:lnTo>
                    <a:pt x="20942" y="36217"/>
                  </a:lnTo>
                  <a:lnTo>
                    <a:pt x="21416" y="36192"/>
                  </a:lnTo>
                  <a:lnTo>
                    <a:pt x="21828" y="36155"/>
                  </a:lnTo>
                  <a:lnTo>
                    <a:pt x="22240" y="36092"/>
                  </a:lnTo>
                  <a:lnTo>
                    <a:pt x="22639" y="36017"/>
                  </a:lnTo>
                  <a:lnTo>
                    <a:pt x="23038" y="35918"/>
                  </a:lnTo>
                  <a:lnTo>
                    <a:pt x="23425" y="35793"/>
                  </a:lnTo>
                  <a:lnTo>
                    <a:pt x="23800" y="35668"/>
                  </a:lnTo>
                  <a:lnTo>
                    <a:pt x="24174" y="35518"/>
                  </a:lnTo>
                  <a:lnTo>
                    <a:pt x="24536" y="35344"/>
                  </a:lnTo>
                  <a:lnTo>
                    <a:pt x="24885" y="35169"/>
                  </a:lnTo>
                  <a:lnTo>
                    <a:pt x="25222" y="34969"/>
                  </a:lnTo>
                  <a:lnTo>
                    <a:pt x="25559" y="34757"/>
                  </a:lnTo>
                  <a:lnTo>
                    <a:pt x="25884" y="34532"/>
                  </a:lnTo>
                  <a:lnTo>
                    <a:pt x="26183" y="34283"/>
                  </a:lnTo>
                  <a:lnTo>
                    <a:pt x="26483" y="34033"/>
                  </a:lnTo>
                  <a:lnTo>
                    <a:pt x="26770" y="33759"/>
                  </a:lnTo>
                  <a:lnTo>
                    <a:pt x="27044" y="33484"/>
                  </a:lnTo>
                  <a:lnTo>
                    <a:pt x="27319" y="33185"/>
                  </a:lnTo>
                  <a:lnTo>
                    <a:pt x="27569" y="32885"/>
                  </a:lnTo>
                  <a:lnTo>
                    <a:pt x="27806" y="32573"/>
                  </a:lnTo>
                  <a:lnTo>
                    <a:pt x="28018" y="32249"/>
                  </a:lnTo>
                  <a:lnTo>
                    <a:pt x="28230" y="31912"/>
                  </a:lnTo>
                  <a:lnTo>
                    <a:pt x="28430" y="31562"/>
                  </a:lnTo>
                  <a:lnTo>
                    <a:pt x="28604" y="31213"/>
                  </a:lnTo>
                  <a:lnTo>
                    <a:pt x="28767" y="30838"/>
                  </a:lnTo>
                  <a:lnTo>
                    <a:pt x="28916" y="30476"/>
                  </a:lnTo>
                  <a:lnTo>
                    <a:pt x="29054" y="30090"/>
                  </a:lnTo>
                  <a:lnTo>
                    <a:pt x="29166" y="29703"/>
                  </a:lnTo>
                  <a:lnTo>
                    <a:pt x="29266" y="29316"/>
                  </a:lnTo>
                  <a:lnTo>
                    <a:pt x="29353" y="28916"/>
                  </a:lnTo>
                  <a:lnTo>
                    <a:pt x="29416" y="28505"/>
                  </a:lnTo>
                  <a:lnTo>
                    <a:pt x="29465" y="28093"/>
                  </a:lnTo>
                  <a:lnTo>
                    <a:pt x="29490" y="27681"/>
                  </a:lnTo>
                  <a:lnTo>
                    <a:pt x="29515" y="27219"/>
                  </a:lnTo>
                  <a:lnTo>
                    <a:pt x="29540" y="26720"/>
                  </a:lnTo>
                  <a:lnTo>
                    <a:pt x="29553" y="26208"/>
                  </a:lnTo>
                  <a:lnTo>
                    <a:pt x="29553" y="25709"/>
                  </a:lnTo>
                  <a:lnTo>
                    <a:pt x="29528" y="25210"/>
                  </a:lnTo>
                  <a:lnTo>
                    <a:pt x="29490" y="24698"/>
                  </a:lnTo>
                  <a:lnTo>
                    <a:pt x="29441" y="24199"/>
                  </a:lnTo>
                  <a:lnTo>
                    <a:pt x="29366" y="23700"/>
                  </a:lnTo>
                  <a:lnTo>
                    <a:pt x="29278" y="23201"/>
                  </a:lnTo>
                  <a:lnTo>
                    <a:pt x="29166" y="22714"/>
                  </a:lnTo>
                  <a:lnTo>
                    <a:pt x="29041" y="22227"/>
                  </a:lnTo>
                  <a:lnTo>
                    <a:pt x="28904" y="21753"/>
                  </a:lnTo>
                  <a:lnTo>
                    <a:pt x="28729" y="21279"/>
                  </a:lnTo>
                  <a:lnTo>
                    <a:pt x="28554" y="20817"/>
                  </a:lnTo>
                  <a:lnTo>
                    <a:pt x="28342" y="20355"/>
                  </a:lnTo>
                  <a:lnTo>
                    <a:pt x="28118" y="19906"/>
                  </a:lnTo>
                  <a:lnTo>
                    <a:pt x="27868" y="19469"/>
                  </a:lnTo>
                  <a:lnTo>
                    <a:pt x="27693" y="19195"/>
                  </a:lnTo>
                  <a:lnTo>
                    <a:pt x="27506" y="18908"/>
                  </a:lnTo>
                  <a:lnTo>
                    <a:pt x="27319" y="18646"/>
                  </a:lnTo>
                  <a:lnTo>
                    <a:pt x="27107" y="18371"/>
                  </a:lnTo>
                  <a:lnTo>
                    <a:pt x="26907" y="18122"/>
                  </a:lnTo>
                  <a:lnTo>
                    <a:pt x="26695" y="17859"/>
                  </a:lnTo>
                  <a:lnTo>
                    <a:pt x="26470" y="17622"/>
                  </a:lnTo>
                  <a:lnTo>
                    <a:pt x="26233" y="17373"/>
                  </a:lnTo>
                  <a:lnTo>
                    <a:pt x="26009" y="17148"/>
                  </a:lnTo>
                  <a:lnTo>
                    <a:pt x="25759" y="16911"/>
                  </a:lnTo>
                  <a:lnTo>
                    <a:pt x="25522" y="16686"/>
                  </a:lnTo>
                  <a:lnTo>
                    <a:pt x="25260" y="16474"/>
                  </a:lnTo>
                  <a:lnTo>
                    <a:pt x="24748" y="16050"/>
                  </a:lnTo>
                  <a:lnTo>
                    <a:pt x="24211" y="15651"/>
                  </a:lnTo>
                  <a:lnTo>
                    <a:pt x="23650" y="15264"/>
                  </a:lnTo>
                  <a:lnTo>
                    <a:pt x="23088" y="14902"/>
                  </a:lnTo>
                  <a:lnTo>
                    <a:pt x="22502" y="14552"/>
                  </a:lnTo>
                  <a:lnTo>
                    <a:pt x="21915" y="14215"/>
                  </a:lnTo>
                  <a:lnTo>
                    <a:pt x="21316" y="13891"/>
                  </a:lnTo>
                  <a:lnTo>
                    <a:pt x="20717" y="13579"/>
                  </a:lnTo>
                  <a:lnTo>
                    <a:pt x="20106" y="13292"/>
                  </a:lnTo>
                  <a:lnTo>
                    <a:pt x="19494" y="13005"/>
                  </a:lnTo>
                  <a:lnTo>
                    <a:pt x="18271" y="12443"/>
                  </a:lnTo>
                  <a:lnTo>
                    <a:pt x="17036" y="11894"/>
                  </a:lnTo>
                  <a:lnTo>
                    <a:pt x="15800" y="11345"/>
                  </a:lnTo>
                  <a:lnTo>
                    <a:pt x="15189" y="11058"/>
                  </a:lnTo>
                  <a:lnTo>
                    <a:pt x="14590" y="10758"/>
                  </a:lnTo>
                  <a:lnTo>
                    <a:pt x="13978" y="10459"/>
                  </a:lnTo>
                  <a:lnTo>
                    <a:pt x="13391" y="10147"/>
                  </a:lnTo>
                  <a:lnTo>
                    <a:pt x="12805" y="9823"/>
                  </a:lnTo>
                  <a:lnTo>
                    <a:pt x="12231" y="9473"/>
                  </a:lnTo>
                  <a:lnTo>
                    <a:pt x="11669" y="9124"/>
                  </a:lnTo>
                  <a:lnTo>
                    <a:pt x="11120" y="8737"/>
                  </a:lnTo>
                  <a:lnTo>
                    <a:pt x="10584" y="8337"/>
                  </a:lnTo>
                  <a:lnTo>
                    <a:pt x="10059" y="7913"/>
                  </a:lnTo>
                  <a:lnTo>
                    <a:pt x="9623" y="7526"/>
                  </a:lnTo>
                  <a:lnTo>
                    <a:pt x="9186" y="7114"/>
                  </a:lnTo>
                  <a:lnTo>
                    <a:pt x="8774" y="6690"/>
                  </a:lnTo>
                  <a:lnTo>
                    <a:pt x="8375" y="6253"/>
                  </a:lnTo>
                  <a:lnTo>
                    <a:pt x="8000" y="5792"/>
                  </a:lnTo>
                  <a:lnTo>
                    <a:pt x="7638" y="5317"/>
                  </a:lnTo>
                  <a:lnTo>
                    <a:pt x="7301" y="4843"/>
                  </a:lnTo>
                  <a:lnTo>
                    <a:pt x="6977" y="4344"/>
                  </a:lnTo>
                  <a:lnTo>
                    <a:pt x="6665" y="3832"/>
                  </a:lnTo>
                  <a:lnTo>
                    <a:pt x="6390" y="3308"/>
                  </a:lnTo>
                  <a:lnTo>
                    <a:pt x="6116" y="2784"/>
                  </a:lnTo>
                  <a:lnTo>
                    <a:pt x="5879" y="2247"/>
                  </a:lnTo>
                  <a:lnTo>
                    <a:pt x="5654" y="1698"/>
                  </a:lnTo>
                  <a:lnTo>
                    <a:pt x="5454" y="1137"/>
                  </a:lnTo>
                  <a:lnTo>
                    <a:pt x="5267" y="575"/>
                  </a:lnTo>
                  <a:lnTo>
                    <a:pt x="5117" y="1"/>
                  </a:lnTo>
                  <a:close/>
                </a:path>
              </a:pathLst>
            </a:custGeom>
            <a:solidFill>
              <a:schemeClr val="accent6">
                <a:lumMod val="20000"/>
                <a:lumOff val="80000"/>
              </a:schemeClr>
            </a:solidFill>
            <a:ln>
              <a:noFill/>
            </a:ln>
          </p:spPr>
          <p:txBody>
            <a:bodyPr spcFirstLastPara="1" wrap="square" lIns="121900" tIns="121900" rIns="121900" bIns="121900" anchor="ctr" anchorCtr="0">
              <a:noAutofit/>
            </a:bodyPr>
            <a:lstStyle/>
            <a:p>
              <a:endParaRPr sz="2400" dirty="0"/>
            </a:p>
          </p:txBody>
        </p:sp>
        <p:sp>
          <p:nvSpPr>
            <p:cNvPr id="12" name="Google Shape;507;p60">
              <a:extLst>
                <a:ext uri="{FF2B5EF4-FFF2-40B4-BE49-F238E27FC236}">
                  <a16:creationId xmlns:a16="http://schemas.microsoft.com/office/drawing/2014/main" id="{65B5DABC-8E56-F214-77D9-602ECCCDF5A6}"/>
                </a:ext>
              </a:extLst>
            </p:cNvPr>
            <p:cNvSpPr/>
            <p:nvPr/>
          </p:nvSpPr>
          <p:spPr>
            <a:xfrm>
              <a:off x="5188540" y="2524901"/>
              <a:ext cx="1724087" cy="1588619"/>
            </a:xfrm>
            <a:custGeom>
              <a:avLst/>
              <a:gdLst/>
              <a:ahLst/>
              <a:cxnLst/>
              <a:rect l="l" t="t" r="r" b="b"/>
              <a:pathLst>
                <a:path w="37328" h="34395" extrusionOk="0">
                  <a:moveTo>
                    <a:pt x="4917" y="0"/>
                  </a:moveTo>
                  <a:lnTo>
                    <a:pt x="4868" y="587"/>
                  </a:lnTo>
                  <a:lnTo>
                    <a:pt x="4793" y="1273"/>
                  </a:lnTo>
                  <a:lnTo>
                    <a:pt x="4768" y="1722"/>
                  </a:lnTo>
                  <a:lnTo>
                    <a:pt x="4755" y="2221"/>
                  </a:lnTo>
                  <a:lnTo>
                    <a:pt x="4743" y="2783"/>
                  </a:lnTo>
                  <a:lnTo>
                    <a:pt x="4755" y="3395"/>
                  </a:lnTo>
                  <a:lnTo>
                    <a:pt x="4755" y="3731"/>
                  </a:lnTo>
                  <a:lnTo>
                    <a:pt x="4768" y="4068"/>
                  </a:lnTo>
                  <a:lnTo>
                    <a:pt x="4830" y="4792"/>
                  </a:lnTo>
                  <a:lnTo>
                    <a:pt x="4855" y="5167"/>
                  </a:lnTo>
                  <a:lnTo>
                    <a:pt x="4893" y="5554"/>
                  </a:lnTo>
                  <a:lnTo>
                    <a:pt x="4992" y="6365"/>
                  </a:lnTo>
                  <a:lnTo>
                    <a:pt x="5117" y="7213"/>
                  </a:lnTo>
                  <a:lnTo>
                    <a:pt x="5279" y="8099"/>
                  </a:lnTo>
                  <a:lnTo>
                    <a:pt x="5492" y="9010"/>
                  </a:lnTo>
                  <a:lnTo>
                    <a:pt x="5604" y="9485"/>
                  </a:lnTo>
                  <a:lnTo>
                    <a:pt x="5729" y="9959"/>
                  </a:lnTo>
                  <a:lnTo>
                    <a:pt x="5866" y="10446"/>
                  </a:lnTo>
                  <a:lnTo>
                    <a:pt x="6016" y="10932"/>
                  </a:lnTo>
                  <a:lnTo>
                    <a:pt x="6178" y="11431"/>
                  </a:lnTo>
                  <a:lnTo>
                    <a:pt x="6353" y="11918"/>
                  </a:lnTo>
                  <a:lnTo>
                    <a:pt x="6540" y="12417"/>
                  </a:lnTo>
                  <a:lnTo>
                    <a:pt x="6740" y="12929"/>
                  </a:lnTo>
                  <a:lnTo>
                    <a:pt x="6952" y="13441"/>
                  </a:lnTo>
                  <a:lnTo>
                    <a:pt x="7164" y="13940"/>
                  </a:lnTo>
                  <a:lnTo>
                    <a:pt x="7401" y="14452"/>
                  </a:lnTo>
                  <a:lnTo>
                    <a:pt x="7651" y="14963"/>
                  </a:lnTo>
                  <a:lnTo>
                    <a:pt x="7913" y="15475"/>
                  </a:lnTo>
                  <a:lnTo>
                    <a:pt x="8187" y="15987"/>
                  </a:lnTo>
                  <a:lnTo>
                    <a:pt x="8412" y="16386"/>
                  </a:lnTo>
                  <a:lnTo>
                    <a:pt x="8412" y="16398"/>
                  </a:lnTo>
                  <a:lnTo>
                    <a:pt x="8399" y="16411"/>
                  </a:lnTo>
                  <a:lnTo>
                    <a:pt x="8349" y="16411"/>
                  </a:lnTo>
                  <a:lnTo>
                    <a:pt x="8100" y="16386"/>
                  </a:lnTo>
                  <a:lnTo>
                    <a:pt x="7700" y="16311"/>
                  </a:lnTo>
                  <a:lnTo>
                    <a:pt x="7189" y="16199"/>
                  </a:lnTo>
                  <a:lnTo>
                    <a:pt x="6565" y="16036"/>
                  </a:lnTo>
                  <a:lnTo>
                    <a:pt x="5866" y="15849"/>
                  </a:lnTo>
                  <a:lnTo>
                    <a:pt x="5105" y="15612"/>
                  </a:lnTo>
                  <a:lnTo>
                    <a:pt x="4331" y="15350"/>
                  </a:lnTo>
                  <a:lnTo>
                    <a:pt x="3932" y="15213"/>
                  </a:lnTo>
                  <a:lnTo>
                    <a:pt x="3545" y="15063"/>
                  </a:lnTo>
                  <a:lnTo>
                    <a:pt x="3158" y="14913"/>
                  </a:lnTo>
                  <a:lnTo>
                    <a:pt x="2783" y="14751"/>
                  </a:lnTo>
                  <a:lnTo>
                    <a:pt x="2409" y="14576"/>
                  </a:lnTo>
                  <a:lnTo>
                    <a:pt x="2060" y="14402"/>
                  </a:lnTo>
                  <a:lnTo>
                    <a:pt x="1723" y="14227"/>
                  </a:lnTo>
                  <a:lnTo>
                    <a:pt x="1411" y="14040"/>
                  </a:lnTo>
                  <a:lnTo>
                    <a:pt x="1124" y="13853"/>
                  </a:lnTo>
                  <a:lnTo>
                    <a:pt x="849" y="13653"/>
                  </a:lnTo>
                  <a:lnTo>
                    <a:pt x="624" y="13453"/>
                  </a:lnTo>
                  <a:lnTo>
                    <a:pt x="412" y="13254"/>
                  </a:lnTo>
                  <a:lnTo>
                    <a:pt x="325" y="13141"/>
                  </a:lnTo>
                  <a:lnTo>
                    <a:pt x="250" y="13041"/>
                  </a:lnTo>
                  <a:lnTo>
                    <a:pt x="188" y="12942"/>
                  </a:lnTo>
                  <a:lnTo>
                    <a:pt x="125" y="12829"/>
                  </a:lnTo>
                  <a:lnTo>
                    <a:pt x="75" y="12729"/>
                  </a:lnTo>
                  <a:lnTo>
                    <a:pt x="38" y="12617"/>
                  </a:lnTo>
                  <a:lnTo>
                    <a:pt x="13" y="12517"/>
                  </a:lnTo>
                  <a:lnTo>
                    <a:pt x="0" y="12405"/>
                  </a:lnTo>
                  <a:lnTo>
                    <a:pt x="13" y="12617"/>
                  </a:lnTo>
                  <a:lnTo>
                    <a:pt x="38" y="12829"/>
                  </a:lnTo>
                  <a:lnTo>
                    <a:pt x="75" y="13029"/>
                  </a:lnTo>
                  <a:lnTo>
                    <a:pt x="125" y="13229"/>
                  </a:lnTo>
                  <a:lnTo>
                    <a:pt x="200" y="13416"/>
                  </a:lnTo>
                  <a:lnTo>
                    <a:pt x="275" y="13615"/>
                  </a:lnTo>
                  <a:lnTo>
                    <a:pt x="362" y="13803"/>
                  </a:lnTo>
                  <a:lnTo>
                    <a:pt x="462" y="13990"/>
                  </a:lnTo>
                  <a:lnTo>
                    <a:pt x="574" y="14165"/>
                  </a:lnTo>
                  <a:lnTo>
                    <a:pt x="699" y="14339"/>
                  </a:lnTo>
                  <a:lnTo>
                    <a:pt x="824" y="14514"/>
                  </a:lnTo>
                  <a:lnTo>
                    <a:pt x="961" y="14689"/>
                  </a:lnTo>
                  <a:lnTo>
                    <a:pt x="1111" y="14851"/>
                  </a:lnTo>
                  <a:lnTo>
                    <a:pt x="1273" y="15013"/>
                  </a:lnTo>
                  <a:lnTo>
                    <a:pt x="1436" y="15175"/>
                  </a:lnTo>
                  <a:lnTo>
                    <a:pt x="1610" y="15325"/>
                  </a:lnTo>
                  <a:lnTo>
                    <a:pt x="1985" y="15625"/>
                  </a:lnTo>
                  <a:lnTo>
                    <a:pt x="2372" y="15912"/>
                  </a:lnTo>
                  <a:lnTo>
                    <a:pt x="2783" y="16186"/>
                  </a:lnTo>
                  <a:lnTo>
                    <a:pt x="3220" y="16448"/>
                  </a:lnTo>
                  <a:lnTo>
                    <a:pt x="3669" y="16685"/>
                  </a:lnTo>
                  <a:lnTo>
                    <a:pt x="4119" y="16923"/>
                  </a:lnTo>
                  <a:lnTo>
                    <a:pt x="4593" y="17147"/>
                  </a:lnTo>
                  <a:lnTo>
                    <a:pt x="5055" y="17347"/>
                  </a:lnTo>
                  <a:lnTo>
                    <a:pt x="5529" y="17547"/>
                  </a:lnTo>
                  <a:lnTo>
                    <a:pt x="5991" y="17721"/>
                  </a:lnTo>
                  <a:lnTo>
                    <a:pt x="6452" y="17896"/>
                  </a:lnTo>
                  <a:lnTo>
                    <a:pt x="6902" y="18058"/>
                  </a:lnTo>
                  <a:lnTo>
                    <a:pt x="7750" y="18333"/>
                  </a:lnTo>
                  <a:lnTo>
                    <a:pt x="8524" y="18570"/>
                  </a:lnTo>
                  <a:lnTo>
                    <a:pt x="9685" y="18919"/>
                  </a:lnTo>
                  <a:lnTo>
                    <a:pt x="10034" y="19032"/>
                  </a:lnTo>
                  <a:lnTo>
                    <a:pt x="10134" y="19069"/>
                  </a:lnTo>
                  <a:lnTo>
                    <a:pt x="10184" y="19107"/>
                  </a:lnTo>
                  <a:lnTo>
                    <a:pt x="10508" y="19531"/>
                  </a:lnTo>
                  <a:lnTo>
                    <a:pt x="10845" y="19955"/>
                  </a:lnTo>
                  <a:lnTo>
                    <a:pt x="11232" y="20429"/>
                  </a:lnTo>
                  <a:lnTo>
                    <a:pt x="11632" y="20904"/>
                  </a:lnTo>
                  <a:lnTo>
                    <a:pt x="12043" y="21365"/>
                  </a:lnTo>
                  <a:lnTo>
                    <a:pt x="12455" y="21815"/>
                  </a:lnTo>
                  <a:lnTo>
                    <a:pt x="12892" y="22251"/>
                  </a:lnTo>
                  <a:lnTo>
                    <a:pt x="13329" y="22688"/>
                  </a:lnTo>
                  <a:lnTo>
                    <a:pt x="13766" y="23125"/>
                  </a:lnTo>
                  <a:lnTo>
                    <a:pt x="14215" y="23549"/>
                  </a:lnTo>
                  <a:lnTo>
                    <a:pt x="14664" y="23949"/>
                  </a:lnTo>
                  <a:lnTo>
                    <a:pt x="15126" y="24360"/>
                  </a:lnTo>
                  <a:lnTo>
                    <a:pt x="16062" y="25147"/>
                  </a:lnTo>
                  <a:lnTo>
                    <a:pt x="17010" y="25908"/>
                  </a:lnTo>
                  <a:lnTo>
                    <a:pt x="17946" y="26657"/>
                  </a:lnTo>
                  <a:lnTo>
                    <a:pt x="18396" y="26994"/>
                  </a:lnTo>
                  <a:lnTo>
                    <a:pt x="18832" y="27318"/>
                  </a:lnTo>
                  <a:lnTo>
                    <a:pt x="19269" y="27643"/>
                  </a:lnTo>
                  <a:lnTo>
                    <a:pt x="19719" y="27955"/>
                  </a:lnTo>
                  <a:lnTo>
                    <a:pt x="19731" y="27967"/>
                  </a:lnTo>
                  <a:lnTo>
                    <a:pt x="19719" y="27980"/>
                  </a:lnTo>
                  <a:lnTo>
                    <a:pt x="19669" y="28017"/>
                  </a:lnTo>
                  <a:lnTo>
                    <a:pt x="19569" y="28054"/>
                  </a:lnTo>
                  <a:lnTo>
                    <a:pt x="19419" y="28104"/>
                  </a:lnTo>
                  <a:lnTo>
                    <a:pt x="18970" y="28217"/>
                  </a:lnTo>
                  <a:lnTo>
                    <a:pt x="18358" y="28342"/>
                  </a:lnTo>
                  <a:lnTo>
                    <a:pt x="17597" y="28479"/>
                  </a:lnTo>
                  <a:lnTo>
                    <a:pt x="16686" y="28629"/>
                  </a:lnTo>
                  <a:lnTo>
                    <a:pt x="15675" y="28778"/>
                  </a:lnTo>
                  <a:lnTo>
                    <a:pt x="14564" y="28928"/>
                  </a:lnTo>
                  <a:lnTo>
                    <a:pt x="13379" y="29053"/>
                  </a:lnTo>
                  <a:lnTo>
                    <a:pt x="12118" y="29178"/>
                  </a:lnTo>
                  <a:lnTo>
                    <a:pt x="10833" y="29265"/>
                  </a:lnTo>
                  <a:lnTo>
                    <a:pt x="10171" y="29302"/>
                  </a:lnTo>
                  <a:lnTo>
                    <a:pt x="9523" y="29327"/>
                  </a:lnTo>
                  <a:lnTo>
                    <a:pt x="8861" y="29352"/>
                  </a:lnTo>
                  <a:lnTo>
                    <a:pt x="8200" y="29365"/>
                  </a:lnTo>
                  <a:lnTo>
                    <a:pt x="7551" y="29365"/>
                  </a:lnTo>
                  <a:lnTo>
                    <a:pt x="6902" y="29352"/>
                  </a:lnTo>
                  <a:lnTo>
                    <a:pt x="6253" y="29340"/>
                  </a:lnTo>
                  <a:lnTo>
                    <a:pt x="5629" y="29302"/>
                  </a:lnTo>
                  <a:lnTo>
                    <a:pt x="5005" y="29253"/>
                  </a:lnTo>
                  <a:lnTo>
                    <a:pt x="4406" y="29203"/>
                  </a:lnTo>
                  <a:lnTo>
                    <a:pt x="4830" y="29365"/>
                  </a:lnTo>
                  <a:lnTo>
                    <a:pt x="5267" y="29515"/>
                  </a:lnTo>
                  <a:lnTo>
                    <a:pt x="5691" y="29664"/>
                  </a:lnTo>
                  <a:lnTo>
                    <a:pt x="6128" y="29802"/>
                  </a:lnTo>
                  <a:lnTo>
                    <a:pt x="6552" y="29926"/>
                  </a:lnTo>
                  <a:lnTo>
                    <a:pt x="6977" y="30051"/>
                  </a:lnTo>
                  <a:lnTo>
                    <a:pt x="7401" y="30164"/>
                  </a:lnTo>
                  <a:lnTo>
                    <a:pt x="7825" y="30263"/>
                  </a:lnTo>
                  <a:lnTo>
                    <a:pt x="8649" y="30438"/>
                  </a:lnTo>
                  <a:lnTo>
                    <a:pt x="9485" y="30588"/>
                  </a:lnTo>
                  <a:lnTo>
                    <a:pt x="10296" y="30713"/>
                  </a:lnTo>
                  <a:lnTo>
                    <a:pt x="11095" y="30812"/>
                  </a:lnTo>
                  <a:lnTo>
                    <a:pt x="11881" y="30875"/>
                  </a:lnTo>
                  <a:lnTo>
                    <a:pt x="12655" y="30925"/>
                  </a:lnTo>
                  <a:lnTo>
                    <a:pt x="13404" y="30950"/>
                  </a:lnTo>
                  <a:lnTo>
                    <a:pt x="14128" y="30950"/>
                  </a:lnTo>
                  <a:lnTo>
                    <a:pt x="14851" y="30937"/>
                  </a:lnTo>
                  <a:lnTo>
                    <a:pt x="15538" y="30912"/>
                  </a:lnTo>
                  <a:lnTo>
                    <a:pt x="16199" y="30862"/>
                  </a:lnTo>
                  <a:lnTo>
                    <a:pt x="16848" y="30812"/>
                  </a:lnTo>
                  <a:lnTo>
                    <a:pt x="17460" y="30750"/>
                  </a:lnTo>
                  <a:lnTo>
                    <a:pt x="18046" y="30675"/>
                  </a:lnTo>
                  <a:lnTo>
                    <a:pt x="18608" y="30588"/>
                  </a:lnTo>
                  <a:lnTo>
                    <a:pt x="19132" y="30513"/>
                  </a:lnTo>
                  <a:lnTo>
                    <a:pt x="19631" y="30426"/>
                  </a:lnTo>
                  <a:lnTo>
                    <a:pt x="20093" y="30326"/>
                  </a:lnTo>
                  <a:lnTo>
                    <a:pt x="20917" y="30164"/>
                  </a:lnTo>
                  <a:lnTo>
                    <a:pt x="21578" y="30001"/>
                  </a:lnTo>
                  <a:lnTo>
                    <a:pt x="22090" y="29889"/>
                  </a:lnTo>
                  <a:lnTo>
                    <a:pt x="22414" y="29814"/>
                  </a:lnTo>
                  <a:lnTo>
                    <a:pt x="22514" y="29802"/>
                  </a:lnTo>
                  <a:lnTo>
                    <a:pt x="22564" y="29802"/>
                  </a:lnTo>
                  <a:lnTo>
                    <a:pt x="23350" y="30263"/>
                  </a:lnTo>
                  <a:lnTo>
                    <a:pt x="24136" y="30700"/>
                  </a:lnTo>
                  <a:lnTo>
                    <a:pt x="24923" y="31112"/>
                  </a:lnTo>
                  <a:lnTo>
                    <a:pt x="25696" y="31486"/>
                  </a:lnTo>
                  <a:lnTo>
                    <a:pt x="26158" y="31724"/>
                  </a:lnTo>
                  <a:lnTo>
                    <a:pt x="26632" y="31936"/>
                  </a:lnTo>
                  <a:lnTo>
                    <a:pt x="27094" y="32135"/>
                  </a:lnTo>
                  <a:lnTo>
                    <a:pt x="27556" y="32335"/>
                  </a:lnTo>
                  <a:lnTo>
                    <a:pt x="28018" y="32510"/>
                  </a:lnTo>
                  <a:lnTo>
                    <a:pt x="28467" y="32684"/>
                  </a:lnTo>
                  <a:lnTo>
                    <a:pt x="29353" y="32996"/>
                  </a:lnTo>
                  <a:lnTo>
                    <a:pt x="29790" y="33146"/>
                  </a:lnTo>
                  <a:lnTo>
                    <a:pt x="30214" y="33283"/>
                  </a:lnTo>
                  <a:lnTo>
                    <a:pt x="31038" y="33521"/>
                  </a:lnTo>
                  <a:lnTo>
                    <a:pt x="31824" y="33720"/>
                  </a:lnTo>
                  <a:lnTo>
                    <a:pt x="32573" y="33895"/>
                  </a:lnTo>
                  <a:lnTo>
                    <a:pt x="32935" y="33970"/>
                  </a:lnTo>
                  <a:lnTo>
                    <a:pt x="33284" y="34032"/>
                  </a:lnTo>
                  <a:lnTo>
                    <a:pt x="33945" y="34132"/>
                  </a:lnTo>
                  <a:lnTo>
                    <a:pt x="34257" y="34182"/>
                  </a:lnTo>
                  <a:lnTo>
                    <a:pt x="34557" y="34232"/>
                  </a:lnTo>
                  <a:lnTo>
                    <a:pt x="35106" y="34282"/>
                  </a:lnTo>
                  <a:lnTo>
                    <a:pt x="35605" y="34332"/>
                  </a:lnTo>
                  <a:lnTo>
                    <a:pt x="36055" y="34357"/>
                  </a:lnTo>
                  <a:lnTo>
                    <a:pt x="36753" y="34382"/>
                  </a:lnTo>
                  <a:lnTo>
                    <a:pt x="37328" y="34394"/>
                  </a:lnTo>
                  <a:lnTo>
                    <a:pt x="36766" y="34282"/>
                  </a:lnTo>
                  <a:lnTo>
                    <a:pt x="36080" y="34132"/>
                  </a:lnTo>
                  <a:lnTo>
                    <a:pt x="35655" y="34032"/>
                  </a:lnTo>
                  <a:lnTo>
                    <a:pt x="35181" y="33907"/>
                  </a:lnTo>
                  <a:lnTo>
                    <a:pt x="34644" y="33770"/>
                  </a:lnTo>
                  <a:lnTo>
                    <a:pt x="34357" y="33695"/>
                  </a:lnTo>
                  <a:lnTo>
                    <a:pt x="34058" y="33608"/>
                  </a:lnTo>
                  <a:lnTo>
                    <a:pt x="33434" y="33408"/>
                  </a:lnTo>
                  <a:lnTo>
                    <a:pt x="33109" y="33308"/>
                  </a:lnTo>
                  <a:lnTo>
                    <a:pt x="32772" y="33196"/>
                  </a:lnTo>
                  <a:lnTo>
                    <a:pt x="32061" y="32947"/>
                  </a:lnTo>
                  <a:lnTo>
                    <a:pt x="31699" y="32809"/>
                  </a:lnTo>
                  <a:lnTo>
                    <a:pt x="31325" y="32647"/>
                  </a:lnTo>
                  <a:lnTo>
                    <a:pt x="30938" y="32497"/>
                  </a:lnTo>
                  <a:lnTo>
                    <a:pt x="30551" y="32335"/>
                  </a:lnTo>
                  <a:lnTo>
                    <a:pt x="29752" y="31986"/>
                  </a:lnTo>
                  <a:lnTo>
                    <a:pt x="28929" y="31599"/>
                  </a:lnTo>
                  <a:lnTo>
                    <a:pt x="28092" y="31187"/>
                  </a:lnTo>
                  <a:lnTo>
                    <a:pt x="27231" y="30725"/>
                  </a:lnTo>
                  <a:lnTo>
                    <a:pt x="26358" y="30238"/>
                  </a:lnTo>
                  <a:lnTo>
                    <a:pt x="25459" y="29714"/>
                  </a:lnTo>
                  <a:lnTo>
                    <a:pt x="24561" y="29165"/>
                  </a:lnTo>
                  <a:lnTo>
                    <a:pt x="23662" y="28566"/>
                  </a:lnTo>
                  <a:lnTo>
                    <a:pt x="22751" y="27955"/>
                  </a:lnTo>
                  <a:lnTo>
                    <a:pt x="22289" y="27643"/>
                  </a:lnTo>
                  <a:lnTo>
                    <a:pt x="21828" y="27306"/>
                  </a:lnTo>
                  <a:lnTo>
                    <a:pt x="20917" y="26632"/>
                  </a:lnTo>
                  <a:lnTo>
                    <a:pt x="20006" y="25933"/>
                  </a:lnTo>
                  <a:lnTo>
                    <a:pt x="19095" y="25222"/>
                  </a:lnTo>
                  <a:lnTo>
                    <a:pt x="18046" y="24373"/>
                  </a:lnTo>
                  <a:lnTo>
                    <a:pt x="17035" y="23512"/>
                  </a:lnTo>
                  <a:lnTo>
                    <a:pt x="16998" y="23462"/>
                  </a:lnTo>
                  <a:lnTo>
                    <a:pt x="16973" y="23387"/>
                  </a:lnTo>
                  <a:lnTo>
                    <a:pt x="16960" y="23275"/>
                  </a:lnTo>
                  <a:lnTo>
                    <a:pt x="16936" y="23137"/>
                  </a:lnTo>
                  <a:lnTo>
                    <a:pt x="16911" y="22776"/>
                  </a:lnTo>
                  <a:lnTo>
                    <a:pt x="16873" y="22289"/>
                  </a:lnTo>
                  <a:lnTo>
                    <a:pt x="16823" y="21702"/>
                  </a:lnTo>
                  <a:lnTo>
                    <a:pt x="16748" y="21003"/>
                  </a:lnTo>
                  <a:lnTo>
                    <a:pt x="16648" y="20217"/>
                  </a:lnTo>
                  <a:lnTo>
                    <a:pt x="16586" y="19793"/>
                  </a:lnTo>
                  <a:lnTo>
                    <a:pt x="16511" y="19344"/>
                  </a:lnTo>
                  <a:lnTo>
                    <a:pt x="16424" y="18882"/>
                  </a:lnTo>
                  <a:lnTo>
                    <a:pt x="16324" y="18395"/>
                  </a:lnTo>
                  <a:lnTo>
                    <a:pt x="16212" y="17883"/>
                  </a:lnTo>
                  <a:lnTo>
                    <a:pt x="16074" y="17359"/>
                  </a:lnTo>
                  <a:lnTo>
                    <a:pt x="15937" y="16823"/>
                  </a:lnTo>
                  <a:lnTo>
                    <a:pt x="15775" y="16261"/>
                  </a:lnTo>
                  <a:lnTo>
                    <a:pt x="15588" y="15700"/>
                  </a:lnTo>
                  <a:lnTo>
                    <a:pt x="15388" y="15113"/>
                  </a:lnTo>
                  <a:lnTo>
                    <a:pt x="15163" y="14514"/>
                  </a:lnTo>
                  <a:lnTo>
                    <a:pt x="14914" y="13902"/>
                  </a:lnTo>
                  <a:lnTo>
                    <a:pt x="14639" y="13278"/>
                  </a:lnTo>
                  <a:lnTo>
                    <a:pt x="14352" y="12642"/>
                  </a:lnTo>
                  <a:lnTo>
                    <a:pt x="14028" y="11993"/>
                  </a:lnTo>
                  <a:lnTo>
                    <a:pt x="13678" y="11344"/>
                  </a:lnTo>
                  <a:lnTo>
                    <a:pt x="13304" y="10683"/>
                  </a:lnTo>
                  <a:lnTo>
                    <a:pt x="12905" y="10009"/>
                  </a:lnTo>
                  <a:lnTo>
                    <a:pt x="13142" y="10758"/>
                  </a:lnTo>
                  <a:lnTo>
                    <a:pt x="13366" y="11481"/>
                  </a:lnTo>
                  <a:lnTo>
                    <a:pt x="13566" y="12180"/>
                  </a:lnTo>
                  <a:lnTo>
                    <a:pt x="13753" y="12842"/>
                  </a:lnTo>
                  <a:lnTo>
                    <a:pt x="13915" y="13491"/>
                  </a:lnTo>
                  <a:lnTo>
                    <a:pt x="14078" y="14102"/>
                  </a:lnTo>
                  <a:lnTo>
                    <a:pt x="14202" y="14689"/>
                  </a:lnTo>
                  <a:lnTo>
                    <a:pt x="14327" y="15263"/>
                  </a:lnTo>
                  <a:lnTo>
                    <a:pt x="14440" y="15799"/>
                  </a:lnTo>
                  <a:lnTo>
                    <a:pt x="14539" y="16299"/>
                  </a:lnTo>
                  <a:lnTo>
                    <a:pt x="14614" y="16785"/>
                  </a:lnTo>
                  <a:lnTo>
                    <a:pt x="14689" y="17247"/>
                  </a:lnTo>
                  <a:lnTo>
                    <a:pt x="14752" y="17684"/>
                  </a:lnTo>
                  <a:lnTo>
                    <a:pt x="14801" y="18096"/>
                  </a:lnTo>
                  <a:lnTo>
                    <a:pt x="14864" y="18832"/>
                  </a:lnTo>
                  <a:lnTo>
                    <a:pt x="14901" y="19481"/>
                  </a:lnTo>
                  <a:lnTo>
                    <a:pt x="14901" y="20030"/>
                  </a:lnTo>
                  <a:lnTo>
                    <a:pt x="14889" y="20479"/>
                  </a:lnTo>
                  <a:lnTo>
                    <a:pt x="14851" y="20829"/>
                  </a:lnTo>
                  <a:lnTo>
                    <a:pt x="14801" y="21091"/>
                  </a:lnTo>
                  <a:lnTo>
                    <a:pt x="14777" y="21191"/>
                  </a:lnTo>
                  <a:lnTo>
                    <a:pt x="14739" y="21266"/>
                  </a:lnTo>
                  <a:lnTo>
                    <a:pt x="14714" y="21315"/>
                  </a:lnTo>
                  <a:lnTo>
                    <a:pt x="14689" y="21353"/>
                  </a:lnTo>
                  <a:lnTo>
                    <a:pt x="14652" y="21353"/>
                  </a:lnTo>
                  <a:lnTo>
                    <a:pt x="14627" y="21340"/>
                  </a:lnTo>
                  <a:lnTo>
                    <a:pt x="14003" y="20729"/>
                  </a:lnTo>
                  <a:lnTo>
                    <a:pt x="13391" y="20105"/>
                  </a:lnTo>
                  <a:lnTo>
                    <a:pt x="12817" y="19456"/>
                  </a:lnTo>
                  <a:lnTo>
                    <a:pt x="12530" y="19131"/>
                  </a:lnTo>
                  <a:lnTo>
                    <a:pt x="12256" y="18795"/>
                  </a:lnTo>
                  <a:lnTo>
                    <a:pt x="11894" y="18358"/>
                  </a:lnTo>
                  <a:lnTo>
                    <a:pt x="11544" y="17908"/>
                  </a:lnTo>
                  <a:lnTo>
                    <a:pt x="11195" y="17459"/>
                  </a:lnTo>
                  <a:lnTo>
                    <a:pt x="10858" y="16997"/>
                  </a:lnTo>
                  <a:lnTo>
                    <a:pt x="10533" y="16548"/>
                  </a:lnTo>
                  <a:lnTo>
                    <a:pt x="10221" y="16086"/>
                  </a:lnTo>
                  <a:lnTo>
                    <a:pt x="9909" y="15625"/>
                  </a:lnTo>
                  <a:lnTo>
                    <a:pt x="9622" y="15150"/>
                  </a:lnTo>
                  <a:lnTo>
                    <a:pt x="9348" y="14676"/>
                  </a:lnTo>
                  <a:lnTo>
                    <a:pt x="9073" y="14214"/>
                  </a:lnTo>
                  <a:lnTo>
                    <a:pt x="8811" y="13740"/>
                  </a:lnTo>
                  <a:lnTo>
                    <a:pt x="8562" y="13266"/>
                  </a:lnTo>
                  <a:lnTo>
                    <a:pt x="8324" y="12804"/>
                  </a:lnTo>
                  <a:lnTo>
                    <a:pt x="8100" y="12330"/>
                  </a:lnTo>
                  <a:lnTo>
                    <a:pt x="7875" y="11868"/>
                  </a:lnTo>
                  <a:lnTo>
                    <a:pt x="7663" y="11407"/>
                  </a:lnTo>
                  <a:lnTo>
                    <a:pt x="7463" y="10945"/>
                  </a:lnTo>
                  <a:lnTo>
                    <a:pt x="7276" y="10483"/>
                  </a:lnTo>
                  <a:lnTo>
                    <a:pt x="7101" y="10021"/>
                  </a:lnTo>
                  <a:lnTo>
                    <a:pt x="6927" y="9572"/>
                  </a:lnTo>
                  <a:lnTo>
                    <a:pt x="6615" y="8686"/>
                  </a:lnTo>
                  <a:lnTo>
                    <a:pt x="6328" y="7825"/>
                  </a:lnTo>
                  <a:lnTo>
                    <a:pt x="6091" y="6989"/>
                  </a:lnTo>
                  <a:lnTo>
                    <a:pt x="5878" y="6190"/>
                  </a:lnTo>
                  <a:lnTo>
                    <a:pt x="5691" y="5416"/>
                  </a:lnTo>
                  <a:lnTo>
                    <a:pt x="5616" y="5054"/>
                  </a:lnTo>
                  <a:lnTo>
                    <a:pt x="5541" y="4692"/>
                  </a:lnTo>
                  <a:lnTo>
                    <a:pt x="5467" y="4343"/>
                  </a:lnTo>
                  <a:lnTo>
                    <a:pt x="5404" y="3994"/>
                  </a:lnTo>
                  <a:lnTo>
                    <a:pt x="5304" y="3345"/>
                  </a:lnTo>
                  <a:lnTo>
                    <a:pt x="5205" y="2758"/>
                  </a:lnTo>
                  <a:lnTo>
                    <a:pt x="5130" y="2209"/>
                  </a:lnTo>
                  <a:lnTo>
                    <a:pt x="5030" y="1273"/>
                  </a:lnTo>
                  <a:lnTo>
                    <a:pt x="4967" y="587"/>
                  </a:lnTo>
                  <a:lnTo>
                    <a:pt x="4917" y="0"/>
                  </a:lnTo>
                  <a:close/>
                </a:path>
              </a:pathLst>
            </a:custGeom>
            <a:solidFill>
              <a:schemeClr val="accent6"/>
            </a:solidFill>
            <a:ln>
              <a:noFill/>
            </a:ln>
          </p:spPr>
          <p:txBody>
            <a:bodyPr spcFirstLastPara="1" wrap="square" lIns="121900" tIns="121900" rIns="121900" bIns="121900" anchor="ctr" anchorCtr="0">
              <a:noAutofit/>
            </a:bodyPr>
            <a:lstStyle/>
            <a:p>
              <a:endParaRPr sz="2400" dirty="0"/>
            </a:p>
          </p:txBody>
        </p:sp>
      </p:grpSp>
      <p:pic>
        <p:nvPicPr>
          <p:cNvPr id="19" name="Attēls 18">
            <a:extLst>
              <a:ext uri="{FF2B5EF4-FFF2-40B4-BE49-F238E27FC236}">
                <a16:creationId xmlns:a16="http://schemas.microsoft.com/office/drawing/2014/main" id="{1D20C1C9-99DD-48D6-0756-091C10F50F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3673" y="258499"/>
            <a:ext cx="1201705" cy="695507"/>
          </a:xfrm>
          <a:prstGeom prst="rect">
            <a:avLst/>
          </a:prstGeom>
        </p:spPr>
      </p:pic>
      <p:sp>
        <p:nvSpPr>
          <p:cNvPr id="20" name="Teksta vietturis 2">
            <a:extLst>
              <a:ext uri="{FF2B5EF4-FFF2-40B4-BE49-F238E27FC236}">
                <a16:creationId xmlns:a16="http://schemas.microsoft.com/office/drawing/2014/main" id="{F13135E6-A320-EC72-5697-D06454FF4E3E}"/>
              </a:ext>
            </a:extLst>
          </p:cNvPr>
          <p:cNvSpPr txBox="1">
            <a:spLocks/>
          </p:cNvSpPr>
          <p:nvPr/>
        </p:nvSpPr>
        <p:spPr>
          <a:xfrm>
            <a:off x="5035226" y="5162450"/>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lv-LV" sz="1400" b="0" dirty="0"/>
              <a:t>F&amp;T portāls un aktuālie konkursi ir </a:t>
            </a:r>
            <a:r>
              <a:rPr lang="lv-LV" sz="1400" dirty="0"/>
              <a:t>apskatāmi</a:t>
            </a:r>
            <a:r>
              <a:rPr lang="lv-LV" sz="1400" b="0" dirty="0"/>
              <a:t> </a:t>
            </a:r>
            <a:r>
              <a:rPr lang="lv-LV" sz="1400" b="0" dirty="0">
                <a:hlinkClick r:id="rId5"/>
              </a:rPr>
              <a:t>šeit</a:t>
            </a:r>
            <a:r>
              <a:rPr lang="lv-LV" sz="1400" b="0" dirty="0"/>
              <a:t> </a:t>
            </a:r>
            <a:endParaRPr lang="lv-LV" sz="1400" dirty="0"/>
          </a:p>
        </p:txBody>
      </p:sp>
      <p:pic>
        <p:nvPicPr>
          <p:cNvPr id="5" name="Attēls 4">
            <a:extLst>
              <a:ext uri="{FF2B5EF4-FFF2-40B4-BE49-F238E27FC236}">
                <a16:creationId xmlns:a16="http://schemas.microsoft.com/office/drawing/2014/main" id="{7F3B05DC-E127-D4BF-4115-2F8A87E074BC}"/>
              </a:ext>
            </a:extLst>
          </p:cNvPr>
          <p:cNvPicPr>
            <a:picLocks noChangeAspect="1"/>
          </p:cNvPicPr>
          <p:nvPr/>
        </p:nvPicPr>
        <p:blipFill>
          <a:blip r:embed="rId6"/>
          <a:stretch>
            <a:fillRect/>
          </a:stretch>
        </p:blipFill>
        <p:spPr>
          <a:xfrm>
            <a:off x="334451" y="1894411"/>
            <a:ext cx="3816431" cy="3703385"/>
          </a:xfrm>
          <a:prstGeom prst="rect">
            <a:avLst/>
          </a:prstGeom>
        </p:spPr>
      </p:pic>
      <p:pic>
        <p:nvPicPr>
          <p:cNvPr id="8" name="Attēls 7">
            <a:extLst>
              <a:ext uri="{FF2B5EF4-FFF2-40B4-BE49-F238E27FC236}">
                <a16:creationId xmlns:a16="http://schemas.microsoft.com/office/drawing/2014/main" id="{B75507B3-0E02-C70C-9CBB-FF494B661AA8}"/>
              </a:ext>
            </a:extLst>
          </p:cNvPr>
          <p:cNvPicPr>
            <a:picLocks noChangeAspect="1"/>
          </p:cNvPicPr>
          <p:nvPr/>
        </p:nvPicPr>
        <p:blipFill>
          <a:blip r:embed="rId7"/>
          <a:stretch>
            <a:fillRect/>
          </a:stretch>
        </p:blipFill>
        <p:spPr>
          <a:xfrm>
            <a:off x="4869815" y="2041078"/>
            <a:ext cx="6819570" cy="3228199"/>
          </a:xfrm>
          <a:prstGeom prst="rect">
            <a:avLst/>
          </a:prstGeom>
        </p:spPr>
      </p:pic>
    </p:spTree>
    <p:extLst>
      <p:ext uri="{BB962C8B-B14F-4D97-AF65-F5344CB8AC3E}">
        <p14:creationId xmlns:p14="http://schemas.microsoft.com/office/powerpoint/2010/main" val="1306316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5055AA-AE85-4427-8283-A62BD2157AA1}"/>
              </a:ext>
            </a:extLst>
          </p:cNvPr>
          <p:cNvSpPr>
            <a:spLocks noGrp="1"/>
          </p:cNvSpPr>
          <p:nvPr>
            <p:ph type="sldNum" sz="quarter" idx="12"/>
          </p:nvPr>
        </p:nvSpPr>
        <p:spPr/>
        <p:txBody>
          <a:bodyPr/>
          <a:lstStyle/>
          <a:p>
            <a:pPr>
              <a:defRPr/>
            </a:pPr>
            <a:fld id="{559B3BF5-5EA0-4E17-AB4B-664290D5DB15}" type="slidenum">
              <a:rPr lang="en-US" altLang="lv-LV" smtClean="0"/>
              <a:pPr>
                <a:defRPr/>
              </a:pPr>
              <a:t>3</a:t>
            </a:fld>
            <a:endParaRPr lang="en-US" altLang="lv-LV"/>
          </a:p>
        </p:txBody>
      </p:sp>
      <p:pic>
        <p:nvPicPr>
          <p:cNvPr id="3" name="Attēls 2">
            <a:extLst>
              <a:ext uri="{FF2B5EF4-FFF2-40B4-BE49-F238E27FC236}">
                <a16:creationId xmlns:a16="http://schemas.microsoft.com/office/drawing/2014/main" id="{132AF29B-490A-8870-C0CA-6DEE1010E062}"/>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911499" y="136525"/>
            <a:ext cx="10515601" cy="5862759"/>
          </a:xfrm>
          <a:prstGeom prst="rect">
            <a:avLst/>
          </a:prstGeom>
        </p:spPr>
      </p:pic>
      <p:pic>
        <p:nvPicPr>
          <p:cNvPr id="8" name="Attēls 7">
            <a:extLst>
              <a:ext uri="{FF2B5EF4-FFF2-40B4-BE49-F238E27FC236}">
                <a16:creationId xmlns:a16="http://schemas.microsoft.com/office/drawing/2014/main" id="{2D80EA6A-36F3-02F0-0314-C217B67997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2947" y="5482310"/>
            <a:ext cx="1201705" cy="695507"/>
          </a:xfrm>
          <a:prstGeom prst="rect">
            <a:avLst/>
          </a:prstGeom>
        </p:spPr>
      </p:pic>
    </p:spTree>
    <p:extLst>
      <p:ext uri="{BB962C8B-B14F-4D97-AF65-F5344CB8AC3E}">
        <p14:creationId xmlns:p14="http://schemas.microsoft.com/office/powerpoint/2010/main" val="1181075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5055AA-AE85-4427-8283-A62BD2157AA1}"/>
              </a:ext>
            </a:extLst>
          </p:cNvPr>
          <p:cNvSpPr>
            <a:spLocks noGrp="1"/>
          </p:cNvSpPr>
          <p:nvPr>
            <p:ph type="sldNum" sz="quarter" idx="12"/>
          </p:nvPr>
        </p:nvSpPr>
        <p:spPr/>
        <p:txBody>
          <a:bodyPr/>
          <a:lstStyle/>
          <a:p>
            <a:pPr>
              <a:defRPr/>
            </a:pPr>
            <a:fld id="{559B3BF5-5EA0-4E17-AB4B-664290D5DB15}" type="slidenum">
              <a:rPr lang="en-US" altLang="lv-LV" smtClean="0"/>
              <a:pPr>
                <a:defRPr/>
              </a:pPr>
              <a:t>4</a:t>
            </a:fld>
            <a:endParaRPr lang="en-US" altLang="lv-LV"/>
          </a:p>
        </p:txBody>
      </p:sp>
      <p:pic>
        <p:nvPicPr>
          <p:cNvPr id="5" name="Attēls 4">
            <a:extLst>
              <a:ext uri="{FF2B5EF4-FFF2-40B4-BE49-F238E27FC236}">
                <a16:creationId xmlns:a16="http://schemas.microsoft.com/office/drawing/2014/main" id="{0A42BEBA-A733-0600-0F45-18F5F04E8A72}"/>
              </a:ext>
            </a:extLst>
          </p:cNvPr>
          <p:cNvPicPr>
            <a:picLocks noChangeAspect="1"/>
          </p:cNvPicPr>
          <p:nvPr/>
        </p:nvPicPr>
        <p:blipFill>
          <a:blip r:embed="rId3"/>
          <a:stretch>
            <a:fillRect/>
          </a:stretch>
        </p:blipFill>
        <p:spPr>
          <a:xfrm>
            <a:off x="461756" y="1365181"/>
            <a:ext cx="11029950" cy="4505325"/>
          </a:xfrm>
          <a:prstGeom prst="rect">
            <a:avLst/>
          </a:prstGeom>
        </p:spPr>
      </p:pic>
      <p:pic>
        <p:nvPicPr>
          <p:cNvPr id="8" name="Attēls 7">
            <a:extLst>
              <a:ext uri="{FF2B5EF4-FFF2-40B4-BE49-F238E27FC236}">
                <a16:creationId xmlns:a16="http://schemas.microsoft.com/office/drawing/2014/main" id="{25DA89F2-A151-9A60-C6AC-BA465B4122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3373" y="291987"/>
            <a:ext cx="1201705" cy="695507"/>
          </a:xfrm>
          <a:prstGeom prst="rect">
            <a:avLst/>
          </a:prstGeom>
        </p:spPr>
      </p:pic>
      <p:sp>
        <p:nvSpPr>
          <p:cNvPr id="9" name="TextBox 8">
            <a:extLst>
              <a:ext uri="{FF2B5EF4-FFF2-40B4-BE49-F238E27FC236}">
                <a16:creationId xmlns:a16="http://schemas.microsoft.com/office/drawing/2014/main" id="{B80F373C-1726-D892-0279-609D12C32CDA}"/>
              </a:ext>
            </a:extLst>
          </p:cNvPr>
          <p:cNvSpPr txBox="1"/>
          <p:nvPr/>
        </p:nvSpPr>
        <p:spPr>
          <a:xfrm>
            <a:off x="1190513" y="6194767"/>
            <a:ext cx="9810974" cy="323165"/>
          </a:xfrm>
          <a:prstGeom prst="rect">
            <a:avLst/>
          </a:prstGeom>
          <a:noFill/>
          <a:ln w="12700">
            <a:solidFill>
              <a:schemeClr val="bg1"/>
            </a:solidFill>
          </a:ln>
        </p:spPr>
        <p:txBody>
          <a:bodyPr wrap="square">
            <a:spAutoFit/>
          </a:bodyPr>
          <a:lstStyle/>
          <a:p>
            <a:r>
              <a:rPr lang="lv-LV" sz="1500" b="1" dirty="0">
                <a:latin typeface="+mj-lt"/>
              </a:rPr>
              <a:t>* </a:t>
            </a:r>
            <a:r>
              <a:rPr lang="en-US" sz="1500" b="1" dirty="0">
                <a:latin typeface="+mj-lt"/>
              </a:rPr>
              <a:t> </a:t>
            </a:r>
            <a:r>
              <a:rPr lang="lv-LV" sz="1500" b="1" dirty="0">
                <a:latin typeface="+mj-lt"/>
              </a:rPr>
              <a:t>Vairāk informācija apskatāma </a:t>
            </a:r>
            <a:r>
              <a:rPr lang="lv-LV" sz="1500" b="1" dirty="0">
                <a:latin typeface="+mj-lt"/>
                <a:hlinkClick r:id="rId5"/>
              </a:rPr>
              <a:t>šeit</a:t>
            </a:r>
            <a:r>
              <a:rPr lang="lv-LV" sz="1500" b="1" dirty="0">
                <a:latin typeface="+mj-lt"/>
              </a:rPr>
              <a:t> </a:t>
            </a:r>
            <a:endParaRPr lang="en-US" sz="1500" b="1" dirty="0">
              <a:latin typeface="+mj-lt"/>
            </a:endParaRPr>
          </a:p>
        </p:txBody>
      </p:sp>
    </p:spTree>
    <p:extLst>
      <p:ext uri="{BB962C8B-B14F-4D97-AF65-F5344CB8AC3E}">
        <p14:creationId xmlns:p14="http://schemas.microsoft.com/office/powerpoint/2010/main" val="170474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F7F3EBF-F792-4B11-B0BA-E6698F5BC6FC}"/>
              </a:ext>
            </a:extLst>
          </p:cNvPr>
          <p:cNvSpPr>
            <a:spLocks noGrp="1"/>
          </p:cNvSpPr>
          <p:nvPr>
            <p:ph type="title"/>
          </p:nvPr>
        </p:nvSpPr>
        <p:spPr>
          <a:xfrm>
            <a:off x="1003151" y="0"/>
            <a:ext cx="10515600" cy="1325563"/>
          </a:xfrm>
        </p:spPr>
        <p:txBody>
          <a:bodyPr/>
          <a:lstStyle/>
          <a:p>
            <a:r>
              <a:rPr lang="lv-LV" sz="3200" b="1" dirty="0">
                <a:latin typeface="+mn-lt"/>
              </a:rPr>
              <a:t>Projektu</a:t>
            </a:r>
            <a:r>
              <a:rPr lang="lv-LV" dirty="0"/>
              <a:t> </a:t>
            </a:r>
            <a:r>
              <a:rPr lang="lv-LV" sz="3200" b="1" dirty="0">
                <a:latin typeface="+mn-lt"/>
              </a:rPr>
              <a:t>veidi</a:t>
            </a:r>
            <a:r>
              <a:rPr lang="lv-LV" dirty="0"/>
              <a:t> </a:t>
            </a:r>
          </a:p>
        </p:txBody>
      </p:sp>
      <p:sp>
        <p:nvSpPr>
          <p:cNvPr id="6" name="Slide Number Placeholder 5">
            <a:extLst>
              <a:ext uri="{FF2B5EF4-FFF2-40B4-BE49-F238E27FC236}">
                <a16:creationId xmlns:a16="http://schemas.microsoft.com/office/drawing/2014/main" id="{BE5055AA-AE85-4427-8283-A62BD2157AA1}"/>
              </a:ext>
            </a:extLst>
          </p:cNvPr>
          <p:cNvSpPr>
            <a:spLocks noGrp="1"/>
          </p:cNvSpPr>
          <p:nvPr>
            <p:ph type="sldNum" sz="quarter" idx="12"/>
          </p:nvPr>
        </p:nvSpPr>
        <p:spPr/>
        <p:txBody>
          <a:bodyPr/>
          <a:lstStyle/>
          <a:p>
            <a:pPr>
              <a:defRPr/>
            </a:pPr>
            <a:fld id="{559B3BF5-5EA0-4E17-AB4B-664290D5DB15}" type="slidenum">
              <a:rPr lang="en-US" altLang="lv-LV" smtClean="0"/>
              <a:pPr>
                <a:defRPr/>
              </a:pPr>
              <a:t>5</a:t>
            </a:fld>
            <a:endParaRPr lang="en-US" altLang="lv-LV"/>
          </a:p>
        </p:txBody>
      </p:sp>
      <p:graphicFrame>
        <p:nvGraphicFramePr>
          <p:cNvPr id="7" name="Table 13">
            <a:extLst>
              <a:ext uri="{FF2B5EF4-FFF2-40B4-BE49-F238E27FC236}">
                <a16:creationId xmlns:a16="http://schemas.microsoft.com/office/drawing/2014/main" id="{A3FA7CED-2E00-C2BD-F338-2A28BD983933}"/>
              </a:ext>
            </a:extLst>
          </p:cNvPr>
          <p:cNvGraphicFramePr>
            <a:graphicFrameLocks noGrp="1"/>
          </p:cNvGraphicFramePr>
          <p:nvPr/>
        </p:nvGraphicFramePr>
        <p:xfrm>
          <a:off x="696440" y="1161732"/>
          <a:ext cx="11295529" cy="5033035"/>
        </p:xfrm>
        <a:graphic>
          <a:graphicData uri="http://schemas.openxmlformats.org/drawingml/2006/table">
            <a:tbl>
              <a:tblPr firstRow="1" bandRow="1">
                <a:tableStyleId>{93296810-A885-4BE3-A3E7-6D5BEEA58F35}</a:tableStyleId>
              </a:tblPr>
              <a:tblGrid>
                <a:gridCol w="2823881">
                  <a:extLst>
                    <a:ext uri="{9D8B030D-6E8A-4147-A177-3AD203B41FA5}">
                      <a16:colId xmlns:a16="http://schemas.microsoft.com/office/drawing/2014/main" val="4194635498"/>
                    </a:ext>
                  </a:extLst>
                </a:gridCol>
                <a:gridCol w="4309873">
                  <a:extLst>
                    <a:ext uri="{9D8B030D-6E8A-4147-A177-3AD203B41FA5}">
                      <a16:colId xmlns:a16="http://schemas.microsoft.com/office/drawing/2014/main" val="1589332234"/>
                    </a:ext>
                  </a:extLst>
                </a:gridCol>
                <a:gridCol w="2023155">
                  <a:extLst>
                    <a:ext uri="{9D8B030D-6E8A-4147-A177-3AD203B41FA5}">
                      <a16:colId xmlns:a16="http://schemas.microsoft.com/office/drawing/2014/main" val="1179887977"/>
                    </a:ext>
                  </a:extLst>
                </a:gridCol>
                <a:gridCol w="2138620">
                  <a:extLst>
                    <a:ext uri="{9D8B030D-6E8A-4147-A177-3AD203B41FA5}">
                      <a16:colId xmlns:a16="http://schemas.microsoft.com/office/drawing/2014/main" val="3893280570"/>
                    </a:ext>
                  </a:extLst>
                </a:gridCol>
              </a:tblGrid>
              <a:tr h="0">
                <a:tc>
                  <a:txBody>
                    <a:bodyPr/>
                    <a:lstStyle/>
                    <a:p>
                      <a:pPr algn="ctr"/>
                      <a:r>
                        <a:rPr lang="lv-LV" dirty="0"/>
                        <a:t>Veids</a:t>
                      </a:r>
                      <a:endParaRPr lang="en-US" dirty="0"/>
                    </a:p>
                  </a:txBody>
                  <a:tcPr/>
                </a:tc>
                <a:tc>
                  <a:txBody>
                    <a:bodyPr/>
                    <a:lstStyle/>
                    <a:p>
                      <a:pPr algn="ctr"/>
                      <a:r>
                        <a:rPr lang="lv-LV" dirty="0"/>
                        <a:t>Aktivitāte</a:t>
                      </a:r>
                      <a:endParaRPr lang="en-US" dirty="0"/>
                    </a:p>
                  </a:txBody>
                  <a:tcPr/>
                </a:tc>
                <a:tc>
                  <a:txBody>
                    <a:bodyPr/>
                    <a:lstStyle/>
                    <a:p>
                      <a:pPr algn="ctr"/>
                      <a:r>
                        <a:rPr lang="lv-LV" dirty="0"/>
                        <a:t>Lapaspušu limits</a:t>
                      </a:r>
                      <a:endParaRPr lang="en-US" dirty="0"/>
                    </a:p>
                  </a:txBody>
                  <a:tcPr/>
                </a:tc>
                <a:tc>
                  <a:txBody>
                    <a:bodyPr/>
                    <a:lstStyle/>
                    <a:p>
                      <a:pPr algn="ctr"/>
                      <a:r>
                        <a:rPr lang="lv-LV" dirty="0"/>
                        <a:t>Finansējums</a:t>
                      </a:r>
                      <a:endParaRPr lang="en-US" dirty="0"/>
                    </a:p>
                  </a:txBody>
                  <a:tcPr/>
                </a:tc>
                <a:extLst>
                  <a:ext uri="{0D108BD9-81ED-4DB2-BD59-A6C34878D82A}">
                    <a16:rowId xmlns:a16="http://schemas.microsoft.com/office/drawing/2014/main" val="2237924531"/>
                  </a:ext>
                </a:extLst>
              </a:tr>
              <a:tr h="1675231">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en-GB" sz="1800" b="1" kern="1200" dirty="0"/>
                        <a:t>RIA (Research and Innovation Actions)</a:t>
                      </a:r>
                    </a:p>
                    <a:p>
                      <a:pPr algn="ctr"/>
                      <a:endParaRPr lang="en-US" b="0" dirty="0"/>
                    </a:p>
                  </a:txBody>
                  <a:tcPr anchor="ct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en-GB" sz="1800" dirty="0"/>
                        <a:t>Activities to establish new knowledge or to explore the feasibility of a new or improved technology, product, process, service or solution.</a:t>
                      </a:r>
                      <a:endParaRPr lang="en-US" dirty="0"/>
                    </a:p>
                  </a:txBody>
                  <a:tcPr anchor="ct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en-GB" sz="1800" dirty="0"/>
                        <a:t>45 </a:t>
                      </a:r>
                      <a:r>
                        <a:rPr lang="lv-LV" sz="1800" dirty="0"/>
                        <a:t>lpp.</a:t>
                      </a:r>
                      <a:endParaRPr lang="en-US" dirty="0"/>
                    </a:p>
                  </a:txBody>
                  <a:tcPr anchor="ct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800" dirty="0"/>
                        <a:t>Līdz</a:t>
                      </a:r>
                      <a:r>
                        <a:rPr lang="en-GB" sz="1800" dirty="0"/>
                        <a:t> 100%</a:t>
                      </a:r>
                      <a:endParaRPr lang="en-US" dirty="0"/>
                    </a:p>
                  </a:txBody>
                  <a:tcPr anchor="ctr"/>
                </a:tc>
                <a:extLst>
                  <a:ext uri="{0D108BD9-81ED-4DB2-BD59-A6C34878D82A}">
                    <a16:rowId xmlns:a16="http://schemas.microsoft.com/office/drawing/2014/main" val="1744350646"/>
                  </a:ext>
                </a:extLst>
              </a:tr>
              <a:tr h="1215518">
                <a:tc>
                  <a:txBody>
                    <a:bodyPr/>
                    <a:lstStyle/>
                    <a:p>
                      <a:pPr marL="0" algn="ctr" defTabSz="939575" rtl="0" eaLnBrk="1" latinLnBrk="0" hangingPunct="1"/>
                      <a:r>
                        <a:rPr lang="en-US" sz="1700" b="1" kern="1200" dirty="0"/>
                        <a:t>IA (Innovation Actions) </a:t>
                      </a:r>
                      <a:endParaRPr lang="en-US" sz="1700" b="1" kern="1200" dirty="0">
                        <a:solidFill>
                          <a:schemeClr val="tx1"/>
                        </a:solidFill>
                        <a:latin typeface="+mn-lt"/>
                        <a:ea typeface="+mn-ea"/>
                        <a:cs typeface="+mn-cs"/>
                      </a:endParaRPr>
                    </a:p>
                  </a:txBody>
                  <a:tcPr anchor="ctr"/>
                </a:tc>
                <a:tc>
                  <a:txBody>
                    <a:bodyPr/>
                    <a:lstStyle/>
                    <a:p>
                      <a:pPr algn="ctr"/>
                      <a:r>
                        <a:rPr lang="en-US" sz="1800" dirty="0"/>
                        <a:t>Activities to produce plans and arrangements or designs for new, altered or improved products, processes or services.</a:t>
                      </a:r>
                      <a:endParaRPr lang="en-US" dirty="0"/>
                    </a:p>
                  </a:txBody>
                  <a:tcPr anchor="ctr"/>
                </a:tc>
                <a:tc>
                  <a:txBody>
                    <a:bodyPr/>
                    <a:lstStyle/>
                    <a:p>
                      <a:pPr algn="ctr"/>
                      <a:r>
                        <a:rPr lang="en-GB" sz="1800" dirty="0"/>
                        <a:t>45 </a:t>
                      </a:r>
                      <a:r>
                        <a:rPr lang="lv-LV" sz="1800" dirty="0"/>
                        <a:t>lpp.</a:t>
                      </a:r>
                      <a:endParaRPr lang="en-US" dirty="0"/>
                    </a:p>
                  </a:txBody>
                  <a:tcPr anchor="ctr"/>
                </a:tc>
                <a:tc>
                  <a:txBody>
                    <a:bodyPr/>
                    <a:lstStyle/>
                    <a:p>
                      <a:pPr algn="ctr"/>
                      <a:r>
                        <a:rPr lang="lv-LV" sz="1800" b="1" dirty="0"/>
                        <a:t>*Līdz</a:t>
                      </a:r>
                      <a:r>
                        <a:rPr lang="en-GB" sz="1800" b="1" dirty="0"/>
                        <a:t> 70%</a:t>
                      </a:r>
                      <a:endParaRPr lang="en-US" b="1" dirty="0"/>
                    </a:p>
                  </a:txBody>
                  <a:tcPr anchor="ctr"/>
                </a:tc>
                <a:extLst>
                  <a:ext uri="{0D108BD9-81ED-4DB2-BD59-A6C34878D82A}">
                    <a16:rowId xmlns:a16="http://schemas.microsoft.com/office/drawing/2014/main" val="3662719264"/>
                  </a:ext>
                </a:extLst>
              </a:tr>
              <a:tr h="1776526">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en-US" sz="1800" b="1" kern="1200" dirty="0"/>
                        <a:t>CSA (Coordination and Support Actions) </a:t>
                      </a:r>
                      <a:endParaRPr lang="en-US" sz="1800" b="1" kern="1200" dirty="0">
                        <a:solidFill>
                          <a:schemeClr val="dk1"/>
                        </a:solidFill>
                        <a:latin typeface="+mn-lt"/>
                        <a:ea typeface="+mn-ea"/>
                        <a:cs typeface="+mn-cs"/>
                      </a:endParaRPr>
                    </a:p>
                  </a:txBody>
                  <a:tcPr anchor="ctr"/>
                </a:tc>
                <a:tc>
                  <a:txBody>
                    <a:bodyPr/>
                    <a:lstStyle/>
                    <a:p>
                      <a:pPr algn="ctr"/>
                      <a:r>
                        <a:rPr lang="en-US" sz="1800" dirty="0"/>
                        <a:t>Activities that contribute to the objectives of Horizon Europe. This excludes R&amp;I activities, except for ‘Widening participation and spreading excellence’</a:t>
                      </a:r>
                      <a:r>
                        <a:rPr lang="fr-BE" sz="1800" dirty="0"/>
                        <a:t>.</a:t>
                      </a:r>
                      <a:endParaRPr lang="en-US" dirty="0"/>
                    </a:p>
                  </a:txBody>
                  <a:tcPr anchor="ctr"/>
                </a:tc>
                <a:tc>
                  <a:txBody>
                    <a:bodyPr/>
                    <a:lstStyle/>
                    <a:p>
                      <a:pPr algn="ctr"/>
                      <a:r>
                        <a:rPr lang="en-US" dirty="0"/>
                        <a:t>30 </a:t>
                      </a:r>
                      <a:r>
                        <a:rPr lang="lv-LV" dirty="0"/>
                        <a:t>lpp.</a:t>
                      </a:r>
                      <a:endParaRPr lang="en-US" dirty="0"/>
                    </a:p>
                  </a:txBody>
                  <a:tcPr anchor="ctr"/>
                </a:tc>
                <a:tc>
                  <a:txBody>
                    <a:bodyPr/>
                    <a:lstStyle/>
                    <a:p>
                      <a:pPr algn="ctr"/>
                      <a:r>
                        <a:rPr lang="lv-LV" sz="1800" dirty="0"/>
                        <a:t>Līdz</a:t>
                      </a:r>
                      <a:r>
                        <a:rPr lang="en-US" sz="1800" dirty="0"/>
                        <a:t> 100%</a:t>
                      </a:r>
                      <a:endParaRPr lang="en-US" dirty="0"/>
                    </a:p>
                  </a:txBody>
                  <a:tcPr anchor="ctr"/>
                </a:tc>
                <a:extLst>
                  <a:ext uri="{0D108BD9-81ED-4DB2-BD59-A6C34878D82A}">
                    <a16:rowId xmlns:a16="http://schemas.microsoft.com/office/drawing/2014/main" val="59604319"/>
                  </a:ext>
                </a:extLst>
              </a:tr>
            </a:tbl>
          </a:graphicData>
        </a:graphic>
      </p:graphicFrame>
      <p:sp>
        <p:nvSpPr>
          <p:cNvPr id="8" name="TextBox 7">
            <a:extLst>
              <a:ext uri="{FF2B5EF4-FFF2-40B4-BE49-F238E27FC236}">
                <a16:creationId xmlns:a16="http://schemas.microsoft.com/office/drawing/2014/main" id="{2790371C-B090-AA99-A192-510A09F5B32D}"/>
              </a:ext>
            </a:extLst>
          </p:cNvPr>
          <p:cNvSpPr txBox="1"/>
          <p:nvPr/>
        </p:nvSpPr>
        <p:spPr>
          <a:xfrm>
            <a:off x="1190513" y="6194767"/>
            <a:ext cx="9810974" cy="323165"/>
          </a:xfrm>
          <a:prstGeom prst="rect">
            <a:avLst/>
          </a:prstGeom>
          <a:noFill/>
          <a:ln w="12700">
            <a:solidFill>
              <a:schemeClr val="bg1"/>
            </a:solidFill>
          </a:ln>
        </p:spPr>
        <p:txBody>
          <a:bodyPr wrap="square">
            <a:spAutoFit/>
          </a:bodyPr>
          <a:lstStyle/>
          <a:p>
            <a:r>
              <a:rPr lang="lv-LV" sz="1500" b="1" dirty="0">
                <a:latin typeface="+mj-lt"/>
              </a:rPr>
              <a:t>* </a:t>
            </a:r>
            <a:r>
              <a:rPr lang="en-US" sz="1500" b="1" dirty="0">
                <a:latin typeface="+mj-lt"/>
              </a:rPr>
              <a:t> 70</a:t>
            </a:r>
            <a:r>
              <a:rPr lang="lv-LV" sz="1500" b="1" dirty="0">
                <a:latin typeface="+mj-lt"/>
              </a:rPr>
              <a:t>% finansējums tiek piešķirts peļņas organizācijā, savukārt bez- peļņas 100%</a:t>
            </a:r>
            <a:endParaRPr lang="en-US" sz="1500" b="1" dirty="0">
              <a:latin typeface="+mj-lt"/>
            </a:endParaRPr>
          </a:p>
        </p:txBody>
      </p:sp>
      <p:pic>
        <p:nvPicPr>
          <p:cNvPr id="9" name="Attēls 8">
            <a:extLst>
              <a:ext uri="{FF2B5EF4-FFF2-40B4-BE49-F238E27FC236}">
                <a16:creationId xmlns:a16="http://schemas.microsoft.com/office/drawing/2014/main" id="{377F1F80-7C6F-1BC5-3488-DF202A875E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6887" y="270181"/>
            <a:ext cx="1201705" cy="695507"/>
          </a:xfrm>
          <a:prstGeom prst="rect">
            <a:avLst/>
          </a:prstGeom>
        </p:spPr>
      </p:pic>
    </p:spTree>
    <p:extLst>
      <p:ext uri="{BB962C8B-B14F-4D97-AF65-F5344CB8AC3E}">
        <p14:creationId xmlns:p14="http://schemas.microsoft.com/office/powerpoint/2010/main" val="2485427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5055AA-AE85-4427-8283-A62BD2157AA1}"/>
              </a:ext>
            </a:extLst>
          </p:cNvPr>
          <p:cNvSpPr>
            <a:spLocks noGrp="1"/>
          </p:cNvSpPr>
          <p:nvPr>
            <p:ph type="sldNum" sz="quarter" idx="12"/>
          </p:nvPr>
        </p:nvSpPr>
        <p:spPr/>
        <p:txBody>
          <a:bodyPr/>
          <a:lstStyle/>
          <a:p>
            <a:pPr>
              <a:defRPr/>
            </a:pPr>
            <a:fld id="{559B3BF5-5EA0-4E17-AB4B-664290D5DB15}" type="slidenum">
              <a:rPr lang="en-US" altLang="lv-LV" smtClean="0"/>
              <a:pPr>
                <a:defRPr/>
              </a:pPr>
              <a:t>6</a:t>
            </a:fld>
            <a:endParaRPr lang="en-US" altLang="lv-LV"/>
          </a:p>
        </p:txBody>
      </p:sp>
      <p:sp>
        <p:nvSpPr>
          <p:cNvPr id="7" name="Virsraksts 1">
            <a:extLst>
              <a:ext uri="{FF2B5EF4-FFF2-40B4-BE49-F238E27FC236}">
                <a16:creationId xmlns:a16="http://schemas.microsoft.com/office/drawing/2014/main" id="{D689333F-FCD5-F1BA-FB93-BC527C46D36A}"/>
              </a:ext>
            </a:extLst>
          </p:cNvPr>
          <p:cNvSpPr>
            <a:spLocks noGrp="1"/>
          </p:cNvSpPr>
          <p:nvPr>
            <p:ph type="title"/>
          </p:nvPr>
        </p:nvSpPr>
        <p:spPr>
          <a:xfrm>
            <a:off x="1284498" y="214725"/>
            <a:ext cx="10515600" cy="1325563"/>
          </a:xfrm>
        </p:spPr>
        <p:txBody>
          <a:bodyPr/>
          <a:lstStyle/>
          <a:p>
            <a:r>
              <a:rPr lang="lv-LV" sz="3200" b="1" dirty="0">
                <a:latin typeface="+mn-lt"/>
              </a:rPr>
              <a:t>Līdzfinansējuma iespējas</a:t>
            </a:r>
            <a:endParaRPr lang="lv-LV" dirty="0"/>
          </a:p>
        </p:txBody>
      </p:sp>
      <p:sp>
        <p:nvSpPr>
          <p:cNvPr id="3" name="TextBox 2">
            <a:extLst>
              <a:ext uri="{FF2B5EF4-FFF2-40B4-BE49-F238E27FC236}">
                <a16:creationId xmlns:a16="http://schemas.microsoft.com/office/drawing/2014/main" id="{4CA6C457-6A8D-BEBD-A290-27A11BDF1C88}"/>
              </a:ext>
            </a:extLst>
          </p:cNvPr>
          <p:cNvSpPr txBox="1"/>
          <p:nvPr/>
        </p:nvSpPr>
        <p:spPr>
          <a:xfrm>
            <a:off x="1015258" y="1403573"/>
            <a:ext cx="10338542" cy="4770537"/>
          </a:xfrm>
          <a:prstGeom prst="rect">
            <a:avLst/>
          </a:prstGeom>
          <a:noFill/>
        </p:spPr>
        <p:txBody>
          <a:bodyPr wrap="square">
            <a:spAutoFit/>
          </a:bodyPr>
          <a:lstStyle/>
          <a:p>
            <a:pPr algn="l" rtl="0" fontAlgn="base"/>
            <a:r>
              <a:rPr lang="en-US" sz="1600" b="0" i="0" u="none" strike="noStrike" dirty="0">
                <a:solidFill>
                  <a:srgbClr val="000000"/>
                </a:solidFill>
                <a:effectLst/>
                <a:latin typeface="Calibri" panose="020F0502020204030204" pitchFamily="34" charset="0"/>
              </a:rPr>
              <a:t>2015. Gada 26.maija </a:t>
            </a:r>
            <a:r>
              <a:rPr lang="en-US" sz="1600" b="0" i="0" u="none" strike="noStrike" dirty="0" err="1">
                <a:solidFill>
                  <a:srgbClr val="000000"/>
                </a:solidFill>
                <a:effectLst/>
                <a:latin typeface="Calibri" panose="020F0502020204030204" pitchFamily="34" charset="0"/>
              </a:rPr>
              <a:t>Ministra</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kabineta</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noteikumi</a:t>
            </a:r>
            <a:r>
              <a:rPr lang="en-US" sz="1600" b="0" i="0" u="none" strike="noStrike" dirty="0">
                <a:solidFill>
                  <a:srgbClr val="000000"/>
                </a:solidFill>
                <a:effectLst/>
                <a:latin typeface="Calibri" panose="020F0502020204030204" pitchFamily="34" charset="0"/>
              </a:rPr>
              <a:t> Nr. 259 "</a:t>
            </a:r>
            <a:r>
              <a:rPr lang="en-US" sz="1600" b="1" i="0" u="none" strike="noStrike" dirty="0" err="1">
                <a:solidFill>
                  <a:srgbClr val="000000"/>
                </a:solidFill>
                <a:effectLst/>
                <a:latin typeface="Calibri" panose="020F0502020204030204" pitchFamily="34" charset="0"/>
              </a:rPr>
              <a:t>Atbalsta</a:t>
            </a:r>
            <a:r>
              <a:rPr lang="en-US" sz="1600" b="1" i="0" u="none" strike="noStrike" dirty="0">
                <a:solidFill>
                  <a:srgbClr val="000000"/>
                </a:solidFill>
                <a:effectLst/>
                <a:latin typeface="Calibri" panose="020F0502020204030204" pitchFamily="34" charset="0"/>
              </a:rPr>
              <a:t> </a:t>
            </a:r>
            <a:r>
              <a:rPr lang="en-US" sz="1600" b="1" i="0" u="none" strike="noStrike" dirty="0" err="1">
                <a:solidFill>
                  <a:srgbClr val="000000"/>
                </a:solidFill>
                <a:effectLst/>
                <a:latin typeface="Calibri" panose="020F0502020204030204" pitchFamily="34" charset="0"/>
              </a:rPr>
              <a:t>piešķiršanas</a:t>
            </a:r>
            <a:r>
              <a:rPr lang="en-US" sz="1600" b="1" i="0" u="none" strike="noStrike" dirty="0">
                <a:solidFill>
                  <a:srgbClr val="000000"/>
                </a:solidFill>
                <a:effectLst/>
                <a:latin typeface="Calibri" panose="020F0502020204030204" pitchFamily="34" charset="0"/>
              </a:rPr>
              <a:t> </a:t>
            </a:r>
            <a:r>
              <a:rPr lang="en-US" sz="1600" b="1" i="0" u="none" strike="noStrike" dirty="0" err="1">
                <a:solidFill>
                  <a:srgbClr val="000000"/>
                </a:solidFill>
                <a:effectLst/>
                <a:latin typeface="Calibri" panose="020F0502020204030204" pitchFamily="34" charset="0"/>
              </a:rPr>
              <a:t>kārtība</a:t>
            </a:r>
            <a:r>
              <a:rPr lang="en-US" sz="1600" b="1" i="0" u="none" strike="noStrike" dirty="0">
                <a:solidFill>
                  <a:srgbClr val="000000"/>
                </a:solidFill>
                <a:effectLst/>
                <a:latin typeface="Calibri" panose="020F0502020204030204" pitchFamily="34" charset="0"/>
              </a:rPr>
              <a:t> </a:t>
            </a:r>
            <a:r>
              <a:rPr lang="en-US" sz="1600" b="1" i="0" u="none" strike="noStrike" dirty="0" err="1">
                <a:solidFill>
                  <a:srgbClr val="000000"/>
                </a:solidFill>
                <a:effectLst/>
                <a:latin typeface="Calibri" panose="020F0502020204030204" pitchFamily="34" charset="0"/>
              </a:rPr>
              <a:t>dalībai</a:t>
            </a:r>
            <a:r>
              <a:rPr lang="en-US" sz="1600" b="1" i="0" u="none" strike="noStrike" dirty="0">
                <a:solidFill>
                  <a:srgbClr val="000000"/>
                </a:solidFill>
                <a:effectLst/>
                <a:latin typeface="Calibri" panose="020F0502020204030204" pitchFamily="34" charset="0"/>
              </a:rPr>
              <a:t> </a:t>
            </a:r>
            <a:r>
              <a:rPr lang="en-US" sz="1600" b="1" i="0" u="none" strike="noStrike" dirty="0" err="1">
                <a:solidFill>
                  <a:srgbClr val="000000"/>
                </a:solidFill>
                <a:effectLst/>
                <a:latin typeface="Calibri" panose="020F0502020204030204" pitchFamily="34" charset="0"/>
              </a:rPr>
              <a:t>starptautsikās</a:t>
            </a:r>
            <a:r>
              <a:rPr lang="en-US" sz="1600" b="1" i="0" u="none" strike="noStrike" dirty="0">
                <a:solidFill>
                  <a:srgbClr val="000000"/>
                </a:solidFill>
                <a:effectLst/>
                <a:latin typeface="Calibri" panose="020F0502020204030204" pitchFamily="34" charset="0"/>
              </a:rPr>
              <a:t> </a:t>
            </a:r>
            <a:r>
              <a:rPr lang="en-US" sz="1600" b="1" i="0" u="none" strike="noStrike" dirty="0" err="1">
                <a:solidFill>
                  <a:srgbClr val="000000"/>
                </a:solidFill>
                <a:effectLst/>
                <a:latin typeface="Calibri" panose="020F0502020204030204" pitchFamily="34" charset="0"/>
              </a:rPr>
              <a:t>sadarbības</a:t>
            </a:r>
            <a:r>
              <a:rPr lang="en-US" sz="1600" b="1" i="0" u="none" strike="noStrike" dirty="0">
                <a:solidFill>
                  <a:srgbClr val="000000"/>
                </a:solidFill>
                <a:effectLst/>
                <a:latin typeface="Calibri" panose="020F0502020204030204" pitchFamily="34" charset="0"/>
              </a:rPr>
              <a:t> </a:t>
            </a:r>
            <a:r>
              <a:rPr lang="en-US" sz="1600" b="1" i="0" u="none" strike="noStrike" dirty="0" err="1">
                <a:solidFill>
                  <a:srgbClr val="000000"/>
                </a:solidFill>
                <a:effectLst/>
                <a:latin typeface="Calibri" panose="020F0502020204030204" pitchFamily="34" charset="0"/>
              </a:rPr>
              <a:t>programmās</a:t>
            </a:r>
            <a:r>
              <a:rPr lang="en-US" sz="1600" b="1" i="0" u="none" strike="noStrike" dirty="0">
                <a:solidFill>
                  <a:srgbClr val="000000"/>
                </a:solidFill>
                <a:effectLst/>
                <a:latin typeface="Calibri" panose="020F0502020204030204" pitchFamily="34" charset="0"/>
              </a:rPr>
              <a:t> </a:t>
            </a:r>
            <a:r>
              <a:rPr lang="en-US" sz="1600" b="1" i="0" u="none" strike="noStrike" dirty="0" err="1">
                <a:solidFill>
                  <a:srgbClr val="000000"/>
                </a:solidFill>
                <a:effectLst/>
                <a:latin typeface="Calibri" panose="020F0502020204030204" pitchFamily="34" charset="0"/>
              </a:rPr>
              <a:t>pētniecības</a:t>
            </a:r>
            <a:r>
              <a:rPr lang="en-US" sz="1600" b="1" i="0" u="none" strike="noStrike" dirty="0">
                <a:solidFill>
                  <a:srgbClr val="000000"/>
                </a:solidFill>
                <a:effectLst/>
                <a:latin typeface="Calibri" panose="020F0502020204030204" pitchFamily="34" charset="0"/>
              </a:rPr>
              <a:t> un </a:t>
            </a:r>
            <a:r>
              <a:rPr lang="en-US" sz="1600" b="1" i="0" u="none" strike="noStrike" dirty="0" err="1">
                <a:solidFill>
                  <a:srgbClr val="000000"/>
                </a:solidFill>
                <a:effectLst/>
                <a:latin typeface="Calibri" panose="020F0502020204030204" pitchFamily="34" charset="0"/>
              </a:rPr>
              <a:t>tehnoloģiju</a:t>
            </a:r>
            <a:r>
              <a:rPr lang="en-US" sz="1600" b="1" i="0" u="none" strike="noStrike" dirty="0">
                <a:solidFill>
                  <a:srgbClr val="000000"/>
                </a:solidFill>
                <a:effectLst/>
                <a:latin typeface="Calibri" panose="020F0502020204030204" pitchFamily="34" charset="0"/>
              </a:rPr>
              <a:t> </a:t>
            </a:r>
            <a:r>
              <a:rPr lang="en-US" sz="1600" b="1" i="0" u="none" strike="noStrike" dirty="0" err="1">
                <a:solidFill>
                  <a:srgbClr val="000000"/>
                </a:solidFill>
                <a:effectLst/>
                <a:latin typeface="Calibri" panose="020F0502020204030204" pitchFamily="34" charset="0"/>
              </a:rPr>
              <a:t>jomā</a:t>
            </a:r>
            <a:r>
              <a:rPr lang="en-US" sz="1600" b="0" i="0" u="none" strike="noStrike" dirty="0">
                <a:solidFill>
                  <a:srgbClr val="000000"/>
                </a:solidFill>
                <a:effectLst/>
                <a:latin typeface="Calibri" panose="020F0502020204030204" pitchFamily="34" charset="0"/>
              </a:rPr>
              <a:t>"</a:t>
            </a:r>
            <a:r>
              <a:rPr lang="en-US" sz="1600" b="0" i="0" dirty="0">
                <a:solidFill>
                  <a:srgbClr val="000000"/>
                </a:solidFill>
                <a:effectLst/>
                <a:latin typeface="Calibri" panose="020F0502020204030204" pitchFamily="34" charset="0"/>
              </a:rPr>
              <a:t>​</a:t>
            </a:r>
            <a:endParaRPr lang="en-US" sz="1600" b="0" i="0" dirty="0">
              <a:solidFill>
                <a:srgbClr val="000000"/>
              </a:solidFill>
              <a:effectLst/>
              <a:latin typeface="Segoe UI" panose="020B0502040204020203" pitchFamily="34" charset="0"/>
            </a:endParaRPr>
          </a:p>
          <a:p>
            <a:pPr algn="l" rtl="0" fontAlgn="base"/>
            <a:r>
              <a:rPr lang="en-US" sz="1600" b="0" i="0" dirty="0">
                <a:solidFill>
                  <a:srgbClr val="000000"/>
                </a:solidFill>
                <a:effectLst/>
                <a:latin typeface="Calibri" panose="020F0502020204030204" pitchFamily="34" charset="0"/>
              </a:rPr>
              <a:t>​</a:t>
            </a:r>
            <a:endParaRPr lang="en-US" sz="1600" b="0" i="0" dirty="0">
              <a:solidFill>
                <a:srgbClr val="000000"/>
              </a:solidFill>
              <a:effectLst/>
              <a:latin typeface="Segoe UI" panose="020B0502040204020203" pitchFamily="34" charset="0"/>
            </a:endParaRPr>
          </a:p>
          <a:p>
            <a:pPr algn="l" rtl="0" fontAlgn="base"/>
            <a:r>
              <a:rPr lang="en-US" sz="1600" b="1" i="0" u="none" strike="noStrike" dirty="0">
                <a:solidFill>
                  <a:srgbClr val="000000"/>
                </a:solidFill>
                <a:effectLst/>
                <a:latin typeface="Calibri" panose="020F0502020204030204" pitchFamily="34" charset="0"/>
              </a:rPr>
              <a:t>3.11 </a:t>
            </a:r>
            <a:r>
              <a:rPr lang="en-US" sz="1600" b="1" i="0" u="none" strike="noStrike" dirty="0" err="1">
                <a:solidFill>
                  <a:srgbClr val="000000"/>
                </a:solidFill>
                <a:effectLst/>
                <a:latin typeface="Calibri" panose="020F0502020204030204" pitchFamily="34" charset="0"/>
              </a:rPr>
              <a:t>valsts</a:t>
            </a:r>
            <a:r>
              <a:rPr lang="en-US" sz="1600" b="1" i="0" u="none" strike="noStrike" dirty="0">
                <a:solidFill>
                  <a:srgbClr val="000000"/>
                </a:solidFill>
                <a:effectLst/>
                <a:latin typeface="Calibri" panose="020F0502020204030204" pitchFamily="34" charset="0"/>
              </a:rPr>
              <a:t> </a:t>
            </a:r>
            <a:r>
              <a:rPr lang="en-US" sz="1600" b="1" i="0" u="none" strike="noStrike" dirty="0" err="1">
                <a:solidFill>
                  <a:srgbClr val="000000"/>
                </a:solidFill>
                <a:effectLst/>
                <a:latin typeface="Calibri" panose="020F0502020204030204" pitchFamily="34" charset="0"/>
              </a:rPr>
              <a:t>atbalsts</a:t>
            </a:r>
            <a:r>
              <a:rPr lang="en-US" sz="1600" b="1"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atbalsts</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ar</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saimniecisko</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darbību</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saistītam</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projektam</a:t>
            </a:r>
            <a:r>
              <a:rPr lang="en-US" sz="1600" b="0" i="0" u="none" strike="noStrike" dirty="0">
                <a:solidFill>
                  <a:srgbClr val="000000"/>
                </a:solidFill>
                <a:effectLst/>
                <a:latin typeface="Calibri" panose="020F0502020204030204" pitchFamily="34" charset="0"/>
              </a:rPr>
              <a:t>, kas </a:t>
            </a:r>
            <a:r>
              <a:rPr lang="en-US" sz="1600" b="0" i="0" u="none" strike="noStrike" dirty="0" err="1">
                <a:solidFill>
                  <a:srgbClr val="000000"/>
                </a:solidFill>
                <a:effectLst/>
                <a:latin typeface="Calibri" panose="020F0502020204030204" pitchFamily="34" charset="0"/>
              </a:rPr>
              <a:t>atbilst</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Līguma</a:t>
            </a:r>
            <a:r>
              <a:rPr lang="en-US" sz="1600" b="0" i="0" u="none" strike="noStrike" dirty="0">
                <a:solidFill>
                  <a:srgbClr val="000000"/>
                </a:solidFill>
                <a:effectLst/>
                <a:latin typeface="Calibri" panose="020F0502020204030204" pitchFamily="34" charset="0"/>
              </a:rPr>
              <a:t> par </a:t>
            </a:r>
            <a:r>
              <a:rPr lang="en-US" sz="1600" b="0" i="0" u="none" strike="noStrike" dirty="0" err="1">
                <a:solidFill>
                  <a:srgbClr val="000000"/>
                </a:solidFill>
                <a:effectLst/>
                <a:latin typeface="Calibri" panose="020F0502020204030204" pitchFamily="34" charset="0"/>
              </a:rPr>
              <a:t>Eiropas</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Savienības</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darbību</a:t>
            </a:r>
            <a:r>
              <a:rPr lang="en-US" sz="1600" b="0" i="0" u="none" strike="noStrike" dirty="0">
                <a:solidFill>
                  <a:srgbClr val="000000"/>
                </a:solidFill>
                <a:effectLst/>
                <a:latin typeface="Calibri" panose="020F0502020204030204" pitchFamily="34" charset="0"/>
              </a:rPr>
              <a:t> 107. </a:t>
            </a:r>
            <a:r>
              <a:rPr lang="en-US" sz="1600" b="0" i="0" u="none" strike="noStrike" dirty="0" err="1">
                <a:solidFill>
                  <a:srgbClr val="000000"/>
                </a:solidFill>
                <a:effectLst/>
                <a:latin typeface="Calibri" panose="020F0502020204030204" pitchFamily="34" charset="0"/>
              </a:rPr>
              <a:t>Panta</a:t>
            </a:r>
            <a:r>
              <a:rPr lang="en-US" sz="1600" b="0" i="0" u="none" strike="noStrike" dirty="0">
                <a:solidFill>
                  <a:srgbClr val="000000"/>
                </a:solidFill>
                <a:effectLst/>
                <a:latin typeface="Calibri" panose="020F0502020204030204" pitchFamily="34" charset="0"/>
              </a:rPr>
              <a:t> 1. </a:t>
            </a:r>
            <a:r>
              <a:rPr lang="en-US" sz="1600" b="0" i="0" u="none" strike="noStrike" dirty="0" err="1">
                <a:solidFill>
                  <a:srgbClr val="000000"/>
                </a:solidFill>
                <a:effectLst/>
                <a:latin typeface="Calibri" panose="020F0502020204030204" pitchFamily="34" charset="0"/>
              </a:rPr>
              <a:t>punktā</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noteiktajam</a:t>
            </a:r>
            <a:r>
              <a:rPr lang="en-US" sz="1600" b="0" i="0" u="none" strike="noStrike" dirty="0">
                <a:solidFill>
                  <a:srgbClr val="000000"/>
                </a:solidFill>
                <a:effectLst/>
                <a:latin typeface="Calibri" panose="020F0502020204030204" pitchFamily="34" charset="0"/>
              </a:rPr>
              <a:t>:</a:t>
            </a:r>
            <a:r>
              <a:rPr lang="en-US" sz="1600" b="0" i="0" dirty="0">
                <a:solidFill>
                  <a:srgbClr val="000000"/>
                </a:solidFill>
                <a:effectLst/>
                <a:latin typeface="Calibri" panose="020F0502020204030204" pitchFamily="34" charset="0"/>
              </a:rPr>
              <a:t>​</a:t>
            </a:r>
            <a:endParaRPr lang="en-US" sz="1600" b="0" i="0" dirty="0">
              <a:solidFill>
                <a:srgbClr val="000000"/>
              </a:solidFill>
              <a:effectLst/>
              <a:latin typeface="Segoe UI" panose="020B0502040204020203" pitchFamily="34" charset="0"/>
            </a:endParaRPr>
          </a:p>
          <a:p>
            <a:pPr algn="l" rtl="0" fontAlgn="base"/>
            <a:r>
              <a:rPr lang="en-US" sz="1600" b="0" i="0" dirty="0">
                <a:solidFill>
                  <a:srgbClr val="000000"/>
                </a:solidFill>
                <a:effectLst/>
                <a:latin typeface="Calibri" panose="020F0502020204030204" pitchFamily="34" charset="0"/>
              </a:rPr>
              <a:t>​</a:t>
            </a:r>
            <a:endParaRPr lang="en-US" sz="16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600" b="1" i="0" u="none" strike="noStrike" dirty="0">
                <a:solidFill>
                  <a:srgbClr val="000000"/>
                </a:solidFill>
                <a:effectLst/>
                <a:latin typeface="Calibri" panose="020F0502020204030204" pitchFamily="34" charset="0"/>
              </a:rPr>
              <a:t>3.5 </a:t>
            </a:r>
            <a:r>
              <a:rPr lang="en-US" sz="1600" b="1" i="0" u="none" strike="noStrike" dirty="0" err="1">
                <a:solidFill>
                  <a:srgbClr val="000000"/>
                </a:solidFill>
                <a:effectLst/>
                <a:latin typeface="Calibri" panose="020F0502020204030204" pitchFamily="34" charset="0"/>
              </a:rPr>
              <a:t>ar</a:t>
            </a:r>
            <a:r>
              <a:rPr lang="en-US" sz="1600" b="1" i="0" u="none" strike="noStrike" dirty="0">
                <a:solidFill>
                  <a:srgbClr val="000000"/>
                </a:solidFill>
                <a:effectLst/>
                <a:latin typeface="Calibri" panose="020F0502020204030204" pitchFamily="34" charset="0"/>
              </a:rPr>
              <a:t> </a:t>
            </a:r>
            <a:r>
              <a:rPr lang="en-US" sz="1600" b="1" i="0" u="none" strike="noStrike" dirty="0" err="1">
                <a:solidFill>
                  <a:srgbClr val="000000"/>
                </a:solidFill>
                <a:effectLst/>
                <a:latin typeface="Calibri" panose="020F0502020204030204" pitchFamily="34" charset="0"/>
              </a:rPr>
              <a:t>saimniecisku</a:t>
            </a:r>
            <a:r>
              <a:rPr lang="en-US" sz="1600" b="1" i="0" u="none" strike="noStrike" dirty="0">
                <a:solidFill>
                  <a:srgbClr val="000000"/>
                </a:solidFill>
                <a:effectLst/>
                <a:latin typeface="Calibri" panose="020F0502020204030204" pitchFamily="34" charset="0"/>
              </a:rPr>
              <a:t> </a:t>
            </a:r>
            <a:r>
              <a:rPr lang="en-US" sz="1600" b="1" i="0" u="none" strike="noStrike" dirty="0" err="1">
                <a:solidFill>
                  <a:srgbClr val="000000"/>
                </a:solidFill>
                <a:effectLst/>
                <a:latin typeface="Calibri" panose="020F0502020204030204" pitchFamily="34" charset="0"/>
              </a:rPr>
              <a:t>darbību</a:t>
            </a:r>
            <a:r>
              <a:rPr lang="en-US" sz="1600" b="1" i="0" u="none" strike="noStrike" dirty="0">
                <a:solidFill>
                  <a:srgbClr val="000000"/>
                </a:solidFill>
                <a:effectLst/>
                <a:latin typeface="Calibri" panose="020F0502020204030204" pitchFamily="34" charset="0"/>
              </a:rPr>
              <a:t> </a:t>
            </a:r>
            <a:r>
              <a:rPr lang="en-US" sz="1600" b="1" i="0" u="none" strike="noStrike" dirty="0" err="1">
                <a:solidFill>
                  <a:srgbClr val="000000"/>
                </a:solidFill>
                <a:effectLst/>
                <a:latin typeface="Calibri" panose="020F0502020204030204" pitchFamily="34" charset="0"/>
              </a:rPr>
              <a:t>saistīts</a:t>
            </a:r>
            <a:r>
              <a:rPr lang="en-US" sz="1600" b="1" i="0" u="none" strike="noStrike" dirty="0">
                <a:solidFill>
                  <a:srgbClr val="000000"/>
                </a:solidFill>
                <a:effectLst/>
                <a:latin typeface="Calibri" panose="020F0502020204030204" pitchFamily="34" charset="0"/>
              </a:rPr>
              <a:t> </a:t>
            </a:r>
            <a:r>
              <a:rPr lang="en-US" sz="1600" b="1" i="0" u="none" strike="noStrike" dirty="0" err="1">
                <a:solidFill>
                  <a:srgbClr val="000000"/>
                </a:solidFill>
                <a:effectLst/>
                <a:latin typeface="Calibri" panose="020F0502020204030204" pitchFamily="34" charset="0"/>
              </a:rPr>
              <a:t>projekts</a:t>
            </a:r>
            <a:r>
              <a:rPr lang="en-US" sz="1600" b="1"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projekts</a:t>
            </a:r>
            <a:r>
              <a:rPr lang="en-US" sz="1600" b="0" i="0" u="none" strike="noStrike" dirty="0">
                <a:solidFill>
                  <a:srgbClr val="000000"/>
                </a:solidFill>
                <a:effectLst/>
                <a:latin typeface="Calibri" panose="020F0502020204030204" pitchFamily="34" charset="0"/>
              </a:rPr>
              <a:t>, kas </a:t>
            </a:r>
            <a:r>
              <a:rPr lang="en-US" sz="1600" b="0" i="0" u="none" strike="noStrike" dirty="0" err="1">
                <a:solidFill>
                  <a:srgbClr val="000000"/>
                </a:solidFill>
                <a:effectLst/>
                <a:latin typeface="Calibri" panose="020F0502020204030204" pitchFamily="34" charset="0"/>
              </a:rPr>
              <a:t>atbilst</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vienam</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vai</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vairākiem</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šādiem</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kritērijiem</a:t>
            </a:r>
            <a:r>
              <a:rPr lang="en-US" sz="1600" b="0" i="0" u="none" strike="noStrike" dirty="0">
                <a:solidFill>
                  <a:srgbClr val="000000"/>
                </a:solidFill>
                <a:effectLst/>
                <a:latin typeface="Calibri" panose="020F0502020204030204" pitchFamily="34" charset="0"/>
              </a:rPr>
              <a:t> :</a:t>
            </a:r>
            <a:r>
              <a:rPr lang="en-US" sz="1600" b="0" i="0" dirty="0">
                <a:solidFill>
                  <a:srgbClr val="000000"/>
                </a:solidFill>
                <a:effectLst/>
                <a:latin typeface="Calibri" panose="020F0502020204030204" pitchFamily="34" charset="0"/>
              </a:rPr>
              <a:t>​</a:t>
            </a:r>
            <a:endParaRPr lang="en-US" sz="1600" b="0" i="0" dirty="0">
              <a:solidFill>
                <a:srgbClr val="000000"/>
              </a:solidFill>
              <a:effectLst/>
              <a:latin typeface="Arial" panose="020B0604020202020204" pitchFamily="34" charset="0"/>
            </a:endParaRPr>
          </a:p>
          <a:p>
            <a:pPr algn="l" rtl="0" fontAlgn="base"/>
            <a:r>
              <a:rPr lang="en-US" sz="1600" b="0" i="0" u="none" strike="noStrike" dirty="0">
                <a:solidFill>
                  <a:srgbClr val="000000"/>
                </a:solidFill>
                <a:effectLst/>
                <a:latin typeface="Calibri" panose="020F0502020204030204" pitchFamily="34" charset="0"/>
              </a:rPr>
              <a:t>3.5.1 </a:t>
            </a:r>
            <a:r>
              <a:rPr lang="en-US" sz="1600" b="0" i="0" u="none" strike="noStrike" dirty="0" err="1">
                <a:solidFill>
                  <a:srgbClr val="000000"/>
                </a:solidFill>
                <a:effectLst/>
                <a:latin typeface="Calibri" panose="020F0502020204030204" pitchFamily="34" charset="0"/>
              </a:rPr>
              <a:t>projektu</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īsteno</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zinātniskā</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institūcija</a:t>
            </a:r>
            <a:r>
              <a:rPr lang="en-US" sz="1600" b="0" i="0" u="none" strike="noStrike" dirty="0">
                <a:solidFill>
                  <a:srgbClr val="000000"/>
                </a:solidFill>
                <a:effectLst/>
                <a:latin typeface="Calibri" panose="020F0502020204030204" pitchFamily="34" charset="0"/>
              </a:rPr>
              <a:t>, kas </a:t>
            </a:r>
            <a:r>
              <a:rPr lang="en-US" sz="1600" b="0" i="0" u="none" strike="noStrike" dirty="0" err="1">
                <a:solidFill>
                  <a:srgbClr val="000000"/>
                </a:solidFill>
                <a:effectLst/>
                <a:latin typeface="Calibri" panose="020F0502020204030204" pitchFamily="34" charset="0"/>
              </a:rPr>
              <a:t>neatbilst</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pētnieciskās</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organizācijas</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definīcijai</a:t>
            </a:r>
            <a:r>
              <a:rPr lang="en-US" sz="1600" b="0" i="0" u="none" strike="noStrike" dirty="0">
                <a:solidFill>
                  <a:srgbClr val="000000"/>
                </a:solidFill>
                <a:effectLst/>
                <a:latin typeface="Calibri" panose="020F0502020204030204" pitchFamily="34" charset="0"/>
              </a:rPr>
              <a:t>; </a:t>
            </a:r>
            <a:r>
              <a:rPr lang="en-US" sz="1600" b="0" i="0" dirty="0">
                <a:solidFill>
                  <a:srgbClr val="000000"/>
                </a:solidFill>
                <a:effectLst/>
                <a:latin typeface="Calibri" panose="020F0502020204030204" pitchFamily="34" charset="0"/>
              </a:rPr>
              <a:t>​</a:t>
            </a:r>
            <a:endParaRPr lang="en-US" sz="1600" b="0" i="0" dirty="0">
              <a:solidFill>
                <a:srgbClr val="000000"/>
              </a:solidFill>
              <a:effectLst/>
              <a:latin typeface="Segoe UI" panose="020B0502040204020203" pitchFamily="34" charset="0"/>
            </a:endParaRPr>
          </a:p>
          <a:p>
            <a:pPr algn="l" rtl="0" fontAlgn="base"/>
            <a:r>
              <a:rPr lang="en-US" sz="1600" b="0" i="0" u="none" strike="noStrike" dirty="0">
                <a:solidFill>
                  <a:srgbClr val="000000"/>
                </a:solidFill>
                <a:effectLst/>
                <a:latin typeface="Calibri" panose="020F0502020204030204" pitchFamily="34" charset="0"/>
              </a:rPr>
              <a:t>3.5.2 </a:t>
            </a:r>
            <a:r>
              <a:rPr lang="en-US" sz="1600" b="0" i="0" u="none" strike="noStrike" dirty="0" err="1">
                <a:solidFill>
                  <a:srgbClr val="000000"/>
                </a:solidFill>
                <a:effectLst/>
                <a:latin typeface="Calibri" panose="020F0502020204030204" pitchFamily="34" charset="0"/>
              </a:rPr>
              <a:t>projekta</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ietvaros</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īsteno</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darbības</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kurām</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ir</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saimniecisks</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raksturs</a:t>
            </a:r>
            <a:r>
              <a:rPr lang="en-US" sz="1600" b="0" i="0" dirty="0">
                <a:solidFill>
                  <a:srgbClr val="000000"/>
                </a:solidFill>
                <a:effectLst/>
                <a:latin typeface="Calibri" panose="020F0502020204030204" pitchFamily="34" charset="0"/>
              </a:rPr>
              <a:t>​</a:t>
            </a:r>
            <a:endParaRPr lang="en-US" sz="1600" b="0" i="0" dirty="0">
              <a:solidFill>
                <a:srgbClr val="000000"/>
              </a:solidFill>
              <a:effectLst/>
              <a:latin typeface="Segoe UI" panose="020B0502040204020203" pitchFamily="34" charset="0"/>
            </a:endParaRPr>
          </a:p>
          <a:p>
            <a:pPr algn="l" rtl="0" fontAlgn="base"/>
            <a:r>
              <a:rPr lang="en-US" sz="1600" b="0" i="0" dirty="0">
                <a:solidFill>
                  <a:srgbClr val="000000"/>
                </a:solidFill>
                <a:effectLst/>
                <a:latin typeface="Calibri" panose="020F0502020204030204" pitchFamily="34" charset="0"/>
              </a:rPr>
              <a:t>​</a:t>
            </a:r>
            <a:endParaRPr lang="en-US" sz="1600" b="0" i="0" dirty="0">
              <a:solidFill>
                <a:srgbClr val="000000"/>
              </a:solidFill>
              <a:effectLst/>
              <a:latin typeface="Segoe UI" panose="020B0502040204020203" pitchFamily="34" charset="0"/>
            </a:endParaRPr>
          </a:p>
          <a:p>
            <a:pPr algn="l" rtl="0" fontAlgn="base"/>
            <a:r>
              <a:rPr lang="en-US" sz="1600" b="0" i="0" u="none" strike="noStrike" dirty="0" err="1">
                <a:solidFill>
                  <a:srgbClr val="000000"/>
                </a:solidFill>
                <a:effectLst/>
                <a:latin typeface="Calibri" panose="020F0502020204030204" pitchFamily="34" charset="0"/>
              </a:rPr>
              <a:t>Atbalsta</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maksimālā</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intensitāte</a:t>
            </a:r>
            <a:r>
              <a:rPr lang="en-US" sz="1600" b="0" i="0" u="none" strike="noStrike" dirty="0">
                <a:solidFill>
                  <a:srgbClr val="000000"/>
                </a:solidFill>
                <a:effectLst/>
                <a:latin typeface="Calibri" panose="020F0502020204030204" pitchFamily="34" charset="0"/>
              </a:rPr>
              <a:t> </a:t>
            </a:r>
            <a:r>
              <a:rPr lang="en-US" sz="1600" b="1" i="0" u="none" strike="noStrike" dirty="0">
                <a:solidFill>
                  <a:srgbClr val="000000"/>
                </a:solidFill>
                <a:effectLst/>
                <a:latin typeface="Calibri" panose="020F0502020204030204" pitchFamily="34" charset="0"/>
              </a:rPr>
              <a:t>80%</a:t>
            </a:r>
            <a:r>
              <a:rPr lang="en-US" sz="1600" b="0" i="0" u="none" strike="noStrike" dirty="0">
                <a:solidFill>
                  <a:srgbClr val="000000"/>
                </a:solidFill>
                <a:effectLst/>
                <a:latin typeface="Calibri" panose="020F0502020204030204" pitchFamily="34" charset="0"/>
              </a:rPr>
              <a:t> , </a:t>
            </a:r>
            <a:r>
              <a:rPr lang="en-US" sz="1600" b="0" i="0" u="none" strike="noStrike" dirty="0" err="1">
                <a:solidFill>
                  <a:srgbClr val="000000"/>
                </a:solidFill>
                <a:effectLst/>
                <a:latin typeface="Calibri" panose="020F0502020204030204" pitchFamily="34" charset="0"/>
              </a:rPr>
              <a:t>katram</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saņēmējam</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nepārsniedz</a:t>
            </a:r>
            <a:r>
              <a:rPr lang="en-US" sz="1600" b="0" i="0" u="none" strike="noStrike" dirty="0">
                <a:solidFill>
                  <a:srgbClr val="000000"/>
                </a:solidFill>
                <a:effectLst/>
                <a:latin typeface="Calibri" panose="020F0502020204030204" pitchFamily="34" charset="0"/>
              </a:rPr>
              <a:t>:</a:t>
            </a:r>
            <a:r>
              <a:rPr lang="en-US" sz="1600" b="0" i="0" dirty="0">
                <a:solidFill>
                  <a:srgbClr val="000000"/>
                </a:solidFill>
                <a:effectLst/>
                <a:latin typeface="Calibri" panose="020F0502020204030204" pitchFamily="34" charset="0"/>
              </a:rPr>
              <a:t>​</a:t>
            </a:r>
            <a:endParaRPr lang="en-US" sz="1600" b="0" i="0" dirty="0">
              <a:solidFill>
                <a:srgbClr val="000000"/>
              </a:solidFill>
              <a:effectLst/>
              <a:latin typeface="Segoe UI" panose="020B0502040204020203" pitchFamily="34" charset="0"/>
            </a:endParaRPr>
          </a:p>
          <a:p>
            <a:pPr algn="l" rtl="0" fontAlgn="base"/>
            <a:r>
              <a:rPr lang="en-US" sz="1600" b="0" i="0" u="none" strike="noStrike" dirty="0">
                <a:solidFill>
                  <a:srgbClr val="000000"/>
                </a:solidFill>
                <a:effectLst/>
                <a:latin typeface="Calibri" panose="020F0502020204030204" pitchFamily="34" charset="0"/>
              </a:rPr>
              <a:t>a) </a:t>
            </a:r>
            <a:r>
              <a:rPr lang="en-US" sz="1600" b="1" i="0" u="none" strike="noStrike" dirty="0">
                <a:solidFill>
                  <a:srgbClr val="000000"/>
                </a:solidFill>
                <a:effectLst/>
                <a:latin typeface="Calibri" panose="020F0502020204030204" pitchFamily="34" charset="0"/>
              </a:rPr>
              <a:t>50%</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rūpniecisko</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pētījumu</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gadījumā</a:t>
            </a:r>
            <a:r>
              <a:rPr lang="en-US" sz="1600" b="0" i="0" u="none" strike="noStrike" dirty="0">
                <a:solidFill>
                  <a:srgbClr val="000000"/>
                </a:solidFill>
                <a:effectLst/>
                <a:latin typeface="Calibri" panose="020F0502020204030204" pitchFamily="34" charset="0"/>
              </a:rPr>
              <a:t> </a:t>
            </a:r>
            <a:r>
              <a:rPr lang="en-US" sz="1600" b="0" i="0" dirty="0">
                <a:solidFill>
                  <a:srgbClr val="000000"/>
                </a:solidFill>
                <a:effectLst/>
                <a:latin typeface="Calibri" panose="020F0502020204030204" pitchFamily="34" charset="0"/>
              </a:rPr>
              <a:t>​</a:t>
            </a:r>
            <a:endParaRPr lang="en-US" sz="1600" b="0" i="0" dirty="0">
              <a:solidFill>
                <a:srgbClr val="000000"/>
              </a:solidFill>
              <a:effectLst/>
              <a:latin typeface="Segoe UI" panose="020B0502040204020203" pitchFamily="34" charset="0"/>
            </a:endParaRPr>
          </a:p>
          <a:p>
            <a:pPr algn="l" rtl="0" fontAlgn="base"/>
            <a:r>
              <a:rPr lang="en-US" sz="1600" b="0" i="0" u="none" strike="noStrike" dirty="0">
                <a:solidFill>
                  <a:srgbClr val="000000"/>
                </a:solidFill>
                <a:effectLst/>
                <a:latin typeface="Calibri" panose="020F0502020204030204" pitchFamily="34" charset="0"/>
              </a:rPr>
              <a:t>b) </a:t>
            </a:r>
            <a:r>
              <a:rPr lang="en-US" sz="1600" b="1" i="0" u="none" strike="noStrike" dirty="0">
                <a:solidFill>
                  <a:srgbClr val="000000"/>
                </a:solidFill>
                <a:effectLst/>
                <a:latin typeface="Calibri" panose="020F0502020204030204" pitchFamily="34" charset="0"/>
              </a:rPr>
              <a:t>25%</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ekspermentālās</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izstrādes</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gadījumā</a:t>
            </a:r>
            <a:r>
              <a:rPr lang="en-US" sz="1600" b="0" i="0" u="none" strike="noStrike" dirty="0">
                <a:solidFill>
                  <a:srgbClr val="000000"/>
                </a:solidFill>
                <a:effectLst/>
                <a:latin typeface="Calibri" panose="020F0502020204030204" pitchFamily="34" charset="0"/>
              </a:rPr>
              <a:t> </a:t>
            </a:r>
            <a:r>
              <a:rPr lang="en-US" sz="1600" b="0" i="0" dirty="0">
                <a:solidFill>
                  <a:srgbClr val="000000"/>
                </a:solidFill>
                <a:effectLst/>
                <a:latin typeface="Calibri" panose="020F0502020204030204" pitchFamily="34" charset="0"/>
              </a:rPr>
              <a:t>​</a:t>
            </a:r>
            <a:endParaRPr lang="en-US" sz="1600" b="0" i="0" dirty="0">
              <a:solidFill>
                <a:srgbClr val="000000"/>
              </a:solidFill>
              <a:effectLst/>
              <a:latin typeface="Segoe UI" panose="020B0502040204020203" pitchFamily="34" charset="0"/>
            </a:endParaRPr>
          </a:p>
          <a:p>
            <a:pPr algn="l" rtl="0" fontAlgn="base"/>
            <a:r>
              <a:rPr lang="en-US" sz="1600" b="0" i="0" u="none" strike="noStrike" dirty="0">
                <a:solidFill>
                  <a:srgbClr val="000000"/>
                </a:solidFill>
                <a:effectLst/>
                <a:latin typeface="Calibri" panose="020F0502020204030204" pitchFamily="34" charset="0"/>
              </a:rPr>
              <a:t>c) </a:t>
            </a:r>
            <a:r>
              <a:rPr lang="en-US" sz="1600" b="1" i="0" u="none" strike="noStrike" dirty="0">
                <a:solidFill>
                  <a:srgbClr val="000000"/>
                </a:solidFill>
                <a:effectLst/>
                <a:latin typeface="Calibri" panose="020F0502020204030204" pitchFamily="34" charset="0"/>
              </a:rPr>
              <a:t>50%</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tehniski</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ekonomiskās</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priekšizpētes</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gadījumā</a:t>
            </a:r>
            <a:r>
              <a:rPr lang="en-US" sz="1600" b="0" i="0" u="none" strike="noStrike" dirty="0">
                <a:solidFill>
                  <a:srgbClr val="000000"/>
                </a:solidFill>
                <a:effectLst/>
                <a:latin typeface="Calibri" panose="020F0502020204030204" pitchFamily="34" charset="0"/>
              </a:rPr>
              <a:t> </a:t>
            </a:r>
            <a:r>
              <a:rPr lang="en-US" sz="1600" b="0" i="0" dirty="0">
                <a:solidFill>
                  <a:srgbClr val="000000"/>
                </a:solidFill>
                <a:effectLst/>
                <a:latin typeface="Calibri" panose="020F0502020204030204" pitchFamily="34" charset="0"/>
              </a:rPr>
              <a:t>​</a:t>
            </a:r>
            <a:endParaRPr lang="en-US" sz="1600" b="0" i="0" dirty="0">
              <a:solidFill>
                <a:srgbClr val="000000"/>
              </a:solidFill>
              <a:effectLst/>
              <a:latin typeface="Segoe UI" panose="020B0502040204020203" pitchFamily="34" charset="0"/>
            </a:endParaRPr>
          </a:p>
          <a:p>
            <a:pPr algn="l" rtl="0" fontAlgn="base"/>
            <a:r>
              <a:rPr lang="en-US" sz="1600" b="0" i="0" dirty="0">
                <a:solidFill>
                  <a:srgbClr val="000000"/>
                </a:solidFill>
                <a:effectLst/>
                <a:latin typeface="Calibri" panose="020F0502020204030204" pitchFamily="34" charset="0"/>
              </a:rPr>
              <a:t>​</a:t>
            </a:r>
            <a:endParaRPr lang="en-US" sz="1600" b="0" i="0" dirty="0">
              <a:solidFill>
                <a:srgbClr val="000000"/>
              </a:solidFill>
              <a:effectLst/>
              <a:latin typeface="Segoe UI" panose="020B0502040204020203" pitchFamily="34" charset="0"/>
            </a:endParaRPr>
          </a:p>
          <a:p>
            <a:pPr algn="l" rtl="0" fontAlgn="base"/>
            <a:r>
              <a:rPr lang="en-US" sz="1600" b="0" i="0" u="none" strike="noStrike" dirty="0">
                <a:solidFill>
                  <a:srgbClr val="000000"/>
                </a:solidFill>
                <a:effectLst/>
                <a:latin typeface="Calibri" panose="020F0502020204030204" pitchFamily="34" charset="0"/>
              </a:rPr>
              <a:t>+ 10% </a:t>
            </a:r>
            <a:r>
              <a:rPr lang="en-US" sz="1600" b="0" i="0" u="none" strike="noStrike" dirty="0" err="1">
                <a:solidFill>
                  <a:srgbClr val="000000"/>
                </a:solidFill>
                <a:effectLst/>
                <a:latin typeface="Calibri" panose="020F0502020204030204" pitchFamily="34" charset="0"/>
              </a:rPr>
              <a:t>vidējiem</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uzņēmumiem</a:t>
            </a:r>
            <a:r>
              <a:rPr lang="en-US" sz="1600" b="0" i="0" dirty="0">
                <a:solidFill>
                  <a:srgbClr val="000000"/>
                </a:solidFill>
                <a:effectLst/>
                <a:latin typeface="Calibri" panose="020F0502020204030204" pitchFamily="34" charset="0"/>
              </a:rPr>
              <a:t>​</a:t>
            </a:r>
            <a:endParaRPr lang="en-US" sz="1600" b="0" i="0" dirty="0">
              <a:solidFill>
                <a:srgbClr val="000000"/>
              </a:solidFill>
              <a:effectLst/>
              <a:latin typeface="Segoe UI" panose="020B0502040204020203" pitchFamily="34" charset="0"/>
            </a:endParaRPr>
          </a:p>
          <a:p>
            <a:pPr algn="l" rtl="0" fontAlgn="base"/>
            <a:r>
              <a:rPr lang="en-US" sz="1600" b="0" i="0" u="none" strike="noStrike" dirty="0">
                <a:solidFill>
                  <a:srgbClr val="000000"/>
                </a:solidFill>
                <a:effectLst/>
                <a:latin typeface="Calibri" panose="020F0502020204030204" pitchFamily="34" charset="0"/>
              </a:rPr>
              <a:t>+ 20% </a:t>
            </a:r>
            <a:r>
              <a:rPr lang="en-US" sz="1600" b="0" i="0" u="none" strike="noStrike" dirty="0" err="1">
                <a:solidFill>
                  <a:srgbClr val="000000"/>
                </a:solidFill>
                <a:effectLst/>
                <a:latin typeface="Calibri" panose="020F0502020204030204" pitchFamily="34" charset="0"/>
              </a:rPr>
              <a:t>maziem</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uzņēmumiem</a:t>
            </a:r>
            <a:r>
              <a:rPr lang="en-US" sz="1600" b="0" i="0" dirty="0">
                <a:solidFill>
                  <a:srgbClr val="000000"/>
                </a:solidFill>
                <a:effectLst/>
                <a:latin typeface="Calibri" panose="020F0502020204030204" pitchFamily="34" charset="0"/>
              </a:rPr>
              <a:t>​</a:t>
            </a:r>
            <a:endParaRPr lang="en-US" sz="1600" b="0" i="0" dirty="0">
              <a:solidFill>
                <a:srgbClr val="000000"/>
              </a:solidFill>
              <a:effectLst/>
              <a:latin typeface="Segoe UI" panose="020B0502040204020203" pitchFamily="34" charset="0"/>
            </a:endParaRPr>
          </a:p>
          <a:p>
            <a:pPr algn="l" rtl="0" fontAlgn="base"/>
            <a:r>
              <a:rPr lang="en-US" sz="1600" b="0" i="0" u="none" strike="noStrike" dirty="0">
                <a:solidFill>
                  <a:srgbClr val="000000"/>
                </a:solidFill>
                <a:effectLst/>
                <a:latin typeface="Calibri" panose="020F0502020204030204" pitchFamily="34" charset="0"/>
              </a:rPr>
              <a:t>+ 15% ja </a:t>
            </a:r>
            <a:r>
              <a:rPr lang="en-US" sz="1600" b="0" i="0" u="none" strike="noStrike" dirty="0" err="1">
                <a:solidFill>
                  <a:srgbClr val="000000"/>
                </a:solidFill>
                <a:effectLst/>
                <a:latin typeface="Calibri" panose="020F0502020204030204" pitchFamily="34" charset="0"/>
              </a:rPr>
              <a:t>projekts</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paredz</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efektīvu</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sadarbību</a:t>
            </a:r>
            <a:r>
              <a:rPr lang="en-US" sz="1600" b="0" i="0" u="none" strike="noStrike" dirty="0">
                <a:solidFill>
                  <a:srgbClr val="000000"/>
                </a:solidFill>
                <a:effectLst/>
                <a:latin typeface="Calibri" panose="020F0502020204030204" pitchFamily="34" charset="0"/>
              </a:rPr>
              <a:t> un/ </a:t>
            </a:r>
            <a:r>
              <a:rPr lang="en-US" sz="1600" b="0" i="0" u="none" strike="noStrike" dirty="0" err="1">
                <a:solidFill>
                  <a:srgbClr val="000000"/>
                </a:solidFill>
                <a:effectLst/>
                <a:latin typeface="Calibri" panose="020F0502020204030204" pitchFamily="34" charset="0"/>
              </a:rPr>
              <a:t>vai</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rezultāti</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tiek</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izplatīti</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konferencēs</a:t>
            </a:r>
            <a:r>
              <a:rPr lang="en-US" sz="1600" b="0" i="0" u="none" strike="noStrike" dirty="0">
                <a:solidFill>
                  <a:srgbClr val="000000"/>
                </a:solidFill>
                <a:effectLst/>
                <a:latin typeface="Calibri" panose="020F0502020204030204" pitchFamily="34" charset="0"/>
              </a:rPr>
              <a:t> un </a:t>
            </a:r>
            <a:r>
              <a:rPr lang="en-US" sz="1600" b="0" i="0" u="none" strike="noStrike" dirty="0" err="1">
                <a:solidFill>
                  <a:srgbClr val="000000"/>
                </a:solidFill>
                <a:effectLst/>
                <a:latin typeface="Calibri" panose="020F0502020204030204" pitchFamily="34" charset="0"/>
              </a:rPr>
              <a:t>publikācijās</a:t>
            </a:r>
            <a:r>
              <a:rPr lang="en-US" sz="1600" b="0" i="0" dirty="0">
                <a:solidFill>
                  <a:srgbClr val="000000"/>
                </a:solidFill>
                <a:effectLst/>
                <a:latin typeface="Calibri" panose="020F0502020204030204" pitchFamily="34" charset="0"/>
              </a:rPr>
              <a:t>​</a:t>
            </a:r>
            <a:endParaRPr lang="en-US" sz="1600" b="0" i="0" dirty="0">
              <a:solidFill>
                <a:srgbClr val="000000"/>
              </a:solidFill>
              <a:effectLst/>
              <a:latin typeface="Segoe UI" panose="020B0502040204020203" pitchFamily="34" charset="0"/>
            </a:endParaRPr>
          </a:p>
          <a:p>
            <a:pPr algn="l" rtl="0" fontAlgn="base"/>
            <a:r>
              <a:rPr lang="en-US" sz="1600" b="0" i="0" dirty="0">
                <a:solidFill>
                  <a:srgbClr val="000000"/>
                </a:solidFill>
                <a:effectLst/>
                <a:latin typeface="Calibri" panose="020F0502020204030204" pitchFamily="34" charset="0"/>
              </a:rPr>
              <a:t>​</a:t>
            </a:r>
            <a:endParaRPr lang="en-US" sz="1600" b="0" i="0" dirty="0">
              <a:solidFill>
                <a:srgbClr val="000000"/>
              </a:solidFill>
              <a:effectLst/>
              <a:latin typeface="Segoe UI" panose="020B0502040204020203" pitchFamily="34" charset="0"/>
            </a:endParaRPr>
          </a:p>
        </p:txBody>
      </p:sp>
      <p:pic>
        <p:nvPicPr>
          <p:cNvPr id="4" name="Attēls 3">
            <a:extLst>
              <a:ext uri="{FF2B5EF4-FFF2-40B4-BE49-F238E27FC236}">
                <a16:creationId xmlns:a16="http://schemas.microsoft.com/office/drawing/2014/main" id="{520BB94F-20BB-F0FD-BF23-F1A861D4A8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6787" y="310463"/>
            <a:ext cx="1742742" cy="1008641"/>
          </a:xfrm>
          <a:prstGeom prst="rect">
            <a:avLst/>
          </a:prstGeom>
        </p:spPr>
      </p:pic>
    </p:spTree>
    <p:extLst>
      <p:ext uri="{BB962C8B-B14F-4D97-AF65-F5344CB8AC3E}">
        <p14:creationId xmlns:p14="http://schemas.microsoft.com/office/powerpoint/2010/main" val="980514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F7F3EBF-F792-4B11-B0BA-E6698F5BC6FC}"/>
              </a:ext>
            </a:extLst>
          </p:cNvPr>
          <p:cNvSpPr>
            <a:spLocks noGrp="1"/>
          </p:cNvSpPr>
          <p:nvPr>
            <p:ph type="title"/>
          </p:nvPr>
        </p:nvSpPr>
        <p:spPr>
          <a:xfrm>
            <a:off x="1257232" y="-112989"/>
            <a:ext cx="10515600" cy="1325563"/>
          </a:xfrm>
        </p:spPr>
        <p:txBody>
          <a:bodyPr/>
          <a:lstStyle/>
          <a:p>
            <a:r>
              <a:rPr lang="lv-LV" b="1" dirty="0">
                <a:latin typeface="+mn-lt"/>
              </a:rPr>
              <a:t>Tehnoloģiju gatavības līmeņi (TLR)  </a:t>
            </a:r>
            <a:endParaRPr lang="lv-LV" dirty="0"/>
          </a:p>
        </p:txBody>
      </p:sp>
      <p:sp>
        <p:nvSpPr>
          <p:cNvPr id="6" name="Slide Number Placeholder 5">
            <a:extLst>
              <a:ext uri="{FF2B5EF4-FFF2-40B4-BE49-F238E27FC236}">
                <a16:creationId xmlns:a16="http://schemas.microsoft.com/office/drawing/2014/main" id="{BE5055AA-AE85-4427-8283-A62BD2157AA1}"/>
              </a:ext>
            </a:extLst>
          </p:cNvPr>
          <p:cNvSpPr>
            <a:spLocks noGrp="1"/>
          </p:cNvSpPr>
          <p:nvPr>
            <p:ph type="sldNum" sz="quarter" idx="12"/>
          </p:nvPr>
        </p:nvSpPr>
        <p:spPr/>
        <p:txBody>
          <a:bodyPr/>
          <a:lstStyle/>
          <a:p>
            <a:pPr>
              <a:defRPr/>
            </a:pPr>
            <a:fld id="{559B3BF5-5EA0-4E17-AB4B-664290D5DB15}" type="slidenum">
              <a:rPr lang="en-US" altLang="lv-LV" smtClean="0"/>
              <a:pPr>
                <a:defRPr/>
              </a:pPr>
              <a:t>7</a:t>
            </a:fld>
            <a:endParaRPr lang="en-US" altLang="lv-LV"/>
          </a:p>
        </p:txBody>
      </p:sp>
      <p:grpSp>
        <p:nvGrpSpPr>
          <p:cNvPr id="7" name="Group 3">
            <a:extLst>
              <a:ext uri="{FF2B5EF4-FFF2-40B4-BE49-F238E27FC236}">
                <a16:creationId xmlns:a16="http://schemas.microsoft.com/office/drawing/2014/main" id="{D53FE419-1471-D33F-33DD-7044E94CC52A}"/>
              </a:ext>
            </a:extLst>
          </p:cNvPr>
          <p:cNvGrpSpPr/>
          <p:nvPr/>
        </p:nvGrpSpPr>
        <p:grpSpPr>
          <a:xfrm>
            <a:off x="1257232" y="1023250"/>
            <a:ext cx="10379572" cy="5238402"/>
            <a:chOff x="4018267" y="2049483"/>
            <a:chExt cx="4155464" cy="4371107"/>
          </a:xfrm>
          <a:solidFill>
            <a:srgbClr val="ECF5E7"/>
          </a:solidFill>
        </p:grpSpPr>
        <p:sp>
          <p:nvSpPr>
            <p:cNvPr id="8" name="Freeform 4">
              <a:extLst>
                <a:ext uri="{FF2B5EF4-FFF2-40B4-BE49-F238E27FC236}">
                  <a16:creationId xmlns:a16="http://schemas.microsoft.com/office/drawing/2014/main" id="{A70E19B1-79D4-2334-366E-E10DD78E0EFD}"/>
                </a:ext>
              </a:extLst>
            </p:cNvPr>
            <p:cNvSpPr/>
            <p:nvPr/>
          </p:nvSpPr>
          <p:spPr>
            <a:xfrm>
              <a:off x="4018267" y="2049483"/>
              <a:ext cx="4155464" cy="46501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990" tIns="39845" rIns="56990" bIns="39845" numCol="1" spcCol="1270" anchor="ctr" anchorCtr="0">
              <a:noAutofit/>
            </a:bodyPr>
            <a:lstStyle/>
            <a:p>
              <a:pPr lvl="0" defTabSz="400050" rtl="0">
                <a:lnSpc>
                  <a:spcPct val="90000"/>
                </a:lnSpc>
                <a:spcBef>
                  <a:spcPct val="0"/>
                </a:spcBef>
                <a:spcAft>
                  <a:spcPct val="35000"/>
                </a:spcAft>
                <a:tabLst>
                  <a:tab pos="252000" algn="l"/>
                </a:tabLst>
              </a:pPr>
              <a:r>
                <a:rPr lang="lv-LV" sz="1800" b="1" kern="1200" dirty="0">
                  <a:solidFill>
                    <a:schemeClr val="accent2">
                      <a:lumMod val="50000"/>
                    </a:schemeClr>
                  </a:solidFill>
                </a:rPr>
                <a:t>		</a:t>
              </a:r>
              <a:r>
                <a:rPr lang="en-GB" sz="1700" b="1" kern="1200" dirty="0">
                  <a:solidFill>
                    <a:schemeClr val="accent6">
                      <a:lumMod val="50000"/>
                    </a:schemeClr>
                  </a:solidFill>
                </a:rPr>
                <a:t>TRL 1 </a:t>
              </a:r>
              <a:r>
                <a:rPr lang="en-GB" sz="1700" kern="1200" dirty="0">
                  <a:solidFill>
                    <a:schemeClr val="accent6">
                      <a:lumMod val="50000"/>
                    </a:schemeClr>
                  </a:solidFill>
                </a:rPr>
                <a:t>– </a:t>
              </a:r>
              <a:r>
                <a:rPr lang="lv-LV" sz="1700" dirty="0">
                  <a:solidFill>
                    <a:schemeClr val="accent6">
                      <a:lumMod val="50000"/>
                    </a:schemeClr>
                  </a:solidFill>
                </a:rPr>
                <a:t> </a:t>
              </a:r>
              <a:r>
                <a:rPr lang="lv-LV" sz="1600" b="0" i="0" dirty="0">
                  <a:solidFill>
                    <a:schemeClr val="accent6">
                      <a:lumMod val="50000"/>
                    </a:schemeClr>
                  </a:solidFill>
                  <a:effectLst/>
                  <a:latin typeface="MarkPro"/>
                </a:rPr>
                <a:t>Izzināti dabas likumi</a:t>
              </a:r>
              <a:endParaRPr lang="lv-LV" sz="1700" kern="1200" dirty="0">
                <a:solidFill>
                  <a:schemeClr val="accent6">
                    <a:lumMod val="50000"/>
                  </a:schemeClr>
                </a:solidFill>
              </a:endParaRPr>
            </a:p>
          </p:txBody>
        </p:sp>
        <p:sp>
          <p:nvSpPr>
            <p:cNvPr id="9" name="Freeform 8">
              <a:extLst>
                <a:ext uri="{FF2B5EF4-FFF2-40B4-BE49-F238E27FC236}">
                  <a16:creationId xmlns:a16="http://schemas.microsoft.com/office/drawing/2014/main" id="{409F6048-5748-7F2E-581D-7EF2F081D17B}"/>
                </a:ext>
              </a:extLst>
            </p:cNvPr>
            <p:cNvSpPr/>
            <p:nvPr/>
          </p:nvSpPr>
          <p:spPr>
            <a:xfrm>
              <a:off x="4018267" y="2537745"/>
              <a:ext cx="4155464" cy="46501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990" tIns="39845" rIns="56990" bIns="39845" numCol="1" spcCol="1270" anchor="ctr" anchorCtr="0">
              <a:noAutofit/>
            </a:bodyPr>
            <a:lstStyle/>
            <a:p>
              <a:pPr lvl="0" defTabSz="400050" rtl="0">
                <a:lnSpc>
                  <a:spcPct val="90000"/>
                </a:lnSpc>
                <a:spcBef>
                  <a:spcPct val="0"/>
                </a:spcBef>
                <a:spcAft>
                  <a:spcPct val="35000"/>
                </a:spcAft>
              </a:pPr>
              <a:r>
                <a:rPr lang="lv-LV" sz="1800" b="1" kern="1200" dirty="0">
                  <a:solidFill>
                    <a:schemeClr val="accent2">
                      <a:lumMod val="50000"/>
                    </a:schemeClr>
                  </a:solidFill>
                </a:rPr>
                <a:t>	</a:t>
              </a:r>
              <a:r>
                <a:rPr lang="en-GB" sz="1700" b="1" kern="1200" dirty="0">
                  <a:solidFill>
                    <a:schemeClr val="accent6">
                      <a:lumMod val="50000"/>
                    </a:schemeClr>
                  </a:solidFill>
                </a:rPr>
                <a:t>TRL 2 </a:t>
              </a:r>
              <a:r>
                <a:rPr lang="en-GB" sz="1700" kern="1200" dirty="0">
                  <a:solidFill>
                    <a:schemeClr val="accent6">
                      <a:lumMod val="50000"/>
                    </a:schemeClr>
                  </a:solidFill>
                </a:rPr>
                <a:t>– </a:t>
              </a:r>
              <a:r>
                <a:rPr lang="lv-LV" sz="1600" b="0" i="0" dirty="0">
                  <a:solidFill>
                    <a:schemeClr val="accent6">
                      <a:lumMod val="50000"/>
                    </a:schemeClr>
                  </a:solidFill>
                  <a:effectLst/>
                  <a:latin typeface="MarkPro"/>
                </a:rPr>
                <a:t>Formulēta tehnoloģijas praktiskā lietojuma koncepcija</a:t>
              </a:r>
              <a:endParaRPr lang="lv-LV" sz="1700" kern="1200" dirty="0">
                <a:solidFill>
                  <a:schemeClr val="accent6">
                    <a:lumMod val="50000"/>
                  </a:schemeClr>
                </a:solidFill>
              </a:endParaRPr>
            </a:p>
          </p:txBody>
        </p:sp>
        <p:sp>
          <p:nvSpPr>
            <p:cNvPr id="11" name="Freeform 9">
              <a:extLst>
                <a:ext uri="{FF2B5EF4-FFF2-40B4-BE49-F238E27FC236}">
                  <a16:creationId xmlns:a16="http://schemas.microsoft.com/office/drawing/2014/main" id="{CD502E1D-5F2A-5C9D-AFBA-639C130C4995}"/>
                </a:ext>
              </a:extLst>
            </p:cNvPr>
            <p:cNvSpPr/>
            <p:nvPr/>
          </p:nvSpPr>
          <p:spPr>
            <a:xfrm>
              <a:off x="4018267" y="3026007"/>
              <a:ext cx="4155464" cy="46501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990" tIns="39845" rIns="56990" bIns="39845" numCol="1" spcCol="1270" anchor="ctr" anchorCtr="0">
              <a:noAutofit/>
            </a:bodyPr>
            <a:lstStyle/>
            <a:p>
              <a:pPr lvl="0" defTabSz="400050" rtl="0">
                <a:lnSpc>
                  <a:spcPct val="90000"/>
                </a:lnSpc>
                <a:spcBef>
                  <a:spcPct val="0"/>
                </a:spcBef>
                <a:spcAft>
                  <a:spcPct val="35000"/>
                </a:spcAft>
              </a:pPr>
              <a:r>
                <a:rPr lang="lv-LV" sz="1800" b="1" kern="1200" dirty="0">
                  <a:solidFill>
                    <a:schemeClr val="accent2">
                      <a:lumMod val="50000"/>
                    </a:schemeClr>
                  </a:solidFill>
                </a:rPr>
                <a:t>	</a:t>
              </a:r>
              <a:r>
                <a:rPr lang="en-GB" sz="1700" b="1" kern="1200" dirty="0">
                  <a:solidFill>
                    <a:schemeClr val="accent6">
                      <a:lumMod val="50000"/>
                    </a:schemeClr>
                  </a:solidFill>
                </a:rPr>
                <a:t>TRL 3 </a:t>
              </a:r>
              <a:r>
                <a:rPr lang="en-GB" sz="1700" kern="1200" dirty="0">
                  <a:solidFill>
                    <a:schemeClr val="accent6">
                      <a:lumMod val="50000"/>
                    </a:schemeClr>
                  </a:solidFill>
                </a:rPr>
                <a:t>– </a:t>
              </a:r>
              <a:r>
                <a:rPr lang="lv-LV" sz="1600" b="0" i="0" dirty="0">
                  <a:solidFill>
                    <a:schemeClr val="accent6">
                      <a:lumMod val="50000"/>
                    </a:schemeClr>
                  </a:solidFill>
                  <a:effectLst/>
                  <a:latin typeface="MarkPro"/>
                </a:rPr>
                <a:t>Koncepcijas eksperimentālā pārbaude: uzsākta izpēte un izstrāde (analītiskie/laboratorijas pētījumi)</a:t>
              </a:r>
              <a:endParaRPr lang="lv-LV" sz="1700" kern="1200" dirty="0">
                <a:solidFill>
                  <a:schemeClr val="accent6">
                    <a:lumMod val="50000"/>
                  </a:schemeClr>
                </a:solidFill>
              </a:endParaRPr>
            </a:p>
          </p:txBody>
        </p:sp>
        <p:sp>
          <p:nvSpPr>
            <p:cNvPr id="12" name="Freeform 10">
              <a:extLst>
                <a:ext uri="{FF2B5EF4-FFF2-40B4-BE49-F238E27FC236}">
                  <a16:creationId xmlns:a16="http://schemas.microsoft.com/office/drawing/2014/main" id="{87D5E53D-9582-E067-44BB-E7EF5B7D313F}"/>
                </a:ext>
              </a:extLst>
            </p:cNvPr>
            <p:cNvSpPr/>
            <p:nvPr/>
          </p:nvSpPr>
          <p:spPr>
            <a:xfrm>
              <a:off x="4018267" y="3514269"/>
              <a:ext cx="4155464" cy="46501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990" tIns="39845" rIns="56990" bIns="39845" numCol="1" spcCol="1270" anchor="ctr" anchorCtr="0">
              <a:noAutofit/>
            </a:bodyPr>
            <a:lstStyle/>
            <a:p>
              <a:pPr lvl="0" defTabSz="400050" rtl="0">
                <a:lnSpc>
                  <a:spcPct val="90000"/>
                </a:lnSpc>
                <a:spcBef>
                  <a:spcPct val="0"/>
                </a:spcBef>
                <a:spcAft>
                  <a:spcPct val="35000"/>
                </a:spcAft>
              </a:pPr>
              <a:r>
                <a:rPr lang="lv-LV" sz="1800" b="1" kern="1200" dirty="0">
                  <a:solidFill>
                    <a:schemeClr val="accent2">
                      <a:lumMod val="50000"/>
                    </a:schemeClr>
                  </a:solidFill>
                </a:rPr>
                <a:t>	</a:t>
              </a:r>
              <a:r>
                <a:rPr lang="en-GB" sz="1700" b="1" kern="1200" dirty="0">
                  <a:solidFill>
                    <a:schemeClr val="accent6">
                      <a:lumMod val="50000"/>
                    </a:schemeClr>
                  </a:solidFill>
                </a:rPr>
                <a:t>TRL 4 </a:t>
              </a:r>
              <a:r>
                <a:rPr lang="en-GB" sz="1700" kern="1200" dirty="0">
                  <a:solidFill>
                    <a:schemeClr val="accent6">
                      <a:lumMod val="50000"/>
                    </a:schemeClr>
                  </a:solidFill>
                </a:rPr>
                <a:t>– </a:t>
              </a:r>
              <a:r>
                <a:rPr lang="lv-LV" sz="1600" b="0" i="0" dirty="0">
                  <a:solidFill>
                    <a:schemeClr val="accent6">
                      <a:lumMod val="50000"/>
                    </a:schemeClr>
                  </a:solidFill>
                  <a:effectLst/>
                  <a:latin typeface="MarkPro"/>
                </a:rPr>
                <a:t>Tehnoloģijas validācija laboratorijas vidē: veikta galveno tehnoloģisko komponentu integrācija</a:t>
              </a:r>
              <a:endParaRPr lang="lv-LV" sz="1700" kern="1200" dirty="0">
                <a:solidFill>
                  <a:schemeClr val="accent6">
                    <a:lumMod val="50000"/>
                  </a:schemeClr>
                </a:solidFill>
              </a:endParaRPr>
            </a:p>
          </p:txBody>
        </p:sp>
        <p:sp>
          <p:nvSpPr>
            <p:cNvPr id="13" name="Freeform 11">
              <a:extLst>
                <a:ext uri="{FF2B5EF4-FFF2-40B4-BE49-F238E27FC236}">
                  <a16:creationId xmlns:a16="http://schemas.microsoft.com/office/drawing/2014/main" id="{8950965F-3CD1-02F4-F88E-9D6D94EC7682}"/>
                </a:ext>
              </a:extLst>
            </p:cNvPr>
            <p:cNvSpPr/>
            <p:nvPr/>
          </p:nvSpPr>
          <p:spPr>
            <a:xfrm>
              <a:off x="4018267" y="4002531"/>
              <a:ext cx="4155464" cy="46501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990" tIns="39845" rIns="56990" bIns="39845" numCol="1" spcCol="1270" anchor="ctr" anchorCtr="0">
              <a:noAutofit/>
            </a:bodyPr>
            <a:lstStyle/>
            <a:p>
              <a:pPr lvl="0" defTabSz="400050" rtl="0">
                <a:lnSpc>
                  <a:spcPct val="90000"/>
                </a:lnSpc>
                <a:spcBef>
                  <a:spcPct val="0"/>
                </a:spcBef>
                <a:spcAft>
                  <a:spcPct val="35000"/>
                </a:spcAft>
              </a:pPr>
              <a:r>
                <a:rPr lang="lv-LV" b="1" kern="1200" dirty="0">
                  <a:solidFill>
                    <a:schemeClr val="accent2">
                      <a:lumMod val="50000"/>
                    </a:schemeClr>
                  </a:solidFill>
                </a:rPr>
                <a:t>	</a:t>
              </a:r>
              <a:r>
                <a:rPr lang="en-GB" sz="1700" b="1" kern="1200" dirty="0">
                  <a:solidFill>
                    <a:schemeClr val="accent6">
                      <a:lumMod val="50000"/>
                    </a:schemeClr>
                  </a:solidFill>
                </a:rPr>
                <a:t>TRL 5</a:t>
              </a:r>
              <a:r>
                <a:rPr lang="en-GB" sz="1700" kern="1200" dirty="0">
                  <a:solidFill>
                    <a:schemeClr val="accent6">
                      <a:lumMod val="50000"/>
                    </a:schemeClr>
                  </a:solidFill>
                </a:rPr>
                <a:t> – </a:t>
              </a:r>
              <a:r>
                <a:rPr lang="lv-LV" sz="1600" b="0" i="0" dirty="0">
                  <a:solidFill>
                    <a:schemeClr val="accent6">
                      <a:lumMod val="50000"/>
                    </a:schemeClr>
                  </a:solidFill>
                  <a:effectLst/>
                  <a:latin typeface="MarkPro"/>
                </a:rPr>
                <a:t> Tehnoloģijas validācija mākslīgi radītā vidē: tehnoloģiskie komponenti ir integrēti ar samērā reāliem atbalsta elementiem</a:t>
              </a:r>
              <a:endParaRPr lang="lv-LV" sz="1700" kern="1200" dirty="0">
                <a:solidFill>
                  <a:schemeClr val="accent6">
                    <a:lumMod val="50000"/>
                  </a:schemeClr>
                </a:solidFill>
              </a:endParaRPr>
            </a:p>
          </p:txBody>
        </p:sp>
        <p:sp>
          <p:nvSpPr>
            <p:cNvPr id="14" name="Freeform 12">
              <a:extLst>
                <a:ext uri="{FF2B5EF4-FFF2-40B4-BE49-F238E27FC236}">
                  <a16:creationId xmlns:a16="http://schemas.microsoft.com/office/drawing/2014/main" id="{CDD6C14B-E4B1-0BAB-CB67-ED0F4BBFE83C}"/>
                </a:ext>
              </a:extLst>
            </p:cNvPr>
            <p:cNvSpPr/>
            <p:nvPr/>
          </p:nvSpPr>
          <p:spPr>
            <a:xfrm>
              <a:off x="4018267" y="4490793"/>
              <a:ext cx="4155464" cy="46501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990" tIns="39845" rIns="56990" bIns="39845" numCol="1" spcCol="1270" anchor="ctr" anchorCtr="0">
              <a:noAutofit/>
            </a:bodyPr>
            <a:lstStyle/>
            <a:p>
              <a:pPr lvl="0" defTabSz="400050" rtl="0">
                <a:lnSpc>
                  <a:spcPct val="90000"/>
                </a:lnSpc>
                <a:spcBef>
                  <a:spcPct val="0"/>
                </a:spcBef>
                <a:spcAft>
                  <a:spcPct val="35000"/>
                </a:spcAft>
              </a:pPr>
              <a:r>
                <a:rPr lang="lv-LV" sz="1800" b="1" kern="1200" dirty="0">
                  <a:solidFill>
                    <a:schemeClr val="accent2">
                      <a:lumMod val="50000"/>
                    </a:schemeClr>
                  </a:solidFill>
                </a:rPr>
                <a:t>	</a:t>
              </a:r>
              <a:r>
                <a:rPr lang="en-GB" sz="1700" b="1" kern="1200" dirty="0">
                  <a:solidFill>
                    <a:schemeClr val="accent6">
                      <a:lumMod val="50000"/>
                    </a:schemeClr>
                  </a:solidFill>
                </a:rPr>
                <a:t>TRL 6</a:t>
              </a:r>
              <a:r>
                <a:rPr lang="en-GB" sz="1700" kern="1200" dirty="0">
                  <a:solidFill>
                    <a:schemeClr val="accent6">
                      <a:lumMod val="50000"/>
                    </a:schemeClr>
                  </a:solidFill>
                </a:rPr>
                <a:t> – </a:t>
              </a:r>
              <a:r>
                <a:rPr lang="lv-LV" sz="1600" b="0" i="0" dirty="0">
                  <a:solidFill>
                    <a:schemeClr val="accent6">
                      <a:lumMod val="50000"/>
                    </a:schemeClr>
                  </a:solidFill>
                  <a:effectLst/>
                  <a:latin typeface="MarkPro"/>
                </a:rPr>
                <a:t>Tehnoloģijas demonstrācijā mākslīgi radītā vidē: sistēmas modelis vai prototips ir pārbaudīts mākslīgi radītā vidē</a:t>
              </a:r>
              <a:endParaRPr lang="lv-LV" sz="1700" kern="1200" dirty="0">
                <a:solidFill>
                  <a:schemeClr val="accent6">
                    <a:lumMod val="50000"/>
                  </a:schemeClr>
                </a:solidFill>
              </a:endParaRPr>
            </a:p>
          </p:txBody>
        </p:sp>
        <p:sp>
          <p:nvSpPr>
            <p:cNvPr id="15" name="Freeform 13">
              <a:extLst>
                <a:ext uri="{FF2B5EF4-FFF2-40B4-BE49-F238E27FC236}">
                  <a16:creationId xmlns:a16="http://schemas.microsoft.com/office/drawing/2014/main" id="{69DB27A1-DA89-ECE4-D592-9195336A6AC0}"/>
                </a:ext>
              </a:extLst>
            </p:cNvPr>
            <p:cNvSpPr/>
            <p:nvPr/>
          </p:nvSpPr>
          <p:spPr>
            <a:xfrm>
              <a:off x="4018267" y="4979055"/>
              <a:ext cx="4155464" cy="46501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990" tIns="39845" rIns="56990" bIns="39845" numCol="1" spcCol="1270" anchor="ctr" anchorCtr="0">
              <a:noAutofit/>
            </a:bodyPr>
            <a:lstStyle/>
            <a:p>
              <a:pPr lvl="0" defTabSz="400050" rtl="0">
                <a:lnSpc>
                  <a:spcPct val="90000"/>
                </a:lnSpc>
                <a:spcBef>
                  <a:spcPct val="0"/>
                </a:spcBef>
                <a:spcAft>
                  <a:spcPct val="35000"/>
                </a:spcAft>
              </a:pPr>
              <a:r>
                <a:rPr lang="lv-LV" sz="1800" b="1" kern="1200" dirty="0">
                  <a:solidFill>
                    <a:schemeClr val="accent2">
                      <a:lumMod val="50000"/>
                    </a:schemeClr>
                  </a:solidFill>
                </a:rPr>
                <a:t>	</a:t>
              </a:r>
              <a:r>
                <a:rPr lang="en-US" sz="1700" b="1" kern="1200" dirty="0">
                  <a:solidFill>
                    <a:schemeClr val="accent6">
                      <a:lumMod val="50000"/>
                    </a:schemeClr>
                  </a:solidFill>
                </a:rPr>
                <a:t>TRL 7</a:t>
              </a:r>
              <a:r>
                <a:rPr lang="en-US" sz="1700" b="1" kern="1200" dirty="0">
                  <a:solidFill>
                    <a:schemeClr val="accent2">
                      <a:lumMod val="50000"/>
                    </a:schemeClr>
                  </a:solidFill>
                </a:rPr>
                <a:t> </a:t>
              </a:r>
              <a:r>
                <a:rPr lang="en-US" sz="1700" kern="1200" dirty="0">
                  <a:solidFill>
                    <a:schemeClr val="accent2">
                      <a:lumMod val="50000"/>
                    </a:schemeClr>
                  </a:solidFill>
                </a:rPr>
                <a:t>– </a:t>
              </a:r>
              <a:r>
                <a:rPr lang="lv-LV" sz="1600" b="0" i="0" dirty="0">
                  <a:solidFill>
                    <a:schemeClr val="accent6">
                      <a:lumMod val="50000"/>
                    </a:schemeClr>
                  </a:solidFill>
                  <a:effectLst/>
                  <a:latin typeface="MarkPro"/>
                </a:rPr>
                <a:t>Sistēmas prototipa demonstrācija darbības vidē: sistēmas prototips, kas atbilst vai tikai minimāli atšķiras no plānotās sistēmas, ir pārbaudīts reālās darbības vidē</a:t>
              </a:r>
              <a:endParaRPr lang="lv-LV" sz="1700" kern="1200" dirty="0">
                <a:solidFill>
                  <a:schemeClr val="accent6">
                    <a:lumMod val="50000"/>
                  </a:schemeClr>
                </a:solidFill>
              </a:endParaRPr>
            </a:p>
          </p:txBody>
        </p:sp>
        <p:sp>
          <p:nvSpPr>
            <p:cNvPr id="16" name="Freeform 14">
              <a:extLst>
                <a:ext uri="{FF2B5EF4-FFF2-40B4-BE49-F238E27FC236}">
                  <a16:creationId xmlns:a16="http://schemas.microsoft.com/office/drawing/2014/main" id="{20FDFDBE-E23B-CC12-6702-5DEE45FA9131}"/>
                </a:ext>
              </a:extLst>
            </p:cNvPr>
            <p:cNvSpPr/>
            <p:nvPr/>
          </p:nvSpPr>
          <p:spPr>
            <a:xfrm>
              <a:off x="4018267" y="5467317"/>
              <a:ext cx="4155464" cy="46501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990" tIns="39845" rIns="56990" bIns="39845" numCol="1" spcCol="1270" anchor="ctr" anchorCtr="0">
              <a:noAutofit/>
            </a:bodyPr>
            <a:lstStyle/>
            <a:p>
              <a:pPr lvl="0" defTabSz="400050" rtl="0">
                <a:lnSpc>
                  <a:spcPct val="90000"/>
                </a:lnSpc>
                <a:spcBef>
                  <a:spcPct val="0"/>
                </a:spcBef>
                <a:spcAft>
                  <a:spcPct val="35000"/>
                </a:spcAft>
              </a:pPr>
              <a:r>
                <a:rPr lang="lv-LV" sz="1800" b="1" kern="1200" dirty="0">
                  <a:solidFill>
                    <a:schemeClr val="accent2">
                      <a:lumMod val="50000"/>
                    </a:schemeClr>
                  </a:solidFill>
                </a:rPr>
                <a:t>	</a:t>
              </a:r>
              <a:r>
                <a:rPr lang="en-GB" sz="1700" b="1" kern="1200" dirty="0">
                  <a:solidFill>
                    <a:schemeClr val="accent6">
                      <a:lumMod val="50000"/>
                    </a:schemeClr>
                  </a:solidFill>
                </a:rPr>
                <a:t>TRL 8</a:t>
              </a:r>
              <a:r>
                <a:rPr lang="en-GB" sz="1700" b="1" kern="1200" dirty="0">
                  <a:solidFill>
                    <a:schemeClr val="accent2">
                      <a:lumMod val="50000"/>
                    </a:schemeClr>
                  </a:solidFill>
                </a:rPr>
                <a:t> </a:t>
              </a:r>
              <a:r>
                <a:rPr lang="en-GB" sz="1700" kern="1200" dirty="0">
                  <a:solidFill>
                    <a:schemeClr val="accent2">
                      <a:lumMod val="50000"/>
                    </a:schemeClr>
                  </a:solidFill>
                </a:rPr>
                <a:t>– </a:t>
              </a:r>
              <a:r>
                <a:rPr lang="lv-LV" sz="1600" b="0" i="0" dirty="0">
                  <a:solidFill>
                    <a:schemeClr val="accent6">
                      <a:lumMod val="50000"/>
                    </a:schemeClr>
                  </a:solidFill>
                  <a:effectLst/>
                  <a:latin typeface="MarkPro"/>
                </a:rPr>
                <a:t>Sistēma ir pabeigta un pārbaudīta: ir pierādīts, ka tehnoloģija darbojas tās galīgajā formā un plānotajos apstākļos (pēdējais tehnoloģijas attīstības līmenis)</a:t>
              </a:r>
              <a:endParaRPr lang="lv-LV" sz="1700" kern="1200" dirty="0">
                <a:solidFill>
                  <a:schemeClr val="accent6">
                    <a:lumMod val="50000"/>
                  </a:schemeClr>
                </a:solidFill>
              </a:endParaRPr>
            </a:p>
          </p:txBody>
        </p:sp>
        <p:sp>
          <p:nvSpPr>
            <p:cNvPr id="17" name="Freeform 15">
              <a:extLst>
                <a:ext uri="{FF2B5EF4-FFF2-40B4-BE49-F238E27FC236}">
                  <a16:creationId xmlns:a16="http://schemas.microsoft.com/office/drawing/2014/main" id="{318F192F-1E5C-05F7-F042-6A10BAC45B44}"/>
                </a:ext>
              </a:extLst>
            </p:cNvPr>
            <p:cNvSpPr/>
            <p:nvPr/>
          </p:nvSpPr>
          <p:spPr>
            <a:xfrm>
              <a:off x="4018267" y="5955579"/>
              <a:ext cx="4155464" cy="46501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990" tIns="39845" rIns="56990" bIns="39845" numCol="1" spcCol="1270" anchor="ctr" anchorCtr="0">
              <a:noAutofit/>
            </a:bodyPr>
            <a:lstStyle/>
            <a:p>
              <a:pPr lvl="0" defTabSz="400050" rtl="0">
                <a:lnSpc>
                  <a:spcPct val="90000"/>
                </a:lnSpc>
                <a:spcBef>
                  <a:spcPct val="0"/>
                </a:spcBef>
                <a:spcAft>
                  <a:spcPct val="35000"/>
                </a:spcAft>
              </a:pPr>
              <a:r>
                <a:rPr lang="lv-LV" sz="1800" b="1" kern="1200" dirty="0">
                  <a:solidFill>
                    <a:schemeClr val="accent2">
                      <a:lumMod val="50000"/>
                    </a:schemeClr>
                  </a:solidFill>
                </a:rPr>
                <a:t>	</a:t>
              </a:r>
              <a:r>
                <a:rPr lang="en-GB" sz="1700" b="1" kern="1200" dirty="0">
                  <a:solidFill>
                    <a:schemeClr val="accent6">
                      <a:lumMod val="50000"/>
                    </a:schemeClr>
                  </a:solidFill>
                </a:rPr>
                <a:t>TRL 9 </a:t>
              </a:r>
              <a:r>
                <a:rPr lang="en-GB" sz="1700" kern="1200" dirty="0">
                  <a:solidFill>
                    <a:schemeClr val="accent6">
                      <a:lumMod val="50000"/>
                    </a:schemeClr>
                  </a:solidFill>
                </a:rPr>
                <a:t>– </a:t>
              </a:r>
              <a:r>
                <a:rPr lang="lv-LV" sz="1600" b="0" i="0" dirty="0">
                  <a:solidFill>
                    <a:schemeClr val="accent6">
                      <a:lumMod val="50000"/>
                    </a:schemeClr>
                  </a:solidFill>
                  <a:effectLst/>
                  <a:latin typeface="MarkPro"/>
                </a:rPr>
                <a:t>Sekmīga sistēmas ekspluatācija</a:t>
              </a:r>
              <a:endParaRPr lang="lv-LV" sz="1700" kern="1200" dirty="0">
                <a:solidFill>
                  <a:schemeClr val="accent6">
                    <a:lumMod val="50000"/>
                  </a:schemeClr>
                </a:solidFill>
              </a:endParaRPr>
            </a:p>
          </p:txBody>
        </p:sp>
      </p:grpSp>
      <p:pic>
        <p:nvPicPr>
          <p:cNvPr id="18" name="Attēls 17">
            <a:extLst>
              <a:ext uri="{FF2B5EF4-FFF2-40B4-BE49-F238E27FC236}">
                <a16:creationId xmlns:a16="http://schemas.microsoft.com/office/drawing/2014/main" id="{D738791A-497C-7F23-84FC-4D5498AAEB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2947" y="216663"/>
            <a:ext cx="1201705" cy="695507"/>
          </a:xfrm>
          <a:prstGeom prst="rect">
            <a:avLst/>
          </a:prstGeom>
        </p:spPr>
      </p:pic>
    </p:spTree>
    <p:extLst>
      <p:ext uri="{BB962C8B-B14F-4D97-AF65-F5344CB8AC3E}">
        <p14:creationId xmlns:p14="http://schemas.microsoft.com/office/powerpoint/2010/main" val="1419185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irsraksts 6">
            <a:extLst>
              <a:ext uri="{FF2B5EF4-FFF2-40B4-BE49-F238E27FC236}">
                <a16:creationId xmlns:a16="http://schemas.microsoft.com/office/drawing/2014/main" id="{F6FBA507-C5BB-4725-9F3D-4DBFCF1695CB}"/>
              </a:ext>
            </a:extLst>
          </p:cNvPr>
          <p:cNvSpPr>
            <a:spLocks noGrp="1"/>
          </p:cNvSpPr>
          <p:nvPr>
            <p:ph type="title"/>
          </p:nvPr>
        </p:nvSpPr>
        <p:spPr>
          <a:xfrm>
            <a:off x="981830" y="-492151"/>
            <a:ext cx="9236368" cy="1600200"/>
          </a:xfrm>
        </p:spPr>
        <p:txBody>
          <a:bodyPr/>
          <a:lstStyle/>
          <a:p>
            <a:r>
              <a:rPr lang="lv-LV" sz="4400" b="1" dirty="0">
                <a:latin typeface="+mn-lt"/>
              </a:rPr>
              <a:t>Ieteikumi</a:t>
            </a:r>
            <a:r>
              <a:rPr lang="lv-LV" dirty="0"/>
              <a:t> </a:t>
            </a:r>
            <a:r>
              <a:rPr lang="lv-LV" sz="4400" b="1" dirty="0">
                <a:latin typeface="+mn-lt"/>
              </a:rPr>
              <a:t>veiksmīgai dalībai </a:t>
            </a:r>
          </a:p>
        </p:txBody>
      </p:sp>
      <p:sp>
        <p:nvSpPr>
          <p:cNvPr id="9" name="Teksta vietturis 8">
            <a:extLst>
              <a:ext uri="{FF2B5EF4-FFF2-40B4-BE49-F238E27FC236}">
                <a16:creationId xmlns:a16="http://schemas.microsoft.com/office/drawing/2014/main" id="{21A18C2D-1E51-46DE-A5E3-23F5A05EE767}"/>
              </a:ext>
            </a:extLst>
          </p:cNvPr>
          <p:cNvSpPr>
            <a:spLocks noGrp="1"/>
          </p:cNvSpPr>
          <p:nvPr>
            <p:ph type="body" sz="half" idx="2"/>
          </p:nvPr>
        </p:nvSpPr>
        <p:spPr>
          <a:xfrm>
            <a:off x="981830" y="1298867"/>
            <a:ext cx="9980810" cy="5240045"/>
          </a:xfrm>
        </p:spPr>
        <p:txBody>
          <a:bodyPr/>
          <a:lstStyle/>
          <a:p>
            <a:pPr marL="285750" indent="-285750">
              <a:buClr>
                <a:schemeClr val="accent6">
                  <a:lumMod val="75000"/>
                </a:schemeClr>
              </a:buClr>
              <a:buFont typeface="Wingdings" panose="05000000000000000000" pitchFamily="2" charset="2"/>
              <a:buChar char="q"/>
            </a:pPr>
            <a:r>
              <a:rPr lang="lv-LV" dirty="0"/>
              <a:t>Pirms rakstīt pieteikumi rūpīgi iepazīties ar 5. </a:t>
            </a:r>
            <a:r>
              <a:rPr lang="lv-LV" dirty="0" err="1"/>
              <a:t>klāstera</a:t>
            </a:r>
            <a:r>
              <a:rPr lang="lv-LV" dirty="0"/>
              <a:t> </a:t>
            </a:r>
            <a:r>
              <a:rPr lang="lv-LV" b="1" dirty="0">
                <a:hlinkClick r:id="rId3"/>
              </a:rPr>
              <a:t>darba programmu</a:t>
            </a:r>
            <a:r>
              <a:rPr lang="lv-LV" dirty="0"/>
              <a:t>, lai izprastu interesējošā konkursa mērķus un vadlīnijas.</a:t>
            </a:r>
          </a:p>
          <a:p>
            <a:pPr marL="285750" indent="-285750">
              <a:buClr>
                <a:schemeClr val="accent6">
                  <a:lumMod val="75000"/>
                </a:schemeClr>
              </a:buClr>
              <a:buFont typeface="Wingdings" panose="05000000000000000000" pitchFamily="2" charset="2"/>
              <a:buChar char="q"/>
            </a:pPr>
            <a:r>
              <a:rPr lang="lv-LV" dirty="0"/>
              <a:t>Rūpīgi izskatīt konkursa </a:t>
            </a:r>
            <a:r>
              <a:rPr lang="lv-LV" b="1" dirty="0">
                <a:hlinkClick r:id="rId4"/>
              </a:rPr>
              <a:t>vērtēšanas kritērijus</a:t>
            </a:r>
            <a:r>
              <a:rPr lang="lv-LV" b="1" dirty="0"/>
              <a:t> </a:t>
            </a:r>
            <a:r>
              <a:rPr lang="lv-LV" dirty="0"/>
              <a:t>un iepazīties ar </a:t>
            </a:r>
            <a:r>
              <a:rPr lang="lv-LV" b="1" dirty="0">
                <a:hlinkClick r:id="rId4"/>
              </a:rPr>
              <a:t>terminiem</a:t>
            </a:r>
            <a:r>
              <a:rPr lang="lv-LV" dirty="0"/>
              <a:t> </a:t>
            </a:r>
          </a:p>
          <a:p>
            <a:pPr marL="285750" indent="-285750">
              <a:buClr>
                <a:schemeClr val="accent6">
                  <a:lumMod val="75000"/>
                </a:schemeClr>
              </a:buClr>
              <a:buFont typeface="Wingdings" panose="05000000000000000000" pitchFamily="2" charset="2"/>
              <a:buChar char="q"/>
            </a:pPr>
            <a:r>
              <a:rPr lang="lv-LV" dirty="0"/>
              <a:t>Iepazīties ar Eiropas Savienības </a:t>
            </a:r>
            <a:r>
              <a:rPr lang="lv-LV" b="1" dirty="0">
                <a:hlinkClick r:id="rId5"/>
              </a:rPr>
              <a:t>politiskajiem mērķiem un prioritātēm</a:t>
            </a:r>
            <a:endParaRPr lang="lv-LV" b="1" dirty="0"/>
          </a:p>
          <a:p>
            <a:pPr marL="285750" indent="-285750">
              <a:buClr>
                <a:schemeClr val="accent6">
                  <a:lumMod val="75000"/>
                </a:schemeClr>
              </a:buClr>
              <a:buFont typeface="Wingdings" panose="05000000000000000000" pitchFamily="2" charset="2"/>
              <a:buChar char="q"/>
            </a:pPr>
            <a:r>
              <a:rPr lang="lv-LV" dirty="0"/>
              <a:t>Izveidojiet spēcīgu un daudznozaru konsorciju. Konsorcija sastāvā ir jābūt partneriem no dažādām valstīm, kas apvieno zināšanas pētniecībā, jāsniedz inovatīvas idejas globālo problēmu risināšanai</a:t>
            </a:r>
          </a:p>
          <a:p>
            <a:pPr marL="285750" indent="-285750">
              <a:buClr>
                <a:schemeClr val="accent6">
                  <a:lumMod val="75000"/>
                </a:schemeClr>
              </a:buClr>
              <a:buFont typeface="Wingdings" panose="05000000000000000000" pitchFamily="2" charset="2"/>
              <a:buChar char="q"/>
            </a:pPr>
            <a:r>
              <a:rPr lang="lv-LV" dirty="0"/>
              <a:t>Izmantojiet partneru </a:t>
            </a:r>
            <a:r>
              <a:rPr lang="lv-LV" b="1" dirty="0">
                <a:hlinkClick r:id="rId6"/>
              </a:rPr>
              <a:t>meklēšanas rīkus</a:t>
            </a:r>
            <a:r>
              <a:rPr lang="lv-LV" dirty="0"/>
              <a:t>, lai atrastu īstos projekta partnerus</a:t>
            </a:r>
          </a:p>
          <a:p>
            <a:pPr marL="285750" indent="-285750">
              <a:buClr>
                <a:schemeClr val="accent6">
                  <a:lumMod val="75000"/>
                </a:schemeClr>
              </a:buClr>
              <a:buFont typeface="Wingdings" panose="05000000000000000000" pitchFamily="2" charset="2"/>
              <a:buChar char="q"/>
            </a:pPr>
            <a:r>
              <a:rPr lang="lv-LV" dirty="0"/>
              <a:t>Izmantojiet </a:t>
            </a:r>
            <a:r>
              <a:rPr lang="lv-LV" b="1" dirty="0">
                <a:hlinkClick r:id="rId7"/>
              </a:rPr>
              <a:t>CORDIS</a:t>
            </a:r>
            <a:r>
              <a:rPr lang="lv-LV" dirty="0"/>
              <a:t> mājas lapu, lai gūtu ieskatu par ES finansētiem projektiem un partnerībām.</a:t>
            </a:r>
          </a:p>
          <a:p>
            <a:pPr marL="285750" indent="-285750">
              <a:buClr>
                <a:schemeClr val="accent6">
                  <a:lumMod val="75000"/>
                </a:schemeClr>
              </a:buClr>
              <a:buFont typeface="Wingdings" panose="05000000000000000000" pitchFamily="2" charset="2"/>
              <a:buChar char="q"/>
            </a:pPr>
            <a:r>
              <a:rPr lang="lv-LV" dirty="0"/>
              <a:t>Strukturējiet savu pieteikumu, ieskicējiet metodoloģiju, kas palīdzēs Jums pierādīt savas idejas atbilstību konkursa mērķim. </a:t>
            </a:r>
          </a:p>
          <a:p>
            <a:pPr marL="285750" indent="-285750">
              <a:buClr>
                <a:schemeClr val="accent6">
                  <a:lumMod val="75000"/>
                </a:schemeClr>
              </a:buClr>
              <a:buFont typeface="Wingdings" panose="05000000000000000000" pitchFamily="2" charset="2"/>
              <a:buChar char="q"/>
            </a:pPr>
            <a:r>
              <a:rPr lang="lv-LV" dirty="0"/>
              <a:t>Budžetam ir jāsakrīt ar slodzi visās darba paketēs, lai projekts būtu izpildāms laika un finanšu resursu ziņā</a:t>
            </a:r>
          </a:p>
          <a:p>
            <a:pPr marL="285750" indent="-285750">
              <a:buClr>
                <a:schemeClr val="accent6">
                  <a:lumMod val="75000"/>
                </a:schemeClr>
              </a:buClr>
              <a:buFont typeface="Wingdings" panose="05000000000000000000" pitchFamily="2" charset="2"/>
              <a:buChar char="q"/>
            </a:pPr>
            <a:r>
              <a:rPr lang="lv-LV" dirty="0"/>
              <a:t>Izveidojiet laika grafiku visam pieteikuma rakstīšanas procesam</a:t>
            </a:r>
          </a:p>
          <a:p>
            <a:pPr marL="285750" indent="-285750">
              <a:buClr>
                <a:schemeClr val="accent6">
                  <a:lumMod val="75000"/>
                </a:schemeClr>
              </a:buClr>
              <a:buFont typeface="Wingdings" panose="05000000000000000000" pitchFamily="2" charset="2"/>
              <a:buChar char="q"/>
            </a:pPr>
            <a:r>
              <a:rPr lang="lv-LV" dirty="0"/>
              <a:t>Izmantojiet EK izveidoto </a:t>
            </a:r>
            <a:r>
              <a:rPr lang="lv-LV" b="1" dirty="0">
                <a:hlinkClick r:id="rId8"/>
              </a:rPr>
              <a:t>pamācību</a:t>
            </a:r>
            <a:r>
              <a:rPr lang="lv-LV" dirty="0"/>
              <a:t> un piedāvātās projektu aizpildīšanas </a:t>
            </a:r>
            <a:r>
              <a:rPr lang="lv-LV" b="1" dirty="0">
                <a:hlinkClick r:id="rId9"/>
              </a:rPr>
              <a:t>formas</a:t>
            </a:r>
            <a:endParaRPr lang="lv-LV" b="1" dirty="0"/>
          </a:p>
          <a:p>
            <a:pPr marL="285750" indent="-285750">
              <a:buClr>
                <a:schemeClr val="accent6">
                  <a:lumMod val="75000"/>
                </a:schemeClr>
              </a:buClr>
              <a:buFont typeface="Wingdings" panose="05000000000000000000" pitchFamily="2" charset="2"/>
              <a:buChar char="q"/>
            </a:pPr>
            <a:r>
              <a:rPr lang="lv-LV" dirty="0"/>
              <a:t>Skaidri parādiet, ko jūsu projekts vēlas risināt, kāpēc tas būtu jārisina tagad, kā arī parādiet ilgtermiņa ietekmi ( uz vidi, sabiedrību, rūpniecību, tehnoloģijām un tirgu)</a:t>
            </a:r>
          </a:p>
          <a:p>
            <a:pPr marL="285750" indent="-285750">
              <a:buFont typeface="Arial" panose="020B0604020202020204" pitchFamily="34" charset="0"/>
              <a:buChar char="•"/>
            </a:pPr>
            <a:endParaRPr lang="lv-LV" dirty="0"/>
          </a:p>
        </p:txBody>
      </p:sp>
      <p:sp>
        <p:nvSpPr>
          <p:cNvPr id="6" name="Slaida numura vietturis 5">
            <a:extLst>
              <a:ext uri="{FF2B5EF4-FFF2-40B4-BE49-F238E27FC236}">
                <a16:creationId xmlns:a16="http://schemas.microsoft.com/office/drawing/2014/main" id="{AC0017EF-FEDD-47A5-8AAB-D7F793C2619E}"/>
              </a:ext>
            </a:extLst>
          </p:cNvPr>
          <p:cNvSpPr>
            <a:spLocks noGrp="1"/>
          </p:cNvSpPr>
          <p:nvPr>
            <p:ph type="sldNum" sz="quarter" idx="12"/>
          </p:nvPr>
        </p:nvSpPr>
        <p:spPr/>
        <p:txBody>
          <a:bodyPr/>
          <a:lstStyle/>
          <a:p>
            <a:pPr>
              <a:defRPr/>
            </a:pPr>
            <a:fld id="{559B3BF5-5EA0-4E17-AB4B-664290D5DB15}" type="slidenum">
              <a:rPr lang="en-US" altLang="lv-LV" smtClean="0"/>
              <a:pPr>
                <a:defRPr/>
              </a:pPr>
              <a:t>8</a:t>
            </a:fld>
            <a:endParaRPr lang="en-US" altLang="lv-LV"/>
          </a:p>
        </p:txBody>
      </p:sp>
      <p:pic>
        <p:nvPicPr>
          <p:cNvPr id="2" name="Attēls 1">
            <a:extLst>
              <a:ext uri="{FF2B5EF4-FFF2-40B4-BE49-F238E27FC236}">
                <a16:creationId xmlns:a16="http://schemas.microsoft.com/office/drawing/2014/main" id="{3253D75C-80E1-E96E-3817-D61276280F4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34575" y="241118"/>
            <a:ext cx="1201705" cy="695507"/>
          </a:xfrm>
          <a:prstGeom prst="rect">
            <a:avLst/>
          </a:prstGeom>
        </p:spPr>
      </p:pic>
      <p:grpSp>
        <p:nvGrpSpPr>
          <p:cNvPr id="3" name="Google Shape;505;p60">
            <a:extLst>
              <a:ext uri="{FF2B5EF4-FFF2-40B4-BE49-F238E27FC236}">
                <a16:creationId xmlns:a16="http://schemas.microsoft.com/office/drawing/2014/main" id="{A3E29259-C7DB-4023-A8F5-F7AB58E2CFCF}"/>
              </a:ext>
            </a:extLst>
          </p:cNvPr>
          <p:cNvGrpSpPr/>
          <p:nvPr/>
        </p:nvGrpSpPr>
        <p:grpSpPr>
          <a:xfrm>
            <a:off x="10962640" y="1298867"/>
            <a:ext cx="787037" cy="733039"/>
            <a:chOff x="5181612" y="2524901"/>
            <a:chExt cx="1731015" cy="1675636"/>
          </a:xfrm>
        </p:grpSpPr>
        <p:sp>
          <p:nvSpPr>
            <p:cNvPr id="4" name="Google Shape;506;p60">
              <a:extLst>
                <a:ext uri="{FF2B5EF4-FFF2-40B4-BE49-F238E27FC236}">
                  <a16:creationId xmlns:a16="http://schemas.microsoft.com/office/drawing/2014/main" id="{E4F21251-9924-3411-945E-0D07C3B4FCCF}"/>
                </a:ext>
              </a:extLst>
            </p:cNvPr>
            <p:cNvSpPr/>
            <p:nvPr/>
          </p:nvSpPr>
          <p:spPr>
            <a:xfrm>
              <a:off x="5181612" y="2527164"/>
              <a:ext cx="1364979" cy="1673373"/>
            </a:xfrm>
            <a:custGeom>
              <a:avLst/>
              <a:gdLst/>
              <a:ahLst/>
              <a:cxnLst/>
              <a:rect l="l" t="t" r="r" b="b"/>
              <a:pathLst>
                <a:path w="29553" h="36230" extrusionOk="0">
                  <a:moveTo>
                    <a:pt x="5117" y="1"/>
                  </a:moveTo>
                  <a:lnTo>
                    <a:pt x="4731" y="425"/>
                  </a:lnTo>
                  <a:lnTo>
                    <a:pt x="4369" y="875"/>
                  </a:lnTo>
                  <a:lnTo>
                    <a:pt x="4019" y="1324"/>
                  </a:lnTo>
                  <a:lnTo>
                    <a:pt x="3682" y="1786"/>
                  </a:lnTo>
                  <a:lnTo>
                    <a:pt x="3370" y="2260"/>
                  </a:lnTo>
                  <a:lnTo>
                    <a:pt x="3071" y="2747"/>
                  </a:lnTo>
                  <a:lnTo>
                    <a:pt x="2784" y="3246"/>
                  </a:lnTo>
                  <a:lnTo>
                    <a:pt x="2522" y="3745"/>
                  </a:lnTo>
                  <a:lnTo>
                    <a:pt x="2260" y="4257"/>
                  </a:lnTo>
                  <a:lnTo>
                    <a:pt x="2022" y="4781"/>
                  </a:lnTo>
                  <a:lnTo>
                    <a:pt x="1798" y="5305"/>
                  </a:lnTo>
                  <a:lnTo>
                    <a:pt x="1598" y="5841"/>
                  </a:lnTo>
                  <a:lnTo>
                    <a:pt x="1398" y="6378"/>
                  </a:lnTo>
                  <a:lnTo>
                    <a:pt x="1224" y="6927"/>
                  </a:lnTo>
                  <a:lnTo>
                    <a:pt x="1049" y="7476"/>
                  </a:lnTo>
                  <a:lnTo>
                    <a:pt x="899" y="8025"/>
                  </a:lnTo>
                  <a:lnTo>
                    <a:pt x="762" y="8587"/>
                  </a:lnTo>
                  <a:lnTo>
                    <a:pt x="625" y="9161"/>
                  </a:lnTo>
                  <a:lnTo>
                    <a:pt x="512" y="9735"/>
                  </a:lnTo>
                  <a:lnTo>
                    <a:pt x="413" y="10297"/>
                  </a:lnTo>
                  <a:lnTo>
                    <a:pt x="325" y="10883"/>
                  </a:lnTo>
                  <a:lnTo>
                    <a:pt x="238" y="11457"/>
                  </a:lnTo>
                  <a:lnTo>
                    <a:pt x="175" y="12044"/>
                  </a:lnTo>
                  <a:lnTo>
                    <a:pt x="125" y="12618"/>
                  </a:lnTo>
                  <a:lnTo>
                    <a:pt x="76" y="13205"/>
                  </a:lnTo>
                  <a:lnTo>
                    <a:pt x="38" y="13791"/>
                  </a:lnTo>
                  <a:lnTo>
                    <a:pt x="13" y="14378"/>
                  </a:lnTo>
                  <a:lnTo>
                    <a:pt x="1" y="14952"/>
                  </a:lnTo>
                  <a:lnTo>
                    <a:pt x="1" y="15538"/>
                  </a:lnTo>
                  <a:lnTo>
                    <a:pt x="1" y="16125"/>
                  </a:lnTo>
                  <a:lnTo>
                    <a:pt x="26" y="16699"/>
                  </a:lnTo>
                  <a:lnTo>
                    <a:pt x="51" y="17285"/>
                  </a:lnTo>
                  <a:lnTo>
                    <a:pt x="88" y="18034"/>
                  </a:lnTo>
                  <a:lnTo>
                    <a:pt x="150" y="18795"/>
                  </a:lnTo>
                  <a:lnTo>
                    <a:pt x="238" y="19544"/>
                  </a:lnTo>
                  <a:lnTo>
                    <a:pt x="338" y="20293"/>
                  </a:lnTo>
                  <a:lnTo>
                    <a:pt x="462" y="21042"/>
                  </a:lnTo>
                  <a:lnTo>
                    <a:pt x="537" y="21404"/>
                  </a:lnTo>
                  <a:lnTo>
                    <a:pt x="612" y="21778"/>
                  </a:lnTo>
                  <a:lnTo>
                    <a:pt x="700" y="22140"/>
                  </a:lnTo>
                  <a:lnTo>
                    <a:pt x="799" y="22502"/>
                  </a:lnTo>
                  <a:lnTo>
                    <a:pt x="912" y="22876"/>
                  </a:lnTo>
                  <a:lnTo>
                    <a:pt x="1024" y="23226"/>
                  </a:lnTo>
                  <a:lnTo>
                    <a:pt x="1149" y="23600"/>
                  </a:lnTo>
                  <a:lnTo>
                    <a:pt x="1286" y="23962"/>
                  </a:lnTo>
                  <a:lnTo>
                    <a:pt x="1423" y="24311"/>
                  </a:lnTo>
                  <a:lnTo>
                    <a:pt x="1573" y="24673"/>
                  </a:lnTo>
                  <a:lnTo>
                    <a:pt x="1735" y="25023"/>
                  </a:lnTo>
                  <a:lnTo>
                    <a:pt x="1910" y="25360"/>
                  </a:lnTo>
                  <a:lnTo>
                    <a:pt x="2085" y="25709"/>
                  </a:lnTo>
                  <a:lnTo>
                    <a:pt x="2272" y="26046"/>
                  </a:lnTo>
                  <a:lnTo>
                    <a:pt x="2472" y="26371"/>
                  </a:lnTo>
                  <a:lnTo>
                    <a:pt x="2671" y="26708"/>
                  </a:lnTo>
                  <a:lnTo>
                    <a:pt x="2884" y="27020"/>
                  </a:lnTo>
                  <a:lnTo>
                    <a:pt x="3096" y="27344"/>
                  </a:lnTo>
                  <a:lnTo>
                    <a:pt x="3320" y="27656"/>
                  </a:lnTo>
                  <a:lnTo>
                    <a:pt x="3557" y="27968"/>
                  </a:lnTo>
                  <a:lnTo>
                    <a:pt x="3795" y="28268"/>
                  </a:lnTo>
                  <a:lnTo>
                    <a:pt x="4044" y="28567"/>
                  </a:lnTo>
                  <a:lnTo>
                    <a:pt x="4294" y="28854"/>
                  </a:lnTo>
                  <a:lnTo>
                    <a:pt x="4556" y="29141"/>
                  </a:lnTo>
                  <a:lnTo>
                    <a:pt x="4818" y="29428"/>
                  </a:lnTo>
                  <a:lnTo>
                    <a:pt x="5092" y="29703"/>
                  </a:lnTo>
                  <a:lnTo>
                    <a:pt x="5367" y="29977"/>
                  </a:lnTo>
                  <a:lnTo>
                    <a:pt x="5642" y="30239"/>
                  </a:lnTo>
                  <a:lnTo>
                    <a:pt x="5941" y="30501"/>
                  </a:lnTo>
                  <a:lnTo>
                    <a:pt x="6228" y="30751"/>
                  </a:lnTo>
                  <a:lnTo>
                    <a:pt x="6528" y="31001"/>
                  </a:lnTo>
                  <a:lnTo>
                    <a:pt x="6827" y="31238"/>
                  </a:lnTo>
                  <a:lnTo>
                    <a:pt x="7139" y="31475"/>
                  </a:lnTo>
                  <a:lnTo>
                    <a:pt x="7451" y="31699"/>
                  </a:lnTo>
                  <a:lnTo>
                    <a:pt x="7776" y="31924"/>
                  </a:lnTo>
                  <a:lnTo>
                    <a:pt x="8088" y="32136"/>
                  </a:lnTo>
                  <a:lnTo>
                    <a:pt x="8425" y="32348"/>
                  </a:lnTo>
                  <a:lnTo>
                    <a:pt x="8749" y="32548"/>
                  </a:lnTo>
                  <a:lnTo>
                    <a:pt x="9236" y="32835"/>
                  </a:lnTo>
                  <a:lnTo>
                    <a:pt x="9785" y="33135"/>
                  </a:lnTo>
                  <a:lnTo>
                    <a:pt x="10396" y="33459"/>
                  </a:lnTo>
                  <a:lnTo>
                    <a:pt x="11045" y="33784"/>
                  </a:lnTo>
                  <a:lnTo>
                    <a:pt x="11757" y="34121"/>
                  </a:lnTo>
                  <a:lnTo>
                    <a:pt x="12493" y="34445"/>
                  </a:lnTo>
                  <a:lnTo>
                    <a:pt x="13279" y="34757"/>
                  </a:lnTo>
                  <a:lnTo>
                    <a:pt x="14103" y="35057"/>
                  </a:lnTo>
                  <a:lnTo>
                    <a:pt x="14527" y="35206"/>
                  </a:lnTo>
                  <a:lnTo>
                    <a:pt x="14951" y="35344"/>
                  </a:lnTo>
                  <a:lnTo>
                    <a:pt x="15388" y="35468"/>
                  </a:lnTo>
                  <a:lnTo>
                    <a:pt x="15825" y="35593"/>
                  </a:lnTo>
                  <a:lnTo>
                    <a:pt x="16274" y="35705"/>
                  </a:lnTo>
                  <a:lnTo>
                    <a:pt x="16724" y="35805"/>
                  </a:lnTo>
                  <a:lnTo>
                    <a:pt x="17185" y="35905"/>
                  </a:lnTo>
                  <a:lnTo>
                    <a:pt x="17647" y="35992"/>
                  </a:lnTo>
                  <a:lnTo>
                    <a:pt x="18109" y="36055"/>
                  </a:lnTo>
                  <a:lnTo>
                    <a:pt x="18571" y="36117"/>
                  </a:lnTo>
                  <a:lnTo>
                    <a:pt x="19045" y="36167"/>
                  </a:lnTo>
                  <a:lnTo>
                    <a:pt x="19519" y="36205"/>
                  </a:lnTo>
                  <a:lnTo>
                    <a:pt x="19993" y="36230"/>
                  </a:lnTo>
                  <a:lnTo>
                    <a:pt x="20468" y="36230"/>
                  </a:lnTo>
                  <a:lnTo>
                    <a:pt x="20942" y="36217"/>
                  </a:lnTo>
                  <a:lnTo>
                    <a:pt x="21416" y="36192"/>
                  </a:lnTo>
                  <a:lnTo>
                    <a:pt x="21828" y="36155"/>
                  </a:lnTo>
                  <a:lnTo>
                    <a:pt x="22240" y="36092"/>
                  </a:lnTo>
                  <a:lnTo>
                    <a:pt x="22639" y="36017"/>
                  </a:lnTo>
                  <a:lnTo>
                    <a:pt x="23038" y="35918"/>
                  </a:lnTo>
                  <a:lnTo>
                    <a:pt x="23425" y="35793"/>
                  </a:lnTo>
                  <a:lnTo>
                    <a:pt x="23800" y="35668"/>
                  </a:lnTo>
                  <a:lnTo>
                    <a:pt x="24174" y="35518"/>
                  </a:lnTo>
                  <a:lnTo>
                    <a:pt x="24536" y="35344"/>
                  </a:lnTo>
                  <a:lnTo>
                    <a:pt x="24885" y="35169"/>
                  </a:lnTo>
                  <a:lnTo>
                    <a:pt x="25222" y="34969"/>
                  </a:lnTo>
                  <a:lnTo>
                    <a:pt x="25559" y="34757"/>
                  </a:lnTo>
                  <a:lnTo>
                    <a:pt x="25884" y="34532"/>
                  </a:lnTo>
                  <a:lnTo>
                    <a:pt x="26183" y="34283"/>
                  </a:lnTo>
                  <a:lnTo>
                    <a:pt x="26483" y="34033"/>
                  </a:lnTo>
                  <a:lnTo>
                    <a:pt x="26770" y="33759"/>
                  </a:lnTo>
                  <a:lnTo>
                    <a:pt x="27044" y="33484"/>
                  </a:lnTo>
                  <a:lnTo>
                    <a:pt x="27319" y="33185"/>
                  </a:lnTo>
                  <a:lnTo>
                    <a:pt x="27569" y="32885"/>
                  </a:lnTo>
                  <a:lnTo>
                    <a:pt x="27806" y="32573"/>
                  </a:lnTo>
                  <a:lnTo>
                    <a:pt x="28018" y="32249"/>
                  </a:lnTo>
                  <a:lnTo>
                    <a:pt x="28230" y="31912"/>
                  </a:lnTo>
                  <a:lnTo>
                    <a:pt x="28430" y="31562"/>
                  </a:lnTo>
                  <a:lnTo>
                    <a:pt x="28604" y="31213"/>
                  </a:lnTo>
                  <a:lnTo>
                    <a:pt x="28767" y="30838"/>
                  </a:lnTo>
                  <a:lnTo>
                    <a:pt x="28916" y="30476"/>
                  </a:lnTo>
                  <a:lnTo>
                    <a:pt x="29054" y="30090"/>
                  </a:lnTo>
                  <a:lnTo>
                    <a:pt x="29166" y="29703"/>
                  </a:lnTo>
                  <a:lnTo>
                    <a:pt x="29266" y="29316"/>
                  </a:lnTo>
                  <a:lnTo>
                    <a:pt x="29353" y="28916"/>
                  </a:lnTo>
                  <a:lnTo>
                    <a:pt x="29416" y="28505"/>
                  </a:lnTo>
                  <a:lnTo>
                    <a:pt x="29465" y="28093"/>
                  </a:lnTo>
                  <a:lnTo>
                    <a:pt x="29490" y="27681"/>
                  </a:lnTo>
                  <a:lnTo>
                    <a:pt x="29515" y="27219"/>
                  </a:lnTo>
                  <a:lnTo>
                    <a:pt x="29540" y="26720"/>
                  </a:lnTo>
                  <a:lnTo>
                    <a:pt x="29553" y="26208"/>
                  </a:lnTo>
                  <a:lnTo>
                    <a:pt x="29553" y="25709"/>
                  </a:lnTo>
                  <a:lnTo>
                    <a:pt x="29528" y="25210"/>
                  </a:lnTo>
                  <a:lnTo>
                    <a:pt x="29490" y="24698"/>
                  </a:lnTo>
                  <a:lnTo>
                    <a:pt x="29441" y="24199"/>
                  </a:lnTo>
                  <a:lnTo>
                    <a:pt x="29366" y="23700"/>
                  </a:lnTo>
                  <a:lnTo>
                    <a:pt x="29278" y="23201"/>
                  </a:lnTo>
                  <a:lnTo>
                    <a:pt x="29166" y="22714"/>
                  </a:lnTo>
                  <a:lnTo>
                    <a:pt x="29041" y="22227"/>
                  </a:lnTo>
                  <a:lnTo>
                    <a:pt x="28904" y="21753"/>
                  </a:lnTo>
                  <a:lnTo>
                    <a:pt x="28729" y="21279"/>
                  </a:lnTo>
                  <a:lnTo>
                    <a:pt x="28554" y="20817"/>
                  </a:lnTo>
                  <a:lnTo>
                    <a:pt x="28342" y="20355"/>
                  </a:lnTo>
                  <a:lnTo>
                    <a:pt x="28118" y="19906"/>
                  </a:lnTo>
                  <a:lnTo>
                    <a:pt x="27868" y="19469"/>
                  </a:lnTo>
                  <a:lnTo>
                    <a:pt x="27693" y="19195"/>
                  </a:lnTo>
                  <a:lnTo>
                    <a:pt x="27506" y="18908"/>
                  </a:lnTo>
                  <a:lnTo>
                    <a:pt x="27319" y="18646"/>
                  </a:lnTo>
                  <a:lnTo>
                    <a:pt x="27107" y="18371"/>
                  </a:lnTo>
                  <a:lnTo>
                    <a:pt x="26907" y="18122"/>
                  </a:lnTo>
                  <a:lnTo>
                    <a:pt x="26695" y="17859"/>
                  </a:lnTo>
                  <a:lnTo>
                    <a:pt x="26470" y="17622"/>
                  </a:lnTo>
                  <a:lnTo>
                    <a:pt x="26233" y="17373"/>
                  </a:lnTo>
                  <a:lnTo>
                    <a:pt x="26009" y="17148"/>
                  </a:lnTo>
                  <a:lnTo>
                    <a:pt x="25759" y="16911"/>
                  </a:lnTo>
                  <a:lnTo>
                    <a:pt x="25522" y="16686"/>
                  </a:lnTo>
                  <a:lnTo>
                    <a:pt x="25260" y="16474"/>
                  </a:lnTo>
                  <a:lnTo>
                    <a:pt x="24748" y="16050"/>
                  </a:lnTo>
                  <a:lnTo>
                    <a:pt x="24211" y="15651"/>
                  </a:lnTo>
                  <a:lnTo>
                    <a:pt x="23650" y="15264"/>
                  </a:lnTo>
                  <a:lnTo>
                    <a:pt x="23088" y="14902"/>
                  </a:lnTo>
                  <a:lnTo>
                    <a:pt x="22502" y="14552"/>
                  </a:lnTo>
                  <a:lnTo>
                    <a:pt x="21915" y="14215"/>
                  </a:lnTo>
                  <a:lnTo>
                    <a:pt x="21316" y="13891"/>
                  </a:lnTo>
                  <a:lnTo>
                    <a:pt x="20717" y="13579"/>
                  </a:lnTo>
                  <a:lnTo>
                    <a:pt x="20106" y="13292"/>
                  </a:lnTo>
                  <a:lnTo>
                    <a:pt x="19494" y="13005"/>
                  </a:lnTo>
                  <a:lnTo>
                    <a:pt x="18271" y="12443"/>
                  </a:lnTo>
                  <a:lnTo>
                    <a:pt x="17036" y="11894"/>
                  </a:lnTo>
                  <a:lnTo>
                    <a:pt x="15800" y="11345"/>
                  </a:lnTo>
                  <a:lnTo>
                    <a:pt x="15189" y="11058"/>
                  </a:lnTo>
                  <a:lnTo>
                    <a:pt x="14590" y="10758"/>
                  </a:lnTo>
                  <a:lnTo>
                    <a:pt x="13978" y="10459"/>
                  </a:lnTo>
                  <a:lnTo>
                    <a:pt x="13391" y="10147"/>
                  </a:lnTo>
                  <a:lnTo>
                    <a:pt x="12805" y="9823"/>
                  </a:lnTo>
                  <a:lnTo>
                    <a:pt x="12231" y="9473"/>
                  </a:lnTo>
                  <a:lnTo>
                    <a:pt x="11669" y="9124"/>
                  </a:lnTo>
                  <a:lnTo>
                    <a:pt x="11120" y="8737"/>
                  </a:lnTo>
                  <a:lnTo>
                    <a:pt x="10584" y="8337"/>
                  </a:lnTo>
                  <a:lnTo>
                    <a:pt x="10059" y="7913"/>
                  </a:lnTo>
                  <a:lnTo>
                    <a:pt x="9623" y="7526"/>
                  </a:lnTo>
                  <a:lnTo>
                    <a:pt x="9186" y="7114"/>
                  </a:lnTo>
                  <a:lnTo>
                    <a:pt x="8774" y="6690"/>
                  </a:lnTo>
                  <a:lnTo>
                    <a:pt x="8375" y="6253"/>
                  </a:lnTo>
                  <a:lnTo>
                    <a:pt x="8000" y="5792"/>
                  </a:lnTo>
                  <a:lnTo>
                    <a:pt x="7638" y="5317"/>
                  </a:lnTo>
                  <a:lnTo>
                    <a:pt x="7301" y="4843"/>
                  </a:lnTo>
                  <a:lnTo>
                    <a:pt x="6977" y="4344"/>
                  </a:lnTo>
                  <a:lnTo>
                    <a:pt x="6665" y="3832"/>
                  </a:lnTo>
                  <a:lnTo>
                    <a:pt x="6390" y="3308"/>
                  </a:lnTo>
                  <a:lnTo>
                    <a:pt x="6116" y="2784"/>
                  </a:lnTo>
                  <a:lnTo>
                    <a:pt x="5879" y="2247"/>
                  </a:lnTo>
                  <a:lnTo>
                    <a:pt x="5654" y="1698"/>
                  </a:lnTo>
                  <a:lnTo>
                    <a:pt x="5454" y="1137"/>
                  </a:lnTo>
                  <a:lnTo>
                    <a:pt x="5267" y="575"/>
                  </a:lnTo>
                  <a:lnTo>
                    <a:pt x="5117" y="1"/>
                  </a:lnTo>
                  <a:close/>
                </a:path>
              </a:pathLst>
            </a:custGeom>
            <a:solidFill>
              <a:schemeClr val="accent6">
                <a:lumMod val="20000"/>
                <a:lumOff val="80000"/>
              </a:schemeClr>
            </a:solidFill>
            <a:ln>
              <a:noFill/>
            </a:ln>
          </p:spPr>
          <p:txBody>
            <a:bodyPr spcFirstLastPara="1" wrap="square" lIns="121900" tIns="121900" rIns="121900" bIns="121900" anchor="ctr" anchorCtr="0">
              <a:noAutofit/>
            </a:bodyPr>
            <a:lstStyle/>
            <a:p>
              <a:endParaRPr sz="2400" dirty="0"/>
            </a:p>
          </p:txBody>
        </p:sp>
        <p:sp>
          <p:nvSpPr>
            <p:cNvPr id="5" name="Google Shape;507;p60">
              <a:extLst>
                <a:ext uri="{FF2B5EF4-FFF2-40B4-BE49-F238E27FC236}">
                  <a16:creationId xmlns:a16="http://schemas.microsoft.com/office/drawing/2014/main" id="{B496E718-AFDB-98D5-21F2-404AFA7B3ECC}"/>
                </a:ext>
              </a:extLst>
            </p:cNvPr>
            <p:cNvSpPr/>
            <p:nvPr/>
          </p:nvSpPr>
          <p:spPr>
            <a:xfrm>
              <a:off x="5188540" y="2524901"/>
              <a:ext cx="1724087" cy="1588619"/>
            </a:xfrm>
            <a:custGeom>
              <a:avLst/>
              <a:gdLst/>
              <a:ahLst/>
              <a:cxnLst/>
              <a:rect l="l" t="t" r="r" b="b"/>
              <a:pathLst>
                <a:path w="37328" h="34395" extrusionOk="0">
                  <a:moveTo>
                    <a:pt x="4917" y="0"/>
                  </a:moveTo>
                  <a:lnTo>
                    <a:pt x="4868" y="587"/>
                  </a:lnTo>
                  <a:lnTo>
                    <a:pt x="4793" y="1273"/>
                  </a:lnTo>
                  <a:lnTo>
                    <a:pt x="4768" y="1722"/>
                  </a:lnTo>
                  <a:lnTo>
                    <a:pt x="4755" y="2221"/>
                  </a:lnTo>
                  <a:lnTo>
                    <a:pt x="4743" y="2783"/>
                  </a:lnTo>
                  <a:lnTo>
                    <a:pt x="4755" y="3395"/>
                  </a:lnTo>
                  <a:lnTo>
                    <a:pt x="4755" y="3731"/>
                  </a:lnTo>
                  <a:lnTo>
                    <a:pt x="4768" y="4068"/>
                  </a:lnTo>
                  <a:lnTo>
                    <a:pt x="4830" y="4792"/>
                  </a:lnTo>
                  <a:lnTo>
                    <a:pt x="4855" y="5167"/>
                  </a:lnTo>
                  <a:lnTo>
                    <a:pt x="4893" y="5554"/>
                  </a:lnTo>
                  <a:lnTo>
                    <a:pt x="4992" y="6365"/>
                  </a:lnTo>
                  <a:lnTo>
                    <a:pt x="5117" y="7213"/>
                  </a:lnTo>
                  <a:lnTo>
                    <a:pt x="5279" y="8099"/>
                  </a:lnTo>
                  <a:lnTo>
                    <a:pt x="5492" y="9010"/>
                  </a:lnTo>
                  <a:lnTo>
                    <a:pt x="5604" y="9485"/>
                  </a:lnTo>
                  <a:lnTo>
                    <a:pt x="5729" y="9959"/>
                  </a:lnTo>
                  <a:lnTo>
                    <a:pt x="5866" y="10446"/>
                  </a:lnTo>
                  <a:lnTo>
                    <a:pt x="6016" y="10932"/>
                  </a:lnTo>
                  <a:lnTo>
                    <a:pt x="6178" y="11431"/>
                  </a:lnTo>
                  <a:lnTo>
                    <a:pt x="6353" y="11918"/>
                  </a:lnTo>
                  <a:lnTo>
                    <a:pt x="6540" y="12417"/>
                  </a:lnTo>
                  <a:lnTo>
                    <a:pt x="6740" y="12929"/>
                  </a:lnTo>
                  <a:lnTo>
                    <a:pt x="6952" y="13441"/>
                  </a:lnTo>
                  <a:lnTo>
                    <a:pt x="7164" y="13940"/>
                  </a:lnTo>
                  <a:lnTo>
                    <a:pt x="7401" y="14452"/>
                  </a:lnTo>
                  <a:lnTo>
                    <a:pt x="7651" y="14963"/>
                  </a:lnTo>
                  <a:lnTo>
                    <a:pt x="7913" y="15475"/>
                  </a:lnTo>
                  <a:lnTo>
                    <a:pt x="8187" y="15987"/>
                  </a:lnTo>
                  <a:lnTo>
                    <a:pt x="8412" y="16386"/>
                  </a:lnTo>
                  <a:lnTo>
                    <a:pt x="8412" y="16398"/>
                  </a:lnTo>
                  <a:lnTo>
                    <a:pt x="8399" y="16411"/>
                  </a:lnTo>
                  <a:lnTo>
                    <a:pt x="8349" y="16411"/>
                  </a:lnTo>
                  <a:lnTo>
                    <a:pt x="8100" y="16386"/>
                  </a:lnTo>
                  <a:lnTo>
                    <a:pt x="7700" y="16311"/>
                  </a:lnTo>
                  <a:lnTo>
                    <a:pt x="7189" y="16199"/>
                  </a:lnTo>
                  <a:lnTo>
                    <a:pt x="6565" y="16036"/>
                  </a:lnTo>
                  <a:lnTo>
                    <a:pt x="5866" y="15849"/>
                  </a:lnTo>
                  <a:lnTo>
                    <a:pt x="5105" y="15612"/>
                  </a:lnTo>
                  <a:lnTo>
                    <a:pt x="4331" y="15350"/>
                  </a:lnTo>
                  <a:lnTo>
                    <a:pt x="3932" y="15213"/>
                  </a:lnTo>
                  <a:lnTo>
                    <a:pt x="3545" y="15063"/>
                  </a:lnTo>
                  <a:lnTo>
                    <a:pt x="3158" y="14913"/>
                  </a:lnTo>
                  <a:lnTo>
                    <a:pt x="2783" y="14751"/>
                  </a:lnTo>
                  <a:lnTo>
                    <a:pt x="2409" y="14576"/>
                  </a:lnTo>
                  <a:lnTo>
                    <a:pt x="2060" y="14402"/>
                  </a:lnTo>
                  <a:lnTo>
                    <a:pt x="1723" y="14227"/>
                  </a:lnTo>
                  <a:lnTo>
                    <a:pt x="1411" y="14040"/>
                  </a:lnTo>
                  <a:lnTo>
                    <a:pt x="1124" y="13853"/>
                  </a:lnTo>
                  <a:lnTo>
                    <a:pt x="849" y="13653"/>
                  </a:lnTo>
                  <a:lnTo>
                    <a:pt x="624" y="13453"/>
                  </a:lnTo>
                  <a:lnTo>
                    <a:pt x="412" y="13254"/>
                  </a:lnTo>
                  <a:lnTo>
                    <a:pt x="325" y="13141"/>
                  </a:lnTo>
                  <a:lnTo>
                    <a:pt x="250" y="13041"/>
                  </a:lnTo>
                  <a:lnTo>
                    <a:pt x="188" y="12942"/>
                  </a:lnTo>
                  <a:lnTo>
                    <a:pt x="125" y="12829"/>
                  </a:lnTo>
                  <a:lnTo>
                    <a:pt x="75" y="12729"/>
                  </a:lnTo>
                  <a:lnTo>
                    <a:pt x="38" y="12617"/>
                  </a:lnTo>
                  <a:lnTo>
                    <a:pt x="13" y="12517"/>
                  </a:lnTo>
                  <a:lnTo>
                    <a:pt x="0" y="12405"/>
                  </a:lnTo>
                  <a:lnTo>
                    <a:pt x="13" y="12617"/>
                  </a:lnTo>
                  <a:lnTo>
                    <a:pt x="38" y="12829"/>
                  </a:lnTo>
                  <a:lnTo>
                    <a:pt x="75" y="13029"/>
                  </a:lnTo>
                  <a:lnTo>
                    <a:pt x="125" y="13229"/>
                  </a:lnTo>
                  <a:lnTo>
                    <a:pt x="200" y="13416"/>
                  </a:lnTo>
                  <a:lnTo>
                    <a:pt x="275" y="13615"/>
                  </a:lnTo>
                  <a:lnTo>
                    <a:pt x="362" y="13803"/>
                  </a:lnTo>
                  <a:lnTo>
                    <a:pt x="462" y="13990"/>
                  </a:lnTo>
                  <a:lnTo>
                    <a:pt x="574" y="14165"/>
                  </a:lnTo>
                  <a:lnTo>
                    <a:pt x="699" y="14339"/>
                  </a:lnTo>
                  <a:lnTo>
                    <a:pt x="824" y="14514"/>
                  </a:lnTo>
                  <a:lnTo>
                    <a:pt x="961" y="14689"/>
                  </a:lnTo>
                  <a:lnTo>
                    <a:pt x="1111" y="14851"/>
                  </a:lnTo>
                  <a:lnTo>
                    <a:pt x="1273" y="15013"/>
                  </a:lnTo>
                  <a:lnTo>
                    <a:pt x="1436" y="15175"/>
                  </a:lnTo>
                  <a:lnTo>
                    <a:pt x="1610" y="15325"/>
                  </a:lnTo>
                  <a:lnTo>
                    <a:pt x="1985" y="15625"/>
                  </a:lnTo>
                  <a:lnTo>
                    <a:pt x="2372" y="15912"/>
                  </a:lnTo>
                  <a:lnTo>
                    <a:pt x="2783" y="16186"/>
                  </a:lnTo>
                  <a:lnTo>
                    <a:pt x="3220" y="16448"/>
                  </a:lnTo>
                  <a:lnTo>
                    <a:pt x="3669" y="16685"/>
                  </a:lnTo>
                  <a:lnTo>
                    <a:pt x="4119" y="16923"/>
                  </a:lnTo>
                  <a:lnTo>
                    <a:pt x="4593" y="17147"/>
                  </a:lnTo>
                  <a:lnTo>
                    <a:pt x="5055" y="17347"/>
                  </a:lnTo>
                  <a:lnTo>
                    <a:pt x="5529" y="17547"/>
                  </a:lnTo>
                  <a:lnTo>
                    <a:pt x="5991" y="17721"/>
                  </a:lnTo>
                  <a:lnTo>
                    <a:pt x="6452" y="17896"/>
                  </a:lnTo>
                  <a:lnTo>
                    <a:pt x="6902" y="18058"/>
                  </a:lnTo>
                  <a:lnTo>
                    <a:pt x="7750" y="18333"/>
                  </a:lnTo>
                  <a:lnTo>
                    <a:pt x="8524" y="18570"/>
                  </a:lnTo>
                  <a:lnTo>
                    <a:pt x="9685" y="18919"/>
                  </a:lnTo>
                  <a:lnTo>
                    <a:pt x="10034" y="19032"/>
                  </a:lnTo>
                  <a:lnTo>
                    <a:pt x="10134" y="19069"/>
                  </a:lnTo>
                  <a:lnTo>
                    <a:pt x="10184" y="19107"/>
                  </a:lnTo>
                  <a:lnTo>
                    <a:pt x="10508" y="19531"/>
                  </a:lnTo>
                  <a:lnTo>
                    <a:pt x="10845" y="19955"/>
                  </a:lnTo>
                  <a:lnTo>
                    <a:pt x="11232" y="20429"/>
                  </a:lnTo>
                  <a:lnTo>
                    <a:pt x="11632" y="20904"/>
                  </a:lnTo>
                  <a:lnTo>
                    <a:pt x="12043" y="21365"/>
                  </a:lnTo>
                  <a:lnTo>
                    <a:pt x="12455" y="21815"/>
                  </a:lnTo>
                  <a:lnTo>
                    <a:pt x="12892" y="22251"/>
                  </a:lnTo>
                  <a:lnTo>
                    <a:pt x="13329" y="22688"/>
                  </a:lnTo>
                  <a:lnTo>
                    <a:pt x="13766" y="23125"/>
                  </a:lnTo>
                  <a:lnTo>
                    <a:pt x="14215" y="23549"/>
                  </a:lnTo>
                  <a:lnTo>
                    <a:pt x="14664" y="23949"/>
                  </a:lnTo>
                  <a:lnTo>
                    <a:pt x="15126" y="24360"/>
                  </a:lnTo>
                  <a:lnTo>
                    <a:pt x="16062" y="25147"/>
                  </a:lnTo>
                  <a:lnTo>
                    <a:pt x="17010" y="25908"/>
                  </a:lnTo>
                  <a:lnTo>
                    <a:pt x="17946" y="26657"/>
                  </a:lnTo>
                  <a:lnTo>
                    <a:pt x="18396" y="26994"/>
                  </a:lnTo>
                  <a:lnTo>
                    <a:pt x="18832" y="27318"/>
                  </a:lnTo>
                  <a:lnTo>
                    <a:pt x="19269" y="27643"/>
                  </a:lnTo>
                  <a:lnTo>
                    <a:pt x="19719" y="27955"/>
                  </a:lnTo>
                  <a:lnTo>
                    <a:pt x="19731" y="27967"/>
                  </a:lnTo>
                  <a:lnTo>
                    <a:pt x="19719" y="27980"/>
                  </a:lnTo>
                  <a:lnTo>
                    <a:pt x="19669" y="28017"/>
                  </a:lnTo>
                  <a:lnTo>
                    <a:pt x="19569" y="28054"/>
                  </a:lnTo>
                  <a:lnTo>
                    <a:pt x="19419" y="28104"/>
                  </a:lnTo>
                  <a:lnTo>
                    <a:pt x="18970" y="28217"/>
                  </a:lnTo>
                  <a:lnTo>
                    <a:pt x="18358" y="28342"/>
                  </a:lnTo>
                  <a:lnTo>
                    <a:pt x="17597" y="28479"/>
                  </a:lnTo>
                  <a:lnTo>
                    <a:pt x="16686" y="28629"/>
                  </a:lnTo>
                  <a:lnTo>
                    <a:pt x="15675" y="28778"/>
                  </a:lnTo>
                  <a:lnTo>
                    <a:pt x="14564" y="28928"/>
                  </a:lnTo>
                  <a:lnTo>
                    <a:pt x="13379" y="29053"/>
                  </a:lnTo>
                  <a:lnTo>
                    <a:pt x="12118" y="29178"/>
                  </a:lnTo>
                  <a:lnTo>
                    <a:pt x="10833" y="29265"/>
                  </a:lnTo>
                  <a:lnTo>
                    <a:pt x="10171" y="29302"/>
                  </a:lnTo>
                  <a:lnTo>
                    <a:pt x="9523" y="29327"/>
                  </a:lnTo>
                  <a:lnTo>
                    <a:pt x="8861" y="29352"/>
                  </a:lnTo>
                  <a:lnTo>
                    <a:pt x="8200" y="29365"/>
                  </a:lnTo>
                  <a:lnTo>
                    <a:pt x="7551" y="29365"/>
                  </a:lnTo>
                  <a:lnTo>
                    <a:pt x="6902" y="29352"/>
                  </a:lnTo>
                  <a:lnTo>
                    <a:pt x="6253" y="29340"/>
                  </a:lnTo>
                  <a:lnTo>
                    <a:pt x="5629" y="29302"/>
                  </a:lnTo>
                  <a:lnTo>
                    <a:pt x="5005" y="29253"/>
                  </a:lnTo>
                  <a:lnTo>
                    <a:pt x="4406" y="29203"/>
                  </a:lnTo>
                  <a:lnTo>
                    <a:pt x="4830" y="29365"/>
                  </a:lnTo>
                  <a:lnTo>
                    <a:pt x="5267" y="29515"/>
                  </a:lnTo>
                  <a:lnTo>
                    <a:pt x="5691" y="29664"/>
                  </a:lnTo>
                  <a:lnTo>
                    <a:pt x="6128" y="29802"/>
                  </a:lnTo>
                  <a:lnTo>
                    <a:pt x="6552" y="29926"/>
                  </a:lnTo>
                  <a:lnTo>
                    <a:pt x="6977" y="30051"/>
                  </a:lnTo>
                  <a:lnTo>
                    <a:pt x="7401" y="30164"/>
                  </a:lnTo>
                  <a:lnTo>
                    <a:pt x="7825" y="30263"/>
                  </a:lnTo>
                  <a:lnTo>
                    <a:pt x="8649" y="30438"/>
                  </a:lnTo>
                  <a:lnTo>
                    <a:pt x="9485" y="30588"/>
                  </a:lnTo>
                  <a:lnTo>
                    <a:pt x="10296" y="30713"/>
                  </a:lnTo>
                  <a:lnTo>
                    <a:pt x="11095" y="30812"/>
                  </a:lnTo>
                  <a:lnTo>
                    <a:pt x="11881" y="30875"/>
                  </a:lnTo>
                  <a:lnTo>
                    <a:pt x="12655" y="30925"/>
                  </a:lnTo>
                  <a:lnTo>
                    <a:pt x="13404" y="30950"/>
                  </a:lnTo>
                  <a:lnTo>
                    <a:pt x="14128" y="30950"/>
                  </a:lnTo>
                  <a:lnTo>
                    <a:pt x="14851" y="30937"/>
                  </a:lnTo>
                  <a:lnTo>
                    <a:pt x="15538" y="30912"/>
                  </a:lnTo>
                  <a:lnTo>
                    <a:pt x="16199" y="30862"/>
                  </a:lnTo>
                  <a:lnTo>
                    <a:pt x="16848" y="30812"/>
                  </a:lnTo>
                  <a:lnTo>
                    <a:pt x="17460" y="30750"/>
                  </a:lnTo>
                  <a:lnTo>
                    <a:pt x="18046" y="30675"/>
                  </a:lnTo>
                  <a:lnTo>
                    <a:pt x="18608" y="30588"/>
                  </a:lnTo>
                  <a:lnTo>
                    <a:pt x="19132" y="30513"/>
                  </a:lnTo>
                  <a:lnTo>
                    <a:pt x="19631" y="30426"/>
                  </a:lnTo>
                  <a:lnTo>
                    <a:pt x="20093" y="30326"/>
                  </a:lnTo>
                  <a:lnTo>
                    <a:pt x="20917" y="30164"/>
                  </a:lnTo>
                  <a:lnTo>
                    <a:pt x="21578" y="30001"/>
                  </a:lnTo>
                  <a:lnTo>
                    <a:pt x="22090" y="29889"/>
                  </a:lnTo>
                  <a:lnTo>
                    <a:pt x="22414" y="29814"/>
                  </a:lnTo>
                  <a:lnTo>
                    <a:pt x="22514" y="29802"/>
                  </a:lnTo>
                  <a:lnTo>
                    <a:pt x="22564" y="29802"/>
                  </a:lnTo>
                  <a:lnTo>
                    <a:pt x="23350" y="30263"/>
                  </a:lnTo>
                  <a:lnTo>
                    <a:pt x="24136" y="30700"/>
                  </a:lnTo>
                  <a:lnTo>
                    <a:pt x="24923" y="31112"/>
                  </a:lnTo>
                  <a:lnTo>
                    <a:pt x="25696" y="31486"/>
                  </a:lnTo>
                  <a:lnTo>
                    <a:pt x="26158" y="31724"/>
                  </a:lnTo>
                  <a:lnTo>
                    <a:pt x="26632" y="31936"/>
                  </a:lnTo>
                  <a:lnTo>
                    <a:pt x="27094" y="32135"/>
                  </a:lnTo>
                  <a:lnTo>
                    <a:pt x="27556" y="32335"/>
                  </a:lnTo>
                  <a:lnTo>
                    <a:pt x="28018" y="32510"/>
                  </a:lnTo>
                  <a:lnTo>
                    <a:pt x="28467" y="32684"/>
                  </a:lnTo>
                  <a:lnTo>
                    <a:pt x="29353" y="32996"/>
                  </a:lnTo>
                  <a:lnTo>
                    <a:pt x="29790" y="33146"/>
                  </a:lnTo>
                  <a:lnTo>
                    <a:pt x="30214" y="33283"/>
                  </a:lnTo>
                  <a:lnTo>
                    <a:pt x="31038" y="33521"/>
                  </a:lnTo>
                  <a:lnTo>
                    <a:pt x="31824" y="33720"/>
                  </a:lnTo>
                  <a:lnTo>
                    <a:pt x="32573" y="33895"/>
                  </a:lnTo>
                  <a:lnTo>
                    <a:pt x="32935" y="33970"/>
                  </a:lnTo>
                  <a:lnTo>
                    <a:pt x="33284" y="34032"/>
                  </a:lnTo>
                  <a:lnTo>
                    <a:pt x="33945" y="34132"/>
                  </a:lnTo>
                  <a:lnTo>
                    <a:pt x="34257" y="34182"/>
                  </a:lnTo>
                  <a:lnTo>
                    <a:pt x="34557" y="34232"/>
                  </a:lnTo>
                  <a:lnTo>
                    <a:pt x="35106" y="34282"/>
                  </a:lnTo>
                  <a:lnTo>
                    <a:pt x="35605" y="34332"/>
                  </a:lnTo>
                  <a:lnTo>
                    <a:pt x="36055" y="34357"/>
                  </a:lnTo>
                  <a:lnTo>
                    <a:pt x="36753" y="34382"/>
                  </a:lnTo>
                  <a:lnTo>
                    <a:pt x="37328" y="34394"/>
                  </a:lnTo>
                  <a:lnTo>
                    <a:pt x="36766" y="34282"/>
                  </a:lnTo>
                  <a:lnTo>
                    <a:pt x="36080" y="34132"/>
                  </a:lnTo>
                  <a:lnTo>
                    <a:pt x="35655" y="34032"/>
                  </a:lnTo>
                  <a:lnTo>
                    <a:pt x="35181" y="33907"/>
                  </a:lnTo>
                  <a:lnTo>
                    <a:pt x="34644" y="33770"/>
                  </a:lnTo>
                  <a:lnTo>
                    <a:pt x="34357" y="33695"/>
                  </a:lnTo>
                  <a:lnTo>
                    <a:pt x="34058" y="33608"/>
                  </a:lnTo>
                  <a:lnTo>
                    <a:pt x="33434" y="33408"/>
                  </a:lnTo>
                  <a:lnTo>
                    <a:pt x="33109" y="33308"/>
                  </a:lnTo>
                  <a:lnTo>
                    <a:pt x="32772" y="33196"/>
                  </a:lnTo>
                  <a:lnTo>
                    <a:pt x="32061" y="32947"/>
                  </a:lnTo>
                  <a:lnTo>
                    <a:pt x="31699" y="32809"/>
                  </a:lnTo>
                  <a:lnTo>
                    <a:pt x="31325" y="32647"/>
                  </a:lnTo>
                  <a:lnTo>
                    <a:pt x="30938" y="32497"/>
                  </a:lnTo>
                  <a:lnTo>
                    <a:pt x="30551" y="32335"/>
                  </a:lnTo>
                  <a:lnTo>
                    <a:pt x="29752" y="31986"/>
                  </a:lnTo>
                  <a:lnTo>
                    <a:pt x="28929" y="31599"/>
                  </a:lnTo>
                  <a:lnTo>
                    <a:pt x="28092" y="31187"/>
                  </a:lnTo>
                  <a:lnTo>
                    <a:pt x="27231" y="30725"/>
                  </a:lnTo>
                  <a:lnTo>
                    <a:pt x="26358" y="30238"/>
                  </a:lnTo>
                  <a:lnTo>
                    <a:pt x="25459" y="29714"/>
                  </a:lnTo>
                  <a:lnTo>
                    <a:pt x="24561" y="29165"/>
                  </a:lnTo>
                  <a:lnTo>
                    <a:pt x="23662" y="28566"/>
                  </a:lnTo>
                  <a:lnTo>
                    <a:pt x="22751" y="27955"/>
                  </a:lnTo>
                  <a:lnTo>
                    <a:pt x="22289" y="27643"/>
                  </a:lnTo>
                  <a:lnTo>
                    <a:pt x="21828" y="27306"/>
                  </a:lnTo>
                  <a:lnTo>
                    <a:pt x="20917" y="26632"/>
                  </a:lnTo>
                  <a:lnTo>
                    <a:pt x="20006" y="25933"/>
                  </a:lnTo>
                  <a:lnTo>
                    <a:pt x="19095" y="25222"/>
                  </a:lnTo>
                  <a:lnTo>
                    <a:pt x="18046" y="24373"/>
                  </a:lnTo>
                  <a:lnTo>
                    <a:pt x="17035" y="23512"/>
                  </a:lnTo>
                  <a:lnTo>
                    <a:pt x="16998" y="23462"/>
                  </a:lnTo>
                  <a:lnTo>
                    <a:pt x="16973" y="23387"/>
                  </a:lnTo>
                  <a:lnTo>
                    <a:pt x="16960" y="23275"/>
                  </a:lnTo>
                  <a:lnTo>
                    <a:pt x="16936" y="23137"/>
                  </a:lnTo>
                  <a:lnTo>
                    <a:pt x="16911" y="22776"/>
                  </a:lnTo>
                  <a:lnTo>
                    <a:pt x="16873" y="22289"/>
                  </a:lnTo>
                  <a:lnTo>
                    <a:pt x="16823" y="21702"/>
                  </a:lnTo>
                  <a:lnTo>
                    <a:pt x="16748" y="21003"/>
                  </a:lnTo>
                  <a:lnTo>
                    <a:pt x="16648" y="20217"/>
                  </a:lnTo>
                  <a:lnTo>
                    <a:pt x="16586" y="19793"/>
                  </a:lnTo>
                  <a:lnTo>
                    <a:pt x="16511" y="19344"/>
                  </a:lnTo>
                  <a:lnTo>
                    <a:pt x="16424" y="18882"/>
                  </a:lnTo>
                  <a:lnTo>
                    <a:pt x="16324" y="18395"/>
                  </a:lnTo>
                  <a:lnTo>
                    <a:pt x="16212" y="17883"/>
                  </a:lnTo>
                  <a:lnTo>
                    <a:pt x="16074" y="17359"/>
                  </a:lnTo>
                  <a:lnTo>
                    <a:pt x="15937" y="16823"/>
                  </a:lnTo>
                  <a:lnTo>
                    <a:pt x="15775" y="16261"/>
                  </a:lnTo>
                  <a:lnTo>
                    <a:pt x="15588" y="15700"/>
                  </a:lnTo>
                  <a:lnTo>
                    <a:pt x="15388" y="15113"/>
                  </a:lnTo>
                  <a:lnTo>
                    <a:pt x="15163" y="14514"/>
                  </a:lnTo>
                  <a:lnTo>
                    <a:pt x="14914" y="13902"/>
                  </a:lnTo>
                  <a:lnTo>
                    <a:pt x="14639" y="13278"/>
                  </a:lnTo>
                  <a:lnTo>
                    <a:pt x="14352" y="12642"/>
                  </a:lnTo>
                  <a:lnTo>
                    <a:pt x="14028" y="11993"/>
                  </a:lnTo>
                  <a:lnTo>
                    <a:pt x="13678" y="11344"/>
                  </a:lnTo>
                  <a:lnTo>
                    <a:pt x="13304" y="10683"/>
                  </a:lnTo>
                  <a:lnTo>
                    <a:pt x="12905" y="10009"/>
                  </a:lnTo>
                  <a:lnTo>
                    <a:pt x="13142" y="10758"/>
                  </a:lnTo>
                  <a:lnTo>
                    <a:pt x="13366" y="11481"/>
                  </a:lnTo>
                  <a:lnTo>
                    <a:pt x="13566" y="12180"/>
                  </a:lnTo>
                  <a:lnTo>
                    <a:pt x="13753" y="12842"/>
                  </a:lnTo>
                  <a:lnTo>
                    <a:pt x="13915" y="13491"/>
                  </a:lnTo>
                  <a:lnTo>
                    <a:pt x="14078" y="14102"/>
                  </a:lnTo>
                  <a:lnTo>
                    <a:pt x="14202" y="14689"/>
                  </a:lnTo>
                  <a:lnTo>
                    <a:pt x="14327" y="15263"/>
                  </a:lnTo>
                  <a:lnTo>
                    <a:pt x="14440" y="15799"/>
                  </a:lnTo>
                  <a:lnTo>
                    <a:pt x="14539" y="16299"/>
                  </a:lnTo>
                  <a:lnTo>
                    <a:pt x="14614" y="16785"/>
                  </a:lnTo>
                  <a:lnTo>
                    <a:pt x="14689" y="17247"/>
                  </a:lnTo>
                  <a:lnTo>
                    <a:pt x="14752" y="17684"/>
                  </a:lnTo>
                  <a:lnTo>
                    <a:pt x="14801" y="18096"/>
                  </a:lnTo>
                  <a:lnTo>
                    <a:pt x="14864" y="18832"/>
                  </a:lnTo>
                  <a:lnTo>
                    <a:pt x="14901" y="19481"/>
                  </a:lnTo>
                  <a:lnTo>
                    <a:pt x="14901" y="20030"/>
                  </a:lnTo>
                  <a:lnTo>
                    <a:pt x="14889" y="20479"/>
                  </a:lnTo>
                  <a:lnTo>
                    <a:pt x="14851" y="20829"/>
                  </a:lnTo>
                  <a:lnTo>
                    <a:pt x="14801" y="21091"/>
                  </a:lnTo>
                  <a:lnTo>
                    <a:pt x="14777" y="21191"/>
                  </a:lnTo>
                  <a:lnTo>
                    <a:pt x="14739" y="21266"/>
                  </a:lnTo>
                  <a:lnTo>
                    <a:pt x="14714" y="21315"/>
                  </a:lnTo>
                  <a:lnTo>
                    <a:pt x="14689" y="21353"/>
                  </a:lnTo>
                  <a:lnTo>
                    <a:pt x="14652" y="21353"/>
                  </a:lnTo>
                  <a:lnTo>
                    <a:pt x="14627" y="21340"/>
                  </a:lnTo>
                  <a:lnTo>
                    <a:pt x="14003" y="20729"/>
                  </a:lnTo>
                  <a:lnTo>
                    <a:pt x="13391" y="20105"/>
                  </a:lnTo>
                  <a:lnTo>
                    <a:pt x="12817" y="19456"/>
                  </a:lnTo>
                  <a:lnTo>
                    <a:pt x="12530" y="19131"/>
                  </a:lnTo>
                  <a:lnTo>
                    <a:pt x="12256" y="18795"/>
                  </a:lnTo>
                  <a:lnTo>
                    <a:pt x="11894" y="18358"/>
                  </a:lnTo>
                  <a:lnTo>
                    <a:pt x="11544" y="17908"/>
                  </a:lnTo>
                  <a:lnTo>
                    <a:pt x="11195" y="17459"/>
                  </a:lnTo>
                  <a:lnTo>
                    <a:pt x="10858" y="16997"/>
                  </a:lnTo>
                  <a:lnTo>
                    <a:pt x="10533" y="16548"/>
                  </a:lnTo>
                  <a:lnTo>
                    <a:pt x="10221" y="16086"/>
                  </a:lnTo>
                  <a:lnTo>
                    <a:pt x="9909" y="15625"/>
                  </a:lnTo>
                  <a:lnTo>
                    <a:pt x="9622" y="15150"/>
                  </a:lnTo>
                  <a:lnTo>
                    <a:pt x="9348" y="14676"/>
                  </a:lnTo>
                  <a:lnTo>
                    <a:pt x="9073" y="14214"/>
                  </a:lnTo>
                  <a:lnTo>
                    <a:pt x="8811" y="13740"/>
                  </a:lnTo>
                  <a:lnTo>
                    <a:pt x="8562" y="13266"/>
                  </a:lnTo>
                  <a:lnTo>
                    <a:pt x="8324" y="12804"/>
                  </a:lnTo>
                  <a:lnTo>
                    <a:pt x="8100" y="12330"/>
                  </a:lnTo>
                  <a:lnTo>
                    <a:pt x="7875" y="11868"/>
                  </a:lnTo>
                  <a:lnTo>
                    <a:pt x="7663" y="11407"/>
                  </a:lnTo>
                  <a:lnTo>
                    <a:pt x="7463" y="10945"/>
                  </a:lnTo>
                  <a:lnTo>
                    <a:pt x="7276" y="10483"/>
                  </a:lnTo>
                  <a:lnTo>
                    <a:pt x="7101" y="10021"/>
                  </a:lnTo>
                  <a:lnTo>
                    <a:pt x="6927" y="9572"/>
                  </a:lnTo>
                  <a:lnTo>
                    <a:pt x="6615" y="8686"/>
                  </a:lnTo>
                  <a:lnTo>
                    <a:pt x="6328" y="7825"/>
                  </a:lnTo>
                  <a:lnTo>
                    <a:pt x="6091" y="6989"/>
                  </a:lnTo>
                  <a:lnTo>
                    <a:pt x="5878" y="6190"/>
                  </a:lnTo>
                  <a:lnTo>
                    <a:pt x="5691" y="5416"/>
                  </a:lnTo>
                  <a:lnTo>
                    <a:pt x="5616" y="5054"/>
                  </a:lnTo>
                  <a:lnTo>
                    <a:pt x="5541" y="4692"/>
                  </a:lnTo>
                  <a:lnTo>
                    <a:pt x="5467" y="4343"/>
                  </a:lnTo>
                  <a:lnTo>
                    <a:pt x="5404" y="3994"/>
                  </a:lnTo>
                  <a:lnTo>
                    <a:pt x="5304" y="3345"/>
                  </a:lnTo>
                  <a:lnTo>
                    <a:pt x="5205" y="2758"/>
                  </a:lnTo>
                  <a:lnTo>
                    <a:pt x="5130" y="2209"/>
                  </a:lnTo>
                  <a:lnTo>
                    <a:pt x="5030" y="1273"/>
                  </a:lnTo>
                  <a:lnTo>
                    <a:pt x="4967" y="587"/>
                  </a:lnTo>
                  <a:lnTo>
                    <a:pt x="4917" y="0"/>
                  </a:lnTo>
                  <a:close/>
                </a:path>
              </a:pathLst>
            </a:custGeom>
            <a:solidFill>
              <a:schemeClr val="accent6"/>
            </a:solidFill>
            <a:ln>
              <a:noFill/>
            </a:ln>
          </p:spPr>
          <p:txBody>
            <a:bodyPr spcFirstLastPara="1" wrap="square" lIns="121900" tIns="121900" rIns="121900" bIns="121900" anchor="ctr" anchorCtr="0">
              <a:noAutofit/>
            </a:bodyPr>
            <a:lstStyle/>
            <a:p>
              <a:endParaRPr sz="2400" dirty="0"/>
            </a:p>
          </p:txBody>
        </p:sp>
      </p:grpSp>
    </p:spTree>
    <p:extLst>
      <p:ext uri="{BB962C8B-B14F-4D97-AF65-F5344CB8AC3E}">
        <p14:creationId xmlns:p14="http://schemas.microsoft.com/office/powerpoint/2010/main" val="1229451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atura vietturis 7">
            <a:extLst>
              <a:ext uri="{FF2B5EF4-FFF2-40B4-BE49-F238E27FC236}">
                <a16:creationId xmlns:a16="http://schemas.microsoft.com/office/drawing/2014/main" id="{38F22997-3FD4-466F-81AB-5F7963D26CD4}"/>
              </a:ext>
            </a:extLst>
          </p:cNvPr>
          <p:cNvSpPr>
            <a:spLocks noGrp="1"/>
          </p:cNvSpPr>
          <p:nvPr>
            <p:ph sz="half" idx="1"/>
          </p:nvPr>
        </p:nvSpPr>
        <p:spPr>
          <a:xfrm>
            <a:off x="598027" y="1466238"/>
            <a:ext cx="8261493" cy="4351338"/>
          </a:xfrm>
        </p:spPr>
        <p:txBody>
          <a:bodyPr/>
          <a:lstStyle/>
          <a:p>
            <a:r>
              <a:rPr lang="lv-LV" sz="1600" b="1" dirty="0"/>
              <a:t>Bez steigas ! </a:t>
            </a:r>
            <a:r>
              <a:rPr lang="lv-LV" sz="1600" dirty="0"/>
              <a:t>Veliet laiku, lai rūpīgi izskatītu konkursa nosacījumus un prasības</a:t>
            </a:r>
          </a:p>
          <a:p>
            <a:r>
              <a:rPr lang="lv-LV" sz="1600" b="1" dirty="0"/>
              <a:t>Nesasteidziet partneru meklēšanu!</a:t>
            </a:r>
            <a:r>
              <a:rPr lang="lv-LV" sz="1600" dirty="0"/>
              <a:t> Ieteikums projekta partnerus meklēt labu laiku pirms konkursa atvēršanās</a:t>
            </a:r>
          </a:p>
          <a:p>
            <a:r>
              <a:rPr lang="lv-LV" sz="1600" dirty="0"/>
              <a:t>Neatstājiet pieteikuma rakstīšanu uz </a:t>
            </a:r>
            <a:r>
              <a:rPr lang="lv-LV" sz="1600" b="1" dirty="0"/>
              <a:t>pēdējo brīdi</a:t>
            </a:r>
            <a:r>
              <a:rPr lang="lv-LV" sz="1600" dirty="0"/>
              <a:t>, lai izvairītos no nevajadzīgām, tehniskām kļūdām</a:t>
            </a:r>
          </a:p>
          <a:p>
            <a:r>
              <a:rPr lang="lv-LV" sz="1600" dirty="0"/>
              <a:t>Nerakstiet nerealizējamus mērķus un pārāk ambiciozus rezultātus!</a:t>
            </a:r>
          </a:p>
          <a:p>
            <a:r>
              <a:rPr lang="lv-LV" sz="1600" dirty="0"/>
              <a:t>Neizplūstiet rakstot projekta pieteikumu. Pieteikumu rakstot </a:t>
            </a:r>
            <a:r>
              <a:rPr lang="lv-LV" sz="1600" b="1" dirty="0"/>
              <a:t>esiet konkrēts un tiešs</a:t>
            </a:r>
            <a:r>
              <a:rPr lang="lv-LV" sz="1600" dirty="0"/>
              <a:t>! </a:t>
            </a:r>
          </a:p>
          <a:p>
            <a:r>
              <a:rPr lang="lv-LV" sz="1600" dirty="0"/>
              <a:t>Projekta </a:t>
            </a:r>
            <a:r>
              <a:rPr lang="lv-LV" sz="1600" b="1" dirty="0"/>
              <a:t>valodai ir jābūt viegli lasāmai </a:t>
            </a:r>
            <a:r>
              <a:rPr lang="lv-LV" sz="1600" dirty="0"/>
              <a:t>un saprotamai, neizmantojiet nevajadzīgus iestarpinājumus un žargonus!</a:t>
            </a:r>
          </a:p>
          <a:p>
            <a:r>
              <a:rPr lang="lv-LV" sz="1600" dirty="0"/>
              <a:t>Neaizmirstiet par </a:t>
            </a:r>
            <a:r>
              <a:rPr lang="lv-LV" sz="1600" b="1" dirty="0">
                <a:hlinkClick r:id="rId3"/>
              </a:rPr>
              <a:t>dzimuma vienlīdzības plāna </a:t>
            </a:r>
            <a:r>
              <a:rPr lang="lv-LV" sz="1600" dirty="0"/>
              <a:t>iesniegšanu  </a:t>
            </a:r>
          </a:p>
          <a:p>
            <a:r>
              <a:rPr lang="lv-LV" sz="1600" dirty="0"/>
              <a:t>Nepārsniedziet noteikto</a:t>
            </a:r>
            <a:r>
              <a:rPr lang="lv-LV" sz="1600" b="1" dirty="0"/>
              <a:t> lapaspušu skaita limitu </a:t>
            </a:r>
            <a:r>
              <a:rPr lang="lv-LV" sz="1600" dirty="0"/>
              <a:t>!</a:t>
            </a:r>
          </a:p>
          <a:p>
            <a:r>
              <a:rPr lang="lv-LV" sz="1600" dirty="0"/>
              <a:t>Neaizmirstiet skaidri parādīt saikni starp mērķiem, projekta aktivitātēm un sagaidāmajiem rezultātiem!</a:t>
            </a:r>
          </a:p>
          <a:p>
            <a:r>
              <a:rPr lang="lv-LV" sz="1600" dirty="0"/>
              <a:t>Nejauciet terminus </a:t>
            </a:r>
            <a:r>
              <a:rPr lang="lv-LV" sz="1600" b="1" dirty="0"/>
              <a:t>rezultāti/ iznākums/ ietekme </a:t>
            </a:r>
            <a:r>
              <a:rPr lang="lv-LV" sz="1600" dirty="0"/>
              <a:t>(</a:t>
            </a:r>
            <a:r>
              <a:rPr lang="lv-LV" sz="1600" dirty="0" err="1"/>
              <a:t>results</a:t>
            </a:r>
            <a:r>
              <a:rPr lang="lv-LV" sz="1600" dirty="0"/>
              <a:t>/ </a:t>
            </a:r>
            <a:r>
              <a:rPr lang="lv-LV" sz="1600" dirty="0" err="1"/>
              <a:t>output</a:t>
            </a:r>
            <a:r>
              <a:rPr lang="lv-LV" sz="1600" dirty="0"/>
              <a:t>/ </a:t>
            </a:r>
            <a:r>
              <a:rPr lang="lv-LV" sz="1600" dirty="0" err="1"/>
              <a:t>impact</a:t>
            </a:r>
            <a:r>
              <a:rPr lang="lv-LV" sz="1600" dirty="0"/>
              <a:t>)</a:t>
            </a:r>
          </a:p>
          <a:p>
            <a:endParaRPr lang="lv-LV" sz="1600" dirty="0"/>
          </a:p>
          <a:p>
            <a:endParaRPr lang="lv-LV" sz="1600" dirty="0"/>
          </a:p>
        </p:txBody>
      </p:sp>
      <p:sp>
        <p:nvSpPr>
          <p:cNvPr id="6" name="Slaida numura vietturis 5">
            <a:extLst>
              <a:ext uri="{FF2B5EF4-FFF2-40B4-BE49-F238E27FC236}">
                <a16:creationId xmlns:a16="http://schemas.microsoft.com/office/drawing/2014/main" id="{21057647-F252-4567-9174-59C8E3747A09}"/>
              </a:ext>
            </a:extLst>
          </p:cNvPr>
          <p:cNvSpPr>
            <a:spLocks noGrp="1"/>
          </p:cNvSpPr>
          <p:nvPr>
            <p:ph type="sldNum" sz="quarter" idx="12"/>
          </p:nvPr>
        </p:nvSpPr>
        <p:spPr/>
        <p:txBody>
          <a:bodyPr/>
          <a:lstStyle/>
          <a:p>
            <a:pPr>
              <a:defRPr/>
            </a:pPr>
            <a:fld id="{559B3BF5-5EA0-4E17-AB4B-664290D5DB15}" type="slidenum">
              <a:rPr lang="en-US" altLang="lv-LV" smtClean="0"/>
              <a:pPr>
                <a:defRPr/>
              </a:pPr>
              <a:t>9</a:t>
            </a:fld>
            <a:endParaRPr lang="en-US" altLang="lv-LV"/>
          </a:p>
        </p:txBody>
      </p:sp>
      <p:sp>
        <p:nvSpPr>
          <p:cNvPr id="2" name="Virsraksts 6">
            <a:extLst>
              <a:ext uri="{FF2B5EF4-FFF2-40B4-BE49-F238E27FC236}">
                <a16:creationId xmlns:a16="http://schemas.microsoft.com/office/drawing/2014/main" id="{F31A8020-C72E-47F6-6A10-A4261969464B}"/>
              </a:ext>
            </a:extLst>
          </p:cNvPr>
          <p:cNvSpPr>
            <a:spLocks noGrp="1"/>
          </p:cNvSpPr>
          <p:nvPr>
            <p:ph type="title"/>
          </p:nvPr>
        </p:nvSpPr>
        <p:spPr>
          <a:xfrm>
            <a:off x="1051560" y="136525"/>
            <a:ext cx="10515600" cy="1325563"/>
          </a:xfrm>
        </p:spPr>
        <p:txBody>
          <a:bodyPr/>
          <a:lstStyle/>
          <a:p>
            <a:r>
              <a:rPr lang="lv-LV" b="1" dirty="0">
                <a:latin typeface="+mn-lt"/>
              </a:rPr>
              <a:t>No kā izvairīties rakstot projekta pieteikumu</a:t>
            </a:r>
          </a:p>
        </p:txBody>
      </p:sp>
      <p:pic>
        <p:nvPicPr>
          <p:cNvPr id="3" name="Attēls 2">
            <a:extLst>
              <a:ext uri="{FF2B5EF4-FFF2-40B4-BE49-F238E27FC236}">
                <a16:creationId xmlns:a16="http://schemas.microsoft.com/office/drawing/2014/main" id="{554EB7E9-6984-BACE-1E82-587A22EBBC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9587" y="1355384"/>
            <a:ext cx="1201705" cy="695507"/>
          </a:xfrm>
          <a:prstGeom prst="rect">
            <a:avLst/>
          </a:prstGeom>
        </p:spPr>
      </p:pic>
      <p:pic>
        <p:nvPicPr>
          <p:cNvPr id="5" name="Attēls 4">
            <a:extLst>
              <a:ext uri="{FF2B5EF4-FFF2-40B4-BE49-F238E27FC236}">
                <a16:creationId xmlns:a16="http://schemas.microsoft.com/office/drawing/2014/main" id="{1DE41DE9-68C2-3C75-C6B5-359FB070D65A}"/>
              </a:ext>
            </a:extLst>
          </p:cNvPr>
          <p:cNvPicPr>
            <a:picLocks noChangeAspect="1"/>
          </p:cNvPicPr>
          <p:nvPr/>
        </p:nvPicPr>
        <p:blipFill rotWithShape="1">
          <a:blip r:embed="rId5"/>
          <a:srcRect r="6672" b="4038"/>
          <a:stretch/>
        </p:blipFill>
        <p:spPr>
          <a:xfrm>
            <a:off x="8597865" y="4252414"/>
            <a:ext cx="3356787" cy="1965506"/>
          </a:xfrm>
          <a:prstGeom prst="rect">
            <a:avLst/>
          </a:prstGeom>
        </p:spPr>
      </p:pic>
    </p:spTree>
    <p:extLst>
      <p:ext uri="{BB962C8B-B14F-4D97-AF65-F5344CB8AC3E}">
        <p14:creationId xmlns:p14="http://schemas.microsoft.com/office/powerpoint/2010/main" val="2071193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4330</TotalTime>
  <Words>2036</Words>
  <Application>Microsoft Office PowerPoint</Application>
  <PresentationFormat>Platekrāna</PresentationFormat>
  <Paragraphs>268</Paragraphs>
  <Slides>19</Slides>
  <Notes>19</Notes>
  <HiddenSlides>0</HiddenSlides>
  <MMClips>0</MMClips>
  <ScaleCrop>false</ScaleCrop>
  <HeadingPairs>
    <vt:vector size="6" baseType="variant">
      <vt:variant>
        <vt:lpstr>Lietotie fonti</vt:lpstr>
      </vt:variant>
      <vt:variant>
        <vt:i4>16</vt:i4>
      </vt:variant>
      <vt:variant>
        <vt:lpstr>Dizains</vt:lpstr>
      </vt:variant>
      <vt:variant>
        <vt:i4>1</vt:i4>
      </vt:variant>
      <vt:variant>
        <vt:lpstr>Slaidu virsraksti</vt:lpstr>
      </vt:variant>
      <vt:variant>
        <vt:i4>19</vt:i4>
      </vt:variant>
    </vt:vector>
  </HeadingPairs>
  <TitlesOfParts>
    <vt:vector size="36" baseType="lpstr">
      <vt:lpstr>Arial</vt:lpstr>
      <vt:lpstr>Calibri</vt:lpstr>
      <vt:lpstr>Calibri Light</vt:lpstr>
      <vt:lpstr>EC Square Sans Pro</vt:lpstr>
      <vt:lpstr>Encode Sans</vt:lpstr>
      <vt:lpstr>eui-bold</vt:lpstr>
      <vt:lpstr>eui-default</vt:lpstr>
      <vt:lpstr>Fira Sans</vt:lpstr>
      <vt:lpstr>inherit</vt:lpstr>
      <vt:lpstr>MarkPro</vt:lpstr>
      <vt:lpstr>Roboto</vt:lpstr>
      <vt:lpstr>Roboto Condensed</vt:lpstr>
      <vt:lpstr>Segoe UI</vt:lpstr>
      <vt:lpstr>Times New Roman</vt:lpstr>
      <vt:lpstr>Verdana</vt:lpstr>
      <vt:lpstr>Wingdings</vt:lpstr>
      <vt:lpstr>Office Theme</vt:lpstr>
      <vt:lpstr>PowerPoint prezentācija</vt:lpstr>
      <vt:lpstr>Apvārsnis Eiropa 5. klastera  darba programma</vt:lpstr>
      <vt:lpstr>PowerPoint prezentācija</vt:lpstr>
      <vt:lpstr>PowerPoint prezentācija</vt:lpstr>
      <vt:lpstr>Projektu veidi </vt:lpstr>
      <vt:lpstr>Līdzfinansējuma iespējas</vt:lpstr>
      <vt:lpstr>Tehnoloģiju gatavības līmeņi (TLR)  </vt:lpstr>
      <vt:lpstr>Ieteikumi veiksmīgai dalībai </vt:lpstr>
      <vt:lpstr>No kā izvairīties rakstot projekta pieteikumu</vt:lpstr>
      <vt:lpstr>Darba programmas tematikas (2023-2024)</vt:lpstr>
      <vt:lpstr>KONKURSI</vt:lpstr>
      <vt:lpstr>PowerPoint prezentācija</vt:lpstr>
      <vt:lpstr>PowerPoint prezentācija</vt:lpstr>
      <vt:lpstr>Dzimumu vienlīdzības plāns, minimālās prasības  (GEP)</vt:lpstr>
      <vt:lpstr>Atbilstības kritēriji </vt:lpstr>
      <vt:lpstr>5. klāstera sinerģijas</vt:lpstr>
      <vt:lpstr>Kur meklēt plašāku informāciju par IF?  </vt:lpstr>
      <vt:lpstr>Greenet ir oficiālais Apvārsnis Eiropa 5. klāstera nacionālo kontaktpunktu tīkls!</vt:lpstr>
      <vt:lpstr>Paldies!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Liene Ekša</dc:creator>
  <cp:lastModifiedBy>Aiga Salmiņa</cp:lastModifiedBy>
  <cp:revision>411</cp:revision>
  <dcterms:created xsi:type="dcterms:W3CDTF">2021-03-25T13:44:11Z</dcterms:created>
  <dcterms:modified xsi:type="dcterms:W3CDTF">2023-02-23T12:09:06Z</dcterms:modified>
</cp:coreProperties>
</file>