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33" r:id="rId2"/>
  </p:sldMasterIdLst>
  <p:notesMasterIdLst>
    <p:notesMasterId r:id="rId31"/>
  </p:notesMasterIdLst>
  <p:handoutMasterIdLst>
    <p:handoutMasterId r:id="rId32"/>
  </p:handoutMasterIdLst>
  <p:sldIdLst>
    <p:sldId id="481" r:id="rId3"/>
    <p:sldId id="506" r:id="rId4"/>
    <p:sldId id="503" r:id="rId5"/>
    <p:sldId id="507" r:id="rId6"/>
    <p:sldId id="505" r:id="rId7"/>
    <p:sldId id="510" r:id="rId8"/>
    <p:sldId id="504" r:id="rId9"/>
    <p:sldId id="517" r:id="rId10"/>
    <p:sldId id="519" r:id="rId11"/>
    <p:sldId id="518" r:id="rId12"/>
    <p:sldId id="520" r:id="rId13"/>
    <p:sldId id="512" r:id="rId14"/>
    <p:sldId id="521" r:id="rId15"/>
    <p:sldId id="522" r:id="rId16"/>
    <p:sldId id="523" r:id="rId17"/>
    <p:sldId id="524" r:id="rId18"/>
    <p:sldId id="525" r:id="rId19"/>
    <p:sldId id="509" r:id="rId20"/>
    <p:sldId id="514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4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CONTE Costanza (REA)" initials="CC(" lastIdx="1" clrIdx="0">
    <p:extLst>
      <p:ext uri="{19B8F6BF-5375-455C-9EA6-DF929625EA0E}">
        <p15:presenceInfo xmlns:p15="http://schemas.microsoft.com/office/powerpoint/2012/main" userId="S-1-5-21-1606980848-2025429265-839522115-1219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88D"/>
    <a:srgbClr val="FFFFFF"/>
    <a:srgbClr val="024B9C"/>
    <a:srgbClr val="035DC1"/>
    <a:srgbClr val="580B95"/>
    <a:srgbClr val="0356B1"/>
    <a:srgbClr val="B0D10E"/>
    <a:srgbClr val="9BD4F0"/>
    <a:srgbClr val="A2D5D0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E871A-02F9-4570-B3E6-4F1938C32293}" v="58" dt="2023-02-23T08:09:28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Šīrante" userId="c9769b85-07c2-4805-bf45-5e54dfacdd14" providerId="ADAL" clId="{4E0E871A-02F9-4570-B3E6-4F1938C32293}"/>
    <pc:docChg chg="undo custSel addSld delSld modSld sldOrd">
      <pc:chgData name="Inga Šīrante" userId="c9769b85-07c2-4805-bf45-5e54dfacdd14" providerId="ADAL" clId="{4E0E871A-02F9-4570-B3E6-4F1938C32293}" dt="2023-02-23T08:11:41.874" v="304" actId="113"/>
      <pc:docMkLst>
        <pc:docMk/>
      </pc:docMkLst>
      <pc:sldChg chg="modSp mod">
        <pc:chgData name="Inga Šīrante" userId="c9769b85-07c2-4805-bf45-5e54dfacdd14" providerId="ADAL" clId="{4E0E871A-02F9-4570-B3E6-4F1938C32293}" dt="2023-02-23T08:09:50.637" v="291" actId="1076"/>
        <pc:sldMkLst>
          <pc:docMk/>
          <pc:sldMk cId="3316254133" sldId="481"/>
        </pc:sldMkLst>
        <pc:spChg chg="mod">
          <ac:chgData name="Inga Šīrante" userId="c9769b85-07c2-4805-bf45-5e54dfacdd14" providerId="ADAL" clId="{4E0E871A-02F9-4570-B3E6-4F1938C32293}" dt="2023-02-23T08:09:50.637" v="291" actId="1076"/>
          <ac:spMkLst>
            <pc:docMk/>
            <pc:sldMk cId="3316254133" sldId="481"/>
            <ac:spMk id="8" creationId="{0894F3F9-E2CE-3BC2-8812-8F5472A56CD4}"/>
          </ac:spMkLst>
        </pc:spChg>
      </pc:sldChg>
      <pc:sldChg chg="modSp mod">
        <pc:chgData name="Inga Šīrante" userId="c9769b85-07c2-4805-bf45-5e54dfacdd14" providerId="ADAL" clId="{4E0E871A-02F9-4570-B3E6-4F1938C32293}" dt="2023-02-23T08:11:41.874" v="304" actId="113"/>
        <pc:sldMkLst>
          <pc:docMk/>
          <pc:sldMk cId="3294844046" sldId="492"/>
        </pc:sldMkLst>
        <pc:spChg chg="mod">
          <ac:chgData name="Inga Šīrante" userId="c9769b85-07c2-4805-bf45-5e54dfacdd14" providerId="ADAL" clId="{4E0E871A-02F9-4570-B3E6-4F1938C32293}" dt="2023-02-23T08:11:41.874" v="304" actId="113"/>
          <ac:spMkLst>
            <pc:docMk/>
            <pc:sldMk cId="3294844046" sldId="492"/>
            <ac:spMk id="2" creationId="{00000000-0000-0000-0000-000000000000}"/>
          </ac:spMkLst>
        </pc:spChg>
      </pc:sldChg>
      <pc:sldChg chg="del">
        <pc:chgData name="Inga Šīrante" userId="c9769b85-07c2-4805-bf45-5e54dfacdd14" providerId="ADAL" clId="{4E0E871A-02F9-4570-B3E6-4F1938C32293}" dt="2023-02-23T08:01:00.165" v="209" actId="47"/>
        <pc:sldMkLst>
          <pc:docMk/>
          <pc:sldMk cId="3009822335" sldId="495"/>
        </pc:sldMkLst>
      </pc:sldChg>
      <pc:sldChg chg="del">
        <pc:chgData name="Inga Šīrante" userId="c9769b85-07c2-4805-bf45-5e54dfacdd14" providerId="ADAL" clId="{4E0E871A-02F9-4570-B3E6-4F1938C32293}" dt="2023-02-23T08:01:01.832" v="210" actId="47"/>
        <pc:sldMkLst>
          <pc:docMk/>
          <pc:sldMk cId="3980679599" sldId="496"/>
        </pc:sldMkLst>
      </pc:sldChg>
      <pc:sldChg chg="del">
        <pc:chgData name="Inga Šīrante" userId="c9769b85-07c2-4805-bf45-5e54dfacdd14" providerId="ADAL" clId="{4E0E871A-02F9-4570-B3E6-4F1938C32293}" dt="2023-02-23T07:51:33.390" v="110" actId="47"/>
        <pc:sldMkLst>
          <pc:docMk/>
          <pc:sldMk cId="2553434138" sldId="500"/>
        </pc:sldMkLst>
      </pc:sldChg>
      <pc:sldChg chg="del">
        <pc:chgData name="Inga Šīrante" userId="c9769b85-07c2-4805-bf45-5e54dfacdd14" providerId="ADAL" clId="{4E0E871A-02F9-4570-B3E6-4F1938C32293}" dt="2023-02-23T08:00:58.292" v="208" actId="47"/>
        <pc:sldMkLst>
          <pc:docMk/>
          <pc:sldMk cId="3216722258" sldId="501"/>
        </pc:sldMkLst>
      </pc:sldChg>
      <pc:sldChg chg="addSp delSp modSp mod ord">
        <pc:chgData name="Inga Šīrante" userId="c9769b85-07c2-4805-bf45-5e54dfacdd14" providerId="ADAL" clId="{4E0E871A-02F9-4570-B3E6-4F1938C32293}" dt="2023-02-23T08:10:47.417" v="296" actId="113"/>
        <pc:sldMkLst>
          <pc:docMk/>
          <pc:sldMk cId="2971528927" sldId="504"/>
        </pc:sldMkLst>
        <pc:spChg chg="mod">
          <ac:chgData name="Inga Šīrante" userId="c9769b85-07c2-4805-bf45-5e54dfacdd14" providerId="ADAL" clId="{4E0E871A-02F9-4570-B3E6-4F1938C32293}" dt="2023-02-23T08:10:47.417" v="296" actId="113"/>
          <ac:spMkLst>
            <pc:docMk/>
            <pc:sldMk cId="2971528927" sldId="504"/>
            <ac:spMk id="6" creationId="{57077330-923D-ABEA-F9F4-6BA8CDA21ECB}"/>
          </ac:spMkLst>
        </pc:spChg>
        <pc:picChg chg="add mod">
          <ac:chgData name="Inga Šīrante" userId="c9769b85-07c2-4805-bf45-5e54dfacdd14" providerId="ADAL" clId="{4E0E871A-02F9-4570-B3E6-4F1938C32293}" dt="2023-02-23T07:45:16.780" v="36" actId="14100"/>
          <ac:picMkLst>
            <pc:docMk/>
            <pc:sldMk cId="2971528927" sldId="504"/>
            <ac:picMk id="2" creationId="{28F32CB7-AC7A-8601-900B-78EDE59446DB}"/>
          </ac:picMkLst>
        </pc:picChg>
        <pc:picChg chg="del">
          <ac:chgData name="Inga Šīrante" userId="c9769b85-07c2-4805-bf45-5e54dfacdd14" providerId="ADAL" clId="{4E0E871A-02F9-4570-B3E6-4F1938C32293}" dt="2023-02-23T07:44:40.312" v="27" actId="478"/>
          <ac:picMkLst>
            <pc:docMk/>
            <pc:sldMk cId="2971528927" sldId="504"/>
            <ac:picMk id="3" creationId="{B8EC0F17-F929-8C56-5A44-270EF6802C13}"/>
          </ac:picMkLst>
        </pc:picChg>
        <pc:picChg chg="add mod">
          <ac:chgData name="Inga Šīrante" userId="c9769b85-07c2-4805-bf45-5e54dfacdd14" providerId="ADAL" clId="{4E0E871A-02F9-4570-B3E6-4F1938C32293}" dt="2023-02-23T07:45:25.117" v="38" actId="1076"/>
          <ac:picMkLst>
            <pc:docMk/>
            <pc:sldMk cId="2971528927" sldId="504"/>
            <ac:picMk id="4" creationId="{A618E195-86A3-AB36-D61A-80EF66A46939}"/>
          </ac:picMkLst>
        </pc:picChg>
        <pc:picChg chg="del mod">
          <ac:chgData name="Inga Šīrante" userId="c9769b85-07c2-4805-bf45-5e54dfacdd14" providerId="ADAL" clId="{4E0E871A-02F9-4570-B3E6-4F1938C32293}" dt="2023-02-23T07:45:01.891" v="33" actId="478"/>
          <ac:picMkLst>
            <pc:docMk/>
            <pc:sldMk cId="2971528927" sldId="504"/>
            <ac:picMk id="5" creationId="{3C820DF1-9132-F37C-E7B2-1E77844C1EF7}"/>
          </ac:picMkLst>
        </pc:picChg>
      </pc:sldChg>
      <pc:sldChg chg="addSp delSp modSp mod">
        <pc:chgData name="Inga Šīrante" userId="c9769b85-07c2-4805-bf45-5e54dfacdd14" providerId="ADAL" clId="{4E0E871A-02F9-4570-B3E6-4F1938C32293}" dt="2023-02-23T08:11:12.437" v="300" actId="2711"/>
        <pc:sldMkLst>
          <pc:docMk/>
          <pc:sldMk cId="3315174219" sldId="505"/>
        </pc:sldMkLst>
        <pc:spChg chg="mod">
          <ac:chgData name="Inga Šīrante" userId="c9769b85-07c2-4805-bf45-5e54dfacdd14" providerId="ADAL" clId="{4E0E871A-02F9-4570-B3E6-4F1938C32293}" dt="2023-02-23T08:11:12.437" v="300" actId="2711"/>
          <ac:spMkLst>
            <pc:docMk/>
            <pc:sldMk cId="3315174219" sldId="505"/>
            <ac:spMk id="2" creationId="{62557610-39D0-DFA3-DC27-100B398C1F48}"/>
          </ac:spMkLst>
        </pc:spChg>
        <pc:picChg chg="add mod">
          <ac:chgData name="Inga Šīrante" userId="c9769b85-07c2-4805-bf45-5e54dfacdd14" providerId="ADAL" clId="{4E0E871A-02F9-4570-B3E6-4F1938C32293}" dt="2023-02-23T07:42:37.346" v="11" actId="14100"/>
          <ac:picMkLst>
            <pc:docMk/>
            <pc:sldMk cId="3315174219" sldId="505"/>
            <ac:picMk id="3" creationId="{65F18739-D90C-342E-60EF-22B4C6808743}"/>
          </ac:picMkLst>
        </pc:picChg>
        <pc:picChg chg="del">
          <ac:chgData name="Inga Šīrante" userId="c9769b85-07c2-4805-bf45-5e54dfacdd14" providerId="ADAL" clId="{4E0E871A-02F9-4570-B3E6-4F1938C32293}" dt="2023-02-23T07:40:41.477" v="3" actId="478"/>
          <ac:picMkLst>
            <pc:docMk/>
            <pc:sldMk cId="3315174219" sldId="505"/>
            <ac:picMk id="4" creationId="{DF497CA3-DAF3-DBC7-F6CB-8BA52584D624}"/>
          </ac:picMkLst>
        </pc:picChg>
        <pc:picChg chg="del">
          <ac:chgData name="Inga Šīrante" userId="c9769b85-07c2-4805-bf45-5e54dfacdd14" providerId="ADAL" clId="{4E0E871A-02F9-4570-B3E6-4F1938C32293}" dt="2023-02-23T07:40:42.341" v="4" actId="478"/>
          <ac:picMkLst>
            <pc:docMk/>
            <pc:sldMk cId="3315174219" sldId="505"/>
            <ac:picMk id="5" creationId="{FB133ED0-2259-3647-690E-600A927D8680}"/>
          </ac:picMkLst>
        </pc:picChg>
        <pc:picChg chg="del">
          <ac:chgData name="Inga Šīrante" userId="c9769b85-07c2-4805-bf45-5e54dfacdd14" providerId="ADAL" clId="{4E0E871A-02F9-4570-B3E6-4F1938C32293}" dt="2023-02-23T07:40:43.714" v="5" actId="478"/>
          <ac:picMkLst>
            <pc:docMk/>
            <pc:sldMk cId="3315174219" sldId="505"/>
            <ac:picMk id="6" creationId="{223F0CD4-E274-F238-B1DE-772B82647401}"/>
          </ac:picMkLst>
        </pc:picChg>
        <pc:picChg chg="add mod">
          <ac:chgData name="Inga Šīrante" userId="c9769b85-07c2-4805-bf45-5e54dfacdd14" providerId="ADAL" clId="{4E0E871A-02F9-4570-B3E6-4F1938C32293}" dt="2023-02-23T07:42:54.176" v="15" actId="1076"/>
          <ac:picMkLst>
            <pc:docMk/>
            <pc:sldMk cId="3315174219" sldId="505"/>
            <ac:picMk id="7" creationId="{7D04A19D-5765-510C-CCEC-EA52E0A1F94B}"/>
          </ac:picMkLst>
        </pc:picChg>
      </pc:sldChg>
      <pc:sldChg chg="del">
        <pc:chgData name="Inga Šīrante" userId="c9769b85-07c2-4805-bf45-5e54dfacdd14" providerId="ADAL" clId="{4E0E871A-02F9-4570-B3E6-4F1938C32293}" dt="2023-02-23T07:42:10.977" v="6" actId="47"/>
        <pc:sldMkLst>
          <pc:docMk/>
          <pc:sldMk cId="2362044427" sldId="508"/>
        </pc:sldMkLst>
      </pc:sldChg>
      <pc:sldChg chg="ord">
        <pc:chgData name="Inga Šīrante" userId="c9769b85-07c2-4805-bf45-5e54dfacdd14" providerId="ADAL" clId="{4E0E871A-02F9-4570-B3E6-4F1938C32293}" dt="2023-02-23T08:06:59.705" v="266"/>
        <pc:sldMkLst>
          <pc:docMk/>
          <pc:sldMk cId="1521626073" sldId="509"/>
        </pc:sldMkLst>
      </pc:sldChg>
      <pc:sldChg chg="addSp delSp modSp mod">
        <pc:chgData name="Inga Šīrante" userId="c9769b85-07c2-4805-bf45-5e54dfacdd14" providerId="ADAL" clId="{4E0E871A-02F9-4570-B3E6-4F1938C32293}" dt="2023-02-23T08:10:39.854" v="294" actId="1076"/>
        <pc:sldMkLst>
          <pc:docMk/>
          <pc:sldMk cId="2559012378" sldId="510"/>
        </pc:sldMkLst>
        <pc:spChg chg="mod">
          <ac:chgData name="Inga Šīrante" userId="c9769b85-07c2-4805-bf45-5e54dfacdd14" providerId="ADAL" clId="{4E0E871A-02F9-4570-B3E6-4F1938C32293}" dt="2023-02-23T08:10:39.854" v="294" actId="1076"/>
          <ac:spMkLst>
            <pc:docMk/>
            <pc:sldMk cId="2559012378" sldId="510"/>
            <ac:spMk id="2" creationId="{5B4A8C2D-EB08-7741-5729-FA1F92EB39AD}"/>
          </ac:spMkLst>
        </pc:spChg>
        <pc:picChg chg="add mod">
          <ac:chgData name="Inga Šīrante" userId="c9769b85-07c2-4805-bf45-5e54dfacdd14" providerId="ADAL" clId="{4E0E871A-02F9-4570-B3E6-4F1938C32293}" dt="2023-02-23T07:44:10.409" v="24" actId="1076"/>
          <ac:picMkLst>
            <pc:docMk/>
            <pc:sldMk cId="2559012378" sldId="510"/>
            <ac:picMk id="3" creationId="{01427A51-769E-6ED8-06E4-DC8D98081DFE}"/>
          </ac:picMkLst>
        </pc:picChg>
        <pc:picChg chg="del">
          <ac:chgData name="Inga Šīrante" userId="c9769b85-07c2-4805-bf45-5e54dfacdd14" providerId="ADAL" clId="{4E0E871A-02F9-4570-B3E6-4F1938C32293}" dt="2023-02-23T07:42:58.757" v="16" actId="478"/>
          <ac:picMkLst>
            <pc:docMk/>
            <pc:sldMk cId="2559012378" sldId="510"/>
            <ac:picMk id="4" creationId="{DEDDBFAF-8615-94DB-D901-55A9563B470C}"/>
          </ac:picMkLst>
        </pc:picChg>
        <pc:picChg chg="add mod">
          <ac:chgData name="Inga Šīrante" userId="c9769b85-07c2-4805-bf45-5e54dfacdd14" providerId="ADAL" clId="{4E0E871A-02F9-4570-B3E6-4F1938C32293}" dt="2023-02-23T07:44:20.266" v="26" actId="1076"/>
          <ac:picMkLst>
            <pc:docMk/>
            <pc:sldMk cId="2559012378" sldId="510"/>
            <ac:picMk id="5" creationId="{2E880736-5BAA-0B9A-BBCC-AC41A47A8C90}"/>
          </ac:picMkLst>
        </pc:picChg>
      </pc:sldChg>
      <pc:sldChg chg="del">
        <pc:chgData name="Inga Šīrante" userId="c9769b85-07c2-4805-bf45-5e54dfacdd14" providerId="ADAL" clId="{4E0E871A-02F9-4570-B3E6-4F1938C32293}" dt="2023-02-23T08:00:51.319" v="207" actId="47"/>
        <pc:sldMkLst>
          <pc:docMk/>
          <pc:sldMk cId="281344321" sldId="511"/>
        </pc:sldMkLst>
      </pc:sldChg>
      <pc:sldChg chg="del">
        <pc:chgData name="Inga Šīrante" userId="c9769b85-07c2-4805-bf45-5e54dfacdd14" providerId="ADAL" clId="{4E0E871A-02F9-4570-B3E6-4F1938C32293}" dt="2023-02-23T08:00:46.518" v="205" actId="47"/>
        <pc:sldMkLst>
          <pc:docMk/>
          <pc:sldMk cId="3065286209" sldId="513"/>
        </pc:sldMkLst>
      </pc:sldChg>
      <pc:sldChg chg="addSp delSp modSp mod ord">
        <pc:chgData name="Inga Šīrante" userId="c9769b85-07c2-4805-bf45-5e54dfacdd14" providerId="ADAL" clId="{4E0E871A-02F9-4570-B3E6-4F1938C32293}" dt="2023-02-23T08:07:03.658" v="268"/>
        <pc:sldMkLst>
          <pc:docMk/>
          <pc:sldMk cId="3804051633" sldId="514"/>
        </pc:sldMkLst>
        <pc:spChg chg="add del mod">
          <ac:chgData name="Inga Šīrante" userId="c9769b85-07c2-4805-bf45-5e54dfacdd14" providerId="ADAL" clId="{4E0E871A-02F9-4570-B3E6-4F1938C32293}" dt="2023-02-23T07:50:39.487" v="99"/>
          <ac:spMkLst>
            <pc:docMk/>
            <pc:sldMk cId="3804051633" sldId="514"/>
            <ac:spMk id="3" creationId="{AC80B4D3-1576-DCA2-104E-722513A9C184}"/>
          </ac:spMkLst>
        </pc:spChg>
      </pc:sldChg>
      <pc:sldChg chg="del">
        <pc:chgData name="Inga Šīrante" userId="c9769b85-07c2-4805-bf45-5e54dfacdd14" providerId="ADAL" clId="{4E0E871A-02F9-4570-B3E6-4F1938C32293}" dt="2023-02-23T08:00:49.060" v="206" actId="47"/>
        <pc:sldMkLst>
          <pc:docMk/>
          <pc:sldMk cId="2394708458" sldId="515"/>
        </pc:sldMkLst>
      </pc:sldChg>
      <pc:sldChg chg="del">
        <pc:chgData name="Inga Šīrante" userId="c9769b85-07c2-4805-bf45-5e54dfacdd14" providerId="ADAL" clId="{4E0E871A-02F9-4570-B3E6-4F1938C32293}" dt="2023-02-23T07:51:44.819" v="111" actId="47"/>
        <pc:sldMkLst>
          <pc:docMk/>
          <pc:sldMk cId="1396299093" sldId="516"/>
        </pc:sldMkLst>
      </pc:sldChg>
      <pc:sldChg chg="addSp delSp modSp new mod">
        <pc:chgData name="Inga Šīrante" userId="c9769b85-07c2-4805-bf45-5e54dfacdd14" providerId="ADAL" clId="{4E0E871A-02F9-4570-B3E6-4F1938C32293}" dt="2023-02-23T07:47:05.118" v="52" actId="1076"/>
        <pc:sldMkLst>
          <pc:docMk/>
          <pc:sldMk cId="4015963212" sldId="517"/>
        </pc:sldMkLst>
        <pc:spChg chg="del">
          <ac:chgData name="Inga Šīrante" userId="c9769b85-07c2-4805-bf45-5e54dfacdd14" providerId="ADAL" clId="{4E0E871A-02F9-4570-B3E6-4F1938C32293}" dt="2023-02-23T07:46:16.036" v="44" actId="478"/>
          <ac:spMkLst>
            <pc:docMk/>
            <pc:sldMk cId="4015963212" sldId="517"/>
            <ac:spMk id="2" creationId="{AFCBC648-11D0-BF8C-8FA8-DE66865CE229}"/>
          </ac:spMkLst>
        </pc:spChg>
        <pc:spChg chg="del mod">
          <ac:chgData name="Inga Šīrante" userId="c9769b85-07c2-4805-bf45-5e54dfacdd14" providerId="ADAL" clId="{4E0E871A-02F9-4570-B3E6-4F1938C32293}" dt="2023-02-23T07:46:39.874" v="47" actId="478"/>
          <ac:spMkLst>
            <pc:docMk/>
            <pc:sldMk cId="4015963212" sldId="517"/>
            <ac:spMk id="3" creationId="{15C73B6D-C48E-B037-58AE-85D556E335B1}"/>
          </ac:spMkLst>
        </pc:spChg>
        <pc:spChg chg="add del mod">
          <ac:chgData name="Inga Šīrante" userId="c9769b85-07c2-4805-bf45-5e54dfacdd14" providerId="ADAL" clId="{4E0E871A-02F9-4570-B3E6-4F1938C32293}" dt="2023-02-23T07:46:41.833" v="48" actId="478"/>
          <ac:spMkLst>
            <pc:docMk/>
            <pc:sldMk cId="4015963212" sldId="517"/>
            <ac:spMk id="5" creationId="{250F407B-B8DE-A5F4-BF48-DAB11CDDA08D}"/>
          </ac:spMkLst>
        </pc:spChg>
        <pc:picChg chg="add mod">
          <ac:chgData name="Inga Šīrante" userId="c9769b85-07c2-4805-bf45-5e54dfacdd14" providerId="ADAL" clId="{4E0E871A-02F9-4570-B3E6-4F1938C32293}" dt="2023-02-23T07:46:51.086" v="50" actId="1076"/>
          <ac:picMkLst>
            <pc:docMk/>
            <pc:sldMk cId="4015963212" sldId="517"/>
            <ac:picMk id="6" creationId="{5E86A72F-E4A9-B900-6AA9-442819701CB3}"/>
          </ac:picMkLst>
        </pc:picChg>
        <pc:picChg chg="add mod">
          <ac:chgData name="Inga Šīrante" userId="c9769b85-07c2-4805-bf45-5e54dfacdd14" providerId="ADAL" clId="{4E0E871A-02F9-4570-B3E6-4F1938C32293}" dt="2023-02-23T07:47:05.118" v="52" actId="1076"/>
          <ac:picMkLst>
            <pc:docMk/>
            <pc:sldMk cId="4015963212" sldId="517"/>
            <ac:picMk id="7" creationId="{E46345F0-D5DE-FC09-44BE-282C5963BC47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7:50:11.955" v="95" actId="1076"/>
        <pc:sldMkLst>
          <pc:docMk/>
          <pc:sldMk cId="1374668812" sldId="518"/>
        </pc:sldMkLst>
        <pc:spChg chg="del">
          <ac:chgData name="Inga Šīrante" userId="c9769b85-07c2-4805-bf45-5e54dfacdd14" providerId="ADAL" clId="{4E0E871A-02F9-4570-B3E6-4F1938C32293}" dt="2023-02-23T07:49:26.816" v="87" actId="478"/>
          <ac:spMkLst>
            <pc:docMk/>
            <pc:sldMk cId="1374668812" sldId="518"/>
            <ac:spMk id="2" creationId="{25B65DF3-67F8-CBD4-6FFA-E5CEE2B12808}"/>
          </ac:spMkLst>
        </pc:spChg>
        <pc:spChg chg="del">
          <ac:chgData name="Inga Šīrante" userId="c9769b85-07c2-4805-bf45-5e54dfacdd14" providerId="ADAL" clId="{4E0E871A-02F9-4570-B3E6-4F1938C32293}" dt="2023-02-23T07:49:29.037" v="88" actId="478"/>
          <ac:spMkLst>
            <pc:docMk/>
            <pc:sldMk cId="1374668812" sldId="518"/>
            <ac:spMk id="3" creationId="{C9A02D05-52BA-FF81-DA5A-09E62CCAD7F1}"/>
          </ac:spMkLst>
        </pc:spChg>
        <pc:picChg chg="add mod">
          <ac:chgData name="Inga Šīrante" userId="c9769b85-07c2-4805-bf45-5e54dfacdd14" providerId="ADAL" clId="{4E0E871A-02F9-4570-B3E6-4F1938C32293}" dt="2023-02-23T07:49:59.557" v="92" actId="1076"/>
          <ac:picMkLst>
            <pc:docMk/>
            <pc:sldMk cId="1374668812" sldId="518"/>
            <ac:picMk id="4" creationId="{0A35A95C-3C36-57E3-C687-4A94D76B2ACB}"/>
          </ac:picMkLst>
        </pc:picChg>
        <pc:picChg chg="add mod">
          <ac:chgData name="Inga Šīrante" userId="c9769b85-07c2-4805-bf45-5e54dfacdd14" providerId="ADAL" clId="{4E0E871A-02F9-4570-B3E6-4F1938C32293}" dt="2023-02-23T07:50:01.462" v="93" actId="1076"/>
          <ac:picMkLst>
            <pc:docMk/>
            <pc:sldMk cId="1374668812" sldId="518"/>
            <ac:picMk id="5" creationId="{42F1F112-09B6-A6AB-3912-44B4946B38D1}"/>
          </ac:picMkLst>
        </pc:picChg>
        <pc:picChg chg="add mod">
          <ac:chgData name="Inga Šīrante" userId="c9769b85-07c2-4805-bf45-5e54dfacdd14" providerId="ADAL" clId="{4E0E871A-02F9-4570-B3E6-4F1938C32293}" dt="2023-02-23T07:50:11.955" v="95" actId="1076"/>
          <ac:picMkLst>
            <pc:docMk/>
            <pc:sldMk cId="1374668812" sldId="518"/>
            <ac:picMk id="6" creationId="{A2A22E28-132D-390F-2973-E0F1A056DE09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8:11:26.286" v="302" actId="1076"/>
        <pc:sldMkLst>
          <pc:docMk/>
          <pc:sldMk cId="154007770" sldId="519"/>
        </pc:sldMkLst>
        <pc:spChg chg="del">
          <ac:chgData name="Inga Šīrante" userId="c9769b85-07c2-4805-bf45-5e54dfacdd14" providerId="ADAL" clId="{4E0E871A-02F9-4570-B3E6-4F1938C32293}" dt="2023-02-23T07:47:29.007" v="60" actId="478"/>
          <ac:spMkLst>
            <pc:docMk/>
            <pc:sldMk cId="154007770" sldId="519"/>
            <ac:spMk id="2" creationId="{B39AB46C-1891-7DED-5A18-8886249500E6}"/>
          </ac:spMkLst>
        </pc:spChg>
        <pc:spChg chg="del">
          <ac:chgData name="Inga Šīrante" userId="c9769b85-07c2-4805-bf45-5e54dfacdd14" providerId="ADAL" clId="{4E0E871A-02F9-4570-B3E6-4F1938C32293}" dt="2023-02-23T07:47:27.388" v="59" actId="478"/>
          <ac:spMkLst>
            <pc:docMk/>
            <pc:sldMk cId="154007770" sldId="519"/>
            <ac:spMk id="3" creationId="{74BCEABE-82A7-91D2-6D9D-78C6FB3205DF}"/>
          </ac:spMkLst>
        </pc:spChg>
        <pc:picChg chg="add mod">
          <ac:chgData name="Inga Šīrante" userId="c9769b85-07c2-4805-bf45-5e54dfacdd14" providerId="ADAL" clId="{4E0E871A-02F9-4570-B3E6-4F1938C32293}" dt="2023-02-23T08:11:26.286" v="302" actId="1076"/>
          <ac:picMkLst>
            <pc:docMk/>
            <pc:sldMk cId="154007770" sldId="519"/>
            <ac:picMk id="4" creationId="{A71CE087-AAE6-ED0C-634C-57A392F3202F}"/>
          </ac:picMkLst>
        </pc:picChg>
        <pc:picChg chg="add mod">
          <ac:chgData name="Inga Šīrante" userId="c9769b85-07c2-4805-bf45-5e54dfacdd14" providerId="ADAL" clId="{4E0E871A-02F9-4570-B3E6-4F1938C32293}" dt="2023-02-23T07:49:20.601" v="84" actId="1076"/>
          <ac:picMkLst>
            <pc:docMk/>
            <pc:sldMk cId="154007770" sldId="519"/>
            <ac:picMk id="5" creationId="{E194A078-9309-D16E-E930-B3052293C6C1}"/>
          </ac:picMkLst>
        </pc:picChg>
        <pc:picChg chg="add mod">
          <ac:chgData name="Inga Šīrante" userId="c9769b85-07c2-4805-bf45-5e54dfacdd14" providerId="ADAL" clId="{4E0E871A-02F9-4570-B3E6-4F1938C32293}" dt="2023-02-23T08:11:24.719" v="301" actId="1076"/>
          <ac:picMkLst>
            <pc:docMk/>
            <pc:sldMk cId="154007770" sldId="519"/>
            <ac:picMk id="6" creationId="{E68DA92C-D920-F933-5CB8-64792DB756B4}"/>
          </ac:picMkLst>
        </pc:picChg>
        <pc:picChg chg="add mod">
          <ac:chgData name="Inga Šīrante" userId="c9769b85-07c2-4805-bf45-5e54dfacdd14" providerId="ADAL" clId="{4E0E871A-02F9-4570-B3E6-4F1938C32293}" dt="2023-02-23T07:49:17.961" v="83" actId="1076"/>
          <ac:picMkLst>
            <pc:docMk/>
            <pc:sldMk cId="154007770" sldId="519"/>
            <ac:picMk id="7" creationId="{0228164A-1D48-B410-52C3-2685B64FD8A6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7:51:20.572" v="109" actId="1076"/>
        <pc:sldMkLst>
          <pc:docMk/>
          <pc:sldMk cId="263861121" sldId="520"/>
        </pc:sldMkLst>
        <pc:spChg chg="del">
          <ac:chgData name="Inga Šīrante" userId="c9769b85-07c2-4805-bf45-5e54dfacdd14" providerId="ADAL" clId="{4E0E871A-02F9-4570-B3E6-4F1938C32293}" dt="2023-02-23T07:50:46.087" v="101" actId="478"/>
          <ac:spMkLst>
            <pc:docMk/>
            <pc:sldMk cId="263861121" sldId="520"/>
            <ac:spMk id="2" creationId="{D6B940A0-4FD4-FE4A-383A-31D002A7B76C}"/>
          </ac:spMkLst>
        </pc:spChg>
        <pc:spChg chg="del">
          <ac:chgData name="Inga Šīrante" userId="c9769b85-07c2-4805-bf45-5e54dfacdd14" providerId="ADAL" clId="{4E0E871A-02F9-4570-B3E6-4F1938C32293}" dt="2023-02-23T07:50:47.638" v="102" actId="478"/>
          <ac:spMkLst>
            <pc:docMk/>
            <pc:sldMk cId="263861121" sldId="520"/>
            <ac:spMk id="3" creationId="{7161C9B4-00A7-3A90-B1F8-FB9B856BD8A1}"/>
          </ac:spMkLst>
        </pc:spChg>
        <pc:picChg chg="add mod">
          <ac:chgData name="Inga Šīrante" userId="c9769b85-07c2-4805-bf45-5e54dfacdd14" providerId="ADAL" clId="{4E0E871A-02F9-4570-B3E6-4F1938C32293}" dt="2023-02-23T07:51:08.418" v="107" actId="14100"/>
          <ac:picMkLst>
            <pc:docMk/>
            <pc:sldMk cId="263861121" sldId="520"/>
            <ac:picMk id="4" creationId="{996F39D9-4CDB-3A43-7588-CEE89EFB6ECE}"/>
          </ac:picMkLst>
        </pc:picChg>
        <pc:picChg chg="add mod">
          <ac:chgData name="Inga Šīrante" userId="c9769b85-07c2-4805-bf45-5e54dfacdd14" providerId="ADAL" clId="{4E0E871A-02F9-4570-B3E6-4F1938C32293}" dt="2023-02-23T07:51:20.572" v="109" actId="1076"/>
          <ac:picMkLst>
            <pc:docMk/>
            <pc:sldMk cId="263861121" sldId="520"/>
            <ac:picMk id="5" creationId="{059D9BC6-69FA-5BD8-17A2-AE997A356C56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7:52:28.328" v="120" actId="1076"/>
        <pc:sldMkLst>
          <pc:docMk/>
          <pc:sldMk cId="1571418809" sldId="521"/>
        </pc:sldMkLst>
        <pc:spChg chg="del">
          <ac:chgData name="Inga Šīrante" userId="c9769b85-07c2-4805-bf45-5e54dfacdd14" providerId="ADAL" clId="{4E0E871A-02F9-4570-B3E6-4F1938C32293}" dt="2023-02-23T07:52:03.058" v="116" actId="478"/>
          <ac:spMkLst>
            <pc:docMk/>
            <pc:sldMk cId="1571418809" sldId="521"/>
            <ac:spMk id="2" creationId="{B2A83F77-6F5B-9F98-CE5B-CFF125DA3D1C}"/>
          </ac:spMkLst>
        </pc:spChg>
        <pc:spChg chg="del">
          <ac:chgData name="Inga Šīrante" userId="c9769b85-07c2-4805-bf45-5e54dfacdd14" providerId="ADAL" clId="{4E0E871A-02F9-4570-B3E6-4F1938C32293}" dt="2023-02-23T07:52:01.344" v="115" actId="478"/>
          <ac:spMkLst>
            <pc:docMk/>
            <pc:sldMk cId="1571418809" sldId="521"/>
            <ac:spMk id="3" creationId="{4CD90765-B716-780E-1164-06D74AC53E3D}"/>
          </ac:spMkLst>
        </pc:spChg>
        <pc:picChg chg="add mod">
          <ac:chgData name="Inga Šīrante" userId="c9769b85-07c2-4805-bf45-5e54dfacdd14" providerId="ADAL" clId="{4E0E871A-02F9-4570-B3E6-4F1938C32293}" dt="2023-02-23T07:52:16.012" v="118" actId="1076"/>
          <ac:picMkLst>
            <pc:docMk/>
            <pc:sldMk cId="1571418809" sldId="521"/>
            <ac:picMk id="4" creationId="{E0E61C38-F44A-66F9-06B5-EB93080F4D5B}"/>
          </ac:picMkLst>
        </pc:picChg>
        <pc:picChg chg="add mod">
          <ac:chgData name="Inga Šīrante" userId="c9769b85-07c2-4805-bf45-5e54dfacdd14" providerId="ADAL" clId="{4E0E871A-02F9-4570-B3E6-4F1938C32293}" dt="2023-02-23T07:52:28.328" v="120" actId="1076"/>
          <ac:picMkLst>
            <pc:docMk/>
            <pc:sldMk cId="1571418809" sldId="521"/>
            <ac:picMk id="5" creationId="{D53229D8-B77F-6F92-436A-ED11EEED5E90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7:53:23.804" v="133" actId="1076"/>
        <pc:sldMkLst>
          <pc:docMk/>
          <pc:sldMk cId="2760305603" sldId="522"/>
        </pc:sldMkLst>
        <pc:spChg chg="del mod">
          <ac:chgData name="Inga Šīrante" userId="c9769b85-07c2-4805-bf45-5e54dfacdd14" providerId="ADAL" clId="{4E0E871A-02F9-4570-B3E6-4F1938C32293}" dt="2023-02-23T07:53:09.316" v="129" actId="478"/>
          <ac:spMkLst>
            <pc:docMk/>
            <pc:sldMk cId="2760305603" sldId="522"/>
            <ac:spMk id="2" creationId="{CFC392CC-6FF0-5AAA-040F-81A3A5C8D94C}"/>
          </ac:spMkLst>
        </pc:spChg>
        <pc:spChg chg="del mod">
          <ac:chgData name="Inga Šīrante" userId="c9769b85-07c2-4805-bf45-5e54dfacdd14" providerId="ADAL" clId="{4E0E871A-02F9-4570-B3E6-4F1938C32293}" dt="2023-02-23T07:53:05.808" v="127" actId="478"/>
          <ac:spMkLst>
            <pc:docMk/>
            <pc:sldMk cId="2760305603" sldId="522"/>
            <ac:spMk id="3" creationId="{7FA7EB05-03AA-9C90-32A8-AED12E52FE49}"/>
          </ac:spMkLst>
        </pc:spChg>
        <pc:picChg chg="add mod">
          <ac:chgData name="Inga Šīrante" userId="c9769b85-07c2-4805-bf45-5e54dfacdd14" providerId="ADAL" clId="{4E0E871A-02F9-4570-B3E6-4F1938C32293}" dt="2023-02-23T07:53:03.518" v="125" actId="1076"/>
          <ac:picMkLst>
            <pc:docMk/>
            <pc:sldMk cId="2760305603" sldId="522"/>
            <ac:picMk id="4" creationId="{EAE817AE-FE62-F464-B9BD-3CA2C5812637}"/>
          </ac:picMkLst>
        </pc:picChg>
        <pc:picChg chg="add mod">
          <ac:chgData name="Inga Šīrante" userId="c9769b85-07c2-4805-bf45-5e54dfacdd14" providerId="ADAL" clId="{4E0E871A-02F9-4570-B3E6-4F1938C32293}" dt="2023-02-23T07:53:23.804" v="133" actId="1076"/>
          <ac:picMkLst>
            <pc:docMk/>
            <pc:sldMk cId="2760305603" sldId="522"/>
            <ac:picMk id="5" creationId="{0F80FD99-6320-3707-A7C9-14ABFC35514A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7:54:46.672" v="154" actId="14100"/>
        <pc:sldMkLst>
          <pc:docMk/>
          <pc:sldMk cId="954138354" sldId="523"/>
        </pc:sldMkLst>
        <pc:spChg chg="del mod">
          <ac:chgData name="Inga Šīrante" userId="c9769b85-07c2-4805-bf45-5e54dfacdd14" providerId="ADAL" clId="{4E0E871A-02F9-4570-B3E6-4F1938C32293}" dt="2023-02-23T07:53:49.649" v="138" actId="478"/>
          <ac:spMkLst>
            <pc:docMk/>
            <pc:sldMk cId="954138354" sldId="523"/>
            <ac:spMk id="2" creationId="{8B365960-12D2-E581-D67F-B38A95CBAC4D}"/>
          </ac:spMkLst>
        </pc:spChg>
        <pc:spChg chg="del">
          <ac:chgData name="Inga Šīrante" userId="c9769b85-07c2-4805-bf45-5e54dfacdd14" providerId="ADAL" clId="{4E0E871A-02F9-4570-B3E6-4F1938C32293}" dt="2023-02-23T07:53:52.271" v="139" actId="478"/>
          <ac:spMkLst>
            <pc:docMk/>
            <pc:sldMk cId="954138354" sldId="523"/>
            <ac:spMk id="3" creationId="{A17303A3-0172-B61E-3F13-690E0585A5DD}"/>
          </ac:spMkLst>
        </pc:spChg>
        <pc:picChg chg="add mod">
          <ac:chgData name="Inga Šīrante" userId="c9769b85-07c2-4805-bf45-5e54dfacdd14" providerId="ADAL" clId="{4E0E871A-02F9-4570-B3E6-4F1938C32293}" dt="2023-02-23T07:54:01.064" v="141" actId="1076"/>
          <ac:picMkLst>
            <pc:docMk/>
            <pc:sldMk cId="954138354" sldId="523"/>
            <ac:picMk id="4" creationId="{D2619765-89E6-493D-9B9F-B560E0540690}"/>
          </ac:picMkLst>
        </pc:picChg>
        <pc:picChg chg="add mod">
          <ac:chgData name="Inga Šīrante" userId="c9769b85-07c2-4805-bf45-5e54dfacdd14" providerId="ADAL" clId="{4E0E871A-02F9-4570-B3E6-4F1938C32293}" dt="2023-02-23T07:54:46.672" v="154" actId="14100"/>
          <ac:picMkLst>
            <pc:docMk/>
            <pc:sldMk cId="954138354" sldId="523"/>
            <ac:picMk id="5" creationId="{EE21D3BC-AB1E-BED9-785C-51911012E988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7:56:00.728" v="169" actId="1076"/>
        <pc:sldMkLst>
          <pc:docMk/>
          <pc:sldMk cId="1352472847" sldId="524"/>
        </pc:sldMkLst>
        <pc:spChg chg="del">
          <ac:chgData name="Inga Šīrante" userId="c9769b85-07c2-4805-bf45-5e54dfacdd14" providerId="ADAL" clId="{4E0E871A-02F9-4570-B3E6-4F1938C32293}" dt="2023-02-23T07:54:51.283" v="155" actId="478"/>
          <ac:spMkLst>
            <pc:docMk/>
            <pc:sldMk cId="1352472847" sldId="524"/>
            <ac:spMk id="2" creationId="{4820D97D-B480-BD13-0EDA-949D82D19C5A}"/>
          </ac:spMkLst>
        </pc:spChg>
        <pc:spChg chg="del">
          <ac:chgData name="Inga Šīrante" userId="c9769b85-07c2-4805-bf45-5e54dfacdd14" providerId="ADAL" clId="{4E0E871A-02F9-4570-B3E6-4F1938C32293}" dt="2023-02-23T07:54:53.387" v="156" actId="478"/>
          <ac:spMkLst>
            <pc:docMk/>
            <pc:sldMk cId="1352472847" sldId="524"/>
            <ac:spMk id="3" creationId="{0F5E6A93-5977-9DF3-2712-C2039549CBC6}"/>
          </ac:spMkLst>
        </pc:spChg>
        <pc:picChg chg="add mod">
          <ac:chgData name="Inga Šīrante" userId="c9769b85-07c2-4805-bf45-5e54dfacdd14" providerId="ADAL" clId="{4E0E871A-02F9-4570-B3E6-4F1938C32293}" dt="2023-02-23T07:55:58.574" v="168" actId="1076"/>
          <ac:picMkLst>
            <pc:docMk/>
            <pc:sldMk cId="1352472847" sldId="524"/>
            <ac:picMk id="4" creationId="{FDEB02F7-EB21-0B50-EAC6-437128C875B3}"/>
          </ac:picMkLst>
        </pc:picChg>
        <pc:picChg chg="add del mod">
          <ac:chgData name="Inga Šīrante" userId="c9769b85-07c2-4805-bf45-5e54dfacdd14" providerId="ADAL" clId="{4E0E871A-02F9-4570-B3E6-4F1938C32293}" dt="2023-02-23T07:55:26.482" v="161" actId="478"/>
          <ac:picMkLst>
            <pc:docMk/>
            <pc:sldMk cId="1352472847" sldId="524"/>
            <ac:picMk id="5" creationId="{3B7716F5-457F-638F-C690-6A4740227353}"/>
          </ac:picMkLst>
        </pc:picChg>
        <pc:picChg chg="add mod">
          <ac:chgData name="Inga Šīrante" userId="c9769b85-07c2-4805-bf45-5e54dfacdd14" providerId="ADAL" clId="{4E0E871A-02F9-4570-B3E6-4F1938C32293}" dt="2023-02-23T07:55:45.612" v="163" actId="1076"/>
          <ac:picMkLst>
            <pc:docMk/>
            <pc:sldMk cId="1352472847" sldId="524"/>
            <ac:picMk id="6" creationId="{ED9E857B-A4E4-EC74-F5CC-2DD79F58CA4E}"/>
          </ac:picMkLst>
        </pc:picChg>
        <pc:picChg chg="add mod">
          <ac:chgData name="Inga Šīrante" userId="c9769b85-07c2-4805-bf45-5e54dfacdd14" providerId="ADAL" clId="{4E0E871A-02F9-4570-B3E6-4F1938C32293}" dt="2023-02-23T07:56:00.728" v="169" actId="1076"/>
          <ac:picMkLst>
            <pc:docMk/>
            <pc:sldMk cId="1352472847" sldId="524"/>
            <ac:picMk id="7" creationId="{E1777C99-5674-4DF3-EC52-367DFE67897D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7:56:45.429" v="179" actId="1076"/>
        <pc:sldMkLst>
          <pc:docMk/>
          <pc:sldMk cId="4046732400" sldId="525"/>
        </pc:sldMkLst>
        <pc:spChg chg="del">
          <ac:chgData name="Inga Šīrante" userId="c9769b85-07c2-4805-bf45-5e54dfacdd14" providerId="ADAL" clId="{4E0E871A-02F9-4570-B3E6-4F1938C32293}" dt="2023-02-23T07:56:24.046" v="173" actId="478"/>
          <ac:spMkLst>
            <pc:docMk/>
            <pc:sldMk cId="4046732400" sldId="525"/>
            <ac:spMk id="2" creationId="{B81F5E01-BFC9-7D76-618F-6CD68EDE8725}"/>
          </ac:spMkLst>
        </pc:spChg>
        <pc:spChg chg="del">
          <ac:chgData name="Inga Šīrante" userId="c9769b85-07c2-4805-bf45-5e54dfacdd14" providerId="ADAL" clId="{4E0E871A-02F9-4570-B3E6-4F1938C32293}" dt="2023-02-23T07:56:26.036" v="174" actId="478"/>
          <ac:spMkLst>
            <pc:docMk/>
            <pc:sldMk cId="4046732400" sldId="525"/>
            <ac:spMk id="3" creationId="{A4870333-A459-F143-EF44-7088A5A26DC1}"/>
          </ac:spMkLst>
        </pc:spChg>
        <pc:picChg chg="add mod">
          <ac:chgData name="Inga Šīrante" userId="c9769b85-07c2-4805-bf45-5e54dfacdd14" providerId="ADAL" clId="{4E0E871A-02F9-4570-B3E6-4F1938C32293}" dt="2023-02-23T07:56:45.429" v="179" actId="1076"/>
          <ac:picMkLst>
            <pc:docMk/>
            <pc:sldMk cId="4046732400" sldId="525"/>
            <ac:picMk id="4" creationId="{2154BB9B-DA89-7F5D-AEDF-0FE69DFAAE4A}"/>
          </ac:picMkLst>
        </pc:picChg>
        <pc:picChg chg="add mod">
          <ac:chgData name="Inga Šīrante" userId="c9769b85-07c2-4805-bf45-5e54dfacdd14" providerId="ADAL" clId="{4E0E871A-02F9-4570-B3E6-4F1938C32293}" dt="2023-02-23T07:56:41.942" v="177" actId="1076"/>
          <ac:picMkLst>
            <pc:docMk/>
            <pc:sldMk cId="4046732400" sldId="525"/>
            <ac:picMk id="5" creationId="{971BCD93-F8E8-BF59-E3CF-2B97A5D41F3D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7:59:30.382" v="190" actId="1076"/>
        <pc:sldMkLst>
          <pc:docMk/>
          <pc:sldMk cId="2596156203" sldId="526"/>
        </pc:sldMkLst>
        <pc:spChg chg="del">
          <ac:chgData name="Inga Šīrante" userId="c9769b85-07c2-4805-bf45-5e54dfacdd14" providerId="ADAL" clId="{4E0E871A-02F9-4570-B3E6-4F1938C32293}" dt="2023-02-23T07:58:57.983" v="184" actId="478"/>
          <ac:spMkLst>
            <pc:docMk/>
            <pc:sldMk cId="2596156203" sldId="526"/>
            <ac:spMk id="2" creationId="{AF3F2FFC-18C8-B072-BC48-719D21CF048D}"/>
          </ac:spMkLst>
        </pc:spChg>
        <pc:spChg chg="del">
          <ac:chgData name="Inga Šīrante" userId="c9769b85-07c2-4805-bf45-5e54dfacdd14" providerId="ADAL" clId="{4E0E871A-02F9-4570-B3E6-4F1938C32293}" dt="2023-02-23T07:58:56.543" v="183" actId="478"/>
          <ac:spMkLst>
            <pc:docMk/>
            <pc:sldMk cId="2596156203" sldId="526"/>
            <ac:spMk id="3" creationId="{49835C13-C71A-08BC-5FBB-BF65928204CB}"/>
          </ac:spMkLst>
        </pc:spChg>
        <pc:picChg chg="add mod">
          <ac:chgData name="Inga Šīrante" userId="c9769b85-07c2-4805-bf45-5e54dfacdd14" providerId="ADAL" clId="{4E0E871A-02F9-4570-B3E6-4F1938C32293}" dt="2023-02-23T07:59:30.382" v="190" actId="1076"/>
          <ac:picMkLst>
            <pc:docMk/>
            <pc:sldMk cId="2596156203" sldId="526"/>
            <ac:picMk id="4" creationId="{BD13AF4D-9289-BB8B-D8A6-0B5FC1F94232}"/>
          </ac:picMkLst>
        </pc:picChg>
        <pc:picChg chg="add mod">
          <ac:chgData name="Inga Šīrante" userId="c9769b85-07c2-4805-bf45-5e54dfacdd14" providerId="ADAL" clId="{4E0E871A-02F9-4570-B3E6-4F1938C32293}" dt="2023-02-23T07:59:26.855" v="189" actId="1076"/>
          <ac:picMkLst>
            <pc:docMk/>
            <pc:sldMk cId="2596156203" sldId="526"/>
            <ac:picMk id="5" creationId="{AB94C954-8BF2-E920-B2B1-0D7561786561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8:01:22.111" v="212" actId="1076"/>
        <pc:sldMkLst>
          <pc:docMk/>
          <pc:sldMk cId="79801715" sldId="527"/>
        </pc:sldMkLst>
        <pc:spChg chg="del">
          <ac:chgData name="Inga Šīrante" userId="c9769b85-07c2-4805-bf45-5e54dfacdd14" providerId="ADAL" clId="{4E0E871A-02F9-4570-B3E6-4F1938C32293}" dt="2023-02-23T07:59:51.775" v="195" actId="478"/>
          <ac:spMkLst>
            <pc:docMk/>
            <pc:sldMk cId="79801715" sldId="527"/>
            <ac:spMk id="2" creationId="{A2570BB5-08C4-FAA3-9E62-6230D944922B}"/>
          </ac:spMkLst>
        </pc:spChg>
        <pc:spChg chg="del">
          <ac:chgData name="Inga Šīrante" userId="c9769b85-07c2-4805-bf45-5e54dfacdd14" providerId="ADAL" clId="{4E0E871A-02F9-4570-B3E6-4F1938C32293}" dt="2023-02-23T07:59:50.047" v="194" actId="478"/>
          <ac:spMkLst>
            <pc:docMk/>
            <pc:sldMk cId="79801715" sldId="527"/>
            <ac:spMk id="3" creationId="{19DB6DA2-3EAE-6C08-D978-F31951CFCE2A}"/>
          </ac:spMkLst>
        </pc:spChg>
        <pc:picChg chg="add mod">
          <ac:chgData name="Inga Šīrante" userId="c9769b85-07c2-4805-bf45-5e54dfacdd14" providerId="ADAL" clId="{4E0E871A-02F9-4570-B3E6-4F1938C32293}" dt="2023-02-23T07:59:59.607" v="197" actId="1076"/>
          <ac:picMkLst>
            <pc:docMk/>
            <pc:sldMk cId="79801715" sldId="527"/>
            <ac:picMk id="4" creationId="{815A5EC3-D59C-9E84-C1D0-EF98522655AE}"/>
          </ac:picMkLst>
        </pc:picChg>
        <pc:picChg chg="add mod">
          <ac:chgData name="Inga Šīrante" userId="c9769b85-07c2-4805-bf45-5e54dfacdd14" providerId="ADAL" clId="{4E0E871A-02F9-4570-B3E6-4F1938C32293}" dt="2023-02-23T08:00:21.383" v="201" actId="1076"/>
          <ac:picMkLst>
            <pc:docMk/>
            <pc:sldMk cId="79801715" sldId="527"/>
            <ac:picMk id="5" creationId="{BB287660-A3FA-EE36-B300-38E4FA598D08}"/>
          </ac:picMkLst>
        </pc:picChg>
        <pc:picChg chg="add del mod">
          <ac:chgData name="Inga Šīrante" userId="c9769b85-07c2-4805-bf45-5e54dfacdd14" providerId="ADAL" clId="{4E0E871A-02F9-4570-B3E6-4F1938C32293}" dt="2023-02-23T08:00:45.393" v="204" actId="478"/>
          <ac:picMkLst>
            <pc:docMk/>
            <pc:sldMk cId="79801715" sldId="527"/>
            <ac:picMk id="6" creationId="{CAD11F3F-C8AC-1A12-B1CC-8B8989AE6531}"/>
          </ac:picMkLst>
        </pc:picChg>
        <pc:picChg chg="add mod">
          <ac:chgData name="Inga Šīrante" userId="c9769b85-07c2-4805-bf45-5e54dfacdd14" providerId="ADAL" clId="{4E0E871A-02F9-4570-B3E6-4F1938C32293}" dt="2023-02-23T08:01:22.111" v="212" actId="1076"/>
          <ac:picMkLst>
            <pc:docMk/>
            <pc:sldMk cId="79801715" sldId="527"/>
            <ac:picMk id="7" creationId="{05712677-9ABF-E789-ADCD-B050DC570CFA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8:03:12.558" v="226" actId="1076"/>
        <pc:sldMkLst>
          <pc:docMk/>
          <pc:sldMk cId="2154709495" sldId="528"/>
        </pc:sldMkLst>
        <pc:spChg chg="del">
          <ac:chgData name="Inga Šīrante" userId="c9769b85-07c2-4805-bf45-5e54dfacdd14" providerId="ADAL" clId="{4E0E871A-02F9-4570-B3E6-4F1938C32293}" dt="2023-02-23T08:02:01.651" v="217" actId="478"/>
          <ac:spMkLst>
            <pc:docMk/>
            <pc:sldMk cId="2154709495" sldId="528"/>
            <ac:spMk id="2" creationId="{BECA0C74-102E-BBC9-0731-AD79FD5FEEDC}"/>
          </ac:spMkLst>
        </pc:spChg>
        <pc:spChg chg="del">
          <ac:chgData name="Inga Šīrante" userId="c9769b85-07c2-4805-bf45-5e54dfacdd14" providerId="ADAL" clId="{4E0E871A-02F9-4570-B3E6-4F1938C32293}" dt="2023-02-23T08:02:00.143" v="216" actId="478"/>
          <ac:spMkLst>
            <pc:docMk/>
            <pc:sldMk cId="2154709495" sldId="528"/>
            <ac:spMk id="3" creationId="{7A24D302-4A93-FC8C-B7E9-27D52680A6BD}"/>
          </ac:spMkLst>
        </pc:spChg>
        <pc:picChg chg="add mod">
          <ac:chgData name="Inga Šīrante" userId="c9769b85-07c2-4805-bf45-5e54dfacdd14" providerId="ADAL" clId="{4E0E871A-02F9-4570-B3E6-4F1938C32293}" dt="2023-02-23T08:02:16.718" v="219" actId="1076"/>
          <ac:picMkLst>
            <pc:docMk/>
            <pc:sldMk cId="2154709495" sldId="528"/>
            <ac:picMk id="4" creationId="{E0923871-F48A-755C-6D50-5D16851B15AD}"/>
          </ac:picMkLst>
        </pc:picChg>
        <pc:picChg chg="add mod">
          <ac:chgData name="Inga Šīrante" userId="c9769b85-07c2-4805-bf45-5e54dfacdd14" providerId="ADAL" clId="{4E0E871A-02F9-4570-B3E6-4F1938C32293}" dt="2023-02-23T08:03:12.558" v="226" actId="1076"/>
          <ac:picMkLst>
            <pc:docMk/>
            <pc:sldMk cId="2154709495" sldId="528"/>
            <ac:picMk id="5" creationId="{87B32339-4856-C84F-ABB6-F72D51F5C7E0}"/>
          </ac:picMkLst>
        </pc:picChg>
        <pc:picChg chg="add mod">
          <ac:chgData name="Inga Šīrante" userId="c9769b85-07c2-4805-bf45-5e54dfacdd14" providerId="ADAL" clId="{4E0E871A-02F9-4570-B3E6-4F1938C32293}" dt="2023-02-23T08:02:35.174" v="223" actId="1076"/>
          <ac:picMkLst>
            <pc:docMk/>
            <pc:sldMk cId="2154709495" sldId="528"/>
            <ac:picMk id="6" creationId="{9B637D58-19C2-0289-1C4C-E770358595E9}"/>
          </ac:picMkLst>
        </pc:picChg>
        <pc:picChg chg="add mod">
          <ac:chgData name="Inga Šīrante" userId="c9769b85-07c2-4805-bf45-5e54dfacdd14" providerId="ADAL" clId="{4E0E871A-02F9-4570-B3E6-4F1938C32293}" dt="2023-02-23T08:03:09.487" v="225" actId="1076"/>
          <ac:picMkLst>
            <pc:docMk/>
            <pc:sldMk cId="2154709495" sldId="528"/>
            <ac:picMk id="7" creationId="{ACE90E9A-891D-F020-06F3-8C5F657C41B0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8:03:39.831" v="233" actId="1076"/>
        <pc:sldMkLst>
          <pc:docMk/>
          <pc:sldMk cId="465156374" sldId="529"/>
        </pc:sldMkLst>
        <pc:spChg chg="del">
          <ac:chgData name="Inga Šīrante" userId="c9769b85-07c2-4805-bf45-5e54dfacdd14" providerId="ADAL" clId="{4E0E871A-02F9-4570-B3E6-4F1938C32293}" dt="2023-02-23T08:03:33.218" v="230" actId="478"/>
          <ac:spMkLst>
            <pc:docMk/>
            <pc:sldMk cId="465156374" sldId="529"/>
            <ac:spMk id="2" creationId="{C865020C-87BE-9FC9-8209-7D08E0C888E2}"/>
          </ac:spMkLst>
        </pc:spChg>
        <pc:spChg chg="del">
          <ac:chgData name="Inga Šīrante" userId="c9769b85-07c2-4805-bf45-5e54dfacdd14" providerId="ADAL" clId="{4E0E871A-02F9-4570-B3E6-4F1938C32293}" dt="2023-02-23T08:03:35.874" v="231" actId="478"/>
          <ac:spMkLst>
            <pc:docMk/>
            <pc:sldMk cId="465156374" sldId="529"/>
            <ac:spMk id="3" creationId="{5F5D7F16-534A-BD4B-7C3D-146D4CB028EF}"/>
          </ac:spMkLst>
        </pc:spChg>
        <pc:picChg chg="add mod">
          <ac:chgData name="Inga Šīrante" userId="c9769b85-07c2-4805-bf45-5e54dfacdd14" providerId="ADAL" clId="{4E0E871A-02F9-4570-B3E6-4F1938C32293}" dt="2023-02-23T08:03:39.831" v="233" actId="1076"/>
          <ac:picMkLst>
            <pc:docMk/>
            <pc:sldMk cId="465156374" sldId="529"/>
            <ac:picMk id="4" creationId="{49DD0D67-C4EC-A18C-73AB-AB2CCCD32467}"/>
          </ac:picMkLst>
        </pc:picChg>
      </pc:sldChg>
      <pc:sldChg chg="addSp delSp modSp new mod">
        <pc:chgData name="Inga Šīrante" userId="c9769b85-07c2-4805-bf45-5e54dfacdd14" providerId="ADAL" clId="{4E0E871A-02F9-4570-B3E6-4F1938C32293}" dt="2023-02-23T08:04:43.582" v="243" actId="1076"/>
        <pc:sldMkLst>
          <pc:docMk/>
          <pc:sldMk cId="1631660276" sldId="530"/>
        </pc:sldMkLst>
        <pc:spChg chg="del">
          <ac:chgData name="Inga Šīrante" userId="c9769b85-07c2-4805-bf45-5e54dfacdd14" providerId="ADAL" clId="{4E0E871A-02F9-4570-B3E6-4F1938C32293}" dt="2023-02-23T08:04:08.561" v="235" actId="478"/>
          <ac:spMkLst>
            <pc:docMk/>
            <pc:sldMk cId="1631660276" sldId="530"/>
            <ac:spMk id="2" creationId="{EEE560CE-8DFB-FC0B-9C33-B71227E4A165}"/>
          </ac:spMkLst>
        </pc:spChg>
        <pc:spChg chg="del">
          <ac:chgData name="Inga Šīrante" userId="c9769b85-07c2-4805-bf45-5e54dfacdd14" providerId="ADAL" clId="{4E0E871A-02F9-4570-B3E6-4F1938C32293}" dt="2023-02-23T08:04:10.785" v="236" actId="478"/>
          <ac:spMkLst>
            <pc:docMk/>
            <pc:sldMk cId="1631660276" sldId="530"/>
            <ac:spMk id="3" creationId="{DAA651F1-1DFC-E0A7-3F17-20B780F2378F}"/>
          </ac:spMkLst>
        </pc:spChg>
        <pc:picChg chg="add mod">
          <ac:chgData name="Inga Šīrante" userId="c9769b85-07c2-4805-bf45-5e54dfacdd14" providerId="ADAL" clId="{4E0E871A-02F9-4570-B3E6-4F1938C32293}" dt="2023-02-23T08:04:43.582" v="243" actId="1076"/>
          <ac:picMkLst>
            <pc:docMk/>
            <pc:sldMk cId="1631660276" sldId="530"/>
            <ac:picMk id="4" creationId="{8FB4A736-636E-9F7A-7BEE-4AA0A27A8FAC}"/>
          </ac:picMkLst>
        </pc:picChg>
        <pc:picChg chg="add mod">
          <ac:chgData name="Inga Šīrante" userId="c9769b85-07c2-4805-bf45-5e54dfacdd14" providerId="ADAL" clId="{4E0E871A-02F9-4570-B3E6-4F1938C32293}" dt="2023-02-23T08:04:36.031" v="240" actId="1076"/>
          <ac:picMkLst>
            <pc:docMk/>
            <pc:sldMk cId="1631660276" sldId="530"/>
            <ac:picMk id="5" creationId="{4A79C825-090F-0685-AFB0-35901B80D0CA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8:08:18.918" v="279"/>
        <pc:sldMkLst>
          <pc:docMk/>
          <pc:sldMk cId="1724780012" sldId="531"/>
        </pc:sldMkLst>
        <pc:spChg chg="del">
          <ac:chgData name="Inga Šīrante" userId="c9769b85-07c2-4805-bf45-5e54dfacdd14" providerId="ADAL" clId="{4E0E871A-02F9-4570-B3E6-4F1938C32293}" dt="2023-02-23T08:05:26.131" v="247" actId="478"/>
          <ac:spMkLst>
            <pc:docMk/>
            <pc:sldMk cId="1724780012" sldId="531"/>
            <ac:spMk id="2" creationId="{5D1443E4-F1BA-6631-0884-02E73D127841}"/>
          </ac:spMkLst>
        </pc:spChg>
        <pc:spChg chg="del">
          <ac:chgData name="Inga Šīrante" userId="c9769b85-07c2-4805-bf45-5e54dfacdd14" providerId="ADAL" clId="{4E0E871A-02F9-4570-B3E6-4F1938C32293}" dt="2023-02-23T08:05:28.193" v="248" actId="478"/>
          <ac:spMkLst>
            <pc:docMk/>
            <pc:sldMk cId="1724780012" sldId="531"/>
            <ac:spMk id="3" creationId="{9AE27ED1-F5BA-84EF-CBBA-F68F84F2F2DE}"/>
          </ac:spMkLst>
        </pc:spChg>
        <pc:spChg chg="add del mod">
          <ac:chgData name="Inga Šīrante" userId="c9769b85-07c2-4805-bf45-5e54dfacdd14" providerId="ADAL" clId="{4E0E871A-02F9-4570-B3E6-4F1938C32293}" dt="2023-02-23T08:08:18.918" v="279"/>
          <ac:spMkLst>
            <pc:docMk/>
            <pc:sldMk cId="1724780012" sldId="531"/>
            <ac:spMk id="8" creationId="{7CCFE1E5-D3CA-91EB-EB95-A39BDF969F2E}"/>
          </ac:spMkLst>
        </pc:spChg>
        <pc:spChg chg="add del mod">
          <ac:chgData name="Inga Šīrante" userId="c9769b85-07c2-4805-bf45-5e54dfacdd14" providerId="ADAL" clId="{4E0E871A-02F9-4570-B3E6-4F1938C32293}" dt="2023-02-23T08:08:18.673" v="278"/>
          <ac:spMkLst>
            <pc:docMk/>
            <pc:sldMk cId="1724780012" sldId="531"/>
            <ac:spMk id="9" creationId="{F79F58F3-0BF0-A2E7-72D9-1B26BFDA1537}"/>
          </ac:spMkLst>
        </pc:spChg>
        <pc:picChg chg="add mod">
          <ac:chgData name="Inga Šīrante" userId="c9769b85-07c2-4805-bf45-5e54dfacdd14" providerId="ADAL" clId="{4E0E871A-02F9-4570-B3E6-4F1938C32293}" dt="2023-02-23T08:05:31.398" v="250" actId="1076"/>
          <ac:picMkLst>
            <pc:docMk/>
            <pc:sldMk cId="1724780012" sldId="531"/>
            <ac:picMk id="4" creationId="{639281F6-4322-BD5C-BBF0-40039B36458B}"/>
          </ac:picMkLst>
        </pc:picChg>
        <pc:picChg chg="add mod">
          <ac:chgData name="Inga Šīrante" userId="c9769b85-07c2-4805-bf45-5e54dfacdd14" providerId="ADAL" clId="{4E0E871A-02F9-4570-B3E6-4F1938C32293}" dt="2023-02-23T08:06:18.974" v="257" actId="1076"/>
          <ac:picMkLst>
            <pc:docMk/>
            <pc:sldMk cId="1724780012" sldId="531"/>
            <ac:picMk id="5" creationId="{A925606A-17CA-3564-97CF-CB388741B671}"/>
          </ac:picMkLst>
        </pc:picChg>
        <pc:picChg chg="add mod">
          <ac:chgData name="Inga Šīrante" userId="c9769b85-07c2-4805-bf45-5e54dfacdd14" providerId="ADAL" clId="{4E0E871A-02F9-4570-B3E6-4F1938C32293}" dt="2023-02-23T08:06:20.590" v="258" actId="1076"/>
          <ac:picMkLst>
            <pc:docMk/>
            <pc:sldMk cId="1724780012" sldId="531"/>
            <ac:picMk id="6" creationId="{2226F954-8306-9FC9-75C8-E445021B419D}"/>
          </ac:picMkLst>
        </pc:picChg>
        <pc:picChg chg="add mod">
          <ac:chgData name="Inga Šīrante" userId="c9769b85-07c2-4805-bf45-5e54dfacdd14" providerId="ADAL" clId="{4E0E871A-02F9-4570-B3E6-4F1938C32293}" dt="2023-02-23T08:06:30.773" v="264" actId="1076"/>
          <ac:picMkLst>
            <pc:docMk/>
            <pc:sldMk cId="1724780012" sldId="531"/>
            <ac:picMk id="7" creationId="{86B9F13B-6469-AD7A-1DC4-268BF6D70BF8}"/>
          </ac:picMkLst>
        </pc:picChg>
      </pc:sldChg>
      <pc:sldChg chg="addSp delSp modSp new mod">
        <pc:chgData name="Inga Šīrante" userId="c9769b85-07c2-4805-bf45-5e54dfacdd14" providerId="ADAL" clId="{4E0E871A-02F9-4570-B3E6-4F1938C32293}" dt="2023-02-23T08:07:57.926" v="275" actId="1076"/>
        <pc:sldMkLst>
          <pc:docMk/>
          <pc:sldMk cId="4039888801" sldId="532"/>
        </pc:sldMkLst>
        <pc:spChg chg="del">
          <ac:chgData name="Inga Šīrante" userId="c9769b85-07c2-4805-bf45-5e54dfacdd14" providerId="ADAL" clId="{4E0E871A-02F9-4570-B3E6-4F1938C32293}" dt="2023-02-23T08:07:19.775" v="270" actId="478"/>
          <ac:spMkLst>
            <pc:docMk/>
            <pc:sldMk cId="4039888801" sldId="532"/>
            <ac:spMk id="2" creationId="{080650AD-7243-6A0B-91D0-B2D727783035}"/>
          </ac:spMkLst>
        </pc:spChg>
        <pc:spChg chg="del">
          <ac:chgData name="Inga Šīrante" userId="c9769b85-07c2-4805-bf45-5e54dfacdd14" providerId="ADAL" clId="{4E0E871A-02F9-4570-B3E6-4F1938C32293}" dt="2023-02-23T08:07:49.856" v="273" actId="478"/>
          <ac:spMkLst>
            <pc:docMk/>
            <pc:sldMk cId="4039888801" sldId="532"/>
            <ac:spMk id="3" creationId="{2E136AF4-84E7-FE4D-24AF-4A3E55A6F4F9}"/>
          </ac:spMkLst>
        </pc:spChg>
        <pc:picChg chg="add mod">
          <ac:chgData name="Inga Šīrante" userId="c9769b85-07c2-4805-bf45-5e54dfacdd14" providerId="ADAL" clId="{4E0E871A-02F9-4570-B3E6-4F1938C32293}" dt="2023-02-23T08:07:42.264" v="272" actId="1076"/>
          <ac:picMkLst>
            <pc:docMk/>
            <pc:sldMk cId="4039888801" sldId="532"/>
            <ac:picMk id="4" creationId="{9EDA4E44-68B3-66C6-E3C5-8CB11F69B75B}"/>
          </ac:picMkLst>
        </pc:picChg>
        <pc:picChg chg="add mod">
          <ac:chgData name="Inga Šīrante" userId="c9769b85-07c2-4805-bf45-5e54dfacdd14" providerId="ADAL" clId="{4E0E871A-02F9-4570-B3E6-4F1938C32293}" dt="2023-02-23T08:07:57.926" v="275" actId="1076"/>
          <ac:picMkLst>
            <pc:docMk/>
            <pc:sldMk cId="4039888801" sldId="532"/>
            <ac:picMk id="5" creationId="{A1CD10F5-9D9B-A743-6A3B-5323C8A38E36}"/>
          </ac:picMkLst>
        </pc:picChg>
      </pc:sldChg>
      <pc:sldChg chg="addSp delSp modSp new mod ord">
        <pc:chgData name="Inga Šīrante" userId="c9769b85-07c2-4805-bf45-5e54dfacdd14" providerId="ADAL" clId="{4E0E871A-02F9-4570-B3E6-4F1938C32293}" dt="2023-02-23T08:09:29.855" v="290" actId="1076"/>
        <pc:sldMkLst>
          <pc:docMk/>
          <pc:sldMk cId="2649452962" sldId="533"/>
        </pc:sldMkLst>
        <pc:spChg chg="del">
          <ac:chgData name="Inga Šīrante" userId="c9769b85-07c2-4805-bf45-5e54dfacdd14" providerId="ADAL" clId="{4E0E871A-02F9-4570-B3E6-4F1938C32293}" dt="2023-02-23T08:08:32.641" v="283" actId="478"/>
          <ac:spMkLst>
            <pc:docMk/>
            <pc:sldMk cId="2649452962" sldId="533"/>
            <ac:spMk id="2" creationId="{702964E0-642D-C62B-5F9C-E782ACA4F718}"/>
          </ac:spMkLst>
        </pc:spChg>
        <pc:spChg chg="del">
          <ac:chgData name="Inga Šīrante" userId="c9769b85-07c2-4805-bf45-5e54dfacdd14" providerId="ADAL" clId="{4E0E871A-02F9-4570-B3E6-4F1938C32293}" dt="2023-02-23T08:08:34.654" v="284" actId="478"/>
          <ac:spMkLst>
            <pc:docMk/>
            <pc:sldMk cId="2649452962" sldId="533"/>
            <ac:spMk id="3" creationId="{BF2D0F79-5154-4126-7A3D-685D5DDBEE6E}"/>
          </ac:spMkLst>
        </pc:spChg>
        <pc:picChg chg="add mod">
          <ac:chgData name="Inga Šīrante" userId="c9769b85-07c2-4805-bf45-5e54dfacdd14" providerId="ADAL" clId="{4E0E871A-02F9-4570-B3E6-4F1938C32293}" dt="2023-02-23T08:09:12.822" v="286" actId="1076"/>
          <ac:picMkLst>
            <pc:docMk/>
            <pc:sldMk cId="2649452962" sldId="533"/>
            <ac:picMk id="4" creationId="{D346B1FD-5A7F-AC8A-C808-F8DAFAC55B68}"/>
          </ac:picMkLst>
        </pc:picChg>
        <pc:picChg chg="add mod">
          <ac:chgData name="Inga Šīrante" userId="c9769b85-07c2-4805-bf45-5e54dfacdd14" providerId="ADAL" clId="{4E0E871A-02F9-4570-B3E6-4F1938C32293}" dt="2023-02-23T08:09:23.510" v="288" actId="1076"/>
          <ac:picMkLst>
            <pc:docMk/>
            <pc:sldMk cId="2649452962" sldId="533"/>
            <ac:picMk id="5" creationId="{FA7D5DCF-3E37-8D08-907F-259ECE4DF991}"/>
          </ac:picMkLst>
        </pc:picChg>
        <pc:picChg chg="add mod">
          <ac:chgData name="Inga Šīrante" userId="c9769b85-07c2-4805-bf45-5e54dfacdd14" providerId="ADAL" clId="{4E0E871A-02F9-4570-B3E6-4F1938C32293}" dt="2023-02-23T08:09:29.855" v="290" actId="1076"/>
          <ac:picMkLst>
            <pc:docMk/>
            <pc:sldMk cId="2649452962" sldId="533"/>
            <ac:picMk id="6" creationId="{C7E65BD8-F13B-2CC2-2CE1-8A58D37AEC32}"/>
          </ac:picMkLst>
        </pc:picChg>
      </pc:sldChg>
    </pc:docChg>
  </pc:docChgLst>
  <pc:docChgLst>
    <pc:chgData name="Inga Šīrante" userId="c9769b85-07c2-4805-bf45-5e54dfacdd14" providerId="ADAL" clId="{0AB0E121-9EA7-4CB9-8CE2-96866B793ADA}"/>
    <pc:docChg chg="undo custSel addSld delSld modSld sldOrd">
      <pc:chgData name="Inga Šīrante" userId="c9769b85-07c2-4805-bf45-5e54dfacdd14" providerId="ADAL" clId="{0AB0E121-9EA7-4CB9-8CE2-96866B793ADA}" dt="2022-05-31T09:51:53.062" v="2253" actId="14100"/>
      <pc:docMkLst>
        <pc:docMk/>
      </pc:docMkLst>
      <pc:sldChg chg="modSp mod">
        <pc:chgData name="Inga Šīrante" userId="c9769b85-07c2-4805-bf45-5e54dfacdd14" providerId="ADAL" clId="{0AB0E121-9EA7-4CB9-8CE2-96866B793ADA}" dt="2022-05-24T14:02:49.423" v="1815" actId="20577"/>
        <pc:sldMkLst>
          <pc:docMk/>
          <pc:sldMk cId="3316254133" sldId="481"/>
        </pc:sldMkLst>
        <pc:spChg chg="mod">
          <ac:chgData name="Inga Šīrante" userId="c9769b85-07c2-4805-bf45-5e54dfacdd14" providerId="ADAL" clId="{0AB0E121-9EA7-4CB9-8CE2-96866B793ADA}" dt="2022-05-24T14:02:49.423" v="1815" actId="20577"/>
          <ac:spMkLst>
            <pc:docMk/>
            <pc:sldMk cId="3316254133" sldId="481"/>
            <ac:spMk id="6" creationId="{00000000-0000-0000-0000-000000000000}"/>
          </ac:spMkLst>
        </pc:spChg>
      </pc:sldChg>
      <pc:sldChg chg="addSp delSp modSp mod ord">
        <pc:chgData name="Inga Šīrante" userId="c9769b85-07c2-4805-bf45-5e54dfacdd14" providerId="ADAL" clId="{0AB0E121-9EA7-4CB9-8CE2-96866B793ADA}" dt="2022-05-24T14:03:57.523" v="1867" actId="20577"/>
        <pc:sldMkLst>
          <pc:docMk/>
          <pc:sldMk cId="3009822335" sldId="495"/>
        </pc:sldMkLst>
        <pc:spChg chg="add del">
          <ac:chgData name="Inga Šīrante" userId="c9769b85-07c2-4805-bf45-5e54dfacdd14" providerId="ADAL" clId="{0AB0E121-9EA7-4CB9-8CE2-96866B793ADA}" dt="2022-05-24T11:19:08.070" v="315" actId="478"/>
          <ac:spMkLst>
            <pc:docMk/>
            <pc:sldMk cId="3009822335" sldId="495"/>
            <ac:spMk id="7" creationId="{8BF2D5E1-6BB6-2D94-B51F-177BA3118574}"/>
          </ac:spMkLst>
        </pc:spChg>
        <pc:spChg chg="mod">
          <ac:chgData name="Inga Šīrante" userId="c9769b85-07c2-4805-bf45-5e54dfacdd14" providerId="ADAL" clId="{0AB0E121-9EA7-4CB9-8CE2-96866B793ADA}" dt="2022-05-24T14:03:57.523" v="1867" actId="20577"/>
          <ac:spMkLst>
            <pc:docMk/>
            <pc:sldMk cId="3009822335" sldId="495"/>
            <ac:spMk id="8" creationId="{20154886-BEF0-2527-72CA-EBB1A08AD511}"/>
          </ac:spMkLst>
        </pc:spChg>
        <pc:spChg chg="mod">
          <ac:chgData name="Inga Šīrante" userId="c9769b85-07c2-4805-bf45-5e54dfacdd14" providerId="ADAL" clId="{0AB0E121-9EA7-4CB9-8CE2-96866B793ADA}" dt="2022-05-24T11:18:33.071" v="309" actId="20577"/>
          <ac:spMkLst>
            <pc:docMk/>
            <pc:sldMk cId="3009822335" sldId="495"/>
            <ac:spMk id="10" creationId="{8ECDF347-413F-561E-8F78-0385F8672003}"/>
          </ac:spMkLst>
        </pc:spChg>
      </pc:sldChg>
      <pc:sldChg chg="modSp mod">
        <pc:chgData name="Inga Šīrante" userId="c9769b85-07c2-4805-bf45-5e54dfacdd14" providerId="ADAL" clId="{0AB0E121-9EA7-4CB9-8CE2-96866B793ADA}" dt="2022-05-24T13:56:15.622" v="1710" actId="20577"/>
        <pc:sldMkLst>
          <pc:docMk/>
          <pc:sldMk cId="3980679599" sldId="496"/>
        </pc:sldMkLst>
        <pc:spChg chg="mod">
          <ac:chgData name="Inga Šīrante" userId="c9769b85-07c2-4805-bf45-5e54dfacdd14" providerId="ADAL" clId="{0AB0E121-9EA7-4CB9-8CE2-96866B793ADA}" dt="2022-05-24T13:56:15.622" v="1710" actId="20577"/>
          <ac:spMkLst>
            <pc:docMk/>
            <pc:sldMk cId="3980679599" sldId="496"/>
            <ac:spMk id="7" creationId="{A743A4DA-5C1E-E14D-D155-383A80F44427}"/>
          </ac:spMkLst>
        </pc:spChg>
      </pc:sldChg>
      <pc:sldChg chg="addSp modSp mod">
        <pc:chgData name="Inga Šīrante" userId="c9769b85-07c2-4805-bf45-5e54dfacdd14" providerId="ADAL" clId="{0AB0E121-9EA7-4CB9-8CE2-96866B793ADA}" dt="2022-05-24T14:01:20.462" v="1747" actId="1076"/>
        <pc:sldMkLst>
          <pc:docMk/>
          <pc:sldMk cId="2244469991" sldId="498"/>
        </pc:sldMkLst>
        <pc:spChg chg="add mod">
          <ac:chgData name="Inga Šīrante" userId="c9769b85-07c2-4805-bf45-5e54dfacdd14" providerId="ADAL" clId="{0AB0E121-9EA7-4CB9-8CE2-96866B793ADA}" dt="2022-05-24T14:01:13.982" v="1744" actId="1076"/>
          <ac:spMkLst>
            <pc:docMk/>
            <pc:sldMk cId="2244469991" sldId="498"/>
            <ac:spMk id="7" creationId="{337E1434-0B52-879E-E493-8FF75E5A1D83}"/>
          </ac:spMkLst>
        </pc:spChg>
        <pc:spChg chg="add mod">
          <ac:chgData name="Inga Šīrante" userId="c9769b85-07c2-4805-bf45-5e54dfacdd14" providerId="ADAL" clId="{0AB0E121-9EA7-4CB9-8CE2-96866B793ADA}" dt="2022-05-24T13:57:48.392" v="1736" actId="20577"/>
          <ac:spMkLst>
            <pc:docMk/>
            <pc:sldMk cId="2244469991" sldId="498"/>
            <ac:spMk id="8" creationId="{C84A12FA-EEE9-BE5E-7D00-F93A5F5C2418}"/>
          </ac:spMkLst>
        </pc:spChg>
        <pc:picChg chg="add mod">
          <ac:chgData name="Inga Šīrante" userId="c9769b85-07c2-4805-bf45-5e54dfacdd14" providerId="ADAL" clId="{0AB0E121-9EA7-4CB9-8CE2-96866B793ADA}" dt="2022-05-24T14:01:20.462" v="1747" actId="1076"/>
          <ac:picMkLst>
            <pc:docMk/>
            <pc:sldMk cId="2244469991" sldId="498"/>
            <ac:picMk id="10" creationId="{8CFC8AA5-D70F-5107-7EE7-7EC472C2D12C}"/>
          </ac:picMkLst>
        </pc:picChg>
      </pc:sldChg>
      <pc:sldChg chg="new del">
        <pc:chgData name="Inga Šīrante" userId="c9769b85-07c2-4805-bf45-5e54dfacdd14" providerId="ADAL" clId="{0AB0E121-9EA7-4CB9-8CE2-96866B793ADA}" dt="2022-05-24T13:53:06.472" v="1662" actId="47"/>
        <pc:sldMkLst>
          <pc:docMk/>
          <pc:sldMk cId="1144838392" sldId="499"/>
        </pc:sldMkLst>
      </pc:sldChg>
      <pc:sldChg chg="addSp modSp new mod ord">
        <pc:chgData name="Inga Šīrante" userId="c9769b85-07c2-4805-bf45-5e54dfacdd14" providerId="ADAL" clId="{0AB0E121-9EA7-4CB9-8CE2-96866B793ADA}" dt="2022-05-24T13:52:49.592" v="1661" actId="20577"/>
        <pc:sldMkLst>
          <pc:docMk/>
          <pc:sldMk cId="2553434138" sldId="500"/>
        </pc:sldMkLst>
        <pc:spChg chg="mod">
          <ac:chgData name="Inga Šīrante" userId="c9769b85-07c2-4805-bf45-5e54dfacdd14" providerId="ADAL" clId="{0AB0E121-9EA7-4CB9-8CE2-96866B793ADA}" dt="2022-05-24T13:52:25.982" v="1632" actId="14100"/>
          <ac:spMkLst>
            <pc:docMk/>
            <pc:sldMk cId="2553434138" sldId="500"/>
            <ac:spMk id="2" creationId="{96201E98-1401-62EB-7F90-11C9C37AFAE6}"/>
          </ac:spMkLst>
        </pc:spChg>
        <pc:spChg chg="mod">
          <ac:chgData name="Inga Šīrante" userId="c9769b85-07c2-4805-bf45-5e54dfacdd14" providerId="ADAL" clId="{0AB0E121-9EA7-4CB9-8CE2-96866B793ADA}" dt="2022-05-24T13:47:29.072" v="1472" actId="14100"/>
          <ac:spMkLst>
            <pc:docMk/>
            <pc:sldMk cId="2553434138" sldId="500"/>
            <ac:spMk id="3" creationId="{BA328F55-13EC-05A0-49C2-4EB414FA3F96}"/>
          </ac:spMkLst>
        </pc:spChg>
        <pc:spChg chg="add mod">
          <ac:chgData name="Inga Šīrante" userId="c9769b85-07c2-4805-bf45-5e54dfacdd14" providerId="ADAL" clId="{0AB0E121-9EA7-4CB9-8CE2-96866B793ADA}" dt="2022-05-24T13:52:49.592" v="1661" actId="20577"/>
          <ac:spMkLst>
            <pc:docMk/>
            <pc:sldMk cId="2553434138" sldId="500"/>
            <ac:spMk id="4" creationId="{96DCF86E-04DF-04FD-3800-D624660006F4}"/>
          </ac:spMkLst>
        </pc:spChg>
      </pc:sldChg>
      <pc:sldChg chg="modSp new mod ord">
        <pc:chgData name="Inga Šīrante" userId="c9769b85-07c2-4805-bf45-5e54dfacdd14" providerId="ADAL" clId="{0AB0E121-9EA7-4CB9-8CE2-96866B793ADA}" dt="2022-05-31T09:51:53.062" v="2253" actId="14100"/>
        <pc:sldMkLst>
          <pc:docMk/>
          <pc:sldMk cId="3216722258" sldId="501"/>
        </pc:sldMkLst>
        <pc:spChg chg="mod">
          <ac:chgData name="Inga Šīrante" userId="c9769b85-07c2-4805-bf45-5e54dfacdd14" providerId="ADAL" clId="{0AB0E121-9EA7-4CB9-8CE2-96866B793ADA}" dt="2022-05-31T09:51:53.062" v="2253" actId="14100"/>
          <ac:spMkLst>
            <pc:docMk/>
            <pc:sldMk cId="3216722258" sldId="501"/>
            <ac:spMk id="2" creationId="{C5DC6408-1E4A-EE35-AF5C-F8BFE982BE90}"/>
          </ac:spMkLst>
        </pc:spChg>
        <pc:spChg chg="mod">
          <ac:chgData name="Inga Šīrante" userId="c9769b85-07c2-4805-bf45-5e54dfacdd14" providerId="ADAL" clId="{0AB0E121-9EA7-4CB9-8CE2-96866B793ADA}" dt="2022-05-24T13:47:40.432" v="1474" actId="255"/>
          <ac:spMkLst>
            <pc:docMk/>
            <pc:sldMk cId="3216722258" sldId="501"/>
            <ac:spMk id="3" creationId="{0BA5FE41-5C05-BE01-F5F3-1DFBFA30CFB3}"/>
          </ac:spMkLst>
        </pc:spChg>
      </pc:sldChg>
      <pc:sldChg chg="new del">
        <pc:chgData name="Inga Šīrante" userId="c9769b85-07c2-4805-bf45-5e54dfacdd14" providerId="ADAL" clId="{0AB0E121-9EA7-4CB9-8CE2-96866B793ADA}" dt="2022-05-24T14:04:34.403" v="1874" actId="47"/>
        <pc:sldMkLst>
          <pc:docMk/>
          <pc:sldMk cId="346882364" sldId="502"/>
        </pc:sldMkLst>
      </pc:sldChg>
      <pc:sldChg chg="addSp delSp modSp new del mod">
        <pc:chgData name="Inga Šīrante" userId="c9769b85-07c2-4805-bf45-5e54dfacdd14" providerId="ADAL" clId="{0AB0E121-9EA7-4CB9-8CE2-96866B793ADA}" dt="2022-05-30T13:52:54.752" v="1950" actId="47"/>
        <pc:sldMkLst>
          <pc:docMk/>
          <pc:sldMk cId="3928813731" sldId="502"/>
        </pc:sldMkLst>
        <pc:spChg chg="del">
          <ac:chgData name="Inga Šīrante" userId="c9769b85-07c2-4805-bf45-5e54dfacdd14" providerId="ADAL" clId="{0AB0E121-9EA7-4CB9-8CE2-96866B793ADA}" dt="2022-05-30T13:50:43.642" v="1913" actId="478"/>
          <ac:spMkLst>
            <pc:docMk/>
            <pc:sldMk cId="3928813731" sldId="502"/>
            <ac:spMk id="2" creationId="{FE5B7949-0605-1937-AAC8-DF8F7FA8A035}"/>
          </ac:spMkLst>
        </pc:spChg>
        <pc:spChg chg="del">
          <ac:chgData name="Inga Šīrante" userId="c9769b85-07c2-4805-bf45-5e54dfacdd14" providerId="ADAL" clId="{0AB0E121-9EA7-4CB9-8CE2-96866B793ADA}" dt="2022-05-30T13:50:41.982" v="1912" actId="478"/>
          <ac:spMkLst>
            <pc:docMk/>
            <pc:sldMk cId="3928813731" sldId="502"/>
            <ac:spMk id="3" creationId="{F7754F02-14B0-9442-8B1E-09B6CA2AC195}"/>
          </ac:spMkLst>
        </pc:spChg>
        <pc:picChg chg="add mod">
          <ac:chgData name="Inga Šīrante" userId="c9769b85-07c2-4805-bf45-5e54dfacdd14" providerId="ADAL" clId="{0AB0E121-9EA7-4CB9-8CE2-96866B793ADA}" dt="2022-05-30T13:50:52.882" v="1917" actId="1076"/>
          <ac:picMkLst>
            <pc:docMk/>
            <pc:sldMk cId="3928813731" sldId="502"/>
            <ac:picMk id="5" creationId="{CD3F25CA-F1B5-5B6B-9483-B0B89656ECAF}"/>
          </ac:picMkLst>
        </pc:picChg>
      </pc:sldChg>
      <pc:sldChg chg="addSp delSp modSp new add del mod ord">
        <pc:chgData name="Inga Šīrante" userId="c9769b85-07c2-4805-bf45-5e54dfacdd14" providerId="ADAL" clId="{0AB0E121-9EA7-4CB9-8CE2-96866B793ADA}" dt="2022-05-30T14:05:21.622" v="2208" actId="1076"/>
        <pc:sldMkLst>
          <pc:docMk/>
          <pc:sldMk cId="320956647" sldId="503"/>
        </pc:sldMkLst>
        <pc:spChg chg="del">
          <ac:chgData name="Inga Šīrante" userId="c9769b85-07c2-4805-bf45-5e54dfacdd14" providerId="ADAL" clId="{0AB0E121-9EA7-4CB9-8CE2-96866B793ADA}" dt="2022-05-30T13:51:13.762" v="1922" actId="478"/>
          <ac:spMkLst>
            <pc:docMk/>
            <pc:sldMk cId="320956647" sldId="503"/>
            <ac:spMk id="2" creationId="{3A4C865D-A84A-2F17-11C8-16DFFBED9C61}"/>
          </ac:spMkLst>
        </pc:spChg>
        <pc:spChg chg="del mod">
          <ac:chgData name="Inga Šīrante" userId="c9769b85-07c2-4805-bf45-5e54dfacdd14" providerId="ADAL" clId="{0AB0E121-9EA7-4CB9-8CE2-96866B793ADA}" dt="2022-05-30T13:52:11.012" v="1937" actId="478"/>
          <ac:spMkLst>
            <pc:docMk/>
            <pc:sldMk cId="320956647" sldId="503"/>
            <ac:spMk id="3" creationId="{571D7FEE-49EE-C50E-68DA-4475F16DF9DF}"/>
          </ac:spMkLst>
        </pc:spChg>
        <pc:spChg chg="add del mod">
          <ac:chgData name="Inga Šīrante" userId="c9769b85-07c2-4805-bf45-5e54dfacdd14" providerId="ADAL" clId="{0AB0E121-9EA7-4CB9-8CE2-96866B793ADA}" dt="2022-05-30T13:53:54.622" v="1964" actId="478"/>
          <ac:spMkLst>
            <pc:docMk/>
            <pc:sldMk cId="320956647" sldId="503"/>
            <ac:spMk id="6" creationId="{763D0FBC-8081-E016-4317-87A5AFD7EAED}"/>
          </ac:spMkLst>
        </pc:spChg>
        <pc:spChg chg="add del mod">
          <ac:chgData name="Inga Šīrante" userId="c9769b85-07c2-4805-bf45-5e54dfacdd14" providerId="ADAL" clId="{0AB0E121-9EA7-4CB9-8CE2-96866B793ADA}" dt="2022-05-30T13:52:31.602" v="1944" actId="478"/>
          <ac:spMkLst>
            <pc:docMk/>
            <pc:sldMk cId="320956647" sldId="503"/>
            <ac:spMk id="8" creationId="{973F310E-215A-133E-52E1-E88B2DB21597}"/>
          </ac:spMkLst>
        </pc:spChg>
        <pc:spChg chg="add del mod">
          <ac:chgData name="Inga Šīrante" userId="c9769b85-07c2-4805-bf45-5e54dfacdd14" providerId="ADAL" clId="{0AB0E121-9EA7-4CB9-8CE2-96866B793ADA}" dt="2022-05-30T13:57:23.793" v="1972" actId="478"/>
          <ac:spMkLst>
            <pc:docMk/>
            <pc:sldMk cId="320956647" sldId="503"/>
            <ac:spMk id="11" creationId="{D02AA663-1F6B-A664-8735-FCD63F136498}"/>
          </ac:spMkLst>
        </pc:spChg>
        <pc:spChg chg="add del mod">
          <ac:chgData name="Inga Šīrante" userId="c9769b85-07c2-4805-bf45-5e54dfacdd14" providerId="ADAL" clId="{0AB0E121-9EA7-4CB9-8CE2-96866B793ADA}" dt="2022-05-30T14:01:10.422" v="2156" actId="478"/>
          <ac:spMkLst>
            <pc:docMk/>
            <pc:sldMk cId="320956647" sldId="503"/>
            <ac:spMk id="13" creationId="{899CBE08-DACC-DDF0-2694-137B78AD6054}"/>
          </ac:spMkLst>
        </pc:spChg>
        <pc:spChg chg="add mod">
          <ac:chgData name="Inga Šīrante" userId="c9769b85-07c2-4805-bf45-5e54dfacdd14" providerId="ADAL" clId="{0AB0E121-9EA7-4CB9-8CE2-96866B793ADA}" dt="2022-05-30T14:01:55.152" v="2197" actId="14100"/>
          <ac:spMkLst>
            <pc:docMk/>
            <pc:sldMk cId="320956647" sldId="503"/>
            <ac:spMk id="14" creationId="{47FEA93E-099B-B41E-A982-51B1F29668AB}"/>
          </ac:spMkLst>
        </pc:spChg>
        <pc:spChg chg="add mod">
          <ac:chgData name="Inga Šīrante" userId="c9769b85-07c2-4805-bf45-5e54dfacdd14" providerId="ADAL" clId="{0AB0E121-9EA7-4CB9-8CE2-96866B793ADA}" dt="2022-05-30T14:05:07.302" v="2207" actId="14100"/>
          <ac:spMkLst>
            <pc:docMk/>
            <pc:sldMk cId="320956647" sldId="503"/>
            <ac:spMk id="15" creationId="{ABF6C28E-9827-740B-FEF6-5A39E3F2642A}"/>
          </ac:spMkLst>
        </pc:spChg>
        <pc:picChg chg="add del mod">
          <ac:chgData name="Inga Šīrante" userId="c9769b85-07c2-4805-bf45-5e54dfacdd14" providerId="ADAL" clId="{0AB0E121-9EA7-4CB9-8CE2-96866B793ADA}" dt="2022-05-30T13:53:52.562" v="1963" actId="478"/>
          <ac:picMkLst>
            <pc:docMk/>
            <pc:sldMk cId="320956647" sldId="503"/>
            <ac:picMk id="5" creationId="{F1825C23-2081-3A99-0E6C-1B141BA5A40E}"/>
          </ac:picMkLst>
        </pc:picChg>
        <pc:picChg chg="add mod">
          <ac:chgData name="Inga Šīrante" userId="c9769b85-07c2-4805-bf45-5e54dfacdd14" providerId="ADAL" clId="{0AB0E121-9EA7-4CB9-8CE2-96866B793ADA}" dt="2022-05-30T14:05:21.622" v="2208" actId="1076"/>
          <ac:picMkLst>
            <pc:docMk/>
            <pc:sldMk cId="320956647" sldId="503"/>
            <ac:picMk id="10" creationId="{5D83F9A2-9835-7718-CF57-778D121940E9}"/>
          </ac:picMkLst>
        </pc:picChg>
      </pc:sldChg>
      <pc:sldChg chg="delSp modSp new del mod ord">
        <pc:chgData name="Inga Šīrante" userId="c9769b85-07c2-4805-bf45-5e54dfacdd14" providerId="ADAL" clId="{0AB0E121-9EA7-4CB9-8CE2-96866B793ADA}" dt="2022-05-24T14:05:26.637" v="1910" actId="47"/>
        <pc:sldMkLst>
          <pc:docMk/>
          <pc:sldMk cId="3753916951" sldId="503"/>
        </pc:sldMkLst>
        <pc:spChg chg="del mod">
          <ac:chgData name="Inga Šīrante" userId="c9769b85-07c2-4805-bf45-5e54dfacdd14" providerId="ADAL" clId="{0AB0E121-9EA7-4CB9-8CE2-96866B793ADA}" dt="2022-05-24T14:05:12.293" v="1909" actId="478"/>
          <ac:spMkLst>
            <pc:docMk/>
            <pc:sldMk cId="3753916951" sldId="503"/>
            <ac:spMk id="2" creationId="{A1E1721E-2180-3D55-C27A-71430A46F826}"/>
          </ac:spMkLst>
        </pc:spChg>
        <pc:spChg chg="mod">
          <ac:chgData name="Inga Šīrante" userId="c9769b85-07c2-4805-bf45-5e54dfacdd14" providerId="ADAL" clId="{0AB0E121-9EA7-4CB9-8CE2-96866B793ADA}" dt="2022-05-24T14:05:03.793" v="1907" actId="20577"/>
          <ac:spMkLst>
            <pc:docMk/>
            <pc:sldMk cId="3753916951" sldId="503"/>
            <ac:spMk id="3" creationId="{944EDC98-EDA0-F8F2-954B-2EE9D8B82968}"/>
          </ac:spMkLst>
        </pc:spChg>
      </pc:sldChg>
      <pc:sldChg chg="addSp delSp modSp new mod ord">
        <pc:chgData name="Inga Šīrante" userId="c9769b85-07c2-4805-bf45-5e54dfacdd14" providerId="ADAL" clId="{0AB0E121-9EA7-4CB9-8CE2-96866B793ADA}" dt="2022-05-30T14:00:57.702" v="2155" actId="255"/>
        <pc:sldMkLst>
          <pc:docMk/>
          <pc:sldMk cId="2971528927" sldId="504"/>
        </pc:sldMkLst>
        <pc:spChg chg="del">
          <ac:chgData name="Inga Šīrante" userId="c9769b85-07c2-4805-bf45-5e54dfacdd14" providerId="ADAL" clId="{0AB0E121-9EA7-4CB9-8CE2-96866B793ADA}" dt="2022-05-30T13:52:44.562" v="1946" actId="478"/>
          <ac:spMkLst>
            <pc:docMk/>
            <pc:sldMk cId="2971528927" sldId="504"/>
            <ac:spMk id="2" creationId="{8CDC448F-BC4B-34CA-FA67-19BA9C5449E2}"/>
          </ac:spMkLst>
        </pc:spChg>
        <pc:spChg chg="del">
          <ac:chgData name="Inga Šīrante" userId="c9769b85-07c2-4805-bf45-5e54dfacdd14" providerId="ADAL" clId="{0AB0E121-9EA7-4CB9-8CE2-96866B793ADA}" dt="2022-05-30T13:52:46.192" v="1947" actId="478"/>
          <ac:spMkLst>
            <pc:docMk/>
            <pc:sldMk cId="2971528927" sldId="504"/>
            <ac:spMk id="3" creationId="{8710034C-9A0A-3C78-0FB3-C041D59D77B0}"/>
          </ac:spMkLst>
        </pc:spChg>
        <pc:spChg chg="add mod">
          <ac:chgData name="Inga Šīrante" userId="c9769b85-07c2-4805-bf45-5e54dfacdd14" providerId="ADAL" clId="{0AB0E121-9EA7-4CB9-8CE2-96866B793ADA}" dt="2022-05-30T14:00:57.702" v="2155" actId="255"/>
          <ac:spMkLst>
            <pc:docMk/>
            <pc:sldMk cId="2971528927" sldId="504"/>
            <ac:spMk id="6" creationId="{57077330-923D-ABEA-F9F4-6BA8CDA21ECB}"/>
          </ac:spMkLst>
        </pc:spChg>
        <pc:picChg chg="add mod">
          <ac:chgData name="Inga Šīrante" userId="c9769b85-07c2-4805-bf45-5e54dfacdd14" providerId="ADAL" clId="{0AB0E121-9EA7-4CB9-8CE2-96866B793ADA}" dt="2022-05-30T13:53:33.133" v="1958" actId="1076"/>
          <ac:picMkLst>
            <pc:docMk/>
            <pc:sldMk cId="2971528927" sldId="504"/>
            <ac:picMk id="4" creationId="{BC9844BC-000F-EBBC-807B-DB03B4D15065}"/>
          </ac:picMkLst>
        </pc:picChg>
        <pc:picChg chg="add mod">
          <ac:chgData name="Inga Šīrante" userId="c9769b85-07c2-4805-bf45-5e54dfacdd14" providerId="ADAL" clId="{0AB0E121-9EA7-4CB9-8CE2-96866B793ADA}" dt="2022-05-30T13:53:29.602" v="1957" actId="1076"/>
          <ac:picMkLst>
            <pc:docMk/>
            <pc:sldMk cId="2971528927" sldId="504"/>
            <ac:picMk id="5" creationId="{3C820DF1-9132-F37C-E7B2-1E77844C1EF7}"/>
          </ac:picMkLst>
        </pc:picChg>
      </pc:sldChg>
    </pc:docChg>
  </pc:docChgLst>
  <pc:docChgLst>
    <pc:chgData name="Inga Šīrante" userId="c9769b85-07c2-4805-bf45-5e54dfacdd14" providerId="ADAL" clId="{B5A616EE-4831-41C1-A119-B5E0B40FED44}"/>
    <pc:docChg chg="custSel addSld delSld modSld sldOrd">
      <pc:chgData name="Inga Šīrante" userId="c9769b85-07c2-4805-bf45-5e54dfacdd14" providerId="ADAL" clId="{B5A616EE-4831-41C1-A119-B5E0B40FED44}" dt="2022-06-20T13:51:08.429" v="111" actId="47"/>
      <pc:docMkLst>
        <pc:docMk/>
      </pc:docMkLst>
      <pc:sldChg chg="modSp mod">
        <pc:chgData name="Inga Šīrante" userId="c9769b85-07c2-4805-bf45-5e54dfacdd14" providerId="ADAL" clId="{B5A616EE-4831-41C1-A119-B5E0B40FED44}" dt="2022-06-20T13:23:03.396" v="61" actId="255"/>
        <pc:sldMkLst>
          <pc:docMk/>
          <pc:sldMk cId="3316254133" sldId="481"/>
        </pc:sldMkLst>
        <pc:spChg chg="mod">
          <ac:chgData name="Inga Šīrante" userId="c9769b85-07c2-4805-bf45-5e54dfacdd14" providerId="ADAL" clId="{B5A616EE-4831-41C1-A119-B5E0B40FED44}" dt="2022-06-20T13:22:26.424" v="52" actId="20577"/>
          <ac:spMkLst>
            <pc:docMk/>
            <pc:sldMk cId="3316254133" sldId="481"/>
            <ac:spMk id="6" creationId="{00000000-0000-0000-0000-000000000000}"/>
          </ac:spMkLst>
        </pc:spChg>
        <pc:spChg chg="mod">
          <ac:chgData name="Inga Šīrante" userId="c9769b85-07c2-4805-bf45-5e54dfacdd14" providerId="ADAL" clId="{B5A616EE-4831-41C1-A119-B5E0B40FED44}" dt="2022-06-20T13:23:03.396" v="61" actId="255"/>
          <ac:spMkLst>
            <pc:docMk/>
            <pc:sldMk cId="3316254133" sldId="481"/>
            <ac:spMk id="8" creationId="{0894F3F9-E2CE-3BC2-8812-8F5472A56CD4}"/>
          </ac:spMkLst>
        </pc:spChg>
      </pc:sldChg>
      <pc:sldChg chg="del">
        <pc:chgData name="Inga Šīrante" userId="c9769b85-07c2-4805-bf45-5e54dfacdd14" providerId="ADAL" clId="{B5A616EE-4831-41C1-A119-B5E0B40FED44}" dt="2022-06-20T13:23:31.085" v="66" actId="47"/>
        <pc:sldMkLst>
          <pc:docMk/>
          <pc:sldMk cId="2168372268" sldId="493"/>
        </pc:sldMkLst>
      </pc:sldChg>
      <pc:sldChg chg="modSp mod">
        <pc:chgData name="Inga Šīrante" userId="c9769b85-07c2-4805-bf45-5e54dfacdd14" providerId="ADAL" clId="{B5A616EE-4831-41C1-A119-B5E0B40FED44}" dt="2022-06-20T13:23:47.719" v="69" actId="6549"/>
        <pc:sldMkLst>
          <pc:docMk/>
          <pc:sldMk cId="3980679599" sldId="496"/>
        </pc:sldMkLst>
        <pc:spChg chg="mod">
          <ac:chgData name="Inga Šīrante" userId="c9769b85-07c2-4805-bf45-5e54dfacdd14" providerId="ADAL" clId="{B5A616EE-4831-41C1-A119-B5E0B40FED44}" dt="2022-06-20T13:23:47.719" v="69" actId="6549"/>
          <ac:spMkLst>
            <pc:docMk/>
            <pc:sldMk cId="3980679599" sldId="496"/>
            <ac:spMk id="7" creationId="{A743A4DA-5C1E-E14D-D155-383A80F44427}"/>
          </ac:spMkLst>
        </pc:spChg>
      </pc:sldChg>
      <pc:sldChg chg="del">
        <pc:chgData name="Inga Šīrante" userId="c9769b85-07c2-4805-bf45-5e54dfacdd14" providerId="ADAL" clId="{B5A616EE-4831-41C1-A119-B5E0B40FED44}" dt="2022-06-20T13:23:32.608" v="67" actId="47"/>
        <pc:sldMkLst>
          <pc:docMk/>
          <pc:sldMk cId="53671587" sldId="497"/>
        </pc:sldMkLst>
      </pc:sldChg>
      <pc:sldChg chg="del">
        <pc:chgData name="Inga Šīrante" userId="c9769b85-07c2-4805-bf45-5e54dfacdd14" providerId="ADAL" clId="{B5A616EE-4831-41C1-A119-B5E0B40FED44}" dt="2022-06-20T13:23:35.628" v="68" actId="47"/>
        <pc:sldMkLst>
          <pc:docMk/>
          <pc:sldMk cId="2244469991" sldId="498"/>
        </pc:sldMkLst>
      </pc:sldChg>
      <pc:sldChg chg="modSp mod">
        <pc:chgData name="Inga Šīrante" userId="c9769b85-07c2-4805-bf45-5e54dfacdd14" providerId="ADAL" clId="{B5A616EE-4831-41C1-A119-B5E0B40FED44}" dt="2022-06-20T13:25:04.883" v="101" actId="14100"/>
        <pc:sldMkLst>
          <pc:docMk/>
          <pc:sldMk cId="2553434138" sldId="500"/>
        </pc:sldMkLst>
        <pc:spChg chg="mod">
          <ac:chgData name="Inga Šīrante" userId="c9769b85-07c2-4805-bf45-5e54dfacdd14" providerId="ADAL" clId="{B5A616EE-4831-41C1-A119-B5E0B40FED44}" dt="2022-06-20T13:25:04.883" v="101" actId="14100"/>
          <ac:spMkLst>
            <pc:docMk/>
            <pc:sldMk cId="2553434138" sldId="500"/>
            <ac:spMk id="3" creationId="{BA328F55-13EC-05A0-49C2-4EB414FA3F96}"/>
          </ac:spMkLst>
        </pc:spChg>
      </pc:sldChg>
      <pc:sldChg chg="ord">
        <pc:chgData name="Inga Šīrante" userId="c9769b85-07c2-4805-bf45-5e54dfacdd14" providerId="ADAL" clId="{B5A616EE-4831-41C1-A119-B5E0B40FED44}" dt="2022-06-20T13:23:16.525" v="63"/>
        <pc:sldMkLst>
          <pc:docMk/>
          <pc:sldMk cId="320956647" sldId="503"/>
        </pc:sldMkLst>
      </pc:sldChg>
      <pc:sldChg chg="ord">
        <pc:chgData name="Inga Šīrante" userId="c9769b85-07c2-4805-bf45-5e54dfacdd14" providerId="ADAL" clId="{B5A616EE-4831-41C1-A119-B5E0B40FED44}" dt="2022-06-20T13:23:19.042" v="65"/>
        <pc:sldMkLst>
          <pc:docMk/>
          <pc:sldMk cId="2971528927" sldId="504"/>
        </pc:sldMkLst>
      </pc:sldChg>
      <pc:sldChg chg="modSp new del mod">
        <pc:chgData name="Inga Šīrante" userId="c9769b85-07c2-4805-bf45-5e54dfacdd14" providerId="ADAL" clId="{B5A616EE-4831-41C1-A119-B5E0B40FED44}" dt="2022-06-20T13:51:08.429" v="111" actId="47"/>
        <pc:sldMkLst>
          <pc:docMk/>
          <pc:sldMk cId="1318160039" sldId="505"/>
        </pc:sldMkLst>
        <pc:spChg chg="mod">
          <ac:chgData name="Inga Šīrante" userId="c9769b85-07c2-4805-bf45-5e54dfacdd14" providerId="ADAL" clId="{B5A616EE-4831-41C1-A119-B5E0B40FED44}" dt="2022-06-20T13:50:59.559" v="110" actId="20577"/>
          <ac:spMkLst>
            <pc:docMk/>
            <pc:sldMk cId="1318160039" sldId="505"/>
            <ac:spMk id="2" creationId="{9669E338-0259-2AB5-350C-6037DE28C60B}"/>
          </ac:spMkLst>
        </pc:spChg>
      </pc:sldChg>
    </pc:docChg>
  </pc:docChgLst>
  <pc:docChgLst>
    <pc:chgData name="Inga Šīrante" userId="c9769b85-07c2-4805-bf45-5e54dfacdd14" providerId="ADAL" clId="{31DAC08F-EC6D-4B9F-953E-5F2C4BADEC6C}"/>
    <pc:docChg chg="custSel addSld modSld sldOrd">
      <pc:chgData name="Inga Šīrante" userId="c9769b85-07c2-4805-bf45-5e54dfacdd14" providerId="ADAL" clId="{31DAC08F-EC6D-4B9F-953E-5F2C4BADEC6C}" dt="2023-01-05T07:38:36.792" v="721" actId="1076"/>
      <pc:docMkLst>
        <pc:docMk/>
      </pc:docMkLst>
      <pc:sldChg chg="addSp delSp modSp mod">
        <pc:chgData name="Inga Šīrante" userId="c9769b85-07c2-4805-bf45-5e54dfacdd14" providerId="ADAL" clId="{31DAC08F-EC6D-4B9F-953E-5F2C4BADEC6C}" dt="2023-01-05T07:21:55.089" v="423" actId="255"/>
        <pc:sldMkLst>
          <pc:docMk/>
          <pc:sldMk cId="3316254133" sldId="481"/>
        </pc:sldMkLst>
        <pc:spChg chg="del mod">
          <ac:chgData name="Inga Šīrante" userId="c9769b85-07c2-4805-bf45-5e54dfacdd14" providerId="ADAL" clId="{31DAC08F-EC6D-4B9F-953E-5F2C4BADEC6C}" dt="2023-01-05T07:21:27.820" v="420" actId="21"/>
          <ac:spMkLst>
            <pc:docMk/>
            <pc:sldMk cId="3316254133" sldId="481"/>
            <ac:spMk id="6" creationId="{00000000-0000-0000-0000-000000000000}"/>
          </ac:spMkLst>
        </pc:spChg>
        <pc:spChg chg="mod">
          <ac:chgData name="Inga Šīrante" userId="c9769b85-07c2-4805-bf45-5e54dfacdd14" providerId="ADAL" clId="{31DAC08F-EC6D-4B9F-953E-5F2C4BADEC6C}" dt="2023-01-05T07:21:55.089" v="423" actId="255"/>
          <ac:spMkLst>
            <pc:docMk/>
            <pc:sldMk cId="3316254133" sldId="481"/>
            <ac:spMk id="8" creationId="{0894F3F9-E2CE-3BC2-8812-8F5472A56CD4}"/>
          </ac:spMkLst>
        </pc:spChg>
        <pc:picChg chg="add del mod">
          <ac:chgData name="Inga Šīrante" userId="c9769b85-07c2-4805-bf45-5e54dfacdd14" providerId="ADAL" clId="{31DAC08F-EC6D-4B9F-953E-5F2C4BADEC6C}" dt="2023-01-05T07:16:43.251" v="407" actId="21"/>
          <ac:picMkLst>
            <pc:docMk/>
            <pc:sldMk cId="3316254133" sldId="481"/>
            <ac:picMk id="4" creationId="{F46CF389-12BD-AE2E-D2AE-6814B2D5805E}"/>
          </ac:picMkLst>
        </pc:picChg>
      </pc:sldChg>
      <pc:sldChg chg="addSp delSp modSp mod">
        <pc:chgData name="Inga Šīrante" userId="c9769b85-07c2-4805-bf45-5e54dfacdd14" providerId="ADAL" clId="{31DAC08F-EC6D-4B9F-953E-5F2C4BADEC6C}" dt="2023-01-05T07:34:33.560" v="640" actId="1076"/>
        <pc:sldMkLst>
          <pc:docMk/>
          <pc:sldMk cId="3294844046" sldId="492"/>
        </pc:sldMkLst>
        <pc:spChg chg="mod">
          <ac:chgData name="Inga Šīrante" userId="c9769b85-07c2-4805-bf45-5e54dfacdd14" providerId="ADAL" clId="{31DAC08F-EC6D-4B9F-953E-5F2C4BADEC6C}" dt="2023-01-05T07:34:33.560" v="640" actId="1076"/>
          <ac:spMkLst>
            <pc:docMk/>
            <pc:sldMk cId="3294844046" sldId="492"/>
            <ac:spMk id="2" creationId="{00000000-0000-0000-0000-000000000000}"/>
          </ac:spMkLst>
        </pc:spChg>
        <pc:picChg chg="add del mod">
          <ac:chgData name="Inga Šīrante" userId="c9769b85-07c2-4805-bf45-5e54dfacdd14" providerId="ADAL" clId="{31DAC08F-EC6D-4B9F-953E-5F2C4BADEC6C}" dt="2023-01-05T07:20:34.811" v="415" actId="478"/>
          <ac:picMkLst>
            <pc:docMk/>
            <pc:sldMk cId="3294844046" sldId="492"/>
            <ac:picMk id="3" creationId="{E01C480D-0F48-FBB4-B1DB-5AD58855EB13}"/>
          </ac:picMkLst>
        </pc:picChg>
        <pc:picChg chg="add mod">
          <ac:chgData name="Inga Šīrante" userId="c9769b85-07c2-4805-bf45-5e54dfacdd14" providerId="ADAL" clId="{31DAC08F-EC6D-4B9F-953E-5F2C4BADEC6C}" dt="2023-01-05T07:21:16.003" v="419" actId="14100"/>
          <ac:picMkLst>
            <pc:docMk/>
            <pc:sldMk cId="3294844046" sldId="492"/>
            <ac:picMk id="5" creationId="{2893EB88-AA9E-0916-BD8D-A8938D3D7391}"/>
          </ac:picMkLst>
        </pc:picChg>
        <pc:picChg chg="add mod">
          <ac:chgData name="Inga Šīrante" userId="c9769b85-07c2-4805-bf45-5e54dfacdd14" providerId="ADAL" clId="{31DAC08F-EC6D-4B9F-953E-5F2C4BADEC6C}" dt="2023-01-05T07:34:23.672" v="638" actId="1076"/>
          <ac:picMkLst>
            <pc:docMk/>
            <pc:sldMk cId="3294844046" sldId="492"/>
            <ac:picMk id="6" creationId="{5A57FCA5-9FF7-0A48-14F3-49F38D767F7A}"/>
          </ac:picMkLst>
        </pc:picChg>
        <pc:picChg chg="del">
          <ac:chgData name="Inga Šīrante" userId="c9769b85-07c2-4805-bf45-5e54dfacdd14" providerId="ADAL" clId="{31DAC08F-EC6D-4B9F-953E-5F2C4BADEC6C}" dt="2023-01-05T07:16:51.356" v="408" actId="478"/>
          <ac:picMkLst>
            <pc:docMk/>
            <pc:sldMk cId="3294844046" sldId="492"/>
            <ac:picMk id="6146" creationId="{00000000-0000-0000-0000-000000000000}"/>
          </ac:picMkLst>
        </pc:picChg>
      </pc:sldChg>
      <pc:sldChg chg="modSp mod">
        <pc:chgData name="Inga Šīrante" userId="c9769b85-07c2-4805-bf45-5e54dfacdd14" providerId="ADAL" clId="{31DAC08F-EC6D-4B9F-953E-5F2C4BADEC6C}" dt="2023-01-05T07:08:34.224" v="354" actId="20577"/>
        <pc:sldMkLst>
          <pc:docMk/>
          <pc:sldMk cId="3009822335" sldId="495"/>
        </pc:sldMkLst>
        <pc:spChg chg="mod">
          <ac:chgData name="Inga Šīrante" userId="c9769b85-07c2-4805-bf45-5e54dfacdd14" providerId="ADAL" clId="{31DAC08F-EC6D-4B9F-953E-5F2C4BADEC6C}" dt="2023-01-05T07:08:34.224" v="354" actId="20577"/>
          <ac:spMkLst>
            <pc:docMk/>
            <pc:sldMk cId="3009822335" sldId="495"/>
            <ac:spMk id="8" creationId="{20154886-BEF0-2527-72CA-EBB1A08AD511}"/>
          </ac:spMkLst>
        </pc:spChg>
        <pc:spChg chg="mod">
          <ac:chgData name="Inga Šīrante" userId="c9769b85-07c2-4805-bf45-5e54dfacdd14" providerId="ADAL" clId="{31DAC08F-EC6D-4B9F-953E-5F2C4BADEC6C}" dt="2023-01-05T07:08:22.349" v="351" actId="1076"/>
          <ac:spMkLst>
            <pc:docMk/>
            <pc:sldMk cId="3009822335" sldId="495"/>
            <ac:spMk id="10" creationId="{8ECDF347-413F-561E-8F78-0385F8672003}"/>
          </ac:spMkLst>
        </pc:spChg>
      </pc:sldChg>
      <pc:sldChg chg="modSp mod">
        <pc:chgData name="Inga Šīrante" userId="c9769b85-07c2-4805-bf45-5e54dfacdd14" providerId="ADAL" clId="{31DAC08F-EC6D-4B9F-953E-5F2C4BADEC6C}" dt="2023-01-05T07:08:49.085" v="365" actId="20577"/>
        <pc:sldMkLst>
          <pc:docMk/>
          <pc:sldMk cId="3980679599" sldId="496"/>
        </pc:sldMkLst>
        <pc:spChg chg="mod">
          <ac:chgData name="Inga Šīrante" userId="c9769b85-07c2-4805-bf45-5e54dfacdd14" providerId="ADAL" clId="{31DAC08F-EC6D-4B9F-953E-5F2C4BADEC6C}" dt="2023-01-05T07:08:49.085" v="365" actId="20577"/>
          <ac:spMkLst>
            <pc:docMk/>
            <pc:sldMk cId="3980679599" sldId="496"/>
            <ac:spMk id="7" creationId="{A743A4DA-5C1E-E14D-D155-383A80F44427}"/>
          </ac:spMkLst>
        </pc:spChg>
      </pc:sldChg>
      <pc:sldChg chg="addSp delSp modSp mod">
        <pc:chgData name="Inga Šīrante" userId="c9769b85-07c2-4805-bf45-5e54dfacdd14" providerId="ADAL" clId="{31DAC08F-EC6D-4B9F-953E-5F2C4BADEC6C}" dt="2023-01-05T06:50:25.835" v="217" actId="1076"/>
        <pc:sldMkLst>
          <pc:docMk/>
          <pc:sldMk cId="320956647" sldId="503"/>
        </pc:sldMkLst>
        <pc:spChg chg="add">
          <ac:chgData name="Inga Šīrante" userId="c9769b85-07c2-4805-bf45-5e54dfacdd14" providerId="ADAL" clId="{31DAC08F-EC6D-4B9F-953E-5F2C4BADEC6C}" dt="2023-01-05T06:40:07.677" v="154" actId="11529"/>
          <ac:spMkLst>
            <pc:docMk/>
            <pc:sldMk cId="320956647" sldId="503"/>
            <ac:spMk id="4" creationId="{C8D2EBD8-90C7-4ECB-2458-7E5EF01801CF}"/>
          </ac:spMkLst>
        </pc:spChg>
        <pc:spChg chg="add mod">
          <ac:chgData name="Inga Šīrante" userId="c9769b85-07c2-4805-bf45-5e54dfacdd14" providerId="ADAL" clId="{31DAC08F-EC6D-4B9F-953E-5F2C4BADEC6C}" dt="2023-01-05T06:41:30.897" v="166" actId="14100"/>
          <ac:spMkLst>
            <pc:docMk/>
            <pc:sldMk cId="320956647" sldId="503"/>
            <ac:spMk id="5" creationId="{CDC5367C-023B-EE69-4274-FEDB5B9A7EDB}"/>
          </ac:spMkLst>
        </pc:spChg>
        <pc:spChg chg="add mod">
          <ac:chgData name="Inga Šīrante" userId="c9769b85-07c2-4805-bf45-5e54dfacdd14" providerId="ADAL" clId="{31DAC08F-EC6D-4B9F-953E-5F2C4BADEC6C}" dt="2023-01-05T06:43:27.479" v="181" actId="1582"/>
          <ac:spMkLst>
            <pc:docMk/>
            <pc:sldMk cId="320956647" sldId="503"/>
            <ac:spMk id="8" creationId="{7C06C849-40FF-8694-DA29-15507A5B14DF}"/>
          </ac:spMkLst>
        </pc:spChg>
        <pc:spChg chg="add mod">
          <ac:chgData name="Inga Šīrante" userId="c9769b85-07c2-4805-bf45-5e54dfacdd14" providerId="ADAL" clId="{31DAC08F-EC6D-4B9F-953E-5F2C4BADEC6C}" dt="2023-01-05T06:50:25.835" v="217" actId="1076"/>
          <ac:spMkLst>
            <pc:docMk/>
            <pc:sldMk cId="320956647" sldId="503"/>
            <ac:spMk id="9" creationId="{81D75D96-8E9A-71AC-6B73-BB97AEA37EC0}"/>
          </ac:spMkLst>
        </pc:spChg>
        <pc:picChg chg="add mod">
          <ac:chgData name="Inga Šīrante" userId="c9769b85-07c2-4805-bf45-5e54dfacdd14" providerId="ADAL" clId="{31DAC08F-EC6D-4B9F-953E-5F2C4BADEC6C}" dt="2023-01-05T06:39:50.563" v="153" actId="1076"/>
          <ac:picMkLst>
            <pc:docMk/>
            <pc:sldMk cId="320956647" sldId="503"/>
            <ac:picMk id="3" creationId="{9DF333E3-7884-496C-C2AB-5BA90FD1511A}"/>
          </ac:picMkLst>
        </pc:picChg>
        <pc:picChg chg="add del mod">
          <ac:chgData name="Inga Šīrante" userId="c9769b85-07c2-4805-bf45-5e54dfacdd14" providerId="ADAL" clId="{31DAC08F-EC6D-4B9F-953E-5F2C4BADEC6C}" dt="2023-01-05T06:41:15.995" v="161" actId="478"/>
          <ac:picMkLst>
            <pc:docMk/>
            <pc:sldMk cId="320956647" sldId="503"/>
            <ac:picMk id="6" creationId="{10A9B427-3C2E-2B83-85AF-6D8F10BD294F}"/>
          </ac:picMkLst>
        </pc:picChg>
        <pc:picChg chg="add mod">
          <ac:chgData name="Inga Šīrante" userId="c9769b85-07c2-4805-bf45-5e54dfacdd14" providerId="ADAL" clId="{31DAC08F-EC6D-4B9F-953E-5F2C4BADEC6C}" dt="2023-01-05T06:41:37.031" v="168" actId="14100"/>
          <ac:picMkLst>
            <pc:docMk/>
            <pc:sldMk cId="320956647" sldId="503"/>
            <ac:picMk id="7" creationId="{AF473268-256C-3895-1329-FDC7AD4AFEF4}"/>
          </ac:picMkLst>
        </pc:picChg>
        <pc:picChg chg="del">
          <ac:chgData name="Inga Šīrante" userId="c9769b85-07c2-4805-bf45-5e54dfacdd14" providerId="ADAL" clId="{31DAC08F-EC6D-4B9F-953E-5F2C4BADEC6C}" dt="2023-01-05T06:39:32.203" v="146" actId="478"/>
          <ac:picMkLst>
            <pc:docMk/>
            <pc:sldMk cId="320956647" sldId="503"/>
            <ac:picMk id="10" creationId="{5D83F9A2-9835-7718-CF57-778D121940E9}"/>
          </ac:picMkLst>
        </pc:picChg>
      </pc:sldChg>
      <pc:sldChg chg="addSp delSp modSp mod">
        <pc:chgData name="Inga Šīrante" userId="c9769b85-07c2-4805-bf45-5e54dfacdd14" providerId="ADAL" clId="{31DAC08F-EC6D-4B9F-953E-5F2C4BADEC6C}" dt="2023-01-05T06:45:53.352" v="188" actId="1076"/>
        <pc:sldMkLst>
          <pc:docMk/>
          <pc:sldMk cId="2971528927" sldId="504"/>
        </pc:sldMkLst>
        <pc:picChg chg="add mod">
          <ac:chgData name="Inga Šīrante" userId="c9769b85-07c2-4805-bf45-5e54dfacdd14" providerId="ADAL" clId="{31DAC08F-EC6D-4B9F-953E-5F2C4BADEC6C}" dt="2023-01-05T06:45:53.352" v="188" actId="1076"/>
          <ac:picMkLst>
            <pc:docMk/>
            <pc:sldMk cId="2971528927" sldId="504"/>
            <ac:picMk id="3" creationId="{B8EC0F17-F929-8C56-5A44-270EF6802C13}"/>
          </ac:picMkLst>
        </pc:picChg>
        <pc:picChg chg="del">
          <ac:chgData name="Inga Šīrante" userId="c9769b85-07c2-4805-bf45-5e54dfacdd14" providerId="ADAL" clId="{31DAC08F-EC6D-4B9F-953E-5F2C4BADEC6C}" dt="2023-01-05T06:45:32.817" v="182" actId="478"/>
          <ac:picMkLst>
            <pc:docMk/>
            <pc:sldMk cId="2971528927" sldId="504"/>
            <ac:picMk id="4" creationId="{BC9844BC-000F-EBBC-807B-DB03B4D15065}"/>
          </ac:picMkLst>
        </pc:picChg>
      </pc:sldChg>
      <pc:sldChg chg="addSp delSp modSp new mod">
        <pc:chgData name="Inga Šīrante" userId="c9769b85-07c2-4805-bf45-5e54dfacdd14" providerId="ADAL" clId="{31DAC08F-EC6D-4B9F-953E-5F2C4BADEC6C}" dt="2023-01-05T06:58:45.356" v="260" actId="1076"/>
        <pc:sldMkLst>
          <pc:docMk/>
          <pc:sldMk cId="3315174219" sldId="505"/>
        </pc:sldMkLst>
        <pc:spChg chg="mod">
          <ac:chgData name="Inga Šīrante" userId="c9769b85-07c2-4805-bf45-5e54dfacdd14" providerId="ADAL" clId="{31DAC08F-EC6D-4B9F-953E-5F2C4BADEC6C}" dt="2023-01-05T06:57:43.237" v="244" actId="1076"/>
          <ac:spMkLst>
            <pc:docMk/>
            <pc:sldMk cId="3315174219" sldId="505"/>
            <ac:spMk id="2" creationId="{62557610-39D0-DFA3-DC27-100B398C1F48}"/>
          </ac:spMkLst>
        </pc:spChg>
        <pc:spChg chg="del">
          <ac:chgData name="Inga Šīrante" userId="c9769b85-07c2-4805-bf45-5e54dfacdd14" providerId="ADAL" clId="{31DAC08F-EC6D-4B9F-953E-5F2C4BADEC6C}" dt="2023-01-05T06:57:30.390" v="228" actId="478"/>
          <ac:spMkLst>
            <pc:docMk/>
            <pc:sldMk cId="3315174219" sldId="505"/>
            <ac:spMk id="3" creationId="{3AE28D84-BD6B-2CD4-57DC-327E65B96135}"/>
          </ac:spMkLst>
        </pc:spChg>
        <pc:picChg chg="add mod">
          <ac:chgData name="Inga Šīrante" userId="c9769b85-07c2-4805-bf45-5e54dfacdd14" providerId="ADAL" clId="{31DAC08F-EC6D-4B9F-953E-5F2C4BADEC6C}" dt="2023-01-05T06:58:30.467" v="253" actId="1076"/>
          <ac:picMkLst>
            <pc:docMk/>
            <pc:sldMk cId="3315174219" sldId="505"/>
            <ac:picMk id="4" creationId="{DF497CA3-DAF3-DBC7-F6CB-8BA52584D624}"/>
          </ac:picMkLst>
        </pc:picChg>
        <pc:picChg chg="add mod">
          <ac:chgData name="Inga Šīrante" userId="c9769b85-07c2-4805-bf45-5e54dfacdd14" providerId="ADAL" clId="{31DAC08F-EC6D-4B9F-953E-5F2C4BADEC6C}" dt="2023-01-05T06:58:40.461" v="257" actId="14100"/>
          <ac:picMkLst>
            <pc:docMk/>
            <pc:sldMk cId="3315174219" sldId="505"/>
            <ac:picMk id="5" creationId="{FB133ED0-2259-3647-690E-600A927D8680}"/>
          </ac:picMkLst>
        </pc:picChg>
        <pc:picChg chg="add mod">
          <ac:chgData name="Inga Šīrante" userId="c9769b85-07c2-4805-bf45-5e54dfacdd14" providerId="ADAL" clId="{31DAC08F-EC6D-4B9F-953E-5F2C4BADEC6C}" dt="2023-01-05T06:58:45.356" v="260" actId="1076"/>
          <ac:picMkLst>
            <pc:docMk/>
            <pc:sldMk cId="3315174219" sldId="505"/>
            <ac:picMk id="6" creationId="{223F0CD4-E274-F238-B1DE-772B82647401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6:36:19.717" v="145" actId="1582"/>
        <pc:sldMkLst>
          <pc:docMk/>
          <pc:sldMk cId="2012822627" sldId="506"/>
        </pc:sldMkLst>
        <pc:spChg chg="mod">
          <ac:chgData name="Inga Šīrante" userId="c9769b85-07c2-4805-bf45-5e54dfacdd14" providerId="ADAL" clId="{31DAC08F-EC6D-4B9F-953E-5F2C4BADEC6C}" dt="2023-01-05T06:35:26.831" v="137" actId="1076"/>
          <ac:spMkLst>
            <pc:docMk/>
            <pc:sldMk cId="2012822627" sldId="506"/>
            <ac:spMk id="2" creationId="{2FBB57A7-F9A8-1427-9F59-D8CF7DBEAAB2}"/>
          </ac:spMkLst>
        </pc:spChg>
        <pc:spChg chg="del mod">
          <ac:chgData name="Inga Šīrante" userId="c9769b85-07c2-4805-bf45-5e54dfacdd14" providerId="ADAL" clId="{31DAC08F-EC6D-4B9F-953E-5F2C4BADEC6C}" dt="2023-01-05T06:35:04.532" v="132" actId="478"/>
          <ac:spMkLst>
            <pc:docMk/>
            <pc:sldMk cId="2012822627" sldId="506"/>
            <ac:spMk id="3" creationId="{963ED953-9839-395F-975A-88F5E37869C1}"/>
          </ac:spMkLst>
        </pc:spChg>
        <pc:spChg chg="add del mod">
          <ac:chgData name="Inga Šīrante" userId="c9769b85-07c2-4805-bf45-5e54dfacdd14" providerId="ADAL" clId="{31DAC08F-EC6D-4B9F-953E-5F2C4BADEC6C}" dt="2023-01-05T06:35:06.860" v="133" actId="478"/>
          <ac:spMkLst>
            <pc:docMk/>
            <pc:sldMk cId="2012822627" sldId="506"/>
            <ac:spMk id="7" creationId="{BE8C0F98-41E4-C993-4731-DA4945362E72}"/>
          </ac:spMkLst>
        </pc:spChg>
        <pc:spChg chg="add mod">
          <ac:chgData name="Inga Šīrante" userId="c9769b85-07c2-4805-bf45-5e54dfacdd14" providerId="ADAL" clId="{31DAC08F-EC6D-4B9F-953E-5F2C4BADEC6C}" dt="2023-01-05T06:36:19.717" v="145" actId="1582"/>
          <ac:spMkLst>
            <pc:docMk/>
            <pc:sldMk cId="2012822627" sldId="506"/>
            <ac:spMk id="8" creationId="{09D55C20-1541-5847-9E99-C98EB9AC3D3F}"/>
          </ac:spMkLst>
        </pc:spChg>
        <pc:picChg chg="add mod">
          <ac:chgData name="Inga Šīrante" userId="c9769b85-07c2-4805-bf45-5e54dfacdd14" providerId="ADAL" clId="{31DAC08F-EC6D-4B9F-953E-5F2C4BADEC6C}" dt="2023-01-05T06:35:44.352" v="141" actId="14100"/>
          <ac:picMkLst>
            <pc:docMk/>
            <pc:sldMk cId="2012822627" sldId="506"/>
            <ac:picMk id="5" creationId="{57A06713-2614-B12D-EA35-A5290338A4F8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6:56:36.092" v="227" actId="1076"/>
        <pc:sldMkLst>
          <pc:docMk/>
          <pc:sldMk cId="2359758400" sldId="507"/>
        </pc:sldMkLst>
        <pc:spChg chg="del">
          <ac:chgData name="Inga Šīrante" userId="c9769b85-07c2-4805-bf45-5e54dfacdd14" providerId="ADAL" clId="{31DAC08F-EC6D-4B9F-953E-5F2C4BADEC6C}" dt="2023-01-05T06:55:51.751" v="219" actId="478"/>
          <ac:spMkLst>
            <pc:docMk/>
            <pc:sldMk cId="2359758400" sldId="507"/>
            <ac:spMk id="2" creationId="{72AD7B1F-33E2-D00A-228E-4F6E20B55DB2}"/>
          </ac:spMkLst>
        </pc:spChg>
        <pc:spChg chg="del">
          <ac:chgData name="Inga Šīrante" userId="c9769b85-07c2-4805-bf45-5e54dfacdd14" providerId="ADAL" clId="{31DAC08F-EC6D-4B9F-953E-5F2C4BADEC6C}" dt="2023-01-05T06:55:49.816" v="218" actId="478"/>
          <ac:spMkLst>
            <pc:docMk/>
            <pc:sldMk cId="2359758400" sldId="507"/>
            <ac:spMk id="3" creationId="{1FFC7D9C-3937-5834-92DE-6611CB8A9B9C}"/>
          </ac:spMkLst>
        </pc:spChg>
        <pc:picChg chg="add mod">
          <ac:chgData name="Inga Šīrante" userId="c9769b85-07c2-4805-bf45-5e54dfacdd14" providerId="ADAL" clId="{31DAC08F-EC6D-4B9F-953E-5F2C4BADEC6C}" dt="2023-01-05T06:56:36.092" v="227" actId="1076"/>
          <ac:picMkLst>
            <pc:docMk/>
            <pc:sldMk cId="2359758400" sldId="507"/>
            <ac:picMk id="5" creationId="{F17753D8-C900-5147-9B0B-39B361E53C67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6:49:27.033" v="212" actId="1076"/>
        <pc:sldMkLst>
          <pc:docMk/>
          <pc:sldMk cId="2362044427" sldId="508"/>
        </pc:sldMkLst>
        <pc:spChg chg="del">
          <ac:chgData name="Inga Šīrante" userId="c9769b85-07c2-4805-bf45-5e54dfacdd14" providerId="ADAL" clId="{31DAC08F-EC6D-4B9F-953E-5F2C4BADEC6C}" dt="2023-01-05T06:42:11.164" v="170" actId="478"/>
          <ac:spMkLst>
            <pc:docMk/>
            <pc:sldMk cId="2362044427" sldId="508"/>
            <ac:spMk id="2" creationId="{9B765862-7515-3A4D-99E3-386CC8D091B6}"/>
          </ac:spMkLst>
        </pc:spChg>
        <pc:spChg chg="del">
          <ac:chgData name="Inga Šīrante" userId="c9769b85-07c2-4805-bf45-5e54dfacdd14" providerId="ADAL" clId="{31DAC08F-EC6D-4B9F-953E-5F2C4BADEC6C}" dt="2023-01-05T06:42:09.198" v="169" actId="478"/>
          <ac:spMkLst>
            <pc:docMk/>
            <pc:sldMk cId="2362044427" sldId="508"/>
            <ac:spMk id="3" creationId="{8480C41D-DB92-772B-42F2-DCA45019C928}"/>
          </ac:spMkLst>
        </pc:spChg>
        <pc:picChg chg="add del mod">
          <ac:chgData name="Inga Šīrante" userId="c9769b85-07c2-4805-bf45-5e54dfacdd14" providerId="ADAL" clId="{31DAC08F-EC6D-4B9F-953E-5F2C4BADEC6C}" dt="2023-01-05T06:42:49.793" v="177" actId="478"/>
          <ac:picMkLst>
            <pc:docMk/>
            <pc:sldMk cId="2362044427" sldId="508"/>
            <ac:picMk id="4" creationId="{66516B3A-3963-6D98-9691-38CC0B9B2F35}"/>
          </ac:picMkLst>
        </pc:picChg>
        <pc:picChg chg="add del mod">
          <ac:chgData name="Inga Šīrante" userId="c9769b85-07c2-4805-bf45-5e54dfacdd14" providerId="ADAL" clId="{31DAC08F-EC6D-4B9F-953E-5F2C4BADEC6C}" dt="2023-01-05T06:47:10.116" v="199" actId="478"/>
          <ac:picMkLst>
            <pc:docMk/>
            <pc:sldMk cId="2362044427" sldId="508"/>
            <ac:picMk id="5" creationId="{6BA4AE05-4238-E80A-FF62-69A489A51397}"/>
          </ac:picMkLst>
        </pc:picChg>
        <pc:picChg chg="add del mod">
          <ac:chgData name="Inga Šīrante" userId="c9769b85-07c2-4805-bf45-5e54dfacdd14" providerId="ADAL" clId="{31DAC08F-EC6D-4B9F-953E-5F2C4BADEC6C}" dt="2023-01-05T06:47:12.221" v="200" actId="478"/>
          <ac:picMkLst>
            <pc:docMk/>
            <pc:sldMk cId="2362044427" sldId="508"/>
            <ac:picMk id="6" creationId="{E01F7BC1-1164-1625-EC95-7319E54142C6}"/>
          </ac:picMkLst>
        </pc:picChg>
        <pc:picChg chg="add mod">
          <ac:chgData name="Inga Šīrante" userId="c9769b85-07c2-4805-bf45-5e54dfacdd14" providerId="ADAL" clId="{31DAC08F-EC6D-4B9F-953E-5F2C4BADEC6C}" dt="2023-01-05T06:48:29.310" v="204" actId="1076"/>
          <ac:picMkLst>
            <pc:docMk/>
            <pc:sldMk cId="2362044427" sldId="508"/>
            <ac:picMk id="8" creationId="{9E2235E3-411E-9339-1598-C7477393792B}"/>
          </ac:picMkLst>
        </pc:picChg>
        <pc:picChg chg="add del mod">
          <ac:chgData name="Inga Šīrante" userId="c9769b85-07c2-4805-bf45-5e54dfacdd14" providerId="ADAL" clId="{31DAC08F-EC6D-4B9F-953E-5F2C4BADEC6C}" dt="2023-01-05T06:49:09.878" v="207" actId="478"/>
          <ac:picMkLst>
            <pc:docMk/>
            <pc:sldMk cId="2362044427" sldId="508"/>
            <ac:picMk id="10" creationId="{6BE62259-68FD-7973-C381-63062523684E}"/>
          </ac:picMkLst>
        </pc:picChg>
        <pc:picChg chg="add mod">
          <ac:chgData name="Inga Šīrante" userId="c9769b85-07c2-4805-bf45-5e54dfacdd14" providerId="ADAL" clId="{31DAC08F-EC6D-4B9F-953E-5F2C4BADEC6C}" dt="2023-01-05T06:49:27.033" v="212" actId="1076"/>
          <ac:picMkLst>
            <pc:docMk/>
            <pc:sldMk cId="2362044427" sldId="508"/>
            <ac:picMk id="12" creationId="{331D6DAD-5147-1AA6-B38A-13F915DB6631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07:29.725" v="319" actId="1076"/>
        <pc:sldMkLst>
          <pc:docMk/>
          <pc:sldMk cId="1521626073" sldId="509"/>
        </pc:sldMkLst>
        <pc:spChg chg="mod">
          <ac:chgData name="Inga Šīrante" userId="c9769b85-07c2-4805-bf45-5e54dfacdd14" providerId="ADAL" clId="{31DAC08F-EC6D-4B9F-953E-5F2C4BADEC6C}" dt="2023-01-05T07:07:21.917" v="315" actId="14100"/>
          <ac:spMkLst>
            <pc:docMk/>
            <pc:sldMk cId="1521626073" sldId="509"/>
            <ac:spMk id="2" creationId="{FFF8A50A-6DCF-C1BD-631C-8AE17BF57808}"/>
          </ac:spMkLst>
        </pc:spChg>
        <pc:spChg chg="del">
          <ac:chgData name="Inga Šīrante" userId="c9769b85-07c2-4805-bf45-5e54dfacdd14" providerId="ADAL" clId="{31DAC08F-EC6D-4B9F-953E-5F2C4BADEC6C}" dt="2023-01-05T07:06:43.887" v="307" actId="478"/>
          <ac:spMkLst>
            <pc:docMk/>
            <pc:sldMk cId="1521626073" sldId="509"/>
            <ac:spMk id="3" creationId="{B9650BB3-8006-C177-CBCA-9F58355BDDA8}"/>
          </ac:spMkLst>
        </pc:spChg>
        <pc:picChg chg="add mod">
          <ac:chgData name="Inga Šīrante" userId="c9769b85-07c2-4805-bf45-5e54dfacdd14" providerId="ADAL" clId="{31DAC08F-EC6D-4B9F-953E-5F2C4BADEC6C}" dt="2023-01-05T07:07:29.725" v="319" actId="1076"/>
          <ac:picMkLst>
            <pc:docMk/>
            <pc:sldMk cId="1521626073" sldId="509"/>
            <ac:picMk id="4" creationId="{580CEB0B-F886-E03A-FDC8-C07D223FEFF9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05:15.234" v="291" actId="255"/>
        <pc:sldMkLst>
          <pc:docMk/>
          <pc:sldMk cId="2559012378" sldId="510"/>
        </pc:sldMkLst>
        <pc:spChg chg="mod">
          <ac:chgData name="Inga Šīrante" userId="c9769b85-07c2-4805-bf45-5e54dfacdd14" providerId="ADAL" clId="{31DAC08F-EC6D-4B9F-953E-5F2C4BADEC6C}" dt="2023-01-05T07:05:15.234" v="291" actId="255"/>
          <ac:spMkLst>
            <pc:docMk/>
            <pc:sldMk cId="2559012378" sldId="510"/>
            <ac:spMk id="2" creationId="{5B4A8C2D-EB08-7741-5729-FA1F92EB39AD}"/>
          </ac:spMkLst>
        </pc:spChg>
        <pc:spChg chg="del">
          <ac:chgData name="Inga Šīrante" userId="c9769b85-07c2-4805-bf45-5e54dfacdd14" providerId="ADAL" clId="{31DAC08F-EC6D-4B9F-953E-5F2C4BADEC6C}" dt="2023-01-05T06:59:30.815" v="270" actId="478"/>
          <ac:spMkLst>
            <pc:docMk/>
            <pc:sldMk cId="2559012378" sldId="510"/>
            <ac:spMk id="3" creationId="{0CA00887-4636-A943-DF90-0682E27056F3}"/>
          </ac:spMkLst>
        </pc:spChg>
        <pc:picChg chg="add mod">
          <ac:chgData name="Inga Šīrante" userId="c9769b85-07c2-4805-bf45-5e54dfacdd14" providerId="ADAL" clId="{31DAC08F-EC6D-4B9F-953E-5F2C4BADEC6C}" dt="2023-01-05T07:03:20.413" v="275" actId="1076"/>
          <ac:picMkLst>
            <pc:docMk/>
            <pc:sldMk cId="2559012378" sldId="510"/>
            <ac:picMk id="4" creationId="{DEDDBFAF-8615-94DB-D901-55A9563B470C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29:16.213" v="527" actId="113"/>
        <pc:sldMkLst>
          <pc:docMk/>
          <pc:sldMk cId="281344321" sldId="511"/>
        </pc:sldMkLst>
        <pc:spChg chg="mod">
          <ac:chgData name="Inga Šīrante" userId="c9769b85-07c2-4805-bf45-5e54dfacdd14" providerId="ADAL" clId="{31DAC08F-EC6D-4B9F-953E-5F2C4BADEC6C}" dt="2023-01-05T07:27:17.722" v="512" actId="20577"/>
          <ac:spMkLst>
            <pc:docMk/>
            <pc:sldMk cId="281344321" sldId="511"/>
            <ac:spMk id="2" creationId="{1619B4C7-53A5-D977-18F5-C5D7BABA9196}"/>
          </ac:spMkLst>
        </pc:spChg>
        <pc:spChg chg="del">
          <ac:chgData name="Inga Šīrante" userId="c9769b85-07c2-4805-bf45-5e54dfacdd14" providerId="ADAL" clId="{31DAC08F-EC6D-4B9F-953E-5F2C4BADEC6C}" dt="2023-01-05T07:24:21.179" v="424" actId="478"/>
          <ac:spMkLst>
            <pc:docMk/>
            <pc:sldMk cId="281344321" sldId="511"/>
            <ac:spMk id="3" creationId="{153AF9FA-7731-1932-4858-8ED87D481CF0}"/>
          </ac:spMkLst>
        </pc:spChg>
        <pc:spChg chg="add mod">
          <ac:chgData name="Inga Šīrante" userId="c9769b85-07c2-4805-bf45-5e54dfacdd14" providerId="ADAL" clId="{31DAC08F-EC6D-4B9F-953E-5F2C4BADEC6C}" dt="2023-01-05T07:29:16.213" v="527" actId="113"/>
          <ac:spMkLst>
            <pc:docMk/>
            <pc:sldMk cId="281344321" sldId="511"/>
            <ac:spMk id="7" creationId="{282721E3-3790-9BE9-036B-2ED4645B9014}"/>
          </ac:spMkLst>
        </pc:spChg>
        <pc:picChg chg="add mod">
          <ac:chgData name="Inga Šīrante" userId="c9769b85-07c2-4805-bf45-5e54dfacdd14" providerId="ADAL" clId="{31DAC08F-EC6D-4B9F-953E-5F2C4BADEC6C}" dt="2023-01-05T07:28:55.225" v="523" actId="1076"/>
          <ac:picMkLst>
            <pc:docMk/>
            <pc:sldMk cId="281344321" sldId="511"/>
            <ac:picMk id="5" creationId="{114ED8AD-5AC0-BCE0-9F86-5D4F3C31B9EB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06:05.061" v="304" actId="1076"/>
        <pc:sldMkLst>
          <pc:docMk/>
          <pc:sldMk cId="810093148" sldId="512"/>
        </pc:sldMkLst>
        <pc:spChg chg="mod">
          <ac:chgData name="Inga Šīrante" userId="c9769b85-07c2-4805-bf45-5e54dfacdd14" providerId="ADAL" clId="{31DAC08F-EC6D-4B9F-953E-5F2C4BADEC6C}" dt="2023-01-05T07:05:22.329" v="292" actId="255"/>
          <ac:spMkLst>
            <pc:docMk/>
            <pc:sldMk cId="810093148" sldId="512"/>
            <ac:spMk id="2" creationId="{492F5001-5C4C-FB60-8639-F4601AD10254}"/>
          </ac:spMkLst>
        </pc:spChg>
        <pc:spChg chg="del">
          <ac:chgData name="Inga Šīrante" userId="c9769b85-07c2-4805-bf45-5e54dfacdd14" providerId="ADAL" clId="{31DAC08F-EC6D-4B9F-953E-5F2C4BADEC6C}" dt="2023-01-05T07:04:11.807" v="284" actId="478"/>
          <ac:spMkLst>
            <pc:docMk/>
            <pc:sldMk cId="810093148" sldId="512"/>
            <ac:spMk id="3" creationId="{5B649220-2579-2196-0493-9BF3A700A145}"/>
          </ac:spMkLst>
        </pc:spChg>
        <pc:picChg chg="add mod">
          <ac:chgData name="Inga Šīrante" userId="c9769b85-07c2-4805-bf45-5e54dfacdd14" providerId="ADAL" clId="{31DAC08F-EC6D-4B9F-953E-5F2C4BADEC6C}" dt="2023-01-05T07:06:05.061" v="304" actId="1076"/>
          <ac:picMkLst>
            <pc:docMk/>
            <pc:sldMk cId="810093148" sldId="512"/>
            <ac:picMk id="4" creationId="{34BF3BE9-69F6-4B29-5366-EF779A703FA3}"/>
          </ac:picMkLst>
        </pc:picChg>
        <pc:picChg chg="add mod">
          <ac:chgData name="Inga Šīrante" userId="c9769b85-07c2-4805-bf45-5e54dfacdd14" providerId="ADAL" clId="{31DAC08F-EC6D-4B9F-953E-5F2C4BADEC6C}" dt="2023-01-05T07:05:59.357" v="301" actId="1076"/>
          <ac:picMkLst>
            <pc:docMk/>
            <pc:sldMk cId="810093148" sldId="512"/>
            <ac:picMk id="5" creationId="{44131CB8-EAEE-75B3-F6C3-DF0326BB78B4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33:15.629" v="586" actId="21"/>
        <pc:sldMkLst>
          <pc:docMk/>
          <pc:sldMk cId="3065286209" sldId="513"/>
        </pc:sldMkLst>
        <pc:spChg chg="del">
          <ac:chgData name="Inga Šīrante" userId="c9769b85-07c2-4805-bf45-5e54dfacdd14" providerId="ADAL" clId="{31DAC08F-EC6D-4B9F-953E-5F2C4BADEC6C}" dt="2023-01-05T07:25:55.210" v="491" actId="478"/>
          <ac:spMkLst>
            <pc:docMk/>
            <pc:sldMk cId="3065286209" sldId="513"/>
            <ac:spMk id="2" creationId="{6BA6EA92-799E-A3BF-2EF2-7F2F74E224CC}"/>
          </ac:spMkLst>
        </pc:spChg>
        <pc:spChg chg="del">
          <ac:chgData name="Inga Šīrante" userId="c9769b85-07c2-4805-bf45-5e54dfacdd14" providerId="ADAL" clId="{31DAC08F-EC6D-4B9F-953E-5F2C4BADEC6C}" dt="2023-01-05T07:25:53.562" v="490" actId="478"/>
          <ac:spMkLst>
            <pc:docMk/>
            <pc:sldMk cId="3065286209" sldId="513"/>
            <ac:spMk id="3" creationId="{06CF1B91-5AFB-96F6-4AB8-167F8865E3C8}"/>
          </ac:spMkLst>
        </pc:spChg>
        <pc:spChg chg="add mod">
          <ac:chgData name="Inga Šīrante" userId="c9769b85-07c2-4805-bf45-5e54dfacdd14" providerId="ADAL" clId="{31DAC08F-EC6D-4B9F-953E-5F2C4BADEC6C}" dt="2023-01-05T07:28:31.210" v="520" actId="1076"/>
          <ac:spMkLst>
            <pc:docMk/>
            <pc:sldMk cId="3065286209" sldId="513"/>
            <ac:spMk id="6" creationId="{92B073A8-77F2-5E13-E8A0-014ADDED8867}"/>
          </ac:spMkLst>
        </pc:spChg>
        <pc:spChg chg="add mod">
          <ac:chgData name="Inga Šīrante" userId="c9769b85-07c2-4805-bf45-5e54dfacdd14" providerId="ADAL" clId="{31DAC08F-EC6D-4B9F-953E-5F2C4BADEC6C}" dt="2023-01-05T07:28:33.210" v="521" actId="1076"/>
          <ac:spMkLst>
            <pc:docMk/>
            <pc:sldMk cId="3065286209" sldId="513"/>
            <ac:spMk id="7" creationId="{F265CBB1-D7A5-D463-62BE-B9AD49CFBCB8}"/>
          </ac:spMkLst>
        </pc:spChg>
        <pc:spChg chg="add del mod">
          <ac:chgData name="Inga Šīrante" userId="c9769b85-07c2-4805-bf45-5e54dfacdd14" providerId="ADAL" clId="{31DAC08F-EC6D-4B9F-953E-5F2C4BADEC6C}" dt="2023-01-05T07:33:15.629" v="586" actId="21"/>
          <ac:spMkLst>
            <pc:docMk/>
            <pc:sldMk cId="3065286209" sldId="513"/>
            <ac:spMk id="10" creationId="{DFD1BD42-5608-9CF3-9A71-7C3B29ED0011}"/>
          </ac:spMkLst>
        </pc:spChg>
        <pc:picChg chg="add mod">
          <ac:chgData name="Inga Šīrante" userId="c9769b85-07c2-4805-bf45-5e54dfacdd14" providerId="ADAL" clId="{31DAC08F-EC6D-4B9F-953E-5F2C4BADEC6C}" dt="2023-01-05T07:28:26.545" v="519" actId="1076"/>
          <ac:picMkLst>
            <pc:docMk/>
            <pc:sldMk cId="3065286209" sldId="513"/>
            <ac:picMk id="5" creationId="{BEC13CF6-3838-3CDE-2211-28872AFA7F02}"/>
          </ac:picMkLst>
        </pc:picChg>
        <pc:picChg chg="add mod">
          <ac:chgData name="Inga Šīrante" userId="c9769b85-07c2-4805-bf45-5e54dfacdd14" providerId="ADAL" clId="{31DAC08F-EC6D-4B9F-953E-5F2C4BADEC6C}" dt="2023-01-05T07:28:15.658" v="517" actId="1076"/>
          <ac:picMkLst>
            <pc:docMk/>
            <pc:sldMk cId="3065286209" sldId="513"/>
            <ac:picMk id="8" creationId="{089B5EA6-476F-3F15-7B67-C414C8936472}"/>
          </ac:picMkLst>
        </pc:picChg>
        <pc:picChg chg="add del mod">
          <ac:chgData name="Inga Šīrante" userId="c9769b85-07c2-4805-bf45-5e54dfacdd14" providerId="ADAL" clId="{31DAC08F-EC6D-4B9F-953E-5F2C4BADEC6C}" dt="2023-01-05T07:32:32.946" v="545" actId="21"/>
          <ac:picMkLst>
            <pc:docMk/>
            <pc:sldMk cId="3065286209" sldId="513"/>
            <ac:picMk id="12" creationId="{90466E6E-D0DE-DC75-A28C-7AC9019095A2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11:24.996" v="397" actId="1076"/>
        <pc:sldMkLst>
          <pc:docMk/>
          <pc:sldMk cId="3804051633" sldId="514"/>
        </pc:sldMkLst>
        <pc:spChg chg="mod">
          <ac:chgData name="Inga Šīrante" userId="c9769b85-07c2-4805-bf45-5e54dfacdd14" providerId="ADAL" clId="{31DAC08F-EC6D-4B9F-953E-5F2C4BADEC6C}" dt="2023-01-05T07:11:11.726" v="393" actId="20577"/>
          <ac:spMkLst>
            <pc:docMk/>
            <pc:sldMk cId="3804051633" sldId="514"/>
            <ac:spMk id="2" creationId="{61A3A465-2588-1E01-1673-2CCD8513535F}"/>
          </ac:spMkLst>
        </pc:spChg>
        <pc:spChg chg="del mod">
          <ac:chgData name="Inga Šīrante" userId="c9769b85-07c2-4805-bf45-5e54dfacdd14" providerId="ADAL" clId="{31DAC08F-EC6D-4B9F-953E-5F2C4BADEC6C}" dt="2023-01-05T07:10:23.485" v="375" actId="478"/>
          <ac:spMkLst>
            <pc:docMk/>
            <pc:sldMk cId="3804051633" sldId="514"/>
            <ac:spMk id="3" creationId="{B0E69999-190F-86D5-2964-57CF38734473}"/>
          </ac:spMkLst>
        </pc:spChg>
        <pc:picChg chg="add mod">
          <ac:chgData name="Inga Šīrante" userId="c9769b85-07c2-4805-bf45-5e54dfacdd14" providerId="ADAL" clId="{31DAC08F-EC6D-4B9F-953E-5F2C4BADEC6C}" dt="2023-01-05T07:11:24.996" v="397" actId="1076"/>
          <ac:picMkLst>
            <pc:docMk/>
            <pc:sldMk cId="3804051633" sldId="514"/>
            <ac:picMk id="4" creationId="{BD711E1C-B873-60E4-A337-94063E180E76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33:40.984" v="592" actId="14100"/>
        <pc:sldMkLst>
          <pc:docMk/>
          <pc:sldMk cId="2394708458" sldId="515"/>
        </pc:sldMkLst>
        <pc:spChg chg="mod">
          <ac:chgData name="Inga Šīrante" userId="c9769b85-07c2-4805-bf45-5e54dfacdd14" providerId="ADAL" clId="{31DAC08F-EC6D-4B9F-953E-5F2C4BADEC6C}" dt="2023-01-05T07:33:02.464" v="582" actId="1076"/>
          <ac:spMkLst>
            <pc:docMk/>
            <pc:sldMk cId="2394708458" sldId="515"/>
            <ac:spMk id="2" creationId="{0D2F8AF3-D2F9-BEAE-0D4E-B9308A22362A}"/>
          </ac:spMkLst>
        </pc:spChg>
        <pc:spChg chg="del">
          <ac:chgData name="Inga Šīrante" userId="c9769b85-07c2-4805-bf45-5e54dfacdd14" providerId="ADAL" clId="{31DAC08F-EC6D-4B9F-953E-5F2C4BADEC6C}" dt="2023-01-05T07:32:27.930" v="544" actId="478"/>
          <ac:spMkLst>
            <pc:docMk/>
            <pc:sldMk cId="2394708458" sldId="515"/>
            <ac:spMk id="3" creationId="{2CC2B222-2F60-4975-222A-8A512B7725A7}"/>
          </ac:spMkLst>
        </pc:spChg>
        <pc:picChg chg="add mod">
          <ac:chgData name="Inga Šīrante" userId="c9769b85-07c2-4805-bf45-5e54dfacdd14" providerId="ADAL" clId="{31DAC08F-EC6D-4B9F-953E-5F2C4BADEC6C}" dt="2023-01-05T07:33:33.824" v="591" actId="1076"/>
          <ac:picMkLst>
            <pc:docMk/>
            <pc:sldMk cId="2394708458" sldId="515"/>
            <ac:picMk id="4" creationId="{252A540F-74A3-3A4F-A7E4-971BBF774558}"/>
          </ac:picMkLst>
        </pc:picChg>
        <pc:picChg chg="add mod">
          <ac:chgData name="Inga Šīrante" userId="c9769b85-07c2-4805-bf45-5e54dfacdd14" providerId="ADAL" clId="{31DAC08F-EC6D-4B9F-953E-5F2C4BADEC6C}" dt="2023-01-05T07:33:40.984" v="592" actId="14100"/>
          <ac:picMkLst>
            <pc:docMk/>
            <pc:sldMk cId="2394708458" sldId="515"/>
            <ac:picMk id="5" creationId="{B7ED57E2-6849-0706-EAC0-78F0E2741EBE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38:36.792" v="721" actId="1076"/>
        <pc:sldMkLst>
          <pc:docMk/>
          <pc:sldMk cId="1396299093" sldId="516"/>
        </pc:sldMkLst>
        <pc:spChg chg="mod">
          <ac:chgData name="Inga Šīrante" userId="c9769b85-07c2-4805-bf45-5e54dfacdd14" providerId="ADAL" clId="{31DAC08F-EC6D-4B9F-953E-5F2C4BADEC6C}" dt="2023-01-05T07:38:22.666" v="716" actId="20577"/>
          <ac:spMkLst>
            <pc:docMk/>
            <pc:sldMk cId="1396299093" sldId="516"/>
            <ac:spMk id="2" creationId="{8417A929-8AD9-4015-89FE-087D4320DBC3}"/>
          </ac:spMkLst>
        </pc:spChg>
        <pc:spChg chg="del">
          <ac:chgData name="Inga Šīrante" userId="c9769b85-07c2-4805-bf45-5e54dfacdd14" providerId="ADAL" clId="{31DAC08F-EC6D-4B9F-953E-5F2C4BADEC6C}" dt="2023-01-05T07:37:38.152" v="646" actId="478"/>
          <ac:spMkLst>
            <pc:docMk/>
            <pc:sldMk cId="1396299093" sldId="516"/>
            <ac:spMk id="3" creationId="{BDA5E1C1-CAC9-6BCA-0F51-33695D679F94}"/>
          </ac:spMkLst>
        </pc:spChg>
        <pc:picChg chg="add mod">
          <ac:chgData name="Inga Šīrante" userId="c9769b85-07c2-4805-bf45-5e54dfacdd14" providerId="ADAL" clId="{31DAC08F-EC6D-4B9F-953E-5F2C4BADEC6C}" dt="2023-01-05T07:38:36.792" v="721" actId="1076"/>
          <ac:picMkLst>
            <pc:docMk/>
            <pc:sldMk cId="1396299093" sldId="516"/>
            <ac:picMk id="5" creationId="{2B60DC10-207F-D0A6-5D9B-894D42C4BF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9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2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4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4" y="6361873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0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698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698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698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 userDrawn="1"/>
        </p:nvSpPr>
        <p:spPr>
          <a:xfrm>
            <a:off x="8201801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25" b="1" dirty="0">
                <a:solidFill>
                  <a:schemeClr val="tx2"/>
                </a:solidFill>
              </a:rPr>
              <a:t>THE EU</a:t>
            </a:r>
            <a:br>
              <a:rPr lang="en-US" sz="1425" b="1" dirty="0">
                <a:solidFill>
                  <a:schemeClr val="tx2"/>
                </a:solidFill>
              </a:rPr>
            </a:br>
            <a:r>
              <a:rPr lang="en-US" sz="1425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25" b="1" spc="60" baseline="0" dirty="0">
                <a:solidFill>
                  <a:schemeClr val="tx2"/>
                </a:solidFill>
              </a:rPr>
              <a:t>PROGRAMME</a:t>
            </a:r>
            <a:endParaRPr lang="en-GB" sz="1425" spc="60" baseline="0" dirty="0">
              <a:solidFill>
                <a:schemeClr val="tx2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25" b="0" spc="53" baseline="0" dirty="0"/>
              <a:t>2021 – 2027</a:t>
            </a:r>
            <a:endParaRPr lang="en-GB" sz="1425" b="0" spc="53" baseline="0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09" y="3904319"/>
            <a:ext cx="1001297" cy="13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7" y="4542734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77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1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9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1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700" y="4645216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9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700" y="4645216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07707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5" y="1523939"/>
            <a:ext cx="8581251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6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9083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1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2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6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2" y="5916082"/>
            <a:ext cx="8647787" cy="474727"/>
          </a:xfrm>
          <a:prstGeom prst="rect">
            <a:avLst/>
          </a:prstGeom>
        </p:spPr>
        <p:txBody>
          <a:bodyPr wrap="square" lIns="0" tIns="54000" rIns="0" bIns="54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525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45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450" b="0" kern="0" dirty="0" err="1">
                <a:solidFill>
                  <a:schemeClr val="tx1"/>
                </a:solidFill>
              </a:rPr>
              <a:t>authorised</a:t>
            </a:r>
            <a:r>
              <a:rPr lang="en-US" sz="450" b="0" kern="0" dirty="0">
                <a:solidFill>
                  <a:schemeClr val="tx1"/>
                </a:solidFill>
              </a:rPr>
              <a:t> under the </a:t>
            </a:r>
            <a:r>
              <a:rPr lang="en-US" sz="450" b="0" u="sng" kern="0" dirty="0">
                <a:solidFill>
                  <a:schemeClr val="tx1"/>
                </a:solidFill>
              </a:rPr>
              <a:t>CC BY 4.0</a:t>
            </a:r>
            <a:r>
              <a:rPr lang="en-US" sz="450" b="1" kern="0" dirty="0">
                <a:solidFill>
                  <a:schemeClr val="tx1"/>
                </a:solidFill>
              </a:rPr>
              <a:t>  </a:t>
            </a:r>
            <a:r>
              <a:rPr lang="en-US" sz="45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450" kern="0" dirty="0">
                <a:solidFill>
                  <a:schemeClr val="tx1"/>
                </a:solidFill>
              </a:rPr>
              <a:t>Image credits: © </a:t>
            </a:r>
            <a:r>
              <a:rPr lang="en-GB" sz="450" kern="0" dirty="0" err="1">
                <a:solidFill>
                  <a:schemeClr val="tx1"/>
                </a:solidFill>
              </a:rPr>
              <a:t>ivector</a:t>
            </a:r>
            <a:r>
              <a:rPr lang="en-GB" sz="45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450" kern="0" dirty="0">
                <a:solidFill>
                  <a:schemeClr val="tx1"/>
                </a:solidFill>
              </a:rPr>
              <a:t>Icons © </a:t>
            </a:r>
            <a:r>
              <a:rPr lang="en-US" sz="450" kern="0" dirty="0" err="1">
                <a:solidFill>
                  <a:schemeClr val="tx1"/>
                </a:solidFill>
              </a:rPr>
              <a:t>Flaticon</a:t>
            </a:r>
            <a:r>
              <a:rPr lang="en-US" sz="450" kern="0" dirty="0">
                <a:solidFill>
                  <a:schemeClr val="tx1"/>
                </a:solidFill>
              </a:rPr>
              <a:t> – all rights reserved.</a:t>
            </a:r>
            <a:endParaRPr lang="en-GB" sz="45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79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6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3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27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5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9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2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71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2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875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70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7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3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0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58708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525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0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8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9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4" y="1122365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4" y="1122365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4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5"/>
            <a:ext cx="1233055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6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58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2,31094501;programmePeriod=null;programCcm2Id=43108390;programDivisionCode=43108473,43108557,43118846,43121563,43121707,43121757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59" y="444881"/>
            <a:ext cx="7617912" cy="369542"/>
          </a:xfrm>
        </p:spPr>
        <p:txBody>
          <a:bodyPr/>
          <a:lstStyle/>
          <a:p>
            <a:r>
              <a:rPr lang="fr-BE" dirty="0"/>
              <a:t>HORIZON </a:t>
            </a:r>
            <a:r>
              <a:rPr lang="lv-LV" dirty="0"/>
              <a:t>EIROPA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31758" y="1238794"/>
            <a:ext cx="9695142" cy="1132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  <a:defRPr/>
            </a:pPr>
            <a:endParaRPr lang="en-US" sz="3200" cap="none" spc="0" dirty="0">
              <a:solidFill>
                <a:srgbClr val="034EA2"/>
              </a:solidFill>
              <a:ea typeface="MS Gothic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all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4F3F9-E2CE-3BC2-8812-8F5472A56CD4}"/>
              </a:ext>
            </a:extLst>
          </p:cNvPr>
          <p:cNvSpPr txBox="1"/>
          <p:nvPr/>
        </p:nvSpPr>
        <p:spPr>
          <a:xfrm>
            <a:off x="1574978" y="1609273"/>
            <a:ext cx="8193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800" b="1" dirty="0"/>
          </a:p>
          <a:p>
            <a:pPr algn="ctr"/>
            <a:r>
              <a:rPr lang="lv-LV" sz="3600" b="1" dirty="0"/>
              <a:t>Programma «Apvārsnis Eiropa»</a:t>
            </a:r>
          </a:p>
        </p:txBody>
      </p:sp>
    </p:spTree>
    <p:extLst>
      <p:ext uri="{BB962C8B-B14F-4D97-AF65-F5344CB8AC3E}">
        <p14:creationId xmlns:p14="http://schemas.microsoft.com/office/powerpoint/2010/main" val="331625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0A35A95C-3C36-57E3-C687-4A94D76B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6" y="1712969"/>
            <a:ext cx="7614564" cy="491989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42F1F112-09B6-A6AB-3912-44B4946B3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313" y="3882891"/>
            <a:ext cx="2243522" cy="1261981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A2A22E28-132D-390F-2973-E0F1A056D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7" y="354603"/>
            <a:ext cx="7126842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996F39D9-4CDB-3A43-7588-CEE89EFB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64" y="949405"/>
            <a:ext cx="8208936" cy="3679106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059D9BC6-69FA-5BD8-17A2-AE997A35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2" y="1089190"/>
            <a:ext cx="304826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2F5001-5C4C-FB60-8639-F4601AD10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93" y="161484"/>
            <a:ext cx="9840446" cy="806079"/>
          </a:xfrm>
        </p:spPr>
        <p:txBody>
          <a:bodyPr/>
          <a:lstStyle/>
          <a:p>
            <a:r>
              <a:rPr lang="lv-LV" sz="2800" dirty="0"/>
              <a:t>Izmaksu kategorijas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4BF3BE9-69F6-4B29-5366-EF779A70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289" y="76424"/>
            <a:ext cx="5004411" cy="392077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44131CB8-EAEE-75B3-F6C3-DF0326BB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09" y="4084830"/>
            <a:ext cx="4486940" cy="24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E0E61C38-F44A-66F9-06B5-EB93080F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4" y="1507416"/>
            <a:ext cx="8894835" cy="4804064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D53229D8-B77F-6F92-436A-ED11EEED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48" y="0"/>
            <a:ext cx="691346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1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EAE817AE-FE62-F464-B9BD-3CA2C581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42" y="194001"/>
            <a:ext cx="7382896" cy="85961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0F80FD99-6320-3707-A7C9-14ABFC355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29" y="1137074"/>
            <a:ext cx="8574362" cy="4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0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D2619765-89E6-493D-9B9F-B560E054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52" y="348984"/>
            <a:ext cx="7382896" cy="85961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EE21D3BC-AB1E-BED9-785C-51911012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518" y="1119481"/>
            <a:ext cx="6517139" cy="34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3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FDEB02F7-EB21-0B50-EAC6-437128C8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11" y="1346664"/>
            <a:ext cx="5670341" cy="4803846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ED9E857B-A4E4-EC74-F5CC-2DD79F58C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3" y="355658"/>
            <a:ext cx="6986622" cy="969348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E1777C99-5674-4DF3-EC52-367DFE678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68" y="2413447"/>
            <a:ext cx="3353091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7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2154BB9B-DA89-7F5D-AEDF-0FE69DFA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86" y="2871087"/>
            <a:ext cx="6297714" cy="2944623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971BCD93-F8E8-BF59-E3CF-2B97A5D4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7"/>
            <a:ext cx="563319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F8A50A-6DCF-C1BD-631C-8AE17BF57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66" y="108322"/>
            <a:ext cx="9840445" cy="689120"/>
          </a:xfrm>
        </p:spPr>
        <p:txBody>
          <a:bodyPr/>
          <a:lstStyle/>
          <a:p>
            <a:r>
              <a:rPr lang="lv-LV" sz="2800" dirty="0"/>
              <a:t>Projekta pieteikuma Budžets 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80CEB0B-F886-E03A-FDC8-C07D223F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1" y="797442"/>
            <a:ext cx="8375168" cy="58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1A3A465-2588-1E01-1673-2CCD85135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44" y="87056"/>
            <a:ext cx="10010567" cy="1029363"/>
          </a:xfrm>
        </p:spPr>
        <p:txBody>
          <a:bodyPr/>
          <a:lstStyle/>
          <a:p>
            <a:r>
              <a:rPr lang="lv-LV" sz="2800" dirty="0"/>
              <a:t>Paraugi….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D711E1C-B873-60E4-A337-94063E18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86" y="0"/>
            <a:ext cx="7428614" cy="48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BB57A7-F9A8-1427-9F59-D8CF7DBEA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263"/>
            <a:ext cx="10069529" cy="1116770"/>
          </a:xfrm>
        </p:spPr>
        <p:txBody>
          <a:bodyPr/>
          <a:lstStyle/>
          <a:p>
            <a:r>
              <a:rPr lang="lv-LV" sz="2400" dirty="0"/>
              <a:t>Portāls</a:t>
            </a:r>
            <a:br>
              <a:rPr lang="lv-LV" sz="2400" dirty="0"/>
            </a:br>
            <a:r>
              <a:rPr lang="lv-LV" sz="2400" dirty="0"/>
              <a:t>https://ec.europa.eu/info/funding-tenders/opportunities/portal/screen/home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7A06713-2614-B12D-EA35-A5290338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3174"/>
            <a:ext cx="9951335" cy="5064826"/>
          </a:xfrm>
          <a:prstGeom prst="rect">
            <a:avLst/>
          </a:prstGeom>
        </p:spPr>
      </p:pic>
      <p:sp>
        <p:nvSpPr>
          <p:cNvPr id="8" name="Ovāls 7">
            <a:extLst>
              <a:ext uri="{FF2B5EF4-FFF2-40B4-BE49-F238E27FC236}">
                <a16:creationId xmlns:a16="http://schemas.microsoft.com/office/drawing/2014/main" id="{09D55C20-1541-5847-9E99-C98EB9AC3D3F}"/>
              </a:ext>
            </a:extLst>
          </p:cNvPr>
          <p:cNvSpPr/>
          <p:nvPr/>
        </p:nvSpPr>
        <p:spPr>
          <a:xfrm>
            <a:off x="2149434" y="3859481"/>
            <a:ext cx="807522" cy="237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282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BD13AF4D-9289-BB8B-D8A6-0B5FC1F9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904" y="1719065"/>
            <a:ext cx="7018327" cy="398431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B94C954-8BF2-E920-B2B1-0D7561786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84" y="0"/>
            <a:ext cx="7218290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5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815A5EC3-D59C-9E84-C1D0-EF9852265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4" y="2818789"/>
            <a:ext cx="5761219" cy="3359187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BB287660-A3FA-EE36-B300-38E4FA598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54" y="1495092"/>
            <a:ext cx="8169348" cy="440779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05712677-9ABF-E789-ADCD-B050DC57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64" y="88660"/>
            <a:ext cx="609652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1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E0923871-F48A-755C-6D50-5D16851B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1" y="441744"/>
            <a:ext cx="5127180" cy="377375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87B32339-4856-C84F-ABB6-F72D51F5C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224" y="1789077"/>
            <a:ext cx="3523793" cy="2901948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9B637D58-19C2-0289-1C4C-E77035859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41" y="4520236"/>
            <a:ext cx="4121253" cy="189602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ACE90E9A-891D-F020-06F3-8C5F657C4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121" y="137003"/>
            <a:ext cx="633429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0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49DD0D67-C4EC-A18C-73AB-AB2CCCD32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46" y="204566"/>
            <a:ext cx="7419475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6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8FB4A736-636E-9F7A-7BEE-4AA0A27A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20" y="1529782"/>
            <a:ext cx="8247643" cy="4375074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4A79C825-090F-0685-AFB0-35901B80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494"/>
            <a:ext cx="842540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6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639281F6-4322-BD5C-BBF0-40039B36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70" y="1909565"/>
            <a:ext cx="8961897" cy="434072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925606A-17CA-3564-97CF-CB388741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478" y="285896"/>
            <a:ext cx="6986622" cy="1158340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2226F954-8306-9FC9-75C8-E445021B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376" y="192039"/>
            <a:ext cx="4645555" cy="2761727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86B9F13B-6469-AD7A-1DC4-268BF6D70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154" y="3098323"/>
            <a:ext cx="2562971" cy="13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0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9EDA4E44-68B3-66C6-E3C5-8CB11F69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30" y="2262463"/>
            <a:ext cx="8590008" cy="4285859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1CD10F5-9D9B-A743-6A3B-5323C8A3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0" y="406542"/>
            <a:ext cx="705368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8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D346B1FD-5A7F-AC8A-C808-F8DAFAC55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0" y="0"/>
            <a:ext cx="6444031" cy="1347333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FA7D5DCF-3E37-8D08-907F-259ECE4DF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35" y="2225485"/>
            <a:ext cx="3755461" cy="2840982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C7E65BD8-F13B-2CC2-2CE1-8A58D37AE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942" y="3429000"/>
            <a:ext cx="535275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52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18" y="622056"/>
            <a:ext cx="7527851" cy="2292113"/>
          </a:xfrm>
        </p:spPr>
        <p:txBody>
          <a:bodyPr/>
          <a:lstStyle/>
          <a:p>
            <a:pPr algn="ctr"/>
            <a:r>
              <a:rPr lang="lv-LV" sz="4000" b="1" dirty="0">
                <a:solidFill>
                  <a:srgbClr val="002060"/>
                </a:solidFill>
              </a:rPr>
              <a:t>Liels paldies par veltīto uzmanību un veiksmi projektu pieteikumu gatavošanā !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893EB88-AA9E-0916-BD8D-A8938D3D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50396"/>
            <a:ext cx="9952074" cy="1681526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5A57FCA5-9FF7-0A48-14F3-49F38D76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1" y="3033409"/>
            <a:ext cx="6870278" cy="22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7FEA93E-099B-B41E-A982-51B1F29668AB}"/>
              </a:ext>
            </a:extLst>
          </p:cNvPr>
          <p:cNvSpPr txBox="1"/>
          <p:nvPr/>
        </p:nvSpPr>
        <p:spPr>
          <a:xfrm>
            <a:off x="142504" y="20559"/>
            <a:ext cx="595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Konkursi? Kad un kur skatīties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6C28E-9827-740B-FEF6-5A39E3F2642A}"/>
              </a:ext>
            </a:extLst>
          </p:cNvPr>
          <p:cNvSpPr txBox="1"/>
          <p:nvPr/>
        </p:nvSpPr>
        <p:spPr>
          <a:xfrm>
            <a:off x="4280889" y="4967350"/>
            <a:ext cx="541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hlinkClick r:id="rId3"/>
              </a:rPr>
              <a:t>Funding</a:t>
            </a:r>
            <a:r>
              <a:rPr lang="lv-LV" dirty="0">
                <a:hlinkClick r:id="rId3"/>
              </a:rPr>
              <a:t> &amp; </a:t>
            </a:r>
            <a:r>
              <a:rPr lang="lv-LV" dirty="0" err="1">
                <a:hlinkClick r:id="rId3"/>
              </a:rPr>
              <a:t>tender</a:t>
            </a:r>
            <a:r>
              <a:rPr lang="lv-LV" dirty="0">
                <a:hlinkClick r:id="rId3"/>
              </a:rPr>
              <a:t> </a:t>
            </a:r>
            <a:r>
              <a:rPr lang="lv-LV" dirty="0" err="1">
                <a:hlinkClick r:id="rId3"/>
              </a:rPr>
              <a:t>oppotunities</a:t>
            </a:r>
            <a:endParaRPr lang="lv-LV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1" y="482224"/>
            <a:ext cx="9029699" cy="4065682"/>
          </a:xfrm>
          <a:prstGeom prst="rect">
            <a:avLst/>
          </a:prstGeom>
        </p:spPr>
      </p:pic>
      <p:sp>
        <p:nvSpPr>
          <p:cNvPr id="6" name="Ovāls 5"/>
          <p:cNvSpPr/>
          <p:nvPr/>
        </p:nvSpPr>
        <p:spPr>
          <a:xfrm>
            <a:off x="3048000" y="2558144"/>
            <a:ext cx="990600" cy="620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āls 9"/>
          <p:cNvSpPr/>
          <p:nvPr/>
        </p:nvSpPr>
        <p:spPr>
          <a:xfrm>
            <a:off x="4087586" y="2558143"/>
            <a:ext cx="1006928" cy="653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Labā bultiņa 10"/>
          <p:cNvSpPr/>
          <p:nvPr/>
        </p:nvSpPr>
        <p:spPr>
          <a:xfrm>
            <a:off x="1072244" y="2144486"/>
            <a:ext cx="1779814" cy="1360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95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84" y="108857"/>
            <a:ext cx="9875116" cy="4005943"/>
          </a:xfrm>
          <a:prstGeom prst="rect">
            <a:avLst/>
          </a:prstGeom>
        </p:spPr>
      </p:pic>
      <p:sp>
        <p:nvSpPr>
          <p:cNvPr id="3" name="Labā bultiņa 2"/>
          <p:cNvSpPr/>
          <p:nvPr/>
        </p:nvSpPr>
        <p:spPr>
          <a:xfrm>
            <a:off x="658586" y="1774371"/>
            <a:ext cx="1371600" cy="163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vāls 3"/>
          <p:cNvSpPr/>
          <p:nvPr/>
        </p:nvSpPr>
        <p:spPr>
          <a:xfrm>
            <a:off x="7364186" y="2661557"/>
            <a:ext cx="2667000" cy="500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975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557610-39D0-DFA3-DC27-100B398C1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8" y="150852"/>
            <a:ext cx="8234930" cy="763548"/>
          </a:xfrm>
        </p:spPr>
        <p:txBody>
          <a:bodyPr/>
          <a:lstStyle/>
          <a:p>
            <a:pPr algn="ctr"/>
            <a:r>
              <a:rPr lang="lv-LV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Izvirzītie</a:t>
            </a:r>
            <a:r>
              <a:rPr lang="lv-LV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jautājumi?</a:t>
            </a:r>
            <a:br>
              <a:rPr lang="lv-LV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65F18739-D90C-342E-60EF-22B4C680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40" y="1198883"/>
            <a:ext cx="8543029" cy="4860953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7D04A19D-5765-510C-CCEC-EA52E0A1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6" y="1472339"/>
            <a:ext cx="2934344" cy="29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7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4A8C2D-EB08-7741-5729-FA1F92EB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752" y="333213"/>
            <a:ext cx="7885753" cy="867905"/>
          </a:xfrm>
        </p:spPr>
        <p:txBody>
          <a:bodyPr/>
          <a:lstStyle/>
          <a:p>
            <a:pPr algn="ctr"/>
            <a:r>
              <a:rPr lang="lv-LV" sz="3600" b="1" dirty="0">
                <a:solidFill>
                  <a:srgbClr val="002060"/>
                </a:solidFill>
              </a:rPr>
              <a:t>Projekta būtība un veidi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01427A51-769E-6ED8-06E4-DC8D98081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910" y="1642345"/>
            <a:ext cx="7746882" cy="4448489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2E880736-5BAA-0B9A-BBCC-AC41A47A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62" y="1204803"/>
            <a:ext cx="356037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077330-923D-ABEA-F9F4-6BA8CDA21ECB}"/>
              </a:ext>
            </a:extLst>
          </p:cNvPr>
          <p:cNvSpPr txBox="1"/>
          <p:nvPr/>
        </p:nvSpPr>
        <p:spPr>
          <a:xfrm>
            <a:off x="676894" y="296883"/>
            <a:ext cx="841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rgbClr val="002060"/>
                </a:solidFill>
              </a:rPr>
              <a:t>Projektu izstrādātājiem 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28F32CB7-AC7A-8601-900B-78EDE594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4" y="1212212"/>
            <a:ext cx="7785181" cy="5705485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A618E195-86A3-AB36-D61A-80EF66A4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691" y="3643363"/>
            <a:ext cx="295072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5E86A72F-E4A9-B900-6AA9-44281970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3" y="0"/>
            <a:ext cx="6840305" cy="1347333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E46345F0-D5DE-FC09-44BE-282C5963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4" y="1504881"/>
            <a:ext cx="8943607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6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A71CE087-AAE6-ED0C-634C-57A392F3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729" y="1435694"/>
            <a:ext cx="3709271" cy="2864786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E194A078-9309-D16E-E930-B3052293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1" y="1250613"/>
            <a:ext cx="8338088" cy="2350878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E68DA92C-D920-F933-5CB8-64792DB75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418" y="4641040"/>
            <a:ext cx="6860582" cy="966347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0228164A-1D48-B410-52C3-2685B64FD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29" y="0"/>
            <a:ext cx="644403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777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26004</TotalTime>
  <Words>71</Words>
  <Application>Microsoft Office PowerPoint</Application>
  <PresentationFormat>Platekrāna</PresentationFormat>
  <Paragraphs>18</Paragraphs>
  <Slides>28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28</vt:i4>
      </vt:variant>
    </vt:vector>
  </HeadingPairs>
  <TitlesOfParts>
    <vt:vector size="34" baseType="lpstr">
      <vt:lpstr>Arial</vt:lpstr>
      <vt:lpstr>Calibri</vt:lpstr>
      <vt:lpstr>EC Square Sans Pro Light</vt:lpstr>
      <vt:lpstr>Times New Roman</vt:lpstr>
      <vt:lpstr>2_Office Theme</vt:lpstr>
      <vt:lpstr>1_Office Theme</vt:lpstr>
      <vt:lpstr>PowerPoint prezentācija</vt:lpstr>
      <vt:lpstr>Portāls https://ec.europa.eu/info/funding-tenders/opportunities/portal/screen/home</vt:lpstr>
      <vt:lpstr>PowerPoint prezentācija</vt:lpstr>
      <vt:lpstr>PowerPoint prezentācija</vt:lpstr>
      <vt:lpstr>Izvirzītie jautājumi? </vt:lpstr>
      <vt:lpstr>Projekta būtība un veidi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Izmaksu kategorijas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Projekta pieteikuma Budžets </vt:lpstr>
      <vt:lpstr>Paraugi….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Liels paldies par veltīto uzmanību un veiksmi projektu pieteikumu gatavošanā 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Inga Šīrante</cp:lastModifiedBy>
  <cp:revision>486</cp:revision>
  <dcterms:created xsi:type="dcterms:W3CDTF">2020-12-04T09:35:19Z</dcterms:created>
  <dcterms:modified xsi:type="dcterms:W3CDTF">2023-02-23T08:11:42Z</dcterms:modified>
</cp:coreProperties>
</file>