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258" r:id="rId3"/>
    <p:sldId id="262" r:id="rId4"/>
    <p:sldId id="263" r:id="rId5"/>
    <p:sldId id="265" r:id="rId6"/>
    <p:sldId id="521" r:id="rId7"/>
    <p:sldId id="522" r:id="rId8"/>
    <p:sldId id="523" r:id="rId9"/>
    <p:sldId id="524" r:id="rId10"/>
    <p:sldId id="270" r:id="rId11"/>
    <p:sldId id="269" r:id="rId12"/>
    <p:sldId id="519" r:id="rId13"/>
    <p:sldId id="525" r:id="rId14"/>
    <p:sldId id="526" r:id="rId15"/>
    <p:sldId id="530" r:id="rId16"/>
    <p:sldId id="527" r:id="rId17"/>
    <p:sldId id="506" r:id="rId18"/>
    <p:sldId id="507" r:id="rId19"/>
    <p:sldId id="508" r:id="rId20"/>
    <p:sldId id="274" r:id="rId2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187"/>
    <a:srgbClr val="65ADB6"/>
    <a:srgbClr val="F16F24"/>
    <a:srgbClr val="B6D452"/>
    <a:srgbClr val="FFD764"/>
    <a:srgbClr val="5D6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0" autoAdjust="0"/>
  </p:normalViewPr>
  <p:slideViewPr>
    <p:cSldViewPr snapToGrid="0">
      <p:cViewPr>
        <p:scale>
          <a:sx n="66" d="100"/>
          <a:sy n="66" d="100"/>
        </p:scale>
        <p:origin x="1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88FB5-EF8F-4A74-8012-EC495F1700CD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604F39C8-004B-4229-A124-8285A525837D}">
      <dgm:prSet phldrT="[Teksts]"/>
      <dgm:spPr/>
      <dgm:t>
        <a:bodyPr/>
        <a:lstStyle/>
        <a:p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Doctoral</a:t>
          </a:r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Networks</a:t>
          </a:r>
          <a:endParaRPr lang="lv-LV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9E83E71-BD1E-4D5D-87F7-96797A25F00D}" type="parTrans" cxnId="{4D298F60-AB30-475B-B35E-74FA7C95E565}">
      <dgm:prSet/>
      <dgm:spPr/>
      <dgm:t>
        <a:bodyPr/>
        <a:lstStyle/>
        <a:p>
          <a:endParaRPr lang="lv-LV" b="1"/>
        </a:p>
      </dgm:t>
    </dgm:pt>
    <dgm:pt modelId="{49D69C93-31B6-423D-B2BC-40AF26BDB7C6}" type="sibTrans" cxnId="{4D298F60-AB30-475B-B35E-74FA7C95E565}">
      <dgm:prSet/>
      <dgm:spPr/>
      <dgm:t>
        <a:bodyPr/>
        <a:lstStyle/>
        <a:p>
          <a:endParaRPr lang="lv-LV" b="1"/>
        </a:p>
      </dgm:t>
    </dgm:pt>
    <dgm:pt modelId="{7DB9CB6A-AD45-47C1-B888-2F52FDD02BBD}">
      <dgm:prSet phldrT="[Teksts]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MSCA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Citizens</a:t>
          </a:r>
          <a:endParaRPr lang="lv-LV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2A6FED-8609-46CA-B2F8-93EFCD2EF2A7}" type="parTrans" cxnId="{EC563325-4D2E-4B8C-9FE7-8CFC863E649B}">
      <dgm:prSet/>
      <dgm:spPr/>
      <dgm:t>
        <a:bodyPr/>
        <a:lstStyle/>
        <a:p>
          <a:endParaRPr lang="lv-LV" b="1"/>
        </a:p>
      </dgm:t>
    </dgm:pt>
    <dgm:pt modelId="{18654DD7-AA93-4D5E-9F73-AA5419529223}" type="sibTrans" cxnId="{EC563325-4D2E-4B8C-9FE7-8CFC863E649B}">
      <dgm:prSet/>
      <dgm:spPr/>
      <dgm:t>
        <a:bodyPr/>
        <a:lstStyle/>
        <a:p>
          <a:endParaRPr lang="lv-LV" b="1"/>
        </a:p>
      </dgm:t>
    </dgm:pt>
    <dgm:pt modelId="{8FFDB85B-E8BF-4C45-97FE-B2E4EB5F0DB1}">
      <dgm:prSet phldrT="[Teksts]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COFUND</a:t>
          </a:r>
        </a:p>
      </dgm:t>
    </dgm:pt>
    <dgm:pt modelId="{398FB4D7-2F84-4FAA-996E-341236C0B922}" type="parTrans" cxnId="{F8D1BF06-D1B4-4A56-B8D3-A3DBB64F4EF9}">
      <dgm:prSet/>
      <dgm:spPr/>
      <dgm:t>
        <a:bodyPr/>
        <a:lstStyle/>
        <a:p>
          <a:endParaRPr lang="lv-LV" b="1"/>
        </a:p>
      </dgm:t>
    </dgm:pt>
    <dgm:pt modelId="{F3D58914-6F9E-4258-AEB8-694FC1A2BB2A}" type="sibTrans" cxnId="{F8D1BF06-D1B4-4A56-B8D3-A3DBB64F4EF9}">
      <dgm:prSet/>
      <dgm:spPr/>
      <dgm:t>
        <a:bodyPr/>
        <a:lstStyle/>
        <a:p>
          <a:endParaRPr lang="lv-LV" b="1" dirty="0"/>
        </a:p>
      </dgm:t>
    </dgm:pt>
    <dgm:pt modelId="{06A9BDA7-E07F-4489-B48E-9476C4D05247}">
      <dgm:prSet/>
      <dgm:spPr/>
      <dgm:t>
        <a:bodyPr/>
        <a:lstStyle/>
        <a:p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Staff</a:t>
          </a:r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Exchange</a:t>
          </a:r>
        </a:p>
      </dgm:t>
    </dgm:pt>
    <dgm:pt modelId="{157F0E00-F12A-4277-91A8-E3248BBA93CB}" type="parTrans" cxnId="{FEA1C40E-8B5E-471D-B766-168D0BFAD4ED}">
      <dgm:prSet/>
      <dgm:spPr/>
      <dgm:t>
        <a:bodyPr/>
        <a:lstStyle/>
        <a:p>
          <a:endParaRPr lang="lv-LV" b="1"/>
        </a:p>
      </dgm:t>
    </dgm:pt>
    <dgm:pt modelId="{76A1A092-4CC5-4DCA-975F-F2DE4E9038CE}" type="sibTrans" cxnId="{FEA1C40E-8B5E-471D-B766-168D0BFAD4ED}">
      <dgm:prSet/>
      <dgm:spPr/>
      <dgm:t>
        <a:bodyPr/>
        <a:lstStyle/>
        <a:p>
          <a:endParaRPr lang="lv-LV" b="1"/>
        </a:p>
      </dgm:t>
    </dgm:pt>
    <dgm:pt modelId="{DB755B86-DE22-4666-954B-FECFD776ED5B}">
      <dgm:prSet/>
      <dgm:spPr/>
      <dgm:t>
        <a:bodyPr/>
        <a:lstStyle/>
        <a:p>
          <a:r>
            <a:rPr lang="lv-LV" b="1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Postdoctoral</a:t>
          </a:r>
          <a:r>
            <a:rPr lang="lv-LV" b="1" dirty="0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Fellowships</a:t>
          </a:r>
          <a:endParaRPr lang="lv-LV" b="1" dirty="0">
            <a:solidFill>
              <a:srgbClr val="488187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9F6AC1B-5B95-402C-B8A9-DE5866C6B9D1}" type="parTrans" cxnId="{5F4AB478-FAA3-4E52-9C9D-A7B2B3BD3277}">
      <dgm:prSet/>
      <dgm:spPr/>
      <dgm:t>
        <a:bodyPr/>
        <a:lstStyle/>
        <a:p>
          <a:endParaRPr lang="lv-LV" b="1"/>
        </a:p>
      </dgm:t>
    </dgm:pt>
    <dgm:pt modelId="{97747547-F498-4F88-ADB2-7C5635E7E307}" type="sibTrans" cxnId="{5F4AB478-FAA3-4E52-9C9D-A7B2B3BD3277}">
      <dgm:prSet/>
      <dgm:spPr/>
      <dgm:t>
        <a:bodyPr/>
        <a:lstStyle/>
        <a:p>
          <a:endParaRPr lang="lv-LV" b="1"/>
        </a:p>
      </dgm:t>
    </dgm:pt>
    <dgm:pt modelId="{0AE53026-9F5C-41D1-BB99-6979FEAF87D9}" type="pres">
      <dgm:prSet presAssocID="{27F88FB5-EF8F-4A74-8012-EC495F1700CD}" presName="Name0" presStyleCnt="0">
        <dgm:presLayoutVars>
          <dgm:dir/>
          <dgm:resizeHandles val="exact"/>
        </dgm:presLayoutVars>
      </dgm:prSet>
      <dgm:spPr/>
    </dgm:pt>
    <dgm:pt modelId="{99D812B2-AF84-4ECF-9C20-066F7A6A65C5}" type="pres">
      <dgm:prSet presAssocID="{DB755B86-DE22-4666-954B-FECFD776ED5B}" presName="Name5" presStyleLbl="vennNode1" presStyleIdx="0" presStyleCnt="5">
        <dgm:presLayoutVars>
          <dgm:bulletEnabled val="1"/>
        </dgm:presLayoutVars>
      </dgm:prSet>
      <dgm:spPr/>
    </dgm:pt>
    <dgm:pt modelId="{D896C2B1-69CA-416D-866A-87631F18651D}" type="pres">
      <dgm:prSet presAssocID="{97747547-F498-4F88-ADB2-7C5635E7E307}" presName="space" presStyleCnt="0"/>
      <dgm:spPr/>
    </dgm:pt>
    <dgm:pt modelId="{4EE6FDD8-1D22-4A85-BD66-E8C354119785}" type="pres">
      <dgm:prSet presAssocID="{06A9BDA7-E07F-4489-B48E-9476C4D05247}" presName="Name5" presStyleLbl="vennNode1" presStyleIdx="1" presStyleCnt="5">
        <dgm:presLayoutVars>
          <dgm:bulletEnabled val="1"/>
        </dgm:presLayoutVars>
      </dgm:prSet>
      <dgm:spPr/>
    </dgm:pt>
    <dgm:pt modelId="{C226EB98-B4C0-40C9-9A88-41E20546519E}" type="pres">
      <dgm:prSet presAssocID="{76A1A092-4CC5-4DCA-975F-F2DE4E9038CE}" presName="space" presStyleCnt="0"/>
      <dgm:spPr/>
    </dgm:pt>
    <dgm:pt modelId="{F06AA489-94E6-42EA-82FA-7A5BBAC9BC72}" type="pres">
      <dgm:prSet presAssocID="{604F39C8-004B-4229-A124-8285A525837D}" presName="Name5" presStyleLbl="vennNode1" presStyleIdx="2" presStyleCnt="5">
        <dgm:presLayoutVars>
          <dgm:bulletEnabled val="1"/>
        </dgm:presLayoutVars>
      </dgm:prSet>
      <dgm:spPr/>
    </dgm:pt>
    <dgm:pt modelId="{A1D6238C-4F7D-4938-A858-E9433F8B7DAA}" type="pres">
      <dgm:prSet presAssocID="{49D69C93-31B6-423D-B2BC-40AF26BDB7C6}" presName="space" presStyleCnt="0"/>
      <dgm:spPr/>
    </dgm:pt>
    <dgm:pt modelId="{CB51F0AB-4EB5-46E0-B577-62E3592CD1C7}" type="pres">
      <dgm:prSet presAssocID="{7DB9CB6A-AD45-47C1-B888-2F52FDD02BBD}" presName="Name5" presStyleLbl="vennNode1" presStyleIdx="3" presStyleCnt="5">
        <dgm:presLayoutVars>
          <dgm:bulletEnabled val="1"/>
        </dgm:presLayoutVars>
      </dgm:prSet>
      <dgm:spPr/>
    </dgm:pt>
    <dgm:pt modelId="{EC13D1DD-C55E-4E13-BE63-A8354F50D1A3}" type="pres">
      <dgm:prSet presAssocID="{18654DD7-AA93-4D5E-9F73-AA5419529223}" presName="space" presStyleCnt="0"/>
      <dgm:spPr/>
    </dgm:pt>
    <dgm:pt modelId="{4F276E5A-C096-4C75-9E3B-041CBC2E2F9D}" type="pres">
      <dgm:prSet presAssocID="{8FFDB85B-E8BF-4C45-97FE-B2E4EB5F0DB1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F8D1BF06-D1B4-4A56-B8D3-A3DBB64F4EF9}" srcId="{27F88FB5-EF8F-4A74-8012-EC495F1700CD}" destId="{8FFDB85B-E8BF-4C45-97FE-B2E4EB5F0DB1}" srcOrd="4" destOrd="0" parTransId="{398FB4D7-2F84-4FAA-996E-341236C0B922}" sibTransId="{F3D58914-6F9E-4258-AEB8-694FC1A2BB2A}"/>
    <dgm:cxn modelId="{CDB9E007-B399-439B-B4D8-ED311B568089}" type="presOf" srcId="{DB755B86-DE22-4666-954B-FECFD776ED5B}" destId="{99D812B2-AF84-4ECF-9C20-066F7A6A65C5}" srcOrd="0" destOrd="0" presId="urn:microsoft.com/office/officeart/2005/8/layout/venn3"/>
    <dgm:cxn modelId="{E8BEAC0A-E3A5-4062-9D4F-8525253C30FD}" type="presOf" srcId="{604F39C8-004B-4229-A124-8285A525837D}" destId="{F06AA489-94E6-42EA-82FA-7A5BBAC9BC72}" srcOrd="0" destOrd="0" presId="urn:microsoft.com/office/officeart/2005/8/layout/venn3"/>
    <dgm:cxn modelId="{FEA1C40E-8B5E-471D-B766-168D0BFAD4ED}" srcId="{27F88FB5-EF8F-4A74-8012-EC495F1700CD}" destId="{06A9BDA7-E07F-4489-B48E-9476C4D05247}" srcOrd="1" destOrd="0" parTransId="{157F0E00-F12A-4277-91A8-E3248BBA93CB}" sibTransId="{76A1A092-4CC5-4DCA-975F-F2DE4E9038CE}"/>
    <dgm:cxn modelId="{EC563325-4D2E-4B8C-9FE7-8CFC863E649B}" srcId="{27F88FB5-EF8F-4A74-8012-EC495F1700CD}" destId="{7DB9CB6A-AD45-47C1-B888-2F52FDD02BBD}" srcOrd="3" destOrd="0" parTransId="{A02A6FED-8609-46CA-B2F8-93EFCD2EF2A7}" sibTransId="{18654DD7-AA93-4D5E-9F73-AA5419529223}"/>
    <dgm:cxn modelId="{4D298F60-AB30-475B-B35E-74FA7C95E565}" srcId="{27F88FB5-EF8F-4A74-8012-EC495F1700CD}" destId="{604F39C8-004B-4229-A124-8285A525837D}" srcOrd="2" destOrd="0" parTransId="{E9E83E71-BD1E-4D5D-87F7-96797A25F00D}" sibTransId="{49D69C93-31B6-423D-B2BC-40AF26BDB7C6}"/>
    <dgm:cxn modelId="{A12E0A4B-E64B-44E8-9BAC-ECA0A6881732}" type="presOf" srcId="{7DB9CB6A-AD45-47C1-B888-2F52FDD02BBD}" destId="{CB51F0AB-4EB5-46E0-B577-62E3592CD1C7}" srcOrd="0" destOrd="0" presId="urn:microsoft.com/office/officeart/2005/8/layout/venn3"/>
    <dgm:cxn modelId="{7F0C8351-9BE8-4030-B4DF-CB75ECEFA4C9}" type="presOf" srcId="{27F88FB5-EF8F-4A74-8012-EC495F1700CD}" destId="{0AE53026-9F5C-41D1-BB99-6979FEAF87D9}" srcOrd="0" destOrd="0" presId="urn:microsoft.com/office/officeart/2005/8/layout/venn3"/>
    <dgm:cxn modelId="{5F4AB478-FAA3-4E52-9C9D-A7B2B3BD3277}" srcId="{27F88FB5-EF8F-4A74-8012-EC495F1700CD}" destId="{DB755B86-DE22-4666-954B-FECFD776ED5B}" srcOrd="0" destOrd="0" parTransId="{49F6AC1B-5B95-402C-B8A9-DE5866C6B9D1}" sibTransId="{97747547-F498-4F88-ADB2-7C5635E7E307}"/>
    <dgm:cxn modelId="{10FED284-67A6-4453-B56A-2A6AC53112DD}" type="presOf" srcId="{06A9BDA7-E07F-4489-B48E-9476C4D05247}" destId="{4EE6FDD8-1D22-4A85-BD66-E8C354119785}" srcOrd="0" destOrd="0" presId="urn:microsoft.com/office/officeart/2005/8/layout/venn3"/>
    <dgm:cxn modelId="{91084C95-13C2-48F2-B568-89DCC7F11B0E}" type="presOf" srcId="{8FFDB85B-E8BF-4C45-97FE-B2E4EB5F0DB1}" destId="{4F276E5A-C096-4C75-9E3B-041CBC2E2F9D}" srcOrd="0" destOrd="0" presId="urn:microsoft.com/office/officeart/2005/8/layout/venn3"/>
    <dgm:cxn modelId="{D8D9985B-D9C6-492B-BA9E-5D222F4611A6}" type="presParOf" srcId="{0AE53026-9F5C-41D1-BB99-6979FEAF87D9}" destId="{99D812B2-AF84-4ECF-9C20-066F7A6A65C5}" srcOrd="0" destOrd="0" presId="urn:microsoft.com/office/officeart/2005/8/layout/venn3"/>
    <dgm:cxn modelId="{EBEEF59C-5AF2-4CAC-9539-8332EA2297E4}" type="presParOf" srcId="{0AE53026-9F5C-41D1-BB99-6979FEAF87D9}" destId="{D896C2B1-69CA-416D-866A-87631F18651D}" srcOrd="1" destOrd="0" presId="urn:microsoft.com/office/officeart/2005/8/layout/venn3"/>
    <dgm:cxn modelId="{F0F3F57F-AF03-458F-957A-AEF57670681A}" type="presParOf" srcId="{0AE53026-9F5C-41D1-BB99-6979FEAF87D9}" destId="{4EE6FDD8-1D22-4A85-BD66-E8C354119785}" srcOrd="2" destOrd="0" presId="urn:microsoft.com/office/officeart/2005/8/layout/venn3"/>
    <dgm:cxn modelId="{02B59A78-B465-40A2-A4F6-EF657B8BCDC3}" type="presParOf" srcId="{0AE53026-9F5C-41D1-BB99-6979FEAF87D9}" destId="{C226EB98-B4C0-40C9-9A88-41E20546519E}" srcOrd="3" destOrd="0" presId="urn:microsoft.com/office/officeart/2005/8/layout/venn3"/>
    <dgm:cxn modelId="{82D74B36-ABE9-4277-998C-1522BC5CF92B}" type="presParOf" srcId="{0AE53026-9F5C-41D1-BB99-6979FEAF87D9}" destId="{F06AA489-94E6-42EA-82FA-7A5BBAC9BC72}" srcOrd="4" destOrd="0" presId="urn:microsoft.com/office/officeart/2005/8/layout/venn3"/>
    <dgm:cxn modelId="{95FBBAFC-EC93-4C4A-B35C-705A3C21B914}" type="presParOf" srcId="{0AE53026-9F5C-41D1-BB99-6979FEAF87D9}" destId="{A1D6238C-4F7D-4938-A858-E9433F8B7DAA}" srcOrd="5" destOrd="0" presId="urn:microsoft.com/office/officeart/2005/8/layout/venn3"/>
    <dgm:cxn modelId="{9BFF34F6-062F-45BE-B508-781ACC01EC5C}" type="presParOf" srcId="{0AE53026-9F5C-41D1-BB99-6979FEAF87D9}" destId="{CB51F0AB-4EB5-46E0-B577-62E3592CD1C7}" srcOrd="6" destOrd="0" presId="urn:microsoft.com/office/officeart/2005/8/layout/venn3"/>
    <dgm:cxn modelId="{03BCF5F6-F7DB-4200-A3DD-FC9B71E4C151}" type="presParOf" srcId="{0AE53026-9F5C-41D1-BB99-6979FEAF87D9}" destId="{EC13D1DD-C55E-4E13-BE63-A8354F50D1A3}" srcOrd="7" destOrd="0" presId="urn:microsoft.com/office/officeart/2005/8/layout/venn3"/>
    <dgm:cxn modelId="{F29878AA-CDBE-4E66-85EB-AC1986B65A79}" type="presParOf" srcId="{0AE53026-9F5C-41D1-BB99-6979FEAF87D9}" destId="{4F276E5A-C096-4C75-9E3B-041CBC2E2F9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FA8C2-0114-4DE6-9388-9ECD37B52DD7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3B1264DA-35CB-4790-B719-65404F129B89}">
      <dgm:prSet phldrT="[Teksts]" custT="1"/>
      <dgm:spPr>
        <a:solidFill>
          <a:srgbClr val="B6D452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lv-LV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Uzņemošā organizācija</a:t>
          </a:r>
        </a:p>
      </dgm:t>
    </dgm:pt>
    <dgm:pt modelId="{07EDE417-DCF1-402F-8467-62256A763661}" type="parTrans" cxnId="{2F4347A8-A700-4471-91E4-4F04F56458DC}">
      <dgm:prSet/>
      <dgm:spPr/>
      <dgm:t>
        <a:bodyPr/>
        <a:lstStyle/>
        <a:p>
          <a:endParaRPr lang="lv-LV" sz="16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7F7645F-2325-4343-94B4-25E2EDC14240}" type="sibTrans" cxnId="{2F4347A8-A700-4471-91E4-4F04F56458DC}">
      <dgm:prSet/>
      <dgm:spPr/>
      <dgm:t>
        <a:bodyPr/>
        <a:lstStyle/>
        <a:p>
          <a:endParaRPr lang="lv-LV" sz="16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0A68340-49C8-47F6-8C66-E9B7571974EE}">
      <dgm:prSet phldrT="[Teksts]" custT="1"/>
      <dgm:spPr>
        <a:solidFill>
          <a:srgbClr val="65ADB6"/>
        </a:solidFill>
      </dgm:spPr>
      <dgm:t>
        <a:bodyPr/>
        <a:lstStyle/>
        <a:p>
          <a:r>
            <a:rPr lang="lv-LV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Norīkojuma organizācija</a:t>
          </a:r>
          <a:endParaRPr lang="lv-LV" sz="2000" i="1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4A6F218-DFA1-442E-82AA-D9F53DAF9829}" type="parTrans" cxnId="{5EA2D3A8-1329-4654-8DD6-55576302CD5E}">
      <dgm:prSet/>
      <dgm:spPr/>
      <dgm:t>
        <a:bodyPr/>
        <a:lstStyle/>
        <a:p>
          <a:endParaRPr lang="lv-LV" sz="16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01DC62B-4459-411A-9167-7C9F60404D83}" type="sibTrans" cxnId="{5EA2D3A8-1329-4654-8DD6-55576302CD5E}">
      <dgm:prSet/>
      <dgm:spPr/>
      <dgm:t>
        <a:bodyPr/>
        <a:lstStyle/>
        <a:p>
          <a:endParaRPr lang="lv-LV" sz="16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39662CE-56D5-4FFC-B95B-347EA1F484D4}">
      <dgm:prSet phldrT="[Teksts]" custT="1"/>
      <dgm:spPr>
        <a:solidFill>
          <a:srgbClr val="488187"/>
        </a:solidFill>
      </dgm:spPr>
      <dgm:t>
        <a:bodyPr/>
        <a:lstStyle/>
        <a:p>
          <a:r>
            <a:rPr lang="lv-LV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 akadēmiskās prakses organizācija</a:t>
          </a:r>
        </a:p>
      </dgm:t>
    </dgm:pt>
    <dgm:pt modelId="{005A7AD4-B5BF-4BFA-A4C6-D18E93ACB3A8}" type="parTrans" cxnId="{7F9594C8-DB54-43D7-8FE4-68EE92CCCE68}">
      <dgm:prSet/>
      <dgm:spPr/>
      <dgm:t>
        <a:bodyPr/>
        <a:lstStyle/>
        <a:p>
          <a:endParaRPr lang="lv-LV" sz="16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BDE21F4-50B0-4D87-B5AE-D0E54D0DB36F}" type="sibTrans" cxnId="{7F9594C8-DB54-43D7-8FE4-68EE92CCCE68}">
      <dgm:prSet/>
      <dgm:spPr/>
      <dgm:t>
        <a:bodyPr/>
        <a:lstStyle/>
        <a:p>
          <a:endParaRPr lang="lv-LV" sz="16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0B7A309-4289-439C-8514-829904B12EA4}">
      <dgm:prSet phldrT="[Teksts]" custT="1"/>
      <dgm:spPr>
        <a:solidFill>
          <a:schemeClr val="bg1">
            <a:lumMod val="85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lv-LV" sz="20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Out-going</a:t>
          </a:r>
          <a:r>
            <a:rPr lang="lv-LV" sz="20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0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phase</a:t>
          </a:r>
          <a:r>
            <a:rPr lang="lv-LV" sz="20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0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host</a:t>
          </a:r>
          <a:r>
            <a:rPr lang="lv-LV" sz="20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</a:t>
          </a:r>
          <a:r>
            <a:rPr lang="lv-LV" sz="20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Global</a:t>
          </a:r>
          <a:r>
            <a:rPr lang="lv-LV" sz="20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0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Fellowdship</a:t>
          </a:r>
          <a:r>
            <a:rPr lang="lv-LV" sz="20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0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only</a:t>
          </a:r>
          <a:r>
            <a:rPr lang="lv-LV" sz="20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</a:t>
          </a:r>
        </a:p>
      </dgm:t>
    </dgm:pt>
    <dgm:pt modelId="{0421830C-3BA4-4B5F-BDD7-083E7EFECE7A}" type="parTrans" cxnId="{7940B2F6-BA9B-4697-9CFA-20F659DDB731}">
      <dgm:prSet/>
      <dgm:spPr/>
      <dgm:t>
        <a:bodyPr/>
        <a:lstStyle/>
        <a:p>
          <a:endParaRPr lang="lv-LV" sz="16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0195FE6-D901-400D-A016-AC3D36442E93}" type="sibTrans" cxnId="{7940B2F6-BA9B-4697-9CFA-20F659DDB731}">
      <dgm:prSet/>
      <dgm:spPr/>
      <dgm:t>
        <a:bodyPr/>
        <a:lstStyle/>
        <a:p>
          <a:endParaRPr lang="lv-LV" sz="16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0410BFD-79BB-4901-9FDA-C282D669269A}" type="pres">
      <dgm:prSet presAssocID="{B48FA8C2-0114-4DE6-9388-9ECD37B52DD7}" presName="matrix" presStyleCnt="0">
        <dgm:presLayoutVars>
          <dgm:chMax val="1"/>
          <dgm:dir/>
          <dgm:resizeHandles val="exact"/>
        </dgm:presLayoutVars>
      </dgm:prSet>
      <dgm:spPr/>
    </dgm:pt>
    <dgm:pt modelId="{4CFEB142-287C-459F-A4A8-1B9E3BEFD2AE}" type="pres">
      <dgm:prSet presAssocID="{B48FA8C2-0114-4DE6-9388-9ECD37B52DD7}" presName="diamond" presStyleLbl="bgShp" presStyleIdx="0" presStyleCnt="1"/>
      <dgm:spPr/>
    </dgm:pt>
    <dgm:pt modelId="{BFFCA899-BFBA-4B5A-A457-494B6122C967}" type="pres">
      <dgm:prSet presAssocID="{B48FA8C2-0114-4DE6-9388-9ECD37B52DD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2A195D-1C2C-44A6-88E8-FFFE2C4B6B55}" type="pres">
      <dgm:prSet presAssocID="{B48FA8C2-0114-4DE6-9388-9ECD37B52DD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1EA4B3-471A-4A94-8EC2-1F5EDF22DB01}" type="pres">
      <dgm:prSet presAssocID="{B48FA8C2-0114-4DE6-9388-9ECD37B52DD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925811-16EA-4C64-BA2E-51766DDF3CDC}" type="pres">
      <dgm:prSet presAssocID="{B48FA8C2-0114-4DE6-9388-9ECD37B52DD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0F1836-BE07-470F-B8DA-A320B4408515}" type="presOf" srcId="{3B1264DA-35CB-4790-B719-65404F129B89}" destId="{BFFCA899-BFBA-4B5A-A457-494B6122C967}" srcOrd="0" destOrd="0" presId="urn:microsoft.com/office/officeart/2005/8/layout/matrix3"/>
    <dgm:cxn modelId="{F3B76F5D-D04A-4CD1-B5C2-317E024A53DA}" type="presOf" srcId="{E0A68340-49C8-47F6-8C66-E9B7571974EE}" destId="{8F2A195D-1C2C-44A6-88E8-FFFE2C4B6B55}" srcOrd="0" destOrd="0" presId="urn:microsoft.com/office/officeart/2005/8/layout/matrix3"/>
    <dgm:cxn modelId="{6A2DBE64-07DC-4DE0-B6E5-DEC71311B299}" type="presOf" srcId="{B0B7A309-4289-439C-8514-829904B12EA4}" destId="{54925811-16EA-4C64-BA2E-51766DDF3CDC}" srcOrd="0" destOrd="0" presId="urn:microsoft.com/office/officeart/2005/8/layout/matrix3"/>
    <dgm:cxn modelId="{121BF85A-25AE-434A-97F5-62EC5055A58F}" type="presOf" srcId="{139662CE-56D5-4FFC-B95B-347EA1F484D4}" destId="{9D1EA4B3-471A-4A94-8EC2-1F5EDF22DB01}" srcOrd="0" destOrd="0" presId="urn:microsoft.com/office/officeart/2005/8/layout/matrix3"/>
    <dgm:cxn modelId="{DB19879B-302B-4503-9C09-B519C6B28F05}" type="presOf" srcId="{B48FA8C2-0114-4DE6-9388-9ECD37B52DD7}" destId="{90410BFD-79BB-4901-9FDA-C282D669269A}" srcOrd="0" destOrd="0" presId="urn:microsoft.com/office/officeart/2005/8/layout/matrix3"/>
    <dgm:cxn modelId="{2F4347A8-A700-4471-91E4-4F04F56458DC}" srcId="{B48FA8C2-0114-4DE6-9388-9ECD37B52DD7}" destId="{3B1264DA-35CB-4790-B719-65404F129B89}" srcOrd="0" destOrd="0" parTransId="{07EDE417-DCF1-402F-8467-62256A763661}" sibTransId="{C7F7645F-2325-4343-94B4-25E2EDC14240}"/>
    <dgm:cxn modelId="{5EA2D3A8-1329-4654-8DD6-55576302CD5E}" srcId="{B48FA8C2-0114-4DE6-9388-9ECD37B52DD7}" destId="{E0A68340-49C8-47F6-8C66-E9B7571974EE}" srcOrd="1" destOrd="0" parTransId="{B4A6F218-DFA1-442E-82AA-D9F53DAF9829}" sibTransId="{301DC62B-4459-411A-9167-7C9F60404D83}"/>
    <dgm:cxn modelId="{7F9594C8-DB54-43D7-8FE4-68EE92CCCE68}" srcId="{B48FA8C2-0114-4DE6-9388-9ECD37B52DD7}" destId="{139662CE-56D5-4FFC-B95B-347EA1F484D4}" srcOrd="2" destOrd="0" parTransId="{005A7AD4-B5BF-4BFA-A4C6-D18E93ACB3A8}" sibTransId="{DBDE21F4-50B0-4D87-B5AE-D0E54D0DB36F}"/>
    <dgm:cxn modelId="{7940B2F6-BA9B-4697-9CFA-20F659DDB731}" srcId="{B48FA8C2-0114-4DE6-9388-9ECD37B52DD7}" destId="{B0B7A309-4289-439C-8514-829904B12EA4}" srcOrd="3" destOrd="0" parTransId="{0421830C-3BA4-4B5F-BDD7-083E7EFECE7A}" sibTransId="{90195FE6-D901-400D-A016-AC3D36442E93}"/>
    <dgm:cxn modelId="{9C278A46-3F45-42E4-9CB9-1540DDB2D06E}" type="presParOf" srcId="{90410BFD-79BB-4901-9FDA-C282D669269A}" destId="{4CFEB142-287C-459F-A4A8-1B9E3BEFD2AE}" srcOrd="0" destOrd="0" presId="urn:microsoft.com/office/officeart/2005/8/layout/matrix3"/>
    <dgm:cxn modelId="{365ED047-35D6-4379-9707-41A9BA23C24B}" type="presParOf" srcId="{90410BFD-79BB-4901-9FDA-C282D669269A}" destId="{BFFCA899-BFBA-4B5A-A457-494B6122C967}" srcOrd="1" destOrd="0" presId="urn:microsoft.com/office/officeart/2005/8/layout/matrix3"/>
    <dgm:cxn modelId="{075A0CF0-D5A6-431F-881C-239E9F88A86E}" type="presParOf" srcId="{90410BFD-79BB-4901-9FDA-C282D669269A}" destId="{8F2A195D-1C2C-44A6-88E8-FFFE2C4B6B55}" srcOrd="2" destOrd="0" presId="urn:microsoft.com/office/officeart/2005/8/layout/matrix3"/>
    <dgm:cxn modelId="{72199E72-5756-435F-9DD5-15F63AB8A53D}" type="presParOf" srcId="{90410BFD-79BB-4901-9FDA-C282D669269A}" destId="{9D1EA4B3-471A-4A94-8EC2-1F5EDF22DB01}" srcOrd="3" destOrd="0" presId="urn:microsoft.com/office/officeart/2005/8/layout/matrix3"/>
    <dgm:cxn modelId="{23D29134-D691-46D9-B5D3-B42A643C27C7}" type="presParOf" srcId="{90410BFD-79BB-4901-9FDA-C282D669269A}" destId="{54925811-16EA-4C64-BA2E-51766DDF3CD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F88FB5-EF8F-4A74-8012-EC495F1700CD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604F39C8-004B-4229-A124-8285A525837D}">
      <dgm:prSet phldrT="[Teksts]"/>
      <dgm:spPr/>
      <dgm:t>
        <a:bodyPr/>
        <a:lstStyle/>
        <a:p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Doctoral</a:t>
          </a:r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Networks</a:t>
          </a:r>
          <a:endParaRPr lang="lv-LV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9E83E71-BD1E-4D5D-87F7-96797A25F00D}" type="parTrans" cxnId="{4D298F60-AB30-475B-B35E-74FA7C95E565}">
      <dgm:prSet/>
      <dgm:spPr/>
      <dgm:t>
        <a:bodyPr/>
        <a:lstStyle/>
        <a:p>
          <a:endParaRPr lang="lv-LV" b="1"/>
        </a:p>
      </dgm:t>
    </dgm:pt>
    <dgm:pt modelId="{49D69C93-31B6-423D-B2BC-40AF26BDB7C6}" type="sibTrans" cxnId="{4D298F60-AB30-475B-B35E-74FA7C95E565}">
      <dgm:prSet/>
      <dgm:spPr/>
      <dgm:t>
        <a:bodyPr/>
        <a:lstStyle/>
        <a:p>
          <a:endParaRPr lang="lv-LV" b="1"/>
        </a:p>
      </dgm:t>
    </dgm:pt>
    <dgm:pt modelId="{7DB9CB6A-AD45-47C1-B888-2F52FDD02BBD}">
      <dgm:prSet phldrT="[Teksts]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MSCA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Citizens</a:t>
          </a:r>
          <a:endParaRPr lang="lv-LV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2A6FED-8609-46CA-B2F8-93EFCD2EF2A7}" type="parTrans" cxnId="{EC563325-4D2E-4B8C-9FE7-8CFC863E649B}">
      <dgm:prSet/>
      <dgm:spPr/>
      <dgm:t>
        <a:bodyPr/>
        <a:lstStyle/>
        <a:p>
          <a:endParaRPr lang="lv-LV" b="1"/>
        </a:p>
      </dgm:t>
    </dgm:pt>
    <dgm:pt modelId="{18654DD7-AA93-4D5E-9F73-AA5419529223}" type="sibTrans" cxnId="{EC563325-4D2E-4B8C-9FE7-8CFC863E649B}">
      <dgm:prSet/>
      <dgm:spPr/>
      <dgm:t>
        <a:bodyPr/>
        <a:lstStyle/>
        <a:p>
          <a:endParaRPr lang="lv-LV" b="1"/>
        </a:p>
      </dgm:t>
    </dgm:pt>
    <dgm:pt modelId="{8FFDB85B-E8BF-4C45-97FE-B2E4EB5F0DB1}">
      <dgm:prSet phldrT="[Teksts]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COFUND</a:t>
          </a:r>
        </a:p>
      </dgm:t>
    </dgm:pt>
    <dgm:pt modelId="{398FB4D7-2F84-4FAA-996E-341236C0B922}" type="parTrans" cxnId="{F8D1BF06-D1B4-4A56-B8D3-A3DBB64F4EF9}">
      <dgm:prSet/>
      <dgm:spPr/>
      <dgm:t>
        <a:bodyPr/>
        <a:lstStyle/>
        <a:p>
          <a:endParaRPr lang="lv-LV" b="1"/>
        </a:p>
      </dgm:t>
    </dgm:pt>
    <dgm:pt modelId="{F3D58914-6F9E-4258-AEB8-694FC1A2BB2A}" type="sibTrans" cxnId="{F8D1BF06-D1B4-4A56-B8D3-A3DBB64F4EF9}">
      <dgm:prSet/>
      <dgm:spPr/>
      <dgm:t>
        <a:bodyPr/>
        <a:lstStyle/>
        <a:p>
          <a:endParaRPr lang="lv-LV" b="1" dirty="0"/>
        </a:p>
      </dgm:t>
    </dgm:pt>
    <dgm:pt modelId="{06A9BDA7-E07F-4489-B48E-9476C4D05247}">
      <dgm:prSet/>
      <dgm:spPr/>
      <dgm:t>
        <a:bodyPr/>
        <a:lstStyle/>
        <a:p>
          <a:r>
            <a:rPr lang="lv-LV" b="1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Staff</a:t>
          </a:r>
          <a:r>
            <a:rPr lang="lv-LV" b="1" dirty="0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Exchange</a:t>
          </a:r>
        </a:p>
      </dgm:t>
    </dgm:pt>
    <dgm:pt modelId="{157F0E00-F12A-4277-91A8-E3248BBA93CB}" type="parTrans" cxnId="{FEA1C40E-8B5E-471D-B766-168D0BFAD4ED}">
      <dgm:prSet/>
      <dgm:spPr/>
      <dgm:t>
        <a:bodyPr/>
        <a:lstStyle/>
        <a:p>
          <a:endParaRPr lang="lv-LV" b="1"/>
        </a:p>
      </dgm:t>
    </dgm:pt>
    <dgm:pt modelId="{76A1A092-4CC5-4DCA-975F-F2DE4E9038CE}" type="sibTrans" cxnId="{FEA1C40E-8B5E-471D-B766-168D0BFAD4ED}">
      <dgm:prSet/>
      <dgm:spPr/>
      <dgm:t>
        <a:bodyPr/>
        <a:lstStyle/>
        <a:p>
          <a:endParaRPr lang="lv-LV" b="1"/>
        </a:p>
      </dgm:t>
    </dgm:pt>
    <dgm:pt modelId="{DB755B86-DE22-4666-954B-FECFD776ED5B}">
      <dgm:prSet/>
      <dgm:spPr/>
      <dgm:t>
        <a:bodyPr/>
        <a:lstStyle/>
        <a:p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Postdoctoral</a:t>
          </a:r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Fellowships</a:t>
          </a:r>
          <a:endParaRPr lang="lv-LV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9F6AC1B-5B95-402C-B8A9-DE5866C6B9D1}" type="parTrans" cxnId="{5F4AB478-FAA3-4E52-9C9D-A7B2B3BD3277}">
      <dgm:prSet/>
      <dgm:spPr/>
      <dgm:t>
        <a:bodyPr/>
        <a:lstStyle/>
        <a:p>
          <a:endParaRPr lang="lv-LV" b="1"/>
        </a:p>
      </dgm:t>
    </dgm:pt>
    <dgm:pt modelId="{97747547-F498-4F88-ADB2-7C5635E7E307}" type="sibTrans" cxnId="{5F4AB478-FAA3-4E52-9C9D-A7B2B3BD3277}">
      <dgm:prSet/>
      <dgm:spPr/>
      <dgm:t>
        <a:bodyPr/>
        <a:lstStyle/>
        <a:p>
          <a:endParaRPr lang="lv-LV" b="1"/>
        </a:p>
      </dgm:t>
    </dgm:pt>
    <dgm:pt modelId="{0AE53026-9F5C-41D1-BB99-6979FEAF87D9}" type="pres">
      <dgm:prSet presAssocID="{27F88FB5-EF8F-4A74-8012-EC495F1700CD}" presName="Name0" presStyleCnt="0">
        <dgm:presLayoutVars>
          <dgm:dir/>
          <dgm:resizeHandles val="exact"/>
        </dgm:presLayoutVars>
      </dgm:prSet>
      <dgm:spPr/>
    </dgm:pt>
    <dgm:pt modelId="{99D812B2-AF84-4ECF-9C20-066F7A6A65C5}" type="pres">
      <dgm:prSet presAssocID="{DB755B86-DE22-4666-954B-FECFD776ED5B}" presName="Name5" presStyleLbl="vennNode1" presStyleIdx="0" presStyleCnt="5">
        <dgm:presLayoutVars>
          <dgm:bulletEnabled val="1"/>
        </dgm:presLayoutVars>
      </dgm:prSet>
      <dgm:spPr/>
    </dgm:pt>
    <dgm:pt modelId="{D896C2B1-69CA-416D-866A-87631F18651D}" type="pres">
      <dgm:prSet presAssocID="{97747547-F498-4F88-ADB2-7C5635E7E307}" presName="space" presStyleCnt="0"/>
      <dgm:spPr/>
    </dgm:pt>
    <dgm:pt modelId="{4EE6FDD8-1D22-4A85-BD66-E8C354119785}" type="pres">
      <dgm:prSet presAssocID="{06A9BDA7-E07F-4489-B48E-9476C4D05247}" presName="Name5" presStyleLbl="vennNode1" presStyleIdx="1" presStyleCnt="5">
        <dgm:presLayoutVars>
          <dgm:bulletEnabled val="1"/>
        </dgm:presLayoutVars>
      </dgm:prSet>
      <dgm:spPr/>
    </dgm:pt>
    <dgm:pt modelId="{C226EB98-B4C0-40C9-9A88-41E20546519E}" type="pres">
      <dgm:prSet presAssocID="{76A1A092-4CC5-4DCA-975F-F2DE4E9038CE}" presName="space" presStyleCnt="0"/>
      <dgm:spPr/>
    </dgm:pt>
    <dgm:pt modelId="{F06AA489-94E6-42EA-82FA-7A5BBAC9BC72}" type="pres">
      <dgm:prSet presAssocID="{604F39C8-004B-4229-A124-8285A525837D}" presName="Name5" presStyleLbl="vennNode1" presStyleIdx="2" presStyleCnt="5">
        <dgm:presLayoutVars>
          <dgm:bulletEnabled val="1"/>
        </dgm:presLayoutVars>
      </dgm:prSet>
      <dgm:spPr/>
    </dgm:pt>
    <dgm:pt modelId="{A1D6238C-4F7D-4938-A858-E9433F8B7DAA}" type="pres">
      <dgm:prSet presAssocID="{49D69C93-31B6-423D-B2BC-40AF26BDB7C6}" presName="space" presStyleCnt="0"/>
      <dgm:spPr/>
    </dgm:pt>
    <dgm:pt modelId="{CB51F0AB-4EB5-46E0-B577-62E3592CD1C7}" type="pres">
      <dgm:prSet presAssocID="{7DB9CB6A-AD45-47C1-B888-2F52FDD02BBD}" presName="Name5" presStyleLbl="vennNode1" presStyleIdx="3" presStyleCnt="5">
        <dgm:presLayoutVars>
          <dgm:bulletEnabled val="1"/>
        </dgm:presLayoutVars>
      </dgm:prSet>
      <dgm:spPr/>
    </dgm:pt>
    <dgm:pt modelId="{EC13D1DD-C55E-4E13-BE63-A8354F50D1A3}" type="pres">
      <dgm:prSet presAssocID="{18654DD7-AA93-4D5E-9F73-AA5419529223}" presName="space" presStyleCnt="0"/>
      <dgm:spPr/>
    </dgm:pt>
    <dgm:pt modelId="{4F276E5A-C096-4C75-9E3B-041CBC2E2F9D}" type="pres">
      <dgm:prSet presAssocID="{8FFDB85B-E8BF-4C45-97FE-B2E4EB5F0DB1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F8D1BF06-D1B4-4A56-B8D3-A3DBB64F4EF9}" srcId="{27F88FB5-EF8F-4A74-8012-EC495F1700CD}" destId="{8FFDB85B-E8BF-4C45-97FE-B2E4EB5F0DB1}" srcOrd="4" destOrd="0" parTransId="{398FB4D7-2F84-4FAA-996E-341236C0B922}" sibTransId="{F3D58914-6F9E-4258-AEB8-694FC1A2BB2A}"/>
    <dgm:cxn modelId="{CDB9E007-B399-439B-B4D8-ED311B568089}" type="presOf" srcId="{DB755B86-DE22-4666-954B-FECFD776ED5B}" destId="{99D812B2-AF84-4ECF-9C20-066F7A6A65C5}" srcOrd="0" destOrd="0" presId="urn:microsoft.com/office/officeart/2005/8/layout/venn3"/>
    <dgm:cxn modelId="{E8BEAC0A-E3A5-4062-9D4F-8525253C30FD}" type="presOf" srcId="{604F39C8-004B-4229-A124-8285A525837D}" destId="{F06AA489-94E6-42EA-82FA-7A5BBAC9BC72}" srcOrd="0" destOrd="0" presId="urn:microsoft.com/office/officeart/2005/8/layout/venn3"/>
    <dgm:cxn modelId="{FEA1C40E-8B5E-471D-B766-168D0BFAD4ED}" srcId="{27F88FB5-EF8F-4A74-8012-EC495F1700CD}" destId="{06A9BDA7-E07F-4489-B48E-9476C4D05247}" srcOrd="1" destOrd="0" parTransId="{157F0E00-F12A-4277-91A8-E3248BBA93CB}" sibTransId="{76A1A092-4CC5-4DCA-975F-F2DE4E9038CE}"/>
    <dgm:cxn modelId="{EC563325-4D2E-4B8C-9FE7-8CFC863E649B}" srcId="{27F88FB5-EF8F-4A74-8012-EC495F1700CD}" destId="{7DB9CB6A-AD45-47C1-B888-2F52FDD02BBD}" srcOrd="3" destOrd="0" parTransId="{A02A6FED-8609-46CA-B2F8-93EFCD2EF2A7}" sibTransId="{18654DD7-AA93-4D5E-9F73-AA5419529223}"/>
    <dgm:cxn modelId="{4D298F60-AB30-475B-B35E-74FA7C95E565}" srcId="{27F88FB5-EF8F-4A74-8012-EC495F1700CD}" destId="{604F39C8-004B-4229-A124-8285A525837D}" srcOrd="2" destOrd="0" parTransId="{E9E83E71-BD1E-4D5D-87F7-96797A25F00D}" sibTransId="{49D69C93-31B6-423D-B2BC-40AF26BDB7C6}"/>
    <dgm:cxn modelId="{A12E0A4B-E64B-44E8-9BAC-ECA0A6881732}" type="presOf" srcId="{7DB9CB6A-AD45-47C1-B888-2F52FDD02BBD}" destId="{CB51F0AB-4EB5-46E0-B577-62E3592CD1C7}" srcOrd="0" destOrd="0" presId="urn:microsoft.com/office/officeart/2005/8/layout/venn3"/>
    <dgm:cxn modelId="{7F0C8351-9BE8-4030-B4DF-CB75ECEFA4C9}" type="presOf" srcId="{27F88FB5-EF8F-4A74-8012-EC495F1700CD}" destId="{0AE53026-9F5C-41D1-BB99-6979FEAF87D9}" srcOrd="0" destOrd="0" presId="urn:microsoft.com/office/officeart/2005/8/layout/venn3"/>
    <dgm:cxn modelId="{5F4AB478-FAA3-4E52-9C9D-A7B2B3BD3277}" srcId="{27F88FB5-EF8F-4A74-8012-EC495F1700CD}" destId="{DB755B86-DE22-4666-954B-FECFD776ED5B}" srcOrd="0" destOrd="0" parTransId="{49F6AC1B-5B95-402C-B8A9-DE5866C6B9D1}" sibTransId="{97747547-F498-4F88-ADB2-7C5635E7E307}"/>
    <dgm:cxn modelId="{10FED284-67A6-4453-B56A-2A6AC53112DD}" type="presOf" srcId="{06A9BDA7-E07F-4489-B48E-9476C4D05247}" destId="{4EE6FDD8-1D22-4A85-BD66-E8C354119785}" srcOrd="0" destOrd="0" presId="urn:microsoft.com/office/officeart/2005/8/layout/venn3"/>
    <dgm:cxn modelId="{91084C95-13C2-48F2-B568-89DCC7F11B0E}" type="presOf" srcId="{8FFDB85B-E8BF-4C45-97FE-B2E4EB5F0DB1}" destId="{4F276E5A-C096-4C75-9E3B-041CBC2E2F9D}" srcOrd="0" destOrd="0" presId="urn:microsoft.com/office/officeart/2005/8/layout/venn3"/>
    <dgm:cxn modelId="{D8D9985B-D9C6-492B-BA9E-5D222F4611A6}" type="presParOf" srcId="{0AE53026-9F5C-41D1-BB99-6979FEAF87D9}" destId="{99D812B2-AF84-4ECF-9C20-066F7A6A65C5}" srcOrd="0" destOrd="0" presId="urn:microsoft.com/office/officeart/2005/8/layout/venn3"/>
    <dgm:cxn modelId="{EBEEF59C-5AF2-4CAC-9539-8332EA2297E4}" type="presParOf" srcId="{0AE53026-9F5C-41D1-BB99-6979FEAF87D9}" destId="{D896C2B1-69CA-416D-866A-87631F18651D}" srcOrd="1" destOrd="0" presId="urn:microsoft.com/office/officeart/2005/8/layout/venn3"/>
    <dgm:cxn modelId="{F0F3F57F-AF03-458F-957A-AEF57670681A}" type="presParOf" srcId="{0AE53026-9F5C-41D1-BB99-6979FEAF87D9}" destId="{4EE6FDD8-1D22-4A85-BD66-E8C354119785}" srcOrd="2" destOrd="0" presId="urn:microsoft.com/office/officeart/2005/8/layout/venn3"/>
    <dgm:cxn modelId="{02B59A78-B465-40A2-A4F6-EF657B8BCDC3}" type="presParOf" srcId="{0AE53026-9F5C-41D1-BB99-6979FEAF87D9}" destId="{C226EB98-B4C0-40C9-9A88-41E20546519E}" srcOrd="3" destOrd="0" presId="urn:microsoft.com/office/officeart/2005/8/layout/venn3"/>
    <dgm:cxn modelId="{82D74B36-ABE9-4277-998C-1522BC5CF92B}" type="presParOf" srcId="{0AE53026-9F5C-41D1-BB99-6979FEAF87D9}" destId="{F06AA489-94E6-42EA-82FA-7A5BBAC9BC72}" srcOrd="4" destOrd="0" presId="urn:microsoft.com/office/officeart/2005/8/layout/venn3"/>
    <dgm:cxn modelId="{95FBBAFC-EC93-4C4A-B35C-705A3C21B914}" type="presParOf" srcId="{0AE53026-9F5C-41D1-BB99-6979FEAF87D9}" destId="{A1D6238C-4F7D-4938-A858-E9433F8B7DAA}" srcOrd="5" destOrd="0" presId="urn:microsoft.com/office/officeart/2005/8/layout/venn3"/>
    <dgm:cxn modelId="{9BFF34F6-062F-45BE-B508-781ACC01EC5C}" type="presParOf" srcId="{0AE53026-9F5C-41D1-BB99-6979FEAF87D9}" destId="{CB51F0AB-4EB5-46E0-B577-62E3592CD1C7}" srcOrd="6" destOrd="0" presId="urn:microsoft.com/office/officeart/2005/8/layout/venn3"/>
    <dgm:cxn modelId="{03BCF5F6-F7DB-4200-A3DD-FC9B71E4C151}" type="presParOf" srcId="{0AE53026-9F5C-41D1-BB99-6979FEAF87D9}" destId="{EC13D1DD-C55E-4E13-BE63-A8354F50D1A3}" srcOrd="7" destOrd="0" presId="urn:microsoft.com/office/officeart/2005/8/layout/venn3"/>
    <dgm:cxn modelId="{F29878AA-CDBE-4E66-85EB-AC1986B65A79}" type="presParOf" srcId="{0AE53026-9F5C-41D1-BB99-6979FEAF87D9}" destId="{4F276E5A-C096-4C75-9E3B-041CBC2E2F9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F88FB5-EF8F-4A74-8012-EC495F1700CD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604F39C8-004B-4229-A124-8285A525837D}">
      <dgm:prSet phldrT="[Teksts]"/>
      <dgm:spPr/>
      <dgm:t>
        <a:bodyPr/>
        <a:lstStyle/>
        <a:p>
          <a:r>
            <a:rPr lang="lv-LV" b="1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Doctoral</a:t>
          </a:r>
          <a:r>
            <a:rPr lang="lv-LV" b="1" dirty="0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Networks</a:t>
          </a:r>
          <a:endParaRPr lang="lv-LV" b="1" dirty="0">
            <a:solidFill>
              <a:srgbClr val="488187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9E83E71-BD1E-4D5D-87F7-96797A25F00D}" type="parTrans" cxnId="{4D298F60-AB30-475B-B35E-74FA7C95E565}">
      <dgm:prSet/>
      <dgm:spPr/>
      <dgm:t>
        <a:bodyPr/>
        <a:lstStyle/>
        <a:p>
          <a:endParaRPr lang="lv-LV" b="1"/>
        </a:p>
      </dgm:t>
    </dgm:pt>
    <dgm:pt modelId="{49D69C93-31B6-423D-B2BC-40AF26BDB7C6}" type="sibTrans" cxnId="{4D298F60-AB30-475B-B35E-74FA7C95E565}">
      <dgm:prSet/>
      <dgm:spPr/>
      <dgm:t>
        <a:bodyPr/>
        <a:lstStyle/>
        <a:p>
          <a:endParaRPr lang="lv-LV" b="1"/>
        </a:p>
      </dgm:t>
    </dgm:pt>
    <dgm:pt modelId="{7DB9CB6A-AD45-47C1-B888-2F52FDD02BBD}">
      <dgm:prSet phldrT="[Teksts]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MSCA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Citizens</a:t>
          </a:r>
          <a:endParaRPr lang="lv-LV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2A6FED-8609-46CA-B2F8-93EFCD2EF2A7}" type="parTrans" cxnId="{EC563325-4D2E-4B8C-9FE7-8CFC863E649B}">
      <dgm:prSet/>
      <dgm:spPr/>
      <dgm:t>
        <a:bodyPr/>
        <a:lstStyle/>
        <a:p>
          <a:endParaRPr lang="lv-LV" b="1"/>
        </a:p>
      </dgm:t>
    </dgm:pt>
    <dgm:pt modelId="{18654DD7-AA93-4D5E-9F73-AA5419529223}" type="sibTrans" cxnId="{EC563325-4D2E-4B8C-9FE7-8CFC863E649B}">
      <dgm:prSet/>
      <dgm:spPr/>
      <dgm:t>
        <a:bodyPr/>
        <a:lstStyle/>
        <a:p>
          <a:endParaRPr lang="lv-LV" b="1"/>
        </a:p>
      </dgm:t>
    </dgm:pt>
    <dgm:pt modelId="{8FFDB85B-E8BF-4C45-97FE-B2E4EB5F0DB1}">
      <dgm:prSet phldrT="[Teksts]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COFUND</a:t>
          </a:r>
        </a:p>
      </dgm:t>
    </dgm:pt>
    <dgm:pt modelId="{398FB4D7-2F84-4FAA-996E-341236C0B922}" type="parTrans" cxnId="{F8D1BF06-D1B4-4A56-B8D3-A3DBB64F4EF9}">
      <dgm:prSet/>
      <dgm:spPr/>
      <dgm:t>
        <a:bodyPr/>
        <a:lstStyle/>
        <a:p>
          <a:endParaRPr lang="lv-LV" b="1"/>
        </a:p>
      </dgm:t>
    </dgm:pt>
    <dgm:pt modelId="{F3D58914-6F9E-4258-AEB8-694FC1A2BB2A}" type="sibTrans" cxnId="{F8D1BF06-D1B4-4A56-B8D3-A3DBB64F4EF9}">
      <dgm:prSet/>
      <dgm:spPr/>
      <dgm:t>
        <a:bodyPr/>
        <a:lstStyle/>
        <a:p>
          <a:endParaRPr lang="lv-LV" b="1" dirty="0"/>
        </a:p>
      </dgm:t>
    </dgm:pt>
    <dgm:pt modelId="{06A9BDA7-E07F-4489-B48E-9476C4D05247}">
      <dgm:prSet/>
      <dgm:spPr/>
      <dgm:t>
        <a:bodyPr/>
        <a:lstStyle/>
        <a:p>
          <a:r>
            <a:rPr lang="lv-LV" b="1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Staff</a:t>
          </a:r>
          <a:r>
            <a:rPr lang="lv-LV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Exchange</a:t>
          </a:r>
        </a:p>
      </dgm:t>
    </dgm:pt>
    <dgm:pt modelId="{157F0E00-F12A-4277-91A8-E3248BBA93CB}" type="parTrans" cxnId="{FEA1C40E-8B5E-471D-B766-168D0BFAD4ED}">
      <dgm:prSet/>
      <dgm:spPr/>
      <dgm:t>
        <a:bodyPr/>
        <a:lstStyle/>
        <a:p>
          <a:endParaRPr lang="lv-LV" b="1"/>
        </a:p>
      </dgm:t>
    </dgm:pt>
    <dgm:pt modelId="{76A1A092-4CC5-4DCA-975F-F2DE4E9038CE}" type="sibTrans" cxnId="{FEA1C40E-8B5E-471D-B766-168D0BFAD4ED}">
      <dgm:prSet/>
      <dgm:spPr/>
      <dgm:t>
        <a:bodyPr/>
        <a:lstStyle/>
        <a:p>
          <a:endParaRPr lang="lv-LV" b="1"/>
        </a:p>
      </dgm:t>
    </dgm:pt>
    <dgm:pt modelId="{DB755B86-DE22-4666-954B-FECFD776ED5B}">
      <dgm:prSet/>
      <dgm:spPr/>
      <dgm:t>
        <a:bodyPr/>
        <a:lstStyle/>
        <a:p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Postdoctoral</a:t>
          </a:r>
          <a:r>
            <a:rPr lang="lv-LV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Fellowships</a:t>
          </a:r>
          <a:endParaRPr lang="lv-LV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9F6AC1B-5B95-402C-B8A9-DE5866C6B9D1}" type="parTrans" cxnId="{5F4AB478-FAA3-4E52-9C9D-A7B2B3BD3277}">
      <dgm:prSet/>
      <dgm:spPr/>
      <dgm:t>
        <a:bodyPr/>
        <a:lstStyle/>
        <a:p>
          <a:endParaRPr lang="lv-LV" b="1"/>
        </a:p>
      </dgm:t>
    </dgm:pt>
    <dgm:pt modelId="{97747547-F498-4F88-ADB2-7C5635E7E307}" type="sibTrans" cxnId="{5F4AB478-FAA3-4E52-9C9D-A7B2B3BD3277}">
      <dgm:prSet/>
      <dgm:spPr/>
      <dgm:t>
        <a:bodyPr/>
        <a:lstStyle/>
        <a:p>
          <a:endParaRPr lang="lv-LV" b="1"/>
        </a:p>
      </dgm:t>
    </dgm:pt>
    <dgm:pt modelId="{0AE53026-9F5C-41D1-BB99-6979FEAF87D9}" type="pres">
      <dgm:prSet presAssocID="{27F88FB5-EF8F-4A74-8012-EC495F1700CD}" presName="Name0" presStyleCnt="0">
        <dgm:presLayoutVars>
          <dgm:dir/>
          <dgm:resizeHandles val="exact"/>
        </dgm:presLayoutVars>
      </dgm:prSet>
      <dgm:spPr/>
    </dgm:pt>
    <dgm:pt modelId="{99D812B2-AF84-4ECF-9C20-066F7A6A65C5}" type="pres">
      <dgm:prSet presAssocID="{DB755B86-DE22-4666-954B-FECFD776ED5B}" presName="Name5" presStyleLbl="vennNode1" presStyleIdx="0" presStyleCnt="5">
        <dgm:presLayoutVars>
          <dgm:bulletEnabled val="1"/>
        </dgm:presLayoutVars>
      </dgm:prSet>
      <dgm:spPr/>
    </dgm:pt>
    <dgm:pt modelId="{D896C2B1-69CA-416D-866A-87631F18651D}" type="pres">
      <dgm:prSet presAssocID="{97747547-F498-4F88-ADB2-7C5635E7E307}" presName="space" presStyleCnt="0"/>
      <dgm:spPr/>
    </dgm:pt>
    <dgm:pt modelId="{4EE6FDD8-1D22-4A85-BD66-E8C354119785}" type="pres">
      <dgm:prSet presAssocID="{06A9BDA7-E07F-4489-B48E-9476C4D05247}" presName="Name5" presStyleLbl="vennNode1" presStyleIdx="1" presStyleCnt="5">
        <dgm:presLayoutVars>
          <dgm:bulletEnabled val="1"/>
        </dgm:presLayoutVars>
      </dgm:prSet>
      <dgm:spPr/>
    </dgm:pt>
    <dgm:pt modelId="{C226EB98-B4C0-40C9-9A88-41E20546519E}" type="pres">
      <dgm:prSet presAssocID="{76A1A092-4CC5-4DCA-975F-F2DE4E9038CE}" presName="space" presStyleCnt="0"/>
      <dgm:spPr/>
    </dgm:pt>
    <dgm:pt modelId="{F06AA489-94E6-42EA-82FA-7A5BBAC9BC72}" type="pres">
      <dgm:prSet presAssocID="{604F39C8-004B-4229-A124-8285A525837D}" presName="Name5" presStyleLbl="vennNode1" presStyleIdx="2" presStyleCnt="5">
        <dgm:presLayoutVars>
          <dgm:bulletEnabled val="1"/>
        </dgm:presLayoutVars>
      </dgm:prSet>
      <dgm:spPr/>
    </dgm:pt>
    <dgm:pt modelId="{A1D6238C-4F7D-4938-A858-E9433F8B7DAA}" type="pres">
      <dgm:prSet presAssocID="{49D69C93-31B6-423D-B2BC-40AF26BDB7C6}" presName="space" presStyleCnt="0"/>
      <dgm:spPr/>
    </dgm:pt>
    <dgm:pt modelId="{CB51F0AB-4EB5-46E0-B577-62E3592CD1C7}" type="pres">
      <dgm:prSet presAssocID="{7DB9CB6A-AD45-47C1-B888-2F52FDD02BBD}" presName="Name5" presStyleLbl="vennNode1" presStyleIdx="3" presStyleCnt="5">
        <dgm:presLayoutVars>
          <dgm:bulletEnabled val="1"/>
        </dgm:presLayoutVars>
      </dgm:prSet>
      <dgm:spPr/>
    </dgm:pt>
    <dgm:pt modelId="{EC13D1DD-C55E-4E13-BE63-A8354F50D1A3}" type="pres">
      <dgm:prSet presAssocID="{18654DD7-AA93-4D5E-9F73-AA5419529223}" presName="space" presStyleCnt="0"/>
      <dgm:spPr/>
    </dgm:pt>
    <dgm:pt modelId="{4F276E5A-C096-4C75-9E3B-041CBC2E2F9D}" type="pres">
      <dgm:prSet presAssocID="{8FFDB85B-E8BF-4C45-97FE-B2E4EB5F0DB1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F8D1BF06-D1B4-4A56-B8D3-A3DBB64F4EF9}" srcId="{27F88FB5-EF8F-4A74-8012-EC495F1700CD}" destId="{8FFDB85B-E8BF-4C45-97FE-B2E4EB5F0DB1}" srcOrd="4" destOrd="0" parTransId="{398FB4D7-2F84-4FAA-996E-341236C0B922}" sibTransId="{F3D58914-6F9E-4258-AEB8-694FC1A2BB2A}"/>
    <dgm:cxn modelId="{CDB9E007-B399-439B-B4D8-ED311B568089}" type="presOf" srcId="{DB755B86-DE22-4666-954B-FECFD776ED5B}" destId="{99D812B2-AF84-4ECF-9C20-066F7A6A65C5}" srcOrd="0" destOrd="0" presId="urn:microsoft.com/office/officeart/2005/8/layout/venn3"/>
    <dgm:cxn modelId="{E8BEAC0A-E3A5-4062-9D4F-8525253C30FD}" type="presOf" srcId="{604F39C8-004B-4229-A124-8285A525837D}" destId="{F06AA489-94E6-42EA-82FA-7A5BBAC9BC72}" srcOrd="0" destOrd="0" presId="urn:microsoft.com/office/officeart/2005/8/layout/venn3"/>
    <dgm:cxn modelId="{FEA1C40E-8B5E-471D-B766-168D0BFAD4ED}" srcId="{27F88FB5-EF8F-4A74-8012-EC495F1700CD}" destId="{06A9BDA7-E07F-4489-B48E-9476C4D05247}" srcOrd="1" destOrd="0" parTransId="{157F0E00-F12A-4277-91A8-E3248BBA93CB}" sibTransId="{76A1A092-4CC5-4DCA-975F-F2DE4E9038CE}"/>
    <dgm:cxn modelId="{EC563325-4D2E-4B8C-9FE7-8CFC863E649B}" srcId="{27F88FB5-EF8F-4A74-8012-EC495F1700CD}" destId="{7DB9CB6A-AD45-47C1-B888-2F52FDD02BBD}" srcOrd="3" destOrd="0" parTransId="{A02A6FED-8609-46CA-B2F8-93EFCD2EF2A7}" sibTransId="{18654DD7-AA93-4D5E-9F73-AA5419529223}"/>
    <dgm:cxn modelId="{4D298F60-AB30-475B-B35E-74FA7C95E565}" srcId="{27F88FB5-EF8F-4A74-8012-EC495F1700CD}" destId="{604F39C8-004B-4229-A124-8285A525837D}" srcOrd="2" destOrd="0" parTransId="{E9E83E71-BD1E-4D5D-87F7-96797A25F00D}" sibTransId="{49D69C93-31B6-423D-B2BC-40AF26BDB7C6}"/>
    <dgm:cxn modelId="{A12E0A4B-E64B-44E8-9BAC-ECA0A6881732}" type="presOf" srcId="{7DB9CB6A-AD45-47C1-B888-2F52FDD02BBD}" destId="{CB51F0AB-4EB5-46E0-B577-62E3592CD1C7}" srcOrd="0" destOrd="0" presId="urn:microsoft.com/office/officeart/2005/8/layout/venn3"/>
    <dgm:cxn modelId="{7F0C8351-9BE8-4030-B4DF-CB75ECEFA4C9}" type="presOf" srcId="{27F88FB5-EF8F-4A74-8012-EC495F1700CD}" destId="{0AE53026-9F5C-41D1-BB99-6979FEAF87D9}" srcOrd="0" destOrd="0" presId="urn:microsoft.com/office/officeart/2005/8/layout/venn3"/>
    <dgm:cxn modelId="{5F4AB478-FAA3-4E52-9C9D-A7B2B3BD3277}" srcId="{27F88FB5-EF8F-4A74-8012-EC495F1700CD}" destId="{DB755B86-DE22-4666-954B-FECFD776ED5B}" srcOrd="0" destOrd="0" parTransId="{49F6AC1B-5B95-402C-B8A9-DE5866C6B9D1}" sibTransId="{97747547-F498-4F88-ADB2-7C5635E7E307}"/>
    <dgm:cxn modelId="{10FED284-67A6-4453-B56A-2A6AC53112DD}" type="presOf" srcId="{06A9BDA7-E07F-4489-B48E-9476C4D05247}" destId="{4EE6FDD8-1D22-4A85-BD66-E8C354119785}" srcOrd="0" destOrd="0" presId="urn:microsoft.com/office/officeart/2005/8/layout/venn3"/>
    <dgm:cxn modelId="{91084C95-13C2-48F2-B568-89DCC7F11B0E}" type="presOf" srcId="{8FFDB85B-E8BF-4C45-97FE-B2E4EB5F0DB1}" destId="{4F276E5A-C096-4C75-9E3B-041CBC2E2F9D}" srcOrd="0" destOrd="0" presId="urn:microsoft.com/office/officeart/2005/8/layout/venn3"/>
    <dgm:cxn modelId="{D8D9985B-D9C6-492B-BA9E-5D222F4611A6}" type="presParOf" srcId="{0AE53026-9F5C-41D1-BB99-6979FEAF87D9}" destId="{99D812B2-AF84-4ECF-9C20-066F7A6A65C5}" srcOrd="0" destOrd="0" presId="urn:microsoft.com/office/officeart/2005/8/layout/venn3"/>
    <dgm:cxn modelId="{EBEEF59C-5AF2-4CAC-9539-8332EA2297E4}" type="presParOf" srcId="{0AE53026-9F5C-41D1-BB99-6979FEAF87D9}" destId="{D896C2B1-69CA-416D-866A-87631F18651D}" srcOrd="1" destOrd="0" presId="urn:microsoft.com/office/officeart/2005/8/layout/venn3"/>
    <dgm:cxn modelId="{F0F3F57F-AF03-458F-957A-AEF57670681A}" type="presParOf" srcId="{0AE53026-9F5C-41D1-BB99-6979FEAF87D9}" destId="{4EE6FDD8-1D22-4A85-BD66-E8C354119785}" srcOrd="2" destOrd="0" presId="urn:microsoft.com/office/officeart/2005/8/layout/venn3"/>
    <dgm:cxn modelId="{02B59A78-B465-40A2-A4F6-EF657B8BCDC3}" type="presParOf" srcId="{0AE53026-9F5C-41D1-BB99-6979FEAF87D9}" destId="{C226EB98-B4C0-40C9-9A88-41E20546519E}" srcOrd="3" destOrd="0" presId="urn:microsoft.com/office/officeart/2005/8/layout/venn3"/>
    <dgm:cxn modelId="{82D74B36-ABE9-4277-998C-1522BC5CF92B}" type="presParOf" srcId="{0AE53026-9F5C-41D1-BB99-6979FEAF87D9}" destId="{F06AA489-94E6-42EA-82FA-7A5BBAC9BC72}" srcOrd="4" destOrd="0" presId="urn:microsoft.com/office/officeart/2005/8/layout/venn3"/>
    <dgm:cxn modelId="{95FBBAFC-EC93-4C4A-B35C-705A3C21B914}" type="presParOf" srcId="{0AE53026-9F5C-41D1-BB99-6979FEAF87D9}" destId="{A1D6238C-4F7D-4938-A858-E9433F8B7DAA}" srcOrd="5" destOrd="0" presId="urn:microsoft.com/office/officeart/2005/8/layout/venn3"/>
    <dgm:cxn modelId="{9BFF34F6-062F-45BE-B508-781ACC01EC5C}" type="presParOf" srcId="{0AE53026-9F5C-41D1-BB99-6979FEAF87D9}" destId="{CB51F0AB-4EB5-46E0-B577-62E3592CD1C7}" srcOrd="6" destOrd="0" presId="urn:microsoft.com/office/officeart/2005/8/layout/venn3"/>
    <dgm:cxn modelId="{03BCF5F6-F7DB-4200-A3DD-FC9B71E4C151}" type="presParOf" srcId="{0AE53026-9F5C-41D1-BB99-6979FEAF87D9}" destId="{EC13D1DD-C55E-4E13-BE63-A8354F50D1A3}" srcOrd="7" destOrd="0" presId="urn:microsoft.com/office/officeart/2005/8/layout/venn3"/>
    <dgm:cxn modelId="{F29878AA-CDBE-4E66-85EB-AC1986B65A79}" type="presParOf" srcId="{0AE53026-9F5C-41D1-BB99-6979FEAF87D9}" destId="{4F276E5A-C096-4C75-9E3B-041CBC2E2F9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1F07B6-08F7-4309-8866-9FE8D39362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836177F-75B6-4E66-9EBC-1705D8E97B37}">
      <dgm:prSet phldrT="[Text]" custT="1"/>
      <dgm:spPr>
        <a:solidFill>
          <a:srgbClr val="488187"/>
        </a:solidFill>
      </dgm:spPr>
      <dgm:t>
        <a:bodyPr/>
        <a:lstStyle/>
        <a:p>
          <a:r>
            <a:rPr lang="lv-LV" sz="2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Regular</a:t>
          </a:r>
          <a:r>
            <a:rPr lang="lv-LV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Doctoral</a:t>
          </a:r>
          <a:r>
            <a:rPr lang="lv-LV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Networks</a:t>
          </a:r>
          <a:r>
            <a:rPr lang="lv-LV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(DN)</a:t>
          </a:r>
        </a:p>
      </dgm:t>
    </dgm:pt>
    <dgm:pt modelId="{8972099A-A711-4FF9-8F04-5DBB9AB76B10}" type="parTrans" cxnId="{7FF33C2A-2FA7-4D84-955D-BA4D68BCFBD9}">
      <dgm:prSet/>
      <dgm:spPr/>
      <dgm:t>
        <a:bodyPr/>
        <a:lstStyle/>
        <a:p>
          <a:endParaRPr lang="lv-LV" sz="14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CBC8233-8665-4533-868E-A60BB4DB39B9}" type="sibTrans" cxnId="{7FF33C2A-2FA7-4D84-955D-BA4D68BCFBD9}">
      <dgm:prSet/>
      <dgm:spPr/>
      <dgm:t>
        <a:bodyPr/>
        <a:lstStyle/>
        <a:p>
          <a:endParaRPr lang="lv-LV" sz="14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26CFA3A-83E7-4DFD-B205-65BB218DDC29}">
      <dgm:prSet phldrT="[Text]" custT="1"/>
      <dgm:spPr>
        <a:solidFill>
          <a:srgbClr val="65ADB6"/>
        </a:solidFill>
      </dgm:spPr>
      <dgm:t>
        <a:bodyPr/>
        <a:lstStyle/>
        <a:p>
          <a:r>
            <a:rPr lang="lv-LV" sz="2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Industrial</a:t>
          </a:r>
          <a:r>
            <a:rPr lang="lv-LV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Doctorates</a:t>
          </a:r>
          <a:r>
            <a:rPr lang="lv-LV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(DN-ID)</a:t>
          </a:r>
        </a:p>
      </dgm:t>
    </dgm:pt>
    <dgm:pt modelId="{BB9FB00A-986C-4128-98EC-4D89EBEA41D2}" type="parTrans" cxnId="{DBC62BC9-1177-443C-9489-AADE5555F1D7}">
      <dgm:prSet/>
      <dgm:spPr/>
      <dgm:t>
        <a:bodyPr/>
        <a:lstStyle/>
        <a:p>
          <a:endParaRPr lang="lv-LV" sz="14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62F00AE-54B0-4E08-A9BB-B262E0D966BA}" type="sibTrans" cxnId="{DBC62BC9-1177-443C-9489-AADE5555F1D7}">
      <dgm:prSet/>
      <dgm:spPr/>
      <dgm:t>
        <a:bodyPr/>
        <a:lstStyle/>
        <a:p>
          <a:endParaRPr lang="lv-LV" sz="14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24FB49E-0C5B-48A0-B53C-9BE303AE6AF9}">
      <dgm:prSet phldrT="[Text]" custT="1"/>
      <dgm:spPr>
        <a:solidFill>
          <a:srgbClr val="B6D452"/>
        </a:solidFill>
      </dgm:spPr>
      <dgm:t>
        <a:bodyPr/>
        <a:lstStyle/>
        <a:p>
          <a:r>
            <a:rPr lang="lv-LV" sz="2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Joint</a:t>
          </a:r>
          <a:r>
            <a:rPr lang="lv-LV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4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Doctorates</a:t>
          </a:r>
          <a:r>
            <a:rPr lang="lv-LV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(DN-JD)</a:t>
          </a:r>
        </a:p>
      </dgm:t>
    </dgm:pt>
    <dgm:pt modelId="{163F212A-7F88-4E63-BB25-F0674EA5B95C}" type="parTrans" cxnId="{8687A3CE-BB36-40D6-BBDC-DF18450648DE}">
      <dgm:prSet/>
      <dgm:spPr/>
      <dgm:t>
        <a:bodyPr/>
        <a:lstStyle/>
        <a:p>
          <a:endParaRPr lang="lv-LV" sz="14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96313D6-23BA-45F5-B7CD-1E5CFB4AB621}" type="sibTrans" cxnId="{8687A3CE-BB36-40D6-BBDC-DF18450648DE}">
      <dgm:prSet/>
      <dgm:spPr/>
      <dgm:t>
        <a:bodyPr/>
        <a:lstStyle/>
        <a:p>
          <a:endParaRPr lang="lv-LV" sz="14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E701D1D-F844-4D6E-9C12-76313FF7BFE3}" type="pres">
      <dgm:prSet presAssocID="{561F07B6-08F7-4309-8866-9FE8D39362DB}" presName="linearFlow" presStyleCnt="0">
        <dgm:presLayoutVars>
          <dgm:dir/>
          <dgm:resizeHandles val="exact"/>
        </dgm:presLayoutVars>
      </dgm:prSet>
      <dgm:spPr/>
    </dgm:pt>
    <dgm:pt modelId="{3014284F-CC1C-4E77-979E-412CCD80CCAE}" type="pres">
      <dgm:prSet presAssocID="{3836177F-75B6-4E66-9EBC-1705D8E97B37}" presName="composite" presStyleCnt="0"/>
      <dgm:spPr/>
    </dgm:pt>
    <dgm:pt modelId="{B1EA384F-20A3-4487-BE9F-EDDECDF55632}" type="pres">
      <dgm:prSet presAssocID="{3836177F-75B6-4E66-9EBC-1705D8E97B37}" presName="imgShp" presStyleLbl="fgImgPlace1" presStyleIdx="0" presStyleCnt="3" custLinFactNeighborX="-59210" custLinFactNeighborY="-44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A135D5C-67F6-4CC4-8FA3-B910B4873621}" type="pres">
      <dgm:prSet presAssocID="{3836177F-75B6-4E66-9EBC-1705D8E97B37}" presName="txShp" presStyleLbl="node1" presStyleIdx="0" presStyleCnt="3">
        <dgm:presLayoutVars>
          <dgm:bulletEnabled val="1"/>
        </dgm:presLayoutVars>
      </dgm:prSet>
      <dgm:spPr/>
    </dgm:pt>
    <dgm:pt modelId="{871647F1-FECF-4030-8E5E-B0582EDF9F53}" type="pres">
      <dgm:prSet presAssocID="{8CBC8233-8665-4533-868E-A60BB4DB39B9}" presName="spacing" presStyleCnt="0"/>
      <dgm:spPr/>
    </dgm:pt>
    <dgm:pt modelId="{97D9422E-579B-4F4B-9BB9-ED443CF38D30}" type="pres">
      <dgm:prSet presAssocID="{926CFA3A-83E7-4DFD-B205-65BB218DDC29}" presName="composite" presStyleCnt="0"/>
      <dgm:spPr/>
    </dgm:pt>
    <dgm:pt modelId="{F7588D7C-BD83-4BD2-8E79-DC0D8A624FFA}" type="pres">
      <dgm:prSet presAssocID="{926CFA3A-83E7-4DFD-B205-65BB218DDC29}" presName="imgShp" presStyleLbl="fgImgPlace1" presStyleIdx="1" presStyleCnt="3" custLinFactNeighborX="-59210" custLinFactNeighborY="-149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94DCE4-C611-48FF-8820-595D9EC39343}" type="pres">
      <dgm:prSet presAssocID="{926CFA3A-83E7-4DFD-B205-65BB218DDC29}" presName="txShp" presStyleLbl="node1" presStyleIdx="1" presStyleCnt="3">
        <dgm:presLayoutVars>
          <dgm:bulletEnabled val="1"/>
        </dgm:presLayoutVars>
      </dgm:prSet>
      <dgm:spPr/>
    </dgm:pt>
    <dgm:pt modelId="{825FBCD0-3BA9-41F6-B2E3-D4C2C21DED06}" type="pres">
      <dgm:prSet presAssocID="{F62F00AE-54B0-4E08-A9BB-B262E0D966BA}" presName="spacing" presStyleCnt="0"/>
      <dgm:spPr/>
    </dgm:pt>
    <dgm:pt modelId="{3A7562BC-C738-4ABF-85D3-18660C2098BD}" type="pres">
      <dgm:prSet presAssocID="{224FB49E-0C5B-48A0-B53C-9BE303AE6AF9}" presName="composite" presStyleCnt="0"/>
      <dgm:spPr/>
    </dgm:pt>
    <dgm:pt modelId="{8E779FA6-2790-412D-A160-8AF2DDCB3FBC}" type="pres">
      <dgm:prSet presAssocID="{224FB49E-0C5B-48A0-B53C-9BE303AE6AF9}" presName="imgShp" presStyleLbl="fgImgPlace1" presStyleIdx="2" presStyleCnt="3" custLinFactNeighborX="-59210" custLinFactNeighborY="-51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AF0B12-EAD9-46AE-86A1-C450A6800806}" type="pres">
      <dgm:prSet presAssocID="{224FB49E-0C5B-48A0-B53C-9BE303AE6AF9}" presName="txShp" presStyleLbl="node1" presStyleIdx="2" presStyleCnt="3">
        <dgm:presLayoutVars>
          <dgm:bulletEnabled val="1"/>
        </dgm:presLayoutVars>
      </dgm:prSet>
      <dgm:spPr/>
    </dgm:pt>
  </dgm:ptLst>
  <dgm:cxnLst>
    <dgm:cxn modelId="{EB49491D-F539-4E1C-B9C6-489B9253019C}" type="presOf" srcId="{926CFA3A-83E7-4DFD-B205-65BB218DDC29}" destId="{0694DCE4-C611-48FF-8820-595D9EC39343}" srcOrd="0" destOrd="0" presId="urn:microsoft.com/office/officeart/2005/8/layout/vList3"/>
    <dgm:cxn modelId="{7FF33C2A-2FA7-4D84-955D-BA4D68BCFBD9}" srcId="{561F07B6-08F7-4309-8866-9FE8D39362DB}" destId="{3836177F-75B6-4E66-9EBC-1705D8E97B37}" srcOrd="0" destOrd="0" parTransId="{8972099A-A711-4FF9-8F04-5DBB9AB76B10}" sibTransId="{8CBC8233-8665-4533-868E-A60BB4DB39B9}"/>
    <dgm:cxn modelId="{A55B416D-CECF-419A-A5D7-9D4BA90EAC3A}" type="presOf" srcId="{224FB49E-0C5B-48A0-B53C-9BE303AE6AF9}" destId="{43AF0B12-EAD9-46AE-86A1-C450A6800806}" srcOrd="0" destOrd="0" presId="urn:microsoft.com/office/officeart/2005/8/layout/vList3"/>
    <dgm:cxn modelId="{06099F97-E10B-4D9C-811E-C747581DDB61}" type="presOf" srcId="{561F07B6-08F7-4309-8866-9FE8D39362DB}" destId="{9E701D1D-F844-4D6E-9C12-76313FF7BFE3}" srcOrd="0" destOrd="0" presId="urn:microsoft.com/office/officeart/2005/8/layout/vList3"/>
    <dgm:cxn modelId="{E31A44B4-A0C8-49B2-A0E6-3161FBB18148}" type="presOf" srcId="{3836177F-75B6-4E66-9EBC-1705D8E97B37}" destId="{0A135D5C-67F6-4CC4-8FA3-B910B4873621}" srcOrd="0" destOrd="0" presId="urn:microsoft.com/office/officeart/2005/8/layout/vList3"/>
    <dgm:cxn modelId="{DBC62BC9-1177-443C-9489-AADE5555F1D7}" srcId="{561F07B6-08F7-4309-8866-9FE8D39362DB}" destId="{926CFA3A-83E7-4DFD-B205-65BB218DDC29}" srcOrd="1" destOrd="0" parTransId="{BB9FB00A-986C-4128-98EC-4D89EBEA41D2}" sibTransId="{F62F00AE-54B0-4E08-A9BB-B262E0D966BA}"/>
    <dgm:cxn modelId="{8687A3CE-BB36-40D6-BBDC-DF18450648DE}" srcId="{561F07B6-08F7-4309-8866-9FE8D39362DB}" destId="{224FB49E-0C5B-48A0-B53C-9BE303AE6AF9}" srcOrd="2" destOrd="0" parTransId="{163F212A-7F88-4E63-BB25-F0674EA5B95C}" sibTransId="{596313D6-23BA-45F5-B7CD-1E5CFB4AB621}"/>
    <dgm:cxn modelId="{E26BA31A-65F5-41A0-8BBB-5F9E49F9C5A5}" type="presParOf" srcId="{9E701D1D-F844-4D6E-9C12-76313FF7BFE3}" destId="{3014284F-CC1C-4E77-979E-412CCD80CCAE}" srcOrd="0" destOrd="0" presId="urn:microsoft.com/office/officeart/2005/8/layout/vList3"/>
    <dgm:cxn modelId="{352A0008-51B7-49EC-AE12-BCB217582DF7}" type="presParOf" srcId="{3014284F-CC1C-4E77-979E-412CCD80CCAE}" destId="{B1EA384F-20A3-4487-BE9F-EDDECDF55632}" srcOrd="0" destOrd="0" presId="urn:microsoft.com/office/officeart/2005/8/layout/vList3"/>
    <dgm:cxn modelId="{CF365460-1CB6-4831-ADE1-AACC5D6ABB53}" type="presParOf" srcId="{3014284F-CC1C-4E77-979E-412CCD80CCAE}" destId="{0A135D5C-67F6-4CC4-8FA3-B910B4873621}" srcOrd="1" destOrd="0" presId="urn:microsoft.com/office/officeart/2005/8/layout/vList3"/>
    <dgm:cxn modelId="{B6C314A1-6DBA-4C8B-8881-3C3B0245E347}" type="presParOf" srcId="{9E701D1D-F844-4D6E-9C12-76313FF7BFE3}" destId="{871647F1-FECF-4030-8E5E-B0582EDF9F53}" srcOrd="1" destOrd="0" presId="urn:microsoft.com/office/officeart/2005/8/layout/vList3"/>
    <dgm:cxn modelId="{2F6999AC-B6FE-4569-B7BB-496DB49A839E}" type="presParOf" srcId="{9E701D1D-F844-4D6E-9C12-76313FF7BFE3}" destId="{97D9422E-579B-4F4B-9BB9-ED443CF38D30}" srcOrd="2" destOrd="0" presId="urn:microsoft.com/office/officeart/2005/8/layout/vList3"/>
    <dgm:cxn modelId="{9E6C13EF-D065-4EE1-A0D7-3F400B85C1CB}" type="presParOf" srcId="{97D9422E-579B-4F4B-9BB9-ED443CF38D30}" destId="{F7588D7C-BD83-4BD2-8E79-DC0D8A624FFA}" srcOrd="0" destOrd="0" presId="urn:microsoft.com/office/officeart/2005/8/layout/vList3"/>
    <dgm:cxn modelId="{49C00F03-2EA7-400C-A5E7-067AC9C01960}" type="presParOf" srcId="{97D9422E-579B-4F4B-9BB9-ED443CF38D30}" destId="{0694DCE4-C611-48FF-8820-595D9EC39343}" srcOrd="1" destOrd="0" presId="urn:microsoft.com/office/officeart/2005/8/layout/vList3"/>
    <dgm:cxn modelId="{676CDAC6-9B1E-49DC-BBE5-86058CFB9E73}" type="presParOf" srcId="{9E701D1D-F844-4D6E-9C12-76313FF7BFE3}" destId="{825FBCD0-3BA9-41F6-B2E3-D4C2C21DED06}" srcOrd="3" destOrd="0" presId="urn:microsoft.com/office/officeart/2005/8/layout/vList3"/>
    <dgm:cxn modelId="{AD196034-198E-4948-9E44-A7E1FEFE06ED}" type="presParOf" srcId="{9E701D1D-F844-4D6E-9C12-76313FF7BFE3}" destId="{3A7562BC-C738-4ABF-85D3-18660C2098BD}" srcOrd="4" destOrd="0" presId="urn:microsoft.com/office/officeart/2005/8/layout/vList3"/>
    <dgm:cxn modelId="{771C8889-07AF-4A4B-8CFD-EB91BBA94DB0}" type="presParOf" srcId="{3A7562BC-C738-4ABF-85D3-18660C2098BD}" destId="{8E779FA6-2790-412D-A160-8AF2DDCB3FBC}" srcOrd="0" destOrd="0" presId="urn:microsoft.com/office/officeart/2005/8/layout/vList3"/>
    <dgm:cxn modelId="{F5D74F20-6126-4EEA-9992-42B813A18055}" type="presParOf" srcId="{3A7562BC-C738-4ABF-85D3-18660C2098BD}" destId="{43AF0B12-EAD9-46AE-86A1-C450A68008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EF3CF5-71B8-44BA-91A4-D99A73193B45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4DDC6DA8-6861-44C4-B422-0375DED0237B}">
      <dgm:prSet phldrT="[Teksts]" custT="1"/>
      <dgm:spPr/>
      <dgm:t>
        <a:bodyPr lIns="144000" tIns="216000" rIns="144000" bIns="180000"/>
        <a:lstStyle/>
        <a:p>
          <a:pPr algn="ctr"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lv-LV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Potenciālajiem stipendiātiem (</a:t>
          </a:r>
          <a:r>
            <a:rPr lang="lv-LV" sz="1600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fellows</a:t>
          </a:r>
          <a:r>
            <a:rPr lang="lv-LV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</a:t>
          </a:r>
        </a:p>
      </dgm:t>
    </dgm:pt>
    <dgm:pt modelId="{A3EE9D10-C320-4596-89FE-5A574758AAB4}" type="parTrans" cxnId="{3B4FAC17-7D4B-4082-9806-F2D2E7D80A3B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4F3EF83-A899-43FA-9392-D5A1AFAA7F1C}" type="sibTrans" cxnId="{3B4FAC17-7D4B-4082-9806-F2D2E7D80A3B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AB529A-6395-4D8C-8B31-46CA41B24F61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Izsakiet savu interesi kļūt par MSCA stipendiātu (PF, DN, SE)</a:t>
          </a:r>
        </a:p>
      </dgm:t>
    </dgm:pt>
    <dgm:pt modelId="{2CBA5E83-3BF6-4A37-A127-DC753205AA62}" type="parTrans" cxnId="{4088CB6E-E57D-47BB-8A67-2EBC8C0B6415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AFBB785-5157-42C8-9F5A-4205E3AF6B32}" type="sibTrans" cxnId="{4088CB6E-E57D-47BB-8A67-2EBC8C0B6415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71BACCF-0503-4836-815B-FCB2539C381E}">
      <dgm:prSet phldrT="[Teksts]" custT="1"/>
      <dgm:spPr/>
      <dgm:t>
        <a:bodyPr lIns="144000" tIns="216000" rIns="144000" bIns="180000"/>
        <a:lstStyle/>
        <a:p>
          <a:pPr algn="ctr"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lv-LV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Potenciālajiem vadītājiem (</a:t>
          </a:r>
          <a:r>
            <a:rPr lang="lv-LV" sz="1600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supervisor</a:t>
          </a:r>
          <a:r>
            <a:rPr lang="lv-LV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PF)</a:t>
          </a:r>
        </a:p>
      </dgm:t>
    </dgm:pt>
    <dgm:pt modelId="{4D3836E3-080B-403F-994D-17ACB9B34A56}" type="parTrans" cxnId="{FEA64774-FAE5-4878-9A68-AD220EC721D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5674724-8A1C-4C2B-8A7A-8460A624C3D1}" type="sibTrans" cxnId="{FEA64774-FAE5-4878-9A68-AD220EC721D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FE2093E-1014-4597-9A05-984057C37DB3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Izsakiet interesi kļūt par vadītāju</a:t>
          </a:r>
        </a:p>
      </dgm:t>
    </dgm:pt>
    <dgm:pt modelId="{4E033C52-6E7A-48A0-981C-F08417396366}" type="parTrans" cxnId="{351B2B63-AB1A-4CA5-8EBB-26DC141857C3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A4BA14D-FA5A-4A1F-BCED-4E66B000E9CC}" type="sibTrans" cxnId="{351B2B63-AB1A-4CA5-8EBB-26DC141857C3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8E35AFD-0A05-4747-898D-F8FF209D08BF}">
      <dgm:prSet phldrT="[Teksts]" custT="1"/>
      <dgm:spPr/>
      <dgm:t>
        <a:bodyPr lIns="144000" tIns="216000" rIns="144000" bIns="180000"/>
        <a:lstStyle/>
        <a:p>
          <a:pPr algn="ctr">
            <a:lnSpc>
              <a:spcPct val="100000"/>
            </a:lnSpc>
          </a:pPr>
          <a:r>
            <a:rPr lang="lv-LV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Uzņēmumam</a:t>
          </a:r>
        </a:p>
      </dgm:t>
    </dgm:pt>
    <dgm:pt modelId="{FF2932BD-1929-4CA6-95D4-F5D62AC8D922}" type="parTrans" cxnId="{E70F4E7D-F268-4C8A-82E0-7F70C60C51C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A9C9B8-1C47-47EA-9206-615E75AA2351}" type="sibTrans" cxnId="{E70F4E7D-F268-4C8A-82E0-7F70C60C51C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A599A69-E23A-4D77-8E3C-DBF21AEB9DFB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Uzrunājiet potenciālos parterus</a:t>
          </a:r>
        </a:p>
      </dgm:t>
    </dgm:pt>
    <dgm:pt modelId="{3144D5D1-654A-4BDD-9483-87D00A88E460}" type="parTrans" cxnId="{80AB2353-D670-47BA-8C77-0178C904A74C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3781A0C-38B7-40A9-AB7B-E4129AE41099}" type="sibTrans" cxnId="{80AB2353-D670-47BA-8C77-0178C904A74C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D93D6AA-0E31-49AB-A548-6F34CE46BDC3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Izsakiet interesi uzņemt stipendiātu</a:t>
          </a:r>
        </a:p>
      </dgm:t>
    </dgm:pt>
    <dgm:pt modelId="{2B1852FC-FBEA-4B0A-998B-A481E76771AF}" type="parTrans" cxnId="{309A984E-1DF5-4632-89E0-D5B22995CCD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E2E82AE-F7F9-41C3-A7DD-EE3401936F4F}" type="sibTrans" cxnId="{309A984E-1DF5-4632-89E0-D5B22995CCD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AA1A46B-DD09-4BCB-8B52-18BE81F53FE3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partnerus</a:t>
          </a:r>
        </a:p>
      </dgm:t>
    </dgm:pt>
    <dgm:pt modelId="{65083A2D-433D-4929-829F-E5EAE3B20570}" type="parTrans" cxnId="{58EF25BB-A7D0-4B69-9ABA-077E344E0632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75D66C8-3270-48C8-84D0-55021F61CAB3}" type="sibTrans" cxnId="{58EF25BB-A7D0-4B69-9ABA-077E344E0632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7DCF59-50E5-4887-BDAB-7C1E393E3B78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Noorganizējiet virtuālo tikšanos</a:t>
          </a:r>
        </a:p>
      </dgm:t>
    </dgm:pt>
    <dgm:pt modelId="{00C83AE9-5799-433E-865F-EA41F68978D2}" type="parTrans" cxnId="{1F5FAF9E-17AF-4997-B878-DBCE5EDD9F7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0256584-30E6-4CC8-B7AD-4196582A99E2}" type="sibTrans" cxnId="{1F5FAF9E-17AF-4997-B878-DBCE5EDD9F7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D4EEB54-3347-4F86-B270-867535A4630A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Izsakiet savu piedāvājumu uzņemt stipendiātus</a:t>
          </a:r>
        </a:p>
      </dgm:t>
    </dgm:pt>
    <dgm:pt modelId="{10F76979-6A7A-44E4-A17F-39406AE6B1D7}" type="parTrans" cxnId="{5F649DDF-11A1-4E22-A863-14DB3BD06DC9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B5CA23D-2FE4-4D50-A1D2-D96A54521EEB}" type="sibTrans" cxnId="{5F649DDF-11A1-4E22-A863-14DB3BD06DC9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5C1FA4A-EE3C-4250-AA5B-00F5391478D5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Apskatiet potenciālo stipendiātu </a:t>
          </a:r>
        </a:p>
      </dgm:t>
    </dgm:pt>
    <dgm:pt modelId="{47A95306-89B2-4251-80E5-164B9EA7CABC}" type="parTrans" cxnId="{62BBE3CC-8B3E-4DA8-A39A-85C936EE4A2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71D1532-7746-4ED7-A197-2D811D1511CC}" type="sibTrans" cxnId="{62BBE3CC-8B3E-4DA8-A39A-85C936EE4A2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DFB30C2-7792-47B1-8ADA-31FA33C9F5FA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Meklējiet ne-akadēmiskos partnerus</a:t>
          </a:r>
        </a:p>
      </dgm:t>
    </dgm:pt>
    <dgm:pt modelId="{940F28A3-48F5-4AD6-9DE8-39A65CCC0CED}" type="parTrans" cxnId="{FD03D309-6A6E-4384-AD6E-F4A4BE553DA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2C81D4C-3CEC-4CCA-A01D-5E4BD31C31A6}" type="sibTrans" cxnId="{FD03D309-6A6E-4384-AD6E-F4A4BE553DA8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C49986A-5685-4B95-85D0-2EBD62708783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Nacionālo kontaktpunktu</a:t>
          </a:r>
        </a:p>
      </dgm:t>
    </dgm:pt>
    <dgm:pt modelId="{BDBDD198-2724-4815-A2EA-094595A4EC36}" type="parTrans" cxnId="{C101CF62-40D0-456A-B3A0-7B744A461D00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B7A5566-4085-45DA-85E2-C82760C15207}" type="sibTrans" cxnId="{C101CF62-40D0-456A-B3A0-7B744A461D00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1832F2E-35BD-4709-A52F-0E9077F85CA4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EEN pārstāvi </a:t>
          </a:r>
        </a:p>
      </dgm:t>
    </dgm:pt>
    <dgm:pt modelId="{8CF69D3C-40AA-4A8F-A36C-CBA3086D2AC7}" type="parTrans" cxnId="{1DC62528-5FAC-4589-AD4B-7933561BFF4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C8AED8C-74FA-442E-BE52-06A860C78619}" type="sibTrans" cxnId="{1DC62528-5FAC-4589-AD4B-7933561BFF4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82218EB-036F-46A1-B3A5-EE9609E58144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Noorganizējiet virtuālo tikšanos</a:t>
          </a:r>
        </a:p>
      </dgm:t>
    </dgm:pt>
    <dgm:pt modelId="{FD98B20E-C539-4590-BD7F-D56B7DC5765B}" type="parTrans" cxnId="{65F2E6D6-13D3-4E91-BA5B-7AEC5516A63A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031071-3043-4008-8932-DD303C3AEE14}" type="sibTrans" cxnId="{65F2E6D6-13D3-4E91-BA5B-7AEC5516A63A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38DD3C7-5193-4358-AE36-78369743EF04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savu vadītāju</a:t>
          </a:r>
        </a:p>
      </dgm:t>
    </dgm:pt>
    <dgm:pt modelId="{E4027927-4B3F-45EA-9042-25FEE2E20C9E}" type="parTrans" cxnId="{6166FEE9-60BB-4519-946E-0378B825B70B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DAF54ED-6503-47FB-AB5F-B3A2F0A45CFE}" type="sibTrans" cxnId="{6166FEE9-60BB-4519-946E-0378B825B70B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9225031-9C54-4BAB-903F-A452E175F325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savu uzņemošo organizāciju </a:t>
          </a:r>
        </a:p>
      </dgm:t>
    </dgm:pt>
    <dgm:pt modelId="{D7526323-2F7E-48F6-B4D3-7CD564BFDCE3}" type="parTrans" cxnId="{725D24EA-0537-4BAE-8EA1-CB046153894E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D9F662C-C086-486C-8D2C-CACB1814ABA2}" type="sibTrans" cxnId="{725D24EA-0537-4BAE-8EA1-CB046153894E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485E73B-D7FF-4412-80AB-527B404482D2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Noorganizējiet virtuālo tikšanos</a:t>
          </a:r>
        </a:p>
      </dgm:t>
    </dgm:pt>
    <dgm:pt modelId="{B91FB808-B068-4E2B-8F39-0E2924C9AC39}" type="parTrans" cxnId="{B2F5F6FD-ABE0-441F-B640-5EB78614BAD1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7C81DCC-4951-4E9D-815C-7829AC85A1C7}" type="sibTrans" cxnId="{B2F5F6FD-ABE0-441F-B640-5EB78614BAD1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3AB9823-54DB-41F6-8B76-5981B11C0C78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Publicējiet savu profilu</a:t>
          </a:r>
        </a:p>
      </dgm:t>
    </dgm:pt>
    <dgm:pt modelId="{DF10FCFA-53ED-4019-835C-E310F0945598}" type="parTrans" cxnId="{6F19CD99-6175-44BC-B834-C154D0C07F91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FB1EB3E-E69E-41FC-98C3-F88D3044F8E4}" type="sibTrans" cxnId="{6F19CD99-6175-44BC-B834-C154D0C07F91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A2C4335-74A5-47E7-B92C-1B177A94DC40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atbilstošu stipendiātu </a:t>
          </a:r>
        </a:p>
      </dgm:t>
    </dgm:pt>
    <dgm:pt modelId="{28FED964-6847-4985-A047-195DEDFDA81F}" type="parTrans" cxnId="{CE10511A-2677-4B80-A1D3-1D8535EE787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BD4024B-64F2-459C-9551-C659F16C3B71}" type="sibTrans" cxnId="{CE10511A-2677-4B80-A1D3-1D8535EE787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A16928A-D02F-40CA-8318-8482A08AE76B}">
      <dgm:prSet phldrT="[Teksts]" custT="1"/>
      <dgm:spPr/>
      <dgm:t>
        <a:bodyPr lIns="144000" tIns="216000" rIns="144000" bIns="180000"/>
        <a:lstStyle/>
        <a:p>
          <a:pPr>
            <a:lnSpc>
              <a:spcPct val="100000"/>
            </a:lnSpc>
          </a:pP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Noorganizējiet virtuālo tikšanos</a:t>
          </a:r>
        </a:p>
      </dgm:t>
    </dgm:pt>
    <dgm:pt modelId="{5007CF94-DD8B-4642-9829-DBFF7A404EFB}" type="parTrans" cxnId="{3AC13383-91A2-44D5-AA16-7A88FCA043D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7DDABE3-1851-4C96-A28C-439676FBF8F9}" type="sibTrans" cxnId="{3AC13383-91A2-44D5-AA16-7A88FCA043D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9B244E0-2CC0-4120-A883-7B5B3C27584B}">
      <dgm:prSet phldrT="[Teksts]" custT="1"/>
      <dgm:spPr/>
      <dgm:t>
        <a:bodyPr lIns="144000" tIns="216000" rIns="144000" bIns="180000"/>
        <a:lstStyle/>
        <a:p>
          <a:pPr algn="ctr">
            <a:lnSpc>
              <a:spcPct val="100000"/>
            </a:lnSpc>
          </a:pPr>
          <a:r>
            <a:rPr lang="lv-LV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Uzņemošajai organizācijai </a:t>
          </a:r>
        </a:p>
      </dgm:t>
    </dgm:pt>
    <dgm:pt modelId="{388F3589-A3A4-4C91-9A71-5AFC45217EE7}" type="sibTrans" cxnId="{83CBF135-F6FA-4C93-B117-F588DA5049E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43ADBA8-54EF-4E8A-B8CE-6AE943151F78}" type="parTrans" cxnId="{83CBF135-F6FA-4C93-B117-F588DA5049E7}">
      <dgm:prSet/>
      <dgm:spPr/>
      <dgm:t>
        <a:bodyPr/>
        <a:lstStyle/>
        <a:p>
          <a:pPr>
            <a:lnSpc>
              <a:spcPct val="100000"/>
            </a:lnSpc>
          </a:pPr>
          <a:endParaRPr lang="lv-LV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49D0A2B-B78A-442E-8800-8AC54AAE2267}" type="pres">
      <dgm:prSet presAssocID="{B2EF3CF5-71B8-44BA-91A4-D99A73193B45}" presName="layout" presStyleCnt="0">
        <dgm:presLayoutVars>
          <dgm:chMax/>
          <dgm:chPref/>
          <dgm:dir/>
          <dgm:resizeHandles/>
        </dgm:presLayoutVars>
      </dgm:prSet>
      <dgm:spPr/>
    </dgm:pt>
    <dgm:pt modelId="{517AB4DD-D45D-44A4-9F74-B17DD5216C65}" type="pres">
      <dgm:prSet presAssocID="{4DDC6DA8-6861-44C4-B422-0375DED0237B}" presName="root" presStyleCnt="0">
        <dgm:presLayoutVars>
          <dgm:chMax/>
          <dgm:chPref/>
        </dgm:presLayoutVars>
      </dgm:prSet>
      <dgm:spPr/>
    </dgm:pt>
    <dgm:pt modelId="{9C4FDB72-5462-47A5-8C8E-9F77264613C5}" type="pres">
      <dgm:prSet presAssocID="{4DDC6DA8-6861-44C4-B422-0375DED0237B}" presName="rootComposite" presStyleCnt="0">
        <dgm:presLayoutVars/>
      </dgm:prSet>
      <dgm:spPr/>
    </dgm:pt>
    <dgm:pt modelId="{9AF80B2E-3F95-4C08-BF19-1609BE4DAF97}" type="pres">
      <dgm:prSet presAssocID="{4DDC6DA8-6861-44C4-B422-0375DED0237B}" presName="ParentAccent" presStyleLbl="alignNode1" presStyleIdx="0" presStyleCnt="4"/>
      <dgm:spPr/>
    </dgm:pt>
    <dgm:pt modelId="{05C4B337-AB5B-45E1-9BE2-377BC05B48AD}" type="pres">
      <dgm:prSet presAssocID="{4DDC6DA8-6861-44C4-B422-0375DED0237B}" presName="ParentSmallAccent" presStyleLbl="fgAcc1" presStyleIdx="0" presStyleCnt="4"/>
      <dgm:spPr/>
    </dgm:pt>
    <dgm:pt modelId="{28F7A0E5-3269-4915-B961-A27974109511}" type="pres">
      <dgm:prSet presAssocID="{4DDC6DA8-6861-44C4-B422-0375DED0237B}" presName="Parent" presStyleLbl="revTx" presStyleIdx="0" presStyleCnt="22">
        <dgm:presLayoutVars>
          <dgm:chMax/>
          <dgm:chPref val="4"/>
          <dgm:bulletEnabled val="1"/>
        </dgm:presLayoutVars>
      </dgm:prSet>
      <dgm:spPr/>
    </dgm:pt>
    <dgm:pt modelId="{75A727FF-DF73-4F2C-B0BE-0C0EC5FDF6A6}" type="pres">
      <dgm:prSet presAssocID="{4DDC6DA8-6861-44C4-B422-0375DED0237B}" presName="childShape" presStyleCnt="0">
        <dgm:presLayoutVars>
          <dgm:chMax val="0"/>
          <dgm:chPref val="0"/>
        </dgm:presLayoutVars>
      </dgm:prSet>
      <dgm:spPr/>
    </dgm:pt>
    <dgm:pt modelId="{7D7118D2-6E3D-430C-808F-BAF252097863}" type="pres">
      <dgm:prSet presAssocID="{A0AB529A-6395-4D8C-8B31-46CA41B24F61}" presName="childComposite" presStyleCnt="0">
        <dgm:presLayoutVars>
          <dgm:chMax val="0"/>
          <dgm:chPref val="0"/>
        </dgm:presLayoutVars>
      </dgm:prSet>
      <dgm:spPr/>
    </dgm:pt>
    <dgm:pt modelId="{39652D02-3C90-4416-9CA1-8903932CC5CE}" type="pres">
      <dgm:prSet presAssocID="{A0AB529A-6395-4D8C-8B31-46CA41B24F61}" presName="ChildAccent" presStyleLbl="solidFgAcc1" presStyleIdx="0" presStyleCnt="18"/>
      <dgm:spPr/>
    </dgm:pt>
    <dgm:pt modelId="{9839C990-265A-478C-8DCE-7B58BEC57767}" type="pres">
      <dgm:prSet presAssocID="{A0AB529A-6395-4D8C-8B31-46CA41B24F61}" presName="Child" presStyleLbl="revTx" presStyleIdx="1" presStyleCnt="22">
        <dgm:presLayoutVars>
          <dgm:chMax val="0"/>
          <dgm:chPref val="0"/>
          <dgm:bulletEnabled val="1"/>
        </dgm:presLayoutVars>
      </dgm:prSet>
      <dgm:spPr/>
    </dgm:pt>
    <dgm:pt modelId="{8026060F-60A3-46A5-BE83-CA08641EDB13}" type="pres">
      <dgm:prSet presAssocID="{B38DD3C7-5193-4358-AE36-78369743EF04}" presName="childComposite" presStyleCnt="0">
        <dgm:presLayoutVars>
          <dgm:chMax val="0"/>
          <dgm:chPref val="0"/>
        </dgm:presLayoutVars>
      </dgm:prSet>
      <dgm:spPr/>
    </dgm:pt>
    <dgm:pt modelId="{8A48DD2B-EE14-4965-B629-5BAD916B3FE4}" type="pres">
      <dgm:prSet presAssocID="{B38DD3C7-5193-4358-AE36-78369743EF04}" presName="ChildAccent" presStyleLbl="solidFgAcc1" presStyleIdx="1" presStyleCnt="18"/>
      <dgm:spPr/>
    </dgm:pt>
    <dgm:pt modelId="{78903953-D7C2-4576-BACE-7E4ABC97903E}" type="pres">
      <dgm:prSet presAssocID="{B38DD3C7-5193-4358-AE36-78369743EF04}" presName="Child" presStyleLbl="revTx" presStyleIdx="2" presStyleCnt="22">
        <dgm:presLayoutVars>
          <dgm:chMax val="0"/>
          <dgm:chPref val="0"/>
          <dgm:bulletEnabled val="1"/>
        </dgm:presLayoutVars>
      </dgm:prSet>
      <dgm:spPr/>
    </dgm:pt>
    <dgm:pt modelId="{0E642F95-735D-4B94-BA75-A9297D04B452}" type="pres">
      <dgm:prSet presAssocID="{69225031-9C54-4BAB-903F-A452E175F325}" presName="childComposite" presStyleCnt="0">
        <dgm:presLayoutVars>
          <dgm:chMax val="0"/>
          <dgm:chPref val="0"/>
        </dgm:presLayoutVars>
      </dgm:prSet>
      <dgm:spPr/>
    </dgm:pt>
    <dgm:pt modelId="{D25A3BFF-5D25-461A-BE62-A01C08AADE0A}" type="pres">
      <dgm:prSet presAssocID="{69225031-9C54-4BAB-903F-A452E175F325}" presName="ChildAccent" presStyleLbl="solidFgAcc1" presStyleIdx="2" presStyleCnt="18"/>
      <dgm:spPr/>
    </dgm:pt>
    <dgm:pt modelId="{AAFB7852-F9D8-4DC2-9478-814C5F1F035B}" type="pres">
      <dgm:prSet presAssocID="{69225031-9C54-4BAB-903F-A452E175F325}" presName="Child" presStyleLbl="revTx" presStyleIdx="3" presStyleCnt="22">
        <dgm:presLayoutVars>
          <dgm:chMax val="0"/>
          <dgm:chPref val="0"/>
          <dgm:bulletEnabled val="1"/>
        </dgm:presLayoutVars>
      </dgm:prSet>
      <dgm:spPr/>
    </dgm:pt>
    <dgm:pt modelId="{0193168F-7050-42C9-9616-92A8B9E6F315}" type="pres">
      <dgm:prSet presAssocID="{F485E73B-D7FF-4412-80AB-527B404482D2}" presName="childComposite" presStyleCnt="0">
        <dgm:presLayoutVars>
          <dgm:chMax val="0"/>
          <dgm:chPref val="0"/>
        </dgm:presLayoutVars>
      </dgm:prSet>
      <dgm:spPr/>
    </dgm:pt>
    <dgm:pt modelId="{505D6AF3-11B4-4CFC-84C4-89FC3971C310}" type="pres">
      <dgm:prSet presAssocID="{F485E73B-D7FF-4412-80AB-527B404482D2}" presName="ChildAccent" presStyleLbl="solidFgAcc1" presStyleIdx="3" presStyleCnt="18"/>
      <dgm:spPr/>
    </dgm:pt>
    <dgm:pt modelId="{164FFDF4-3F85-4313-98C9-D71ACB00690A}" type="pres">
      <dgm:prSet presAssocID="{F485E73B-D7FF-4412-80AB-527B404482D2}" presName="Child" presStyleLbl="revTx" presStyleIdx="4" presStyleCnt="22">
        <dgm:presLayoutVars>
          <dgm:chMax val="0"/>
          <dgm:chPref val="0"/>
          <dgm:bulletEnabled val="1"/>
        </dgm:presLayoutVars>
      </dgm:prSet>
      <dgm:spPr/>
    </dgm:pt>
    <dgm:pt modelId="{697CC80A-CCB3-4A67-8D8F-C1D7E5E2999B}" type="pres">
      <dgm:prSet presAssocID="{171BACCF-0503-4836-815B-FCB2539C381E}" presName="root" presStyleCnt="0">
        <dgm:presLayoutVars>
          <dgm:chMax/>
          <dgm:chPref/>
        </dgm:presLayoutVars>
      </dgm:prSet>
      <dgm:spPr/>
    </dgm:pt>
    <dgm:pt modelId="{AD381340-2BD3-4424-878F-347448F8668E}" type="pres">
      <dgm:prSet presAssocID="{171BACCF-0503-4836-815B-FCB2539C381E}" presName="rootComposite" presStyleCnt="0">
        <dgm:presLayoutVars/>
      </dgm:prSet>
      <dgm:spPr/>
    </dgm:pt>
    <dgm:pt modelId="{1F501B72-D95E-4F3F-B49E-E064F10E1BC2}" type="pres">
      <dgm:prSet presAssocID="{171BACCF-0503-4836-815B-FCB2539C381E}" presName="ParentAccent" presStyleLbl="alignNode1" presStyleIdx="1" presStyleCnt="4"/>
      <dgm:spPr/>
    </dgm:pt>
    <dgm:pt modelId="{3C978FD0-9B51-4F93-8B25-FE7BCB84889C}" type="pres">
      <dgm:prSet presAssocID="{171BACCF-0503-4836-815B-FCB2539C381E}" presName="ParentSmallAccent" presStyleLbl="fgAcc1" presStyleIdx="1" presStyleCnt="4"/>
      <dgm:spPr/>
    </dgm:pt>
    <dgm:pt modelId="{85CF5E4A-5606-495D-AE80-6D69CD690200}" type="pres">
      <dgm:prSet presAssocID="{171BACCF-0503-4836-815B-FCB2539C381E}" presName="Parent" presStyleLbl="revTx" presStyleIdx="5" presStyleCnt="22">
        <dgm:presLayoutVars>
          <dgm:chMax/>
          <dgm:chPref val="4"/>
          <dgm:bulletEnabled val="1"/>
        </dgm:presLayoutVars>
      </dgm:prSet>
      <dgm:spPr/>
    </dgm:pt>
    <dgm:pt modelId="{F854395D-FCE1-4993-A359-85BE573DD1FD}" type="pres">
      <dgm:prSet presAssocID="{171BACCF-0503-4836-815B-FCB2539C381E}" presName="childShape" presStyleCnt="0">
        <dgm:presLayoutVars>
          <dgm:chMax val="0"/>
          <dgm:chPref val="0"/>
        </dgm:presLayoutVars>
      </dgm:prSet>
      <dgm:spPr/>
    </dgm:pt>
    <dgm:pt modelId="{6123630C-44FC-4363-98E1-24B1361C895F}" type="pres">
      <dgm:prSet presAssocID="{FFE2093E-1014-4597-9A05-984057C37DB3}" presName="childComposite" presStyleCnt="0">
        <dgm:presLayoutVars>
          <dgm:chMax val="0"/>
          <dgm:chPref val="0"/>
        </dgm:presLayoutVars>
      </dgm:prSet>
      <dgm:spPr/>
    </dgm:pt>
    <dgm:pt modelId="{2A6C1221-5B43-4241-9096-45D7C6281BE1}" type="pres">
      <dgm:prSet presAssocID="{FFE2093E-1014-4597-9A05-984057C37DB3}" presName="ChildAccent" presStyleLbl="solidFgAcc1" presStyleIdx="4" presStyleCnt="18"/>
      <dgm:spPr/>
    </dgm:pt>
    <dgm:pt modelId="{EB22DA0D-BD2D-4505-BF19-4195BC65E45C}" type="pres">
      <dgm:prSet presAssocID="{FFE2093E-1014-4597-9A05-984057C37DB3}" presName="Child" presStyleLbl="revTx" presStyleIdx="6" presStyleCnt="22">
        <dgm:presLayoutVars>
          <dgm:chMax val="0"/>
          <dgm:chPref val="0"/>
          <dgm:bulletEnabled val="1"/>
        </dgm:presLayoutVars>
      </dgm:prSet>
      <dgm:spPr/>
    </dgm:pt>
    <dgm:pt modelId="{530F6420-7A31-444F-B2BC-B78374DE1F36}" type="pres">
      <dgm:prSet presAssocID="{C3AB9823-54DB-41F6-8B76-5981B11C0C78}" presName="childComposite" presStyleCnt="0">
        <dgm:presLayoutVars>
          <dgm:chMax val="0"/>
          <dgm:chPref val="0"/>
        </dgm:presLayoutVars>
      </dgm:prSet>
      <dgm:spPr/>
    </dgm:pt>
    <dgm:pt modelId="{E9114AB6-94B8-4B9E-A1A0-3A5389BFEFF4}" type="pres">
      <dgm:prSet presAssocID="{C3AB9823-54DB-41F6-8B76-5981B11C0C78}" presName="ChildAccent" presStyleLbl="solidFgAcc1" presStyleIdx="5" presStyleCnt="18"/>
      <dgm:spPr/>
    </dgm:pt>
    <dgm:pt modelId="{B1F5EEA0-935B-4BB8-A9C5-0A58B2AA15BB}" type="pres">
      <dgm:prSet presAssocID="{C3AB9823-54DB-41F6-8B76-5981B11C0C78}" presName="Child" presStyleLbl="revTx" presStyleIdx="7" presStyleCnt="22">
        <dgm:presLayoutVars>
          <dgm:chMax val="0"/>
          <dgm:chPref val="0"/>
          <dgm:bulletEnabled val="1"/>
        </dgm:presLayoutVars>
      </dgm:prSet>
      <dgm:spPr/>
    </dgm:pt>
    <dgm:pt modelId="{15B619CD-469B-401C-8827-67682ADB0417}" type="pres">
      <dgm:prSet presAssocID="{1A2C4335-74A5-47E7-B92C-1B177A94DC40}" presName="childComposite" presStyleCnt="0">
        <dgm:presLayoutVars>
          <dgm:chMax val="0"/>
          <dgm:chPref val="0"/>
        </dgm:presLayoutVars>
      </dgm:prSet>
      <dgm:spPr/>
    </dgm:pt>
    <dgm:pt modelId="{4F44AB65-12E6-4352-84BF-64302064F112}" type="pres">
      <dgm:prSet presAssocID="{1A2C4335-74A5-47E7-B92C-1B177A94DC40}" presName="ChildAccent" presStyleLbl="solidFgAcc1" presStyleIdx="6" presStyleCnt="18"/>
      <dgm:spPr/>
    </dgm:pt>
    <dgm:pt modelId="{DF6EBFB6-A2CC-42C9-9AD8-BAACC5E86658}" type="pres">
      <dgm:prSet presAssocID="{1A2C4335-74A5-47E7-B92C-1B177A94DC40}" presName="Child" presStyleLbl="revTx" presStyleIdx="8" presStyleCnt="22">
        <dgm:presLayoutVars>
          <dgm:chMax val="0"/>
          <dgm:chPref val="0"/>
          <dgm:bulletEnabled val="1"/>
        </dgm:presLayoutVars>
      </dgm:prSet>
      <dgm:spPr/>
    </dgm:pt>
    <dgm:pt modelId="{40D4EA3A-A0B1-4232-967B-73C23D8DE789}" type="pres">
      <dgm:prSet presAssocID="{BA16928A-D02F-40CA-8318-8482A08AE76B}" presName="childComposite" presStyleCnt="0">
        <dgm:presLayoutVars>
          <dgm:chMax val="0"/>
          <dgm:chPref val="0"/>
        </dgm:presLayoutVars>
      </dgm:prSet>
      <dgm:spPr/>
    </dgm:pt>
    <dgm:pt modelId="{EA0815D9-C18D-4E26-96D9-2B86B9FAAAD6}" type="pres">
      <dgm:prSet presAssocID="{BA16928A-D02F-40CA-8318-8482A08AE76B}" presName="ChildAccent" presStyleLbl="solidFgAcc1" presStyleIdx="7" presStyleCnt="18"/>
      <dgm:spPr/>
    </dgm:pt>
    <dgm:pt modelId="{C599ED74-3694-4342-A48E-2F8F6D6DB981}" type="pres">
      <dgm:prSet presAssocID="{BA16928A-D02F-40CA-8318-8482A08AE76B}" presName="Child" presStyleLbl="revTx" presStyleIdx="9" presStyleCnt="22">
        <dgm:presLayoutVars>
          <dgm:chMax val="0"/>
          <dgm:chPref val="0"/>
          <dgm:bulletEnabled val="1"/>
        </dgm:presLayoutVars>
      </dgm:prSet>
      <dgm:spPr/>
    </dgm:pt>
    <dgm:pt modelId="{C0EBE63A-E1EA-453A-B61A-F018E15E14B2}" type="pres">
      <dgm:prSet presAssocID="{E9B244E0-2CC0-4120-A883-7B5B3C27584B}" presName="root" presStyleCnt="0">
        <dgm:presLayoutVars>
          <dgm:chMax/>
          <dgm:chPref/>
        </dgm:presLayoutVars>
      </dgm:prSet>
      <dgm:spPr/>
    </dgm:pt>
    <dgm:pt modelId="{4DC1673E-74C5-43D8-B309-CCFE82B3E49A}" type="pres">
      <dgm:prSet presAssocID="{E9B244E0-2CC0-4120-A883-7B5B3C27584B}" presName="rootComposite" presStyleCnt="0">
        <dgm:presLayoutVars/>
      </dgm:prSet>
      <dgm:spPr/>
    </dgm:pt>
    <dgm:pt modelId="{F9B3282B-9145-43FD-938F-1B9EBD63BCBD}" type="pres">
      <dgm:prSet presAssocID="{E9B244E0-2CC0-4120-A883-7B5B3C27584B}" presName="ParentAccent" presStyleLbl="alignNode1" presStyleIdx="2" presStyleCnt="4"/>
      <dgm:spPr/>
    </dgm:pt>
    <dgm:pt modelId="{452B1DB3-2706-4F75-AC22-A1E7E0F3C095}" type="pres">
      <dgm:prSet presAssocID="{E9B244E0-2CC0-4120-A883-7B5B3C27584B}" presName="ParentSmallAccent" presStyleLbl="fgAcc1" presStyleIdx="2" presStyleCnt="4"/>
      <dgm:spPr/>
    </dgm:pt>
    <dgm:pt modelId="{F641C30D-7CB1-4B1D-AEEC-3488E12AA664}" type="pres">
      <dgm:prSet presAssocID="{E9B244E0-2CC0-4120-A883-7B5B3C27584B}" presName="Parent" presStyleLbl="revTx" presStyleIdx="10" presStyleCnt="22">
        <dgm:presLayoutVars>
          <dgm:chMax/>
          <dgm:chPref val="4"/>
          <dgm:bulletEnabled val="1"/>
        </dgm:presLayoutVars>
      </dgm:prSet>
      <dgm:spPr/>
    </dgm:pt>
    <dgm:pt modelId="{23CED170-3C0F-4D03-B76A-B4C2F0F82DF5}" type="pres">
      <dgm:prSet presAssocID="{E9B244E0-2CC0-4120-A883-7B5B3C27584B}" presName="childShape" presStyleCnt="0">
        <dgm:presLayoutVars>
          <dgm:chMax val="0"/>
          <dgm:chPref val="0"/>
        </dgm:presLayoutVars>
      </dgm:prSet>
      <dgm:spPr/>
    </dgm:pt>
    <dgm:pt modelId="{7CCFE0A9-62B0-4357-B368-A3DA587F2D56}" type="pres">
      <dgm:prSet presAssocID="{5A599A69-E23A-4D77-8E3C-DBF21AEB9DFB}" presName="childComposite" presStyleCnt="0">
        <dgm:presLayoutVars>
          <dgm:chMax val="0"/>
          <dgm:chPref val="0"/>
        </dgm:presLayoutVars>
      </dgm:prSet>
      <dgm:spPr/>
    </dgm:pt>
    <dgm:pt modelId="{0E6822B6-1515-4B64-B94E-6F3A9B1E87D1}" type="pres">
      <dgm:prSet presAssocID="{5A599A69-E23A-4D77-8E3C-DBF21AEB9DFB}" presName="ChildAccent" presStyleLbl="solidFgAcc1" presStyleIdx="8" presStyleCnt="18"/>
      <dgm:spPr/>
    </dgm:pt>
    <dgm:pt modelId="{CA764BBE-732B-433C-957B-268DA78CC713}" type="pres">
      <dgm:prSet presAssocID="{5A599A69-E23A-4D77-8E3C-DBF21AEB9DFB}" presName="Child" presStyleLbl="revTx" presStyleIdx="11" presStyleCnt="22">
        <dgm:presLayoutVars>
          <dgm:chMax val="0"/>
          <dgm:chPref val="0"/>
          <dgm:bulletEnabled val="1"/>
        </dgm:presLayoutVars>
      </dgm:prSet>
      <dgm:spPr/>
    </dgm:pt>
    <dgm:pt modelId="{FAA58B43-5C43-4F1A-8EA2-D79871D214F7}" type="pres">
      <dgm:prSet presAssocID="{FD4EEB54-3347-4F86-B270-867535A4630A}" presName="childComposite" presStyleCnt="0">
        <dgm:presLayoutVars>
          <dgm:chMax val="0"/>
          <dgm:chPref val="0"/>
        </dgm:presLayoutVars>
      </dgm:prSet>
      <dgm:spPr/>
    </dgm:pt>
    <dgm:pt modelId="{01087198-075E-4F57-87E4-B267B0FBBAA6}" type="pres">
      <dgm:prSet presAssocID="{FD4EEB54-3347-4F86-B270-867535A4630A}" presName="ChildAccent" presStyleLbl="solidFgAcc1" presStyleIdx="9" presStyleCnt="18"/>
      <dgm:spPr/>
    </dgm:pt>
    <dgm:pt modelId="{C20E34F4-9EFA-4A1D-ACD5-25EC601B3C19}" type="pres">
      <dgm:prSet presAssocID="{FD4EEB54-3347-4F86-B270-867535A4630A}" presName="Child" presStyleLbl="revTx" presStyleIdx="12" presStyleCnt="22">
        <dgm:presLayoutVars>
          <dgm:chMax val="0"/>
          <dgm:chPref val="0"/>
          <dgm:bulletEnabled val="1"/>
        </dgm:presLayoutVars>
      </dgm:prSet>
      <dgm:spPr/>
    </dgm:pt>
    <dgm:pt modelId="{F24CDC17-9A64-4D78-B531-B91E031A24E6}" type="pres">
      <dgm:prSet presAssocID="{95C1FA4A-EE3C-4250-AA5B-00F5391478D5}" presName="childComposite" presStyleCnt="0">
        <dgm:presLayoutVars>
          <dgm:chMax val="0"/>
          <dgm:chPref val="0"/>
        </dgm:presLayoutVars>
      </dgm:prSet>
      <dgm:spPr/>
    </dgm:pt>
    <dgm:pt modelId="{A5D71DB3-BEF8-40EF-A17C-A5BCD4D51E1C}" type="pres">
      <dgm:prSet presAssocID="{95C1FA4A-EE3C-4250-AA5B-00F5391478D5}" presName="ChildAccent" presStyleLbl="solidFgAcc1" presStyleIdx="10" presStyleCnt="18"/>
      <dgm:spPr/>
    </dgm:pt>
    <dgm:pt modelId="{46E08BCC-9909-4543-AD16-571223CBB877}" type="pres">
      <dgm:prSet presAssocID="{95C1FA4A-EE3C-4250-AA5B-00F5391478D5}" presName="Child" presStyleLbl="revTx" presStyleIdx="13" presStyleCnt="22">
        <dgm:presLayoutVars>
          <dgm:chMax val="0"/>
          <dgm:chPref val="0"/>
          <dgm:bulletEnabled val="1"/>
        </dgm:presLayoutVars>
      </dgm:prSet>
      <dgm:spPr/>
    </dgm:pt>
    <dgm:pt modelId="{2D38339C-564E-4715-A798-1BC1DCAD1613}" type="pres">
      <dgm:prSet presAssocID="{2DFB30C2-7792-47B1-8ADA-31FA33C9F5FA}" presName="childComposite" presStyleCnt="0">
        <dgm:presLayoutVars>
          <dgm:chMax val="0"/>
          <dgm:chPref val="0"/>
        </dgm:presLayoutVars>
      </dgm:prSet>
      <dgm:spPr/>
    </dgm:pt>
    <dgm:pt modelId="{0F6A3E4D-A866-4610-BEFF-03E53ECB0DFB}" type="pres">
      <dgm:prSet presAssocID="{2DFB30C2-7792-47B1-8ADA-31FA33C9F5FA}" presName="ChildAccent" presStyleLbl="solidFgAcc1" presStyleIdx="11" presStyleCnt="18"/>
      <dgm:spPr/>
    </dgm:pt>
    <dgm:pt modelId="{8E48C081-5CC5-48A8-B247-ABF769D7D1E8}" type="pres">
      <dgm:prSet presAssocID="{2DFB30C2-7792-47B1-8ADA-31FA33C9F5FA}" presName="Child" presStyleLbl="revTx" presStyleIdx="14" presStyleCnt="22">
        <dgm:presLayoutVars>
          <dgm:chMax val="0"/>
          <dgm:chPref val="0"/>
          <dgm:bulletEnabled val="1"/>
        </dgm:presLayoutVars>
      </dgm:prSet>
      <dgm:spPr/>
    </dgm:pt>
    <dgm:pt modelId="{D19F1012-F6CF-4E74-8D7F-535704EBB40B}" type="pres">
      <dgm:prSet presAssocID="{EC49986A-5685-4B95-85D0-2EBD62708783}" presName="childComposite" presStyleCnt="0">
        <dgm:presLayoutVars>
          <dgm:chMax val="0"/>
          <dgm:chPref val="0"/>
        </dgm:presLayoutVars>
      </dgm:prSet>
      <dgm:spPr/>
    </dgm:pt>
    <dgm:pt modelId="{8F527460-986C-47D1-A4A2-602E10BB97ED}" type="pres">
      <dgm:prSet presAssocID="{EC49986A-5685-4B95-85D0-2EBD62708783}" presName="ChildAccent" presStyleLbl="solidFgAcc1" presStyleIdx="12" presStyleCnt="18"/>
      <dgm:spPr/>
    </dgm:pt>
    <dgm:pt modelId="{C29F6987-A482-4661-B6F0-07BFB441AB6D}" type="pres">
      <dgm:prSet presAssocID="{EC49986A-5685-4B95-85D0-2EBD62708783}" presName="Child" presStyleLbl="revTx" presStyleIdx="15" presStyleCnt="22">
        <dgm:presLayoutVars>
          <dgm:chMax val="0"/>
          <dgm:chPref val="0"/>
          <dgm:bulletEnabled val="1"/>
        </dgm:presLayoutVars>
      </dgm:prSet>
      <dgm:spPr/>
    </dgm:pt>
    <dgm:pt modelId="{313DD7D4-A209-4152-AD6E-D80583AC4331}" type="pres">
      <dgm:prSet presAssocID="{71832F2E-35BD-4709-A52F-0E9077F85CA4}" presName="childComposite" presStyleCnt="0">
        <dgm:presLayoutVars>
          <dgm:chMax val="0"/>
          <dgm:chPref val="0"/>
        </dgm:presLayoutVars>
      </dgm:prSet>
      <dgm:spPr/>
    </dgm:pt>
    <dgm:pt modelId="{544C36FD-4322-45AB-93A1-7B391FABFA2A}" type="pres">
      <dgm:prSet presAssocID="{71832F2E-35BD-4709-A52F-0E9077F85CA4}" presName="ChildAccent" presStyleLbl="solidFgAcc1" presStyleIdx="13" presStyleCnt="18"/>
      <dgm:spPr/>
    </dgm:pt>
    <dgm:pt modelId="{B07AD9C4-67D5-4DE7-8DE9-F361F851E1F4}" type="pres">
      <dgm:prSet presAssocID="{71832F2E-35BD-4709-A52F-0E9077F85CA4}" presName="Child" presStyleLbl="revTx" presStyleIdx="16" presStyleCnt="22">
        <dgm:presLayoutVars>
          <dgm:chMax val="0"/>
          <dgm:chPref val="0"/>
          <dgm:bulletEnabled val="1"/>
        </dgm:presLayoutVars>
      </dgm:prSet>
      <dgm:spPr/>
    </dgm:pt>
    <dgm:pt modelId="{24702E30-46C8-48B3-BF14-67C1D26819CD}" type="pres">
      <dgm:prSet presAssocID="{082218EB-036F-46A1-B3A5-EE9609E58144}" presName="childComposite" presStyleCnt="0">
        <dgm:presLayoutVars>
          <dgm:chMax val="0"/>
          <dgm:chPref val="0"/>
        </dgm:presLayoutVars>
      </dgm:prSet>
      <dgm:spPr/>
    </dgm:pt>
    <dgm:pt modelId="{F150B711-46D7-4BCF-999F-BFFB81A4D3AD}" type="pres">
      <dgm:prSet presAssocID="{082218EB-036F-46A1-B3A5-EE9609E58144}" presName="ChildAccent" presStyleLbl="solidFgAcc1" presStyleIdx="14" presStyleCnt="18"/>
      <dgm:spPr/>
    </dgm:pt>
    <dgm:pt modelId="{D73E568D-11DC-4A60-A8B3-E05B62A3A505}" type="pres">
      <dgm:prSet presAssocID="{082218EB-036F-46A1-B3A5-EE9609E58144}" presName="Child" presStyleLbl="revTx" presStyleIdx="17" presStyleCnt="22">
        <dgm:presLayoutVars>
          <dgm:chMax val="0"/>
          <dgm:chPref val="0"/>
          <dgm:bulletEnabled val="1"/>
        </dgm:presLayoutVars>
      </dgm:prSet>
      <dgm:spPr/>
    </dgm:pt>
    <dgm:pt modelId="{C0199E2C-980C-4DFE-860B-F707064E38AC}" type="pres">
      <dgm:prSet presAssocID="{B8E35AFD-0A05-4747-898D-F8FF209D08BF}" presName="root" presStyleCnt="0">
        <dgm:presLayoutVars>
          <dgm:chMax/>
          <dgm:chPref/>
        </dgm:presLayoutVars>
      </dgm:prSet>
      <dgm:spPr/>
    </dgm:pt>
    <dgm:pt modelId="{1A78C430-F529-4E99-833D-2104F9804431}" type="pres">
      <dgm:prSet presAssocID="{B8E35AFD-0A05-4747-898D-F8FF209D08BF}" presName="rootComposite" presStyleCnt="0">
        <dgm:presLayoutVars/>
      </dgm:prSet>
      <dgm:spPr/>
    </dgm:pt>
    <dgm:pt modelId="{581894AD-7D30-4BF2-AB4A-3D5FE8314F52}" type="pres">
      <dgm:prSet presAssocID="{B8E35AFD-0A05-4747-898D-F8FF209D08BF}" presName="ParentAccent" presStyleLbl="alignNode1" presStyleIdx="3" presStyleCnt="4"/>
      <dgm:spPr/>
    </dgm:pt>
    <dgm:pt modelId="{D2BD2C94-F70A-410E-8662-2E0E9A5CE830}" type="pres">
      <dgm:prSet presAssocID="{B8E35AFD-0A05-4747-898D-F8FF209D08BF}" presName="ParentSmallAccent" presStyleLbl="fgAcc1" presStyleIdx="3" presStyleCnt="4"/>
      <dgm:spPr/>
    </dgm:pt>
    <dgm:pt modelId="{EDCC9706-2A61-4DEA-897C-B4072B82D341}" type="pres">
      <dgm:prSet presAssocID="{B8E35AFD-0A05-4747-898D-F8FF209D08BF}" presName="Parent" presStyleLbl="revTx" presStyleIdx="18" presStyleCnt="22">
        <dgm:presLayoutVars>
          <dgm:chMax/>
          <dgm:chPref val="4"/>
          <dgm:bulletEnabled val="1"/>
        </dgm:presLayoutVars>
      </dgm:prSet>
      <dgm:spPr/>
    </dgm:pt>
    <dgm:pt modelId="{FAD6FF8C-5C1F-4409-8624-76C645C021F6}" type="pres">
      <dgm:prSet presAssocID="{B8E35AFD-0A05-4747-898D-F8FF209D08BF}" presName="childShape" presStyleCnt="0">
        <dgm:presLayoutVars>
          <dgm:chMax val="0"/>
          <dgm:chPref val="0"/>
        </dgm:presLayoutVars>
      </dgm:prSet>
      <dgm:spPr/>
    </dgm:pt>
    <dgm:pt modelId="{0B8954F5-18E6-4F03-9C39-87F7DC5A9650}" type="pres">
      <dgm:prSet presAssocID="{ED93D6AA-0E31-49AB-A548-6F34CE46BDC3}" presName="childComposite" presStyleCnt="0">
        <dgm:presLayoutVars>
          <dgm:chMax val="0"/>
          <dgm:chPref val="0"/>
        </dgm:presLayoutVars>
      </dgm:prSet>
      <dgm:spPr/>
    </dgm:pt>
    <dgm:pt modelId="{1DF5BE9D-74A2-40D0-9013-498DF10DCB43}" type="pres">
      <dgm:prSet presAssocID="{ED93D6AA-0E31-49AB-A548-6F34CE46BDC3}" presName="ChildAccent" presStyleLbl="solidFgAcc1" presStyleIdx="15" presStyleCnt="18"/>
      <dgm:spPr/>
    </dgm:pt>
    <dgm:pt modelId="{BDAA036C-F2B2-4DC2-9DB4-3BE281FD77B5}" type="pres">
      <dgm:prSet presAssocID="{ED93D6AA-0E31-49AB-A548-6F34CE46BDC3}" presName="Child" presStyleLbl="revTx" presStyleIdx="19" presStyleCnt="22">
        <dgm:presLayoutVars>
          <dgm:chMax val="0"/>
          <dgm:chPref val="0"/>
          <dgm:bulletEnabled val="1"/>
        </dgm:presLayoutVars>
      </dgm:prSet>
      <dgm:spPr/>
    </dgm:pt>
    <dgm:pt modelId="{F9C336A9-399F-4EB1-85CE-4C6B62C06B58}" type="pres">
      <dgm:prSet presAssocID="{2AA1A46B-DD09-4BCB-8B52-18BE81F53FE3}" presName="childComposite" presStyleCnt="0">
        <dgm:presLayoutVars>
          <dgm:chMax val="0"/>
          <dgm:chPref val="0"/>
        </dgm:presLayoutVars>
      </dgm:prSet>
      <dgm:spPr/>
    </dgm:pt>
    <dgm:pt modelId="{237DFB93-EE7B-4F3C-9765-656B0B8940FA}" type="pres">
      <dgm:prSet presAssocID="{2AA1A46B-DD09-4BCB-8B52-18BE81F53FE3}" presName="ChildAccent" presStyleLbl="solidFgAcc1" presStyleIdx="16" presStyleCnt="18"/>
      <dgm:spPr/>
    </dgm:pt>
    <dgm:pt modelId="{68F06841-DF44-46B4-A5E3-6CF3CE7159B6}" type="pres">
      <dgm:prSet presAssocID="{2AA1A46B-DD09-4BCB-8B52-18BE81F53FE3}" presName="Child" presStyleLbl="revTx" presStyleIdx="20" presStyleCnt="22">
        <dgm:presLayoutVars>
          <dgm:chMax val="0"/>
          <dgm:chPref val="0"/>
          <dgm:bulletEnabled val="1"/>
        </dgm:presLayoutVars>
      </dgm:prSet>
      <dgm:spPr/>
    </dgm:pt>
    <dgm:pt modelId="{EF8B0E0E-6709-473B-8B40-C6B259DBCB3C}" type="pres">
      <dgm:prSet presAssocID="{337DCF59-50E5-4887-BDAB-7C1E393E3B78}" presName="childComposite" presStyleCnt="0">
        <dgm:presLayoutVars>
          <dgm:chMax val="0"/>
          <dgm:chPref val="0"/>
        </dgm:presLayoutVars>
      </dgm:prSet>
      <dgm:spPr/>
    </dgm:pt>
    <dgm:pt modelId="{C47CF8CF-EC6B-480E-967C-EA9225A0A276}" type="pres">
      <dgm:prSet presAssocID="{337DCF59-50E5-4887-BDAB-7C1E393E3B78}" presName="ChildAccent" presStyleLbl="solidFgAcc1" presStyleIdx="17" presStyleCnt="18"/>
      <dgm:spPr/>
    </dgm:pt>
    <dgm:pt modelId="{B08003E2-6409-4B22-9629-10F07A34F342}" type="pres">
      <dgm:prSet presAssocID="{337DCF59-50E5-4887-BDAB-7C1E393E3B78}" presName="Child" presStyleLbl="revTx" presStyleIdx="21" presStyleCnt="22">
        <dgm:presLayoutVars>
          <dgm:chMax val="0"/>
          <dgm:chPref val="0"/>
          <dgm:bulletEnabled val="1"/>
        </dgm:presLayoutVars>
      </dgm:prSet>
      <dgm:spPr/>
    </dgm:pt>
  </dgm:ptLst>
  <dgm:cxnLst>
    <dgm:cxn modelId="{E119B204-DC6E-4413-AFB9-FB3CC88C81AB}" type="presOf" srcId="{5A599A69-E23A-4D77-8E3C-DBF21AEB9DFB}" destId="{CA764BBE-732B-433C-957B-268DA78CC713}" srcOrd="0" destOrd="0" presId="urn:microsoft.com/office/officeart/2008/layout/SquareAccentList"/>
    <dgm:cxn modelId="{C5F36805-9B15-46ED-BFAE-FE51D0DA8734}" type="presOf" srcId="{2AA1A46B-DD09-4BCB-8B52-18BE81F53FE3}" destId="{68F06841-DF44-46B4-A5E3-6CF3CE7159B6}" srcOrd="0" destOrd="0" presId="urn:microsoft.com/office/officeart/2008/layout/SquareAccentList"/>
    <dgm:cxn modelId="{FD03D309-6A6E-4384-AD6E-F4A4BE553DA8}" srcId="{E9B244E0-2CC0-4120-A883-7B5B3C27584B}" destId="{2DFB30C2-7792-47B1-8ADA-31FA33C9F5FA}" srcOrd="3" destOrd="0" parTransId="{940F28A3-48F5-4AD6-9DE8-39A65CCC0CED}" sibTransId="{62C81D4C-3CEC-4CCA-A01D-5E4BD31C31A6}"/>
    <dgm:cxn modelId="{E3C8B80E-DD5D-4BD7-878D-6349B636ACDF}" type="presOf" srcId="{1A2C4335-74A5-47E7-B92C-1B177A94DC40}" destId="{DF6EBFB6-A2CC-42C9-9AD8-BAACC5E86658}" srcOrd="0" destOrd="0" presId="urn:microsoft.com/office/officeart/2008/layout/SquareAccentList"/>
    <dgm:cxn modelId="{C128BA11-8A6F-4B18-BD7B-5234D6170676}" type="presOf" srcId="{EC49986A-5685-4B95-85D0-2EBD62708783}" destId="{C29F6987-A482-4661-B6F0-07BFB441AB6D}" srcOrd="0" destOrd="0" presId="urn:microsoft.com/office/officeart/2008/layout/SquareAccentList"/>
    <dgm:cxn modelId="{2AC64F13-20B6-41DC-BAC2-2A89376324B4}" type="presOf" srcId="{B2EF3CF5-71B8-44BA-91A4-D99A73193B45}" destId="{949D0A2B-B78A-442E-8800-8AC54AAE2267}" srcOrd="0" destOrd="0" presId="urn:microsoft.com/office/officeart/2008/layout/SquareAccentList"/>
    <dgm:cxn modelId="{3B4FAC17-7D4B-4082-9806-F2D2E7D80A3B}" srcId="{B2EF3CF5-71B8-44BA-91A4-D99A73193B45}" destId="{4DDC6DA8-6861-44C4-B422-0375DED0237B}" srcOrd="0" destOrd="0" parTransId="{A3EE9D10-C320-4596-89FE-5A574758AAB4}" sibTransId="{94F3EF83-A899-43FA-9392-D5A1AFAA7F1C}"/>
    <dgm:cxn modelId="{CE10511A-2677-4B80-A1D3-1D8535EE7877}" srcId="{171BACCF-0503-4836-815B-FCB2539C381E}" destId="{1A2C4335-74A5-47E7-B92C-1B177A94DC40}" srcOrd="2" destOrd="0" parTransId="{28FED964-6847-4985-A047-195DEDFDA81F}" sibTransId="{EBD4024B-64F2-459C-9551-C659F16C3B71}"/>
    <dgm:cxn modelId="{1DC62528-5FAC-4589-AD4B-7933561BFF47}" srcId="{E9B244E0-2CC0-4120-A883-7B5B3C27584B}" destId="{71832F2E-35BD-4709-A52F-0E9077F85CA4}" srcOrd="5" destOrd="0" parTransId="{8CF69D3C-40AA-4A8F-A36C-CBA3086D2AC7}" sibTransId="{8C8AED8C-74FA-442E-BE52-06A860C78619}"/>
    <dgm:cxn modelId="{83CBF135-F6FA-4C93-B117-F588DA5049E7}" srcId="{B2EF3CF5-71B8-44BA-91A4-D99A73193B45}" destId="{E9B244E0-2CC0-4120-A883-7B5B3C27584B}" srcOrd="2" destOrd="0" parTransId="{E43ADBA8-54EF-4E8A-B8CE-6AE943151F78}" sibTransId="{388F3589-A3A4-4C91-9A71-5AFC45217EE7}"/>
    <dgm:cxn modelId="{AA0CC03B-6680-4E9B-A18B-13A138106B4A}" type="presOf" srcId="{A0AB529A-6395-4D8C-8B31-46CA41B24F61}" destId="{9839C990-265A-478C-8DCE-7B58BEC57767}" srcOrd="0" destOrd="0" presId="urn:microsoft.com/office/officeart/2008/layout/SquareAccentList"/>
    <dgm:cxn modelId="{B1A95562-6016-4A0F-AF8A-5BC7BDE50EED}" type="presOf" srcId="{B38DD3C7-5193-4358-AE36-78369743EF04}" destId="{78903953-D7C2-4576-BACE-7E4ABC97903E}" srcOrd="0" destOrd="0" presId="urn:microsoft.com/office/officeart/2008/layout/SquareAccentList"/>
    <dgm:cxn modelId="{937CC062-EE5D-4377-B5F6-F05C123293C7}" type="presOf" srcId="{BA16928A-D02F-40CA-8318-8482A08AE76B}" destId="{C599ED74-3694-4342-A48E-2F8F6D6DB981}" srcOrd="0" destOrd="0" presId="urn:microsoft.com/office/officeart/2008/layout/SquareAccentList"/>
    <dgm:cxn modelId="{C101CF62-40D0-456A-B3A0-7B744A461D00}" srcId="{E9B244E0-2CC0-4120-A883-7B5B3C27584B}" destId="{EC49986A-5685-4B95-85D0-2EBD62708783}" srcOrd="4" destOrd="0" parTransId="{BDBDD198-2724-4815-A2EA-094595A4EC36}" sibTransId="{FB7A5566-4085-45DA-85E2-C82760C15207}"/>
    <dgm:cxn modelId="{351B2B63-AB1A-4CA5-8EBB-26DC141857C3}" srcId="{171BACCF-0503-4836-815B-FCB2539C381E}" destId="{FFE2093E-1014-4597-9A05-984057C37DB3}" srcOrd="0" destOrd="0" parTransId="{4E033C52-6E7A-48A0-981C-F08417396366}" sibTransId="{2A4BA14D-FA5A-4A1F-BCED-4E66B000E9CC}"/>
    <dgm:cxn modelId="{9CFBF268-F5B5-4EEA-877B-D5604B8A64B8}" type="presOf" srcId="{171BACCF-0503-4836-815B-FCB2539C381E}" destId="{85CF5E4A-5606-495D-AE80-6D69CD690200}" srcOrd="0" destOrd="0" presId="urn:microsoft.com/office/officeart/2008/layout/SquareAccentList"/>
    <dgm:cxn modelId="{53007C4B-6409-4FB5-B384-07EA8C5B3D5C}" type="presOf" srcId="{FD4EEB54-3347-4F86-B270-867535A4630A}" destId="{C20E34F4-9EFA-4A1D-ACD5-25EC601B3C19}" srcOrd="0" destOrd="0" presId="urn:microsoft.com/office/officeart/2008/layout/SquareAccentList"/>
    <dgm:cxn modelId="{309A984E-1DF5-4632-89E0-D5B22995CCD8}" srcId="{B8E35AFD-0A05-4747-898D-F8FF209D08BF}" destId="{ED93D6AA-0E31-49AB-A548-6F34CE46BDC3}" srcOrd="0" destOrd="0" parTransId="{2B1852FC-FBEA-4B0A-998B-A481E76771AF}" sibTransId="{9E2E82AE-F7F9-41C3-A7DD-EE3401936F4F}"/>
    <dgm:cxn modelId="{4088CB6E-E57D-47BB-8A67-2EBC8C0B6415}" srcId="{4DDC6DA8-6861-44C4-B422-0375DED0237B}" destId="{A0AB529A-6395-4D8C-8B31-46CA41B24F61}" srcOrd="0" destOrd="0" parTransId="{2CBA5E83-3BF6-4A37-A127-DC753205AA62}" sibTransId="{FAFBB785-5157-42C8-9F5A-4205E3AF6B32}"/>
    <dgm:cxn modelId="{80AB2353-D670-47BA-8C77-0178C904A74C}" srcId="{E9B244E0-2CC0-4120-A883-7B5B3C27584B}" destId="{5A599A69-E23A-4D77-8E3C-DBF21AEB9DFB}" srcOrd="0" destOrd="0" parTransId="{3144D5D1-654A-4BDD-9483-87D00A88E460}" sibTransId="{73781A0C-38B7-40A9-AB7B-E4129AE41099}"/>
    <dgm:cxn modelId="{FEA64774-FAE5-4878-9A68-AD220EC721D7}" srcId="{B2EF3CF5-71B8-44BA-91A4-D99A73193B45}" destId="{171BACCF-0503-4836-815B-FCB2539C381E}" srcOrd="1" destOrd="0" parTransId="{4D3836E3-080B-403F-994D-17ACB9B34A56}" sibTransId="{A5674724-8A1C-4C2B-8A7A-8460A624C3D1}"/>
    <dgm:cxn modelId="{D79CE076-494A-4585-9A43-48D466F7CB33}" type="presOf" srcId="{95C1FA4A-EE3C-4250-AA5B-00F5391478D5}" destId="{46E08BCC-9909-4543-AD16-571223CBB877}" srcOrd="0" destOrd="0" presId="urn:microsoft.com/office/officeart/2008/layout/SquareAccentList"/>
    <dgm:cxn modelId="{E70F4E7D-F268-4C8A-82E0-7F70C60C51C8}" srcId="{B2EF3CF5-71B8-44BA-91A4-D99A73193B45}" destId="{B8E35AFD-0A05-4747-898D-F8FF209D08BF}" srcOrd="3" destOrd="0" parTransId="{FF2932BD-1929-4CA6-95D4-F5D62AC8D922}" sibTransId="{33A9C9B8-1C47-47EA-9206-615E75AA2351}"/>
    <dgm:cxn modelId="{3AC13383-91A2-44D5-AA16-7A88FCA043D7}" srcId="{171BACCF-0503-4836-815B-FCB2539C381E}" destId="{BA16928A-D02F-40CA-8318-8482A08AE76B}" srcOrd="3" destOrd="0" parTransId="{5007CF94-DD8B-4642-9829-DBFF7A404EFB}" sibTransId="{97DDABE3-1851-4C96-A28C-439676FBF8F9}"/>
    <dgm:cxn modelId="{BCD78399-7621-4A64-B1F7-F543695AA59A}" type="presOf" srcId="{4DDC6DA8-6861-44C4-B422-0375DED0237B}" destId="{28F7A0E5-3269-4915-B961-A27974109511}" srcOrd="0" destOrd="0" presId="urn:microsoft.com/office/officeart/2008/layout/SquareAccentList"/>
    <dgm:cxn modelId="{6F19CD99-6175-44BC-B834-C154D0C07F91}" srcId="{171BACCF-0503-4836-815B-FCB2539C381E}" destId="{C3AB9823-54DB-41F6-8B76-5981B11C0C78}" srcOrd="1" destOrd="0" parTransId="{DF10FCFA-53ED-4019-835C-E310F0945598}" sibTransId="{BFB1EB3E-E69E-41FC-98C3-F88D3044F8E4}"/>
    <dgm:cxn modelId="{1F5FAF9E-17AF-4997-B878-DBCE5EDD9F78}" srcId="{B8E35AFD-0A05-4747-898D-F8FF209D08BF}" destId="{337DCF59-50E5-4887-BDAB-7C1E393E3B78}" srcOrd="2" destOrd="0" parTransId="{00C83AE9-5799-433E-865F-EA41F68978D2}" sibTransId="{80256584-30E6-4CC8-B7AD-4196582A99E2}"/>
    <dgm:cxn modelId="{1FAE20B0-D3DF-4A7F-9C6F-5908E9DA40D6}" type="presOf" srcId="{F485E73B-D7FF-4412-80AB-527B404482D2}" destId="{164FFDF4-3F85-4313-98C9-D71ACB00690A}" srcOrd="0" destOrd="0" presId="urn:microsoft.com/office/officeart/2008/layout/SquareAccentList"/>
    <dgm:cxn modelId="{253775B7-369F-449C-8B18-1A48FC454434}" type="presOf" srcId="{FFE2093E-1014-4597-9A05-984057C37DB3}" destId="{EB22DA0D-BD2D-4505-BF19-4195BC65E45C}" srcOrd="0" destOrd="0" presId="urn:microsoft.com/office/officeart/2008/layout/SquareAccentList"/>
    <dgm:cxn modelId="{69CCCCB8-E1C1-46C3-82E4-2991573BF13E}" type="presOf" srcId="{337DCF59-50E5-4887-BDAB-7C1E393E3B78}" destId="{B08003E2-6409-4B22-9629-10F07A34F342}" srcOrd="0" destOrd="0" presId="urn:microsoft.com/office/officeart/2008/layout/SquareAccentList"/>
    <dgm:cxn modelId="{58EF25BB-A7D0-4B69-9ABA-077E344E0632}" srcId="{B8E35AFD-0A05-4747-898D-F8FF209D08BF}" destId="{2AA1A46B-DD09-4BCB-8B52-18BE81F53FE3}" srcOrd="1" destOrd="0" parTransId="{65083A2D-433D-4929-829F-E5EAE3B20570}" sibTransId="{775D66C8-3270-48C8-84D0-55021F61CAB3}"/>
    <dgm:cxn modelId="{561744BE-920C-4E4F-A160-0742DCCB3D3B}" type="presOf" srcId="{2DFB30C2-7792-47B1-8ADA-31FA33C9F5FA}" destId="{8E48C081-5CC5-48A8-B247-ABF769D7D1E8}" srcOrd="0" destOrd="0" presId="urn:microsoft.com/office/officeart/2008/layout/SquareAccentList"/>
    <dgm:cxn modelId="{EEFFB3C1-E928-4D70-8176-96FB909836D3}" type="presOf" srcId="{B8E35AFD-0A05-4747-898D-F8FF209D08BF}" destId="{EDCC9706-2A61-4DEA-897C-B4072B82D341}" srcOrd="0" destOrd="0" presId="urn:microsoft.com/office/officeart/2008/layout/SquareAccentList"/>
    <dgm:cxn modelId="{62BBE3CC-8B3E-4DA8-A39A-85C936EE4A28}" srcId="{E9B244E0-2CC0-4120-A883-7B5B3C27584B}" destId="{95C1FA4A-EE3C-4250-AA5B-00F5391478D5}" srcOrd="2" destOrd="0" parTransId="{47A95306-89B2-4251-80E5-164B9EA7CABC}" sibTransId="{471D1532-7746-4ED7-A197-2D811D1511CC}"/>
    <dgm:cxn modelId="{A75895D2-3DC1-4FC5-94F3-A8ABBCF4AAB9}" type="presOf" srcId="{69225031-9C54-4BAB-903F-A452E175F325}" destId="{AAFB7852-F9D8-4DC2-9478-814C5F1F035B}" srcOrd="0" destOrd="0" presId="urn:microsoft.com/office/officeart/2008/layout/SquareAccentList"/>
    <dgm:cxn modelId="{65F2E6D6-13D3-4E91-BA5B-7AEC5516A63A}" srcId="{E9B244E0-2CC0-4120-A883-7B5B3C27584B}" destId="{082218EB-036F-46A1-B3A5-EE9609E58144}" srcOrd="6" destOrd="0" parTransId="{FD98B20E-C539-4590-BD7F-D56B7DC5765B}" sibTransId="{EA031071-3043-4008-8932-DD303C3AEE14}"/>
    <dgm:cxn modelId="{375128D7-7271-49B7-9B45-A148482909B1}" type="presOf" srcId="{ED93D6AA-0E31-49AB-A548-6F34CE46BDC3}" destId="{BDAA036C-F2B2-4DC2-9DB4-3BE281FD77B5}" srcOrd="0" destOrd="0" presId="urn:microsoft.com/office/officeart/2008/layout/SquareAccentList"/>
    <dgm:cxn modelId="{5F649DDF-11A1-4E22-A863-14DB3BD06DC9}" srcId="{E9B244E0-2CC0-4120-A883-7B5B3C27584B}" destId="{FD4EEB54-3347-4F86-B270-867535A4630A}" srcOrd="1" destOrd="0" parTransId="{10F76979-6A7A-44E4-A17F-39406AE6B1D7}" sibTransId="{EB5CA23D-2FE4-4D50-A1D2-D96A54521EEB}"/>
    <dgm:cxn modelId="{7C161AE6-AEBE-4CA5-B89B-5AAAB090235C}" type="presOf" srcId="{E9B244E0-2CC0-4120-A883-7B5B3C27584B}" destId="{F641C30D-7CB1-4B1D-AEEC-3488E12AA664}" srcOrd="0" destOrd="0" presId="urn:microsoft.com/office/officeart/2008/layout/SquareAccentList"/>
    <dgm:cxn modelId="{6166FEE9-60BB-4519-946E-0378B825B70B}" srcId="{4DDC6DA8-6861-44C4-B422-0375DED0237B}" destId="{B38DD3C7-5193-4358-AE36-78369743EF04}" srcOrd="1" destOrd="0" parTransId="{E4027927-4B3F-45EA-9042-25FEE2E20C9E}" sibTransId="{FDAF54ED-6503-47FB-AB5F-B3A2F0A45CFE}"/>
    <dgm:cxn modelId="{725D24EA-0537-4BAE-8EA1-CB046153894E}" srcId="{4DDC6DA8-6861-44C4-B422-0375DED0237B}" destId="{69225031-9C54-4BAB-903F-A452E175F325}" srcOrd="2" destOrd="0" parTransId="{D7526323-2F7E-48F6-B4D3-7CD564BFDCE3}" sibTransId="{4D9F662C-C086-486C-8D2C-CACB1814ABA2}"/>
    <dgm:cxn modelId="{BE65A7EF-2F86-4570-8A37-091987099EB1}" type="presOf" srcId="{C3AB9823-54DB-41F6-8B76-5981B11C0C78}" destId="{B1F5EEA0-935B-4BB8-A9C5-0A58B2AA15BB}" srcOrd="0" destOrd="0" presId="urn:microsoft.com/office/officeart/2008/layout/SquareAccentList"/>
    <dgm:cxn modelId="{D0C755FC-9666-4E84-B221-4E511B66EC4E}" type="presOf" srcId="{71832F2E-35BD-4709-A52F-0E9077F85CA4}" destId="{B07AD9C4-67D5-4DE7-8DE9-F361F851E1F4}" srcOrd="0" destOrd="0" presId="urn:microsoft.com/office/officeart/2008/layout/SquareAccentList"/>
    <dgm:cxn modelId="{B2F5F6FD-ABE0-441F-B640-5EB78614BAD1}" srcId="{4DDC6DA8-6861-44C4-B422-0375DED0237B}" destId="{F485E73B-D7FF-4412-80AB-527B404482D2}" srcOrd="3" destOrd="0" parTransId="{B91FB808-B068-4E2B-8F39-0E2924C9AC39}" sibTransId="{77C81DCC-4951-4E9D-815C-7829AC85A1C7}"/>
    <dgm:cxn modelId="{455150FE-D648-48C9-8778-FB5511D59307}" type="presOf" srcId="{082218EB-036F-46A1-B3A5-EE9609E58144}" destId="{D73E568D-11DC-4A60-A8B3-E05B62A3A505}" srcOrd="0" destOrd="0" presId="urn:microsoft.com/office/officeart/2008/layout/SquareAccentList"/>
    <dgm:cxn modelId="{FA978CCB-4785-4C45-8C96-88DCC9DC5F2B}" type="presParOf" srcId="{949D0A2B-B78A-442E-8800-8AC54AAE2267}" destId="{517AB4DD-D45D-44A4-9F74-B17DD5216C65}" srcOrd="0" destOrd="0" presId="urn:microsoft.com/office/officeart/2008/layout/SquareAccentList"/>
    <dgm:cxn modelId="{9B070BA5-0FD3-4B4B-9EC9-026771908264}" type="presParOf" srcId="{517AB4DD-D45D-44A4-9F74-B17DD5216C65}" destId="{9C4FDB72-5462-47A5-8C8E-9F77264613C5}" srcOrd="0" destOrd="0" presId="urn:microsoft.com/office/officeart/2008/layout/SquareAccentList"/>
    <dgm:cxn modelId="{8F8908B7-1F2F-46A6-BFBE-117AD8216EDF}" type="presParOf" srcId="{9C4FDB72-5462-47A5-8C8E-9F77264613C5}" destId="{9AF80B2E-3F95-4C08-BF19-1609BE4DAF97}" srcOrd="0" destOrd="0" presId="urn:microsoft.com/office/officeart/2008/layout/SquareAccentList"/>
    <dgm:cxn modelId="{727E956A-3F78-45AB-8F2B-C0721654BA6C}" type="presParOf" srcId="{9C4FDB72-5462-47A5-8C8E-9F77264613C5}" destId="{05C4B337-AB5B-45E1-9BE2-377BC05B48AD}" srcOrd="1" destOrd="0" presId="urn:microsoft.com/office/officeart/2008/layout/SquareAccentList"/>
    <dgm:cxn modelId="{884236E0-655E-41A3-ACC9-BBCAB736ACDD}" type="presParOf" srcId="{9C4FDB72-5462-47A5-8C8E-9F77264613C5}" destId="{28F7A0E5-3269-4915-B961-A27974109511}" srcOrd="2" destOrd="0" presId="urn:microsoft.com/office/officeart/2008/layout/SquareAccentList"/>
    <dgm:cxn modelId="{F557A94E-AFB2-4D36-B892-19411E33FF84}" type="presParOf" srcId="{517AB4DD-D45D-44A4-9F74-B17DD5216C65}" destId="{75A727FF-DF73-4F2C-B0BE-0C0EC5FDF6A6}" srcOrd="1" destOrd="0" presId="urn:microsoft.com/office/officeart/2008/layout/SquareAccentList"/>
    <dgm:cxn modelId="{4C50D6E6-72CE-44AF-A19E-2D896CE35071}" type="presParOf" srcId="{75A727FF-DF73-4F2C-B0BE-0C0EC5FDF6A6}" destId="{7D7118D2-6E3D-430C-808F-BAF252097863}" srcOrd="0" destOrd="0" presId="urn:microsoft.com/office/officeart/2008/layout/SquareAccentList"/>
    <dgm:cxn modelId="{9A0D25FA-8E13-488A-BC1D-7207DF9F451B}" type="presParOf" srcId="{7D7118D2-6E3D-430C-808F-BAF252097863}" destId="{39652D02-3C90-4416-9CA1-8903932CC5CE}" srcOrd="0" destOrd="0" presId="urn:microsoft.com/office/officeart/2008/layout/SquareAccentList"/>
    <dgm:cxn modelId="{2CACB5C8-5478-48F6-A5F3-DF069C457A85}" type="presParOf" srcId="{7D7118D2-6E3D-430C-808F-BAF252097863}" destId="{9839C990-265A-478C-8DCE-7B58BEC57767}" srcOrd="1" destOrd="0" presId="urn:microsoft.com/office/officeart/2008/layout/SquareAccentList"/>
    <dgm:cxn modelId="{B93AB6CA-73A1-4E66-97B6-D112D9455293}" type="presParOf" srcId="{75A727FF-DF73-4F2C-B0BE-0C0EC5FDF6A6}" destId="{8026060F-60A3-46A5-BE83-CA08641EDB13}" srcOrd="1" destOrd="0" presId="urn:microsoft.com/office/officeart/2008/layout/SquareAccentList"/>
    <dgm:cxn modelId="{B38704A8-350E-49F5-9B68-339B5E44BBD4}" type="presParOf" srcId="{8026060F-60A3-46A5-BE83-CA08641EDB13}" destId="{8A48DD2B-EE14-4965-B629-5BAD916B3FE4}" srcOrd="0" destOrd="0" presId="urn:microsoft.com/office/officeart/2008/layout/SquareAccentList"/>
    <dgm:cxn modelId="{9474B9D7-5DDC-4E1C-B386-56BBFFEF0DB9}" type="presParOf" srcId="{8026060F-60A3-46A5-BE83-CA08641EDB13}" destId="{78903953-D7C2-4576-BACE-7E4ABC97903E}" srcOrd="1" destOrd="0" presId="urn:microsoft.com/office/officeart/2008/layout/SquareAccentList"/>
    <dgm:cxn modelId="{4850F5FF-3590-48B4-8CA3-6C7D48F66E74}" type="presParOf" srcId="{75A727FF-DF73-4F2C-B0BE-0C0EC5FDF6A6}" destId="{0E642F95-735D-4B94-BA75-A9297D04B452}" srcOrd="2" destOrd="0" presId="urn:microsoft.com/office/officeart/2008/layout/SquareAccentList"/>
    <dgm:cxn modelId="{179D0FD2-AF3C-4968-846F-6A80DC949C95}" type="presParOf" srcId="{0E642F95-735D-4B94-BA75-A9297D04B452}" destId="{D25A3BFF-5D25-461A-BE62-A01C08AADE0A}" srcOrd="0" destOrd="0" presId="urn:microsoft.com/office/officeart/2008/layout/SquareAccentList"/>
    <dgm:cxn modelId="{0DFE84ED-DEB5-4C1F-A075-ED1D75010AC3}" type="presParOf" srcId="{0E642F95-735D-4B94-BA75-A9297D04B452}" destId="{AAFB7852-F9D8-4DC2-9478-814C5F1F035B}" srcOrd="1" destOrd="0" presId="urn:microsoft.com/office/officeart/2008/layout/SquareAccentList"/>
    <dgm:cxn modelId="{9702AC12-974B-4413-AA30-FB867743B235}" type="presParOf" srcId="{75A727FF-DF73-4F2C-B0BE-0C0EC5FDF6A6}" destId="{0193168F-7050-42C9-9616-92A8B9E6F315}" srcOrd="3" destOrd="0" presId="urn:microsoft.com/office/officeart/2008/layout/SquareAccentList"/>
    <dgm:cxn modelId="{83EE5320-106A-4EAC-91A7-E8524BB54076}" type="presParOf" srcId="{0193168F-7050-42C9-9616-92A8B9E6F315}" destId="{505D6AF3-11B4-4CFC-84C4-89FC3971C310}" srcOrd="0" destOrd="0" presId="urn:microsoft.com/office/officeart/2008/layout/SquareAccentList"/>
    <dgm:cxn modelId="{2B9E9549-2C3F-41C4-8702-1FD4EAA6FBB5}" type="presParOf" srcId="{0193168F-7050-42C9-9616-92A8B9E6F315}" destId="{164FFDF4-3F85-4313-98C9-D71ACB00690A}" srcOrd="1" destOrd="0" presId="urn:microsoft.com/office/officeart/2008/layout/SquareAccentList"/>
    <dgm:cxn modelId="{24E8927A-FA58-477D-BFCD-482EF4A88101}" type="presParOf" srcId="{949D0A2B-B78A-442E-8800-8AC54AAE2267}" destId="{697CC80A-CCB3-4A67-8D8F-C1D7E5E2999B}" srcOrd="1" destOrd="0" presId="urn:microsoft.com/office/officeart/2008/layout/SquareAccentList"/>
    <dgm:cxn modelId="{911AE75F-6C9B-44D0-85CF-BD825CE9DB29}" type="presParOf" srcId="{697CC80A-CCB3-4A67-8D8F-C1D7E5E2999B}" destId="{AD381340-2BD3-4424-878F-347448F8668E}" srcOrd="0" destOrd="0" presId="urn:microsoft.com/office/officeart/2008/layout/SquareAccentList"/>
    <dgm:cxn modelId="{A017481D-DE6C-4FB0-A9FA-80B31C55B3CE}" type="presParOf" srcId="{AD381340-2BD3-4424-878F-347448F8668E}" destId="{1F501B72-D95E-4F3F-B49E-E064F10E1BC2}" srcOrd="0" destOrd="0" presId="urn:microsoft.com/office/officeart/2008/layout/SquareAccentList"/>
    <dgm:cxn modelId="{D5D280C7-5778-4071-9680-F43986C0A48B}" type="presParOf" srcId="{AD381340-2BD3-4424-878F-347448F8668E}" destId="{3C978FD0-9B51-4F93-8B25-FE7BCB84889C}" srcOrd="1" destOrd="0" presId="urn:microsoft.com/office/officeart/2008/layout/SquareAccentList"/>
    <dgm:cxn modelId="{55721B39-B96F-4E60-8697-4AE4898F2D00}" type="presParOf" srcId="{AD381340-2BD3-4424-878F-347448F8668E}" destId="{85CF5E4A-5606-495D-AE80-6D69CD690200}" srcOrd="2" destOrd="0" presId="urn:microsoft.com/office/officeart/2008/layout/SquareAccentList"/>
    <dgm:cxn modelId="{5D363D56-4FED-47A5-95DA-749F340D7E35}" type="presParOf" srcId="{697CC80A-CCB3-4A67-8D8F-C1D7E5E2999B}" destId="{F854395D-FCE1-4993-A359-85BE573DD1FD}" srcOrd="1" destOrd="0" presId="urn:microsoft.com/office/officeart/2008/layout/SquareAccentList"/>
    <dgm:cxn modelId="{AC24E993-D787-4DEE-8487-23495B3DADFD}" type="presParOf" srcId="{F854395D-FCE1-4993-A359-85BE573DD1FD}" destId="{6123630C-44FC-4363-98E1-24B1361C895F}" srcOrd="0" destOrd="0" presId="urn:microsoft.com/office/officeart/2008/layout/SquareAccentList"/>
    <dgm:cxn modelId="{163BCE49-2381-4539-8A3A-0C53C50F094C}" type="presParOf" srcId="{6123630C-44FC-4363-98E1-24B1361C895F}" destId="{2A6C1221-5B43-4241-9096-45D7C6281BE1}" srcOrd="0" destOrd="0" presId="urn:microsoft.com/office/officeart/2008/layout/SquareAccentList"/>
    <dgm:cxn modelId="{E1F67109-1E48-489A-8562-E96A76CB4394}" type="presParOf" srcId="{6123630C-44FC-4363-98E1-24B1361C895F}" destId="{EB22DA0D-BD2D-4505-BF19-4195BC65E45C}" srcOrd="1" destOrd="0" presId="urn:microsoft.com/office/officeart/2008/layout/SquareAccentList"/>
    <dgm:cxn modelId="{3831D091-C09F-4C1E-88EF-721488A66169}" type="presParOf" srcId="{F854395D-FCE1-4993-A359-85BE573DD1FD}" destId="{530F6420-7A31-444F-B2BC-B78374DE1F36}" srcOrd="1" destOrd="0" presId="urn:microsoft.com/office/officeart/2008/layout/SquareAccentList"/>
    <dgm:cxn modelId="{A5A3AE0E-77F4-4062-AF75-D8CCB29B133F}" type="presParOf" srcId="{530F6420-7A31-444F-B2BC-B78374DE1F36}" destId="{E9114AB6-94B8-4B9E-A1A0-3A5389BFEFF4}" srcOrd="0" destOrd="0" presId="urn:microsoft.com/office/officeart/2008/layout/SquareAccentList"/>
    <dgm:cxn modelId="{8620CFD1-E593-4F16-9947-C269A5192677}" type="presParOf" srcId="{530F6420-7A31-444F-B2BC-B78374DE1F36}" destId="{B1F5EEA0-935B-4BB8-A9C5-0A58B2AA15BB}" srcOrd="1" destOrd="0" presId="urn:microsoft.com/office/officeart/2008/layout/SquareAccentList"/>
    <dgm:cxn modelId="{A05DE019-7E76-46D9-BF36-0FC64C302970}" type="presParOf" srcId="{F854395D-FCE1-4993-A359-85BE573DD1FD}" destId="{15B619CD-469B-401C-8827-67682ADB0417}" srcOrd="2" destOrd="0" presId="urn:microsoft.com/office/officeart/2008/layout/SquareAccentList"/>
    <dgm:cxn modelId="{EF893E5C-F732-4EE6-A72A-2F417DDE2B8C}" type="presParOf" srcId="{15B619CD-469B-401C-8827-67682ADB0417}" destId="{4F44AB65-12E6-4352-84BF-64302064F112}" srcOrd="0" destOrd="0" presId="urn:microsoft.com/office/officeart/2008/layout/SquareAccentList"/>
    <dgm:cxn modelId="{7570437A-A8C0-44B5-AEE5-44DB2C66C4AE}" type="presParOf" srcId="{15B619CD-469B-401C-8827-67682ADB0417}" destId="{DF6EBFB6-A2CC-42C9-9AD8-BAACC5E86658}" srcOrd="1" destOrd="0" presId="urn:microsoft.com/office/officeart/2008/layout/SquareAccentList"/>
    <dgm:cxn modelId="{777DAF5B-0860-41C0-A1ED-33B7E0B41BC4}" type="presParOf" srcId="{F854395D-FCE1-4993-A359-85BE573DD1FD}" destId="{40D4EA3A-A0B1-4232-967B-73C23D8DE789}" srcOrd="3" destOrd="0" presId="urn:microsoft.com/office/officeart/2008/layout/SquareAccentList"/>
    <dgm:cxn modelId="{F6163411-96C9-4DAF-81F9-DAE472E79855}" type="presParOf" srcId="{40D4EA3A-A0B1-4232-967B-73C23D8DE789}" destId="{EA0815D9-C18D-4E26-96D9-2B86B9FAAAD6}" srcOrd="0" destOrd="0" presId="urn:microsoft.com/office/officeart/2008/layout/SquareAccentList"/>
    <dgm:cxn modelId="{ECD685DE-F633-4FE4-B932-9ED3560D9BBF}" type="presParOf" srcId="{40D4EA3A-A0B1-4232-967B-73C23D8DE789}" destId="{C599ED74-3694-4342-A48E-2F8F6D6DB981}" srcOrd="1" destOrd="0" presId="urn:microsoft.com/office/officeart/2008/layout/SquareAccentList"/>
    <dgm:cxn modelId="{1F4B9B0F-0CDF-4E50-8706-28BBFA6CC6E5}" type="presParOf" srcId="{949D0A2B-B78A-442E-8800-8AC54AAE2267}" destId="{C0EBE63A-E1EA-453A-B61A-F018E15E14B2}" srcOrd="2" destOrd="0" presId="urn:microsoft.com/office/officeart/2008/layout/SquareAccentList"/>
    <dgm:cxn modelId="{720ACDF3-F1C4-41AA-98F3-E28893396609}" type="presParOf" srcId="{C0EBE63A-E1EA-453A-B61A-F018E15E14B2}" destId="{4DC1673E-74C5-43D8-B309-CCFE82B3E49A}" srcOrd="0" destOrd="0" presId="urn:microsoft.com/office/officeart/2008/layout/SquareAccentList"/>
    <dgm:cxn modelId="{44376A12-4339-4899-A0AB-8B1352CE7F69}" type="presParOf" srcId="{4DC1673E-74C5-43D8-B309-CCFE82B3E49A}" destId="{F9B3282B-9145-43FD-938F-1B9EBD63BCBD}" srcOrd="0" destOrd="0" presId="urn:microsoft.com/office/officeart/2008/layout/SquareAccentList"/>
    <dgm:cxn modelId="{714400A3-7D1F-4DF0-8CC4-7C8A8CBDE4EF}" type="presParOf" srcId="{4DC1673E-74C5-43D8-B309-CCFE82B3E49A}" destId="{452B1DB3-2706-4F75-AC22-A1E7E0F3C095}" srcOrd="1" destOrd="0" presId="urn:microsoft.com/office/officeart/2008/layout/SquareAccentList"/>
    <dgm:cxn modelId="{53AA1935-9DE8-49AF-99E7-91AE33229012}" type="presParOf" srcId="{4DC1673E-74C5-43D8-B309-CCFE82B3E49A}" destId="{F641C30D-7CB1-4B1D-AEEC-3488E12AA664}" srcOrd="2" destOrd="0" presId="urn:microsoft.com/office/officeart/2008/layout/SquareAccentList"/>
    <dgm:cxn modelId="{48A54C3A-57F8-4EAB-8512-9A056DFF185A}" type="presParOf" srcId="{C0EBE63A-E1EA-453A-B61A-F018E15E14B2}" destId="{23CED170-3C0F-4D03-B76A-B4C2F0F82DF5}" srcOrd="1" destOrd="0" presId="urn:microsoft.com/office/officeart/2008/layout/SquareAccentList"/>
    <dgm:cxn modelId="{8A80E1B3-DEB1-49BF-8516-CD5982EC9C04}" type="presParOf" srcId="{23CED170-3C0F-4D03-B76A-B4C2F0F82DF5}" destId="{7CCFE0A9-62B0-4357-B368-A3DA587F2D56}" srcOrd="0" destOrd="0" presId="urn:microsoft.com/office/officeart/2008/layout/SquareAccentList"/>
    <dgm:cxn modelId="{1F03EA83-44CC-42A7-B576-BFF7E43D070C}" type="presParOf" srcId="{7CCFE0A9-62B0-4357-B368-A3DA587F2D56}" destId="{0E6822B6-1515-4B64-B94E-6F3A9B1E87D1}" srcOrd="0" destOrd="0" presId="urn:microsoft.com/office/officeart/2008/layout/SquareAccentList"/>
    <dgm:cxn modelId="{7165DB46-689D-4734-B600-448C7875ECCE}" type="presParOf" srcId="{7CCFE0A9-62B0-4357-B368-A3DA587F2D56}" destId="{CA764BBE-732B-433C-957B-268DA78CC713}" srcOrd="1" destOrd="0" presId="urn:microsoft.com/office/officeart/2008/layout/SquareAccentList"/>
    <dgm:cxn modelId="{8209703D-7341-4841-9740-4C2F3D9D38D2}" type="presParOf" srcId="{23CED170-3C0F-4D03-B76A-B4C2F0F82DF5}" destId="{FAA58B43-5C43-4F1A-8EA2-D79871D214F7}" srcOrd="1" destOrd="0" presId="urn:microsoft.com/office/officeart/2008/layout/SquareAccentList"/>
    <dgm:cxn modelId="{ACBCB3EA-6450-4BDE-854A-655A036A5243}" type="presParOf" srcId="{FAA58B43-5C43-4F1A-8EA2-D79871D214F7}" destId="{01087198-075E-4F57-87E4-B267B0FBBAA6}" srcOrd="0" destOrd="0" presId="urn:microsoft.com/office/officeart/2008/layout/SquareAccentList"/>
    <dgm:cxn modelId="{073F6C5E-C9F1-447D-8C2F-2DC25E7113AA}" type="presParOf" srcId="{FAA58B43-5C43-4F1A-8EA2-D79871D214F7}" destId="{C20E34F4-9EFA-4A1D-ACD5-25EC601B3C19}" srcOrd="1" destOrd="0" presId="urn:microsoft.com/office/officeart/2008/layout/SquareAccentList"/>
    <dgm:cxn modelId="{E1B79013-F680-4226-B3A9-BB3E769087BA}" type="presParOf" srcId="{23CED170-3C0F-4D03-B76A-B4C2F0F82DF5}" destId="{F24CDC17-9A64-4D78-B531-B91E031A24E6}" srcOrd="2" destOrd="0" presId="urn:microsoft.com/office/officeart/2008/layout/SquareAccentList"/>
    <dgm:cxn modelId="{FA9F4D45-E486-4BC8-89DE-AEA587D01101}" type="presParOf" srcId="{F24CDC17-9A64-4D78-B531-B91E031A24E6}" destId="{A5D71DB3-BEF8-40EF-A17C-A5BCD4D51E1C}" srcOrd="0" destOrd="0" presId="urn:microsoft.com/office/officeart/2008/layout/SquareAccentList"/>
    <dgm:cxn modelId="{2C60BFFC-BFF3-4672-8501-BF879B4A6DC9}" type="presParOf" srcId="{F24CDC17-9A64-4D78-B531-B91E031A24E6}" destId="{46E08BCC-9909-4543-AD16-571223CBB877}" srcOrd="1" destOrd="0" presId="urn:microsoft.com/office/officeart/2008/layout/SquareAccentList"/>
    <dgm:cxn modelId="{C5BCE4B6-DD49-426A-B293-72C824979A6E}" type="presParOf" srcId="{23CED170-3C0F-4D03-B76A-B4C2F0F82DF5}" destId="{2D38339C-564E-4715-A798-1BC1DCAD1613}" srcOrd="3" destOrd="0" presId="urn:microsoft.com/office/officeart/2008/layout/SquareAccentList"/>
    <dgm:cxn modelId="{8D75B7E9-14D7-445B-ADCB-773794F77929}" type="presParOf" srcId="{2D38339C-564E-4715-A798-1BC1DCAD1613}" destId="{0F6A3E4D-A866-4610-BEFF-03E53ECB0DFB}" srcOrd="0" destOrd="0" presId="urn:microsoft.com/office/officeart/2008/layout/SquareAccentList"/>
    <dgm:cxn modelId="{4620B4AB-90D6-4129-A6B7-70DF6D76D372}" type="presParOf" srcId="{2D38339C-564E-4715-A798-1BC1DCAD1613}" destId="{8E48C081-5CC5-48A8-B247-ABF769D7D1E8}" srcOrd="1" destOrd="0" presId="urn:microsoft.com/office/officeart/2008/layout/SquareAccentList"/>
    <dgm:cxn modelId="{C1C0FC9E-5E4C-4CBA-BA46-DC5F17327EF2}" type="presParOf" srcId="{23CED170-3C0F-4D03-B76A-B4C2F0F82DF5}" destId="{D19F1012-F6CF-4E74-8D7F-535704EBB40B}" srcOrd="4" destOrd="0" presId="urn:microsoft.com/office/officeart/2008/layout/SquareAccentList"/>
    <dgm:cxn modelId="{F435120C-D97C-4942-937B-D821681F56B8}" type="presParOf" srcId="{D19F1012-F6CF-4E74-8D7F-535704EBB40B}" destId="{8F527460-986C-47D1-A4A2-602E10BB97ED}" srcOrd="0" destOrd="0" presId="urn:microsoft.com/office/officeart/2008/layout/SquareAccentList"/>
    <dgm:cxn modelId="{A265282C-9DE5-4D99-A924-6C008DD2B6CB}" type="presParOf" srcId="{D19F1012-F6CF-4E74-8D7F-535704EBB40B}" destId="{C29F6987-A482-4661-B6F0-07BFB441AB6D}" srcOrd="1" destOrd="0" presId="urn:microsoft.com/office/officeart/2008/layout/SquareAccentList"/>
    <dgm:cxn modelId="{5894D96B-5D06-4792-801D-236B7E56486D}" type="presParOf" srcId="{23CED170-3C0F-4D03-B76A-B4C2F0F82DF5}" destId="{313DD7D4-A209-4152-AD6E-D80583AC4331}" srcOrd="5" destOrd="0" presId="urn:microsoft.com/office/officeart/2008/layout/SquareAccentList"/>
    <dgm:cxn modelId="{771A75CA-C813-4C3F-AD9D-6FDEBAAC479B}" type="presParOf" srcId="{313DD7D4-A209-4152-AD6E-D80583AC4331}" destId="{544C36FD-4322-45AB-93A1-7B391FABFA2A}" srcOrd="0" destOrd="0" presId="urn:microsoft.com/office/officeart/2008/layout/SquareAccentList"/>
    <dgm:cxn modelId="{0E3B4A79-9A6D-4547-B4B4-578D277EFFC9}" type="presParOf" srcId="{313DD7D4-A209-4152-AD6E-D80583AC4331}" destId="{B07AD9C4-67D5-4DE7-8DE9-F361F851E1F4}" srcOrd="1" destOrd="0" presId="urn:microsoft.com/office/officeart/2008/layout/SquareAccentList"/>
    <dgm:cxn modelId="{96AB1CE3-02F0-4BE4-8FE0-8C40A57862CD}" type="presParOf" srcId="{23CED170-3C0F-4D03-B76A-B4C2F0F82DF5}" destId="{24702E30-46C8-48B3-BF14-67C1D26819CD}" srcOrd="6" destOrd="0" presId="urn:microsoft.com/office/officeart/2008/layout/SquareAccentList"/>
    <dgm:cxn modelId="{20CDBEDA-558A-47F7-9981-701F9581F34B}" type="presParOf" srcId="{24702E30-46C8-48B3-BF14-67C1D26819CD}" destId="{F150B711-46D7-4BCF-999F-BFFB81A4D3AD}" srcOrd="0" destOrd="0" presId="urn:microsoft.com/office/officeart/2008/layout/SquareAccentList"/>
    <dgm:cxn modelId="{F7EE3886-7E1F-4282-BEFB-3AE1AB31A7F6}" type="presParOf" srcId="{24702E30-46C8-48B3-BF14-67C1D26819CD}" destId="{D73E568D-11DC-4A60-A8B3-E05B62A3A505}" srcOrd="1" destOrd="0" presId="urn:microsoft.com/office/officeart/2008/layout/SquareAccentList"/>
    <dgm:cxn modelId="{EB735E9B-94BA-48A7-8CA4-D60FC062ACDB}" type="presParOf" srcId="{949D0A2B-B78A-442E-8800-8AC54AAE2267}" destId="{C0199E2C-980C-4DFE-860B-F707064E38AC}" srcOrd="3" destOrd="0" presId="urn:microsoft.com/office/officeart/2008/layout/SquareAccentList"/>
    <dgm:cxn modelId="{3BF21E68-66F1-47FA-8E87-83C1B4EA7E58}" type="presParOf" srcId="{C0199E2C-980C-4DFE-860B-F707064E38AC}" destId="{1A78C430-F529-4E99-833D-2104F9804431}" srcOrd="0" destOrd="0" presId="urn:microsoft.com/office/officeart/2008/layout/SquareAccentList"/>
    <dgm:cxn modelId="{CBEAE7BB-BB39-4640-B4B3-256AB4CF5E0B}" type="presParOf" srcId="{1A78C430-F529-4E99-833D-2104F9804431}" destId="{581894AD-7D30-4BF2-AB4A-3D5FE8314F52}" srcOrd="0" destOrd="0" presId="urn:microsoft.com/office/officeart/2008/layout/SquareAccentList"/>
    <dgm:cxn modelId="{5765DBAF-018C-4756-AA69-FF4415E4A23A}" type="presParOf" srcId="{1A78C430-F529-4E99-833D-2104F9804431}" destId="{D2BD2C94-F70A-410E-8662-2E0E9A5CE830}" srcOrd="1" destOrd="0" presId="urn:microsoft.com/office/officeart/2008/layout/SquareAccentList"/>
    <dgm:cxn modelId="{F900529E-EBFE-430A-A102-EFD040A1825E}" type="presParOf" srcId="{1A78C430-F529-4E99-833D-2104F9804431}" destId="{EDCC9706-2A61-4DEA-897C-B4072B82D341}" srcOrd="2" destOrd="0" presId="urn:microsoft.com/office/officeart/2008/layout/SquareAccentList"/>
    <dgm:cxn modelId="{BD4BE31F-1A35-407E-B0B1-268D9A072F6E}" type="presParOf" srcId="{C0199E2C-980C-4DFE-860B-F707064E38AC}" destId="{FAD6FF8C-5C1F-4409-8624-76C645C021F6}" srcOrd="1" destOrd="0" presId="urn:microsoft.com/office/officeart/2008/layout/SquareAccentList"/>
    <dgm:cxn modelId="{971E547C-AFCA-49AE-BF3D-34F4484CFAC2}" type="presParOf" srcId="{FAD6FF8C-5C1F-4409-8624-76C645C021F6}" destId="{0B8954F5-18E6-4F03-9C39-87F7DC5A9650}" srcOrd="0" destOrd="0" presId="urn:microsoft.com/office/officeart/2008/layout/SquareAccentList"/>
    <dgm:cxn modelId="{0C392668-68C7-4E69-9FAD-3C6E8CABB283}" type="presParOf" srcId="{0B8954F5-18E6-4F03-9C39-87F7DC5A9650}" destId="{1DF5BE9D-74A2-40D0-9013-498DF10DCB43}" srcOrd="0" destOrd="0" presId="urn:microsoft.com/office/officeart/2008/layout/SquareAccentList"/>
    <dgm:cxn modelId="{7A93CC4E-CB4D-4B92-A891-13356EEFBAC8}" type="presParOf" srcId="{0B8954F5-18E6-4F03-9C39-87F7DC5A9650}" destId="{BDAA036C-F2B2-4DC2-9DB4-3BE281FD77B5}" srcOrd="1" destOrd="0" presId="urn:microsoft.com/office/officeart/2008/layout/SquareAccentList"/>
    <dgm:cxn modelId="{B91F280B-A79E-452F-AF53-E7AFC4A8CF5C}" type="presParOf" srcId="{FAD6FF8C-5C1F-4409-8624-76C645C021F6}" destId="{F9C336A9-399F-4EB1-85CE-4C6B62C06B58}" srcOrd="1" destOrd="0" presId="urn:microsoft.com/office/officeart/2008/layout/SquareAccentList"/>
    <dgm:cxn modelId="{20098CB0-4F4A-46B7-AB15-CE4FE03BB715}" type="presParOf" srcId="{F9C336A9-399F-4EB1-85CE-4C6B62C06B58}" destId="{237DFB93-EE7B-4F3C-9765-656B0B8940FA}" srcOrd="0" destOrd="0" presId="urn:microsoft.com/office/officeart/2008/layout/SquareAccentList"/>
    <dgm:cxn modelId="{0FD2F593-08AD-47D6-A344-D8AF3D8E95DC}" type="presParOf" srcId="{F9C336A9-399F-4EB1-85CE-4C6B62C06B58}" destId="{68F06841-DF44-46B4-A5E3-6CF3CE7159B6}" srcOrd="1" destOrd="0" presId="urn:microsoft.com/office/officeart/2008/layout/SquareAccentList"/>
    <dgm:cxn modelId="{A2027058-9E5C-4929-8292-2C5E43F9C0A7}" type="presParOf" srcId="{FAD6FF8C-5C1F-4409-8624-76C645C021F6}" destId="{EF8B0E0E-6709-473B-8B40-C6B259DBCB3C}" srcOrd="2" destOrd="0" presId="urn:microsoft.com/office/officeart/2008/layout/SquareAccentList"/>
    <dgm:cxn modelId="{450CF84D-B8E4-45DD-AEBB-FA2A75CEE1CE}" type="presParOf" srcId="{EF8B0E0E-6709-473B-8B40-C6B259DBCB3C}" destId="{C47CF8CF-EC6B-480E-967C-EA9225A0A276}" srcOrd="0" destOrd="0" presId="urn:microsoft.com/office/officeart/2008/layout/SquareAccentList"/>
    <dgm:cxn modelId="{3A68B155-6573-430F-B698-B265974FC632}" type="presParOf" srcId="{EF8B0E0E-6709-473B-8B40-C6B259DBCB3C}" destId="{B08003E2-6409-4B22-9629-10F07A34F34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812B2-AF84-4ECF-9C20-066F7A6A65C5}">
      <dsp:nvSpPr>
        <dsp:cNvPr id="0" name=""/>
        <dsp:cNvSpPr/>
      </dsp:nvSpPr>
      <dsp:spPr>
        <a:xfrm>
          <a:off x="874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Postdoctoral</a:t>
          </a:r>
          <a:r>
            <a:rPr lang="lv-LV" sz="1300" b="1" kern="1200" dirty="0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Fellowships</a:t>
          </a:r>
          <a:endParaRPr lang="lv-LV" sz="1300" b="1" kern="1200" dirty="0">
            <a:solidFill>
              <a:srgbClr val="488187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50536" y="1399116"/>
        <a:ext cx="1205477" cy="1205477"/>
      </dsp:txXfrm>
    </dsp:sp>
    <dsp:sp modelId="{4EE6FDD8-1D22-4A85-BD66-E8C354119785}">
      <dsp:nvSpPr>
        <dsp:cNvPr id="0" name=""/>
        <dsp:cNvSpPr/>
      </dsp:nvSpPr>
      <dsp:spPr>
        <a:xfrm>
          <a:off x="1364715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Staff</a:t>
          </a: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Exchange</a:t>
          </a:r>
        </a:p>
      </dsp:txBody>
      <dsp:txXfrm>
        <a:off x="1614377" y="1399116"/>
        <a:ext cx="1205477" cy="1205477"/>
      </dsp:txXfrm>
    </dsp:sp>
    <dsp:sp modelId="{F06AA489-94E6-42EA-82FA-7A5BBAC9BC72}">
      <dsp:nvSpPr>
        <dsp:cNvPr id="0" name=""/>
        <dsp:cNvSpPr/>
      </dsp:nvSpPr>
      <dsp:spPr>
        <a:xfrm>
          <a:off x="2728557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Doctoral</a:t>
          </a: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Networks</a:t>
          </a:r>
          <a:endParaRPr lang="lv-LV" sz="13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978219" y="1399116"/>
        <a:ext cx="1205477" cy="1205477"/>
      </dsp:txXfrm>
    </dsp:sp>
    <dsp:sp modelId="{CB51F0AB-4EB5-46E0-B577-62E3592CD1C7}">
      <dsp:nvSpPr>
        <dsp:cNvPr id="0" name=""/>
        <dsp:cNvSpPr/>
      </dsp:nvSpPr>
      <dsp:spPr>
        <a:xfrm>
          <a:off x="4092398" y="1149454"/>
          <a:ext cx="1704801" cy="1704801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MSCA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Citizens</a:t>
          </a:r>
          <a:endParaRPr lang="lv-LV" sz="13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42060" y="1399116"/>
        <a:ext cx="1205477" cy="1205477"/>
      </dsp:txXfrm>
    </dsp:sp>
    <dsp:sp modelId="{4F276E5A-C096-4C75-9E3B-041CBC2E2F9D}">
      <dsp:nvSpPr>
        <dsp:cNvPr id="0" name=""/>
        <dsp:cNvSpPr/>
      </dsp:nvSpPr>
      <dsp:spPr>
        <a:xfrm>
          <a:off x="5456239" y="1149454"/>
          <a:ext cx="1704801" cy="1704801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COFUND</a:t>
          </a:r>
        </a:p>
      </dsp:txBody>
      <dsp:txXfrm>
        <a:off x="5705901" y="1399116"/>
        <a:ext cx="1205477" cy="1205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EB142-287C-459F-A4A8-1B9E3BEFD2AE}">
      <dsp:nvSpPr>
        <dsp:cNvPr id="0" name=""/>
        <dsp:cNvSpPr/>
      </dsp:nvSpPr>
      <dsp:spPr>
        <a:xfrm>
          <a:off x="1503073" y="0"/>
          <a:ext cx="5178055" cy="5178055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CA899-BFBA-4B5A-A457-494B6122C967}">
      <dsp:nvSpPr>
        <dsp:cNvPr id="0" name=""/>
        <dsp:cNvSpPr/>
      </dsp:nvSpPr>
      <dsp:spPr>
        <a:xfrm>
          <a:off x="1994988" y="491915"/>
          <a:ext cx="2019441" cy="2019441"/>
        </a:xfrm>
        <a:prstGeom prst="roundRect">
          <a:avLst/>
        </a:prstGeom>
        <a:solidFill>
          <a:srgbClr val="B6D452"/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Uzņemošā organizācija</a:t>
          </a:r>
        </a:p>
      </dsp:txBody>
      <dsp:txXfrm>
        <a:off x="2093569" y="590496"/>
        <a:ext cx="1822279" cy="1822279"/>
      </dsp:txXfrm>
    </dsp:sp>
    <dsp:sp modelId="{8F2A195D-1C2C-44A6-88E8-FFFE2C4B6B55}">
      <dsp:nvSpPr>
        <dsp:cNvPr id="0" name=""/>
        <dsp:cNvSpPr/>
      </dsp:nvSpPr>
      <dsp:spPr>
        <a:xfrm>
          <a:off x="4169771" y="491915"/>
          <a:ext cx="2019441" cy="2019441"/>
        </a:xfrm>
        <a:prstGeom prst="roundRect">
          <a:avLst/>
        </a:prstGeom>
        <a:solidFill>
          <a:srgbClr val="65AD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Norīkojuma organizācija</a:t>
          </a:r>
          <a:endParaRPr lang="lv-LV" sz="2000" i="1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268352" y="590496"/>
        <a:ext cx="1822279" cy="1822279"/>
      </dsp:txXfrm>
    </dsp:sp>
    <dsp:sp modelId="{9D1EA4B3-471A-4A94-8EC2-1F5EDF22DB01}">
      <dsp:nvSpPr>
        <dsp:cNvPr id="0" name=""/>
        <dsp:cNvSpPr/>
      </dsp:nvSpPr>
      <dsp:spPr>
        <a:xfrm>
          <a:off x="1994988" y="2666698"/>
          <a:ext cx="2019441" cy="2019441"/>
        </a:xfrm>
        <a:prstGeom prst="roundRect">
          <a:avLst/>
        </a:prstGeom>
        <a:solidFill>
          <a:srgbClr val="4881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 akadēmiskās prakses organizācija</a:t>
          </a:r>
        </a:p>
      </dsp:txBody>
      <dsp:txXfrm>
        <a:off x="2093569" y="2765279"/>
        <a:ext cx="1822279" cy="1822279"/>
      </dsp:txXfrm>
    </dsp:sp>
    <dsp:sp modelId="{54925811-16EA-4C64-BA2E-51766DDF3CDC}">
      <dsp:nvSpPr>
        <dsp:cNvPr id="0" name=""/>
        <dsp:cNvSpPr/>
      </dsp:nvSpPr>
      <dsp:spPr>
        <a:xfrm>
          <a:off x="4169771" y="2666698"/>
          <a:ext cx="2019441" cy="2019441"/>
        </a:xfrm>
        <a:prstGeom prst="round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Out-going</a:t>
          </a:r>
          <a:r>
            <a:rPr lang="lv-LV" sz="2000" kern="12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000" kern="12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phase</a:t>
          </a:r>
          <a:r>
            <a:rPr lang="lv-LV" sz="2000" kern="12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000" kern="12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host</a:t>
          </a:r>
          <a:r>
            <a:rPr lang="lv-LV" sz="2000" kern="12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</a:t>
          </a:r>
          <a:r>
            <a:rPr lang="lv-LV" sz="2000" kern="12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Global</a:t>
          </a:r>
          <a:r>
            <a:rPr lang="lv-LV" sz="2000" kern="12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000" kern="12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Fellowdship</a:t>
          </a:r>
          <a:r>
            <a:rPr lang="lv-LV" sz="2000" kern="12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000" kern="1200" dirty="0" err="1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only</a:t>
          </a:r>
          <a:r>
            <a:rPr lang="lv-LV" sz="2000" kern="12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</a:t>
          </a:r>
        </a:p>
      </dsp:txBody>
      <dsp:txXfrm>
        <a:off x="4268352" y="2765279"/>
        <a:ext cx="1822279" cy="1822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812B2-AF84-4ECF-9C20-066F7A6A65C5}">
      <dsp:nvSpPr>
        <dsp:cNvPr id="0" name=""/>
        <dsp:cNvSpPr/>
      </dsp:nvSpPr>
      <dsp:spPr>
        <a:xfrm>
          <a:off x="874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Postdoctoral</a:t>
          </a: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Fellowships</a:t>
          </a:r>
          <a:endParaRPr lang="lv-LV" sz="13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50536" y="1399116"/>
        <a:ext cx="1205477" cy="1205477"/>
      </dsp:txXfrm>
    </dsp:sp>
    <dsp:sp modelId="{4EE6FDD8-1D22-4A85-BD66-E8C354119785}">
      <dsp:nvSpPr>
        <dsp:cNvPr id="0" name=""/>
        <dsp:cNvSpPr/>
      </dsp:nvSpPr>
      <dsp:spPr>
        <a:xfrm>
          <a:off x="1364715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Staff</a:t>
          </a:r>
          <a:r>
            <a:rPr lang="lv-LV" sz="1300" b="1" kern="1200" dirty="0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Exchange</a:t>
          </a:r>
        </a:p>
      </dsp:txBody>
      <dsp:txXfrm>
        <a:off x="1614377" y="1399116"/>
        <a:ext cx="1205477" cy="1205477"/>
      </dsp:txXfrm>
    </dsp:sp>
    <dsp:sp modelId="{F06AA489-94E6-42EA-82FA-7A5BBAC9BC72}">
      <dsp:nvSpPr>
        <dsp:cNvPr id="0" name=""/>
        <dsp:cNvSpPr/>
      </dsp:nvSpPr>
      <dsp:spPr>
        <a:xfrm>
          <a:off x="2728557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Doctoral</a:t>
          </a: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Networks</a:t>
          </a:r>
          <a:endParaRPr lang="lv-LV" sz="13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978219" y="1399116"/>
        <a:ext cx="1205477" cy="1205477"/>
      </dsp:txXfrm>
    </dsp:sp>
    <dsp:sp modelId="{CB51F0AB-4EB5-46E0-B577-62E3592CD1C7}">
      <dsp:nvSpPr>
        <dsp:cNvPr id="0" name=""/>
        <dsp:cNvSpPr/>
      </dsp:nvSpPr>
      <dsp:spPr>
        <a:xfrm>
          <a:off x="4092398" y="1149454"/>
          <a:ext cx="1704801" cy="1704801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MSCA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Citizens</a:t>
          </a:r>
          <a:endParaRPr lang="lv-LV" sz="13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42060" y="1399116"/>
        <a:ext cx="1205477" cy="1205477"/>
      </dsp:txXfrm>
    </dsp:sp>
    <dsp:sp modelId="{4F276E5A-C096-4C75-9E3B-041CBC2E2F9D}">
      <dsp:nvSpPr>
        <dsp:cNvPr id="0" name=""/>
        <dsp:cNvSpPr/>
      </dsp:nvSpPr>
      <dsp:spPr>
        <a:xfrm>
          <a:off x="5456239" y="1149454"/>
          <a:ext cx="1704801" cy="1704801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COFUND</a:t>
          </a:r>
        </a:p>
      </dsp:txBody>
      <dsp:txXfrm>
        <a:off x="5705901" y="1399116"/>
        <a:ext cx="1205477" cy="1205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812B2-AF84-4ECF-9C20-066F7A6A65C5}">
      <dsp:nvSpPr>
        <dsp:cNvPr id="0" name=""/>
        <dsp:cNvSpPr/>
      </dsp:nvSpPr>
      <dsp:spPr>
        <a:xfrm>
          <a:off x="874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Postdoctoral</a:t>
          </a: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Fellowships</a:t>
          </a:r>
          <a:endParaRPr lang="lv-LV" sz="13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50536" y="1399116"/>
        <a:ext cx="1205477" cy="1205477"/>
      </dsp:txXfrm>
    </dsp:sp>
    <dsp:sp modelId="{4EE6FDD8-1D22-4A85-BD66-E8C354119785}">
      <dsp:nvSpPr>
        <dsp:cNvPr id="0" name=""/>
        <dsp:cNvSpPr/>
      </dsp:nvSpPr>
      <dsp:spPr>
        <a:xfrm>
          <a:off x="1364715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Staff</a:t>
          </a:r>
          <a:r>
            <a:rPr lang="lv-LV" sz="13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Exchange</a:t>
          </a:r>
        </a:p>
      </dsp:txBody>
      <dsp:txXfrm>
        <a:off x="1614377" y="1399116"/>
        <a:ext cx="1205477" cy="1205477"/>
      </dsp:txXfrm>
    </dsp:sp>
    <dsp:sp modelId="{F06AA489-94E6-42EA-82FA-7A5BBAC9BC72}">
      <dsp:nvSpPr>
        <dsp:cNvPr id="0" name=""/>
        <dsp:cNvSpPr/>
      </dsp:nvSpPr>
      <dsp:spPr>
        <a:xfrm>
          <a:off x="2728557" y="1149454"/>
          <a:ext cx="1704801" cy="1704801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Doctoral</a:t>
          </a:r>
          <a:r>
            <a:rPr lang="lv-LV" sz="1300" b="1" kern="1200" dirty="0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Networks</a:t>
          </a:r>
          <a:endParaRPr lang="lv-LV" sz="1300" b="1" kern="1200" dirty="0">
            <a:solidFill>
              <a:srgbClr val="488187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978219" y="1399116"/>
        <a:ext cx="1205477" cy="1205477"/>
      </dsp:txXfrm>
    </dsp:sp>
    <dsp:sp modelId="{CB51F0AB-4EB5-46E0-B577-62E3592CD1C7}">
      <dsp:nvSpPr>
        <dsp:cNvPr id="0" name=""/>
        <dsp:cNvSpPr/>
      </dsp:nvSpPr>
      <dsp:spPr>
        <a:xfrm>
          <a:off x="4092398" y="1149454"/>
          <a:ext cx="1704801" cy="1704801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MSCA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1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Citizens</a:t>
          </a:r>
          <a:endParaRPr lang="lv-LV" sz="13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42060" y="1399116"/>
        <a:ext cx="1205477" cy="1205477"/>
      </dsp:txXfrm>
    </dsp:sp>
    <dsp:sp modelId="{4F276E5A-C096-4C75-9E3B-041CBC2E2F9D}">
      <dsp:nvSpPr>
        <dsp:cNvPr id="0" name=""/>
        <dsp:cNvSpPr/>
      </dsp:nvSpPr>
      <dsp:spPr>
        <a:xfrm>
          <a:off x="5456239" y="1149454"/>
          <a:ext cx="1704801" cy="1704801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821" tIns="16510" rIns="93821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COFUND</a:t>
          </a:r>
        </a:p>
      </dsp:txBody>
      <dsp:txXfrm>
        <a:off x="5705901" y="1399116"/>
        <a:ext cx="1205477" cy="1205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35D5C-67F6-4CC4-8FA3-B910B4873621}">
      <dsp:nvSpPr>
        <dsp:cNvPr id="0" name=""/>
        <dsp:cNvSpPr/>
      </dsp:nvSpPr>
      <dsp:spPr>
        <a:xfrm rot="10800000">
          <a:off x="1362836" y="1669"/>
          <a:ext cx="4172077" cy="1247898"/>
        </a:xfrm>
        <a:prstGeom prst="homePlate">
          <a:avLst/>
        </a:prstGeom>
        <a:solidFill>
          <a:srgbClr val="4881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28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Regular</a:t>
          </a:r>
          <a:r>
            <a:rPr lang="lv-LV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Doctoral</a:t>
          </a:r>
          <a:r>
            <a:rPr lang="lv-LV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Networks</a:t>
          </a:r>
          <a:r>
            <a:rPr lang="lv-LV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(DN)</a:t>
          </a:r>
        </a:p>
      </dsp:txBody>
      <dsp:txXfrm rot="10800000">
        <a:off x="1674810" y="1669"/>
        <a:ext cx="3860103" cy="1247898"/>
      </dsp:txXfrm>
    </dsp:sp>
    <dsp:sp modelId="{B1EA384F-20A3-4487-BE9F-EDDECDF55632}">
      <dsp:nvSpPr>
        <dsp:cNvPr id="0" name=""/>
        <dsp:cNvSpPr/>
      </dsp:nvSpPr>
      <dsp:spPr>
        <a:xfrm>
          <a:off x="6" y="0"/>
          <a:ext cx="1247898" cy="12478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4DCE4-C611-48FF-8820-595D9EC39343}">
      <dsp:nvSpPr>
        <dsp:cNvPr id="0" name=""/>
        <dsp:cNvSpPr/>
      </dsp:nvSpPr>
      <dsp:spPr>
        <a:xfrm rot="10800000">
          <a:off x="1362836" y="1622074"/>
          <a:ext cx="4172077" cy="1247898"/>
        </a:xfrm>
        <a:prstGeom prst="homePlate">
          <a:avLst/>
        </a:prstGeom>
        <a:solidFill>
          <a:srgbClr val="65AD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28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Industrial</a:t>
          </a:r>
          <a:r>
            <a:rPr lang="lv-LV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Doctorates</a:t>
          </a:r>
          <a:r>
            <a:rPr lang="lv-LV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(DN-ID)</a:t>
          </a:r>
        </a:p>
      </dsp:txBody>
      <dsp:txXfrm rot="10800000">
        <a:off x="1674810" y="1622074"/>
        <a:ext cx="3860103" cy="1247898"/>
      </dsp:txXfrm>
    </dsp:sp>
    <dsp:sp modelId="{F7588D7C-BD83-4BD2-8E79-DC0D8A624FFA}">
      <dsp:nvSpPr>
        <dsp:cNvPr id="0" name=""/>
        <dsp:cNvSpPr/>
      </dsp:nvSpPr>
      <dsp:spPr>
        <a:xfrm>
          <a:off x="6" y="1603380"/>
          <a:ext cx="1247898" cy="12478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F0B12-EAD9-46AE-86A1-C450A6800806}">
      <dsp:nvSpPr>
        <dsp:cNvPr id="0" name=""/>
        <dsp:cNvSpPr/>
      </dsp:nvSpPr>
      <dsp:spPr>
        <a:xfrm rot="10800000">
          <a:off x="1362836" y="3242479"/>
          <a:ext cx="4172077" cy="1247898"/>
        </a:xfrm>
        <a:prstGeom prst="homePlate">
          <a:avLst/>
        </a:prstGeom>
        <a:solidFill>
          <a:srgbClr val="B6D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28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Joint</a:t>
          </a:r>
          <a:r>
            <a:rPr lang="lv-LV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24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Doctorates</a:t>
          </a:r>
          <a:r>
            <a:rPr lang="lv-LV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(DN-JD)</a:t>
          </a:r>
        </a:p>
      </dsp:txBody>
      <dsp:txXfrm rot="10800000">
        <a:off x="1674810" y="3242479"/>
        <a:ext cx="3860103" cy="1247898"/>
      </dsp:txXfrm>
    </dsp:sp>
    <dsp:sp modelId="{8E779FA6-2790-412D-A160-8AF2DDCB3FBC}">
      <dsp:nvSpPr>
        <dsp:cNvPr id="0" name=""/>
        <dsp:cNvSpPr/>
      </dsp:nvSpPr>
      <dsp:spPr>
        <a:xfrm>
          <a:off x="6" y="3178736"/>
          <a:ext cx="1247898" cy="12478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80B2E-3F95-4C08-BF19-1609BE4DAF97}">
      <dsp:nvSpPr>
        <dsp:cNvPr id="0" name=""/>
        <dsp:cNvSpPr/>
      </dsp:nvSpPr>
      <dsp:spPr>
        <a:xfrm>
          <a:off x="1488" y="596419"/>
          <a:ext cx="2822034" cy="3320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4B337-AB5B-45E1-9BE2-377BC05B48AD}">
      <dsp:nvSpPr>
        <dsp:cNvPr id="0" name=""/>
        <dsp:cNvSpPr/>
      </dsp:nvSpPr>
      <dsp:spPr>
        <a:xfrm>
          <a:off x="1488" y="721106"/>
          <a:ext cx="207316" cy="2073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7A0E5-3269-4915-B961-A27974109511}">
      <dsp:nvSpPr>
        <dsp:cNvPr id="0" name=""/>
        <dsp:cNvSpPr/>
      </dsp:nvSpPr>
      <dsp:spPr>
        <a:xfrm>
          <a:off x="1488" y="0"/>
          <a:ext cx="2822034" cy="59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Potenciālajiem stipendiātiem (</a:t>
          </a:r>
          <a:r>
            <a:rPr lang="lv-LV" sz="16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fellows</a:t>
          </a:r>
          <a:r>
            <a:rPr lang="lv-LV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</a:t>
          </a:r>
        </a:p>
      </dsp:txBody>
      <dsp:txXfrm>
        <a:off x="1488" y="0"/>
        <a:ext cx="2822034" cy="596419"/>
      </dsp:txXfrm>
    </dsp:sp>
    <dsp:sp modelId="{39652D02-3C90-4416-9CA1-8903932CC5CE}">
      <dsp:nvSpPr>
        <dsp:cNvPr id="0" name=""/>
        <dsp:cNvSpPr/>
      </dsp:nvSpPr>
      <dsp:spPr>
        <a:xfrm>
          <a:off x="1488" y="1204355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9C990-265A-478C-8DCE-7B58BEC57767}">
      <dsp:nvSpPr>
        <dsp:cNvPr id="0" name=""/>
        <dsp:cNvSpPr/>
      </dsp:nvSpPr>
      <dsp:spPr>
        <a:xfrm>
          <a:off x="199030" y="1066389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Izsakiet savu interesi kļūt par MSCA stipendiātu (PF, DN, SE)</a:t>
          </a:r>
        </a:p>
      </dsp:txBody>
      <dsp:txXfrm>
        <a:off x="199030" y="1066389"/>
        <a:ext cx="2624492" cy="483244"/>
      </dsp:txXfrm>
    </dsp:sp>
    <dsp:sp modelId="{8A48DD2B-EE14-4965-B629-5BAD916B3FE4}">
      <dsp:nvSpPr>
        <dsp:cNvPr id="0" name=""/>
        <dsp:cNvSpPr/>
      </dsp:nvSpPr>
      <dsp:spPr>
        <a:xfrm>
          <a:off x="1488" y="1687599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7561"/>
              <a:satOff val="-1025"/>
              <a:lumOff val="-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03953-D7C2-4576-BACE-7E4ABC97903E}">
      <dsp:nvSpPr>
        <dsp:cNvPr id="0" name=""/>
        <dsp:cNvSpPr/>
      </dsp:nvSpPr>
      <dsp:spPr>
        <a:xfrm>
          <a:off x="199030" y="1549633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savu vadītāju</a:t>
          </a:r>
        </a:p>
      </dsp:txBody>
      <dsp:txXfrm>
        <a:off x="199030" y="1549633"/>
        <a:ext cx="2624492" cy="483244"/>
      </dsp:txXfrm>
    </dsp:sp>
    <dsp:sp modelId="{D25A3BFF-5D25-461A-BE62-A01C08AADE0A}">
      <dsp:nvSpPr>
        <dsp:cNvPr id="0" name=""/>
        <dsp:cNvSpPr/>
      </dsp:nvSpPr>
      <dsp:spPr>
        <a:xfrm>
          <a:off x="1488" y="2170844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95123"/>
              <a:satOff val="-2049"/>
              <a:lumOff val="-1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B7852-F9D8-4DC2-9478-814C5F1F035B}">
      <dsp:nvSpPr>
        <dsp:cNvPr id="0" name=""/>
        <dsp:cNvSpPr/>
      </dsp:nvSpPr>
      <dsp:spPr>
        <a:xfrm>
          <a:off x="199030" y="2032877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savu uzņemošo organizāciju </a:t>
          </a:r>
        </a:p>
      </dsp:txBody>
      <dsp:txXfrm>
        <a:off x="199030" y="2032877"/>
        <a:ext cx="2624492" cy="483244"/>
      </dsp:txXfrm>
    </dsp:sp>
    <dsp:sp modelId="{505D6AF3-11B4-4CFC-84C4-89FC3971C310}">
      <dsp:nvSpPr>
        <dsp:cNvPr id="0" name=""/>
        <dsp:cNvSpPr/>
      </dsp:nvSpPr>
      <dsp:spPr>
        <a:xfrm>
          <a:off x="1488" y="2654088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92684"/>
              <a:satOff val="-3074"/>
              <a:lumOff val="-20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FFDF4-3F85-4313-98C9-D71ACB00690A}">
      <dsp:nvSpPr>
        <dsp:cNvPr id="0" name=""/>
        <dsp:cNvSpPr/>
      </dsp:nvSpPr>
      <dsp:spPr>
        <a:xfrm>
          <a:off x="199030" y="2516122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Noorganizējiet virtuālo tikšanos</a:t>
          </a:r>
        </a:p>
      </dsp:txBody>
      <dsp:txXfrm>
        <a:off x="199030" y="2516122"/>
        <a:ext cx="2624492" cy="483244"/>
      </dsp:txXfrm>
    </dsp:sp>
    <dsp:sp modelId="{1F501B72-D95E-4F3F-B49E-E064F10E1BC2}">
      <dsp:nvSpPr>
        <dsp:cNvPr id="0" name=""/>
        <dsp:cNvSpPr/>
      </dsp:nvSpPr>
      <dsp:spPr>
        <a:xfrm>
          <a:off x="2964624" y="596419"/>
          <a:ext cx="2822034" cy="33200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78FD0-9B51-4F93-8B25-FE7BCB84889C}">
      <dsp:nvSpPr>
        <dsp:cNvPr id="0" name=""/>
        <dsp:cNvSpPr/>
      </dsp:nvSpPr>
      <dsp:spPr>
        <a:xfrm>
          <a:off x="2964624" y="721106"/>
          <a:ext cx="207316" cy="2073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F5E4A-5606-495D-AE80-6D69CD690200}">
      <dsp:nvSpPr>
        <dsp:cNvPr id="0" name=""/>
        <dsp:cNvSpPr/>
      </dsp:nvSpPr>
      <dsp:spPr>
        <a:xfrm>
          <a:off x="2964624" y="0"/>
          <a:ext cx="2822034" cy="59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Potenciālajiem vadītājiem (</a:t>
          </a:r>
          <a:r>
            <a:rPr lang="lv-LV" sz="16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supervisor</a:t>
          </a:r>
          <a:r>
            <a:rPr lang="lv-LV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PF)</a:t>
          </a:r>
        </a:p>
      </dsp:txBody>
      <dsp:txXfrm>
        <a:off x="2964624" y="0"/>
        <a:ext cx="2822034" cy="596419"/>
      </dsp:txXfrm>
    </dsp:sp>
    <dsp:sp modelId="{2A6C1221-5B43-4241-9096-45D7C6281BE1}">
      <dsp:nvSpPr>
        <dsp:cNvPr id="0" name=""/>
        <dsp:cNvSpPr/>
      </dsp:nvSpPr>
      <dsp:spPr>
        <a:xfrm>
          <a:off x="2964624" y="1204355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90245"/>
              <a:satOff val="-4099"/>
              <a:lumOff val="-2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2DA0D-BD2D-4505-BF19-4195BC65E45C}">
      <dsp:nvSpPr>
        <dsp:cNvPr id="0" name=""/>
        <dsp:cNvSpPr/>
      </dsp:nvSpPr>
      <dsp:spPr>
        <a:xfrm>
          <a:off x="3162167" y="1066389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Izsakiet interesi kļūt par vadītāju</a:t>
          </a:r>
        </a:p>
      </dsp:txBody>
      <dsp:txXfrm>
        <a:off x="3162167" y="1066389"/>
        <a:ext cx="2624492" cy="483244"/>
      </dsp:txXfrm>
    </dsp:sp>
    <dsp:sp modelId="{E9114AB6-94B8-4B9E-A1A0-3A5389BFEFF4}">
      <dsp:nvSpPr>
        <dsp:cNvPr id="0" name=""/>
        <dsp:cNvSpPr/>
      </dsp:nvSpPr>
      <dsp:spPr>
        <a:xfrm>
          <a:off x="2964624" y="1687599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987807"/>
              <a:satOff val="-5123"/>
              <a:lumOff val="-3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5EEA0-935B-4BB8-A9C5-0A58B2AA15BB}">
      <dsp:nvSpPr>
        <dsp:cNvPr id="0" name=""/>
        <dsp:cNvSpPr/>
      </dsp:nvSpPr>
      <dsp:spPr>
        <a:xfrm>
          <a:off x="3162167" y="1549633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Publicējiet savu profilu</a:t>
          </a:r>
        </a:p>
      </dsp:txBody>
      <dsp:txXfrm>
        <a:off x="3162167" y="1549633"/>
        <a:ext cx="2624492" cy="483244"/>
      </dsp:txXfrm>
    </dsp:sp>
    <dsp:sp modelId="{4F44AB65-12E6-4352-84BF-64302064F112}">
      <dsp:nvSpPr>
        <dsp:cNvPr id="0" name=""/>
        <dsp:cNvSpPr/>
      </dsp:nvSpPr>
      <dsp:spPr>
        <a:xfrm>
          <a:off x="2964624" y="2170844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385368"/>
              <a:satOff val="-6148"/>
              <a:lumOff val="-41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EBFB6-A2CC-42C9-9AD8-BAACC5E86658}">
      <dsp:nvSpPr>
        <dsp:cNvPr id="0" name=""/>
        <dsp:cNvSpPr/>
      </dsp:nvSpPr>
      <dsp:spPr>
        <a:xfrm>
          <a:off x="3162167" y="2032877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atbilstošu stipendiātu </a:t>
          </a:r>
        </a:p>
      </dsp:txBody>
      <dsp:txXfrm>
        <a:off x="3162167" y="2032877"/>
        <a:ext cx="2624492" cy="483244"/>
      </dsp:txXfrm>
    </dsp:sp>
    <dsp:sp modelId="{EA0815D9-C18D-4E26-96D9-2B86B9FAAAD6}">
      <dsp:nvSpPr>
        <dsp:cNvPr id="0" name=""/>
        <dsp:cNvSpPr/>
      </dsp:nvSpPr>
      <dsp:spPr>
        <a:xfrm>
          <a:off x="2964624" y="2654088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82929"/>
              <a:satOff val="-7173"/>
              <a:lumOff val="-4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9ED74-3694-4342-A48E-2F8F6D6DB981}">
      <dsp:nvSpPr>
        <dsp:cNvPr id="0" name=""/>
        <dsp:cNvSpPr/>
      </dsp:nvSpPr>
      <dsp:spPr>
        <a:xfrm>
          <a:off x="3162167" y="2516122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Noorganizējiet virtuālo tikšanos</a:t>
          </a:r>
        </a:p>
      </dsp:txBody>
      <dsp:txXfrm>
        <a:off x="3162167" y="2516122"/>
        <a:ext cx="2624492" cy="483244"/>
      </dsp:txXfrm>
    </dsp:sp>
    <dsp:sp modelId="{F9B3282B-9145-43FD-938F-1B9EBD63BCBD}">
      <dsp:nvSpPr>
        <dsp:cNvPr id="0" name=""/>
        <dsp:cNvSpPr/>
      </dsp:nvSpPr>
      <dsp:spPr>
        <a:xfrm>
          <a:off x="5927761" y="596419"/>
          <a:ext cx="2822034" cy="33200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B1DB3-2706-4F75-AC22-A1E7E0F3C095}">
      <dsp:nvSpPr>
        <dsp:cNvPr id="0" name=""/>
        <dsp:cNvSpPr/>
      </dsp:nvSpPr>
      <dsp:spPr>
        <a:xfrm>
          <a:off x="5927761" y="721106"/>
          <a:ext cx="207316" cy="2073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1C30D-7CB1-4B1D-AEEC-3488E12AA664}">
      <dsp:nvSpPr>
        <dsp:cNvPr id="0" name=""/>
        <dsp:cNvSpPr/>
      </dsp:nvSpPr>
      <dsp:spPr>
        <a:xfrm>
          <a:off x="5927761" y="0"/>
          <a:ext cx="2822034" cy="59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Uzņemošajai organizācijai </a:t>
          </a:r>
        </a:p>
      </dsp:txBody>
      <dsp:txXfrm>
        <a:off x="5927761" y="0"/>
        <a:ext cx="2822034" cy="596419"/>
      </dsp:txXfrm>
    </dsp:sp>
    <dsp:sp modelId="{0E6822B6-1515-4B64-B94E-6F3A9B1E87D1}">
      <dsp:nvSpPr>
        <dsp:cNvPr id="0" name=""/>
        <dsp:cNvSpPr/>
      </dsp:nvSpPr>
      <dsp:spPr>
        <a:xfrm>
          <a:off x="5927761" y="1204355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80491"/>
              <a:satOff val="-8197"/>
              <a:lumOff val="-5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64BBE-732B-433C-957B-268DA78CC713}">
      <dsp:nvSpPr>
        <dsp:cNvPr id="0" name=""/>
        <dsp:cNvSpPr/>
      </dsp:nvSpPr>
      <dsp:spPr>
        <a:xfrm>
          <a:off x="6125303" y="1066389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Uzrunājiet potenciālos parterus</a:t>
          </a:r>
        </a:p>
      </dsp:txBody>
      <dsp:txXfrm>
        <a:off x="6125303" y="1066389"/>
        <a:ext cx="2624492" cy="483244"/>
      </dsp:txXfrm>
    </dsp:sp>
    <dsp:sp modelId="{01087198-075E-4F57-87E4-B267B0FBBAA6}">
      <dsp:nvSpPr>
        <dsp:cNvPr id="0" name=""/>
        <dsp:cNvSpPr/>
      </dsp:nvSpPr>
      <dsp:spPr>
        <a:xfrm>
          <a:off x="5927761" y="1687599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578052"/>
              <a:satOff val="-9222"/>
              <a:lumOff val="-6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E34F4-9EFA-4A1D-ACD5-25EC601B3C19}">
      <dsp:nvSpPr>
        <dsp:cNvPr id="0" name=""/>
        <dsp:cNvSpPr/>
      </dsp:nvSpPr>
      <dsp:spPr>
        <a:xfrm>
          <a:off x="6125303" y="1549633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Izsakiet savu piedāvājumu uzņemt stipendiātus</a:t>
          </a:r>
        </a:p>
      </dsp:txBody>
      <dsp:txXfrm>
        <a:off x="6125303" y="1549633"/>
        <a:ext cx="2624492" cy="483244"/>
      </dsp:txXfrm>
    </dsp:sp>
    <dsp:sp modelId="{A5D71DB3-BEF8-40EF-A17C-A5BCD4D51E1C}">
      <dsp:nvSpPr>
        <dsp:cNvPr id="0" name=""/>
        <dsp:cNvSpPr/>
      </dsp:nvSpPr>
      <dsp:spPr>
        <a:xfrm>
          <a:off x="5927761" y="2170844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75613"/>
              <a:satOff val="-10246"/>
              <a:lumOff val="-6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8BCC-9909-4543-AD16-571223CBB877}">
      <dsp:nvSpPr>
        <dsp:cNvPr id="0" name=""/>
        <dsp:cNvSpPr/>
      </dsp:nvSpPr>
      <dsp:spPr>
        <a:xfrm>
          <a:off x="6125303" y="2032877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Apskatiet potenciālo stipendiātu </a:t>
          </a:r>
        </a:p>
      </dsp:txBody>
      <dsp:txXfrm>
        <a:off x="6125303" y="2032877"/>
        <a:ext cx="2624492" cy="483244"/>
      </dsp:txXfrm>
    </dsp:sp>
    <dsp:sp modelId="{0F6A3E4D-A866-4610-BEFF-03E53ECB0DFB}">
      <dsp:nvSpPr>
        <dsp:cNvPr id="0" name=""/>
        <dsp:cNvSpPr/>
      </dsp:nvSpPr>
      <dsp:spPr>
        <a:xfrm>
          <a:off x="5927761" y="2654088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373175"/>
              <a:satOff val="-11271"/>
              <a:lumOff val="-7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8C081-5CC5-48A8-B247-ABF769D7D1E8}">
      <dsp:nvSpPr>
        <dsp:cNvPr id="0" name=""/>
        <dsp:cNvSpPr/>
      </dsp:nvSpPr>
      <dsp:spPr>
        <a:xfrm>
          <a:off x="6125303" y="2516122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Meklējiet ne-akadēmiskos partnerus</a:t>
          </a:r>
        </a:p>
      </dsp:txBody>
      <dsp:txXfrm>
        <a:off x="6125303" y="2516122"/>
        <a:ext cx="2624492" cy="483244"/>
      </dsp:txXfrm>
    </dsp:sp>
    <dsp:sp modelId="{8F527460-986C-47D1-A4A2-602E10BB97ED}">
      <dsp:nvSpPr>
        <dsp:cNvPr id="0" name=""/>
        <dsp:cNvSpPr/>
      </dsp:nvSpPr>
      <dsp:spPr>
        <a:xfrm>
          <a:off x="5927761" y="3137332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70736"/>
              <a:satOff val="-12296"/>
              <a:lumOff val="-83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F6987-A482-4661-B6F0-07BFB441AB6D}">
      <dsp:nvSpPr>
        <dsp:cNvPr id="0" name=""/>
        <dsp:cNvSpPr/>
      </dsp:nvSpPr>
      <dsp:spPr>
        <a:xfrm>
          <a:off x="6125303" y="2999366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Nacionālo kontaktpunktu</a:t>
          </a:r>
        </a:p>
      </dsp:txBody>
      <dsp:txXfrm>
        <a:off x="6125303" y="2999366"/>
        <a:ext cx="2624492" cy="483244"/>
      </dsp:txXfrm>
    </dsp:sp>
    <dsp:sp modelId="{544C36FD-4322-45AB-93A1-7B391FABFA2A}">
      <dsp:nvSpPr>
        <dsp:cNvPr id="0" name=""/>
        <dsp:cNvSpPr/>
      </dsp:nvSpPr>
      <dsp:spPr>
        <a:xfrm>
          <a:off x="5927761" y="3620576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68297"/>
              <a:satOff val="-13320"/>
              <a:lumOff val="-89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AD9C4-67D5-4DE7-8DE9-F361F851E1F4}">
      <dsp:nvSpPr>
        <dsp:cNvPr id="0" name=""/>
        <dsp:cNvSpPr/>
      </dsp:nvSpPr>
      <dsp:spPr>
        <a:xfrm>
          <a:off x="6125303" y="3482610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EEN pārstāvi </a:t>
          </a:r>
        </a:p>
      </dsp:txBody>
      <dsp:txXfrm>
        <a:off x="6125303" y="3482610"/>
        <a:ext cx="2624492" cy="483244"/>
      </dsp:txXfrm>
    </dsp:sp>
    <dsp:sp modelId="{F150B711-46D7-4BCF-999F-BFFB81A4D3AD}">
      <dsp:nvSpPr>
        <dsp:cNvPr id="0" name=""/>
        <dsp:cNvSpPr/>
      </dsp:nvSpPr>
      <dsp:spPr>
        <a:xfrm>
          <a:off x="5927761" y="4103821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65859"/>
              <a:satOff val="-14345"/>
              <a:lumOff val="-96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E568D-11DC-4A60-A8B3-E05B62A3A505}">
      <dsp:nvSpPr>
        <dsp:cNvPr id="0" name=""/>
        <dsp:cNvSpPr/>
      </dsp:nvSpPr>
      <dsp:spPr>
        <a:xfrm>
          <a:off x="6125303" y="3965854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Noorganizējiet virtuālo tikšanos</a:t>
          </a:r>
        </a:p>
      </dsp:txBody>
      <dsp:txXfrm>
        <a:off x="6125303" y="3965854"/>
        <a:ext cx="2624492" cy="483244"/>
      </dsp:txXfrm>
    </dsp:sp>
    <dsp:sp modelId="{581894AD-7D30-4BF2-AB4A-3D5FE8314F52}">
      <dsp:nvSpPr>
        <dsp:cNvPr id="0" name=""/>
        <dsp:cNvSpPr/>
      </dsp:nvSpPr>
      <dsp:spPr>
        <a:xfrm>
          <a:off x="8890898" y="596419"/>
          <a:ext cx="2822034" cy="33200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D2C94-F70A-410E-8662-2E0E9A5CE830}">
      <dsp:nvSpPr>
        <dsp:cNvPr id="0" name=""/>
        <dsp:cNvSpPr/>
      </dsp:nvSpPr>
      <dsp:spPr>
        <a:xfrm>
          <a:off x="8890898" y="721106"/>
          <a:ext cx="207316" cy="2073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C9706-2A61-4DEA-897C-B4072B82D341}">
      <dsp:nvSpPr>
        <dsp:cNvPr id="0" name=""/>
        <dsp:cNvSpPr/>
      </dsp:nvSpPr>
      <dsp:spPr>
        <a:xfrm>
          <a:off x="8890898" y="0"/>
          <a:ext cx="2822034" cy="596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Uzņēmumam</a:t>
          </a:r>
        </a:p>
      </dsp:txBody>
      <dsp:txXfrm>
        <a:off x="8890898" y="0"/>
        <a:ext cx="2822034" cy="596419"/>
      </dsp:txXfrm>
    </dsp:sp>
    <dsp:sp modelId="{1DF5BE9D-74A2-40D0-9013-498DF10DCB43}">
      <dsp:nvSpPr>
        <dsp:cNvPr id="0" name=""/>
        <dsp:cNvSpPr/>
      </dsp:nvSpPr>
      <dsp:spPr>
        <a:xfrm>
          <a:off x="8890898" y="1204355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963420"/>
              <a:satOff val="-15370"/>
              <a:lumOff val="-10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A036C-F2B2-4DC2-9DB4-3BE281FD77B5}">
      <dsp:nvSpPr>
        <dsp:cNvPr id="0" name=""/>
        <dsp:cNvSpPr/>
      </dsp:nvSpPr>
      <dsp:spPr>
        <a:xfrm>
          <a:off x="9088440" y="1066389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Izsakiet interesi uzņemt stipendiātu</a:t>
          </a:r>
        </a:p>
      </dsp:txBody>
      <dsp:txXfrm>
        <a:off x="9088440" y="1066389"/>
        <a:ext cx="2624492" cy="483244"/>
      </dsp:txXfrm>
    </dsp:sp>
    <dsp:sp modelId="{237DFB93-EE7B-4F3C-9765-656B0B8940FA}">
      <dsp:nvSpPr>
        <dsp:cNvPr id="0" name=""/>
        <dsp:cNvSpPr/>
      </dsp:nvSpPr>
      <dsp:spPr>
        <a:xfrm>
          <a:off x="8890898" y="1687599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360981"/>
              <a:satOff val="-16394"/>
              <a:lumOff val="-110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6841-DF44-46B4-A5E3-6CF3CE7159B6}">
      <dsp:nvSpPr>
        <dsp:cNvPr id="0" name=""/>
        <dsp:cNvSpPr/>
      </dsp:nvSpPr>
      <dsp:spPr>
        <a:xfrm>
          <a:off x="9088440" y="1549633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Atrodiet partnerus</a:t>
          </a:r>
        </a:p>
      </dsp:txBody>
      <dsp:txXfrm>
        <a:off x="9088440" y="1549633"/>
        <a:ext cx="2624492" cy="483244"/>
      </dsp:txXfrm>
    </dsp:sp>
    <dsp:sp modelId="{C47CF8CF-EC6B-480E-967C-EA9225A0A276}">
      <dsp:nvSpPr>
        <dsp:cNvPr id="0" name=""/>
        <dsp:cNvSpPr/>
      </dsp:nvSpPr>
      <dsp:spPr>
        <a:xfrm>
          <a:off x="8890898" y="2170844"/>
          <a:ext cx="207311" cy="207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03E2-6409-4B22-9629-10F07A34F342}">
      <dsp:nvSpPr>
        <dsp:cNvPr id="0" name=""/>
        <dsp:cNvSpPr/>
      </dsp:nvSpPr>
      <dsp:spPr>
        <a:xfrm>
          <a:off x="9088440" y="2032877"/>
          <a:ext cx="2624492" cy="48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16000" rIns="144000" bIns="180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Noorganizējiet virtuālo tikšanos</a:t>
          </a:r>
        </a:p>
      </dsp:txBody>
      <dsp:txXfrm>
        <a:off x="9088440" y="2032877"/>
        <a:ext cx="2624492" cy="483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BFA475E3-BBB8-970B-D59A-816433DF63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B76B194-6E88-C7F6-CBBE-2E66B2C60D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FC9F3-FD38-42E0-B394-0F706447B3AF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6FB1F6A-835E-94D0-FA59-DA91510B63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6917DD4-7AD3-7AC2-AD8E-CC43600EB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E164C-B9E1-400B-81FC-ADE458C5F7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160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9A2-6520-46D8-BB40-92188E4C354E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384D-C4E8-4F44-9873-480FC8C5C3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8867A-F4C3-4D9F-B757-16911C53AB6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01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17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Secondments between institutions established in different EU Member States (MS) or Horizon Europe Associated Countries (AC) with institutions established in different non-associated Third Countries, EU MS or ACs.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❖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Secondments between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organisations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within MS and AC should mainly be inter-sectoral (academic/non-academic sector); same-sector exchanges are also possible only if they are interdisciplinary (to a maximum 1/3 of total implemented secondments). Secondments must always be between different countries. </a:t>
            </a:r>
          </a:p>
          <a:p>
            <a:r>
              <a:rPr lang="lv-LV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29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395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BD55-4E9C-41B1-B3F2-1B8C78CB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457C-7108-469A-BC09-0CC547FB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A26A-F5B2-45C9-A846-80C1FFDC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E98-212B-47B2-9311-9AA7437E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4396-10B0-402A-BE3A-237F037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171624-4967-4F6F-0BB3-8E75EEB701E1}"/>
              </a:ext>
            </a:extLst>
          </p:cNvPr>
          <p:cNvSpPr/>
          <p:nvPr userDrawn="1"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0BA6C-F5B5-26AA-B5C3-ECBC0A08EF70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1243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6940-B8B5-48E8-BA14-EF2E10F5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78EF4-43C6-472E-A77C-03E8C187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A6B5-AEBB-4E2E-9764-CF65D1D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8B58-10EF-4243-9885-336C587B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746-3976-4794-875C-C4254E2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F0A330C-2EE7-AB8F-A263-F7913147C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8" name="Picture 11" descr="Logo&#10;&#10;Description automatically generated">
            <a:extLst>
              <a:ext uri="{FF2B5EF4-FFF2-40B4-BE49-F238E27FC236}">
                <a16:creationId xmlns:a16="http://schemas.microsoft.com/office/drawing/2014/main" id="{D1C5AC3E-3D8F-55FB-EBD9-EBE0A12E7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6B8B7DC2-99AC-FFA8-0491-45C810705540}"/>
              </a:ext>
            </a:extLst>
          </p:cNvPr>
          <p:cNvSpPr/>
          <p:nvPr userDrawn="1"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43208-657B-5465-5FC1-0B81D6068E2A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14759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8DBA-6449-4A72-88AE-7B9E7FD0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1808-F5FA-488C-A477-BB3FF51A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46AC-60E3-44D9-82D6-49DABA1B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7B6E-386E-448C-A527-F8FEC85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F26D-ECB9-47EB-BCB7-5C889C33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B50C5B8-A8AF-3A69-1DC7-44484C1D0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8" name="Picture 11" descr="Logo&#10;&#10;Description automatically generated">
            <a:extLst>
              <a:ext uri="{FF2B5EF4-FFF2-40B4-BE49-F238E27FC236}">
                <a16:creationId xmlns:a16="http://schemas.microsoft.com/office/drawing/2014/main" id="{C388A2ED-5BDE-0DF8-F33F-3CCFA879A5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7930981-8BC2-A352-35CB-A7D74E3DC87A}"/>
              </a:ext>
            </a:extLst>
          </p:cNvPr>
          <p:cNvSpPr/>
          <p:nvPr userDrawn="1"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7C410-A93D-CC5B-4623-067B14848423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75497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4458-983B-4990-80AA-5C3481A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0E73-3652-44B1-830D-9CBA68B1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4390-5E23-402C-B2AC-5B645776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C1BF-F76B-438E-9833-14B45CB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A9E8-BAA9-4D17-B8B5-26876B80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7CA907B-0F8F-A021-EBD5-6F9E3BCED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8" name="Picture 11" descr="Logo&#10;&#10;Description automatically generated">
            <a:extLst>
              <a:ext uri="{FF2B5EF4-FFF2-40B4-BE49-F238E27FC236}">
                <a16:creationId xmlns:a16="http://schemas.microsoft.com/office/drawing/2014/main" id="{F7CD96C4-AFBF-E862-F80A-079A0FC52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C2B0C10-BC81-13A6-73C6-04E6FEBED117}"/>
              </a:ext>
            </a:extLst>
          </p:cNvPr>
          <p:cNvSpPr/>
          <p:nvPr userDrawn="1"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983D9-C767-0EEB-7023-5FC70A057F15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170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3E22-10B3-4921-AFA7-9BD71F49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7843-A711-4338-ADAA-DDED8CFB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6CCA-3C06-4599-BA80-6CE56DE3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6CBF-578B-47D3-BB59-C47ADBF2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3EA-ACBE-405E-9542-844CFD41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634C4CE-4A2D-31D9-F611-400103815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8" name="Picture 11" descr="Logo&#10;&#10;Description automatically generated">
            <a:extLst>
              <a:ext uri="{FF2B5EF4-FFF2-40B4-BE49-F238E27FC236}">
                <a16:creationId xmlns:a16="http://schemas.microsoft.com/office/drawing/2014/main" id="{E3F0EDFB-53D7-64E3-0455-B10509B2E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65DFB0B-D6D1-E552-1184-2998AA67A344}"/>
              </a:ext>
            </a:extLst>
          </p:cNvPr>
          <p:cNvSpPr/>
          <p:nvPr userDrawn="1"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C15E8-13F9-4BD4-B2CD-36962AA9D221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31662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65A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6A1825C-90F2-7956-1AA2-ABB1C0E3A46D}"/>
              </a:ext>
            </a:extLst>
          </p:cNvPr>
          <p:cNvSpPr/>
          <p:nvPr userDrawn="1"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4ECDD-11DE-472E-B7DF-287974A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34A3-63BB-4F6F-A0C5-7D2415E05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6364-E75D-4970-BB26-574BF42E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24C28-4DA0-4E56-8313-11F3608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03A6-F481-462F-BAD2-229053E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7DB3F-EB43-4082-90C3-C75AD27F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91F5D830-9742-E77A-137F-F8D924159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9" name="Picture 11" descr="Logo&#10;&#10;Description automatically generated">
            <a:extLst>
              <a:ext uri="{FF2B5EF4-FFF2-40B4-BE49-F238E27FC236}">
                <a16:creationId xmlns:a16="http://schemas.microsoft.com/office/drawing/2014/main" id="{10C7FE67-AD3A-A2C1-0CC7-628EE5A8B3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7E4FD7-9A6E-035E-32C2-027C486A013E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39160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65A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9C4DD2D8-4B64-1100-2B31-75FD06522D59}"/>
              </a:ext>
            </a:extLst>
          </p:cNvPr>
          <p:cNvSpPr/>
          <p:nvPr userDrawn="1"/>
        </p:nvSpPr>
        <p:spPr>
          <a:xfrm rot="5400000">
            <a:off x="5904125" y="586187"/>
            <a:ext cx="383750" cy="12192000"/>
          </a:xfrm>
          <a:prstGeom prst="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1A3C2-AB49-42AC-980F-DC89FD8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66DF-F46B-42F0-8558-1B279C9A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F4AC-9DFE-437C-95A7-A5832FE9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1A32-E6EF-4936-BCA3-A2C33CBA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8C7A5-2C4A-457F-A67D-35660E51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A2C2F-E055-41A1-9305-F4767DD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025E-0A4F-47DB-89AD-CBC1DCC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E4D93-6C16-486D-9EDC-C8856B30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EC9822C-15BF-DAC4-FC38-77DC7126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1B2E37A9-AE50-0C60-27DB-65BE82E87A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65F3B7-B215-AFEC-79B0-DCD9779EC8DC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41797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4881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17B4C6DC-2F12-7B06-CA4C-5414DFCA486B}"/>
              </a:ext>
            </a:extLst>
          </p:cNvPr>
          <p:cNvSpPr/>
          <p:nvPr userDrawn="1"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44C6F-4C12-4F42-97A7-8D01825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DBEBD-5DC4-4924-BADD-53120C0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C1EB-4CF2-4CC2-91B7-AAE3AA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5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FE366D9-E18C-3F52-B957-70D937A1F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6" name="Picture 11" descr="Logo&#10;&#10;Description automatically generated">
            <a:extLst>
              <a:ext uri="{FF2B5EF4-FFF2-40B4-BE49-F238E27FC236}">
                <a16:creationId xmlns:a16="http://schemas.microsoft.com/office/drawing/2014/main" id="{5055FDE3-6AD7-96A9-5960-69E8B7906A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8AC1D7-0776-A63E-ED3E-4AEDFE832BFB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173849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881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DA211379-A251-CCD2-F6DD-ABA7EF406E83}"/>
              </a:ext>
            </a:extLst>
          </p:cNvPr>
          <p:cNvSpPr/>
          <p:nvPr userDrawn="1"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466A6-F884-449C-9390-6A6F3DB6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4BFAD-2B52-4745-B96C-1E8E76EB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192D4-124F-49F1-9D13-6B937B8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A0D12-9638-4248-B67F-ADB9D2D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B153A71-1E36-22CE-A888-985DC8DF9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7" name="Picture 11" descr="Logo&#10;&#10;Description automatically generated">
            <a:extLst>
              <a:ext uri="{FF2B5EF4-FFF2-40B4-BE49-F238E27FC236}">
                <a16:creationId xmlns:a16="http://schemas.microsoft.com/office/drawing/2014/main" id="{9BB7160E-D8A5-6853-78F3-759670F801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A69A21-D52E-95F6-08CF-35599B99267C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314843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5D6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DD50-C1B1-4325-8ED0-C3045B9A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C935-9F10-45A1-9150-888350FE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7507E-490F-4C58-B518-4536807A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1D12-1195-46DA-9815-6D87ECF3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93E08-97A0-4902-BA7E-15D9931C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A356-FF43-4783-AFBE-AB96DC8F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61D63E06-82B4-74E3-76E9-01C7BF7D8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9" name="Picture 11" descr="Logo&#10;&#10;Description automatically generated">
            <a:extLst>
              <a:ext uri="{FF2B5EF4-FFF2-40B4-BE49-F238E27FC236}">
                <a16:creationId xmlns:a16="http://schemas.microsoft.com/office/drawing/2014/main" id="{47178C0C-0324-8B8A-E57E-3EF33AD4E1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67C6D3-ACCD-3240-7F34-7D5C4CA1E141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EA6C6D1-266D-5DAE-FDA7-68AC90335DAC}"/>
              </a:ext>
            </a:extLst>
          </p:cNvPr>
          <p:cNvSpPr/>
          <p:nvPr userDrawn="1"/>
        </p:nvSpPr>
        <p:spPr>
          <a:xfrm rot="5400000">
            <a:off x="5904124" y="567561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24DD52-9DE4-35E7-320A-2CEF360C9FB9}"/>
              </a:ext>
            </a:extLst>
          </p:cNvPr>
          <p:cNvSpPr txBox="1"/>
          <p:nvPr userDrawn="1"/>
        </p:nvSpPr>
        <p:spPr>
          <a:xfrm>
            <a:off x="7201797" y="6504730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38274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5D6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5DE684F8-C755-E342-E7F7-CB48BF95B424}"/>
              </a:ext>
            </a:extLst>
          </p:cNvPr>
          <p:cNvSpPr/>
          <p:nvPr userDrawn="1"/>
        </p:nvSpPr>
        <p:spPr>
          <a:xfrm rot="5400000">
            <a:off x="5904124" y="567561"/>
            <a:ext cx="383750" cy="12192000"/>
          </a:xfrm>
          <a:prstGeom prst="rect">
            <a:avLst/>
          </a:prstGeom>
          <a:solidFill>
            <a:srgbClr val="B6D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30B5E-5222-48E0-93B1-F50C5282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FD0DB-FBAE-448F-B598-D2BB141C86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 err="1"/>
              <a:t>ģg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2DEF-4129-40E5-8D21-B54EE9E4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B4D6-EA67-4C88-927F-C158093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FC66-108E-4EB8-871B-4158F67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58296-4611-4F1F-9FEE-72199DEB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B5EA293-636B-7F8B-76EC-027F613A8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9" name="Picture 11" descr="Logo&#10;&#10;Description automatically generated">
            <a:extLst>
              <a:ext uri="{FF2B5EF4-FFF2-40B4-BE49-F238E27FC236}">
                <a16:creationId xmlns:a16="http://schemas.microsoft.com/office/drawing/2014/main" id="{28AED47E-C48D-95E9-4640-763E452C36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B30EBB-B493-257F-B0A5-EB8B50322273}"/>
              </a:ext>
            </a:extLst>
          </p:cNvPr>
          <p:cNvSpPr txBox="1"/>
          <p:nvPr userDrawn="1"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</p:spTree>
    <p:extLst>
      <p:ext uri="{BB962C8B-B14F-4D97-AF65-F5344CB8AC3E}">
        <p14:creationId xmlns:p14="http://schemas.microsoft.com/office/powerpoint/2010/main" val="24676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DFF1A-121A-4104-B1FE-7582B748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E793-5127-4846-8B44-68BBC1A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EDC6-CB9A-4D2E-9DED-B8684F778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8BB0-A7D7-4620-8310-93BAB8AE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22FC-CA95-47D4-BDE3-EB9F7860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pvarsnis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hyperlink" Target="https://www.facebook.com/HEncplv" TargetMode="Externa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s://lzp.gov.lv/wp-content/uploads/2022/10/Promotion_Staff-Exchanges_Baltic-NC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sca-net.eu/available-openings/" TargetMode="External"/><Relationship Id="rId2" Type="http://schemas.openxmlformats.org/officeDocument/2006/relationships/hyperlink" Target="https://msca-net.eu/new-ope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msca.b2match.io/" TargetMode="Externa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unding-tenders-opportunities/display/IT/Find+partners" TargetMode="External"/><Relationship Id="rId2" Type="http://schemas.openxmlformats.org/officeDocument/2006/relationships/hyperlink" Target="https://webgate.ec.europa.eu/funding-tenders-opportunities/display/IT/Getting+star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www.youtube.com/watch?v=svIuz2pUQMQ" TargetMode="External"/><Relationship Id="rId4" Type="http://schemas.openxmlformats.org/officeDocument/2006/relationships/hyperlink" Target="https://webgate.ec.europa.eu/funding-tenders-opportunities/display/OM/Apply+with+partners+or+as+individua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pvarsnis" TargetMode="External"/><Relationship Id="rId3" Type="http://schemas.openxmlformats.org/officeDocument/2006/relationships/image" Target="../media/image48.svg"/><Relationship Id="rId7" Type="http://schemas.openxmlformats.org/officeDocument/2006/relationships/hyperlink" Target="https://www.facebook.com/HEncplv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hyperlink" Target="https://dashboard.mailerlite.com/forms/207183/74477484042618291/share" TargetMode="External"/><Relationship Id="rId4" Type="http://schemas.openxmlformats.org/officeDocument/2006/relationships/image" Target="../media/image49.png"/><Relationship Id="rId9" Type="http://schemas.openxmlformats.org/officeDocument/2006/relationships/hyperlink" Target="https://www.linkedin.com/company/nkpl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lzp.gov.lv/wp-content/uploads/2022/05/MSCA-PF_-Lie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e-sklodowska-curie-actions.ec.europa.eu/about-msca/msca-guidelines-on-supervision" TargetMode="External"/><Relationship Id="rId2" Type="http://schemas.openxmlformats.org/officeDocument/2006/relationships/hyperlink" Target="https://ec.europa.eu/info/funding-tenders/opportunities/docs/2021-2027/common/guidance/list-3rd-country-participation_horizon-euratom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axess.ec.europa.eu/sites/default/files/am509774cee_en_e4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rdis.europa.eu/project/id/1010643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rdis.europa.eu/project/id/10106478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ject/id/101062988/" TargetMode="External"/><Relationship Id="rId2" Type="http://schemas.openxmlformats.org/officeDocument/2006/relationships/hyperlink" Target="https://cordis.europa.eu/project/id/1010643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dis.europa.eu/project/id/1010660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6977CF-8A5E-45CB-81B9-308EDA9DF805}"/>
              </a:ext>
            </a:extLst>
          </p:cNvPr>
          <p:cNvSpPr/>
          <p:nvPr/>
        </p:nvSpPr>
        <p:spPr>
          <a:xfrm>
            <a:off x="-8638" y="583169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ounded Rectangle 10"/>
          <p:cNvSpPr/>
          <p:nvPr/>
        </p:nvSpPr>
        <p:spPr>
          <a:xfrm rot="19672327">
            <a:off x="684055" y="301316"/>
            <a:ext cx="1513096" cy="1390762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ounded Rectangle 21"/>
          <p:cNvSpPr/>
          <p:nvPr/>
        </p:nvSpPr>
        <p:spPr>
          <a:xfrm rot="19672327">
            <a:off x="2259322" y="244095"/>
            <a:ext cx="3600431" cy="3466546"/>
          </a:xfrm>
          <a:prstGeom prst="roundRect">
            <a:avLst/>
          </a:prstGeom>
          <a:noFill/>
          <a:ln w="57150">
            <a:solidFill>
              <a:srgbClr val="48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0" name="Rounded Rectangle 9"/>
          <p:cNvSpPr/>
          <p:nvPr/>
        </p:nvSpPr>
        <p:spPr>
          <a:xfrm rot="19672327">
            <a:off x="2673627" y="297441"/>
            <a:ext cx="3761707" cy="3804043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2" name="Rounded Rectangle 11"/>
          <p:cNvSpPr/>
          <p:nvPr/>
        </p:nvSpPr>
        <p:spPr>
          <a:xfrm rot="19672327">
            <a:off x="2195688" y="-527032"/>
            <a:ext cx="1377259" cy="1320028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ounded Rectangle 13"/>
          <p:cNvSpPr/>
          <p:nvPr/>
        </p:nvSpPr>
        <p:spPr>
          <a:xfrm rot="19672327">
            <a:off x="6424555" y="-35389"/>
            <a:ext cx="2206602" cy="2031564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24873" y="608297"/>
            <a:ext cx="4990019" cy="3450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PIEDALIES MŪSU </a:t>
            </a:r>
            <a:br>
              <a:rPr lang="lv-LV" sz="18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PASĀKUMĀ </a:t>
            </a:r>
            <a:r>
              <a:rPr lang="lv-LV" sz="2400" b="1" spc="600" dirty="0">
                <a:solidFill>
                  <a:schemeClr val="bg1"/>
                </a:solidFill>
                <a:latin typeface="Roboto Condensed"/>
              </a:rPr>
              <a:t>ViN23</a:t>
            </a:r>
            <a:br>
              <a:rPr lang="lv-LV" sz="2400" b="1" spc="6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IETVAROS</a:t>
            </a:r>
            <a:br>
              <a:rPr lang="lv-LV" sz="20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APVĀRSNIS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EIROPA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SNIEGTĀS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IESPĒJAS</a:t>
            </a:r>
            <a:br>
              <a:rPr lang="lv-LV" sz="1800" dirty="0"/>
            </a:br>
            <a:endParaRPr lang="lv-LV" sz="2400" dirty="0"/>
          </a:p>
        </p:txBody>
      </p:sp>
      <p:pic>
        <p:nvPicPr>
          <p:cNvPr id="21" name="Picture 4" descr="Image result for ковычки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9113" y="1753636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2" y="2113515"/>
            <a:ext cx="737750" cy="737750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" y="1492904"/>
            <a:ext cx="735892" cy="737750"/>
          </a:xfrm>
          <a:prstGeom prst="rect">
            <a:avLst/>
          </a:prstGeom>
        </p:spPr>
      </p:pic>
      <p:sp>
        <p:nvSpPr>
          <p:cNvPr id="25" name="Title 17"/>
          <p:cNvSpPr txBox="1">
            <a:spLocks/>
          </p:cNvSpPr>
          <p:nvPr/>
        </p:nvSpPr>
        <p:spPr>
          <a:xfrm>
            <a:off x="6377302" y="109051"/>
            <a:ext cx="2445183" cy="161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spc="300" dirty="0">
                <a:solidFill>
                  <a:schemeClr val="bg1"/>
                </a:solidFill>
                <a:latin typeface="Roboto Condensed"/>
              </a:rPr>
              <a:t>2</a:t>
            </a:r>
            <a:r>
              <a:rPr lang="lv-LV" sz="2800" spc="300" dirty="0">
                <a:solidFill>
                  <a:schemeClr val="bg1"/>
                </a:solidFill>
                <a:latin typeface="Roboto Condensed"/>
              </a:rPr>
              <a:t>1.feb.</a:t>
            </a:r>
          </a:p>
          <a:p>
            <a:pPr>
              <a:lnSpc>
                <a:spcPct val="100000"/>
              </a:lnSpc>
            </a:pPr>
            <a:r>
              <a:rPr lang="lv-LV" sz="2000" spc="300" dirty="0">
                <a:solidFill>
                  <a:schemeClr val="bg1"/>
                </a:solidFill>
                <a:latin typeface="Roboto Condensed"/>
              </a:rPr>
              <a:t>10:00 – 13:00</a:t>
            </a:r>
            <a:br>
              <a:rPr lang="lv-LV" sz="2000" dirty="0"/>
            </a:br>
            <a:endParaRPr lang="lv-LV" sz="2000" dirty="0"/>
          </a:p>
        </p:txBody>
      </p:sp>
      <p:sp>
        <p:nvSpPr>
          <p:cNvPr id="19" name="Rectangle 18"/>
          <p:cNvSpPr/>
          <p:nvPr/>
        </p:nvSpPr>
        <p:spPr>
          <a:xfrm>
            <a:off x="6345153" y="2629731"/>
            <a:ext cx="179568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lv-LV" sz="1200" b="1" dirty="0">
                <a:latin typeface="Roboto Condensed"/>
              </a:rPr>
              <a:t>10:00 – 10:15</a:t>
            </a:r>
          </a:p>
          <a:p>
            <a:pPr algn="r">
              <a:lnSpc>
                <a:spcPct val="200000"/>
              </a:lnSpc>
            </a:pPr>
            <a:endParaRPr lang="lv-LV" sz="2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        10:15 – 10:35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10:35 – 10:50</a:t>
            </a:r>
          </a:p>
          <a:p>
            <a:pPr algn="r"/>
            <a:endParaRPr lang="lv-LV" sz="10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10:50 – 11:05</a:t>
            </a:r>
          </a:p>
          <a:p>
            <a:pPr algn="r"/>
            <a:endParaRPr lang="lv-LV" sz="65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11:05 – 11:20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11:20 – 11:35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11:35 – 11:55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11:55 – 12:10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12:10 – 12:30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12:30 – 12:50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8589" y="2664248"/>
            <a:ext cx="4286993" cy="312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ES PROGRAMMĀ #APVĀRSNIS EIROPA</a:t>
            </a:r>
          </a:p>
          <a:p>
            <a:pPr>
              <a:lnSpc>
                <a:spcPct val="200000"/>
              </a:lnSpc>
            </a:pPr>
            <a:r>
              <a:rPr lang="lv-LV" sz="1050" dirty="0">
                <a:solidFill>
                  <a:srgbClr val="488187"/>
                </a:solidFill>
                <a:latin typeface="Roboto Condensed"/>
              </a:rPr>
              <a:t>IESKATS JURIDISKOS UN FINANŠU JAUTĀJUMOS</a:t>
            </a:r>
          </a:p>
          <a:p>
            <a:pPr>
              <a:lnSpc>
                <a:spcPct val="200000"/>
              </a:lnSpc>
            </a:pPr>
            <a:r>
              <a:rPr lang="lv-LV" sz="1000" b="1" dirty="0">
                <a:solidFill>
                  <a:srgbClr val="488187"/>
                </a:solidFill>
                <a:latin typeface="Roboto Condensed"/>
              </a:rPr>
              <a:t>PAR PROGRAMMU MARIJAS SKLODOVSKAS KIRĪ AKTIVITĀTĒM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4. KLASTERĪ – DIGITĀLĀ JOMA, RŪPNIECĪBA UN KOSMOSS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6. KLASTERĪ – DABAS RESURSI, BIOEKONOMIKA, PĀRTIKA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2. KLASTERĪ – KULTŪRA, JAUNRADE UN IEKĻAUJOŠA SABIEDRĪBA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EIROPAS INOVĀCIJU PADOMĒ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EIROPAS PARTNERĪBAS INNOVATIVE SME / EUROSTARS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FIT-4-NMP PIEDĀVĀTAIS ATBALSTS DALĪBAI «APVĀRSNIS EIROPĀ» 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«EIT FOOD» SNIEGTĀS IESPĒJAS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188589" y="2787643"/>
            <a:ext cx="0" cy="2967095"/>
          </a:xfrm>
          <a:prstGeom prst="line">
            <a:avLst/>
          </a:prstGeom>
          <a:ln w="38100">
            <a:solidFill>
              <a:srgbClr val="488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93633" y="294882"/>
            <a:ext cx="2583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#VIN2023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#vidzememainās</a:t>
            </a:r>
            <a:r>
              <a:rPr lang="lv-LV" sz="1600" i="0" u="none" strike="noStrike" spc="300" dirty="0">
                <a:solidFill>
                  <a:srgbClr val="5D6D30"/>
                </a:solidFill>
                <a:latin typeface="RobotoCondensed-Light"/>
              </a:rPr>
              <a:t> </a:t>
            </a:r>
            <a:endParaRPr lang="lv-LV" sz="1600" i="0" u="none" strike="noStrike" spc="300" baseline="0" dirty="0">
              <a:solidFill>
                <a:srgbClr val="5D6D30"/>
              </a:solidFill>
              <a:latin typeface="RobotoCondensed-Light"/>
            </a:endParaRPr>
          </a:p>
          <a:p>
            <a:pPr algn="r"/>
            <a:r>
              <a:rPr lang="lv-LV" sz="1600" b="1" spc="300" dirty="0">
                <a:solidFill>
                  <a:srgbClr val="5D6D30"/>
                </a:solidFill>
                <a:latin typeface="RobotoCondensed-Light"/>
              </a:rPr>
              <a:t>#improvizācija</a:t>
            </a:r>
            <a:r>
              <a:rPr lang="lv-LV" sz="1600" b="1" i="0" u="none" strike="noStrike" spc="300" baseline="0" dirty="0">
                <a:solidFill>
                  <a:srgbClr val="5D6D30"/>
                </a:solidFill>
                <a:latin typeface="RobotoCondensed-Light"/>
              </a:rPr>
              <a:t> 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#inovācija</a:t>
            </a:r>
            <a:endParaRPr lang="lv-LV" sz="1600" spc="300" dirty="0">
              <a:solidFill>
                <a:srgbClr val="5D6D30"/>
              </a:solidFill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717B81F-F524-4C05-A4F3-59F866FBAE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/>
        </p:blipFill>
        <p:spPr>
          <a:xfrm>
            <a:off x="6908209" y="5893614"/>
            <a:ext cx="4115634" cy="778524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D5840290-BA85-4338-9DAC-5ED51E482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2" y="57284"/>
            <a:ext cx="1055725" cy="52786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B40D4E-0731-4544-96D4-A00AA88B6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7" y="632044"/>
            <a:ext cx="1331160" cy="770430"/>
          </a:xfrm>
          <a:prstGeom prst="rect">
            <a:avLst/>
          </a:prstGeom>
        </p:spPr>
      </p:pic>
      <p:pic>
        <p:nvPicPr>
          <p:cNvPr id="3" name="Picture 2" descr="International cooperation - Aktywni Obywatele">
            <a:extLst>
              <a:ext uri="{FF2B5EF4-FFF2-40B4-BE49-F238E27FC236}">
                <a16:creationId xmlns:a16="http://schemas.microsoft.com/office/drawing/2014/main" id="{DCFF2AAD-0115-41A8-AC75-1B165661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5" y="3221217"/>
            <a:ext cx="5348392" cy="37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nternational cooperation - Aktywni Obywatele">
            <a:extLst>
              <a:ext uri="{FF2B5EF4-FFF2-40B4-BE49-F238E27FC236}">
                <a16:creationId xmlns:a16="http://schemas.microsoft.com/office/drawing/2014/main" id="{03433CA0-6CF0-2973-6159-5EE1ECB47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-6891" r="14685" b="75421"/>
          <a:stretch/>
        </p:blipFill>
        <p:spPr bwMode="auto">
          <a:xfrm>
            <a:off x="7114809" y="1435588"/>
            <a:ext cx="3153380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nternational cooperation - Aktywni Obywatele">
            <a:extLst>
              <a:ext uri="{FF2B5EF4-FFF2-40B4-BE49-F238E27FC236}">
                <a16:creationId xmlns:a16="http://schemas.microsoft.com/office/drawing/2014/main" id="{4D3CC605-E34B-AFB0-43B3-9ACFDC78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8" t="-6891" r="14685" b="75421"/>
          <a:stretch/>
        </p:blipFill>
        <p:spPr bwMode="auto">
          <a:xfrm flipH="1">
            <a:off x="9696273" y="873724"/>
            <a:ext cx="2611453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nternational cooperation - Aktywni Obywatele">
            <a:extLst>
              <a:ext uri="{FF2B5EF4-FFF2-40B4-BE49-F238E27FC236}">
                <a16:creationId xmlns:a16="http://schemas.microsoft.com/office/drawing/2014/main" id="{0575226A-7C05-69BC-5D07-42B014D8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0" b="60742"/>
          <a:stretch/>
        </p:blipFill>
        <p:spPr bwMode="auto">
          <a:xfrm>
            <a:off x="11116345" y="1835130"/>
            <a:ext cx="1291112" cy="14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ковычки">
            <a:extLst>
              <a:ext uri="{FF2B5EF4-FFF2-40B4-BE49-F238E27FC236}">
                <a16:creationId xmlns:a16="http://schemas.microsoft.com/office/drawing/2014/main" id="{C4586155-B39B-B9CF-B772-00DA2230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4" y="3494634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012D6C-04BB-2C2B-0FAB-B06A5972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58" y="159338"/>
            <a:ext cx="8626311" cy="1325563"/>
          </a:xfrm>
        </p:spPr>
        <p:txBody>
          <a:bodyPr>
            <a:normAutofit/>
          </a:bodyPr>
          <a:lstStyle/>
          <a:p>
            <a:r>
              <a:rPr lang="lv-LV" sz="2800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MSCA </a:t>
            </a:r>
            <a:r>
              <a:rPr lang="lv-LV" sz="2800" b="1" i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Staff</a:t>
            </a:r>
            <a:r>
              <a:rPr lang="lv-LV" sz="2800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Exchange </a:t>
            </a:r>
            <a:r>
              <a:rPr lang="lv-LV" sz="2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konkursā iespējamā sadarbība</a:t>
            </a:r>
            <a:endParaRPr lang="lv-LV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6316C9D-6545-3CDC-2F5C-24BF9EFDFCD6}"/>
              </a:ext>
            </a:extLst>
          </p:cNvPr>
          <p:cNvGrpSpPr/>
          <p:nvPr/>
        </p:nvGrpSpPr>
        <p:grpSpPr>
          <a:xfrm>
            <a:off x="451458" y="1484901"/>
            <a:ext cx="11740542" cy="6237803"/>
            <a:chOff x="451458" y="1484901"/>
            <a:chExt cx="11740542" cy="6237803"/>
          </a:xfrm>
        </p:grpSpPr>
        <p:graphicFrame>
          <p:nvGraphicFramePr>
            <p:cNvPr id="6" name="Satura vietturis 5">
              <a:extLst>
                <a:ext uri="{FF2B5EF4-FFF2-40B4-BE49-F238E27FC236}">
                  <a16:creationId xmlns:a16="http://schemas.microsoft.com/office/drawing/2014/main" id="{C71DFAC9-E897-9E9A-BFC5-44EF4917E1B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8284840"/>
                </p:ext>
              </p:extLst>
            </p:nvPr>
          </p:nvGraphicFramePr>
          <p:xfrm>
            <a:off x="451458" y="3718993"/>
            <a:ext cx="7161916" cy="40037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4" descr="Implementing Horizon Europe: a next step towards achieving Horizon 2020">
              <a:extLst>
                <a:ext uri="{FF2B5EF4-FFF2-40B4-BE49-F238E27FC236}">
                  <a16:creationId xmlns:a16="http://schemas.microsoft.com/office/drawing/2014/main" id="{D4CE210C-39F6-D86C-AF25-6BC97C2D7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315" y="1484901"/>
              <a:ext cx="6383685" cy="330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B8F4FE-5AEC-E7C3-3630-F7BB539FFFDF}"/>
                </a:ext>
              </a:extLst>
            </p:cNvPr>
            <p:cNvSpPr/>
            <p:nvPr/>
          </p:nvSpPr>
          <p:spPr>
            <a:xfrm>
              <a:off x="5984175" y="2703443"/>
              <a:ext cx="1718651" cy="435564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cxnSp>
        <p:nvCxnSpPr>
          <p:cNvPr id="4" name="Connector: Curved 9">
            <a:extLst>
              <a:ext uri="{FF2B5EF4-FFF2-40B4-BE49-F238E27FC236}">
                <a16:creationId xmlns:a16="http://schemas.microsoft.com/office/drawing/2014/main" id="{29B2A092-03D4-454C-4990-D0D64EED7B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62865" y="2921222"/>
            <a:ext cx="2957520" cy="1709771"/>
          </a:xfrm>
          <a:prstGeom prst="curvedConnector3">
            <a:avLst>
              <a:gd name="adj1" fmla="val 99203"/>
            </a:avLst>
          </a:prstGeom>
          <a:ln w="57150">
            <a:solidFill>
              <a:srgbClr val="65ADB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8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15514BF-A852-BF77-9E66-93BA6F19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Minimālās prasības </a:t>
            </a:r>
            <a:r>
              <a:rPr lang="lv-LV" sz="3200" b="1" i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Staff</a:t>
            </a:r>
            <a:r>
              <a:rPr lang="lv-LV" sz="3200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Exchange</a:t>
            </a:r>
            <a:endParaRPr lang="lv-LV" sz="32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A759BA3A-7295-1CDC-69E9-E2B2DD93B827}"/>
              </a:ext>
            </a:extLst>
          </p:cNvPr>
          <p:cNvSpPr/>
          <p:nvPr/>
        </p:nvSpPr>
        <p:spPr>
          <a:xfrm>
            <a:off x="340241" y="5912514"/>
            <a:ext cx="3009015" cy="528898"/>
          </a:xfrm>
          <a:prstGeom prst="roundRect">
            <a:avLst/>
          </a:prstGeom>
          <a:solidFill>
            <a:srgbClr val="C9F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Par konkursa veidu</a:t>
            </a:r>
            <a:endPara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aisnstūris: ar noapaļotiem stūriem 7">
            <a:extLst>
              <a:ext uri="{FF2B5EF4-FFF2-40B4-BE49-F238E27FC236}">
                <a16:creationId xmlns:a16="http://schemas.microsoft.com/office/drawing/2014/main" id="{5949A6EC-D41B-BE88-1947-1D414AA3F1F8}"/>
              </a:ext>
            </a:extLst>
          </p:cNvPr>
          <p:cNvSpPr/>
          <p:nvPr/>
        </p:nvSpPr>
        <p:spPr>
          <a:xfrm>
            <a:off x="6704034" y="2191994"/>
            <a:ext cx="1467293" cy="1201957"/>
          </a:xfrm>
          <a:prstGeom prst="roundRect">
            <a:avLst/>
          </a:prstGeom>
          <a:solidFill>
            <a:srgbClr val="5D6D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Jur. pers., 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Valsts 1</a:t>
            </a:r>
          </a:p>
        </p:txBody>
      </p:sp>
      <p:sp>
        <p:nvSpPr>
          <p:cNvPr id="9" name="Taisnstūris: ar noapaļotiem stūriem 8">
            <a:extLst>
              <a:ext uri="{FF2B5EF4-FFF2-40B4-BE49-F238E27FC236}">
                <a16:creationId xmlns:a16="http://schemas.microsoft.com/office/drawing/2014/main" id="{98C7B273-DA0F-04E9-A333-081295F78B3B}"/>
              </a:ext>
            </a:extLst>
          </p:cNvPr>
          <p:cNvSpPr/>
          <p:nvPr/>
        </p:nvSpPr>
        <p:spPr>
          <a:xfrm>
            <a:off x="6704033" y="4975006"/>
            <a:ext cx="1467293" cy="1201957"/>
          </a:xfrm>
          <a:prstGeom prst="roundRect">
            <a:avLst/>
          </a:prstGeom>
          <a:solidFill>
            <a:srgbClr val="65A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Jur.pers</a:t>
            </a:r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Valsts 3</a:t>
            </a:r>
          </a:p>
        </p:txBody>
      </p:sp>
      <p:sp>
        <p:nvSpPr>
          <p:cNvPr id="10" name="Taisnstūris: ar noapaļotiem stūriem 9">
            <a:extLst>
              <a:ext uri="{FF2B5EF4-FFF2-40B4-BE49-F238E27FC236}">
                <a16:creationId xmlns:a16="http://schemas.microsoft.com/office/drawing/2014/main" id="{F919FE21-B936-8BC5-FFA8-039220E2F7FD}"/>
              </a:ext>
            </a:extLst>
          </p:cNvPr>
          <p:cNvSpPr/>
          <p:nvPr/>
        </p:nvSpPr>
        <p:spPr>
          <a:xfrm>
            <a:off x="6704034" y="3552986"/>
            <a:ext cx="1467293" cy="1201957"/>
          </a:xfrm>
          <a:prstGeom prst="roundRect">
            <a:avLst/>
          </a:prstGeom>
          <a:solidFill>
            <a:srgbClr val="488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Jur. pers., 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Valsts 2</a:t>
            </a:r>
          </a:p>
        </p:txBody>
      </p:sp>
      <p:pic>
        <p:nvPicPr>
          <p:cNvPr id="17" name="Grafika 16" descr="Add outline">
            <a:extLst>
              <a:ext uri="{FF2B5EF4-FFF2-40B4-BE49-F238E27FC236}">
                <a16:creationId xmlns:a16="http://schemas.microsoft.com/office/drawing/2014/main" id="{3060DFF0-6E22-3350-0EDE-1AFA84657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3658" y="2390873"/>
            <a:ext cx="383250" cy="383250"/>
          </a:xfrm>
          <a:prstGeom prst="rect">
            <a:avLst/>
          </a:prstGeom>
        </p:spPr>
      </p:pic>
      <p:sp>
        <p:nvSpPr>
          <p:cNvPr id="18" name="Taisnstūris: ar noapaļotiem stūriem 17">
            <a:extLst>
              <a:ext uri="{FF2B5EF4-FFF2-40B4-BE49-F238E27FC236}">
                <a16:creationId xmlns:a16="http://schemas.microsoft.com/office/drawing/2014/main" id="{D8948E0E-924B-DB4F-5424-DA0CC5961845}"/>
              </a:ext>
            </a:extLst>
          </p:cNvPr>
          <p:cNvSpPr/>
          <p:nvPr/>
        </p:nvSpPr>
        <p:spPr>
          <a:xfrm>
            <a:off x="9674631" y="2191994"/>
            <a:ext cx="1980171" cy="678758"/>
          </a:xfrm>
          <a:prstGeom prst="roundRect">
            <a:avLst/>
          </a:prstGeom>
          <a:solidFill>
            <a:srgbClr val="B6D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Asociētie partneri pēc nepieciešamības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3FB719-F393-9D7C-21EA-4DEEE093744A}"/>
              </a:ext>
            </a:extLst>
          </p:cNvPr>
          <p:cNvSpPr txBox="1"/>
          <p:nvPr/>
        </p:nvSpPr>
        <p:spPr>
          <a:xfrm>
            <a:off x="2720258" y="1203283"/>
            <a:ext cx="587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Starptautiska #sadarbība un starptautiska </a:t>
            </a:r>
            <a:r>
              <a:rPr lang="lv-LV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#mobilitāte</a:t>
            </a:r>
            <a:endParaRPr lang="lv-LV" dirty="0"/>
          </a:p>
        </p:txBody>
      </p:sp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B8D450DD-E82E-8328-0161-E1464EF42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950" y="1476473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F9C3A30-26C3-AF2F-2182-A9ED438570E0}"/>
              </a:ext>
            </a:extLst>
          </p:cNvPr>
          <p:cNvSpPr txBox="1"/>
          <p:nvPr/>
        </p:nvSpPr>
        <p:spPr>
          <a:xfrm>
            <a:off x="626950" y="2293495"/>
            <a:ext cx="5065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Darbinieki: </a:t>
            </a:r>
          </a:p>
          <a:p>
            <a:endParaRPr lang="lv-LV" sz="16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Atbilstoša </a:t>
            </a:r>
            <a:r>
              <a:rPr lang="lv-LV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kompetence</a:t>
            </a: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lai izpildītu projekta aktivitātes (</a:t>
            </a:r>
            <a:r>
              <a:rPr lang="lv-LV" sz="1600" b="0" i="1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tehniķis, students, pieredz</a:t>
            </a:r>
            <a:r>
              <a:rPr lang="lv-LV" sz="16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ē</a:t>
            </a:r>
            <a:r>
              <a:rPr lang="lv-LV" sz="1600" b="0" i="1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jis pētnieks, projektu vadītājs</a:t>
            </a: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lv-LV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Saistības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employment contract, fellowship or other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starp darbinieku un nosūtošo organizāciju, vismaz 1 mēnesi pirms apmaiņas</a:t>
            </a:r>
            <a:endParaRPr lang="en-US" sz="16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Dodas apmaiņā uz </a:t>
            </a:r>
            <a:r>
              <a:rPr lang="lv-LV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pilnu slodzi </a:t>
            </a:r>
            <a:r>
              <a:rPr lang="lv-LV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1 līdz 12 mēnešiem (var dalīt vairākās daļās)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Pēc apmaiņas </a:t>
            </a:r>
            <a:r>
              <a:rPr lang="lv-LV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atgriežas</a:t>
            </a: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savā nosūtošajā organizācijā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437893-FF60-8942-63C0-FF47A0CB70D8}"/>
              </a:ext>
            </a:extLst>
          </p:cNvPr>
          <p:cNvSpPr txBox="1"/>
          <p:nvPr/>
        </p:nvSpPr>
        <p:spPr>
          <a:xfrm rot="20894664">
            <a:off x="8677377" y="3731632"/>
            <a:ext cx="3152419" cy="2281476"/>
          </a:xfrm>
          <a:prstGeom prst="roundRect">
            <a:avLst/>
          </a:prstGeom>
          <a:noFill/>
          <a:ln>
            <a:solidFill>
              <a:srgbClr val="65AD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Nosacījumi</a:t>
            </a:r>
          </a:p>
          <a:p>
            <a:pPr marL="342900" indent="-342900">
              <a:buAutoNum type="arabicParenR"/>
            </a:pP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Obligāti 2 no ES un /vai Asociētās valsts</a:t>
            </a:r>
          </a:p>
          <a:p>
            <a:pPr marL="342900" indent="-342900">
              <a:buFontTx/>
              <a:buAutoNum type="arabicParenR"/>
            </a:pP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 visas no ES un /vai Asociētās valsts, vismaz 1 no atšķirīga sektora</a:t>
            </a:r>
          </a:p>
          <a:p>
            <a:pPr marL="342900" indent="-342900">
              <a:buAutoNum type="arabicParenR"/>
            </a:pP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 visas no viena sektora, obligāti 1 jur., persona no trešās valsts</a:t>
            </a:r>
          </a:p>
        </p:txBody>
      </p:sp>
      <p:pic>
        <p:nvPicPr>
          <p:cNvPr id="11" name="Grafika 10" descr="Back outline">
            <a:extLst>
              <a:ext uri="{FF2B5EF4-FFF2-40B4-BE49-F238E27FC236}">
                <a16:creationId xmlns:a16="http://schemas.microsoft.com/office/drawing/2014/main" id="{EB3C638E-324C-7132-2F26-99B59CF73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408082">
            <a:off x="8418127" y="3008331"/>
            <a:ext cx="1043123" cy="1043123"/>
          </a:xfrm>
          <a:prstGeom prst="rect">
            <a:avLst/>
          </a:prstGeom>
        </p:spPr>
      </p:pic>
      <p:sp>
        <p:nvSpPr>
          <p:cNvPr id="12" name="Taisnstūris: ar noapaļotiem stūriem 11">
            <a:extLst>
              <a:ext uri="{FF2B5EF4-FFF2-40B4-BE49-F238E27FC236}">
                <a16:creationId xmlns:a16="http://schemas.microsoft.com/office/drawing/2014/main" id="{BFAE7759-D57B-2FC8-E1A7-39C82B50DB9B}"/>
              </a:ext>
            </a:extLst>
          </p:cNvPr>
          <p:cNvSpPr/>
          <p:nvPr/>
        </p:nvSpPr>
        <p:spPr>
          <a:xfrm>
            <a:off x="7437679" y="2133433"/>
            <a:ext cx="1179871" cy="205877"/>
          </a:xfrm>
          <a:prstGeom prst="roundRect">
            <a:avLst/>
          </a:prstGeom>
          <a:solidFill>
            <a:srgbClr val="F16F24"/>
          </a:solidFill>
          <a:ln>
            <a:solidFill>
              <a:srgbClr val="F16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Koordinē</a:t>
            </a:r>
          </a:p>
        </p:txBody>
      </p:sp>
    </p:spTree>
    <p:extLst>
      <p:ext uri="{BB962C8B-B14F-4D97-AF65-F5344CB8AC3E}">
        <p14:creationId xmlns:p14="http://schemas.microsoft.com/office/powerpoint/2010/main" val="165696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0EDBA9A-289A-5A42-EF3E-057B4B17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87813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Organizācija var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2603C0D-8090-9ECA-0171-DFECF9A6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12</a:t>
            </a:fld>
            <a:endParaRPr lang="lv-LV"/>
          </a:p>
        </p:txBody>
      </p:sp>
      <p:sp>
        <p:nvSpPr>
          <p:cNvPr id="13" name="Taisnstūris: ar noapaļotiem stūriem 12">
            <a:extLst>
              <a:ext uri="{FF2B5EF4-FFF2-40B4-BE49-F238E27FC236}">
                <a16:creationId xmlns:a16="http://schemas.microsoft.com/office/drawing/2014/main" id="{C698E978-16A1-6AAB-2275-82808DC5F5BA}"/>
              </a:ext>
            </a:extLst>
          </p:cNvPr>
          <p:cNvSpPr/>
          <p:nvPr/>
        </p:nvSpPr>
        <p:spPr>
          <a:xfrm>
            <a:off x="622590" y="1897375"/>
            <a:ext cx="2925248" cy="1127529"/>
          </a:xfrm>
          <a:prstGeom prst="roundRect">
            <a:avLst/>
          </a:prstGeom>
          <a:solidFill>
            <a:srgbClr val="488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Nosūtīt savu darbinieku </a:t>
            </a:r>
            <a:r>
              <a:rPr lang="lv-LV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uz citu valsti</a:t>
            </a:r>
          </a:p>
        </p:txBody>
      </p:sp>
      <p:sp>
        <p:nvSpPr>
          <p:cNvPr id="17" name="Taisnstūris: ar noapaļotiem stūriem 16">
            <a:extLst>
              <a:ext uri="{FF2B5EF4-FFF2-40B4-BE49-F238E27FC236}">
                <a16:creationId xmlns:a16="http://schemas.microsoft.com/office/drawing/2014/main" id="{FAF956FC-0BC4-584E-A3F6-7FF6C0CE2D28}"/>
              </a:ext>
            </a:extLst>
          </p:cNvPr>
          <p:cNvSpPr/>
          <p:nvPr/>
        </p:nvSpPr>
        <p:spPr>
          <a:xfrm>
            <a:off x="622590" y="3274552"/>
            <a:ext cx="2925248" cy="1127529"/>
          </a:xfrm>
          <a:prstGeom prst="roundRect">
            <a:avLst/>
          </a:prstGeom>
          <a:solidFill>
            <a:srgbClr val="488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Uzņemt pie sevis darbinieku </a:t>
            </a:r>
            <a:r>
              <a:rPr lang="lv-LV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citas valsts</a:t>
            </a:r>
          </a:p>
        </p:txBody>
      </p:sp>
      <p:sp>
        <p:nvSpPr>
          <p:cNvPr id="23" name="Taisnstūris: ar noapaļotiem stūriem 22">
            <a:extLst>
              <a:ext uri="{FF2B5EF4-FFF2-40B4-BE49-F238E27FC236}">
                <a16:creationId xmlns:a16="http://schemas.microsoft.com/office/drawing/2014/main" id="{82644A34-0362-B4C1-529A-C3DECE74D3EB}"/>
              </a:ext>
            </a:extLst>
          </p:cNvPr>
          <p:cNvSpPr/>
          <p:nvPr/>
        </p:nvSpPr>
        <p:spPr>
          <a:xfrm>
            <a:off x="622590" y="4693112"/>
            <a:ext cx="2925248" cy="1127529"/>
          </a:xfrm>
          <a:prstGeom prst="roundRect">
            <a:avLst/>
          </a:prstGeom>
          <a:solidFill>
            <a:srgbClr val="488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Nosūtīt savu darbinieku un uzņemt pie sevis partnera darbinieku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34B29-049C-D326-BFA9-535E0084CBD2}"/>
              </a:ext>
            </a:extLst>
          </p:cNvPr>
          <p:cNvSpPr txBox="1"/>
          <p:nvPr/>
        </p:nvSpPr>
        <p:spPr>
          <a:xfrm>
            <a:off x="5213984" y="3229409"/>
            <a:ext cx="191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Katrs darbinieks no 1 līdz12  mēnešiem</a:t>
            </a:r>
          </a:p>
        </p:txBody>
      </p:sp>
      <p:pic>
        <p:nvPicPr>
          <p:cNvPr id="24" name="Grafika 23" descr="Arrow Right with solid fill">
            <a:extLst>
              <a:ext uri="{FF2B5EF4-FFF2-40B4-BE49-F238E27FC236}">
                <a16:creationId xmlns:a16="http://schemas.microsoft.com/office/drawing/2014/main" id="{80000095-8124-7D94-1DEB-5EE6C89F0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8292" y="2003939"/>
            <a:ext cx="914400" cy="914400"/>
          </a:xfrm>
          <a:prstGeom prst="rect">
            <a:avLst/>
          </a:prstGeom>
        </p:spPr>
      </p:pic>
      <p:pic>
        <p:nvPicPr>
          <p:cNvPr id="29" name="Grafika 28" descr="Line arrow: Straight with solid fill">
            <a:extLst>
              <a:ext uri="{FF2B5EF4-FFF2-40B4-BE49-F238E27FC236}">
                <a16:creationId xmlns:a16="http://schemas.microsoft.com/office/drawing/2014/main" id="{CBBBCCD1-7611-51AA-F6C4-CE85F6C3F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8292" y="3388156"/>
            <a:ext cx="914400" cy="914400"/>
          </a:xfrm>
          <a:prstGeom prst="rect">
            <a:avLst/>
          </a:prstGeom>
        </p:spPr>
      </p:pic>
      <p:pic>
        <p:nvPicPr>
          <p:cNvPr id="31" name="Grafika 30" descr="Transfer with solid fill">
            <a:extLst>
              <a:ext uri="{FF2B5EF4-FFF2-40B4-BE49-F238E27FC236}">
                <a16:creationId xmlns:a16="http://schemas.microsoft.com/office/drawing/2014/main" id="{FCA108C2-5E5C-4FBA-C1C0-F26AAA255E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8292" y="479967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56157-F287-B423-624F-4DAD4A43BD50}"/>
              </a:ext>
            </a:extLst>
          </p:cNvPr>
          <p:cNvSpPr txBox="1"/>
          <p:nvPr/>
        </p:nvSpPr>
        <p:spPr>
          <a:xfrm>
            <a:off x="8072582" y="4702349"/>
            <a:ext cx="349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Finansējums sasaistīts ar darbinieku nosūtīšanu no savas organizācijas (vienību izmaksas pa mēnesi)</a:t>
            </a:r>
          </a:p>
        </p:txBody>
      </p:sp>
      <p:pic>
        <p:nvPicPr>
          <p:cNvPr id="7" name="Graphic 6" descr="Coins outline">
            <a:extLst>
              <a:ext uri="{FF2B5EF4-FFF2-40B4-BE49-F238E27FC236}">
                <a16:creationId xmlns:a16="http://schemas.microsoft.com/office/drawing/2014/main" id="{9655DA2E-50CB-0D58-D2E8-AF43FAF97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6013" y="3811718"/>
            <a:ext cx="914400" cy="914400"/>
          </a:xfrm>
          <a:prstGeom prst="rect">
            <a:avLst/>
          </a:prstGeom>
        </p:spPr>
      </p:pic>
      <p:pic>
        <p:nvPicPr>
          <p:cNvPr id="10" name="Graphic 9" descr="Money with solid fill">
            <a:extLst>
              <a:ext uri="{FF2B5EF4-FFF2-40B4-BE49-F238E27FC236}">
                <a16:creationId xmlns:a16="http://schemas.microsoft.com/office/drawing/2014/main" id="{04ED43A5-4693-F2E1-A894-7DF1A03795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03667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B6E8393-F0D7-2CE7-28F8-3BB9C963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30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#sadarbība </a:t>
            </a:r>
            <a:r>
              <a:rPr lang="lv-LV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starp sektoriem un valstīm</a:t>
            </a:r>
            <a:endParaRPr lang="lv-LV" sz="3000" dirty="0">
              <a:solidFill>
                <a:srgbClr val="48818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771C8AA7-C30B-A81A-A7D6-FAF0D4392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828237"/>
              </p:ext>
            </p:extLst>
          </p:nvPr>
        </p:nvGraphicFramePr>
        <p:xfrm>
          <a:off x="1340466" y="1471494"/>
          <a:ext cx="9072417" cy="4264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78">
                  <a:extLst>
                    <a:ext uri="{9D8B030D-6E8A-4147-A177-3AD203B41FA5}">
                      <a16:colId xmlns:a16="http://schemas.microsoft.com/office/drawing/2014/main" val="2728760448"/>
                    </a:ext>
                  </a:extLst>
                </a:gridCol>
                <a:gridCol w="2248862">
                  <a:extLst>
                    <a:ext uri="{9D8B030D-6E8A-4147-A177-3AD203B41FA5}">
                      <a16:colId xmlns:a16="http://schemas.microsoft.com/office/drawing/2014/main" val="1808361984"/>
                    </a:ext>
                  </a:extLst>
                </a:gridCol>
                <a:gridCol w="1229111">
                  <a:extLst>
                    <a:ext uri="{9D8B030D-6E8A-4147-A177-3AD203B41FA5}">
                      <a16:colId xmlns:a16="http://schemas.microsoft.com/office/drawing/2014/main" val="3594238004"/>
                    </a:ext>
                  </a:extLst>
                </a:gridCol>
                <a:gridCol w="1297877">
                  <a:extLst>
                    <a:ext uri="{9D8B030D-6E8A-4147-A177-3AD203B41FA5}">
                      <a16:colId xmlns:a16="http://schemas.microsoft.com/office/drawing/2014/main" val="610090156"/>
                    </a:ext>
                  </a:extLst>
                </a:gridCol>
                <a:gridCol w="1382706">
                  <a:extLst>
                    <a:ext uri="{9D8B030D-6E8A-4147-A177-3AD203B41FA5}">
                      <a16:colId xmlns:a16="http://schemas.microsoft.com/office/drawing/2014/main" val="26033181"/>
                    </a:ext>
                  </a:extLst>
                </a:gridCol>
                <a:gridCol w="1380583">
                  <a:extLst>
                    <a:ext uri="{9D8B030D-6E8A-4147-A177-3AD203B41FA5}">
                      <a16:colId xmlns:a16="http://schemas.microsoft.com/office/drawing/2014/main" val="3741739822"/>
                    </a:ext>
                  </a:extLst>
                </a:gridCol>
              </a:tblGrid>
              <a:tr h="138001">
                <a:tc rowSpan="2" gridSpan="2">
                  <a:txBody>
                    <a:bodyPr/>
                    <a:lstStyle/>
                    <a:p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Uzņem </a:t>
                      </a:r>
                      <a:r>
                        <a:rPr lang="lv-LV" sz="18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lv-LV" sz="1800" b="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receiving</a:t>
                      </a:r>
                      <a:r>
                        <a:rPr lang="lv-LV" sz="18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800" b="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seconded</a:t>
                      </a:r>
                      <a:r>
                        <a:rPr lang="lv-LV" sz="18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800" b="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staff</a:t>
                      </a:r>
                      <a:r>
                        <a:rPr lang="lv-LV" sz="18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65AD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65AD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65A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57572"/>
                  </a:ext>
                </a:extLst>
              </a:tr>
              <a:tr h="893713">
                <a:tc gridSpan="2" v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Academic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MS/AC</a:t>
                      </a:r>
                    </a:p>
                    <a:p>
                      <a:pPr algn="ctr"/>
                      <a:endParaRPr lang="lv-LV" sz="16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Non-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academic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MS/AC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Associated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partners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eligible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funding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Associated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partners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not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eligible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funding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95884"/>
                  </a:ext>
                </a:extLst>
              </a:tr>
              <a:tr h="419336">
                <a:tc rowSpan="4">
                  <a:txBody>
                    <a:bodyPr/>
                    <a:lstStyle/>
                    <a:p>
                      <a:r>
                        <a:rPr lang="lv-LV" sz="1800" b="1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Nosūta</a:t>
                      </a:r>
                      <a:r>
                        <a:rPr lang="lv-LV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lv-LV" sz="18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sending</a:t>
                      </a:r>
                      <a:r>
                        <a:rPr lang="lv-LV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8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staff</a:t>
                      </a:r>
                      <a:r>
                        <a:rPr lang="lv-LV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8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members</a:t>
                      </a:r>
                      <a:r>
                        <a:rPr lang="lv-LV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Academic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MS/AC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1/3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12705"/>
                  </a:ext>
                </a:extLst>
              </a:tr>
              <a:tr h="625599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Non-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academic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MS/AC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4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1/3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71794"/>
                  </a:ext>
                </a:extLst>
              </a:tr>
              <a:tr h="893713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Associated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partners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eligible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funding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4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38018"/>
                  </a:ext>
                </a:extLst>
              </a:tr>
              <a:tr h="893713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Associated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partners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not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eligible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lv-LV" sz="16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funding</a:t>
                      </a:r>
                      <a:r>
                        <a:rPr lang="lv-LV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1962"/>
                  </a:ext>
                </a:extLst>
              </a:tr>
            </a:tbl>
          </a:graphicData>
        </a:graphic>
      </p:graphicFrame>
      <p:graphicFrame>
        <p:nvGraphicFramePr>
          <p:cNvPr id="7" name="Tabula 7">
            <a:extLst>
              <a:ext uri="{FF2B5EF4-FFF2-40B4-BE49-F238E27FC236}">
                <a16:creationId xmlns:a16="http://schemas.microsoft.com/office/drawing/2014/main" id="{01E4AD28-97A9-9EEF-C9EB-D6249C9E8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42339"/>
              </p:ext>
            </p:extLst>
          </p:nvPr>
        </p:nvGraphicFramePr>
        <p:xfrm>
          <a:off x="481782" y="5946408"/>
          <a:ext cx="858684" cy="44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84">
                  <a:extLst>
                    <a:ext uri="{9D8B030D-6E8A-4147-A177-3AD203B41FA5}">
                      <a16:colId xmlns:a16="http://schemas.microsoft.com/office/drawing/2014/main" val="315547855"/>
                    </a:ext>
                  </a:extLst>
                </a:gridCol>
              </a:tblGrid>
              <a:tr h="440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x</a:t>
                      </a:r>
                    </a:p>
                  </a:txBody>
                  <a:tcPr>
                    <a:solidFill>
                      <a:srgbClr val="F16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843141"/>
                  </a:ext>
                </a:extLst>
              </a:tr>
            </a:tbl>
          </a:graphicData>
        </a:graphic>
      </p:graphicFrame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5FB2CC8A-6919-C8DB-AF79-587B333B8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08527"/>
              </p:ext>
            </p:extLst>
          </p:nvPr>
        </p:nvGraphicFramePr>
        <p:xfrm>
          <a:off x="4198376" y="5946408"/>
          <a:ext cx="858684" cy="44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84">
                  <a:extLst>
                    <a:ext uri="{9D8B030D-6E8A-4147-A177-3AD203B41FA5}">
                      <a16:colId xmlns:a16="http://schemas.microsoft.com/office/drawing/2014/main" val="315547855"/>
                    </a:ext>
                  </a:extLst>
                </a:gridCol>
              </a:tblGrid>
              <a:tr h="440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B6D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843141"/>
                  </a:ext>
                </a:extLst>
              </a:tr>
            </a:tbl>
          </a:graphicData>
        </a:graphic>
      </p:graphicFrame>
      <p:graphicFrame>
        <p:nvGraphicFramePr>
          <p:cNvPr id="9" name="Tabula 7">
            <a:extLst>
              <a:ext uri="{FF2B5EF4-FFF2-40B4-BE49-F238E27FC236}">
                <a16:creationId xmlns:a16="http://schemas.microsoft.com/office/drawing/2014/main" id="{A39F3F35-8B0A-B39A-054E-B67F6E66C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21478"/>
              </p:ext>
            </p:extLst>
          </p:nvPr>
        </p:nvGraphicFramePr>
        <p:xfrm>
          <a:off x="7485628" y="5946408"/>
          <a:ext cx="858684" cy="44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84">
                  <a:extLst>
                    <a:ext uri="{9D8B030D-6E8A-4147-A177-3AD203B41FA5}">
                      <a16:colId xmlns:a16="http://schemas.microsoft.com/office/drawing/2014/main" val="315547855"/>
                    </a:ext>
                  </a:extLst>
                </a:gridCol>
              </a:tblGrid>
              <a:tr h="440540"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1/3</a:t>
                      </a:r>
                    </a:p>
                  </a:txBody>
                  <a:tcPr>
                    <a:solidFill>
                      <a:srgbClr val="FFD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8431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2E264E-87A1-675A-0F04-863C85ADFCFC}"/>
              </a:ext>
            </a:extLst>
          </p:cNvPr>
          <p:cNvSpPr txBox="1"/>
          <p:nvPr/>
        </p:nvSpPr>
        <p:spPr>
          <a:xfrm>
            <a:off x="1340466" y="5997401"/>
            <a:ext cx="242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Neatbilstoša sadarbība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3524A-E7E4-970F-D24A-21A94523A8A3}"/>
              </a:ext>
            </a:extLst>
          </p:cNvPr>
          <p:cNvSpPr txBox="1"/>
          <p:nvPr/>
        </p:nvSpPr>
        <p:spPr>
          <a:xfrm>
            <a:off x="5129161" y="5997401"/>
            <a:ext cx="242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Atbilstoša sadarbība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22C15-95C9-D859-1958-876701F91FCE}"/>
              </a:ext>
            </a:extLst>
          </p:cNvPr>
          <p:cNvSpPr txBox="1"/>
          <p:nvPr/>
        </p:nvSpPr>
        <p:spPr>
          <a:xfrm>
            <a:off x="8422968" y="5874290"/>
            <a:ext cx="336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Ierobežota sadarbība, maksimums 1/3 no projekta</a:t>
            </a:r>
          </a:p>
        </p:txBody>
      </p:sp>
    </p:spTree>
    <p:extLst>
      <p:ext uri="{BB962C8B-B14F-4D97-AF65-F5344CB8AC3E}">
        <p14:creationId xmlns:p14="http://schemas.microsoft.com/office/powerpoint/2010/main" val="349513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012D6C-04BB-2C2B-0FAB-B06A5972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58" y="159338"/>
            <a:ext cx="8626311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MSCA </a:t>
            </a:r>
            <a:r>
              <a:rPr lang="lv-LV" sz="32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Doctoral</a:t>
            </a:r>
            <a:r>
              <a:rPr lang="lv-LV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32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lv-LV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6316C9D-6545-3CDC-2F5C-24BF9EFDFCD6}"/>
              </a:ext>
            </a:extLst>
          </p:cNvPr>
          <p:cNvGrpSpPr/>
          <p:nvPr/>
        </p:nvGrpSpPr>
        <p:grpSpPr>
          <a:xfrm>
            <a:off x="451458" y="1484901"/>
            <a:ext cx="11740542" cy="6237803"/>
            <a:chOff x="451458" y="1484901"/>
            <a:chExt cx="11740542" cy="6237803"/>
          </a:xfrm>
        </p:grpSpPr>
        <p:graphicFrame>
          <p:nvGraphicFramePr>
            <p:cNvPr id="6" name="Satura vietturis 5">
              <a:extLst>
                <a:ext uri="{FF2B5EF4-FFF2-40B4-BE49-F238E27FC236}">
                  <a16:creationId xmlns:a16="http://schemas.microsoft.com/office/drawing/2014/main" id="{C71DFAC9-E897-9E9A-BFC5-44EF4917E1B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5705098"/>
                </p:ext>
              </p:extLst>
            </p:nvPr>
          </p:nvGraphicFramePr>
          <p:xfrm>
            <a:off x="451458" y="3718993"/>
            <a:ext cx="7161916" cy="40037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4" descr="Implementing Horizon Europe: a next step towards achieving Horizon 2020">
              <a:extLst>
                <a:ext uri="{FF2B5EF4-FFF2-40B4-BE49-F238E27FC236}">
                  <a16:creationId xmlns:a16="http://schemas.microsoft.com/office/drawing/2014/main" id="{D4CE210C-39F6-D86C-AF25-6BC97C2D7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315" y="1484901"/>
              <a:ext cx="6383685" cy="330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or: Curved 9">
              <a:extLst>
                <a:ext uri="{FF2B5EF4-FFF2-40B4-BE49-F238E27FC236}">
                  <a16:creationId xmlns:a16="http://schemas.microsoft.com/office/drawing/2014/main" id="{7F49AB53-F111-1177-5C03-00B289E943D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00535" y="2973258"/>
              <a:ext cx="1871889" cy="1767821"/>
            </a:xfrm>
            <a:prstGeom prst="curvedConnector3">
              <a:avLst>
                <a:gd name="adj1" fmla="val -425"/>
              </a:avLst>
            </a:prstGeom>
            <a:ln w="57150">
              <a:solidFill>
                <a:srgbClr val="65ADB6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B8F4FE-5AEC-E7C3-3630-F7BB539FFFDF}"/>
                </a:ext>
              </a:extLst>
            </p:cNvPr>
            <p:cNvSpPr/>
            <p:nvPr/>
          </p:nvSpPr>
          <p:spPr>
            <a:xfrm>
              <a:off x="5984175" y="2703443"/>
              <a:ext cx="1718651" cy="435564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94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E303-1DFC-7F36-ADE5-70A1C88F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Minimālie nosacījumi sadarbībai</a:t>
            </a:r>
          </a:p>
        </p:txBody>
      </p:sp>
      <p:pic>
        <p:nvPicPr>
          <p:cNvPr id="5" name="Grafika 10" descr="Scientist female with solid fill">
            <a:extLst>
              <a:ext uri="{FF2B5EF4-FFF2-40B4-BE49-F238E27FC236}">
                <a16:creationId xmlns:a16="http://schemas.microsoft.com/office/drawing/2014/main" id="{A7D7CA7D-4DB5-3F52-888F-4018CBA04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54" y="3718043"/>
            <a:ext cx="1077701" cy="1077701"/>
          </a:xfrm>
          <a:prstGeom prst="rect">
            <a:avLst/>
          </a:prstGeom>
        </p:spPr>
      </p:pic>
      <p:pic>
        <p:nvPicPr>
          <p:cNvPr id="6" name="Grafika 10" descr="Scientist female with solid fill">
            <a:extLst>
              <a:ext uri="{FF2B5EF4-FFF2-40B4-BE49-F238E27FC236}">
                <a16:creationId xmlns:a16="http://schemas.microsoft.com/office/drawing/2014/main" id="{DEBB7E95-FDB0-111D-C47A-052CE7F7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6284" y="3718042"/>
            <a:ext cx="1077701" cy="1077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EFD6E9-02CC-4BA5-5E86-1667F8B3F2B5}"/>
              </a:ext>
            </a:extLst>
          </p:cNvPr>
          <p:cNvSpPr txBox="1"/>
          <p:nvPr/>
        </p:nvSpPr>
        <p:spPr>
          <a:xfrm>
            <a:off x="838201" y="4795745"/>
            <a:ext cx="406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1) Uzņem doktorantūrā citā valstī, </a:t>
            </a:r>
          </a:p>
          <a:p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2) No 3 līdz 36 mēnešiem, </a:t>
            </a:r>
          </a:p>
          <a:p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3) Pilna laika slodze</a:t>
            </a:r>
          </a:p>
        </p:txBody>
      </p:sp>
      <p:pic>
        <p:nvPicPr>
          <p:cNvPr id="11" name="Grafika 16" descr="Add outline">
            <a:extLst>
              <a:ext uri="{FF2B5EF4-FFF2-40B4-BE49-F238E27FC236}">
                <a16:creationId xmlns:a16="http://schemas.microsoft.com/office/drawing/2014/main" id="{44E3CCFF-49F5-9603-1FA8-66EC8E7F1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9402" y="3698295"/>
            <a:ext cx="383250" cy="383250"/>
          </a:xfrm>
          <a:prstGeom prst="rect">
            <a:avLst/>
          </a:prstGeom>
        </p:spPr>
      </p:pic>
      <p:sp>
        <p:nvSpPr>
          <p:cNvPr id="12" name="Taisnstūris: ar noapaļotiem stūriem 17">
            <a:extLst>
              <a:ext uri="{FF2B5EF4-FFF2-40B4-BE49-F238E27FC236}">
                <a16:creationId xmlns:a16="http://schemas.microsoft.com/office/drawing/2014/main" id="{533CBFB4-DB7E-6019-A852-9144C49EBAC2}"/>
              </a:ext>
            </a:extLst>
          </p:cNvPr>
          <p:cNvSpPr/>
          <p:nvPr/>
        </p:nvSpPr>
        <p:spPr>
          <a:xfrm>
            <a:off x="8995895" y="3456789"/>
            <a:ext cx="2248572" cy="866262"/>
          </a:xfrm>
          <a:prstGeom prst="roundRect">
            <a:avLst/>
          </a:prstGeom>
          <a:solidFill>
            <a:srgbClr val="B6D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Asociētie partneri pēc nepieciešamības </a:t>
            </a:r>
          </a:p>
        </p:txBody>
      </p:sp>
      <p:pic>
        <p:nvPicPr>
          <p:cNvPr id="13" name="Grafika 10" descr="Scientist female with solid fill">
            <a:extLst>
              <a:ext uri="{FF2B5EF4-FFF2-40B4-BE49-F238E27FC236}">
                <a16:creationId xmlns:a16="http://schemas.microsoft.com/office/drawing/2014/main" id="{C2E375A3-5555-3892-27EB-432B24A3E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1819" y="3729456"/>
            <a:ext cx="1077701" cy="1077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F1BFE7-78EE-8CEB-8E20-860945A7A38B}"/>
              </a:ext>
            </a:extLst>
          </p:cNvPr>
          <p:cNvSpPr txBox="1"/>
          <p:nvPr/>
        </p:nvSpPr>
        <p:spPr>
          <a:xfrm>
            <a:off x="1458750" y="1900518"/>
            <a:ext cx="4422753" cy="830997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16F24"/>
          </a:solidFill>
        </p:spPr>
        <p:txBody>
          <a:bodyPr wrap="square">
            <a:spAutoFit/>
          </a:bodyPr>
          <a:lstStyle/>
          <a:p>
            <a:pPr algn="ctr"/>
            <a:r>
              <a:rPr lang="lv-LV" sz="16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Katrai organizācijai (</a:t>
            </a:r>
            <a:r>
              <a:rPr lang="lv-LV" sz="160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beneficiary</a:t>
            </a:r>
            <a:r>
              <a:rPr lang="lv-LV" sz="16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ir jāpieņem darbā, jāuzņem savās telpās un jāvada </a:t>
            </a:r>
            <a:r>
              <a:rPr lang="lv-LV" sz="16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vismaz 1 pētnieks</a:t>
            </a:r>
            <a:endParaRPr lang="en-US" sz="1400" b="1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aisnstūris: ar noapaļotiem stūriem 3">
            <a:extLst>
              <a:ext uri="{FF2B5EF4-FFF2-40B4-BE49-F238E27FC236}">
                <a16:creationId xmlns:a16="http://schemas.microsoft.com/office/drawing/2014/main" id="{785C54B8-71A5-59B5-7E36-9FEE6C87EF10}"/>
              </a:ext>
            </a:extLst>
          </p:cNvPr>
          <p:cNvSpPr/>
          <p:nvPr/>
        </p:nvSpPr>
        <p:spPr>
          <a:xfrm>
            <a:off x="6139085" y="1900518"/>
            <a:ext cx="1467293" cy="1201957"/>
          </a:xfrm>
          <a:prstGeom prst="roundRect">
            <a:avLst/>
          </a:prstGeom>
          <a:solidFill>
            <a:srgbClr val="5D6D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Jur. pers., 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Valsts 1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</a:t>
            </a:r>
          </a:p>
        </p:txBody>
      </p:sp>
      <p:sp>
        <p:nvSpPr>
          <p:cNvPr id="14" name="Taisnstūris: ar noapaļotiem stūriem 13">
            <a:extLst>
              <a:ext uri="{FF2B5EF4-FFF2-40B4-BE49-F238E27FC236}">
                <a16:creationId xmlns:a16="http://schemas.microsoft.com/office/drawing/2014/main" id="{E79328B3-53DD-A96C-B636-69EC0B3CA0F0}"/>
              </a:ext>
            </a:extLst>
          </p:cNvPr>
          <p:cNvSpPr/>
          <p:nvPr/>
        </p:nvSpPr>
        <p:spPr>
          <a:xfrm>
            <a:off x="6139084" y="4683530"/>
            <a:ext cx="1467293" cy="1201957"/>
          </a:xfrm>
          <a:prstGeom prst="roundRect">
            <a:avLst/>
          </a:prstGeom>
          <a:solidFill>
            <a:srgbClr val="65A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Jur.pers</a:t>
            </a:r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Valsts 3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EU/AC</a:t>
            </a:r>
          </a:p>
        </p:txBody>
      </p:sp>
      <p:sp>
        <p:nvSpPr>
          <p:cNvPr id="15" name="Taisnstūris: ar noapaļotiem stūriem 14">
            <a:extLst>
              <a:ext uri="{FF2B5EF4-FFF2-40B4-BE49-F238E27FC236}">
                <a16:creationId xmlns:a16="http://schemas.microsoft.com/office/drawing/2014/main" id="{BF3EE1A9-A247-7554-63EE-DEF9384B3135}"/>
              </a:ext>
            </a:extLst>
          </p:cNvPr>
          <p:cNvSpPr/>
          <p:nvPr/>
        </p:nvSpPr>
        <p:spPr>
          <a:xfrm>
            <a:off x="6139085" y="3261510"/>
            <a:ext cx="1467293" cy="1201957"/>
          </a:xfrm>
          <a:prstGeom prst="roundRect">
            <a:avLst/>
          </a:prstGeom>
          <a:solidFill>
            <a:srgbClr val="488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Jur. pers., 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Valsts 2</a:t>
            </a:r>
          </a:p>
          <a:p>
            <a:pPr algn="ctr"/>
            <a:r>
              <a:rPr lang="lv-LV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EU/AC</a:t>
            </a:r>
          </a:p>
        </p:txBody>
      </p:sp>
      <p:sp>
        <p:nvSpPr>
          <p:cNvPr id="16" name="Taisnstūris: ar noapaļotiem stūriem 15">
            <a:extLst>
              <a:ext uri="{FF2B5EF4-FFF2-40B4-BE49-F238E27FC236}">
                <a16:creationId xmlns:a16="http://schemas.microsoft.com/office/drawing/2014/main" id="{5D19293D-2E1A-46A2-3104-685264B306EA}"/>
              </a:ext>
            </a:extLst>
          </p:cNvPr>
          <p:cNvSpPr/>
          <p:nvPr/>
        </p:nvSpPr>
        <p:spPr>
          <a:xfrm>
            <a:off x="7179531" y="1594842"/>
            <a:ext cx="1179871" cy="205877"/>
          </a:xfrm>
          <a:prstGeom prst="roundRect">
            <a:avLst/>
          </a:prstGeom>
          <a:solidFill>
            <a:srgbClr val="F16F24"/>
          </a:solidFill>
          <a:ln>
            <a:solidFill>
              <a:srgbClr val="F16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Koordinē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745869-39C9-6C98-7E77-07E26218E6BD}"/>
              </a:ext>
            </a:extLst>
          </p:cNvPr>
          <p:cNvSpPr txBox="1"/>
          <p:nvPr/>
        </p:nvSpPr>
        <p:spPr>
          <a:xfrm>
            <a:off x="500728" y="3261510"/>
            <a:ext cx="523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Potenciālie doktora grāda kandidāti (nav </a:t>
            </a:r>
            <a:r>
              <a:rPr lang="lv-LV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PhD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9996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D344E9B-B2E5-F9DE-60D9-C6E18E73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MSCA </a:t>
            </a:r>
            <a:r>
              <a:rPr lang="lv-LV" sz="3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Doctoral</a:t>
            </a:r>
            <a:r>
              <a:rPr lang="lv-LV" sz="3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36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r>
              <a:rPr lang="lv-LV" sz="36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modalitātes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B3D17D-CF26-355A-9BD0-12AAB234C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24406"/>
              </p:ext>
            </p:extLst>
          </p:nvPr>
        </p:nvGraphicFramePr>
        <p:xfrm>
          <a:off x="838199" y="1825625"/>
          <a:ext cx="6273801" cy="449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FA3F8F-85AB-7C6C-B585-E36A6EFB43F2}"/>
              </a:ext>
            </a:extLst>
          </p:cNvPr>
          <p:cNvSpPr txBox="1"/>
          <p:nvPr/>
        </p:nvSpPr>
        <p:spPr>
          <a:xfrm>
            <a:off x="6543965" y="1954816"/>
            <a:ext cx="519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kopīgs pētniecības projekts </a:t>
            </a: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360 personu mēneši vienam tīklam (piemēram, 10 doktora grāda kandidāti uz 36 mēnešiem katrs)</a:t>
            </a:r>
            <a:endParaRPr lang="lv-LV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EC3A2-1687-AB3F-03FC-87DE34C90DBF}"/>
              </a:ext>
            </a:extLst>
          </p:cNvPr>
          <p:cNvSpPr txBox="1"/>
          <p:nvPr/>
        </p:nvSpPr>
        <p:spPr>
          <a:xfrm>
            <a:off x="6543965" y="3538071"/>
            <a:ext cx="5495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obligāta neakadēmiskā sektora iesaistīšana</a:t>
            </a: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doktorantu apmācībā (50%)| (piemēram, 15 doktora grāda kandidāti uz 36 mēnešiem katrs)</a:t>
            </a:r>
            <a:endParaRPr lang="lv-LV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2B769-DF61-576B-61D1-E7B7B8616201}"/>
              </a:ext>
            </a:extLst>
          </p:cNvPr>
          <p:cNvSpPr txBox="1"/>
          <p:nvPr/>
        </p:nvSpPr>
        <p:spPr>
          <a:xfrm>
            <a:off x="6543965" y="5120046"/>
            <a:ext cx="5579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kopīgu doktorantūras programmu </a:t>
            </a:r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izveide, kuras rezultātā tiek iegūti kopīgi, dubulti vai vairāki atzīti doktora grādi | (piemēram, 15 doktora grāda kandidāti uz 36 mēnešiem katrs)</a:t>
            </a:r>
            <a:endParaRPr lang="lv-LV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4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75D975-35D9-8E14-9E3E-B2684D0B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535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Intereses izteikšanas un partneru meklēšanas rīki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7295247-1921-286A-E831-1624E4C0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Izmantojot 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MSCA-NET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mājaslapu: </a:t>
            </a:r>
          </a:p>
          <a:p>
            <a:pPr marL="0" indent="0">
              <a:buNone/>
            </a:pPr>
            <a:endPara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Tiešsaistes forma 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ŠEIT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Intereses izteikšanas formas pieejamas šādiem konkursu veidiem: </a:t>
            </a:r>
          </a:p>
          <a:p>
            <a:pPr lvl="2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Postdoctoral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Fellowship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(PF) </a:t>
            </a:r>
          </a:p>
          <a:p>
            <a:pPr lvl="2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Non-</a:t>
            </a:r>
            <a:r>
              <a:rPr lang="lv-LV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academic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placement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lvl="2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Doctoral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(DN) </a:t>
            </a:r>
          </a:p>
          <a:p>
            <a:pPr lvl="2"/>
            <a:r>
              <a:rPr lang="lv-LV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Staff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Exchange (SE) </a:t>
            </a:r>
          </a:p>
          <a:p>
            <a:pPr marL="914400" lvl="2" indent="0">
              <a:buNone/>
            </a:pPr>
            <a:endPara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Apskati esošos partneru piedāvājumus 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šajā platformā</a:t>
            </a:r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A40110E-CA2E-934F-5E3E-0D352B9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17</a:t>
            </a:fld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5EF2393E-044D-A225-A8DA-7CA2F32E1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24" y="1825625"/>
            <a:ext cx="2243087" cy="5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1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7295247-1921-286A-E831-1624E4C0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30" y="501650"/>
            <a:ext cx="9769548" cy="1095154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lv-LV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Izmantojot MSCA </a:t>
            </a:r>
            <a:r>
              <a:rPr lang="lv-LV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Matchmaking</a:t>
            </a:r>
            <a:r>
              <a:rPr lang="lv-LV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platformu </a:t>
            </a:r>
          </a:p>
          <a:p>
            <a:pPr marL="0" indent="0" algn="ctr">
              <a:buNone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https://msca.b2match.io/</a:t>
            </a:r>
            <a:endParaRPr lang="lv-LV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lv-LV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lv-LV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lv-LV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lv-LV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lv-LV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A40110E-CA2E-934F-5E3E-0D352B9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18</a:t>
            </a:fld>
            <a:endParaRPr lang="lv-LV" dirty="0"/>
          </a:p>
        </p:txBody>
      </p:sp>
      <p:graphicFrame>
        <p:nvGraphicFramePr>
          <p:cNvPr id="6" name="Shēma 5">
            <a:extLst>
              <a:ext uri="{FF2B5EF4-FFF2-40B4-BE49-F238E27FC236}">
                <a16:creationId xmlns:a16="http://schemas.microsoft.com/office/drawing/2014/main" id="{2FE76CA5-3471-1006-BE42-0440A17B7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33123"/>
              </p:ext>
            </p:extLst>
          </p:nvPr>
        </p:nvGraphicFramePr>
        <p:xfrm>
          <a:off x="477579" y="1829182"/>
          <a:ext cx="11714421" cy="452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466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7295247-1921-286A-E831-1624E4C0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652" y="3293805"/>
            <a:ext cx="10515600" cy="20662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Vispārēja informācija </a:t>
            </a:r>
            <a:endParaRPr lang="lv-LV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Par partneru meklēšanu/ piedāvājuma ievietošanu </a:t>
            </a:r>
            <a:endParaRPr lang="lv-LV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Papildus palīdzība</a:t>
            </a:r>
            <a:endParaRPr lang="lv-LV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Kā lietot portālu?</a:t>
            </a:r>
            <a:endParaRPr lang="lv-LV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lv-LV" b="1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A40110E-CA2E-934F-5E3E-0D352B9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19</a:t>
            </a:fld>
            <a:endParaRPr lang="lv-LV"/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8B2C7D7A-F5E3-8D7D-891E-44359D37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9994" y="348845"/>
            <a:ext cx="10515600" cy="1325563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lv-LV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Izmantojot </a:t>
            </a:r>
            <a:r>
              <a:rPr lang="lv-LV" sz="24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Funding&amp;Tenders</a:t>
            </a:r>
            <a:r>
              <a:rPr lang="lv-LV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4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Opportunities</a:t>
            </a:r>
            <a:r>
              <a:rPr lang="lv-LV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dalībnieku portālu</a:t>
            </a:r>
          </a:p>
          <a:p>
            <a:pPr marL="0" indent="0">
              <a:buNone/>
            </a:pPr>
            <a:endParaRPr lang="lv-LV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lv-LV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B16160FA-2E66-A32D-30E7-7A7985BCB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53" r="44884" b="64062"/>
          <a:stretch/>
        </p:blipFill>
        <p:spPr>
          <a:xfrm>
            <a:off x="3083442" y="1345130"/>
            <a:ext cx="6719777" cy="1594884"/>
          </a:xfrm>
          <a:prstGeom prst="rect">
            <a:avLst/>
          </a:prstGeom>
        </p:spPr>
      </p:pic>
      <p:sp>
        <p:nvSpPr>
          <p:cNvPr id="8" name="Taisnstūris: ar noapaļotiem stūriem 7">
            <a:extLst>
              <a:ext uri="{FF2B5EF4-FFF2-40B4-BE49-F238E27FC236}">
                <a16:creationId xmlns:a16="http://schemas.microsoft.com/office/drawing/2014/main" id="{5F0C5354-CD7D-BEEA-8B03-B2DD7837AB99}"/>
              </a:ext>
            </a:extLst>
          </p:cNvPr>
          <p:cNvSpPr/>
          <p:nvPr/>
        </p:nvSpPr>
        <p:spPr>
          <a:xfrm>
            <a:off x="838200" y="5360065"/>
            <a:ext cx="10515600" cy="99628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Vienmēr pastāv iespēja uzrunāt Jūsu </a:t>
            </a:r>
            <a:r>
              <a:rPr lang="lv-LV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jau esošos sadarbības partnerus </a:t>
            </a:r>
            <a:r>
              <a:rPr lang="lv-LV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veidot savu konsorciju ar jau zināmiem partneriem!</a:t>
            </a:r>
          </a:p>
        </p:txBody>
      </p:sp>
    </p:spTree>
    <p:extLst>
      <p:ext uri="{BB962C8B-B14F-4D97-AF65-F5344CB8AC3E}">
        <p14:creationId xmlns:p14="http://schemas.microsoft.com/office/powerpoint/2010/main" val="59009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55" y="1850601"/>
            <a:ext cx="8378011" cy="2479195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Marijas </a:t>
            </a:r>
            <a:r>
              <a:rPr lang="lv-LV" sz="3600" b="1" dirty="0" err="1">
                <a:latin typeface="Roboto" panose="02000000000000000000" pitchFamily="2" charset="0"/>
                <a:ea typeface="Roboto" panose="02000000000000000000" pitchFamily="2" charset="0"/>
              </a:rPr>
              <a:t>Sklodovskas</a:t>
            </a:r>
            <a:r>
              <a:rPr lang="lv-LV" sz="3600" b="1" dirty="0">
                <a:latin typeface="Roboto" panose="02000000000000000000" pitchFamily="2" charset="0"/>
                <a:ea typeface="Roboto" panose="02000000000000000000" pitchFamily="2" charset="0"/>
              </a:rPr>
              <a:t> Kirī aktivitātes – ne tikai zinātniekiem un universitātēm!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F84472F7-996D-44BF-3A17-68C3C2DC8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95" y="1530499"/>
            <a:ext cx="2912366" cy="336309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EA6A955D-ED43-4ED4-979A-B07AB7F501FF}"/>
              </a:ext>
            </a:extLst>
          </p:cNvPr>
          <p:cNvSpPr txBox="1"/>
          <p:nvPr/>
        </p:nvSpPr>
        <p:spPr>
          <a:xfrm>
            <a:off x="5649798" y="5036054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6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6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Liene Ekša</a:t>
            </a:r>
            <a:endParaRPr lang="lv-LV" sz="16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lv-LV" sz="1600" dirty="0">
                <a:solidFill>
                  <a:srgbClr val="01020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Latvijas Zinātnes padomes </a:t>
            </a:r>
          </a:p>
          <a:p>
            <a:pPr algn="r"/>
            <a:r>
              <a:rPr lang="lv-LV" sz="1600" dirty="0">
                <a:solidFill>
                  <a:srgbClr val="01020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Apvārsnis Eiropa </a:t>
            </a:r>
          </a:p>
          <a:p>
            <a:pPr algn="r"/>
            <a:r>
              <a:rPr lang="lv-LV" sz="1600" dirty="0">
                <a:solidFill>
                  <a:srgbClr val="01020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Nacionālais kontaktpunkts</a:t>
            </a:r>
          </a:p>
          <a:p>
            <a:pPr algn="r"/>
            <a:r>
              <a:rPr lang="lv-LV" sz="1600" dirty="0">
                <a:solidFill>
                  <a:srgbClr val="01020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MSCA, ERC, </a:t>
            </a:r>
            <a:r>
              <a:rPr lang="lv-LV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Reforming</a:t>
            </a:r>
            <a:r>
              <a:rPr lang="lv-LV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lv-LV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enhancing</a:t>
            </a:r>
            <a:r>
              <a:rPr lang="lv-LV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lv-LV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European R&amp;I </a:t>
            </a:r>
            <a:r>
              <a:rPr lang="lv-LV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</a:t>
            </a:r>
            <a:endParaRPr lang="lv-LV" sz="1600" dirty="0">
              <a:solidFill>
                <a:srgbClr val="01020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6FCF8-B36F-BEFE-6EFC-48856483668E}"/>
              </a:ext>
            </a:extLst>
          </p:cNvPr>
          <p:cNvSpPr txBox="1"/>
          <p:nvPr/>
        </p:nvSpPr>
        <p:spPr>
          <a:xfrm>
            <a:off x="1164903" y="4223952"/>
            <a:ext cx="2714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#mobilitāte #sadarbība</a:t>
            </a:r>
          </a:p>
        </p:txBody>
      </p:sp>
    </p:spTree>
    <p:extLst>
      <p:ext uri="{BB962C8B-B14F-4D97-AF65-F5344CB8AC3E}">
        <p14:creationId xmlns:p14="http://schemas.microsoft.com/office/powerpoint/2010/main" val="206999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15514BF-A852-BF77-9E66-93BA6F19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21" y="77605"/>
            <a:ext cx="5062979" cy="1325563"/>
          </a:xfrm>
        </p:spPr>
        <p:txBody>
          <a:bodyPr>
            <a:normAutofit/>
          </a:bodyPr>
          <a:lstStyle/>
          <a:p>
            <a:r>
              <a:rPr lang="lv-LV" sz="3600" dirty="0">
                <a:solidFill>
                  <a:srgbClr val="65ADB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Lai </a:t>
            </a:r>
            <a:r>
              <a:rPr lang="lv-LV" sz="3600" b="1" dirty="0">
                <a:solidFill>
                  <a:srgbClr val="65ADB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#sadarbotos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8717BF-510F-A3DC-DBB0-AF54B53632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93131" y="1867105"/>
            <a:ext cx="7588577" cy="2219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lv-LV" sz="1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4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Liene Ekša</a:t>
            </a:r>
            <a:endParaRPr lang="lv-LV" sz="14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ctr">
              <a:buNone/>
            </a:pPr>
            <a:r>
              <a:rPr lang="lv-LV" sz="1400" dirty="0">
                <a:solidFill>
                  <a:srgbClr val="01020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Latvijas Zinātnes padomes </a:t>
            </a:r>
          </a:p>
          <a:p>
            <a:pPr indent="0" algn="ctr">
              <a:buNone/>
            </a:pPr>
            <a:r>
              <a:rPr lang="lv-LV" sz="14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Starptautiskās sadarbības programmu projektu departamenta </a:t>
            </a:r>
            <a:endParaRPr lang="lv-LV" sz="14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lv-LV" sz="14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Apvārsnis Eiropa Nacionālā kontaktpunkta vecākā eksperte</a:t>
            </a:r>
          </a:p>
          <a:p>
            <a:pPr indent="0" algn="ctr">
              <a:buNone/>
            </a:pPr>
            <a:r>
              <a:rPr lang="lv-LV" sz="1400" dirty="0">
                <a:solidFill>
                  <a:srgbClr val="01020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MSCA, ERC, </a:t>
            </a:r>
            <a:r>
              <a:rPr lang="lv-LV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Reforming</a:t>
            </a:r>
            <a:r>
              <a:rPr lang="lv-LV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lv-LV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enhancing</a:t>
            </a:r>
            <a:r>
              <a:rPr lang="lv-LV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lv-LV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European R&amp;I </a:t>
            </a:r>
            <a:r>
              <a:rPr lang="lv-LV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</a:t>
            </a:r>
            <a:endParaRPr lang="lv-LV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ctr">
              <a:buNone/>
            </a:pPr>
            <a:r>
              <a:rPr lang="lv-LV" sz="14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E-pasts: liene.eksa@lzp.gov.lv</a:t>
            </a:r>
          </a:p>
          <a:p>
            <a:pPr indent="0" algn="ctr">
              <a:buNone/>
            </a:pPr>
            <a:r>
              <a:rPr lang="lv-LV" sz="14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Tel.: +371 29975961</a:t>
            </a:r>
          </a:p>
        </p:txBody>
      </p:sp>
      <p:pic>
        <p:nvPicPr>
          <p:cNvPr id="10" name="Grafika 9" descr="Arrow: Counter-clockwise curve with solid fill">
            <a:extLst>
              <a:ext uri="{FF2B5EF4-FFF2-40B4-BE49-F238E27FC236}">
                <a16:creationId xmlns:a16="http://schemas.microsoft.com/office/drawing/2014/main" id="{316EDA34-0485-AC2E-8D42-614D27713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545613" flipV="1">
            <a:off x="4332796" y="273020"/>
            <a:ext cx="1785201" cy="1785201"/>
          </a:xfrm>
          <a:prstGeom prst="rect">
            <a:avLst/>
          </a:prstGeom>
        </p:spPr>
      </p:pic>
      <p:pic>
        <p:nvPicPr>
          <p:cNvPr id="1028" name="Picture 4" descr="Facebook - Free social media icons">
            <a:extLst>
              <a:ext uri="{FF2B5EF4-FFF2-40B4-BE49-F238E27FC236}">
                <a16:creationId xmlns:a16="http://schemas.microsoft.com/office/drawing/2014/main" id="{9AD66A11-FF1E-44EC-50F8-B8813B59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4" y="4409840"/>
            <a:ext cx="336053" cy="3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itter - Free social media icons">
            <a:extLst>
              <a:ext uri="{FF2B5EF4-FFF2-40B4-BE49-F238E27FC236}">
                <a16:creationId xmlns:a16="http://schemas.microsoft.com/office/drawing/2014/main" id="{4DF0936D-F401-8684-BEC7-F8BFEAC5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4" y="4872457"/>
            <a:ext cx="336053" cy="3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46907BD-7F2C-8DAA-8EB6-6F65F1B5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5" y="5335074"/>
            <a:ext cx="336053" cy="3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056B1A-F1D5-2D10-3615-CC0FB3637AB1}"/>
              </a:ext>
            </a:extLst>
          </p:cNvPr>
          <p:cNvSpPr txBox="1"/>
          <p:nvPr/>
        </p:nvSpPr>
        <p:spPr>
          <a:xfrm>
            <a:off x="1033021" y="4271271"/>
            <a:ext cx="5901179" cy="132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https://www.facebook.com/HEncplv</a:t>
            </a:r>
            <a:endPara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https://twitter.com/apvarsnis</a:t>
            </a:r>
            <a:endParaRPr lang="lv-LV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9"/>
              </a:rPr>
              <a:t>https://www.linkedin.com/company/nkplv/</a:t>
            </a: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EF7859-37FC-CDE9-6F21-5CA1986E2D6B}"/>
              </a:ext>
            </a:extLst>
          </p:cNvPr>
          <p:cNvSpPr txBox="1"/>
          <p:nvPr/>
        </p:nvSpPr>
        <p:spPr>
          <a:xfrm>
            <a:off x="552204" y="5880584"/>
            <a:ext cx="1004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Ceturkšņa ziņu lapa: </a:t>
            </a:r>
            <a:r>
              <a:rPr lang="lv-LV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https://dashboard.mailerlite.com/forms/207183/74477484042618291/share</a:t>
            </a:r>
            <a:r>
              <a:rPr lang="lv-LV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33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012D6C-04BB-2C2B-0FAB-B06A5972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58" y="159338"/>
            <a:ext cx="8626311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Marijas </a:t>
            </a:r>
            <a:r>
              <a:rPr lang="lv-LV" sz="32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Sklodovskas</a:t>
            </a:r>
            <a:r>
              <a:rPr lang="lv-LV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Kirī aktivitātīšu </a:t>
            </a:r>
            <a:br>
              <a:rPr lang="lv-LV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lv-LV" sz="32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(turpmāk MSCA)</a:t>
            </a:r>
            <a:r>
              <a:rPr lang="lv-LV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konkursu veidi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6316C9D-6545-3CDC-2F5C-24BF9EFDFCD6}"/>
              </a:ext>
            </a:extLst>
          </p:cNvPr>
          <p:cNvGrpSpPr/>
          <p:nvPr/>
        </p:nvGrpSpPr>
        <p:grpSpPr>
          <a:xfrm>
            <a:off x="583434" y="1351090"/>
            <a:ext cx="11740542" cy="6237803"/>
            <a:chOff x="451458" y="1484901"/>
            <a:chExt cx="11740542" cy="6237803"/>
          </a:xfrm>
        </p:grpSpPr>
        <p:graphicFrame>
          <p:nvGraphicFramePr>
            <p:cNvPr id="6" name="Satura vietturis 5">
              <a:extLst>
                <a:ext uri="{FF2B5EF4-FFF2-40B4-BE49-F238E27FC236}">
                  <a16:creationId xmlns:a16="http://schemas.microsoft.com/office/drawing/2014/main" id="{C71DFAC9-E897-9E9A-BFC5-44EF4917E1B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2937160"/>
                </p:ext>
              </p:extLst>
            </p:nvPr>
          </p:nvGraphicFramePr>
          <p:xfrm>
            <a:off x="451458" y="3718993"/>
            <a:ext cx="7161916" cy="40037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4" descr="Implementing Horizon Europe: a next step towards achieving Horizon 2020">
              <a:extLst>
                <a:ext uri="{FF2B5EF4-FFF2-40B4-BE49-F238E27FC236}">
                  <a16:creationId xmlns:a16="http://schemas.microsoft.com/office/drawing/2014/main" id="{D4CE210C-39F6-D86C-AF25-6BC97C2D7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315" y="1484901"/>
              <a:ext cx="6383685" cy="330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or: Curved 9">
              <a:extLst>
                <a:ext uri="{FF2B5EF4-FFF2-40B4-BE49-F238E27FC236}">
                  <a16:creationId xmlns:a16="http://schemas.microsoft.com/office/drawing/2014/main" id="{7F49AB53-F111-1177-5C03-00B289E943D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95002" y="3024495"/>
              <a:ext cx="4242880" cy="1445066"/>
            </a:xfrm>
            <a:prstGeom prst="curvedConnector3">
              <a:avLst>
                <a:gd name="adj1" fmla="val 97969"/>
              </a:avLst>
            </a:prstGeom>
            <a:ln w="57150">
              <a:solidFill>
                <a:srgbClr val="65ADB6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B8F4FE-5AEC-E7C3-3630-F7BB539FFFDF}"/>
                </a:ext>
              </a:extLst>
            </p:cNvPr>
            <p:cNvSpPr/>
            <p:nvPr/>
          </p:nvSpPr>
          <p:spPr>
            <a:xfrm>
              <a:off x="5984175" y="2703443"/>
              <a:ext cx="1718651" cy="435564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rgbClr val="B6D4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773E02-3CF1-399E-860C-08BFD136BC77}"/>
              </a:ext>
            </a:extLst>
          </p:cNvPr>
          <p:cNvSpPr txBox="1"/>
          <p:nvPr/>
        </p:nvSpPr>
        <p:spPr>
          <a:xfrm>
            <a:off x="8034602" y="5450944"/>
            <a:ext cx="393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Mobilitātes nosacījums!</a:t>
            </a:r>
          </a:p>
        </p:txBody>
      </p:sp>
    </p:spTree>
    <p:extLst>
      <p:ext uri="{BB962C8B-B14F-4D97-AF65-F5344CB8AC3E}">
        <p14:creationId xmlns:p14="http://schemas.microsoft.com/office/powerpoint/2010/main" val="104078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29D70A7-E3AE-66C3-8FB0-FDAAAD2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MSCA </a:t>
            </a:r>
            <a:r>
              <a:rPr lang="lv-LV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Postdoctoral</a:t>
            </a:r>
            <a:r>
              <a:rPr lang="lv-LV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Fellowships</a:t>
            </a:r>
            <a:endParaRPr lang="lv-LV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A1295-41F3-F4A8-ECBF-AA84E5E43DFB}"/>
              </a:ext>
            </a:extLst>
          </p:cNvPr>
          <p:cNvSpPr txBox="1"/>
          <p:nvPr/>
        </p:nvSpPr>
        <p:spPr>
          <a:xfrm>
            <a:off x="954549" y="3561854"/>
            <a:ext cx="3912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Pēcdoktorants</a:t>
            </a:r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 maksimums 8 gadu pilna laika pieredzi pētniecībā</a:t>
            </a:r>
          </a:p>
          <a:p>
            <a:endParaRPr lang="lv-LV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12-24 mēneši Eiropas stipendija</a:t>
            </a:r>
          </a:p>
          <a:p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24-36 mēneši Globālā stipendija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354B2-BDEA-DF9D-C577-195314D97EC8}"/>
              </a:ext>
            </a:extLst>
          </p:cNvPr>
          <p:cNvSpPr txBox="1"/>
          <p:nvPr/>
        </p:nvSpPr>
        <p:spPr>
          <a:xfrm>
            <a:off x="5866067" y="5600108"/>
            <a:ext cx="391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Pieredzējušāks</a:t>
            </a:r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pētnieks </a:t>
            </a:r>
            <a:r>
              <a:rPr lang="lv-LV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uzņemošās organizācijas</a:t>
            </a:r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kurš pildīs </a:t>
            </a:r>
            <a:r>
              <a:rPr lang="lv-LV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pēcdoktoranta</a:t>
            </a:r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mentora</a:t>
            </a:r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lomu visu projekta laiku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BA6F8-4D6C-1F87-DB91-EDF928C413F1}"/>
              </a:ext>
            </a:extLst>
          </p:cNvPr>
          <p:cNvSpPr txBox="1"/>
          <p:nvPr/>
        </p:nvSpPr>
        <p:spPr>
          <a:xfrm>
            <a:off x="8904254" y="3549831"/>
            <a:ext cx="307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Uzņem pētnieku, nodrošina vadītāju un administrē finansējumu</a:t>
            </a:r>
          </a:p>
        </p:txBody>
      </p:sp>
      <p:pic>
        <p:nvPicPr>
          <p:cNvPr id="11" name="Grafika 10" descr="Scientist female with solid fill">
            <a:extLst>
              <a:ext uri="{FF2B5EF4-FFF2-40B4-BE49-F238E27FC236}">
                <a16:creationId xmlns:a16="http://schemas.microsoft.com/office/drawing/2014/main" id="{40F20DAD-7117-2FD0-8531-41A05CEF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257" y="1323753"/>
            <a:ext cx="2105247" cy="2105247"/>
          </a:xfrm>
          <a:prstGeom prst="rect">
            <a:avLst/>
          </a:prstGeom>
        </p:spPr>
      </p:pic>
      <p:pic>
        <p:nvPicPr>
          <p:cNvPr id="12" name="Grafika 11" descr="Scientist male with solid fill">
            <a:extLst>
              <a:ext uri="{FF2B5EF4-FFF2-40B4-BE49-F238E27FC236}">
                <a16:creationId xmlns:a16="http://schemas.microsoft.com/office/drawing/2014/main" id="{767C9721-88FC-84D8-C0E1-A32CFC869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8347" y="3824368"/>
            <a:ext cx="1932758" cy="19327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8D154F-2A73-BDB2-E3E0-35A1C4F98D18}"/>
              </a:ext>
            </a:extLst>
          </p:cNvPr>
          <p:cNvSpPr txBox="1"/>
          <p:nvPr/>
        </p:nvSpPr>
        <p:spPr>
          <a:xfrm rot="2143139">
            <a:off x="4899689" y="3098652"/>
            <a:ext cx="19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#sadarbība</a:t>
            </a: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1329A157-3147-CE22-2F1F-E16F6F063479}"/>
              </a:ext>
            </a:extLst>
          </p:cNvPr>
          <p:cNvGrpSpPr/>
          <p:nvPr/>
        </p:nvGrpSpPr>
        <p:grpSpPr>
          <a:xfrm>
            <a:off x="7202188" y="1323753"/>
            <a:ext cx="3413631" cy="2187949"/>
            <a:chOff x="8622172" y="1216508"/>
            <a:chExt cx="3413631" cy="2187949"/>
          </a:xfrm>
        </p:grpSpPr>
        <p:sp>
          <p:nvSpPr>
            <p:cNvPr id="20" name="Taisnstūris: ar noapaļotiem stūriem 19">
              <a:extLst>
                <a:ext uri="{FF2B5EF4-FFF2-40B4-BE49-F238E27FC236}">
                  <a16:creationId xmlns:a16="http://schemas.microsoft.com/office/drawing/2014/main" id="{11E81D49-C633-A304-7911-11005599B3FB}"/>
                </a:ext>
              </a:extLst>
            </p:cNvPr>
            <p:cNvSpPr/>
            <p:nvPr/>
          </p:nvSpPr>
          <p:spPr>
            <a:xfrm>
              <a:off x="8781765" y="1216508"/>
              <a:ext cx="3254038" cy="2187949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3" name="Grafika 12" descr="Bank with solid fill">
              <a:extLst>
                <a:ext uri="{FF2B5EF4-FFF2-40B4-BE49-F238E27FC236}">
                  <a16:creationId xmlns:a16="http://schemas.microsoft.com/office/drawing/2014/main" id="{FE5D3C70-93BB-82CB-42E8-D72B47B9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22172" y="1216508"/>
              <a:ext cx="2105247" cy="2105247"/>
            </a:xfrm>
            <a:prstGeom prst="rect">
              <a:avLst/>
            </a:prstGeom>
          </p:spPr>
        </p:pic>
        <p:pic>
          <p:nvPicPr>
            <p:cNvPr id="15" name="Grafika 14" descr="Bank with solid fill">
              <a:extLst>
                <a:ext uri="{FF2B5EF4-FFF2-40B4-BE49-F238E27FC236}">
                  <a16:creationId xmlns:a16="http://schemas.microsoft.com/office/drawing/2014/main" id="{35F4A1FA-2886-1E36-AE56-22949100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24238" y="1283550"/>
              <a:ext cx="667821" cy="667821"/>
            </a:xfrm>
            <a:prstGeom prst="rect">
              <a:avLst/>
            </a:prstGeom>
          </p:spPr>
        </p:pic>
        <p:pic>
          <p:nvPicPr>
            <p:cNvPr id="16" name="Grafika 15" descr="Bank with solid fill">
              <a:extLst>
                <a:ext uri="{FF2B5EF4-FFF2-40B4-BE49-F238E27FC236}">
                  <a16:creationId xmlns:a16="http://schemas.microsoft.com/office/drawing/2014/main" id="{DCFC451F-A9DF-C6CE-FF79-B9E7CF6C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43014" y="2475797"/>
              <a:ext cx="667820" cy="667820"/>
            </a:xfrm>
            <a:prstGeom prst="rect">
              <a:avLst/>
            </a:prstGeom>
          </p:spPr>
        </p:pic>
        <p:pic>
          <p:nvPicPr>
            <p:cNvPr id="3" name="Grafika 2" descr="Bank with solid fill">
              <a:extLst>
                <a:ext uri="{FF2B5EF4-FFF2-40B4-BE49-F238E27FC236}">
                  <a16:creationId xmlns:a16="http://schemas.microsoft.com/office/drawing/2014/main" id="{3947E02A-6EC3-E1A1-7911-F21628F24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43014" y="1815002"/>
              <a:ext cx="667820" cy="667820"/>
            </a:xfrm>
            <a:prstGeom prst="rect">
              <a:avLst/>
            </a:prstGeom>
          </p:spPr>
        </p:pic>
      </p:grpSp>
      <p:pic>
        <p:nvPicPr>
          <p:cNvPr id="4" name="Picture 2" descr="Europe flag icon - Country flags">
            <a:extLst>
              <a:ext uri="{FF2B5EF4-FFF2-40B4-BE49-F238E27FC236}">
                <a16:creationId xmlns:a16="http://schemas.microsoft.com/office/drawing/2014/main" id="{51FFFBAE-6C68-0A24-63EE-A8C8820B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91" y="5403848"/>
            <a:ext cx="923331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Globe Flags transparent PNG - StickPNG">
            <a:extLst>
              <a:ext uri="{FF2B5EF4-FFF2-40B4-BE49-F238E27FC236}">
                <a16:creationId xmlns:a16="http://schemas.microsoft.com/office/drawing/2014/main" id="{D0231F2F-5903-BBC0-10A0-0182AF4D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7" y="5392817"/>
            <a:ext cx="923331" cy="9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a 25" descr="Line arrow: Slight curve outline">
            <a:extLst>
              <a:ext uri="{FF2B5EF4-FFF2-40B4-BE49-F238E27FC236}">
                <a16:creationId xmlns:a16="http://schemas.microsoft.com/office/drawing/2014/main" id="{DAD18F5F-F8AE-002F-A947-0AA42FA3E5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87921" y="1690688"/>
            <a:ext cx="1440426" cy="914400"/>
          </a:xfrm>
          <a:prstGeom prst="rect">
            <a:avLst/>
          </a:prstGeom>
        </p:spPr>
      </p:pic>
      <p:pic>
        <p:nvPicPr>
          <p:cNvPr id="30" name="Grafika 29" descr="Transfer outline">
            <a:extLst>
              <a:ext uri="{FF2B5EF4-FFF2-40B4-BE49-F238E27FC236}">
                <a16:creationId xmlns:a16="http://schemas.microsoft.com/office/drawing/2014/main" id="{6FEC45E4-40B6-E791-7256-CDF1160A32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169308">
            <a:off x="4927002" y="3276524"/>
            <a:ext cx="11826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6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ED485B-2A3E-DF2F-69B5-9D9722A0EC55}"/>
              </a:ext>
            </a:extLst>
          </p:cNvPr>
          <p:cNvSpPr txBox="1">
            <a:spLocks/>
          </p:cNvSpPr>
          <p:nvPr/>
        </p:nvSpPr>
        <p:spPr>
          <a:xfrm>
            <a:off x="155154" y="209430"/>
            <a:ext cx="8727702" cy="797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Organizāciju </a:t>
            </a:r>
            <a:r>
              <a:rPr lang="lv-LV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#sadarbība </a:t>
            </a:r>
            <a:r>
              <a:rPr lang="lv-LV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MSCA</a:t>
            </a:r>
            <a:r>
              <a:rPr lang="lv-LV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PF konkursā:</a:t>
            </a:r>
          </a:p>
        </p:txBody>
      </p:sp>
      <p:sp>
        <p:nvSpPr>
          <p:cNvPr id="11" name="Taisnstūris: ar noapaļotiem stūriem 10">
            <a:extLst>
              <a:ext uri="{FF2B5EF4-FFF2-40B4-BE49-F238E27FC236}">
                <a16:creationId xmlns:a16="http://schemas.microsoft.com/office/drawing/2014/main" id="{CF7CB67D-DB6C-FC06-B784-66BDFF5C5CAC}"/>
              </a:ext>
            </a:extLst>
          </p:cNvPr>
          <p:cNvSpPr/>
          <p:nvPr/>
        </p:nvSpPr>
        <p:spPr>
          <a:xfrm>
            <a:off x="247518" y="5800816"/>
            <a:ext cx="3009015" cy="528898"/>
          </a:xfrm>
          <a:prstGeom prst="roundRect">
            <a:avLst/>
          </a:prstGeom>
          <a:solidFill>
            <a:srgbClr val="FFD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Par konkursa veidu</a:t>
            </a:r>
            <a:endParaRPr lang="lv-LV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3285C394-3257-D736-2C3A-F4A91A503122}"/>
              </a:ext>
            </a:extLst>
          </p:cNvPr>
          <p:cNvGrpSpPr/>
          <p:nvPr/>
        </p:nvGrpSpPr>
        <p:grpSpPr>
          <a:xfrm>
            <a:off x="1932741" y="1107510"/>
            <a:ext cx="8184201" cy="5178055"/>
            <a:chOff x="1932741" y="1107510"/>
            <a:chExt cx="8184201" cy="5178055"/>
          </a:xfrm>
        </p:grpSpPr>
        <p:graphicFrame>
          <p:nvGraphicFramePr>
            <p:cNvPr id="12" name="Shēma 11">
              <a:extLst>
                <a:ext uri="{FF2B5EF4-FFF2-40B4-BE49-F238E27FC236}">
                  <a16:creationId xmlns:a16="http://schemas.microsoft.com/office/drawing/2014/main" id="{690C0BAF-AFD8-1C9F-B5D3-44925FC472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71154292"/>
                </p:ext>
              </p:extLst>
            </p:nvPr>
          </p:nvGraphicFramePr>
          <p:xfrm>
            <a:off x="1932741" y="1107510"/>
            <a:ext cx="8184201" cy="51780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D57711-F154-9120-488A-F22D816E05A9}"/>
                </a:ext>
              </a:extLst>
            </p:cNvPr>
            <p:cNvSpPr txBox="1"/>
            <p:nvPr/>
          </p:nvSpPr>
          <p:spPr>
            <a:xfrm rot="2079653">
              <a:off x="7208449" y="1531237"/>
              <a:ext cx="1741410" cy="307777"/>
            </a:xfrm>
            <a:prstGeom prst="rect">
              <a:avLst/>
            </a:prstGeom>
            <a:solidFill>
              <a:srgbClr val="F16F24"/>
            </a:solidFill>
          </p:spPr>
          <p:txBody>
            <a:bodyPr wrap="square" rtlCol="0">
              <a:spAutoFit/>
            </a:bodyPr>
            <a:lstStyle/>
            <a:p>
              <a:r>
                <a:rPr lang="lv-LV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Ja aktuāls projektā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BB1A67-8C04-71F2-BE1A-0493A039A326}"/>
                </a:ext>
              </a:extLst>
            </p:cNvPr>
            <p:cNvSpPr txBox="1"/>
            <p:nvPr/>
          </p:nvSpPr>
          <p:spPr>
            <a:xfrm rot="2217414">
              <a:off x="3172617" y="5549221"/>
              <a:ext cx="1863855" cy="307777"/>
            </a:xfrm>
            <a:prstGeom prst="rect">
              <a:avLst/>
            </a:prstGeom>
            <a:solidFill>
              <a:srgbClr val="F16F24"/>
            </a:solidFill>
          </p:spPr>
          <p:txBody>
            <a:bodyPr wrap="square" rtlCol="0">
              <a:spAutoFit/>
            </a:bodyPr>
            <a:lstStyle/>
            <a:p>
              <a:r>
                <a:rPr lang="lv-LV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Ja aktuāls projektā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58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9">
            <a:extLst>
              <a:ext uri="{FF2B5EF4-FFF2-40B4-BE49-F238E27FC236}">
                <a16:creationId xmlns:a16="http://schemas.microsoft.com/office/drawing/2014/main" id="{6DF6406E-6051-7801-9244-34014D54C647}"/>
              </a:ext>
            </a:extLst>
          </p:cNvPr>
          <p:cNvSpPr txBox="1">
            <a:spLocks/>
          </p:cNvSpPr>
          <p:nvPr/>
        </p:nvSpPr>
        <p:spPr>
          <a:xfrm>
            <a:off x="505045" y="535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Kāda organizācija var kļūt par uzņemošo organizāciju?</a:t>
            </a:r>
            <a:br>
              <a:rPr lang="lv-LV" b="1" dirty="0"/>
            </a:br>
            <a:endParaRPr lang="lv-LV" dirty="0"/>
          </a:p>
        </p:txBody>
      </p:sp>
      <p:sp>
        <p:nvSpPr>
          <p:cNvPr id="5" name="Satura vietturis 13">
            <a:extLst>
              <a:ext uri="{FF2B5EF4-FFF2-40B4-BE49-F238E27FC236}">
                <a16:creationId xmlns:a16="http://schemas.microsoft.com/office/drawing/2014/main" id="{286F452B-C30E-8B11-3DC3-F804F7D9FA31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9380456" cy="435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Jebkura juridiska persona, kas reģistrēta ES vai Apvārsnis Eiropa </a:t>
            </a: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asociētajā valstī</a:t>
            </a: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,*</a:t>
            </a:r>
          </a:p>
          <a:p>
            <a:pPr lvl="1"/>
            <a:r>
              <a:rPr lang="lv-LV" sz="2000" dirty="0">
                <a:highlight>
                  <a:srgbClr val="C9F98C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Akadēmiska</a:t>
            </a:r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Higher education establishments (awarding academic degrees) </a:t>
            </a:r>
            <a:r>
              <a:rPr lang="lv-LV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on-profit research </a:t>
            </a:r>
            <a:r>
              <a:rPr lang="en-US" sz="1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organisations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(primary mission research)</a:t>
            </a:r>
            <a:r>
              <a:rPr lang="lv-LV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</a:t>
            </a:r>
            <a:r>
              <a:rPr lang="en-US" sz="1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nternational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European interest </a:t>
            </a:r>
            <a:r>
              <a:rPr lang="en-US" sz="1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organisations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vai </a:t>
            </a:r>
          </a:p>
          <a:p>
            <a:pPr lvl="1"/>
            <a:r>
              <a:rPr lang="lv-LV" sz="2000" dirty="0">
                <a:highlight>
                  <a:srgbClr val="C9F98C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Ne-akadēmiska</a:t>
            </a:r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 entity not included in the academic sector: e.g. large companies, SMEs, NGOs, museums, hospitals, international </a:t>
            </a:r>
            <a:r>
              <a:rPr lang="en-US" sz="1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organisations</a:t>
            </a:r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(e.g. UN, WHO</a:t>
            </a:r>
            <a:r>
              <a:rPr lang="lv-LV" sz="1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));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Spēj nodrošināt līgumā noteikto funkciju izpildi;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Nodrošina vadītāju </a:t>
            </a:r>
            <a:r>
              <a:rPr lang="lv-LV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(tā funkcijas – līdzdarboties pieteikuma gatavošanā, karjeras plāna izstrādē, atbalsts uz visu projekta ilgumu utt.) </a:t>
            </a:r>
            <a:r>
              <a:rPr lang="lv-LV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Sk. vadlīnijas vadītājam</a:t>
            </a:r>
            <a:endParaRPr lang="lv-LV" sz="18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Nodrošina labo praksi darbā pieņemšanā. </a:t>
            </a:r>
            <a:r>
              <a:rPr lang="lv-LV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Code </a:t>
            </a:r>
            <a:r>
              <a:rPr lang="lv-LV" sz="18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Of</a:t>
            </a:r>
            <a:r>
              <a:rPr lang="lv-LV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 </a:t>
            </a:r>
            <a:r>
              <a:rPr lang="lv-LV" sz="18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Concuct</a:t>
            </a:r>
            <a:r>
              <a:rPr lang="lv-LV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 </a:t>
            </a:r>
            <a:r>
              <a:rPr lang="lv-LV" sz="18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for</a:t>
            </a:r>
            <a:r>
              <a:rPr lang="lv-LV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 </a:t>
            </a:r>
            <a:r>
              <a:rPr lang="lv-LV" sz="18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Recruitment</a:t>
            </a:r>
            <a:r>
              <a:rPr lang="lv-LV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 </a:t>
            </a:r>
            <a:r>
              <a:rPr lang="lv-LV" sz="18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of</a:t>
            </a:r>
            <a:r>
              <a:rPr lang="lv-LV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 </a:t>
            </a:r>
            <a:r>
              <a:rPr lang="lv-LV" sz="18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Researchers</a:t>
            </a:r>
            <a:r>
              <a:rPr lang="lv-LV" sz="1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  </a:t>
            </a:r>
            <a:endParaRPr lang="lv-LV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9FDE4-AA47-27E6-EFBF-14635C774735}"/>
              </a:ext>
            </a:extLst>
          </p:cNvPr>
          <p:cNvSpPr txBox="1"/>
          <p:nvPr/>
        </p:nvSpPr>
        <p:spPr>
          <a:xfrm>
            <a:off x="168366" y="6138043"/>
            <a:ext cx="1071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lang="lv-LV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 atbilstošu </a:t>
            </a:r>
            <a:r>
              <a:rPr lang="lv-LV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kapacitāti</a:t>
            </a:r>
            <a:r>
              <a:rPr lang="lv-LV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(cilvēkresursi, zināšanas, tehniskais nodrošinājums, menedžments utt.)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F1FEDF5-A922-EB7F-7EBA-40F880574E89}"/>
              </a:ext>
            </a:extLst>
          </p:cNvPr>
          <p:cNvGrpSpPr/>
          <p:nvPr/>
        </p:nvGrpSpPr>
        <p:grpSpPr>
          <a:xfrm>
            <a:off x="10010924" y="2141466"/>
            <a:ext cx="2019441" cy="2019441"/>
            <a:chOff x="1994988" y="491915"/>
            <a:chExt cx="2019441" cy="2019441"/>
          </a:xfrm>
        </p:grpSpPr>
        <p:sp>
          <p:nvSpPr>
            <p:cNvPr id="14" name="Taisnstūris: ar noapaļotiem stūriem 13">
              <a:extLst>
                <a:ext uri="{FF2B5EF4-FFF2-40B4-BE49-F238E27FC236}">
                  <a16:creationId xmlns:a16="http://schemas.microsoft.com/office/drawing/2014/main" id="{D886AC3D-D2D9-616F-9895-6188C4C76C83}"/>
                </a:ext>
              </a:extLst>
            </p:cNvPr>
            <p:cNvSpPr/>
            <p:nvPr/>
          </p:nvSpPr>
          <p:spPr>
            <a:xfrm>
              <a:off x="1994988" y="491915"/>
              <a:ext cx="2019441" cy="2019441"/>
            </a:xfrm>
            <a:prstGeom prst="roundRect">
              <a:avLst/>
            </a:prstGeom>
            <a:solidFill>
              <a:srgbClr val="B6D452"/>
            </a:solidFill>
            <a:ln>
              <a:solidFill>
                <a:srgbClr val="B6D45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aisnstūris: ar noapaļotiem stūriem 4">
              <a:extLst>
                <a:ext uri="{FF2B5EF4-FFF2-40B4-BE49-F238E27FC236}">
                  <a16:creationId xmlns:a16="http://schemas.microsoft.com/office/drawing/2014/main" id="{476AE746-1655-CCFB-070B-03411DEA5709}"/>
                </a:ext>
              </a:extLst>
            </p:cNvPr>
            <p:cNvSpPr txBox="1"/>
            <p:nvPr/>
          </p:nvSpPr>
          <p:spPr>
            <a:xfrm>
              <a:off x="2093569" y="590496"/>
              <a:ext cx="1822279" cy="182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Uzņemošā organizācija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8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22872133-50F4-6039-9233-CBA18EE02195}"/>
              </a:ext>
            </a:extLst>
          </p:cNvPr>
          <p:cNvSpPr txBox="1">
            <a:spLocks/>
          </p:cNvSpPr>
          <p:nvPr/>
        </p:nvSpPr>
        <p:spPr>
          <a:xfrm>
            <a:off x="435807" y="501482"/>
            <a:ext cx="9005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Kāda organizācija var kļūt par </a:t>
            </a:r>
            <a:r>
              <a:rPr lang="lv-LV" sz="3600" b="1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secondment host</a:t>
            </a:r>
            <a:r>
              <a:rPr lang="lv-LV"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lv-LV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atura vietturis 13">
            <a:extLst>
              <a:ext uri="{FF2B5EF4-FFF2-40B4-BE49-F238E27FC236}">
                <a16:creationId xmlns:a16="http://schemas.microsoft.com/office/drawing/2014/main" id="{09197A99-E780-C6F8-DA61-8364102D31CD}"/>
              </a:ext>
            </a:extLst>
          </p:cNvPr>
          <p:cNvSpPr txBox="1">
            <a:spLocks/>
          </p:cNvSpPr>
          <p:nvPr/>
        </p:nvSpPr>
        <p:spPr>
          <a:xfrm>
            <a:off x="838200" y="2058140"/>
            <a:ext cx="8682872" cy="2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Juridiska persona no jebkuras valsts pasaulē, no </a:t>
            </a:r>
            <a:r>
              <a:rPr lang="lv-LV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jebkura sektora </a:t>
            </a: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(akadēmisks, ne-akadēmisks);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Nodrošina </a:t>
            </a:r>
            <a:r>
              <a:rPr lang="lv-LV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mentoru</a:t>
            </a: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/vadītāju uz šo periodu;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Norīkojums var sasniedz līdz 1/3 no visa projekta ilguma, var īstenot jebkurā projekta dzīves cikla laikā (*GF detalizētākas prasības),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 paredzēts atsevišķs budžets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aisnstūris: ar noapaļotiem stūriem 5">
            <a:extLst>
              <a:ext uri="{FF2B5EF4-FFF2-40B4-BE49-F238E27FC236}">
                <a16:creationId xmlns:a16="http://schemas.microsoft.com/office/drawing/2014/main" id="{2F68AB05-3140-2969-E7E8-1B6548E35E08}"/>
              </a:ext>
            </a:extLst>
          </p:cNvPr>
          <p:cNvSpPr/>
          <p:nvPr/>
        </p:nvSpPr>
        <p:spPr>
          <a:xfrm>
            <a:off x="183547" y="5030956"/>
            <a:ext cx="11824906" cy="1325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Piemērs </a:t>
            </a:r>
            <a:r>
              <a:rPr lang="lv-LV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Uzņemošā organizācija Spānijā (</a:t>
            </a:r>
            <a:r>
              <a:rPr lang="lv-LV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Universitat</a:t>
            </a:r>
            <a:r>
              <a:rPr lang="lv-LV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</a:t>
            </a:r>
            <a:r>
              <a:rPr lang="lv-LV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lv-LV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Barcelona</a:t>
            </a:r>
            <a:r>
              <a:rPr lang="lv-LV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lv-LV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norīkojums uz Norvēģiju. </a:t>
            </a:r>
          </a:p>
          <a:p>
            <a:pPr algn="ctr"/>
            <a:r>
              <a:rPr lang="en-US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AURAL CULTURE: DECODING THE SACRED SOUNDSCAPES OF MEDIEVAL EUROPE</a:t>
            </a:r>
            <a:endParaRPr lang="lv-LV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the secondment (Museum of Cultural History, University of Oslo) </a:t>
            </a:r>
            <a:r>
              <a:rPr lang="en-US" b="1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will be trained how to communicate research results to the wide public </a:t>
            </a:r>
            <a:r>
              <a:rPr lang="en-US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via multisensory exhibitions, which will also add significant impact to the fellowship. </a:t>
            </a:r>
            <a:r>
              <a:rPr lang="lv-LV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lv-LV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4536A-910C-FF9E-9ECC-7993019151FC}"/>
              </a:ext>
            </a:extLst>
          </p:cNvPr>
          <p:cNvSpPr txBox="1"/>
          <p:nvPr/>
        </p:nvSpPr>
        <p:spPr>
          <a:xfrm>
            <a:off x="1697456" y="1269078"/>
            <a:ext cx="7551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Lai pētnieks veiktu kādu daļu no sava pētījuma un iegūtu papildu pieredzi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62EB8D48-1727-1316-3866-52A587F316F4}"/>
              </a:ext>
            </a:extLst>
          </p:cNvPr>
          <p:cNvGrpSpPr/>
          <p:nvPr/>
        </p:nvGrpSpPr>
        <p:grpSpPr>
          <a:xfrm>
            <a:off x="9658279" y="2541386"/>
            <a:ext cx="2019441" cy="2019441"/>
            <a:chOff x="4169771" y="491915"/>
            <a:chExt cx="2019441" cy="2019441"/>
          </a:xfrm>
        </p:grpSpPr>
        <p:sp>
          <p:nvSpPr>
            <p:cNvPr id="13" name="Taisnstūris: ar noapaļotiem stūriem 12">
              <a:extLst>
                <a:ext uri="{FF2B5EF4-FFF2-40B4-BE49-F238E27FC236}">
                  <a16:creationId xmlns:a16="http://schemas.microsoft.com/office/drawing/2014/main" id="{19579B8C-E5FF-A206-6891-A03E3A126CBD}"/>
                </a:ext>
              </a:extLst>
            </p:cNvPr>
            <p:cNvSpPr/>
            <p:nvPr/>
          </p:nvSpPr>
          <p:spPr>
            <a:xfrm>
              <a:off x="4169771" y="491915"/>
              <a:ext cx="2019441" cy="2019441"/>
            </a:xfrm>
            <a:prstGeom prst="roundRect">
              <a:avLst/>
            </a:prstGeom>
            <a:solidFill>
              <a:srgbClr val="65AD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aisnstūris: ar noapaļotiem stūriem 4">
              <a:extLst>
                <a:ext uri="{FF2B5EF4-FFF2-40B4-BE49-F238E27FC236}">
                  <a16:creationId xmlns:a16="http://schemas.microsoft.com/office/drawing/2014/main" id="{5D46D832-28F5-D847-F0AD-9EB1C521347F}"/>
                </a:ext>
              </a:extLst>
            </p:cNvPr>
            <p:cNvSpPr txBox="1"/>
            <p:nvPr/>
          </p:nvSpPr>
          <p:spPr>
            <a:xfrm>
              <a:off x="4268352" y="590496"/>
              <a:ext cx="1822279" cy="182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Norīkojuma organizācija</a:t>
              </a:r>
              <a:endParaRPr lang="lv-LV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D3B8C4-4D84-A3FF-0C84-839AA9AD7589}"/>
              </a:ext>
            </a:extLst>
          </p:cNvPr>
          <p:cNvSpPr txBox="1"/>
          <p:nvPr/>
        </p:nvSpPr>
        <p:spPr>
          <a:xfrm rot="2079653">
            <a:off x="10402948" y="2637714"/>
            <a:ext cx="1741410" cy="307777"/>
          </a:xfrm>
          <a:prstGeom prst="rect">
            <a:avLst/>
          </a:prstGeom>
          <a:solidFill>
            <a:srgbClr val="F16F24"/>
          </a:solidFill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 aktuāls projektā</a:t>
            </a:r>
          </a:p>
        </p:txBody>
      </p:sp>
    </p:spTree>
    <p:extLst>
      <p:ext uri="{BB962C8B-B14F-4D97-AF65-F5344CB8AC3E}">
        <p14:creationId xmlns:p14="http://schemas.microsoft.com/office/powerpoint/2010/main" val="75715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104DC72E-0CDA-0238-43C0-9D44CA6283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Ne-akadēmiskā prakse </a:t>
            </a:r>
            <a:br>
              <a:rPr lang="lv-LV" dirty="0"/>
            </a:br>
            <a:endParaRPr lang="lv-LV" dirty="0"/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4A886615-1B9E-C494-9E00-6F129DAE4445}"/>
              </a:ext>
            </a:extLst>
          </p:cNvPr>
          <p:cNvSpPr txBox="1">
            <a:spLocks/>
          </p:cNvSpPr>
          <p:nvPr/>
        </p:nvSpPr>
        <p:spPr>
          <a:xfrm>
            <a:off x="838200" y="1758034"/>
            <a:ext cx="8938324" cy="32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Atbilstošs tikai īstenošanai ES dalībvalstī vai Apvārsnis Eiropa asociētajā valstī;</a:t>
            </a:r>
          </a:p>
          <a:p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Nodrošina </a:t>
            </a:r>
            <a:r>
              <a:rPr lang="lv-LV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mentoru</a:t>
            </a:r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/vadītāju uz šo periodu; </a:t>
            </a:r>
          </a:p>
          <a:p>
            <a:r>
              <a:rPr lang="lv-LV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Tikai ne-akadēmiskais sektors </a:t>
            </a:r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 entity not included in the academic sector: e.g. large companies, SMEs, NGOs, museums, hospitals, international </a:t>
            </a:r>
            <a:r>
              <a:rPr lang="en-US" sz="16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organisations</a:t>
            </a:r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(e.g. UN, WHO</a:t>
            </a:r>
            <a:r>
              <a:rPr lang="lv-LV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));</a:t>
            </a:r>
            <a:endParaRPr lang="lv-LV" sz="20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Ilgums var sasniegt līdz 6 mēnešiem (</a:t>
            </a:r>
            <a:r>
              <a:rPr lang="lv-LV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tikai projekta beigās</a:t>
            </a:r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);</a:t>
            </a:r>
          </a:p>
          <a:p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Obligāti nepieciešama </a:t>
            </a:r>
            <a:r>
              <a:rPr lang="lv-LV" sz="20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Letter</a:t>
            </a:r>
            <a:r>
              <a:rPr lang="lv-LV" sz="2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0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lv-LV" sz="2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0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Commitment</a:t>
            </a:r>
            <a:endParaRPr lang="lv-LV" sz="20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lv-LV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Paredzēts atsevišķs budžets</a:t>
            </a:r>
          </a:p>
        </p:txBody>
      </p:sp>
      <p:sp>
        <p:nvSpPr>
          <p:cNvPr id="9" name="Taisnstūris: ar noapaļotiem stūriem 8">
            <a:extLst>
              <a:ext uri="{FF2B5EF4-FFF2-40B4-BE49-F238E27FC236}">
                <a16:creationId xmlns:a16="http://schemas.microsoft.com/office/drawing/2014/main" id="{90B66AC3-8CE6-A394-AF7F-C3BE152528C6}"/>
              </a:ext>
            </a:extLst>
          </p:cNvPr>
          <p:cNvSpPr/>
          <p:nvPr/>
        </p:nvSpPr>
        <p:spPr>
          <a:xfrm>
            <a:off x="184913" y="4963661"/>
            <a:ext cx="11746319" cy="14158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Piemērs</a:t>
            </a:r>
            <a:r>
              <a:rPr lang="lv-LV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Uzņemošā organizācija Spānijā, neakadēmiskā prakse Spānijas kompānijā. </a:t>
            </a:r>
          </a:p>
          <a:p>
            <a:pPr algn="ctr"/>
            <a:r>
              <a:rPr lang="en-US" sz="16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Digitizing Women of Medieval Iberian Historiography</a:t>
            </a:r>
            <a:endParaRPr lang="en-US" sz="16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lv-LV" sz="16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a later stage of the project and during the </a:t>
            </a:r>
            <a:r>
              <a:rPr lang="en-US" sz="16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placement in the field of digital Cultural Heritage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it will be possible to explore the project's GLAM (galleries, libraries, archives, museums) potential and its application in education, cultural, and IT sector.</a:t>
            </a:r>
            <a:r>
              <a:rPr lang="lv-LV" sz="16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lv-LV" sz="160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7587F-347C-1313-B8FF-32DE7A5C5CBD}"/>
              </a:ext>
            </a:extLst>
          </p:cNvPr>
          <p:cNvSpPr txBox="1"/>
          <p:nvPr/>
        </p:nvSpPr>
        <p:spPr>
          <a:xfrm>
            <a:off x="838200" y="90922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Lai dotu pētniekam iespēju attīstīt savu karjeru/prasmes</a:t>
            </a:r>
            <a:endParaRPr lang="lv-LV" i="1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8F796BA-A64B-76A8-ED92-EC1872E414FB}"/>
              </a:ext>
            </a:extLst>
          </p:cNvPr>
          <p:cNvGrpSpPr/>
          <p:nvPr/>
        </p:nvGrpSpPr>
        <p:grpSpPr>
          <a:xfrm>
            <a:off x="9677943" y="2763409"/>
            <a:ext cx="2019441" cy="2019441"/>
            <a:chOff x="1994988" y="2666698"/>
            <a:chExt cx="2019441" cy="2019441"/>
          </a:xfrm>
        </p:grpSpPr>
        <p:sp>
          <p:nvSpPr>
            <p:cNvPr id="12" name="Taisnstūris: ar noapaļotiem stūriem 11">
              <a:extLst>
                <a:ext uri="{FF2B5EF4-FFF2-40B4-BE49-F238E27FC236}">
                  <a16:creationId xmlns:a16="http://schemas.microsoft.com/office/drawing/2014/main" id="{E8D0ACFB-0225-7F9D-09D2-641E9886CEAA}"/>
                </a:ext>
              </a:extLst>
            </p:cNvPr>
            <p:cNvSpPr/>
            <p:nvPr/>
          </p:nvSpPr>
          <p:spPr>
            <a:xfrm>
              <a:off x="1994988" y="2666698"/>
              <a:ext cx="2019441" cy="2019441"/>
            </a:xfrm>
            <a:prstGeom prst="roundRect">
              <a:avLst/>
            </a:prstGeom>
            <a:solidFill>
              <a:srgbClr val="48818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aisnstūris: ar noapaļotiem stūriem 4">
              <a:extLst>
                <a:ext uri="{FF2B5EF4-FFF2-40B4-BE49-F238E27FC236}">
                  <a16:creationId xmlns:a16="http://schemas.microsoft.com/office/drawing/2014/main" id="{4A77267E-C463-E39F-82B4-D5B2E31DBA17}"/>
                </a:ext>
              </a:extLst>
            </p:cNvPr>
            <p:cNvSpPr txBox="1"/>
            <p:nvPr/>
          </p:nvSpPr>
          <p:spPr>
            <a:xfrm>
              <a:off x="2093569" y="2765279"/>
              <a:ext cx="1822279" cy="1822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Ne akadēmiskās prakses organizācija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10F2843-71B9-B0A4-4E96-267070DD8480}"/>
              </a:ext>
            </a:extLst>
          </p:cNvPr>
          <p:cNvSpPr txBox="1"/>
          <p:nvPr/>
        </p:nvSpPr>
        <p:spPr>
          <a:xfrm rot="2079653">
            <a:off x="10483094" y="2936314"/>
            <a:ext cx="1741410" cy="307777"/>
          </a:xfrm>
          <a:prstGeom prst="rect">
            <a:avLst/>
          </a:prstGeom>
          <a:solidFill>
            <a:srgbClr val="F16F24"/>
          </a:solidFill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 aktuāls projektā</a:t>
            </a:r>
          </a:p>
        </p:txBody>
      </p:sp>
    </p:spTree>
    <p:extLst>
      <p:ext uri="{BB962C8B-B14F-4D97-AF65-F5344CB8AC3E}">
        <p14:creationId xmlns:p14="http://schemas.microsoft.com/office/powerpoint/2010/main" val="301011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7E3968CF-D432-AB1E-E6A7-987AF15CE577}"/>
              </a:ext>
            </a:extLst>
          </p:cNvPr>
          <p:cNvSpPr txBox="1">
            <a:spLocks/>
          </p:cNvSpPr>
          <p:nvPr/>
        </p:nvSpPr>
        <p:spPr>
          <a:xfrm>
            <a:off x="838200" y="402832"/>
            <a:ext cx="9705753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Projektu piemēri kurā ir gan norīkojums, gan ne-akadēmiskā prakse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55F5750D-31C4-7EDD-A7B2-2A12699579F5}"/>
              </a:ext>
            </a:extLst>
          </p:cNvPr>
          <p:cNvSpPr txBox="1">
            <a:spLocks/>
          </p:cNvSpPr>
          <p:nvPr/>
        </p:nvSpPr>
        <p:spPr>
          <a:xfrm>
            <a:off x="926690" y="18354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Uzņemošā organizācija, nosūtījums un neakadēmiskā prakse Slovākijā: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20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v-LV" sz="2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en-US" sz="20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Policy Evaluation of a Pregnancy Benefit as a Novel Form of Family Policy in the EU</a:t>
            </a:r>
            <a:r>
              <a:rPr lang="lv-LV" sz="20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en-US" sz="2000" b="1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0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en-US" sz="2000" i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First, the </a:t>
            </a:r>
            <a:r>
              <a:rPr lang="en-US" sz="2000" b="1" i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secondment</a:t>
            </a:r>
            <a:r>
              <a:rPr lang="en-US" sz="2000" i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institution conducts policy-relevant research tailored for the needs of the government and other public bodies. Second, the </a:t>
            </a:r>
            <a:r>
              <a:rPr lang="en-US" sz="2000" b="1" i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non-academic placement </a:t>
            </a:r>
            <a:r>
              <a:rPr lang="en-US" sz="2000" i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occur in an NGO promoting gender equality and women's rights.</a:t>
            </a:r>
            <a:r>
              <a:rPr lang="lv-LV" sz="2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endParaRPr lang="lv-LV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E890C-193B-9217-18B2-9334F474533C}"/>
              </a:ext>
            </a:extLst>
          </p:cNvPr>
          <p:cNvSpPr txBox="1"/>
          <p:nvPr/>
        </p:nvSpPr>
        <p:spPr>
          <a:xfrm>
            <a:off x="2718390" y="5411450"/>
            <a:ext cx="9473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Citi piemēri </a:t>
            </a:r>
          </a:p>
          <a:p>
            <a:pPr algn="ctr"/>
            <a:r>
              <a:rPr lang="en-US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Linking community archaeology and wellbeing in the Mediterranean</a:t>
            </a:r>
            <a:endParaRPr lang="lv-LV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Urban B/ordering: An Ethnographic Study of the Ghetto Package in Denmark</a:t>
            </a:r>
            <a:endParaRPr lang="en-US" sz="16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11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1731</Words>
  <Application>Microsoft Office PowerPoint</Application>
  <PresentationFormat>Widescreen</PresentationFormat>
  <Paragraphs>272</Paragraphs>
  <Slides>20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 Condensed</vt:lpstr>
      <vt:lpstr>RobotoCondensed-Light</vt:lpstr>
      <vt:lpstr>Times New Roman</vt:lpstr>
      <vt:lpstr>Wingdings</vt:lpstr>
      <vt:lpstr>Office Theme</vt:lpstr>
      <vt:lpstr>PIEDALIES MŪSU  PASĀKUMĀ ViN23 IETVAROS  APVĀRSNIS  EIROPA SNIEGTĀS  IESPĒJAS </vt:lpstr>
      <vt:lpstr>Marijas Sklodovskas Kirī aktivitātes – ne tikai zinātniekiem un universitātēm!</vt:lpstr>
      <vt:lpstr>Marijas Sklodovskas Kirī aktivitātīšu  (turpmāk MSCA) konkursu veidi</vt:lpstr>
      <vt:lpstr>MSCA Postdoctoral Fellowships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MSCA Staff Exchange konkursā iespējamā sadarbība</vt:lpstr>
      <vt:lpstr>Minimālās prasības Staff Exchange</vt:lpstr>
      <vt:lpstr>Organizācija var</vt:lpstr>
      <vt:lpstr> #sadarbība starp sektoriem un valstīm</vt:lpstr>
      <vt:lpstr>MSCA Doctoral Networks</vt:lpstr>
      <vt:lpstr>Minimālie nosacījumi sadarbībai</vt:lpstr>
      <vt:lpstr>MSCA Doctoral Networks modalitātes</vt:lpstr>
      <vt:lpstr>Intereses izteikšanas un partneru meklēšanas rīki</vt:lpstr>
      <vt:lpstr>PowerPoint Presentation</vt:lpstr>
      <vt:lpstr>Izmantojot Funding&amp;Tenders Opportunities dalībnieku portālu  </vt:lpstr>
      <vt:lpstr>Lai #sadarbotos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PIEDALIES MŪSU  PASĀKUMĀ ViN22 IETVAROS   IESKATS  APVĀRSNIS  EIROPĀ</dc:title>
  <dc:creator>Marija Plotniece</dc:creator>
  <cp:lastModifiedBy>Marija Plotniece</cp:lastModifiedBy>
  <cp:revision>135</cp:revision>
  <dcterms:created xsi:type="dcterms:W3CDTF">2022-02-16T16:30:00Z</dcterms:created>
  <dcterms:modified xsi:type="dcterms:W3CDTF">2023-02-20T22:10:30Z</dcterms:modified>
</cp:coreProperties>
</file>