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4" r:id="rId5"/>
    <p:sldId id="258" r:id="rId6"/>
    <p:sldId id="263" r:id="rId7"/>
    <p:sldId id="264" r:id="rId8"/>
    <p:sldId id="265" r:id="rId9"/>
    <p:sldId id="266" r:id="rId10"/>
    <p:sldId id="269" r:id="rId11"/>
    <p:sldId id="268" r:id="rId12"/>
    <p:sldId id="267" r:id="rId13"/>
    <p:sldId id="262" r:id="rId14"/>
    <p:sldId id="270" r:id="rId15"/>
    <p:sldId id="271" r:id="rId16"/>
    <p:sldId id="273" r:id="rId17"/>
    <p:sldId id="404" r:id="rId1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187"/>
    <a:srgbClr val="5D6D30"/>
    <a:srgbClr val="F39E1E"/>
    <a:srgbClr val="D8FFE1"/>
    <a:srgbClr val="D1FFED"/>
    <a:srgbClr val="D1FFE2"/>
    <a:srgbClr val="C7FFF0"/>
    <a:srgbClr val="BBFFF8"/>
    <a:srgbClr val="65ADB6"/>
    <a:srgbClr val="B6D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>
      <p:cViewPr varScale="1">
        <p:scale>
          <a:sx n="78" d="100"/>
          <a:sy n="78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A6C65-2578-4345-BC29-D4A913A83562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0AFEB4-4B3F-2E47-AF1B-A6516BD73FD9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07.03.2023. 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(1 konkurss)</a:t>
          </a:r>
        </a:p>
      </dgm:t>
    </dgm:pt>
    <dgm:pt modelId="{60C7B58B-8259-BE4E-A2D9-DF739040D6EB}" type="parTrans" cxnId="{50AAFC1E-38AB-E14E-AB96-965E2C462D2C}">
      <dgm:prSet/>
      <dgm:spPr/>
      <dgm:t>
        <a:bodyPr/>
        <a:lstStyle/>
        <a:p>
          <a:endParaRPr lang="en-US"/>
        </a:p>
      </dgm:t>
    </dgm:pt>
    <dgm:pt modelId="{E939AAA8-529B-1D4F-9724-6C712F053A3B}" type="sibTrans" cxnId="{50AAFC1E-38AB-E14E-AB96-965E2C462D2C}">
      <dgm:prSet/>
      <dgm:spPr/>
      <dgm:t>
        <a:bodyPr/>
        <a:lstStyle/>
        <a:p>
          <a:endParaRPr lang="en-US"/>
        </a:p>
      </dgm:t>
    </dgm:pt>
    <dgm:pt modelId="{08794E7F-8995-6D40-8A47-7F3A8C457D00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20.04.2023. 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(12 konkursi)</a:t>
          </a:r>
        </a:p>
      </dgm:t>
    </dgm:pt>
    <dgm:pt modelId="{C9C1B5D7-3D0D-1345-A15C-6524C4ABF395}" type="parTrans" cxnId="{3A5A6769-386C-E242-B402-4627AFFA7828}">
      <dgm:prSet/>
      <dgm:spPr/>
      <dgm:t>
        <a:bodyPr/>
        <a:lstStyle/>
        <a:p>
          <a:endParaRPr lang="en-US"/>
        </a:p>
      </dgm:t>
    </dgm:pt>
    <dgm:pt modelId="{CBA5DB82-DD3E-434D-BB7C-68C608544A94}" type="sibTrans" cxnId="{3A5A6769-386C-E242-B402-4627AFFA7828}">
      <dgm:prSet/>
      <dgm:spPr/>
      <dgm:t>
        <a:bodyPr/>
        <a:lstStyle/>
        <a:p>
          <a:endParaRPr lang="en-US"/>
        </a:p>
      </dgm:t>
    </dgm:pt>
    <dgm:pt modelId="{7B803DC7-3E34-3342-B31D-8A370A66C710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07.02.2024.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(9 konkursi)</a:t>
          </a:r>
        </a:p>
      </dgm:t>
    </dgm:pt>
    <dgm:pt modelId="{6BF8F6F4-B17B-B64F-9CDC-D976F9133211}" type="parTrans" cxnId="{BFE73B5E-DD96-114B-A1B8-633E0383D834}">
      <dgm:prSet/>
      <dgm:spPr/>
      <dgm:t>
        <a:bodyPr/>
        <a:lstStyle/>
        <a:p>
          <a:endParaRPr lang="en-US"/>
        </a:p>
      </dgm:t>
    </dgm:pt>
    <dgm:pt modelId="{F534E32D-281E-C040-A52F-519577B53731}" type="sibTrans" cxnId="{BFE73B5E-DD96-114B-A1B8-633E0383D834}">
      <dgm:prSet/>
      <dgm:spPr/>
      <dgm:t>
        <a:bodyPr/>
        <a:lstStyle/>
        <a:p>
          <a:endParaRPr lang="en-US"/>
        </a:p>
      </dgm:t>
    </dgm:pt>
    <dgm:pt modelId="{5F67C997-973E-F34F-8892-CE80A3B7DA98}" type="pres">
      <dgm:prSet presAssocID="{51DA6C65-2578-4345-BC29-D4A913A83562}" presName="Name0" presStyleCnt="0">
        <dgm:presLayoutVars>
          <dgm:dir/>
          <dgm:resizeHandles val="exact"/>
        </dgm:presLayoutVars>
      </dgm:prSet>
      <dgm:spPr/>
    </dgm:pt>
    <dgm:pt modelId="{E10900A6-3B14-6B4F-BF31-0EF46C874812}" type="pres">
      <dgm:prSet presAssocID="{51DA6C65-2578-4345-BC29-D4A913A83562}" presName="arrow" presStyleLbl="bgShp" presStyleIdx="0" presStyleCnt="1" custLinFactNeighborY="-595"/>
      <dgm:spPr>
        <a:solidFill>
          <a:srgbClr val="65ADB6"/>
        </a:solidFill>
      </dgm:spPr>
    </dgm:pt>
    <dgm:pt modelId="{05DD8C05-BD63-F947-B179-4DF741B94987}" type="pres">
      <dgm:prSet presAssocID="{51DA6C65-2578-4345-BC29-D4A913A83562}" presName="points" presStyleCnt="0"/>
      <dgm:spPr/>
    </dgm:pt>
    <dgm:pt modelId="{350192F5-ADFA-D740-AD02-63B873374D96}" type="pres">
      <dgm:prSet presAssocID="{FC0AFEB4-4B3F-2E47-AF1B-A6516BD73FD9}" presName="compositeA" presStyleCnt="0"/>
      <dgm:spPr/>
    </dgm:pt>
    <dgm:pt modelId="{0B56D768-6237-5341-B5AE-8B158BB22031}" type="pres">
      <dgm:prSet presAssocID="{FC0AFEB4-4B3F-2E47-AF1B-A6516BD73FD9}" presName="textA" presStyleLbl="revTx" presStyleIdx="0" presStyleCnt="3" custLinFactNeighborX="367" custLinFactNeighborY="-1678">
        <dgm:presLayoutVars>
          <dgm:bulletEnabled val="1"/>
        </dgm:presLayoutVars>
      </dgm:prSet>
      <dgm:spPr/>
    </dgm:pt>
    <dgm:pt modelId="{47608A2C-B7D0-5744-A439-218F3A1D742F}" type="pres">
      <dgm:prSet presAssocID="{FC0AFEB4-4B3F-2E47-AF1B-A6516BD73FD9}" presName="circleA" presStyleLbl="node1" presStyleIdx="0" presStyleCnt="3"/>
      <dgm:spPr>
        <a:ln>
          <a:noFill/>
        </a:ln>
      </dgm:spPr>
    </dgm:pt>
    <dgm:pt modelId="{B98BF3F3-A61C-2740-9C00-0F4E916A3A7E}" type="pres">
      <dgm:prSet presAssocID="{FC0AFEB4-4B3F-2E47-AF1B-A6516BD73FD9}" presName="spaceA" presStyleCnt="0"/>
      <dgm:spPr/>
    </dgm:pt>
    <dgm:pt modelId="{F6F3AA39-89BA-FD43-9728-57C2805E8ED8}" type="pres">
      <dgm:prSet presAssocID="{E939AAA8-529B-1D4F-9724-6C712F053A3B}" presName="space" presStyleCnt="0"/>
      <dgm:spPr/>
    </dgm:pt>
    <dgm:pt modelId="{600E2B13-F679-5F4D-8C09-2127C73B062C}" type="pres">
      <dgm:prSet presAssocID="{08794E7F-8995-6D40-8A47-7F3A8C457D00}" presName="compositeB" presStyleCnt="0"/>
      <dgm:spPr/>
    </dgm:pt>
    <dgm:pt modelId="{DDAA1CF8-3BB9-714D-9377-20D5ED2F23C7}" type="pres">
      <dgm:prSet presAssocID="{08794E7F-8995-6D40-8A47-7F3A8C457D00}" presName="textB" presStyleLbl="revTx" presStyleIdx="1" presStyleCnt="3" custLinFactY="-52236" custLinFactNeighborX="-969" custLinFactNeighborY="-100000">
        <dgm:presLayoutVars>
          <dgm:bulletEnabled val="1"/>
        </dgm:presLayoutVars>
      </dgm:prSet>
      <dgm:spPr/>
    </dgm:pt>
    <dgm:pt modelId="{9A203EA0-95F1-3F40-A123-147DD59F56C0}" type="pres">
      <dgm:prSet presAssocID="{08794E7F-8995-6D40-8A47-7F3A8C457D00}" presName="circleB" presStyleLbl="node1" presStyleIdx="1" presStyleCnt="3"/>
      <dgm:spPr>
        <a:ln>
          <a:noFill/>
        </a:ln>
      </dgm:spPr>
    </dgm:pt>
    <dgm:pt modelId="{69E5EEA9-F99B-7547-A43B-69C6B231B489}" type="pres">
      <dgm:prSet presAssocID="{08794E7F-8995-6D40-8A47-7F3A8C457D00}" presName="spaceB" presStyleCnt="0"/>
      <dgm:spPr/>
    </dgm:pt>
    <dgm:pt modelId="{B86EEE2E-8541-474D-B127-9A305BE65604}" type="pres">
      <dgm:prSet presAssocID="{CBA5DB82-DD3E-434D-BB7C-68C608544A94}" presName="space" presStyleCnt="0"/>
      <dgm:spPr/>
    </dgm:pt>
    <dgm:pt modelId="{5A4C9AE2-9FE8-F04A-B797-D4C507EA5453}" type="pres">
      <dgm:prSet presAssocID="{7B803DC7-3E34-3342-B31D-8A370A66C710}" presName="compositeA" presStyleCnt="0"/>
      <dgm:spPr/>
    </dgm:pt>
    <dgm:pt modelId="{2FAC2A82-E064-D346-BE06-45A8D6D967E2}" type="pres">
      <dgm:prSet presAssocID="{7B803DC7-3E34-3342-B31D-8A370A66C710}" presName="textA" presStyleLbl="revTx" presStyleIdx="2" presStyleCnt="3" custLinFactY="-55019" custLinFactNeighborX="483" custLinFactNeighborY="-100000">
        <dgm:presLayoutVars>
          <dgm:bulletEnabled val="1"/>
        </dgm:presLayoutVars>
      </dgm:prSet>
      <dgm:spPr/>
    </dgm:pt>
    <dgm:pt modelId="{11920180-44BE-A044-85B9-99780177139E}" type="pres">
      <dgm:prSet presAssocID="{7B803DC7-3E34-3342-B31D-8A370A66C710}" presName="circleA" presStyleLbl="node1" presStyleIdx="2" presStyleCnt="3"/>
      <dgm:spPr>
        <a:ln>
          <a:noFill/>
        </a:ln>
      </dgm:spPr>
    </dgm:pt>
    <dgm:pt modelId="{29639C47-5195-B145-B992-0838ABEBD69E}" type="pres">
      <dgm:prSet presAssocID="{7B803DC7-3E34-3342-B31D-8A370A66C710}" presName="spaceA" presStyleCnt="0"/>
      <dgm:spPr/>
    </dgm:pt>
  </dgm:ptLst>
  <dgm:cxnLst>
    <dgm:cxn modelId="{50AAFC1E-38AB-E14E-AB96-965E2C462D2C}" srcId="{51DA6C65-2578-4345-BC29-D4A913A83562}" destId="{FC0AFEB4-4B3F-2E47-AF1B-A6516BD73FD9}" srcOrd="0" destOrd="0" parTransId="{60C7B58B-8259-BE4E-A2D9-DF739040D6EB}" sibTransId="{E939AAA8-529B-1D4F-9724-6C712F053A3B}"/>
    <dgm:cxn modelId="{BFE73B5E-DD96-114B-A1B8-633E0383D834}" srcId="{51DA6C65-2578-4345-BC29-D4A913A83562}" destId="{7B803DC7-3E34-3342-B31D-8A370A66C710}" srcOrd="2" destOrd="0" parTransId="{6BF8F6F4-B17B-B64F-9CDC-D976F9133211}" sibTransId="{F534E32D-281E-C040-A52F-519577B53731}"/>
    <dgm:cxn modelId="{3A5A6769-386C-E242-B402-4627AFFA7828}" srcId="{51DA6C65-2578-4345-BC29-D4A913A83562}" destId="{08794E7F-8995-6D40-8A47-7F3A8C457D00}" srcOrd="1" destOrd="0" parTransId="{C9C1B5D7-3D0D-1345-A15C-6524C4ABF395}" sibTransId="{CBA5DB82-DD3E-434D-BB7C-68C608544A94}"/>
    <dgm:cxn modelId="{0B964254-9B17-2645-BB34-A5E8D0D428CA}" type="presOf" srcId="{7B803DC7-3E34-3342-B31D-8A370A66C710}" destId="{2FAC2A82-E064-D346-BE06-45A8D6D967E2}" srcOrd="0" destOrd="0" presId="urn:microsoft.com/office/officeart/2005/8/layout/hProcess11"/>
    <dgm:cxn modelId="{2EE6989B-B821-F04A-A9AC-CEA959F68E3B}" type="presOf" srcId="{08794E7F-8995-6D40-8A47-7F3A8C457D00}" destId="{DDAA1CF8-3BB9-714D-9377-20D5ED2F23C7}" srcOrd="0" destOrd="0" presId="urn:microsoft.com/office/officeart/2005/8/layout/hProcess11"/>
    <dgm:cxn modelId="{A80212B1-C5BB-1B49-8B5D-2AEF0742BE58}" type="presOf" srcId="{FC0AFEB4-4B3F-2E47-AF1B-A6516BD73FD9}" destId="{0B56D768-6237-5341-B5AE-8B158BB22031}" srcOrd="0" destOrd="0" presId="urn:microsoft.com/office/officeart/2005/8/layout/hProcess11"/>
    <dgm:cxn modelId="{0700CBE8-0D66-4F47-A39C-83FEB664E51C}" type="presOf" srcId="{51DA6C65-2578-4345-BC29-D4A913A83562}" destId="{5F67C997-973E-F34F-8892-CE80A3B7DA98}" srcOrd="0" destOrd="0" presId="urn:microsoft.com/office/officeart/2005/8/layout/hProcess11"/>
    <dgm:cxn modelId="{F72DD7DD-875A-8046-BC9B-075278BF801E}" type="presParOf" srcId="{5F67C997-973E-F34F-8892-CE80A3B7DA98}" destId="{E10900A6-3B14-6B4F-BF31-0EF46C874812}" srcOrd="0" destOrd="0" presId="urn:microsoft.com/office/officeart/2005/8/layout/hProcess11"/>
    <dgm:cxn modelId="{1F5D1EA1-1778-DF43-9DDC-9E8D7C3362FF}" type="presParOf" srcId="{5F67C997-973E-F34F-8892-CE80A3B7DA98}" destId="{05DD8C05-BD63-F947-B179-4DF741B94987}" srcOrd="1" destOrd="0" presId="urn:microsoft.com/office/officeart/2005/8/layout/hProcess11"/>
    <dgm:cxn modelId="{E8720487-0440-844B-AD3C-E5231C111A03}" type="presParOf" srcId="{05DD8C05-BD63-F947-B179-4DF741B94987}" destId="{350192F5-ADFA-D740-AD02-63B873374D96}" srcOrd="0" destOrd="0" presId="urn:microsoft.com/office/officeart/2005/8/layout/hProcess11"/>
    <dgm:cxn modelId="{A94EAE47-279D-6B43-AB10-124DB5083831}" type="presParOf" srcId="{350192F5-ADFA-D740-AD02-63B873374D96}" destId="{0B56D768-6237-5341-B5AE-8B158BB22031}" srcOrd="0" destOrd="0" presId="urn:microsoft.com/office/officeart/2005/8/layout/hProcess11"/>
    <dgm:cxn modelId="{816D315D-4E74-8945-8612-4E3D1B4CC85C}" type="presParOf" srcId="{350192F5-ADFA-D740-AD02-63B873374D96}" destId="{47608A2C-B7D0-5744-A439-218F3A1D742F}" srcOrd="1" destOrd="0" presId="urn:microsoft.com/office/officeart/2005/8/layout/hProcess11"/>
    <dgm:cxn modelId="{9E35859B-59AF-114B-A2C7-38D789836F48}" type="presParOf" srcId="{350192F5-ADFA-D740-AD02-63B873374D96}" destId="{B98BF3F3-A61C-2740-9C00-0F4E916A3A7E}" srcOrd="2" destOrd="0" presId="urn:microsoft.com/office/officeart/2005/8/layout/hProcess11"/>
    <dgm:cxn modelId="{A149550B-ACEC-F541-BBE9-1D96D69122E1}" type="presParOf" srcId="{05DD8C05-BD63-F947-B179-4DF741B94987}" destId="{F6F3AA39-89BA-FD43-9728-57C2805E8ED8}" srcOrd="1" destOrd="0" presId="urn:microsoft.com/office/officeart/2005/8/layout/hProcess11"/>
    <dgm:cxn modelId="{42162BBD-B401-5247-AEB8-9BB1E2D974D6}" type="presParOf" srcId="{05DD8C05-BD63-F947-B179-4DF741B94987}" destId="{600E2B13-F679-5F4D-8C09-2127C73B062C}" srcOrd="2" destOrd="0" presId="urn:microsoft.com/office/officeart/2005/8/layout/hProcess11"/>
    <dgm:cxn modelId="{68C7703C-DADC-1340-A32B-1020CA26E1CB}" type="presParOf" srcId="{600E2B13-F679-5F4D-8C09-2127C73B062C}" destId="{DDAA1CF8-3BB9-714D-9377-20D5ED2F23C7}" srcOrd="0" destOrd="0" presId="urn:microsoft.com/office/officeart/2005/8/layout/hProcess11"/>
    <dgm:cxn modelId="{41F39239-FC81-2B4D-A756-80A7A9C7794D}" type="presParOf" srcId="{600E2B13-F679-5F4D-8C09-2127C73B062C}" destId="{9A203EA0-95F1-3F40-A123-147DD59F56C0}" srcOrd="1" destOrd="0" presId="urn:microsoft.com/office/officeart/2005/8/layout/hProcess11"/>
    <dgm:cxn modelId="{17F1A3E9-B8FB-BB4E-A9C7-1B518B691098}" type="presParOf" srcId="{600E2B13-F679-5F4D-8C09-2127C73B062C}" destId="{69E5EEA9-F99B-7547-A43B-69C6B231B489}" srcOrd="2" destOrd="0" presId="urn:microsoft.com/office/officeart/2005/8/layout/hProcess11"/>
    <dgm:cxn modelId="{F8633B27-157C-D248-A2D5-20C605E57506}" type="presParOf" srcId="{05DD8C05-BD63-F947-B179-4DF741B94987}" destId="{B86EEE2E-8541-474D-B127-9A305BE65604}" srcOrd="3" destOrd="0" presId="urn:microsoft.com/office/officeart/2005/8/layout/hProcess11"/>
    <dgm:cxn modelId="{D828098C-4F51-224D-B772-2980E1319B71}" type="presParOf" srcId="{05DD8C05-BD63-F947-B179-4DF741B94987}" destId="{5A4C9AE2-9FE8-F04A-B797-D4C507EA5453}" srcOrd="4" destOrd="0" presId="urn:microsoft.com/office/officeart/2005/8/layout/hProcess11"/>
    <dgm:cxn modelId="{E7B39B60-AED7-EC4B-8F92-377E2CDAB041}" type="presParOf" srcId="{5A4C9AE2-9FE8-F04A-B797-D4C507EA5453}" destId="{2FAC2A82-E064-D346-BE06-45A8D6D967E2}" srcOrd="0" destOrd="0" presId="urn:microsoft.com/office/officeart/2005/8/layout/hProcess11"/>
    <dgm:cxn modelId="{6A282B1E-5CED-C74B-9DE0-F9594748081C}" type="presParOf" srcId="{5A4C9AE2-9FE8-F04A-B797-D4C507EA5453}" destId="{11920180-44BE-A044-85B9-99780177139E}" srcOrd="1" destOrd="0" presId="urn:microsoft.com/office/officeart/2005/8/layout/hProcess11"/>
    <dgm:cxn modelId="{27CE69B5-49F4-B94C-A4A2-53B49AD0E194}" type="presParOf" srcId="{5A4C9AE2-9FE8-F04A-B797-D4C507EA5453}" destId="{29639C47-5195-B145-B992-0838ABEBD69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DA6C65-2578-4345-BC29-D4A913A83562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FC0AFEB4-4B3F-2E47-AF1B-A6516BD73FD9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07.03.2023. 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(1 konkurss)</a:t>
          </a:r>
        </a:p>
      </dgm:t>
    </dgm:pt>
    <dgm:pt modelId="{60C7B58B-8259-BE4E-A2D9-DF739040D6EB}" type="parTrans" cxnId="{50AAFC1E-38AB-E14E-AB96-965E2C462D2C}">
      <dgm:prSet/>
      <dgm:spPr/>
      <dgm:t>
        <a:bodyPr/>
        <a:lstStyle/>
        <a:p>
          <a:endParaRPr lang="en-US"/>
        </a:p>
      </dgm:t>
    </dgm:pt>
    <dgm:pt modelId="{E939AAA8-529B-1D4F-9724-6C712F053A3B}" type="sibTrans" cxnId="{50AAFC1E-38AB-E14E-AB96-965E2C462D2C}">
      <dgm:prSet/>
      <dgm:spPr/>
      <dgm:t>
        <a:bodyPr/>
        <a:lstStyle/>
        <a:p>
          <a:endParaRPr lang="en-US"/>
        </a:p>
      </dgm:t>
    </dgm:pt>
    <dgm:pt modelId="{08794E7F-8995-6D40-8A47-7F3A8C457D00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20.04.2023. 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(12 konkursi)</a:t>
          </a:r>
        </a:p>
      </dgm:t>
    </dgm:pt>
    <dgm:pt modelId="{C9C1B5D7-3D0D-1345-A15C-6524C4ABF395}" type="parTrans" cxnId="{3A5A6769-386C-E242-B402-4627AFFA7828}">
      <dgm:prSet/>
      <dgm:spPr/>
      <dgm:t>
        <a:bodyPr/>
        <a:lstStyle/>
        <a:p>
          <a:endParaRPr lang="en-US"/>
        </a:p>
      </dgm:t>
    </dgm:pt>
    <dgm:pt modelId="{CBA5DB82-DD3E-434D-BB7C-68C608544A94}" type="sibTrans" cxnId="{3A5A6769-386C-E242-B402-4627AFFA7828}">
      <dgm:prSet/>
      <dgm:spPr/>
      <dgm:t>
        <a:bodyPr/>
        <a:lstStyle/>
        <a:p>
          <a:endParaRPr lang="en-US"/>
        </a:p>
      </dgm:t>
    </dgm:pt>
    <dgm:pt modelId="{CCB8EE39-4F5E-6B46-8A79-7847E79A1BB2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07.02.2024.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(11 konkursi)</a:t>
          </a:r>
        </a:p>
      </dgm:t>
    </dgm:pt>
    <dgm:pt modelId="{59A63030-44BD-DB42-BE29-CC0C7F485EDD}" type="parTrans" cxnId="{0EDB2142-8B9A-4F43-ACE8-3E9ADDAF34F1}">
      <dgm:prSet/>
      <dgm:spPr/>
      <dgm:t>
        <a:bodyPr/>
        <a:lstStyle/>
        <a:p>
          <a:endParaRPr lang="en-US"/>
        </a:p>
      </dgm:t>
    </dgm:pt>
    <dgm:pt modelId="{5591EA49-09A7-6D4E-A4EB-DF6EC0F11F54}" type="sibTrans" cxnId="{0EDB2142-8B9A-4F43-ACE8-3E9ADDAF34F1}">
      <dgm:prSet/>
      <dgm:spPr/>
      <dgm:t>
        <a:bodyPr/>
        <a:lstStyle/>
        <a:p>
          <a:endParaRPr lang="en-US"/>
        </a:p>
      </dgm:t>
    </dgm:pt>
    <dgm:pt modelId="{5F67C997-973E-F34F-8892-CE80A3B7DA98}" type="pres">
      <dgm:prSet presAssocID="{51DA6C65-2578-4345-BC29-D4A913A83562}" presName="Name0" presStyleCnt="0">
        <dgm:presLayoutVars>
          <dgm:dir/>
          <dgm:resizeHandles val="exact"/>
        </dgm:presLayoutVars>
      </dgm:prSet>
      <dgm:spPr/>
    </dgm:pt>
    <dgm:pt modelId="{E10900A6-3B14-6B4F-BF31-0EF46C874812}" type="pres">
      <dgm:prSet presAssocID="{51DA6C65-2578-4345-BC29-D4A913A83562}" presName="arrow" presStyleLbl="bgShp" presStyleIdx="0" presStyleCnt="1" custLinFactNeighborX="159" custLinFactNeighborY="12730"/>
      <dgm:spPr>
        <a:solidFill>
          <a:srgbClr val="65ADB6"/>
        </a:solidFill>
      </dgm:spPr>
    </dgm:pt>
    <dgm:pt modelId="{05DD8C05-BD63-F947-B179-4DF741B94987}" type="pres">
      <dgm:prSet presAssocID="{51DA6C65-2578-4345-BC29-D4A913A83562}" presName="points" presStyleCnt="0"/>
      <dgm:spPr/>
    </dgm:pt>
    <dgm:pt modelId="{350192F5-ADFA-D740-AD02-63B873374D96}" type="pres">
      <dgm:prSet presAssocID="{FC0AFEB4-4B3F-2E47-AF1B-A6516BD73FD9}" presName="compositeA" presStyleCnt="0"/>
      <dgm:spPr/>
    </dgm:pt>
    <dgm:pt modelId="{0B56D768-6237-5341-B5AE-8B158BB22031}" type="pres">
      <dgm:prSet presAssocID="{FC0AFEB4-4B3F-2E47-AF1B-A6516BD73FD9}" presName="textA" presStyleLbl="revTx" presStyleIdx="0" presStyleCnt="3" custLinFactNeighborX="367" custLinFactNeighborY="-1678">
        <dgm:presLayoutVars>
          <dgm:bulletEnabled val="1"/>
        </dgm:presLayoutVars>
      </dgm:prSet>
      <dgm:spPr/>
    </dgm:pt>
    <dgm:pt modelId="{47608A2C-B7D0-5744-A439-218F3A1D742F}" type="pres">
      <dgm:prSet presAssocID="{FC0AFEB4-4B3F-2E47-AF1B-A6516BD73FD9}" presName="circleA" presStyleLbl="node1" presStyleIdx="0" presStyleCnt="3" custLinFactNeighborX="-27211" custLinFactNeighborY="33381"/>
      <dgm:spPr>
        <a:ln>
          <a:noFill/>
        </a:ln>
      </dgm:spPr>
    </dgm:pt>
    <dgm:pt modelId="{B98BF3F3-A61C-2740-9C00-0F4E916A3A7E}" type="pres">
      <dgm:prSet presAssocID="{FC0AFEB4-4B3F-2E47-AF1B-A6516BD73FD9}" presName="spaceA" presStyleCnt="0"/>
      <dgm:spPr/>
    </dgm:pt>
    <dgm:pt modelId="{F6F3AA39-89BA-FD43-9728-57C2805E8ED8}" type="pres">
      <dgm:prSet presAssocID="{E939AAA8-529B-1D4F-9724-6C712F053A3B}" presName="space" presStyleCnt="0"/>
      <dgm:spPr/>
    </dgm:pt>
    <dgm:pt modelId="{2A9837D1-DE63-F346-8B1E-FC5A7134230E}" type="pres">
      <dgm:prSet presAssocID="{08794E7F-8995-6D40-8A47-7F3A8C457D00}" presName="compositeB" presStyleCnt="0"/>
      <dgm:spPr/>
    </dgm:pt>
    <dgm:pt modelId="{71CF4369-DBA9-6541-BAD4-B8D6DB910F19}" type="pres">
      <dgm:prSet presAssocID="{08794E7F-8995-6D40-8A47-7F3A8C457D00}" presName="textB" presStyleLbl="revTx" presStyleIdx="1" presStyleCnt="3" custLinFactY="-55019" custLinFactNeighborX="483" custLinFactNeighborY="-100000">
        <dgm:presLayoutVars>
          <dgm:bulletEnabled val="1"/>
        </dgm:presLayoutVars>
      </dgm:prSet>
      <dgm:spPr/>
    </dgm:pt>
    <dgm:pt modelId="{739C71FB-38EB-AD44-8548-FDB98E98614A}" type="pres">
      <dgm:prSet presAssocID="{08794E7F-8995-6D40-8A47-7F3A8C457D00}" presName="circleB" presStyleLbl="node1" presStyleIdx="1" presStyleCnt="3" custLinFactNeighborX="-11905" custLinFactNeighborY="42488"/>
      <dgm:spPr>
        <a:ln>
          <a:noFill/>
        </a:ln>
      </dgm:spPr>
    </dgm:pt>
    <dgm:pt modelId="{8CCADA39-0D85-964B-8D19-D143CA7A0507}" type="pres">
      <dgm:prSet presAssocID="{08794E7F-8995-6D40-8A47-7F3A8C457D00}" presName="spaceB" presStyleCnt="0"/>
      <dgm:spPr/>
    </dgm:pt>
    <dgm:pt modelId="{D21763D6-9F72-2445-B3C3-35135D4AA9FA}" type="pres">
      <dgm:prSet presAssocID="{CBA5DB82-DD3E-434D-BB7C-68C608544A94}" presName="space" presStyleCnt="0"/>
      <dgm:spPr/>
    </dgm:pt>
    <dgm:pt modelId="{593A73F4-C957-E042-9FF5-BA5C75844E37}" type="pres">
      <dgm:prSet presAssocID="{CCB8EE39-4F5E-6B46-8A79-7847E79A1BB2}" presName="compositeA" presStyleCnt="0"/>
      <dgm:spPr/>
    </dgm:pt>
    <dgm:pt modelId="{8B5A142F-5748-8C4D-8C21-34355AD5CFDB}" type="pres">
      <dgm:prSet presAssocID="{CCB8EE39-4F5E-6B46-8A79-7847E79A1BB2}" presName="textA" presStyleLbl="revTx" presStyleIdx="2" presStyleCnt="3" custLinFactNeighborX="901" custLinFactNeighborY="2934">
        <dgm:presLayoutVars>
          <dgm:bulletEnabled val="1"/>
        </dgm:presLayoutVars>
      </dgm:prSet>
      <dgm:spPr/>
    </dgm:pt>
    <dgm:pt modelId="{1F33BD47-4E82-E04E-A25C-C5684DCB2A4F}" type="pres">
      <dgm:prSet presAssocID="{CCB8EE39-4F5E-6B46-8A79-7847E79A1BB2}" presName="circleA" presStyleLbl="node1" presStyleIdx="2" presStyleCnt="3" custLinFactNeighborX="26360" custLinFactNeighborY="44935"/>
      <dgm:spPr>
        <a:ln>
          <a:noFill/>
        </a:ln>
      </dgm:spPr>
    </dgm:pt>
    <dgm:pt modelId="{81C350EE-51FC-2648-BDB1-B6FDDF0E5EE0}" type="pres">
      <dgm:prSet presAssocID="{CCB8EE39-4F5E-6B46-8A79-7847E79A1BB2}" presName="spaceA" presStyleCnt="0"/>
      <dgm:spPr/>
    </dgm:pt>
  </dgm:ptLst>
  <dgm:cxnLst>
    <dgm:cxn modelId="{DEF0D510-C3D6-CF4C-A34C-A4BF994874EC}" type="presOf" srcId="{08794E7F-8995-6D40-8A47-7F3A8C457D00}" destId="{71CF4369-DBA9-6541-BAD4-B8D6DB910F19}" srcOrd="0" destOrd="0" presId="urn:microsoft.com/office/officeart/2005/8/layout/hProcess11"/>
    <dgm:cxn modelId="{50AAFC1E-38AB-E14E-AB96-965E2C462D2C}" srcId="{51DA6C65-2578-4345-BC29-D4A913A83562}" destId="{FC0AFEB4-4B3F-2E47-AF1B-A6516BD73FD9}" srcOrd="0" destOrd="0" parTransId="{60C7B58B-8259-BE4E-A2D9-DF739040D6EB}" sibTransId="{E939AAA8-529B-1D4F-9724-6C712F053A3B}"/>
    <dgm:cxn modelId="{0EDB2142-8B9A-4F43-ACE8-3E9ADDAF34F1}" srcId="{51DA6C65-2578-4345-BC29-D4A913A83562}" destId="{CCB8EE39-4F5E-6B46-8A79-7847E79A1BB2}" srcOrd="2" destOrd="0" parTransId="{59A63030-44BD-DB42-BE29-CC0C7F485EDD}" sibTransId="{5591EA49-09A7-6D4E-A4EB-DF6EC0F11F54}"/>
    <dgm:cxn modelId="{3A5A6769-386C-E242-B402-4627AFFA7828}" srcId="{51DA6C65-2578-4345-BC29-D4A913A83562}" destId="{08794E7F-8995-6D40-8A47-7F3A8C457D00}" srcOrd="1" destOrd="0" parTransId="{C9C1B5D7-3D0D-1345-A15C-6524C4ABF395}" sibTransId="{CBA5DB82-DD3E-434D-BB7C-68C608544A94}"/>
    <dgm:cxn modelId="{A80212B1-C5BB-1B49-8B5D-2AEF0742BE58}" type="presOf" srcId="{FC0AFEB4-4B3F-2E47-AF1B-A6516BD73FD9}" destId="{0B56D768-6237-5341-B5AE-8B158BB22031}" srcOrd="0" destOrd="0" presId="urn:microsoft.com/office/officeart/2005/8/layout/hProcess11"/>
    <dgm:cxn modelId="{0700CBE8-0D66-4F47-A39C-83FEB664E51C}" type="presOf" srcId="{51DA6C65-2578-4345-BC29-D4A913A83562}" destId="{5F67C997-973E-F34F-8892-CE80A3B7DA98}" srcOrd="0" destOrd="0" presId="urn:microsoft.com/office/officeart/2005/8/layout/hProcess11"/>
    <dgm:cxn modelId="{415D32EB-EA86-5B4B-8492-E3357494CEB8}" type="presOf" srcId="{CCB8EE39-4F5E-6B46-8A79-7847E79A1BB2}" destId="{8B5A142F-5748-8C4D-8C21-34355AD5CFDB}" srcOrd="0" destOrd="0" presId="urn:microsoft.com/office/officeart/2005/8/layout/hProcess11"/>
    <dgm:cxn modelId="{F72DD7DD-875A-8046-BC9B-075278BF801E}" type="presParOf" srcId="{5F67C997-973E-F34F-8892-CE80A3B7DA98}" destId="{E10900A6-3B14-6B4F-BF31-0EF46C874812}" srcOrd="0" destOrd="0" presId="urn:microsoft.com/office/officeart/2005/8/layout/hProcess11"/>
    <dgm:cxn modelId="{1F5D1EA1-1778-DF43-9DDC-9E8D7C3362FF}" type="presParOf" srcId="{5F67C997-973E-F34F-8892-CE80A3B7DA98}" destId="{05DD8C05-BD63-F947-B179-4DF741B94987}" srcOrd="1" destOrd="0" presId="urn:microsoft.com/office/officeart/2005/8/layout/hProcess11"/>
    <dgm:cxn modelId="{E8720487-0440-844B-AD3C-E5231C111A03}" type="presParOf" srcId="{05DD8C05-BD63-F947-B179-4DF741B94987}" destId="{350192F5-ADFA-D740-AD02-63B873374D96}" srcOrd="0" destOrd="0" presId="urn:microsoft.com/office/officeart/2005/8/layout/hProcess11"/>
    <dgm:cxn modelId="{A94EAE47-279D-6B43-AB10-124DB5083831}" type="presParOf" srcId="{350192F5-ADFA-D740-AD02-63B873374D96}" destId="{0B56D768-6237-5341-B5AE-8B158BB22031}" srcOrd="0" destOrd="0" presId="urn:microsoft.com/office/officeart/2005/8/layout/hProcess11"/>
    <dgm:cxn modelId="{816D315D-4E74-8945-8612-4E3D1B4CC85C}" type="presParOf" srcId="{350192F5-ADFA-D740-AD02-63B873374D96}" destId="{47608A2C-B7D0-5744-A439-218F3A1D742F}" srcOrd="1" destOrd="0" presId="urn:microsoft.com/office/officeart/2005/8/layout/hProcess11"/>
    <dgm:cxn modelId="{9E35859B-59AF-114B-A2C7-38D789836F48}" type="presParOf" srcId="{350192F5-ADFA-D740-AD02-63B873374D96}" destId="{B98BF3F3-A61C-2740-9C00-0F4E916A3A7E}" srcOrd="2" destOrd="0" presId="urn:microsoft.com/office/officeart/2005/8/layout/hProcess11"/>
    <dgm:cxn modelId="{A149550B-ACEC-F541-BBE9-1D96D69122E1}" type="presParOf" srcId="{05DD8C05-BD63-F947-B179-4DF741B94987}" destId="{F6F3AA39-89BA-FD43-9728-57C2805E8ED8}" srcOrd="1" destOrd="0" presId="urn:microsoft.com/office/officeart/2005/8/layout/hProcess11"/>
    <dgm:cxn modelId="{180600F5-AF66-BC43-B9BE-62D524A48DC1}" type="presParOf" srcId="{05DD8C05-BD63-F947-B179-4DF741B94987}" destId="{2A9837D1-DE63-F346-8B1E-FC5A7134230E}" srcOrd="2" destOrd="0" presId="urn:microsoft.com/office/officeart/2005/8/layout/hProcess11"/>
    <dgm:cxn modelId="{CCA9BF59-D66D-E243-80A6-690E09AAFBD4}" type="presParOf" srcId="{2A9837D1-DE63-F346-8B1E-FC5A7134230E}" destId="{71CF4369-DBA9-6541-BAD4-B8D6DB910F19}" srcOrd="0" destOrd="0" presId="urn:microsoft.com/office/officeart/2005/8/layout/hProcess11"/>
    <dgm:cxn modelId="{C5A4042B-54A9-0D46-B8D6-46C0A4EF787C}" type="presParOf" srcId="{2A9837D1-DE63-F346-8B1E-FC5A7134230E}" destId="{739C71FB-38EB-AD44-8548-FDB98E98614A}" srcOrd="1" destOrd="0" presId="urn:microsoft.com/office/officeart/2005/8/layout/hProcess11"/>
    <dgm:cxn modelId="{090C4BD9-1C20-8F42-B13D-99E1F756FB4D}" type="presParOf" srcId="{2A9837D1-DE63-F346-8B1E-FC5A7134230E}" destId="{8CCADA39-0D85-964B-8D19-D143CA7A0507}" srcOrd="2" destOrd="0" presId="urn:microsoft.com/office/officeart/2005/8/layout/hProcess11"/>
    <dgm:cxn modelId="{51D7C937-3EF1-6A4F-9AA8-39D05C1F74FA}" type="presParOf" srcId="{05DD8C05-BD63-F947-B179-4DF741B94987}" destId="{D21763D6-9F72-2445-B3C3-35135D4AA9FA}" srcOrd="3" destOrd="0" presId="urn:microsoft.com/office/officeart/2005/8/layout/hProcess11"/>
    <dgm:cxn modelId="{B6FE0FB7-BCE5-784C-9D42-8F110D865BB2}" type="presParOf" srcId="{05DD8C05-BD63-F947-B179-4DF741B94987}" destId="{593A73F4-C957-E042-9FF5-BA5C75844E37}" srcOrd="4" destOrd="0" presId="urn:microsoft.com/office/officeart/2005/8/layout/hProcess11"/>
    <dgm:cxn modelId="{575F99D6-E86B-2648-BA2A-E41966E508E7}" type="presParOf" srcId="{593A73F4-C957-E042-9FF5-BA5C75844E37}" destId="{8B5A142F-5748-8C4D-8C21-34355AD5CFDB}" srcOrd="0" destOrd="0" presId="urn:microsoft.com/office/officeart/2005/8/layout/hProcess11"/>
    <dgm:cxn modelId="{F1D78844-5DAA-5448-BA73-D2FAF29BF6FF}" type="presParOf" srcId="{593A73F4-C957-E042-9FF5-BA5C75844E37}" destId="{1F33BD47-4E82-E04E-A25C-C5684DCB2A4F}" srcOrd="1" destOrd="0" presId="urn:microsoft.com/office/officeart/2005/8/layout/hProcess11"/>
    <dgm:cxn modelId="{8C64AF2C-6758-FA4A-9D90-D55D38A6C0C8}" type="presParOf" srcId="{593A73F4-C957-E042-9FF5-BA5C75844E37}" destId="{81C350EE-51FC-2648-BDB1-B6FDDF0E5EE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A6C65-2578-4345-BC29-D4A913A83562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FC0AFEB4-4B3F-2E47-AF1B-A6516BD73FD9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29.03.2023. 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(14 konkursi)</a:t>
          </a:r>
        </a:p>
      </dgm:t>
    </dgm:pt>
    <dgm:pt modelId="{60C7B58B-8259-BE4E-A2D9-DF739040D6EB}" type="parTrans" cxnId="{50AAFC1E-38AB-E14E-AB96-965E2C462D2C}">
      <dgm:prSet/>
      <dgm:spPr/>
      <dgm:t>
        <a:bodyPr/>
        <a:lstStyle/>
        <a:p>
          <a:endParaRPr lang="en-US"/>
        </a:p>
      </dgm:t>
    </dgm:pt>
    <dgm:pt modelId="{E939AAA8-529B-1D4F-9724-6C712F053A3B}" type="sibTrans" cxnId="{50AAFC1E-38AB-E14E-AB96-965E2C462D2C}">
      <dgm:prSet/>
      <dgm:spPr/>
      <dgm:t>
        <a:bodyPr/>
        <a:lstStyle/>
        <a:p>
          <a:endParaRPr lang="en-US"/>
        </a:p>
      </dgm:t>
    </dgm:pt>
    <dgm:pt modelId="{08794E7F-8995-6D40-8A47-7F3A8C457D00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19.03.2024.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(11 konkursi)</a:t>
          </a:r>
        </a:p>
      </dgm:t>
    </dgm:pt>
    <dgm:pt modelId="{C9C1B5D7-3D0D-1345-A15C-6524C4ABF395}" type="parTrans" cxnId="{3A5A6769-386C-E242-B402-4627AFFA7828}">
      <dgm:prSet/>
      <dgm:spPr/>
      <dgm:t>
        <a:bodyPr/>
        <a:lstStyle/>
        <a:p>
          <a:endParaRPr lang="en-US"/>
        </a:p>
      </dgm:t>
    </dgm:pt>
    <dgm:pt modelId="{CBA5DB82-DD3E-434D-BB7C-68C608544A94}" type="sibTrans" cxnId="{3A5A6769-386C-E242-B402-4627AFFA7828}">
      <dgm:prSet/>
      <dgm:spPr/>
      <dgm:t>
        <a:bodyPr/>
        <a:lstStyle/>
        <a:p>
          <a:endParaRPr lang="en-US"/>
        </a:p>
      </dgm:t>
    </dgm:pt>
    <dgm:pt modelId="{5F67C997-973E-F34F-8892-CE80A3B7DA98}" type="pres">
      <dgm:prSet presAssocID="{51DA6C65-2578-4345-BC29-D4A913A83562}" presName="Name0" presStyleCnt="0">
        <dgm:presLayoutVars>
          <dgm:dir/>
          <dgm:resizeHandles val="exact"/>
        </dgm:presLayoutVars>
      </dgm:prSet>
      <dgm:spPr/>
    </dgm:pt>
    <dgm:pt modelId="{E10900A6-3B14-6B4F-BF31-0EF46C874812}" type="pres">
      <dgm:prSet presAssocID="{51DA6C65-2578-4345-BC29-D4A913A83562}" presName="arrow" presStyleLbl="bgShp" presStyleIdx="0" presStyleCnt="1" custLinFactNeighborY="-595"/>
      <dgm:spPr>
        <a:solidFill>
          <a:srgbClr val="65ADB6"/>
        </a:solidFill>
      </dgm:spPr>
    </dgm:pt>
    <dgm:pt modelId="{05DD8C05-BD63-F947-B179-4DF741B94987}" type="pres">
      <dgm:prSet presAssocID="{51DA6C65-2578-4345-BC29-D4A913A83562}" presName="points" presStyleCnt="0"/>
      <dgm:spPr/>
    </dgm:pt>
    <dgm:pt modelId="{350192F5-ADFA-D740-AD02-63B873374D96}" type="pres">
      <dgm:prSet presAssocID="{FC0AFEB4-4B3F-2E47-AF1B-A6516BD73FD9}" presName="compositeA" presStyleCnt="0"/>
      <dgm:spPr/>
    </dgm:pt>
    <dgm:pt modelId="{0B56D768-6237-5341-B5AE-8B158BB22031}" type="pres">
      <dgm:prSet presAssocID="{FC0AFEB4-4B3F-2E47-AF1B-A6516BD73FD9}" presName="textA" presStyleLbl="revTx" presStyleIdx="0" presStyleCnt="2" custLinFactNeighborX="367" custLinFactNeighborY="-1678">
        <dgm:presLayoutVars>
          <dgm:bulletEnabled val="1"/>
        </dgm:presLayoutVars>
      </dgm:prSet>
      <dgm:spPr/>
    </dgm:pt>
    <dgm:pt modelId="{47608A2C-B7D0-5744-A439-218F3A1D742F}" type="pres">
      <dgm:prSet presAssocID="{FC0AFEB4-4B3F-2E47-AF1B-A6516BD73FD9}" presName="circleA" presStyleLbl="node1" presStyleIdx="0" presStyleCnt="2"/>
      <dgm:spPr>
        <a:ln>
          <a:noFill/>
        </a:ln>
      </dgm:spPr>
    </dgm:pt>
    <dgm:pt modelId="{B98BF3F3-A61C-2740-9C00-0F4E916A3A7E}" type="pres">
      <dgm:prSet presAssocID="{FC0AFEB4-4B3F-2E47-AF1B-A6516BD73FD9}" presName="spaceA" presStyleCnt="0"/>
      <dgm:spPr/>
    </dgm:pt>
    <dgm:pt modelId="{F6F3AA39-89BA-FD43-9728-57C2805E8ED8}" type="pres">
      <dgm:prSet presAssocID="{E939AAA8-529B-1D4F-9724-6C712F053A3B}" presName="space" presStyleCnt="0"/>
      <dgm:spPr/>
    </dgm:pt>
    <dgm:pt modelId="{600E2B13-F679-5F4D-8C09-2127C73B062C}" type="pres">
      <dgm:prSet presAssocID="{08794E7F-8995-6D40-8A47-7F3A8C457D00}" presName="compositeB" presStyleCnt="0"/>
      <dgm:spPr/>
    </dgm:pt>
    <dgm:pt modelId="{DDAA1CF8-3BB9-714D-9377-20D5ED2F23C7}" type="pres">
      <dgm:prSet presAssocID="{08794E7F-8995-6D40-8A47-7F3A8C457D00}" presName="textB" presStyleLbl="revTx" presStyleIdx="1" presStyleCnt="2" custLinFactY="-52236" custLinFactNeighborX="-969" custLinFactNeighborY="-100000">
        <dgm:presLayoutVars>
          <dgm:bulletEnabled val="1"/>
        </dgm:presLayoutVars>
      </dgm:prSet>
      <dgm:spPr/>
    </dgm:pt>
    <dgm:pt modelId="{9A203EA0-95F1-3F40-A123-147DD59F56C0}" type="pres">
      <dgm:prSet presAssocID="{08794E7F-8995-6D40-8A47-7F3A8C457D00}" presName="circleB" presStyleLbl="node1" presStyleIdx="1" presStyleCnt="2"/>
      <dgm:spPr>
        <a:ln>
          <a:noFill/>
        </a:ln>
      </dgm:spPr>
    </dgm:pt>
    <dgm:pt modelId="{69E5EEA9-F99B-7547-A43B-69C6B231B489}" type="pres">
      <dgm:prSet presAssocID="{08794E7F-8995-6D40-8A47-7F3A8C457D00}" presName="spaceB" presStyleCnt="0"/>
      <dgm:spPr/>
    </dgm:pt>
  </dgm:ptLst>
  <dgm:cxnLst>
    <dgm:cxn modelId="{50AAFC1E-38AB-E14E-AB96-965E2C462D2C}" srcId="{51DA6C65-2578-4345-BC29-D4A913A83562}" destId="{FC0AFEB4-4B3F-2E47-AF1B-A6516BD73FD9}" srcOrd="0" destOrd="0" parTransId="{60C7B58B-8259-BE4E-A2D9-DF739040D6EB}" sibTransId="{E939AAA8-529B-1D4F-9724-6C712F053A3B}"/>
    <dgm:cxn modelId="{3A5A6769-386C-E242-B402-4627AFFA7828}" srcId="{51DA6C65-2578-4345-BC29-D4A913A83562}" destId="{08794E7F-8995-6D40-8A47-7F3A8C457D00}" srcOrd="1" destOrd="0" parTransId="{C9C1B5D7-3D0D-1345-A15C-6524C4ABF395}" sibTransId="{CBA5DB82-DD3E-434D-BB7C-68C608544A94}"/>
    <dgm:cxn modelId="{2EE6989B-B821-F04A-A9AC-CEA959F68E3B}" type="presOf" srcId="{08794E7F-8995-6D40-8A47-7F3A8C457D00}" destId="{DDAA1CF8-3BB9-714D-9377-20D5ED2F23C7}" srcOrd="0" destOrd="0" presId="urn:microsoft.com/office/officeart/2005/8/layout/hProcess11"/>
    <dgm:cxn modelId="{A80212B1-C5BB-1B49-8B5D-2AEF0742BE58}" type="presOf" srcId="{FC0AFEB4-4B3F-2E47-AF1B-A6516BD73FD9}" destId="{0B56D768-6237-5341-B5AE-8B158BB22031}" srcOrd="0" destOrd="0" presId="urn:microsoft.com/office/officeart/2005/8/layout/hProcess11"/>
    <dgm:cxn modelId="{0700CBE8-0D66-4F47-A39C-83FEB664E51C}" type="presOf" srcId="{51DA6C65-2578-4345-BC29-D4A913A83562}" destId="{5F67C997-973E-F34F-8892-CE80A3B7DA98}" srcOrd="0" destOrd="0" presId="urn:microsoft.com/office/officeart/2005/8/layout/hProcess11"/>
    <dgm:cxn modelId="{F72DD7DD-875A-8046-BC9B-075278BF801E}" type="presParOf" srcId="{5F67C997-973E-F34F-8892-CE80A3B7DA98}" destId="{E10900A6-3B14-6B4F-BF31-0EF46C874812}" srcOrd="0" destOrd="0" presId="urn:microsoft.com/office/officeart/2005/8/layout/hProcess11"/>
    <dgm:cxn modelId="{1F5D1EA1-1778-DF43-9DDC-9E8D7C3362FF}" type="presParOf" srcId="{5F67C997-973E-F34F-8892-CE80A3B7DA98}" destId="{05DD8C05-BD63-F947-B179-4DF741B94987}" srcOrd="1" destOrd="0" presId="urn:microsoft.com/office/officeart/2005/8/layout/hProcess11"/>
    <dgm:cxn modelId="{E8720487-0440-844B-AD3C-E5231C111A03}" type="presParOf" srcId="{05DD8C05-BD63-F947-B179-4DF741B94987}" destId="{350192F5-ADFA-D740-AD02-63B873374D96}" srcOrd="0" destOrd="0" presId="urn:microsoft.com/office/officeart/2005/8/layout/hProcess11"/>
    <dgm:cxn modelId="{A94EAE47-279D-6B43-AB10-124DB5083831}" type="presParOf" srcId="{350192F5-ADFA-D740-AD02-63B873374D96}" destId="{0B56D768-6237-5341-B5AE-8B158BB22031}" srcOrd="0" destOrd="0" presId="urn:microsoft.com/office/officeart/2005/8/layout/hProcess11"/>
    <dgm:cxn modelId="{816D315D-4E74-8945-8612-4E3D1B4CC85C}" type="presParOf" srcId="{350192F5-ADFA-D740-AD02-63B873374D96}" destId="{47608A2C-B7D0-5744-A439-218F3A1D742F}" srcOrd="1" destOrd="0" presId="urn:microsoft.com/office/officeart/2005/8/layout/hProcess11"/>
    <dgm:cxn modelId="{9E35859B-59AF-114B-A2C7-38D789836F48}" type="presParOf" srcId="{350192F5-ADFA-D740-AD02-63B873374D96}" destId="{B98BF3F3-A61C-2740-9C00-0F4E916A3A7E}" srcOrd="2" destOrd="0" presId="urn:microsoft.com/office/officeart/2005/8/layout/hProcess11"/>
    <dgm:cxn modelId="{A149550B-ACEC-F541-BBE9-1D96D69122E1}" type="presParOf" srcId="{05DD8C05-BD63-F947-B179-4DF741B94987}" destId="{F6F3AA39-89BA-FD43-9728-57C2805E8ED8}" srcOrd="1" destOrd="0" presId="urn:microsoft.com/office/officeart/2005/8/layout/hProcess11"/>
    <dgm:cxn modelId="{42162BBD-B401-5247-AEB8-9BB1E2D974D6}" type="presParOf" srcId="{05DD8C05-BD63-F947-B179-4DF741B94987}" destId="{600E2B13-F679-5F4D-8C09-2127C73B062C}" srcOrd="2" destOrd="0" presId="urn:microsoft.com/office/officeart/2005/8/layout/hProcess11"/>
    <dgm:cxn modelId="{68C7703C-DADC-1340-A32B-1020CA26E1CB}" type="presParOf" srcId="{600E2B13-F679-5F4D-8C09-2127C73B062C}" destId="{DDAA1CF8-3BB9-714D-9377-20D5ED2F23C7}" srcOrd="0" destOrd="0" presId="urn:microsoft.com/office/officeart/2005/8/layout/hProcess11"/>
    <dgm:cxn modelId="{41F39239-FC81-2B4D-A756-80A7A9C7794D}" type="presParOf" srcId="{600E2B13-F679-5F4D-8C09-2127C73B062C}" destId="{9A203EA0-95F1-3F40-A123-147DD59F56C0}" srcOrd="1" destOrd="0" presId="urn:microsoft.com/office/officeart/2005/8/layout/hProcess11"/>
    <dgm:cxn modelId="{17F1A3E9-B8FB-BB4E-A9C7-1B518B691098}" type="presParOf" srcId="{600E2B13-F679-5F4D-8C09-2127C73B062C}" destId="{69E5EEA9-F99B-7547-A43B-69C6B231B48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DA6C65-2578-4345-BC29-D4A913A83562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FC0AFEB4-4B3F-2E47-AF1B-A6516BD73FD9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29.03.2023. 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(4 konkursi)</a:t>
          </a:r>
        </a:p>
      </dgm:t>
    </dgm:pt>
    <dgm:pt modelId="{60C7B58B-8259-BE4E-A2D9-DF739040D6EB}" type="parTrans" cxnId="{50AAFC1E-38AB-E14E-AB96-965E2C462D2C}">
      <dgm:prSet/>
      <dgm:spPr/>
      <dgm:t>
        <a:bodyPr/>
        <a:lstStyle/>
        <a:p>
          <a:endParaRPr lang="en-US"/>
        </a:p>
      </dgm:t>
    </dgm:pt>
    <dgm:pt modelId="{E939AAA8-529B-1D4F-9724-6C712F053A3B}" type="sibTrans" cxnId="{50AAFC1E-38AB-E14E-AB96-965E2C462D2C}">
      <dgm:prSet/>
      <dgm:spPr/>
      <dgm:t>
        <a:bodyPr/>
        <a:lstStyle/>
        <a:p>
          <a:endParaRPr lang="en-US"/>
        </a:p>
      </dgm:t>
    </dgm:pt>
    <dgm:pt modelId="{08794E7F-8995-6D40-8A47-7F3A8C457D00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19.03.2024.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(3 konkursi)</a:t>
          </a:r>
        </a:p>
      </dgm:t>
    </dgm:pt>
    <dgm:pt modelId="{C9C1B5D7-3D0D-1345-A15C-6524C4ABF395}" type="parTrans" cxnId="{3A5A6769-386C-E242-B402-4627AFFA7828}">
      <dgm:prSet/>
      <dgm:spPr/>
      <dgm:t>
        <a:bodyPr/>
        <a:lstStyle/>
        <a:p>
          <a:endParaRPr lang="en-US"/>
        </a:p>
      </dgm:t>
    </dgm:pt>
    <dgm:pt modelId="{CBA5DB82-DD3E-434D-BB7C-68C608544A94}" type="sibTrans" cxnId="{3A5A6769-386C-E242-B402-4627AFFA7828}">
      <dgm:prSet/>
      <dgm:spPr/>
      <dgm:t>
        <a:bodyPr/>
        <a:lstStyle/>
        <a:p>
          <a:endParaRPr lang="en-US"/>
        </a:p>
      </dgm:t>
    </dgm:pt>
    <dgm:pt modelId="{5F67C997-973E-F34F-8892-CE80A3B7DA98}" type="pres">
      <dgm:prSet presAssocID="{51DA6C65-2578-4345-BC29-D4A913A83562}" presName="Name0" presStyleCnt="0">
        <dgm:presLayoutVars>
          <dgm:dir/>
          <dgm:resizeHandles val="exact"/>
        </dgm:presLayoutVars>
      </dgm:prSet>
      <dgm:spPr/>
    </dgm:pt>
    <dgm:pt modelId="{E10900A6-3B14-6B4F-BF31-0EF46C874812}" type="pres">
      <dgm:prSet presAssocID="{51DA6C65-2578-4345-BC29-D4A913A83562}" presName="arrow" presStyleLbl="bgShp" presStyleIdx="0" presStyleCnt="1" custLinFactNeighborY="-595"/>
      <dgm:spPr>
        <a:solidFill>
          <a:srgbClr val="65ADB6"/>
        </a:solidFill>
        <a:ln>
          <a:noFill/>
        </a:ln>
      </dgm:spPr>
    </dgm:pt>
    <dgm:pt modelId="{05DD8C05-BD63-F947-B179-4DF741B94987}" type="pres">
      <dgm:prSet presAssocID="{51DA6C65-2578-4345-BC29-D4A913A83562}" presName="points" presStyleCnt="0"/>
      <dgm:spPr/>
    </dgm:pt>
    <dgm:pt modelId="{350192F5-ADFA-D740-AD02-63B873374D96}" type="pres">
      <dgm:prSet presAssocID="{FC0AFEB4-4B3F-2E47-AF1B-A6516BD73FD9}" presName="compositeA" presStyleCnt="0"/>
      <dgm:spPr/>
    </dgm:pt>
    <dgm:pt modelId="{0B56D768-6237-5341-B5AE-8B158BB22031}" type="pres">
      <dgm:prSet presAssocID="{FC0AFEB4-4B3F-2E47-AF1B-A6516BD73FD9}" presName="textA" presStyleLbl="revTx" presStyleIdx="0" presStyleCnt="2" custLinFactNeighborX="367" custLinFactNeighborY="-1678">
        <dgm:presLayoutVars>
          <dgm:bulletEnabled val="1"/>
        </dgm:presLayoutVars>
      </dgm:prSet>
      <dgm:spPr/>
    </dgm:pt>
    <dgm:pt modelId="{47608A2C-B7D0-5744-A439-218F3A1D742F}" type="pres">
      <dgm:prSet presAssocID="{FC0AFEB4-4B3F-2E47-AF1B-A6516BD73FD9}" presName="circleA" presStyleLbl="node1" presStyleIdx="0" presStyleCnt="2" custLinFactNeighborX="47619" custLinFactNeighborY="6803"/>
      <dgm:spPr>
        <a:ln>
          <a:noFill/>
        </a:ln>
      </dgm:spPr>
    </dgm:pt>
    <dgm:pt modelId="{B98BF3F3-A61C-2740-9C00-0F4E916A3A7E}" type="pres">
      <dgm:prSet presAssocID="{FC0AFEB4-4B3F-2E47-AF1B-A6516BD73FD9}" presName="spaceA" presStyleCnt="0"/>
      <dgm:spPr/>
    </dgm:pt>
    <dgm:pt modelId="{F6F3AA39-89BA-FD43-9728-57C2805E8ED8}" type="pres">
      <dgm:prSet presAssocID="{E939AAA8-529B-1D4F-9724-6C712F053A3B}" presName="space" presStyleCnt="0"/>
      <dgm:spPr/>
    </dgm:pt>
    <dgm:pt modelId="{2A9837D1-DE63-F346-8B1E-FC5A7134230E}" type="pres">
      <dgm:prSet presAssocID="{08794E7F-8995-6D40-8A47-7F3A8C457D00}" presName="compositeB" presStyleCnt="0"/>
      <dgm:spPr/>
    </dgm:pt>
    <dgm:pt modelId="{71CF4369-DBA9-6541-BAD4-B8D6DB910F19}" type="pres">
      <dgm:prSet presAssocID="{08794E7F-8995-6D40-8A47-7F3A8C457D00}" presName="textB" presStyleLbl="revTx" presStyleIdx="1" presStyleCnt="2" custLinFactY="-55019" custLinFactNeighborX="483" custLinFactNeighborY="-100000">
        <dgm:presLayoutVars>
          <dgm:bulletEnabled val="1"/>
        </dgm:presLayoutVars>
      </dgm:prSet>
      <dgm:spPr/>
    </dgm:pt>
    <dgm:pt modelId="{739C71FB-38EB-AD44-8548-FDB98E98614A}" type="pres">
      <dgm:prSet presAssocID="{08794E7F-8995-6D40-8A47-7F3A8C457D00}" presName="circleB" presStyleLbl="node1" presStyleIdx="1" presStyleCnt="2"/>
      <dgm:spPr>
        <a:ln>
          <a:noFill/>
        </a:ln>
      </dgm:spPr>
    </dgm:pt>
    <dgm:pt modelId="{8CCADA39-0D85-964B-8D19-D143CA7A0507}" type="pres">
      <dgm:prSet presAssocID="{08794E7F-8995-6D40-8A47-7F3A8C457D00}" presName="spaceB" presStyleCnt="0"/>
      <dgm:spPr/>
    </dgm:pt>
  </dgm:ptLst>
  <dgm:cxnLst>
    <dgm:cxn modelId="{DEF0D510-C3D6-CF4C-A34C-A4BF994874EC}" type="presOf" srcId="{08794E7F-8995-6D40-8A47-7F3A8C457D00}" destId="{71CF4369-DBA9-6541-BAD4-B8D6DB910F19}" srcOrd="0" destOrd="0" presId="urn:microsoft.com/office/officeart/2005/8/layout/hProcess11"/>
    <dgm:cxn modelId="{50AAFC1E-38AB-E14E-AB96-965E2C462D2C}" srcId="{51DA6C65-2578-4345-BC29-D4A913A83562}" destId="{FC0AFEB4-4B3F-2E47-AF1B-A6516BD73FD9}" srcOrd="0" destOrd="0" parTransId="{60C7B58B-8259-BE4E-A2D9-DF739040D6EB}" sibTransId="{E939AAA8-529B-1D4F-9724-6C712F053A3B}"/>
    <dgm:cxn modelId="{3A5A6769-386C-E242-B402-4627AFFA7828}" srcId="{51DA6C65-2578-4345-BC29-D4A913A83562}" destId="{08794E7F-8995-6D40-8A47-7F3A8C457D00}" srcOrd="1" destOrd="0" parTransId="{C9C1B5D7-3D0D-1345-A15C-6524C4ABF395}" sibTransId="{CBA5DB82-DD3E-434D-BB7C-68C608544A94}"/>
    <dgm:cxn modelId="{A80212B1-C5BB-1B49-8B5D-2AEF0742BE58}" type="presOf" srcId="{FC0AFEB4-4B3F-2E47-AF1B-A6516BD73FD9}" destId="{0B56D768-6237-5341-B5AE-8B158BB22031}" srcOrd="0" destOrd="0" presId="urn:microsoft.com/office/officeart/2005/8/layout/hProcess11"/>
    <dgm:cxn modelId="{0700CBE8-0D66-4F47-A39C-83FEB664E51C}" type="presOf" srcId="{51DA6C65-2578-4345-BC29-D4A913A83562}" destId="{5F67C997-973E-F34F-8892-CE80A3B7DA98}" srcOrd="0" destOrd="0" presId="urn:microsoft.com/office/officeart/2005/8/layout/hProcess11"/>
    <dgm:cxn modelId="{F72DD7DD-875A-8046-BC9B-075278BF801E}" type="presParOf" srcId="{5F67C997-973E-F34F-8892-CE80A3B7DA98}" destId="{E10900A6-3B14-6B4F-BF31-0EF46C874812}" srcOrd="0" destOrd="0" presId="urn:microsoft.com/office/officeart/2005/8/layout/hProcess11"/>
    <dgm:cxn modelId="{1F5D1EA1-1778-DF43-9DDC-9E8D7C3362FF}" type="presParOf" srcId="{5F67C997-973E-F34F-8892-CE80A3B7DA98}" destId="{05DD8C05-BD63-F947-B179-4DF741B94987}" srcOrd="1" destOrd="0" presId="urn:microsoft.com/office/officeart/2005/8/layout/hProcess11"/>
    <dgm:cxn modelId="{E8720487-0440-844B-AD3C-E5231C111A03}" type="presParOf" srcId="{05DD8C05-BD63-F947-B179-4DF741B94987}" destId="{350192F5-ADFA-D740-AD02-63B873374D96}" srcOrd="0" destOrd="0" presId="urn:microsoft.com/office/officeart/2005/8/layout/hProcess11"/>
    <dgm:cxn modelId="{A94EAE47-279D-6B43-AB10-124DB5083831}" type="presParOf" srcId="{350192F5-ADFA-D740-AD02-63B873374D96}" destId="{0B56D768-6237-5341-B5AE-8B158BB22031}" srcOrd="0" destOrd="0" presId="urn:microsoft.com/office/officeart/2005/8/layout/hProcess11"/>
    <dgm:cxn modelId="{816D315D-4E74-8945-8612-4E3D1B4CC85C}" type="presParOf" srcId="{350192F5-ADFA-D740-AD02-63B873374D96}" destId="{47608A2C-B7D0-5744-A439-218F3A1D742F}" srcOrd="1" destOrd="0" presId="urn:microsoft.com/office/officeart/2005/8/layout/hProcess11"/>
    <dgm:cxn modelId="{9E35859B-59AF-114B-A2C7-38D789836F48}" type="presParOf" srcId="{350192F5-ADFA-D740-AD02-63B873374D96}" destId="{B98BF3F3-A61C-2740-9C00-0F4E916A3A7E}" srcOrd="2" destOrd="0" presId="urn:microsoft.com/office/officeart/2005/8/layout/hProcess11"/>
    <dgm:cxn modelId="{A149550B-ACEC-F541-BBE9-1D96D69122E1}" type="presParOf" srcId="{05DD8C05-BD63-F947-B179-4DF741B94987}" destId="{F6F3AA39-89BA-FD43-9728-57C2805E8ED8}" srcOrd="1" destOrd="0" presId="urn:microsoft.com/office/officeart/2005/8/layout/hProcess11"/>
    <dgm:cxn modelId="{180600F5-AF66-BC43-B9BE-62D524A48DC1}" type="presParOf" srcId="{05DD8C05-BD63-F947-B179-4DF741B94987}" destId="{2A9837D1-DE63-F346-8B1E-FC5A7134230E}" srcOrd="2" destOrd="0" presId="urn:microsoft.com/office/officeart/2005/8/layout/hProcess11"/>
    <dgm:cxn modelId="{CCA9BF59-D66D-E243-80A6-690E09AAFBD4}" type="presParOf" srcId="{2A9837D1-DE63-F346-8B1E-FC5A7134230E}" destId="{71CF4369-DBA9-6541-BAD4-B8D6DB910F19}" srcOrd="0" destOrd="0" presId="urn:microsoft.com/office/officeart/2005/8/layout/hProcess11"/>
    <dgm:cxn modelId="{C5A4042B-54A9-0D46-B8D6-46C0A4EF787C}" type="presParOf" srcId="{2A9837D1-DE63-F346-8B1E-FC5A7134230E}" destId="{739C71FB-38EB-AD44-8548-FDB98E98614A}" srcOrd="1" destOrd="0" presId="urn:microsoft.com/office/officeart/2005/8/layout/hProcess11"/>
    <dgm:cxn modelId="{090C4BD9-1C20-8F42-B13D-99E1F756FB4D}" type="presParOf" srcId="{2A9837D1-DE63-F346-8B1E-FC5A7134230E}" destId="{8CCADA39-0D85-964B-8D19-D143CA7A050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DA6C65-2578-4345-BC29-D4A913A83562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FC0AFEB4-4B3F-2E47-AF1B-A6516BD73FD9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29.03.2023. 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(29 konkursi)</a:t>
          </a:r>
        </a:p>
      </dgm:t>
    </dgm:pt>
    <dgm:pt modelId="{60C7B58B-8259-BE4E-A2D9-DF739040D6EB}" type="parTrans" cxnId="{50AAFC1E-38AB-E14E-AB96-965E2C462D2C}">
      <dgm:prSet/>
      <dgm:spPr/>
      <dgm:t>
        <a:bodyPr/>
        <a:lstStyle/>
        <a:p>
          <a:endParaRPr lang="en-US"/>
        </a:p>
      </dgm:t>
    </dgm:pt>
    <dgm:pt modelId="{E939AAA8-529B-1D4F-9724-6C712F053A3B}" type="sibTrans" cxnId="{50AAFC1E-38AB-E14E-AB96-965E2C462D2C}">
      <dgm:prSet/>
      <dgm:spPr/>
      <dgm:t>
        <a:bodyPr/>
        <a:lstStyle/>
        <a:p>
          <a:endParaRPr lang="en-US"/>
        </a:p>
      </dgm:t>
    </dgm:pt>
    <dgm:pt modelId="{08794E7F-8995-6D40-8A47-7F3A8C457D00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19.03.2024.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(4 konkursi)</a:t>
          </a:r>
        </a:p>
      </dgm:t>
    </dgm:pt>
    <dgm:pt modelId="{C9C1B5D7-3D0D-1345-A15C-6524C4ABF395}" type="parTrans" cxnId="{3A5A6769-386C-E242-B402-4627AFFA7828}">
      <dgm:prSet/>
      <dgm:spPr/>
      <dgm:t>
        <a:bodyPr/>
        <a:lstStyle/>
        <a:p>
          <a:endParaRPr lang="en-US"/>
        </a:p>
      </dgm:t>
    </dgm:pt>
    <dgm:pt modelId="{CBA5DB82-DD3E-434D-BB7C-68C608544A94}" type="sibTrans" cxnId="{3A5A6769-386C-E242-B402-4627AFFA7828}">
      <dgm:prSet/>
      <dgm:spPr/>
      <dgm:t>
        <a:bodyPr/>
        <a:lstStyle/>
        <a:p>
          <a:endParaRPr lang="en-US"/>
        </a:p>
      </dgm:t>
    </dgm:pt>
    <dgm:pt modelId="{5F67C997-973E-F34F-8892-CE80A3B7DA98}" type="pres">
      <dgm:prSet presAssocID="{51DA6C65-2578-4345-BC29-D4A913A83562}" presName="Name0" presStyleCnt="0">
        <dgm:presLayoutVars>
          <dgm:dir/>
          <dgm:resizeHandles val="exact"/>
        </dgm:presLayoutVars>
      </dgm:prSet>
      <dgm:spPr/>
    </dgm:pt>
    <dgm:pt modelId="{E10900A6-3B14-6B4F-BF31-0EF46C874812}" type="pres">
      <dgm:prSet presAssocID="{51DA6C65-2578-4345-BC29-D4A913A83562}" presName="arrow" presStyleLbl="bgShp" presStyleIdx="0" presStyleCnt="1" custLinFactNeighborX="1010" custLinFactNeighborY="1238"/>
      <dgm:spPr>
        <a:solidFill>
          <a:srgbClr val="65ADB6"/>
        </a:solidFill>
      </dgm:spPr>
    </dgm:pt>
    <dgm:pt modelId="{05DD8C05-BD63-F947-B179-4DF741B94987}" type="pres">
      <dgm:prSet presAssocID="{51DA6C65-2578-4345-BC29-D4A913A83562}" presName="points" presStyleCnt="0"/>
      <dgm:spPr/>
    </dgm:pt>
    <dgm:pt modelId="{350192F5-ADFA-D740-AD02-63B873374D96}" type="pres">
      <dgm:prSet presAssocID="{FC0AFEB4-4B3F-2E47-AF1B-A6516BD73FD9}" presName="compositeA" presStyleCnt="0"/>
      <dgm:spPr/>
    </dgm:pt>
    <dgm:pt modelId="{0B56D768-6237-5341-B5AE-8B158BB22031}" type="pres">
      <dgm:prSet presAssocID="{FC0AFEB4-4B3F-2E47-AF1B-A6516BD73FD9}" presName="textA" presStyleLbl="revTx" presStyleIdx="0" presStyleCnt="2" custLinFactNeighborX="367" custLinFactNeighborY="-1678">
        <dgm:presLayoutVars>
          <dgm:bulletEnabled val="1"/>
        </dgm:presLayoutVars>
      </dgm:prSet>
      <dgm:spPr/>
    </dgm:pt>
    <dgm:pt modelId="{47608A2C-B7D0-5744-A439-218F3A1D742F}" type="pres">
      <dgm:prSet presAssocID="{FC0AFEB4-4B3F-2E47-AF1B-A6516BD73FD9}" presName="circleA" presStyleLbl="node1" presStyleIdx="0" presStyleCnt="2"/>
      <dgm:spPr>
        <a:ln>
          <a:noFill/>
        </a:ln>
      </dgm:spPr>
    </dgm:pt>
    <dgm:pt modelId="{B98BF3F3-A61C-2740-9C00-0F4E916A3A7E}" type="pres">
      <dgm:prSet presAssocID="{FC0AFEB4-4B3F-2E47-AF1B-A6516BD73FD9}" presName="spaceA" presStyleCnt="0"/>
      <dgm:spPr/>
    </dgm:pt>
    <dgm:pt modelId="{F6F3AA39-89BA-FD43-9728-57C2805E8ED8}" type="pres">
      <dgm:prSet presAssocID="{E939AAA8-529B-1D4F-9724-6C712F053A3B}" presName="space" presStyleCnt="0"/>
      <dgm:spPr/>
    </dgm:pt>
    <dgm:pt modelId="{600E2B13-F679-5F4D-8C09-2127C73B062C}" type="pres">
      <dgm:prSet presAssocID="{08794E7F-8995-6D40-8A47-7F3A8C457D00}" presName="compositeB" presStyleCnt="0"/>
      <dgm:spPr/>
    </dgm:pt>
    <dgm:pt modelId="{DDAA1CF8-3BB9-714D-9377-20D5ED2F23C7}" type="pres">
      <dgm:prSet presAssocID="{08794E7F-8995-6D40-8A47-7F3A8C457D00}" presName="textB" presStyleLbl="revTx" presStyleIdx="1" presStyleCnt="2" custLinFactY="-52236" custLinFactNeighborX="-969" custLinFactNeighborY="-100000">
        <dgm:presLayoutVars>
          <dgm:bulletEnabled val="1"/>
        </dgm:presLayoutVars>
      </dgm:prSet>
      <dgm:spPr/>
    </dgm:pt>
    <dgm:pt modelId="{9A203EA0-95F1-3F40-A123-147DD59F56C0}" type="pres">
      <dgm:prSet presAssocID="{08794E7F-8995-6D40-8A47-7F3A8C457D00}" presName="circleB" presStyleLbl="node1" presStyleIdx="1" presStyleCnt="2"/>
      <dgm:spPr>
        <a:ln>
          <a:noFill/>
        </a:ln>
      </dgm:spPr>
    </dgm:pt>
    <dgm:pt modelId="{69E5EEA9-F99B-7547-A43B-69C6B231B489}" type="pres">
      <dgm:prSet presAssocID="{08794E7F-8995-6D40-8A47-7F3A8C457D00}" presName="spaceB" presStyleCnt="0"/>
      <dgm:spPr/>
    </dgm:pt>
  </dgm:ptLst>
  <dgm:cxnLst>
    <dgm:cxn modelId="{50AAFC1E-38AB-E14E-AB96-965E2C462D2C}" srcId="{51DA6C65-2578-4345-BC29-D4A913A83562}" destId="{FC0AFEB4-4B3F-2E47-AF1B-A6516BD73FD9}" srcOrd="0" destOrd="0" parTransId="{60C7B58B-8259-BE4E-A2D9-DF739040D6EB}" sibTransId="{E939AAA8-529B-1D4F-9724-6C712F053A3B}"/>
    <dgm:cxn modelId="{3A5A6769-386C-E242-B402-4627AFFA7828}" srcId="{51DA6C65-2578-4345-BC29-D4A913A83562}" destId="{08794E7F-8995-6D40-8A47-7F3A8C457D00}" srcOrd="1" destOrd="0" parTransId="{C9C1B5D7-3D0D-1345-A15C-6524C4ABF395}" sibTransId="{CBA5DB82-DD3E-434D-BB7C-68C608544A94}"/>
    <dgm:cxn modelId="{2EE6989B-B821-F04A-A9AC-CEA959F68E3B}" type="presOf" srcId="{08794E7F-8995-6D40-8A47-7F3A8C457D00}" destId="{DDAA1CF8-3BB9-714D-9377-20D5ED2F23C7}" srcOrd="0" destOrd="0" presId="urn:microsoft.com/office/officeart/2005/8/layout/hProcess11"/>
    <dgm:cxn modelId="{A80212B1-C5BB-1B49-8B5D-2AEF0742BE58}" type="presOf" srcId="{FC0AFEB4-4B3F-2E47-AF1B-A6516BD73FD9}" destId="{0B56D768-6237-5341-B5AE-8B158BB22031}" srcOrd="0" destOrd="0" presId="urn:microsoft.com/office/officeart/2005/8/layout/hProcess11"/>
    <dgm:cxn modelId="{0700CBE8-0D66-4F47-A39C-83FEB664E51C}" type="presOf" srcId="{51DA6C65-2578-4345-BC29-D4A913A83562}" destId="{5F67C997-973E-F34F-8892-CE80A3B7DA98}" srcOrd="0" destOrd="0" presId="urn:microsoft.com/office/officeart/2005/8/layout/hProcess11"/>
    <dgm:cxn modelId="{F72DD7DD-875A-8046-BC9B-075278BF801E}" type="presParOf" srcId="{5F67C997-973E-F34F-8892-CE80A3B7DA98}" destId="{E10900A6-3B14-6B4F-BF31-0EF46C874812}" srcOrd="0" destOrd="0" presId="urn:microsoft.com/office/officeart/2005/8/layout/hProcess11"/>
    <dgm:cxn modelId="{1F5D1EA1-1778-DF43-9DDC-9E8D7C3362FF}" type="presParOf" srcId="{5F67C997-973E-F34F-8892-CE80A3B7DA98}" destId="{05DD8C05-BD63-F947-B179-4DF741B94987}" srcOrd="1" destOrd="0" presId="urn:microsoft.com/office/officeart/2005/8/layout/hProcess11"/>
    <dgm:cxn modelId="{E8720487-0440-844B-AD3C-E5231C111A03}" type="presParOf" srcId="{05DD8C05-BD63-F947-B179-4DF741B94987}" destId="{350192F5-ADFA-D740-AD02-63B873374D96}" srcOrd="0" destOrd="0" presId="urn:microsoft.com/office/officeart/2005/8/layout/hProcess11"/>
    <dgm:cxn modelId="{A94EAE47-279D-6B43-AB10-124DB5083831}" type="presParOf" srcId="{350192F5-ADFA-D740-AD02-63B873374D96}" destId="{0B56D768-6237-5341-B5AE-8B158BB22031}" srcOrd="0" destOrd="0" presId="urn:microsoft.com/office/officeart/2005/8/layout/hProcess11"/>
    <dgm:cxn modelId="{816D315D-4E74-8945-8612-4E3D1B4CC85C}" type="presParOf" srcId="{350192F5-ADFA-D740-AD02-63B873374D96}" destId="{47608A2C-B7D0-5744-A439-218F3A1D742F}" srcOrd="1" destOrd="0" presId="urn:microsoft.com/office/officeart/2005/8/layout/hProcess11"/>
    <dgm:cxn modelId="{9E35859B-59AF-114B-A2C7-38D789836F48}" type="presParOf" srcId="{350192F5-ADFA-D740-AD02-63B873374D96}" destId="{B98BF3F3-A61C-2740-9C00-0F4E916A3A7E}" srcOrd="2" destOrd="0" presId="urn:microsoft.com/office/officeart/2005/8/layout/hProcess11"/>
    <dgm:cxn modelId="{A149550B-ACEC-F541-BBE9-1D96D69122E1}" type="presParOf" srcId="{05DD8C05-BD63-F947-B179-4DF741B94987}" destId="{F6F3AA39-89BA-FD43-9728-57C2805E8ED8}" srcOrd="1" destOrd="0" presId="urn:microsoft.com/office/officeart/2005/8/layout/hProcess11"/>
    <dgm:cxn modelId="{42162BBD-B401-5247-AEB8-9BB1E2D974D6}" type="presParOf" srcId="{05DD8C05-BD63-F947-B179-4DF741B94987}" destId="{600E2B13-F679-5F4D-8C09-2127C73B062C}" srcOrd="2" destOrd="0" presId="urn:microsoft.com/office/officeart/2005/8/layout/hProcess11"/>
    <dgm:cxn modelId="{68C7703C-DADC-1340-A32B-1020CA26E1CB}" type="presParOf" srcId="{600E2B13-F679-5F4D-8C09-2127C73B062C}" destId="{DDAA1CF8-3BB9-714D-9377-20D5ED2F23C7}" srcOrd="0" destOrd="0" presId="urn:microsoft.com/office/officeart/2005/8/layout/hProcess11"/>
    <dgm:cxn modelId="{41F39239-FC81-2B4D-A756-80A7A9C7794D}" type="presParOf" srcId="{600E2B13-F679-5F4D-8C09-2127C73B062C}" destId="{9A203EA0-95F1-3F40-A123-147DD59F56C0}" srcOrd="1" destOrd="0" presId="urn:microsoft.com/office/officeart/2005/8/layout/hProcess11"/>
    <dgm:cxn modelId="{17F1A3E9-B8FB-BB4E-A9C7-1B518B691098}" type="presParOf" srcId="{600E2B13-F679-5F4D-8C09-2127C73B062C}" destId="{69E5EEA9-F99B-7547-A43B-69C6B231B48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DA6C65-2578-4345-BC29-D4A913A83562}" type="doc">
      <dgm:prSet loTypeId="urn:microsoft.com/office/officeart/2005/8/layout/hProcess11" loCatId="" qsTypeId="urn:microsoft.com/office/officeart/2005/8/quickstyle/simple1" qsCatId="simple" csTypeId="urn:microsoft.com/office/officeart/2005/8/colors/accent1_2" csCatId="accent1" phldr="1"/>
      <dgm:spPr/>
    </dgm:pt>
    <dgm:pt modelId="{FC0AFEB4-4B3F-2E47-AF1B-A6516BD73FD9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02.03.2023. 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(6 konkursi)</a:t>
          </a:r>
        </a:p>
      </dgm:t>
    </dgm:pt>
    <dgm:pt modelId="{60C7B58B-8259-BE4E-A2D9-DF739040D6EB}" type="parTrans" cxnId="{50AAFC1E-38AB-E14E-AB96-965E2C462D2C}">
      <dgm:prSet/>
      <dgm:spPr/>
      <dgm:t>
        <a:bodyPr/>
        <a:lstStyle/>
        <a:p>
          <a:endParaRPr lang="en-US"/>
        </a:p>
      </dgm:t>
    </dgm:pt>
    <dgm:pt modelId="{E939AAA8-529B-1D4F-9724-6C712F053A3B}" type="sibTrans" cxnId="{50AAFC1E-38AB-E14E-AB96-965E2C462D2C}">
      <dgm:prSet/>
      <dgm:spPr/>
      <dgm:t>
        <a:bodyPr/>
        <a:lstStyle/>
        <a:p>
          <a:endParaRPr lang="en-US"/>
        </a:p>
      </dgm:t>
    </dgm:pt>
    <dgm:pt modelId="{02632C92-D2AC-BC47-B0DA-D6517D5ECE27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28.03.2023. 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(14 konkursi)</a:t>
          </a:r>
          <a:endParaRPr lang="en-US" sz="2000" dirty="0"/>
        </a:p>
      </dgm:t>
    </dgm:pt>
    <dgm:pt modelId="{7D16A4AD-BD12-C946-BC38-0A7E5F85A06B}" type="parTrans" cxnId="{0A07A064-43B2-C04F-BC68-8832316EDA14}">
      <dgm:prSet/>
      <dgm:spPr/>
      <dgm:t>
        <a:bodyPr/>
        <a:lstStyle/>
        <a:p>
          <a:endParaRPr lang="en-US"/>
        </a:p>
      </dgm:t>
    </dgm:pt>
    <dgm:pt modelId="{00191ABF-7B67-8844-85CB-7DD63C4622A2}" type="sibTrans" cxnId="{0A07A064-43B2-C04F-BC68-8832316EDA14}">
      <dgm:prSet/>
      <dgm:spPr/>
      <dgm:t>
        <a:bodyPr/>
        <a:lstStyle/>
        <a:p>
          <a:endParaRPr lang="en-US"/>
        </a:p>
      </dgm:t>
    </dgm:pt>
    <dgm:pt modelId="{08794E7F-8995-6D40-8A47-7F3A8C457D00}">
      <dgm:prSet phldrT="[Text]" custT="1"/>
      <dgm:spPr/>
      <dgm:t>
        <a:bodyPr anchor="ctr"/>
        <a:lstStyle/>
        <a:p>
          <a:r>
            <a:rPr lang="en-US" sz="2000" b="1" dirty="0">
              <a:latin typeface="Roboto Condensed" panose="02000000000000000000" pitchFamily="2" charset="0"/>
              <a:ea typeface="Roboto Condensed" panose="02000000000000000000" pitchFamily="2" charset="0"/>
            </a:rPr>
            <a:t>20.02.2024.</a:t>
          </a:r>
        </a:p>
        <a:p>
          <a:r>
            <a:rPr lang="en-US" sz="2000" dirty="0">
              <a:latin typeface="Roboto Condensed" panose="02000000000000000000" pitchFamily="2" charset="0"/>
              <a:ea typeface="Roboto Condensed" panose="02000000000000000000" pitchFamily="2" charset="0"/>
            </a:rPr>
            <a:t>(4 konkursi)</a:t>
          </a:r>
        </a:p>
      </dgm:t>
    </dgm:pt>
    <dgm:pt modelId="{C9C1B5D7-3D0D-1345-A15C-6524C4ABF395}" type="parTrans" cxnId="{3A5A6769-386C-E242-B402-4627AFFA7828}">
      <dgm:prSet/>
      <dgm:spPr/>
      <dgm:t>
        <a:bodyPr/>
        <a:lstStyle/>
        <a:p>
          <a:endParaRPr lang="en-US"/>
        </a:p>
      </dgm:t>
    </dgm:pt>
    <dgm:pt modelId="{CBA5DB82-DD3E-434D-BB7C-68C608544A94}" type="sibTrans" cxnId="{3A5A6769-386C-E242-B402-4627AFFA7828}">
      <dgm:prSet/>
      <dgm:spPr/>
      <dgm:t>
        <a:bodyPr/>
        <a:lstStyle/>
        <a:p>
          <a:endParaRPr lang="en-US"/>
        </a:p>
      </dgm:t>
    </dgm:pt>
    <dgm:pt modelId="{5F67C997-973E-F34F-8892-CE80A3B7DA98}" type="pres">
      <dgm:prSet presAssocID="{51DA6C65-2578-4345-BC29-D4A913A83562}" presName="Name0" presStyleCnt="0">
        <dgm:presLayoutVars>
          <dgm:dir/>
          <dgm:resizeHandles val="exact"/>
        </dgm:presLayoutVars>
      </dgm:prSet>
      <dgm:spPr/>
    </dgm:pt>
    <dgm:pt modelId="{E10900A6-3B14-6B4F-BF31-0EF46C874812}" type="pres">
      <dgm:prSet presAssocID="{51DA6C65-2578-4345-BC29-D4A913A83562}" presName="arrow" presStyleLbl="bgShp" presStyleIdx="0" presStyleCnt="1" custLinFactNeighborY="-595"/>
      <dgm:spPr>
        <a:solidFill>
          <a:srgbClr val="65ADB6"/>
        </a:solidFill>
      </dgm:spPr>
    </dgm:pt>
    <dgm:pt modelId="{05DD8C05-BD63-F947-B179-4DF741B94987}" type="pres">
      <dgm:prSet presAssocID="{51DA6C65-2578-4345-BC29-D4A913A83562}" presName="points" presStyleCnt="0"/>
      <dgm:spPr/>
    </dgm:pt>
    <dgm:pt modelId="{350192F5-ADFA-D740-AD02-63B873374D96}" type="pres">
      <dgm:prSet presAssocID="{FC0AFEB4-4B3F-2E47-AF1B-A6516BD73FD9}" presName="compositeA" presStyleCnt="0"/>
      <dgm:spPr/>
    </dgm:pt>
    <dgm:pt modelId="{0B56D768-6237-5341-B5AE-8B158BB22031}" type="pres">
      <dgm:prSet presAssocID="{FC0AFEB4-4B3F-2E47-AF1B-A6516BD73FD9}" presName="textA" presStyleLbl="revTx" presStyleIdx="0" presStyleCnt="3" custLinFactNeighborX="367" custLinFactNeighborY="-1678">
        <dgm:presLayoutVars>
          <dgm:bulletEnabled val="1"/>
        </dgm:presLayoutVars>
      </dgm:prSet>
      <dgm:spPr/>
    </dgm:pt>
    <dgm:pt modelId="{47608A2C-B7D0-5744-A439-218F3A1D742F}" type="pres">
      <dgm:prSet presAssocID="{FC0AFEB4-4B3F-2E47-AF1B-A6516BD73FD9}" presName="circleA" presStyleLbl="node1" presStyleIdx="0" presStyleCnt="3"/>
      <dgm:spPr>
        <a:ln>
          <a:noFill/>
        </a:ln>
      </dgm:spPr>
    </dgm:pt>
    <dgm:pt modelId="{B98BF3F3-A61C-2740-9C00-0F4E916A3A7E}" type="pres">
      <dgm:prSet presAssocID="{FC0AFEB4-4B3F-2E47-AF1B-A6516BD73FD9}" presName="spaceA" presStyleCnt="0"/>
      <dgm:spPr/>
    </dgm:pt>
    <dgm:pt modelId="{F6F3AA39-89BA-FD43-9728-57C2805E8ED8}" type="pres">
      <dgm:prSet presAssocID="{E939AAA8-529B-1D4F-9724-6C712F053A3B}" presName="space" presStyleCnt="0"/>
      <dgm:spPr/>
    </dgm:pt>
    <dgm:pt modelId="{54716AA7-DADB-6042-8CB9-9312D1C16DB7}" type="pres">
      <dgm:prSet presAssocID="{02632C92-D2AC-BC47-B0DA-D6517D5ECE27}" presName="compositeB" presStyleCnt="0"/>
      <dgm:spPr/>
    </dgm:pt>
    <dgm:pt modelId="{EA1FCBCA-9211-1F4C-872D-CFBF848F0300}" type="pres">
      <dgm:prSet presAssocID="{02632C92-D2AC-BC47-B0DA-D6517D5ECE27}" presName="textB" presStyleLbl="revTx" presStyleIdx="1" presStyleCnt="3" custLinFactY="-56213" custLinFactNeighborX="276" custLinFactNeighborY="-100000">
        <dgm:presLayoutVars>
          <dgm:bulletEnabled val="1"/>
        </dgm:presLayoutVars>
      </dgm:prSet>
      <dgm:spPr/>
    </dgm:pt>
    <dgm:pt modelId="{B623D945-A71C-884B-B6E5-EC4E752C1992}" type="pres">
      <dgm:prSet presAssocID="{02632C92-D2AC-BC47-B0DA-D6517D5ECE27}" presName="circleB" presStyleLbl="node1" presStyleIdx="1" presStyleCnt="3"/>
      <dgm:spPr>
        <a:ln>
          <a:noFill/>
        </a:ln>
      </dgm:spPr>
    </dgm:pt>
    <dgm:pt modelId="{6DA4D719-430B-F445-B201-B9A40DB77C22}" type="pres">
      <dgm:prSet presAssocID="{02632C92-D2AC-BC47-B0DA-D6517D5ECE27}" presName="spaceB" presStyleCnt="0"/>
      <dgm:spPr/>
    </dgm:pt>
    <dgm:pt modelId="{C845212E-1025-C447-92BA-DA6EDA0F15DA}" type="pres">
      <dgm:prSet presAssocID="{00191ABF-7B67-8844-85CB-7DD63C4622A2}" presName="space" presStyleCnt="0"/>
      <dgm:spPr/>
    </dgm:pt>
    <dgm:pt modelId="{34C0F252-A373-384C-9F03-B6E573984D08}" type="pres">
      <dgm:prSet presAssocID="{08794E7F-8995-6D40-8A47-7F3A8C457D00}" presName="compositeA" presStyleCnt="0"/>
      <dgm:spPr/>
    </dgm:pt>
    <dgm:pt modelId="{86A06E27-BDBE-704C-AB62-63D65B9F04E0}" type="pres">
      <dgm:prSet presAssocID="{08794E7F-8995-6D40-8A47-7F3A8C457D00}" presName="textA" presStyleLbl="revTx" presStyleIdx="2" presStyleCnt="3">
        <dgm:presLayoutVars>
          <dgm:bulletEnabled val="1"/>
        </dgm:presLayoutVars>
      </dgm:prSet>
      <dgm:spPr/>
    </dgm:pt>
    <dgm:pt modelId="{0BC2F401-BCFA-C341-BDA8-AA9498D6FB45}" type="pres">
      <dgm:prSet presAssocID="{08794E7F-8995-6D40-8A47-7F3A8C457D00}" presName="circleA" presStyleLbl="node1" presStyleIdx="2" presStyleCnt="3"/>
      <dgm:spPr>
        <a:ln>
          <a:noFill/>
        </a:ln>
      </dgm:spPr>
    </dgm:pt>
    <dgm:pt modelId="{6E094199-2DE0-BE4D-A4F5-2B7660621E96}" type="pres">
      <dgm:prSet presAssocID="{08794E7F-8995-6D40-8A47-7F3A8C457D00}" presName="spaceA" presStyleCnt="0"/>
      <dgm:spPr/>
    </dgm:pt>
  </dgm:ptLst>
  <dgm:cxnLst>
    <dgm:cxn modelId="{FE27EE05-AAA5-BB4C-B7FB-1BA7892A6126}" type="presOf" srcId="{02632C92-D2AC-BC47-B0DA-D6517D5ECE27}" destId="{EA1FCBCA-9211-1F4C-872D-CFBF848F0300}" srcOrd="0" destOrd="0" presId="urn:microsoft.com/office/officeart/2005/8/layout/hProcess11"/>
    <dgm:cxn modelId="{50AAFC1E-38AB-E14E-AB96-965E2C462D2C}" srcId="{51DA6C65-2578-4345-BC29-D4A913A83562}" destId="{FC0AFEB4-4B3F-2E47-AF1B-A6516BD73FD9}" srcOrd="0" destOrd="0" parTransId="{60C7B58B-8259-BE4E-A2D9-DF739040D6EB}" sibTransId="{E939AAA8-529B-1D4F-9724-6C712F053A3B}"/>
    <dgm:cxn modelId="{0A07A064-43B2-C04F-BC68-8832316EDA14}" srcId="{51DA6C65-2578-4345-BC29-D4A913A83562}" destId="{02632C92-D2AC-BC47-B0DA-D6517D5ECE27}" srcOrd="1" destOrd="0" parTransId="{7D16A4AD-BD12-C946-BC38-0A7E5F85A06B}" sibTransId="{00191ABF-7B67-8844-85CB-7DD63C4622A2}"/>
    <dgm:cxn modelId="{3A5A6769-386C-E242-B402-4627AFFA7828}" srcId="{51DA6C65-2578-4345-BC29-D4A913A83562}" destId="{08794E7F-8995-6D40-8A47-7F3A8C457D00}" srcOrd="2" destOrd="0" parTransId="{C9C1B5D7-3D0D-1345-A15C-6524C4ABF395}" sibTransId="{CBA5DB82-DD3E-434D-BB7C-68C608544A94}"/>
    <dgm:cxn modelId="{A80212B1-C5BB-1B49-8B5D-2AEF0742BE58}" type="presOf" srcId="{FC0AFEB4-4B3F-2E47-AF1B-A6516BD73FD9}" destId="{0B56D768-6237-5341-B5AE-8B158BB22031}" srcOrd="0" destOrd="0" presId="urn:microsoft.com/office/officeart/2005/8/layout/hProcess11"/>
    <dgm:cxn modelId="{0700CBE8-0D66-4F47-A39C-83FEB664E51C}" type="presOf" srcId="{51DA6C65-2578-4345-BC29-D4A913A83562}" destId="{5F67C997-973E-F34F-8892-CE80A3B7DA98}" srcOrd="0" destOrd="0" presId="urn:microsoft.com/office/officeart/2005/8/layout/hProcess11"/>
    <dgm:cxn modelId="{B9D9A4EC-B777-D640-AA77-CA8E5A26329E}" type="presOf" srcId="{08794E7F-8995-6D40-8A47-7F3A8C457D00}" destId="{86A06E27-BDBE-704C-AB62-63D65B9F04E0}" srcOrd="0" destOrd="0" presId="urn:microsoft.com/office/officeart/2005/8/layout/hProcess11"/>
    <dgm:cxn modelId="{F72DD7DD-875A-8046-BC9B-075278BF801E}" type="presParOf" srcId="{5F67C997-973E-F34F-8892-CE80A3B7DA98}" destId="{E10900A6-3B14-6B4F-BF31-0EF46C874812}" srcOrd="0" destOrd="0" presId="urn:microsoft.com/office/officeart/2005/8/layout/hProcess11"/>
    <dgm:cxn modelId="{1F5D1EA1-1778-DF43-9DDC-9E8D7C3362FF}" type="presParOf" srcId="{5F67C997-973E-F34F-8892-CE80A3B7DA98}" destId="{05DD8C05-BD63-F947-B179-4DF741B94987}" srcOrd="1" destOrd="0" presId="urn:microsoft.com/office/officeart/2005/8/layout/hProcess11"/>
    <dgm:cxn modelId="{E8720487-0440-844B-AD3C-E5231C111A03}" type="presParOf" srcId="{05DD8C05-BD63-F947-B179-4DF741B94987}" destId="{350192F5-ADFA-D740-AD02-63B873374D96}" srcOrd="0" destOrd="0" presId="urn:microsoft.com/office/officeart/2005/8/layout/hProcess11"/>
    <dgm:cxn modelId="{A94EAE47-279D-6B43-AB10-124DB5083831}" type="presParOf" srcId="{350192F5-ADFA-D740-AD02-63B873374D96}" destId="{0B56D768-6237-5341-B5AE-8B158BB22031}" srcOrd="0" destOrd="0" presId="urn:microsoft.com/office/officeart/2005/8/layout/hProcess11"/>
    <dgm:cxn modelId="{816D315D-4E74-8945-8612-4E3D1B4CC85C}" type="presParOf" srcId="{350192F5-ADFA-D740-AD02-63B873374D96}" destId="{47608A2C-B7D0-5744-A439-218F3A1D742F}" srcOrd="1" destOrd="0" presId="urn:microsoft.com/office/officeart/2005/8/layout/hProcess11"/>
    <dgm:cxn modelId="{9E35859B-59AF-114B-A2C7-38D789836F48}" type="presParOf" srcId="{350192F5-ADFA-D740-AD02-63B873374D96}" destId="{B98BF3F3-A61C-2740-9C00-0F4E916A3A7E}" srcOrd="2" destOrd="0" presId="urn:microsoft.com/office/officeart/2005/8/layout/hProcess11"/>
    <dgm:cxn modelId="{A149550B-ACEC-F541-BBE9-1D96D69122E1}" type="presParOf" srcId="{05DD8C05-BD63-F947-B179-4DF741B94987}" destId="{F6F3AA39-89BA-FD43-9728-57C2805E8ED8}" srcOrd="1" destOrd="0" presId="urn:microsoft.com/office/officeart/2005/8/layout/hProcess11"/>
    <dgm:cxn modelId="{B5BE53BE-05ED-DD4B-BD7F-041D9E20A21C}" type="presParOf" srcId="{05DD8C05-BD63-F947-B179-4DF741B94987}" destId="{54716AA7-DADB-6042-8CB9-9312D1C16DB7}" srcOrd="2" destOrd="0" presId="urn:microsoft.com/office/officeart/2005/8/layout/hProcess11"/>
    <dgm:cxn modelId="{3847AAD6-717A-3244-B4D5-3D628757C754}" type="presParOf" srcId="{54716AA7-DADB-6042-8CB9-9312D1C16DB7}" destId="{EA1FCBCA-9211-1F4C-872D-CFBF848F0300}" srcOrd="0" destOrd="0" presId="urn:microsoft.com/office/officeart/2005/8/layout/hProcess11"/>
    <dgm:cxn modelId="{AB29970E-4467-3445-861A-23C7B4D50801}" type="presParOf" srcId="{54716AA7-DADB-6042-8CB9-9312D1C16DB7}" destId="{B623D945-A71C-884B-B6E5-EC4E752C1992}" srcOrd="1" destOrd="0" presId="urn:microsoft.com/office/officeart/2005/8/layout/hProcess11"/>
    <dgm:cxn modelId="{83E70807-CF8F-6445-9BCE-280D2057A9E1}" type="presParOf" srcId="{54716AA7-DADB-6042-8CB9-9312D1C16DB7}" destId="{6DA4D719-430B-F445-B201-B9A40DB77C22}" srcOrd="2" destOrd="0" presId="urn:microsoft.com/office/officeart/2005/8/layout/hProcess11"/>
    <dgm:cxn modelId="{4A12F58D-C85A-FA42-BDC9-1707C5676BB0}" type="presParOf" srcId="{05DD8C05-BD63-F947-B179-4DF741B94987}" destId="{C845212E-1025-C447-92BA-DA6EDA0F15DA}" srcOrd="3" destOrd="0" presId="urn:microsoft.com/office/officeart/2005/8/layout/hProcess11"/>
    <dgm:cxn modelId="{43C392E7-4635-AB47-BD8D-F9927378BE88}" type="presParOf" srcId="{05DD8C05-BD63-F947-B179-4DF741B94987}" destId="{34C0F252-A373-384C-9F03-B6E573984D08}" srcOrd="4" destOrd="0" presId="urn:microsoft.com/office/officeart/2005/8/layout/hProcess11"/>
    <dgm:cxn modelId="{C1F4FFE8-4E2A-EF4C-BD94-9ECE23C95B34}" type="presParOf" srcId="{34C0F252-A373-384C-9F03-B6E573984D08}" destId="{86A06E27-BDBE-704C-AB62-63D65B9F04E0}" srcOrd="0" destOrd="0" presId="urn:microsoft.com/office/officeart/2005/8/layout/hProcess11"/>
    <dgm:cxn modelId="{4E6A1FF9-30B6-C544-BB39-FFA86224DF82}" type="presParOf" srcId="{34C0F252-A373-384C-9F03-B6E573984D08}" destId="{0BC2F401-BCFA-C341-BDA8-AA9498D6FB45}" srcOrd="1" destOrd="0" presId="urn:microsoft.com/office/officeart/2005/8/layout/hProcess11"/>
    <dgm:cxn modelId="{CFC98E5D-0CCE-864A-B4C3-EF1318002530}" type="presParOf" srcId="{34C0F252-A373-384C-9F03-B6E573984D08}" destId="{6E094199-2DE0-BE4D-A4F5-2B7660621E9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900A6-3B14-6B4F-BF31-0EF46C874812}">
      <dsp:nvSpPr>
        <dsp:cNvPr id="0" name=""/>
        <dsp:cNvSpPr/>
      </dsp:nvSpPr>
      <dsp:spPr>
        <a:xfrm>
          <a:off x="0" y="589186"/>
          <a:ext cx="11937999" cy="791863"/>
        </a:xfrm>
        <a:prstGeom prst="notchedRightArrow">
          <a:avLst/>
        </a:prstGeom>
        <a:solidFill>
          <a:srgbClr val="65ADB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6D768-6237-5341-B5AE-8B158BB22031}">
      <dsp:nvSpPr>
        <dsp:cNvPr id="0" name=""/>
        <dsp:cNvSpPr/>
      </dsp:nvSpPr>
      <dsp:spPr>
        <a:xfrm>
          <a:off x="17953" y="0"/>
          <a:ext cx="3462486" cy="7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07.03.2023.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(1 konkurss)</a:t>
          </a:r>
        </a:p>
      </dsp:txBody>
      <dsp:txXfrm>
        <a:off x="17953" y="0"/>
        <a:ext cx="3462486" cy="791863"/>
      </dsp:txXfrm>
    </dsp:sp>
    <dsp:sp modelId="{47608A2C-B7D0-5744-A439-218F3A1D742F}">
      <dsp:nvSpPr>
        <dsp:cNvPr id="0" name=""/>
        <dsp:cNvSpPr/>
      </dsp:nvSpPr>
      <dsp:spPr>
        <a:xfrm>
          <a:off x="1637506" y="890846"/>
          <a:ext cx="197965" cy="197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A1CF8-3BB9-714D-9377-20D5ED2F23C7}">
      <dsp:nvSpPr>
        <dsp:cNvPr id="0" name=""/>
        <dsp:cNvSpPr/>
      </dsp:nvSpPr>
      <dsp:spPr>
        <a:xfrm>
          <a:off x="3607305" y="0"/>
          <a:ext cx="3462486" cy="7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20.04.2023.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(12 konkursi)</a:t>
          </a:r>
        </a:p>
      </dsp:txBody>
      <dsp:txXfrm>
        <a:off x="3607305" y="0"/>
        <a:ext cx="3462486" cy="791863"/>
      </dsp:txXfrm>
    </dsp:sp>
    <dsp:sp modelId="{9A203EA0-95F1-3F40-A123-147DD59F56C0}">
      <dsp:nvSpPr>
        <dsp:cNvPr id="0" name=""/>
        <dsp:cNvSpPr/>
      </dsp:nvSpPr>
      <dsp:spPr>
        <a:xfrm>
          <a:off x="5273117" y="890846"/>
          <a:ext cx="197965" cy="197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C2A82-E064-D346-BE06-45A8D6D967E2}">
      <dsp:nvSpPr>
        <dsp:cNvPr id="0" name=""/>
        <dsp:cNvSpPr/>
      </dsp:nvSpPr>
      <dsp:spPr>
        <a:xfrm>
          <a:off x="7293191" y="0"/>
          <a:ext cx="3462486" cy="7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07.02.2024.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(9 konkursi)</a:t>
          </a:r>
        </a:p>
      </dsp:txBody>
      <dsp:txXfrm>
        <a:off x="7293191" y="0"/>
        <a:ext cx="3462486" cy="791863"/>
      </dsp:txXfrm>
    </dsp:sp>
    <dsp:sp modelId="{11920180-44BE-A044-85B9-99780177139E}">
      <dsp:nvSpPr>
        <dsp:cNvPr id="0" name=""/>
        <dsp:cNvSpPr/>
      </dsp:nvSpPr>
      <dsp:spPr>
        <a:xfrm>
          <a:off x="8908727" y="890846"/>
          <a:ext cx="197965" cy="197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900A6-3B14-6B4F-BF31-0EF46C874812}">
      <dsp:nvSpPr>
        <dsp:cNvPr id="0" name=""/>
        <dsp:cNvSpPr/>
      </dsp:nvSpPr>
      <dsp:spPr>
        <a:xfrm>
          <a:off x="0" y="748722"/>
          <a:ext cx="11976099" cy="853440"/>
        </a:xfrm>
        <a:prstGeom prst="notchedRightArrow">
          <a:avLst/>
        </a:prstGeom>
        <a:solidFill>
          <a:srgbClr val="65ADB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6D768-6237-5341-B5AE-8B158BB22031}">
      <dsp:nvSpPr>
        <dsp:cNvPr id="0" name=""/>
        <dsp:cNvSpPr/>
      </dsp:nvSpPr>
      <dsp:spPr>
        <a:xfrm>
          <a:off x="18010" y="0"/>
          <a:ext cx="3473536" cy="8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07.03.2023.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(1 konkurss)</a:t>
          </a:r>
        </a:p>
      </dsp:txBody>
      <dsp:txXfrm>
        <a:off x="18010" y="0"/>
        <a:ext cx="3473536" cy="853440"/>
      </dsp:txXfrm>
    </dsp:sp>
    <dsp:sp modelId="{47608A2C-B7D0-5744-A439-218F3A1D742F}">
      <dsp:nvSpPr>
        <dsp:cNvPr id="0" name=""/>
        <dsp:cNvSpPr/>
      </dsp:nvSpPr>
      <dsp:spPr>
        <a:xfrm>
          <a:off x="1577293" y="1031341"/>
          <a:ext cx="213360" cy="21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F4369-DBA9-6541-BAD4-B8D6DB910F19}">
      <dsp:nvSpPr>
        <dsp:cNvPr id="0" name=""/>
        <dsp:cNvSpPr/>
      </dsp:nvSpPr>
      <dsp:spPr>
        <a:xfrm>
          <a:off x="3669253" y="0"/>
          <a:ext cx="3473536" cy="8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20.04.2023.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(12 konkursi)</a:t>
          </a:r>
        </a:p>
      </dsp:txBody>
      <dsp:txXfrm>
        <a:off x="3669253" y="0"/>
        <a:ext cx="3473536" cy="853440"/>
      </dsp:txXfrm>
    </dsp:sp>
    <dsp:sp modelId="{739C71FB-38EB-AD44-8548-FDB98E98614A}">
      <dsp:nvSpPr>
        <dsp:cNvPr id="0" name=""/>
        <dsp:cNvSpPr/>
      </dsp:nvSpPr>
      <dsp:spPr>
        <a:xfrm>
          <a:off x="5257164" y="1050772"/>
          <a:ext cx="213360" cy="21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A142F-5748-8C4D-8C21-34355AD5CFDB}">
      <dsp:nvSpPr>
        <dsp:cNvPr id="0" name=""/>
        <dsp:cNvSpPr/>
      </dsp:nvSpPr>
      <dsp:spPr>
        <a:xfrm>
          <a:off x="7330986" y="25039"/>
          <a:ext cx="3473536" cy="8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07.02.2024.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(11 konkursi)</a:t>
          </a:r>
        </a:p>
      </dsp:txBody>
      <dsp:txXfrm>
        <a:off x="7330986" y="25039"/>
        <a:ext cx="3473536" cy="853440"/>
      </dsp:txXfrm>
    </dsp:sp>
    <dsp:sp modelId="{1F33BD47-4E82-E04E-A25C-C5684DCB2A4F}">
      <dsp:nvSpPr>
        <dsp:cNvPr id="0" name=""/>
        <dsp:cNvSpPr/>
      </dsp:nvSpPr>
      <dsp:spPr>
        <a:xfrm>
          <a:off x="8986019" y="1055993"/>
          <a:ext cx="213360" cy="21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900A6-3B14-6B4F-BF31-0EF46C874812}">
      <dsp:nvSpPr>
        <dsp:cNvPr id="0" name=""/>
        <dsp:cNvSpPr/>
      </dsp:nvSpPr>
      <dsp:spPr>
        <a:xfrm>
          <a:off x="0" y="589186"/>
          <a:ext cx="11937999" cy="791863"/>
        </a:xfrm>
        <a:prstGeom prst="notchedRightArrow">
          <a:avLst/>
        </a:prstGeom>
        <a:solidFill>
          <a:srgbClr val="65ADB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6D768-6237-5341-B5AE-8B158BB22031}">
      <dsp:nvSpPr>
        <dsp:cNvPr id="0" name=""/>
        <dsp:cNvSpPr/>
      </dsp:nvSpPr>
      <dsp:spPr>
        <a:xfrm>
          <a:off x="19365" y="0"/>
          <a:ext cx="5240945" cy="7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29.03.2023.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(14 konkursi)</a:t>
          </a:r>
        </a:p>
      </dsp:txBody>
      <dsp:txXfrm>
        <a:off x="19365" y="0"/>
        <a:ext cx="5240945" cy="791863"/>
      </dsp:txXfrm>
    </dsp:sp>
    <dsp:sp modelId="{47608A2C-B7D0-5744-A439-218F3A1D742F}">
      <dsp:nvSpPr>
        <dsp:cNvPr id="0" name=""/>
        <dsp:cNvSpPr/>
      </dsp:nvSpPr>
      <dsp:spPr>
        <a:xfrm>
          <a:off x="2521620" y="890846"/>
          <a:ext cx="197965" cy="197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A1CF8-3BB9-714D-9377-20D5ED2F23C7}">
      <dsp:nvSpPr>
        <dsp:cNvPr id="0" name=""/>
        <dsp:cNvSpPr/>
      </dsp:nvSpPr>
      <dsp:spPr>
        <a:xfrm>
          <a:off x="5452338" y="0"/>
          <a:ext cx="5240945" cy="7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19.03.2024.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(11 konkursi)</a:t>
          </a:r>
        </a:p>
      </dsp:txBody>
      <dsp:txXfrm>
        <a:off x="5452338" y="0"/>
        <a:ext cx="5240945" cy="791863"/>
      </dsp:txXfrm>
    </dsp:sp>
    <dsp:sp modelId="{9A203EA0-95F1-3F40-A123-147DD59F56C0}">
      <dsp:nvSpPr>
        <dsp:cNvPr id="0" name=""/>
        <dsp:cNvSpPr/>
      </dsp:nvSpPr>
      <dsp:spPr>
        <a:xfrm>
          <a:off x="8024613" y="890846"/>
          <a:ext cx="197965" cy="197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900A6-3B14-6B4F-BF31-0EF46C874812}">
      <dsp:nvSpPr>
        <dsp:cNvPr id="0" name=""/>
        <dsp:cNvSpPr/>
      </dsp:nvSpPr>
      <dsp:spPr>
        <a:xfrm>
          <a:off x="0" y="635002"/>
          <a:ext cx="11976099" cy="853440"/>
        </a:xfrm>
        <a:prstGeom prst="notchedRightArrow">
          <a:avLst/>
        </a:prstGeom>
        <a:solidFill>
          <a:srgbClr val="65ADB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6D768-6237-5341-B5AE-8B158BB22031}">
      <dsp:nvSpPr>
        <dsp:cNvPr id="0" name=""/>
        <dsp:cNvSpPr/>
      </dsp:nvSpPr>
      <dsp:spPr>
        <a:xfrm>
          <a:off x="19427" y="0"/>
          <a:ext cx="5257671" cy="8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29.03.2023.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(4 konkursi)</a:t>
          </a:r>
        </a:p>
      </dsp:txBody>
      <dsp:txXfrm>
        <a:off x="19427" y="0"/>
        <a:ext cx="5257671" cy="853440"/>
      </dsp:txXfrm>
    </dsp:sp>
    <dsp:sp modelId="{47608A2C-B7D0-5744-A439-218F3A1D742F}">
      <dsp:nvSpPr>
        <dsp:cNvPr id="0" name=""/>
        <dsp:cNvSpPr/>
      </dsp:nvSpPr>
      <dsp:spPr>
        <a:xfrm>
          <a:off x="2623887" y="974634"/>
          <a:ext cx="213360" cy="21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F4369-DBA9-6541-BAD4-B8D6DB910F19}">
      <dsp:nvSpPr>
        <dsp:cNvPr id="0" name=""/>
        <dsp:cNvSpPr/>
      </dsp:nvSpPr>
      <dsp:spPr>
        <a:xfrm>
          <a:off x="5546080" y="0"/>
          <a:ext cx="5257671" cy="8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19.03.2024.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(3 konkursi)</a:t>
          </a:r>
        </a:p>
      </dsp:txBody>
      <dsp:txXfrm>
        <a:off x="5546080" y="0"/>
        <a:ext cx="5257671" cy="853440"/>
      </dsp:txXfrm>
    </dsp:sp>
    <dsp:sp modelId="{739C71FB-38EB-AD44-8548-FDB98E98614A}">
      <dsp:nvSpPr>
        <dsp:cNvPr id="0" name=""/>
        <dsp:cNvSpPr/>
      </dsp:nvSpPr>
      <dsp:spPr>
        <a:xfrm>
          <a:off x="8042841" y="960120"/>
          <a:ext cx="213360" cy="21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900A6-3B14-6B4F-BF31-0EF46C874812}">
      <dsp:nvSpPr>
        <dsp:cNvPr id="0" name=""/>
        <dsp:cNvSpPr/>
      </dsp:nvSpPr>
      <dsp:spPr>
        <a:xfrm>
          <a:off x="0" y="603700"/>
          <a:ext cx="11937999" cy="791863"/>
        </a:xfrm>
        <a:prstGeom prst="notchedRightArrow">
          <a:avLst/>
        </a:prstGeom>
        <a:solidFill>
          <a:srgbClr val="65ADB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6D768-6237-5341-B5AE-8B158BB22031}">
      <dsp:nvSpPr>
        <dsp:cNvPr id="0" name=""/>
        <dsp:cNvSpPr/>
      </dsp:nvSpPr>
      <dsp:spPr>
        <a:xfrm>
          <a:off x="19365" y="0"/>
          <a:ext cx="5240945" cy="7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29.03.2023.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(29 konkursi)</a:t>
          </a:r>
        </a:p>
      </dsp:txBody>
      <dsp:txXfrm>
        <a:off x="19365" y="0"/>
        <a:ext cx="5240945" cy="791863"/>
      </dsp:txXfrm>
    </dsp:sp>
    <dsp:sp modelId="{47608A2C-B7D0-5744-A439-218F3A1D742F}">
      <dsp:nvSpPr>
        <dsp:cNvPr id="0" name=""/>
        <dsp:cNvSpPr/>
      </dsp:nvSpPr>
      <dsp:spPr>
        <a:xfrm>
          <a:off x="2521620" y="890846"/>
          <a:ext cx="197965" cy="197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A1CF8-3BB9-714D-9377-20D5ED2F23C7}">
      <dsp:nvSpPr>
        <dsp:cNvPr id="0" name=""/>
        <dsp:cNvSpPr/>
      </dsp:nvSpPr>
      <dsp:spPr>
        <a:xfrm>
          <a:off x="5452338" y="0"/>
          <a:ext cx="5240945" cy="791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19.03.2024.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(4 konkursi)</a:t>
          </a:r>
        </a:p>
      </dsp:txBody>
      <dsp:txXfrm>
        <a:off x="5452338" y="0"/>
        <a:ext cx="5240945" cy="791863"/>
      </dsp:txXfrm>
    </dsp:sp>
    <dsp:sp modelId="{9A203EA0-95F1-3F40-A123-147DD59F56C0}">
      <dsp:nvSpPr>
        <dsp:cNvPr id="0" name=""/>
        <dsp:cNvSpPr/>
      </dsp:nvSpPr>
      <dsp:spPr>
        <a:xfrm>
          <a:off x="8024613" y="890846"/>
          <a:ext cx="197965" cy="197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900A6-3B14-6B4F-BF31-0EF46C874812}">
      <dsp:nvSpPr>
        <dsp:cNvPr id="0" name=""/>
        <dsp:cNvSpPr/>
      </dsp:nvSpPr>
      <dsp:spPr>
        <a:xfrm>
          <a:off x="0" y="635002"/>
          <a:ext cx="11976099" cy="853440"/>
        </a:xfrm>
        <a:prstGeom prst="notchedRightArrow">
          <a:avLst/>
        </a:prstGeom>
        <a:solidFill>
          <a:srgbClr val="65ADB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6D768-6237-5341-B5AE-8B158BB22031}">
      <dsp:nvSpPr>
        <dsp:cNvPr id="0" name=""/>
        <dsp:cNvSpPr/>
      </dsp:nvSpPr>
      <dsp:spPr>
        <a:xfrm>
          <a:off x="18010" y="0"/>
          <a:ext cx="3473536" cy="8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02.03.2023.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(6 konkursi)</a:t>
          </a:r>
        </a:p>
      </dsp:txBody>
      <dsp:txXfrm>
        <a:off x="18010" y="0"/>
        <a:ext cx="3473536" cy="853440"/>
      </dsp:txXfrm>
    </dsp:sp>
    <dsp:sp modelId="{47608A2C-B7D0-5744-A439-218F3A1D742F}">
      <dsp:nvSpPr>
        <dsp:cNvPr id="0" name=""/>
        <dsp:cNvSpPr/>
      </dsp:nvSpPr>
      <dsp:spPr>
        <a:xfrm>
          <a:off x="1635351" y="960120"/>
          <a:ext cx="213360" cy="21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FCBCA-9211-1F4C-872D-CFBF848F0300}">
      <dsp:nvSpPr>
        <dsp:cNvPr id="0" name=""/>
        <dsp:cNvSpPr/>
      </dsp:nvSpPr>
      <dsp:spPr>
        <a:xfrm>
          <a:off x="3662063" y="0"/>
          <a:ext cx="3473536" cy="8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28.03.2023.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(14 konkursi)</a:t>
          </a:r>
          <a:endParaRPr lang="en-US" sz="2000" kern="1200" dirty="0"/>
        </a:p>
      </dsp:txBody>
      <dsp:txXfrm>
        <a:off x="3662063" y="0"/>
        <a:ext cx="3473536" cy="853440"/>
      </dsp:txXfrm>
    </dsp:sp>
    <dsp:sp modelId="{B623D945-A71C-884B-B6E5-EC4E752C1992}">
      <dsp:nvSpPr>
        <dsp:cNvPr id="0" name=""/>
        <dsp:cNvSpPr/>
      </dsp:nvSpPr>
      <dsp:spPr>
        <a:xfrm>
          <a:off x="5282564" y="960120"/>
          <a:ext cx="213360" cy="21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06E27-BDBE-704C-AB62-63D65B9F04E0}">
      <dsp:nvSpPr>
        <dsp:cNvPr id="0" name=""/>
        <dsp:cNvSpPr/>
      </dsp:nvSpPr>
      <dsp:spPr>
        <a:xfrm>
          <a:off x="7299689" y="0"/>
          <a:ext cx="3473536" cy="85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20.02.2024.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 Condensed" panose="02000000000000000000" pitchFamily="2" charset="0"/>
              <a:ea typeface="Roboto Condensed" panose="02000000000000000000" pitchFamily="2" charset="0"/>
            </a:rPr>
            <a:t>(4 konkursi)</a:t>
          </a:r>
        </a:p>
      </dsp:txBody>
      <dsp:txXfrm>
        <a:off x="7299689" y="0"/>
        <a:ext cx="3473536" cy="853440"/>
      </dsp:txXfrm>
    </dsp:sp>
    <dsp:sp modelId="{0BC2F401-BCFA-C341-BDA8-AA9498D6FB45}">
      <dsp:nvSpPr>
        <dsp:cNvPr id="0" name=""/>
        <dsp:cNvSpPr/>
      </dsp:nvSpPr>
      <dsp:spPr>
        <a:xfrm>
          <a:off x="8929777" y="960120"/>
          <a:ext cx="213360" cy="21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A49A2-6520-46D8-BB40-92188E4C354E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384D-C4E8-4F44-9873-480FC8C5C3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48867A-F4C3-4D9F-B757-16911C53AB6B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81012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719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1805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6965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3169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544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417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73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7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191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1270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3512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598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7384D-C4E8-4F44-9873-480FC8C5C3F5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9358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BD55-4E9C-41B1-B3F2-1B8C78CB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7457C-7108-469A-BC09-0CC547FB8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BA26A-F5B2-45C9-A846-80C1FFDC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27E98-212B-47B2-9311-9AA7437E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B4396-10B0-402A-BE3A-237F037B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3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6940-B8B5-48E8-BA14-EF2E10F5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78EF4-43C6-472E-A77C-03E8C187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A6B5-AEBB-4E2E-9764-CF65D1D4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98B58-10EF-4243-9885-336C587B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3746-3976-4794-875C-C4254E24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593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F8DBA-6449-4A72-88AE-7B9E7FD03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E1808-F5FA-488C-A477-BB3FF51A9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46AC-60E3-44D9-82D6-49DABA1B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47B6E-386E-448C-A527-F8FEC854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FF26D-ECB9-47EB-BCB7-5C889C33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497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1938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 descr="Sākums | Latvijas Zinātnes padome">
            <a:extLst>
              <a:ext uri="{FF2B5EF4-FFF2-40B4-BE49-F238E27FC236}">
                <a16:creationId xmlns:a16="http://schemas.microsoft.com/office/drawing/2014/main" id="{C35AAD40-F317-4C36-85E5-DD8860D27F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41" y="79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3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4458-983B-4990-80AA-5C3481A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E0E73-3652-44B1-830D-9CBA68B18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4390-5E23-402C-B2AC-5B645776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9C1BF-F76B-438E-9833-14B45CBB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AA9E8-BAA9-4D17-B8B5-26876B80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1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3E22-10B3-4921-AFA7-9BD71F49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7843-A711-4338-ADAA-DDED8CFB8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C6CCA-3C06-4599-BA80-6CE56DE3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66CBF-578B-47D3-BB59-C47ADBF2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F3EA-ACBE-405E-9542-844CFD41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62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ECDD-11DE-472E-B7DF-287974AB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434A3-63BB-4F6F-A0C5-7D2415E05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36364-E75D-4970-BB26-574BF42E0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24C28-4DA0-4E56-8313-11F36089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A03A6-F481-462F-BAD2-229053E4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7DB3F-EB43-4082-90C3-C75AD27F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01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A3C2-AB49-42AC-980F-DC89FD85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066DF-F46B-42F0-8558-1B279C9A9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6F4AC-9DFE-437C-95A7-A5832FE96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11A32-E6EF-4936-BCA3-A2C33CBA0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8C7A5-2C4A-457F-A67D-35660E511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6A2C2F-E055-41A1-9305-F4767DDB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7025E-0A4F-47DB-89AD-CBC1DCC0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E4D93-6C16-486D-9EDC-C8856B30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970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66A6-F884-449C-9390-6A6F3DB6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4BFAD-2B52-4745-B96C-1E8E76EB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192D4-124F-49F1-9D13-6B937B89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A0D12-9638-4248-B67F-ADB9D2DE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843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44C6F-4C12-4F42-97A7-8D018252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DBEBD-5DC4-4924-BADD-53120C0F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DC1EB-4CF2-4CC2-91B7-AAE3AA01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849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CDD50-C1B1-4325-8ED0-C3045B9A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C935-9F10-45A1-9150-888350FE2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7507E-490F-4C58-B518-4536807AD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81D12-1195-46DA-9815-6D87ECF3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93E08-97A0-4902-BA7E-15D9931C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EA356-FF43-4783-AFBE-AB96DC8F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274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0B5E-5222-48E0-93B1-F50C5282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6FD0DB-FBAE-448F-B598-D2BB141C8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A2DEF-4129-40E5-8D21-B54EE9E4B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BB4D6-EA67-4C88-927F-C1580933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BFC66-108E-4EB8-871B-4158F670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58296-4611-4F1F-9FEE-72199DEB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766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DFF1A-121A-4104-B1FE-7582B748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7E793-5127-4846-8B44-68BBC1A7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EDC6-CB9A-4D2E-9DED-B8684F778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FAFB-AC3C-4D1A-A660-09B97BFCEA0A}" type="datetimeFigureOut">
              <a:rPr lang="lv-LV" smtClean="0"/>
              <a:t>21.02.2023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08BB0-A7D7-4620-8310-93BAB8AE3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822FC-CA95-47D4-BDE3-EB9F7860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238EE-08AC-417D-AAD3-B041BC882DF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apvarsnis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HEncplv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ec.europa.eu/info/funding-tenders/opportunities/portal/screen/opportunities/topic-search;callCode=null;freeTextSearchKeyword=;matchWholeText=true;typeCodes=0,1,2,8;statusCodes=31094501,31094502;programmePeriod=2021%20-%202027;programCcm2Id=43108390;programDivisionCode=43120193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hyperlink" Target="https://www.eucnc.eu/" TargetMode="External"/><Relationship Id="rId12" Type="http://schemas.openxmlformats.org/officeDocument/2006/relationships/hyperlink" Target="https://research-innovation-community.ec.europa.eu/events/1nVczf9ihgPdOg3zyoLyuC/overview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www.connectedautomateddriving.eu/blog/event/4th-european-conference-on-connected-and-automated-driving-eucad-20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hyperlink" Target="https://smart-networks.europa.eu/event/sns-call-for-projects-2023-information-day/" TargetMode="External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hyperlink" Target="https://adr-association.eu/blog/info-day-and-brokerage-event-03-02-2023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hyperlink" Target="https://www.eventbrite.be/e/the-future-of-energy-materials-eera-em4i-and-ami2030-joint-workshop-tickets-525431167767?aff=odeimcmailchimp&amp;mc_eid=500a7dc3ba&amp;mc_cid=627e70408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orizon-europe-space-2023-brokerage.b2match.io/" TargetMode="External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hyperlink" Target="https://ncp4industry.e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-industry-2023-brokerage.b2match.io/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hyperlink" Target="https://www.ideal-ist.eu/" TargetMode="External"/><Relationship Id="rId4" Type="http://schemas.openxmlformats.org/officeDocument/2006/relationships/hyperlink" Target="https://digital2022.b2match.io/?utm_source=b2match&amp;utm_medium=website&amp;utm_campaign=digital2022&amp;utm_content=view" TargetMode="External"/><Relationship Id="rId9" Type="http://schemas.openxmlformats.org/officeDocument/2006/relationships/image" Target="../media/image24.png"/><Relationship Id="rId14" Type="http://schemas.openxmlformats.org/officeDocument/2006/relationships/hyperlink" Target="https://www.ncp-space.ne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zp.gov.lv/starptautiskas-sadarbibas-programmas/apvarsnis-eiropa/pasakumu-informativie-materiali/#toggle-id-1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s://lzp.gov.lv/starptautiskas-sadarbibas-programmas/apvarsnis-eirop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mailto:julija.asmuss@lzp.gov.lv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hyperlink" Target="https://ec.europa.eu/info/funding-tenders/opportunities/docs/2021-2027/horizon/wp-call/2023-2024/wp-7-digital-industry-and-space_horizon-2023-2024_e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funding-tenders/opportunities/docs/2021-2027/horizon/guidance/programme-guide_horizon_en.pdf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hyperlink" Target="https://ec.europa.eu/info/funding-tenders/opportunities/portal/screen/opportunities/topic-search;callCode=null;freeTextSearchKeyword=;matchWholeText=true;typeCodes=0,1,2,8;statusCodes=31094502,31094501;programmePeriod=2021%20-%202027;programCcm2Id=43108390;programDivisionCode=43120193;focusAreaCode=null;destinationGroup=45355283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5" Type="http://schemas.openxmlformats.org/officeDocument/2006/relationships/hyperlink" Target="https://ec.europa.eu/info/funding-tenders/opportunities/portal/screen/opportunities/topic-search;callCode=null;freeTextSearchKeyword=;matchWholeText=true;typeCodes=0,1,2,8;statusCodes=31094501,31094502;programmePeriod=2021%20-%202027;programCcm2Id=43108390;programDivisionCode=43120193;focusAreaCode=null;destinationGroup=45355286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15" Type="http://schemas.openxmlformats.org/officeDocument/2006/relationships/diagramColors" Target="../diagrams/colors2.xml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Relationship Id="rId1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8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hyperlink" Target="https://ec.europa.eu/info/funding-tenders/opportunities/portal/screen/opportunities/topic-search;callCode=null;freeTextSearchKeyword=;matchWholeText=true;typeCodes=0,1,2,8;statusCodes=31094501,31094502;programmePeriod=2021%20-%202027;programCcm2Id=43108390;programDivisionCode=43120193;focusAreaCode=null;destinationGroup=45355289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5" Type="http://schemas.openxmlformats.org/officeDocument/2006/relationships/hyperlink" Target="https://ec.europa.eu/info/funding-tenders/opportunities/portal/screen/opportunities/topic-search;callCode=null;freeTextSearchKeyword=;matchWholeText=true;typeCodes=0,1,2,8;statusCodes=31094501,31094502;programmePeriod=2021%20-%202027;programCcm2Id=43108390;programDivisionCode=43120193;focusAreaCode=null;destinationGroup=45355292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15" Type="http://schemas.openxmlformats.org/officeDocument/2006/relationships/diagramColors" Target="../diagrams/colors4.xml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Layout" Target="../diagrams/layout6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5.xml"/><Relationship Id="rId12" Type="http://schemas.openxmlformats.org/officeDocument/2006/relationships/diagramData" Target="../diagrams/data6.xml"/><Relationship Id="rId2" Type="http://schemas.openxmlformats.org/officeDocument/2006/relationships/notesSlide" Target="../notesSlides/notesSlide9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hyperlink" Target="https://ec.europa.eu/info/funding-tenders/opportunities/portal/screen/opportunities/topic-search;callCode=null;freeTextSearchKeyword=;matchWholeText=true;typeCodes=0,1,2,8;statusCodes=31094501,31094502;programmePeriod=2021%20-%202027;programCcm2Id=43108390;programDivisionCode=43120193;focusAreaCode=null;destinationGroup=45355295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5" Type="http://schemas.openxmlformats.org/officeDocument/2006/relationships/hyperlink" Target="https://ec.europa.eu/info/funding-tenders/opportunities/portal/screen/opportunities/topic-search;callCode=null;freeTextSearchKeyword=;matchWholeText=true;typeCodes=0,1,2,8;statusCodes=31094501,31094502;programmePeriod=2021%20-%202027;programCcm2Id=43108390;programDivisionCode=43120193;focusAreaCode=null;destinationGroup=45355298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15" Type="http://schemas.openxmlformats.org/officeDocument/2006/relationships/diagramColors" Target="../diagrams/colors6.xml"/><Relationship Id="rId10" Type="http://schemas.microsoft.com/office/2007/relationships/diagramDrawing" Target="../diagrams/drawing5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5.xml"/><Relationship Id="rId1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56977CF-8A5E-45CB-81B9-308EDA9DF805}"/>
              </a:ext>
            </a:extLst>
          </p:cNvPr>
          <p:cNvSpPr/>
          <p:nvPr/>
        </p:nvSpPr>
        <p:spPr>
          <a:xfrm>
            <a:off x="-8638" y="5831696"/>
            <a:ext cx="12200638" cy="92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ounded Rectangle 10"/>
          <p:cNvSpPr/>
          <p:nvPr/>
        </p:nvSpPr>
        <p:spPr>
          <a:xfrm rot="19672327">
            <a:off x="684055" y="301316"/>
            <a:ext cx="1513096" cy="1390762"/>
          </a:xfrm>
          <a:prstGeom prst="round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Rounded Rectangle 21"/>
          <p:cNvSpPr/>
          <p:nvPr/>
        </p:nvSpPr>
        <p:spPr>
          <a:xfrm rot="19672327">
            <a:off x="2259322" y="244095"/>
            <a:ext cx="3600431" cy="3466546"/>
          </a:xfrm>
          <a:prstGeom prst="roundRect">
            <a:avLst/>
          </a:prstGeom>
          <a:noFill/>
          <a:ln w="57150">
            <a:solidFill>
              <a:srgbClr val="488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800" dirty="0"/>
          </a:p>
        </p:txBody>
      </p:sp>
      <p:sp>
        <p:nvSpPr>
          <p:cNvPr id="10" name="Rounded Rectangle 9"/>
          <p:cNvSpPr/>
          <p:nvPr/>
        </p:nvSpPr>
        <p:spPr>
          <a:xfrm rot="19672327">
            <a:off x="2673627" y="297441"/>
            <a:ext cx="3761707" cy="3804043"/>
          </a:xfrm>
          <a:prstGeom prst="round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800" dirty="0"/>
          </a:p>
        </p:txBody>
      </p:sp>
      <p:sp>
        <p:nvSpPr>
          <p:cNvPr id="12" name="Rounded Rectangle 11"/>
          <p:cNvSpPr/>
          <p:nvPr/>
        </p:nvSpPr>
        <p:spPr>
          <a:xfrm rot="19672327">
            <a:off x="2195688" y="-527032"/>
            <a:ext cx="1377259" cy="1320028"/>
          </a:xfrm>
          <a:prstGeom prst="round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ounded Rectangle 13"/>
          <p:cNvSpPr/>
          <p:nvPr/>
        </p:nvSpPr>
        <p:spPr>
          <a:xfrm rot="19672327">
            <a:off x="6424555" y="-35389"/>
            <a:ext cx="2206602" cy="2031564"/>
          </a:xfrm>
          <a:prstGeom prst="roundRect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2024873" y="608297"/>
            <a:ext cx="4990019" cy="34505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PIEDALIES MŪSU </a:t>
            </a:r>
            <a:br>
              <a:rPr lang="lv-LV" sz="1800" spc="300" dirty="0">
                <a:solidFill>
                  <a:schemeClr val="bg1"/>
                </a:solidFill>
                <a:latin typeface="Roboto Condensed"/>
              </a:rPr>
            </a:b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PASĀKUMĀ </a:t>
            </a:r>
            <a:r>
              <a:rPr lang="lv-LV" sz="2400" b="1" spc="600" dirty="0">
                <a:solidFill>
                  <a:schemeClr val="bg1"/>
                </a:solidFill>
                <a:latin typeface="Roboto Condensed"/>
              </a:rPr>
              <a:t>ViN23</a:t>
            </a:r>
            <a:br>
              <a:rPr lang="lv-LV" sz="2400" b="1" spc="600" dirty="0">
                <a:solidFill>
                  <a:schemeClr val="bg1"/>
                </a:solidFill>
                <a:latin typeface="Roboto Condensed"/>
              </a:rPr>
            </a:br>
            <a:r>
              <a:rPr lang="lv-LV" sz="1800" spc="300" dirty="0">
                <a:solidFill>
                  <a:schemeClr val="bg1"/>
                </a:solidFill>
                <a:latin typeface="Roboto Condensed"/>
              </a:rPr>
              <a:t>IETVAROS</a:t>
            </a:r>
            <a:br>
              <a:rPr lang="lv-LV" sz="2000" spc="300" dirty="0">
                <a:solidFill>
                  <a:schemeClr val="bg1"/>
                </a:solidFill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APVĀRSNIS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EIROPA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SNIEGTĀS</a:t>
            </a:r>
            <a:br>
              <a:rPr lang="lv-LV" sz="2800" b="1" spc="600" dirty="0">
                <a:latin typeface="Roboto Condensed"/>
              </a:rPr>
            </a:br>
            <a:r>
              <a:rPr lang="lv-LV" sz="2800" b="1" spc="600" dirty="0">
                <a:latin typeface="Roboto Condensed"/>
              </a:rPr>
              <a:t> IESPĒJAS</a:t>
            </a:r>
            <a:br>
              <a:rPr lang="lv-LV" sz="1800" dirty="0"/>
            </a:br>
            <a:endParaRPr lang="lv-LV" sz="2400" dirty="0"/>
          </a:p>
        </p:txBody>
      </p:sp>
      <p:pic>
        <p:nvPicPr>
          <p:cNvPr id="21" name="Picture 4" descr="Image result for ковычки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49113" y="1753636"/>
            <a:ext cx="416008" cy="3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02" y="2113515"/>
            <a:ext cx="737750" cy="737750"/>
          </a:xfrm>
          <a:prstGeom prst="rect">
            <a:avLst/>
          </a:prstGeom>
        </p:spPr>
      </p:pic>
      <p:pic>
        <p:nvPicPr>
          <p:cNvPr id="24" name="Picture 2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9" y="1492904"/>
            <a:ext cx="735892" cy="737750"/>
          </a:xfrm>
          <a:prstGeom prst="rect">
            <a:avLst/>
          </a:prstGeom>
        </p:spPr>
      </p:pic>
      <p:sp>
        <p:nvSpPr>
          <p:cNvPr id="25" name="Title 17"/>
          <p:cNvSpPr txBox="1">
            <a:spLocks/>
          </p:cNvSpPr>
          <p:nvPr/>
        </p:nvSpPr>
        <p:spPr>
          <a:xfrm>
            <a:off x="6377302" y="109051"/>
            <a:ext cx="2445183" cy="1619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spc="300" dirty="0">
                <a:solidFill>
                  <a:schemeClr val="bg1"/>
                </a:solidFill>
                <a:latin typeface="Roboto Condensed"/>
              </a:rPr>
              <a:t>2</a:t>
            </a:r>
            <a:r>
              <a:rPr lang="lv-LV" sz="2800" spc="300" dirty="0">
                <a:solidFill>
                  <a:schemeClr val="bg1"/>
                </a:solidFill>
                <a:latin typeface="Roboto Condensed"/>
              </a:rPr>
              <a:t>1.feb.</a:t>
            </a:r>
          </a:p>
          <a:p>
            <a:pPr>
              <a:lnSpc>
                <a:spcPct val="100000"/>
              </a:lnSpc>
            </a:pPr>
            <a:r>
              <a:rPr lang="lv-LV" sz="2000" spc="300" dirty="0">
                <a:solidFill>
                  <a:schemeClr val="bg1"/>
                </a:solidFill>
                <a:latin typeface="Roboto Condensed"/>
              </a:rPr>
              <a:t>10:00 – 13:00</a:t>
            </a:r>
            <a:br>
              <a:rPr lang="lv-LV" sz="2000" dirty="0"/>
            </a:br>
            <a:endParaRPr lang="lv-LV" sz="2000" dirty="0"/>
          </a:p>
        </p:txBody>
      </p:sp>
      <p:sp>
        <p:nvSpPr>
          <p:cNvPr id="19" name="Rectangle 18"/>
          <p:cNvSpPr/>
          <p:nvPr/>
        </p:nvSpPr>
        <p:spPr>
          <a:xfrm>
            <a:off x="6345153" y="2629731"/>
            <a:ext cx="1795681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lv-LV" sz="1200" b="1" dirty="0">
                <a:latin typeface="Roboto Condensed"/>
              </a:rPr>
              <a:t>10:00 – 10:15</a:t>
            </a:r>
          </a:p>
          <a:p>
            <a:pPr algn="r">
              <a:lnSpc>
                <a:spcPct val="200000"/>
              </a:lnSpc>
            </a:pPr>
            <a:endParaRPr lang="lv-LV" sz="2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         10:15 – 10:35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 10:35 – 10:50</a:t>
            </a:r>
          </a:p>
          <a:p>
            <a:pPr algn="r"/>
            <a:endParaRPr lang="lv-LV" sz="10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10:50 – 11:05</a:t>
            </a:r>
          </a:p>
          <a:p>
            <a:pPr algn="r"/>
            <a:endParaRPr lang="lv-LV" sz="65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11:05 – 11:20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11:20 – 11:35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11:35 – 11:55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11:55 – 12:10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12:10 – 12:30</a:t>
            </a:r>
          </a:p>
          <a:p>
            <a:pPr algn="r"/>
            <a:endParaRPr lang="lv-LV" sz="800" b="1" dirty="0">
              <a:latin typeface="Roboto Condensed"/>
            </a:endParaRPr>
          </a:p>
          <a:p>
            <a:pPr algn="r"/>
            <a:r>
              <a:rPr lang="lv-LV" sz="1200" b="1" dirty="0">
                <a:latin typeface="Roboto Condensed"/>
              </a:rPr>
              <a:t>12:30 – 12:50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88589" y="2664248"/>
            <a:ext cx="4286993" cy="312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ES PROGRAMMĀ #APVĀRSNIS EIROPA</a:t>
            </a:r>
          </a:p>
          <a:p>
            <a:pPr>
              <a:lnSpc>
                <a:spcPct val="200000"/>
              </a:lnSpc>
            </a:pPr>
            <a:r>
              <a:rPr lang="lv-LV" sz="1050" dirty="0">
                <a:solidFill>
                  <a:srgbClr val="488187"/>
                </a:solidFill>
                <a:latin typeface="Roboto Condensed"/>
              </a:rPr>
              <a:t>IESKATS JURIDISKOS UN FINANŠU JAUTĀJUMOS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PAR PROGRAMMU MARIJAS SKLODOVSKAS KIRĪ AKTIVITĀTĒM</a:t>
            </a:r>
          </a:p>
          <a:p>
            <a:pPr>
              <a:lnSpc>
                <a:spcPct val="200000"/>
              </a:lnSpc>
            </a:pPr>
            <a:r>
              <a:rPr lang="lv-LV" sz="1000" b="1" dirty="0">
                <a:solidFill>
                  <a:srgbClr val="488187"/>
                </a:solidFill>
                <a:latin typeface="Roboto Condensed"/>
              </a:rPr>
              <a:t>IESKATS 4. KLASTERĪ – DIGITĀLĀ JOMA, RŪPNIECĪBA UN KOSMOSS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6. KLASTERĪ – DABAS RESURSI, BIOEKONOMIKA, PĀRTIKA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2. KLASTERĪ – KULTŪRA, JAUNRADE UN IEKĻAUJOŠA SABIEDRĪBA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IESKATS EIROPAS INOVĀCIJU PADOMĒ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EIROPAS PARTNERĪBAS INNOVATIVE SME / EUROSTARS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FIT-4-NMP PIEDĀVĀTAIS ATBALSTS DALĪBAI «APVĀRSNIS EIROPĀ» </a:t>
            </a:r>
          </a:p>
          <a:p>
            <a:pPr>
              <a:lnSpc>
                <a:spcPct val="200000"/>
              </a:lnSpc>
            </a:pPr>
            <a:r>
              <a:rPr lang="lv-LV" sz="1000" dirty="0">
                <a:solidFill>
                  <a:srgbClr val="488187"/>
                </a:solidFill>
                <a:latin typeface="Roboto Condensed"/>
              </a:rPr>
              <a:t>«EIT FOOD» SNIEGTĀS IESPĒJAS</a:t>
            </a: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8188589" y="2787643"/>
            <a:ext cx="0" cy="2967095"/>
          </a:xfrm>
          <a:prstGeom prst="line">
            <a:avLst/>
          </a:prstGeom>
          <a:ln w="38100">
            <a:solidFill>
              <a:srgbClr val="4881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393633" y="294882"/>
            <a:ext cx="2583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#VIN2023</a:t>
            </a:r>
          </a:p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#vidzememainās</a:t>
            </a:r>
            <a:r>
              <a:rPr lang="lv-LV" sz="1600" i="0" u="none" strike="noStrike" spc="300" dirty="0">
                <a:solidFill>
                  <a:srgbClr val="5D6D30"/>
                </a:solidFill>
                <a:latin typeface="RobotoCondensed-Light"/>
              </a:rPr>
              <a:t> </a:t>
            </a:r>
            <a:endParaRPr lang="lv-LV" sz="1600" i="0" u="none" strike="noStrike" spc="300" baseline="0" dirty="0">
              <a:solidFill>
                <a:srgbClr val="5D6D30"/>
              </a:solidFill>
              <a:latin typeface="RobotoCondensed-Light"/>
            </a:endParaRPr>
          </a:p>
          <a:p>
            <a:pPr algn="r"/>
            <a:r>
              <a:rPr lang="lv-LV" sz="1600" b="1" spc="300" dirty="0">
                <a:solidFill>
                  <a:srgbClr val="5D6D30"/>
                </a:solidFill>
                <a:latin typeface="RobotoCondensed-Light"/>
              </a:rPr>
              <a:t>#improvizācija</a:t>
            </a:r>
            <a:r>
              <a:rPr lang="lv-LV" sz="1600" b="1" i="0" u="none" strike="noStrike" spc="300" baseline="0" dirty="0">
                <a:solidFill>
                  <a:srgbClr val="5D6D30"/>
                </a:solidFill>
                <a:latin typeface="RobotoCondensed-Light"/>
              </a:rPr>
              <a:t> </a:t>
            </a:r>
          </a:p>
          <a:p>
            <a:pPr algn="r"/>
            <a:r>
              <a:rPr lang="lv-LV" sz="1600" i="0" u="none" strike="noStrike" spc="300" baseline="0" dirty="0">
                <a:solidFill>
                  <a:srgbClr val="5D6D30"/>
                </a:solidFill>
                <a:latin typeface="RobotoCondensed-Light"/>
              </a:rPr>
              <a:t>#inovācija</a:t>
            </a:r>
            <a:endParaRPr lang="lv-LV" sz="1600" spc="300" dirty="0">
              <a:solidFill>
                <a:srgbClr val="5D6D30"/>
              </a:solidFill>
            </a:endParaRP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1717B81F-F524-4C05-A4F3-59F866FBAE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2"/>
          <a:stretch/>
        </p:blipFill>
        <p:spPr>
          <a:xfrm>
            <a:off x="6908209" y="5893614"/>
            <a:ext cx="4115634" cy="778524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D5840290-BA85-4338-9DAC-5ED51E482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52" y="57284"/>
            <a:ext cx="1055725" cy="52786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3B40D4E-0731-4544-96D4-A00AA88B6F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7" y="632044"/>
            <a:ext cx="1331160" cy="770430"/>
          </a:xfrm>
          <a:prstGeom prst="rect">
            <a:avLst/>
          </a:prstGeom>
        </p:spPr>
      </p:pic>
      <p:pic>
        <p:nvPicPr>
          <p:cNvPr id="3" name="Picture 2" descr="International cooperation - Aktywni Obywatele">
            <a:extLst>
              <a:ext uri="{FF2B5EF4-FFF2-40B4-BE49-F238E27FC236}">
                <a16:creationId xmlns:a16="http://schemas.microsoft.com/office/drawing/2014/main" id="{DCFF2AAD-0115-41A8-AC75-1B1656613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15" y="3221217"/>
            <a:ext cx="5348392" cy="37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nternational cooperation - Aktywni Obywatele">
            <a:extLst>
              <a:ext uri="{FF2B5EF4-FFF2-40B4-BE49-F238E27FC236}">
                <a16:creationId xmlns:a16="http://schemas.microsoft.com/office/drawing/2014/main" id="{03433CA0-6CF0-2973-6159-5EE1ECB47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6" t="-6891" r="14685" b="75421"/>
          <a:stretch/>
        </p:blipFill>
        <p:spPr bwMode="auto">
          <a:xfrm>
            <a:off x="7114809" y="1435588"/>
            <a:ext cx="3153380" cy="11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nternational cooperation - Aktywni Obywatele">
            <a:extLst>
              <a:ext uri="{FF2B5EF4-FFF2-40B4-BE49-F238E27FC236}">
                <a16:creationId xmlns:a16="http://schemas.microsoft.com/office/drawing/2014/main" id="{4D3CC605-E34B-AFB0-43B3-9ACFDC781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8" t="-6891" r="14685" b="75421"/>
          <a:stretch/>
        </p:blipFill>
        <p:spPr bwMode="auto">
          <a:xfrm flipH="1">
            <a:off x="9696273" y="873724"/>
            <a:ext cx="2611453" cy="11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nternational cooperation - Aktywni Obywatele">
            <a:extLst>
              <a:ext uri="{FF2B5EF4-FFF2-40B4-BE49-F238E27FC236}">
                <a16:creationId xmlns:a16="http://schemas.microsoft.com/office/drawing/2014/main" id="{0575226A-7C05-69BC-5D07-42B014D83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60" b="60742"/>
          <a:stretch/>
        </p:blipFill>
        <p:spPr bwMode="auto">
          <a:xfrm>
            <a:off x="11116345" y="1835130"/>
            <a:ext cx="1291112" cy="14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ковычки">
            <a:extLst>
              <a:ext uri="{FF2B5EF4-FFF2-40B4-BE49-F238E27FC236}">
                <a16:creationId xmlns:a16="http://schemas.microsoft.com/office/drawing/2014/main" id="{C4586155-B39B-B9CF-B772-00DA2230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04" y="3494634"/>
            <a:ext cx="416008" cy="3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6A7F85-97C1-B349-9104-4F9D974CA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37" y="308408"/>
            <a:ext cx="10843323" cy="591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5A5DB691-6DE2-3048-B9CA-066222191866}"/>
              </a:ext>
            </a:extLst>
          </p:cNvPr>
          <p:cNvSpPr/>
          <p:nvPr/>
        </p:nvSpPr>
        <p:spPr>
          <a:xfrm>
            <a:off x="101600" y="3788228"/>
            <a:ext cx="739455" cy="522515"/>
          </a:xfrm>
          <a:prstGeom prst="rightArrow">
            <a:avLst/>
          </a:prstGeom>
          <a:solidFill>
            <a:srgbClr val="488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F876C0-0C5F-FA4B-B1FD-7EEF81D2A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8011" y="61213"/>
            <a:ext cx="3179239" cy="184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07156A8-9F0E-8C4E-AB91-8674862E0E9F}"/>
              </a:ext>
            </a:extLst>
          </p:cNvPr>
          <p:cNvSpPr/>
          <p:nvPr/>
        </p:nvSpPr>
        <p:spPr>
          <a:xfrm>
            <a:off x="5260407" y="307154"/>
            <a:ext cx="3791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2000" u="sng" dirty="0">
                <a:solidFill>
                  <a:srgbClr val="0563C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  <a:hlinkClick r:id="rId7"/>
              </a:rPr>
              <a:t>Funding and Tenders</a:t>
            </a:r>
            <a:r>
              <a:rPr lang="lv-LV" sz="2000" dirty="0"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9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75" y="-200589"/>
            <a:ext cx="8727702" cy="1325563"/>
          </a:xfrm>
        </p:spPr>
        <p:txBody>
          <a:bodyPr>
            <a:normAutofit/>
          </a:bodyPr>
          <a:lstStyle/>
          <a:p>
            <a:r>
              <a:rPr lang="lv-LV" sz="3600" b="1" spc="300" dirty="0">
                <a:solidFill>
                  <a:srgbClr val="5D6D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PASĀKUMI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96F878-41FC-1A43-99E9-029E77E10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977" y="-8732"/>
            <a:ext cx="3300998" cy="4808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5B8586-FB7A-2949-8E24-457CC7C9F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577" y="69267"/>
            <a:ext cx="4409181" cy="27380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F2792C-3EA1-8C4E-B86D-5EF0F9B9C664}"/>
              </a:ext>
            </a:extLst>
          </p:cNvPr>
          <p:cNvSpPr/>
          <p:nvPr/>
        </p:nvSpPr>
        <p:spPr>
          <a:xfrm>
            <a:off x="9188380" y="1791972"/>
            <a:ext cx="1444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  <a:hlinkClick r:id="rId7"/>
              </a:rPr>
              <a:t>6G SUMMIT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9E7F94-E80C-0D41-9911-656FD0E9D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977" y="972571"/>
            <a:ext cx="3383341" cy="3428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F0F401-18C8-754D-AEE1-4BCFE10423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8034" y="2889520"/>
            <a:ext cx="5112658" cy="271474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36E21E6-8624-2142-A32C-7558FA664AD5}"/>
              </a:ext>
            </a:extLst>
          </p:cNvPr>
          <p:cNvSpPr/>
          <p:nvPr/>
        </p:nvSpPr>
        <p:spPr>
          <a:xfrm>
            <a:off x="6883301" y="2863531"/>
            <a:ext cx="2303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  <a:hlinkClick r:id="rId10"/>
              </a:rPr>
              <a:t>Adra info day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BFBFAD-C274-7B47-935C-A87BB5F50B25}"/>
              </a:ext>
            </a:extLst>
          </p:cNvPr>
          <p:cNvSpPr/>
          <p:nvPr/>
        </p:nvSpPr>
        <p:spPr>
          <a:xfrm>
            <a:off x="1678422" y="955269"/>
            <a:ext cx="6373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  <a:hlinkClick r:id="rId11"/>
              </a:rPr>
              <a:t>SNS JU info day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4E6D94-2F3A-964E-86EE-2BE7D7B76DD3}"/>
              </a:ext>
            </a:extLst>
          </p:cNvPr>
          <p:cNvSpPr/>
          <p:nvPr/>
        </p:nvSpPr>
        <p:spPr>
          <a:xfrm>
            <a:off x="5222604" y="33871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  <a:hlinkClick r:id="rId12"/>
              </a:rPr>
              <a:t>EU missions info day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3686F-D5B7-2142-B044-0D6786DAE6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439371"/>
            <a:ext cx="3788229" cy="19129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07736D-BB64-5045-B9CD-D3EA8BD43869}"/>
              </a:ext>
            </a:extLst>
          </p:cNvPr>
          <p:cNvSpPr/>
          <p:nvPr/>
        </p:nvSpPr>
        <p:spPr>
          <a:xfrm>
            <a:off x="3871371" y="58007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  <a:hlinkClick r:id="rId14"/>
              </a:rPr>
              <a:t>FUTURE OF ENERGY MATERIALS</a:t>
            </a:r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BAA970-B784-B045-989D-1A971BFF39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5574" y="4053422"/>
            <a:ext cx="3679401" cy="280457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607E783-8FB4-2341-A52A-7D06BD51067F}"/>
              </a:ext>
            </a:extLst>
          </p:cNvPr>
          <p:cNvSpPr/>
          <p:nvPr/>
        </p:nvSpPr>
        <p:spPr>
          <a:xfrm>
            <a:off x="8821024" y="596168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  <a:hlinkClick r:id="rId16"/>
              </a:rPr>
              <a:t>EUCAD 2023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444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E7E954-A725-C246-A42B-23584FD98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69" y="750847"/>
            <a:ext cx="4542971" cy="29548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8D7649-79A3-C34A-81B1-597E6F70438A}"/>
              </a:ext>
            </a:extLst>
          </p:cNvPr>
          <p:cNvSpPr txBox="1"/>
          <p:nvPr/>
        </p:nvSpPr>
        <p:spPr>
          <a:xfrm>
            <a:off x="4805558" y="740686"/>
            <a:ext cx="3054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  <a:hlinkClick r:id="rId4"/>
              </a:rPr>
              <a:t>Digital brokerage event</a:t>
            </a:r>
            <a:endParaRPr lang="lv-LV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Destinations 3, 4,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B2B3D-3150-9348-B5FA-5B19429FB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170" y="3916974"/>
            <a:ext cx="4542971" cy="23459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AF9C7C-1EB1-D64D-A8BB-003358F276E2}"/>
              </a:ext>
            </a:extLst>
          </p:cNvPr>
          <p:cNvSpPr/>
          <p:nvPr/>
        </p:nvSpPr>
        <p:spPr>
          <a:xfrm>
            <a:off x="4784216" y="3915125"/>
            <a:ext cx="2489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  <a:hlinkClick r:id="rId6"/>
              </a:rPr>
              <a:t>Industry brokerage event</a:t>
            </a:r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Destinations 1,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F67153-6A8D-054E-9119-6C87FAB81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8761" y="3541400"/>
            <a:ext cx="4893385" cy="24975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6E0B3AB-E65D-624A-B586-DF2AAACB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-282684"/>
            <a:ext cx="8727702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KONTAKTBIRŽAS UN TĪKLA PROJEKTI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ACD589-E5EC-9141-82E1-98F87D571FCA}"/>
              </a:ext>
            </a:extLst>
          </p:cNvPr>
          <p:cNvSpPr/>
          <p:nvPr/>
        </p:nvSpPr>
        <p:spPr>
          <a:xfrm>
            <a:off x="8311272" y="1110026"/>
            <a:ext cx="2310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  <a:hlinkClick r:id="rId8"/>
              </a:rPr>
              <a:t>Space brokerage event</a:t>
            </a:r>
            <a:endParaRPr lang="lv-LV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Destination 5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46ECD4-9880-194C-8B39-AE00BB2859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5558" y="1433192"/>
            <a:ext cx="1841447" cy="94796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96D4401-7E7E-254E-AD27-9DF1DE7A0BEC}"/>
              </a:ext>
            </a:extLst>
          </p:cNvPr>
          <p:cNvSpPr/>
          <p:nvPr/>
        </p:nvSpPr>
        <p:spPr>
          <a:xfrm>
            <a:off x="4737344" y="2431062"/>
            <a:ext cx="253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  <a:hlinkClick r:id="rId10"/>
              </a:rPr>
              <a:t>https://www.ideal-ist.eu</a:t>
            </a:r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F534E1-2FE5-5244-9FAB-E9F8DF2171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7707" y="4575838"/>
            <a:ext cx="1829298" cy="10282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734AE8-980A-0D46-B867-62E6F8F2D559}"/>
              </a:ext>
            </a:extLst>
          </p:cNvPr>
          <p:cNvSpPr/>
          <p:nvPr/>
        </p:nvSpPr>
        <p:spPr>
          <a:xfrm>
            <a:off x="4805558" y="5734169"/>
            <a:ext cx="2466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  <a:hlinkClick r:id="rId12"/>
              </a:rPr>
              <a:t>https://ncp4industry.eu</a:t>
            </a:r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6E2D78-EE46-0343-88D7-403027E98B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9335" y="1823943"/>
            <a:ext cx="1723637" cy="131100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EF911B7-6B5E-1E4F-A865-4222FEFD9650}"/>
              </a:ext>
            </a:extLst>
          </p:cNvPr>
          <p:cNvSpPr/>
          <p:nvPr/>
        </p:nvSpPr>
        <p:spPr>
          <a:xfrm>
            <a:off x="8287633" y="3164038"/>
            <a:ext cx="281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  <a:hlinkClick r:id="rId14"/>
              </a:rPr>
              <a:t>https://www.ncp-space.net</a:t>
            </a:r>
            <a:r>
              <a:rPr lang="lv-LV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32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8" y="140053"/>
            <a:ext cx="8727702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5D6D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LZP VEBINĀRI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E4EE1-8838-C34F-BA45-673791199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658378"/>
            <a:ext cx="12192001" cy="22867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614BDE-2369-0545-9F69-C4FF9CF73EC8}"/>
              </a:ext>
            </a:extLst>
          </p:cNvPr>
          <p:cNvSpPr/>
          <p:nvPr/>
        </p:nvSpPr>
        <p:spPr>
          <a:xfrm>
            <a:off x="704538" y="100168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2000" dirty="0">
                <a:latin typeface="Roboto Condensed" panose="02000000000000000000" pitchFamily="2" charset="0"/>
                <a:ea typeface="Roboto Condensed" panose="02000000000000000000" pitchFamily="2" charset="0"/>
                <a:hlinkClick r:id="rId6"/>
              </a:rPr>
              <a:t>LZP vebināri</a:t>
            </a:r>
            <a:r>
              <a:rPr lang="lv-LV" sz="2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2DD95-EBA8-B344-862D-9DC98EE81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24222"/>
            <a:ext cx="12192000" cy="19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1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D46E81-6658-6DE5-F5D7-B11D01FF49BE}"/>
              </a:ext>
            </a:extLst>
          </p:cNvPr>
          <p:cNvSpPr/>
          <p:nvPr/>
        </p:nvSpPr>
        <p:spPr>
          <a:xfrm>
            <a:off x="0" y="4883186"/>
            <a:ext cx="12588240" cy="1705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E2FE53D-6D48-40E4-BBCB-95277D6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20575"/>
            <a:ext cx="10363200" cy="960442"/>
          </a:xfrm>
        </p:spPr>
        <p:txBody>
          <a:bodyPr/>
          <a:lstStyle/>
          <a:p>
            <a:r>
              <a:rPr lang="lv-LV" dirty="0">
                <a:latin typeface="+mj-lt"/>
                <a:cs typeface="Times New Roman" panose="02020603050405020304" pitchFamily="18" charset="0"/>
              </a:rPr>
              <a:t>Paldies!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C59C-FC4D-4132-94D3-1966F139E0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5600" y="6324600"/>
            <a:ext cx="406400" cy="304800"/>
          </a:xfrm>
        </p:spPr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14</a:t>
            </a:fld>
            <a:endParaRPr lang="en-US" altLang="lv-LV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77EC98D4-A5BD-4B4A-8347-CD006E290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83" y="5274106"/>
            <a:ext cx="1803117" cy="10435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6C18C-6D6A-46A4-8064-78CB7E2E2EAE}"/>
              </a:ext>
            </a:extLst>
          </p:cNvPr>
          <p:cNvSpPr txBox="1"/>
          <p:nvPr/>
        </p:nvSpPr>
        <p:spPr>
          <a:xfrm>
            <a:off x="3048000" y="3195248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600" b="1" dirty="0">
                <a:solidFill>
                  <a:srgbClr val="48818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Jūlija Asmuss</a:t>
            </a:r>
          </a:p>
          <a:p>
            <a:pPr algn="ctr"/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Latvijas</a:t>
            </a:r>
            <a:r>
              <a:rPr lang="lv-LV" sz="1600" spc="-5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Zinātnes</a:t>
            </a:r>
            <a:r>
              <a:rPr lang="lv-LV" sz="1600" spc="-45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 </a:t>
            </a:r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padomes</a:t>
            </a:r>
            <a:endParaRPr lang="lv-LV" sz="16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Starptautiskās sadarbības programmu projektu departamenta </a:t>
            </a:r>
            <a:endParaRPr lang="lv-LV" sz="16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lv-LV" sz="1600" dirty="0">
                <a:solidFill>
                  <a:srgbClr val="01020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Apvārsnis Eiropa Nacionālā kontaktpunkta vecākā eksperte</a:t>
            </a:r>
          </a:p>
          <a:p>
            <a:pPr algn="ctr"/>
            <a:r>
              <a:rPr lang="lv-LV" sz="1600" dirty="0">
                <a:solidFill>
                  <a:srgbClr val="01020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E-pasts: julija.asmuss@lzp.gov.lv</a:t>
            </a:r>
          </a:p>
          <a:p>
            <a:pPr algn="ctr"/>
            <a:r>
              <a:rPr lang="lv-LV" sz="1600" dirty="0">
                <a:solidFill>
                  <a:srgbClr val="01020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Tel.: +371 28345627</a:t>
            </a:r>
          </a:p>
          <a:p>
            <a:pPr algn="ctr"/>
            <a:endParaRPr lang="lv-LV" sz="1400" dirty="0">
              <a:solidFill>
                <a:srgbClr val="01020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508D17-A6BE-41D5-ADD7-1A143709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" y="5556775"/>
            <a:ext cx="478249" cy="4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- Free social media icons">
            <a:extLst>
              <a:ext uri="{FF2B5EF4-FFF2-40B4-BE49-F238E27FC236}">
                <a16:creationId xmlns:a16="http://schemas.microsoft.com/office/drawing/2014/main" id="{443953CF-04AE-40E3-B922-1D554B56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" y="5053941"/>
            <a:ext cx="457863" cy="4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ākums | Latvijas Zinātnes padome">
            <a:extLst>
              <a:ext uri="{FF2B5EF4-FFF2-40B4-BE49-F238E27FC236}">
                <a16:creationId xmlns:a16="http://schemas.microsoft.com/office/drawing/2014/main" id="{346A0C66-6AEF-4183-9546-1DD3423FD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/>
          <a:stretch/>
        </p:blipFill>
        <p:spPr bwMode="auto">
          <a:xfrm>
            <a:off x="141841" y="6046946"/>
            <a:ext cx="712694" cy="5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CF85FB-57E1-41B5-9F15-AA95747AD4CA}"/>
              </a:ext>
            </a:extLst>
          </p:cNvPr>
          <p:cNvSpPr txBox="1"/>
          <p:nvPr/>
        </p:nvSpPr>
        <p:spPr>
          <a:xfrm>
            <a:off x="914400" y="5128983"/>
            <a:ext cx="1565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+mj-lt"/>
              </a:rPr>
              <a:t>@apvarsnis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B4185-8D44-461C-862F-2114D1FA5BB0}"/>
              </a:ext>
            </a:extLst>
          </p:cNvPr>
          <p:cNvSpPr txBox="1"/>
          <p:nvPr/>
        </p:nvSpPr>
        <p:spPr>
          <a:xfrm>
            <a:off x="914400" y="6110068"/>
            <a:ext cx="6440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+mj-lt"/>
                <a:hlinkClick r:id="rId7"/>
              </a:rPr>
              <a:t>https://lzp.gov.lv/starptautiskas-sadarbibas-programmas/apvarsnis-eiropa/</a:t>
            </a:r>
            <a:r>
              <a:rPr lang="lv-LV" sz="1400" dirty="0"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ECD4B-1581-4C3B-B0E7-CA4F354451BA}"/>
              </a:ext>
            </a:extLst>
          </p:cNvPr>
          <p:cNvSpPr txBox="1"/>
          <p:nvPr/>
        </p:nvSpPr>
        <p:spPr>
          <a:xfrm>
            <a:off x="914400" y="5511804"/>
            <a:ext cx="405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0" dirty="0">
                <a:solidFill>
                  <a:srgbClr val="050505"/>
                </a:solidFill>
                <a:effectLst/>
                <a:latin typeface="+mj-lt"/>
              </a:rPr>
              <a:t>@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Apvārsnis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EU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Latvijas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Nacionālais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de-DE" sz="1400" i="0" dirty="0" err="1">
                <a:solidFill>
                  <a:srgbClr val="050505"/>
                </a:solidFill>
                <a:effectLst/>
                <a:latin typeface="+mj-lt"/>
              </a:rPr>
              <a:t>kontaktpunkts</a:t>
            </a:r>
            <a:r>
              <a:rPr lang="de-DE" sz="1400" i="0" dirty="0">
                <a:solidFill>
                  <a:srgbClr val="050505"/>
                </a:solidFill>
                <a:effectLst/>
                <a:latin typeface="+mj-lt"/>
              </a:rPr>
              <a:t> - HE NCP LV</a:t>
            </a:r>
          </a:p>
        </p:txBody>
      </p:sp>
      <p:pic>
        <p:nvPicPr>
          <p:cNvPr id="5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24CC2085-D8D0-093D-C67F-5D705B9A81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2" y="269417"/>
            <a:ext cx="2303643" cy="115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1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D1FE45-51AE-EF41-942F-E056DD4A8C15}"/>
              </a:ext>
            </a:extLst>
          </p:cNvPr>
          <p:cNvSpPr txBox="1">
            <a:spLocks/>
          </p:cNvSpPr>
          <p:nvPr/>
        </p:nvSpPr>
        <p:spPr>
          <a:xfrm>
            <a:off x="285618" y="2118508"/>
            <a:ext cx="6202268" cy="1600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lv-LV" altLang="lv-LV" sz="3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IESKATS 4. KLASTERĪ – DIGITĀLĀ JOMA, RŪPNIECĪBA UN KOSMOSS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FCC46D-C165-9B48-839E-4E6A5297F011}"/>
              </a:ext>
            </a:extLst>
          </p:cNvPr>
          <p:cNvSpPr/>
          <p:nvPr/>
        </p:nvSpPr>
        <p:spPr>
          <a:xfrm>
            <a:off x="285618" y="4410136"/>
            <a:ext cx="4415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altLang="lv-LV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Jūlija Asmuss, Dr.sc.ing.</a:t>
            </a:r>
          </a:p>
          <a:p>
            <a:pPr>
              <a:defRPr/>
            </a:pPr>
            <a:r>
              <a:rPr lang="lv-LV" altLang="lv-LV" sz="24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Nacionālā kontaktpunkta </a:t>
            </a:r>
          </a:p>
          <a:p>
            <a:pPr>
              <a:defRPr/>
            </a:pPr>
            <a:r>
              <a:rPr lang="lv-LV" altLang="lv-LV" sz="24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vecākā eksperte</a:t>
            </a:r>
          </a:p>
          <a:p>
            <a:pPr>
              <a:defRPr/>
            </a:pPr>
            <a:r>
              <a:rPr lang="lv-LV" altLang="lv-LV" sz="24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  <a:hlinkClick r:id="rId5"/>
              </a:rPr>
              <a:t>julija.asmuss@lzp.gov.lv</a:t>
            </a:r>
            <a:r>
              <a:rPr lang="lv-LV" altLang="lv-LV" sz="240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59E309-5E9D-A54D-8F8C-87997A280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184" y="1192390"/>
            <a:ext cx="4555264" cy="50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9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75" y="157316"/>
            <a:ext cx="5823082" cy="1325563"/>
          </a:xfrm>
        </p:spPr>
        <p:txBody>
          <a:bodyPr>
            <a:noAutofit/>
          </a:bodyPr>
          <a:lstStyle/>
          <a:p>
            <a:r>
              <a:rPr lang="lv-LV" sz="2800" b="1" dirty="0">
                <a:latin typeface="Roboto" panose="02000000000000000000" pitchFamily="2" charset="0"/>
                <a:ea typeface="Roboto" panose="02000000000000000000" pitchFamily="2" charset="0"/>
              </a:rPr>
              <a:t>APVĀRSNIS EIROPA </a:t>
            </a:r>
            <a:br>
              <a:rPr lang="lv-LV" sz="28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lv-LV" sz="2000" b="1" dirty="0">
                <a:latin typeface="Roboto" panose="02000000000000000000" pitchFamily="2" charset="0"/>
                <a:ea typeface="Roboto" panose="02000000000000000000" pitchFamily="2" charset="0"/>
              </a:rPr>
              <a:t>4. KLASTERA </a:t>
            </a:r>
            <a:br>
              <a:rPr lang="lv-LV" sz="20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lv-LV" sz="2000" b="1" dirty="0">
                <a:latin typeface="Roboto" panose="02000000000000000000" pitchFamily="2" charset="0"/>
                <a:ea typeface="Roboto" panose="02000000000000000000" pitchFamily="2" charset="0"/>
              </a:rPr>
              <a:t>DARBA PROGRAMMA</a:t>
            </a:r>
            <a:endParaRPr lang="lv-LV"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1F8FCD10-5068-E343-A1C1-01069D7E5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45" y="1366450"/>
            <a:ext cx="4444656" cy="44767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88CD4D-4D3B-3B4F-947A-8963E6BA29E4}"/>
              </a:ext>
            </a:extLst>
          </p:cNvPr>
          <p:cNvSpPr/>
          <p:nvPr/>
        </p:nvSpPr>
        <p:spPr>
          <a:xfrm>
            <a:off x="4999075" y="3811835"/>
            <a:ext cx="2821500" cy="2031325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defTabSz="93821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Programmas rokasgrāmata: </a:t>
            </a:r>
            <a:r>
              <a:rPr lang="en-US" kern="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6"/>
              </a:rPr>
              <a:t>https://ec.europa.eu/info/funding-tenders/opportunities/docs/2021-2027/horizon/guidance/programme-guide_horizon_en.pdf</a:t>
            </a:r>
            <a:r>
              <a:rPr lang="en-US" kern="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kumimoji="0" lang="en-US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2747B7-C957-FB44-9DB2-FA3456C19907}"/>
              </a:ext>
            </a:extLst>
          </p:cNvPr>
          <p:cNvSpPr/>
          <p:nvPr/>
        </p:nvSpPr>
        <p:spPr>
          <a:xfrm>
            <a:off x="4999075" y="1375682"/>
            <a:ext cx="2821500" cy="2308324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darba programma</a:t>
            </a:r>
            <a:r>
              <a:rPr lang="en-US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r>
              <a:rPr lang="en-US" b="1" kern="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kern="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7"/>
              </a:rPr>
              <a:t>https://ec.europa.eu/info/funding-tenders/opportunities/docs/2021-2027/horizon/wp-call/2023-2024/wp-7-digital-industry-and-space_horizon-2023-2024_en.pdf</a:t>
            </a:r>
            <a:r>
              <a:rPr lang="en-US" kern="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kumimoji="0" lang="en-US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AD00D-E4EC-D647-ACC8-33C1C4EA70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4349" y="1375682"/>
            <a:ext cx="3720133" cy="45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1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69D0785-EF44-4844-860C-71AC22716525}"/>
              </a:ext>
            </a:extLst>
          </p:cNvPr>
          <p:cNvGrpSpPr/>
          <p:nvPr/>
        </p:nvGrpSpPr>
        <p:grpSpPr>
          <a:xfrm>
            <a:off x="6209076" y="3094946"/>
            <a:ext cx="3311999" cy="3311999"/>
            <a:chOff x="1213117" y="390606"/>
            <a:chExt cx="2879993" cy="2879993"/>
          </a:xfrm>
          <a:solidFill>
            <a:srgbClr val="0070C0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0B3CC4-6627-9E40-8895-CAD9E8C6925E}"/>
                </a:ext>
              </a:extLst>
            </p:cNvPr>
            <p:cNvSpPr/>
            <p:nvPr/>
          </p:nvSpPr>
          <p:spPr>
            <a:xfrm>
              <a:off x="1213117" y="390606"/>
              <a:ext cx="2879993" cy="2879993"/>
            </a:xfrm>
            <a:prstGeom prst="ellipse">
              <a:avLst/>
            </a:prstGeom>
            <a:solidFill>
              <a:srgbClr val="488187"/>
            </a:solid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0173BBEC-1F89-ED42-A532-70706D70B25E}"/>
                </a:ext>
              </a:extLst>
            </p:cNvPr>
            <p:cNvSpPr txBox="1"/>
            <p:nvPr/>
          </p:nvSpPr>
          <p:spPr>
            <a:xfrm>
              <a:off x="1557560" y="847949"/>
              <a:ext cx="2300996" cy="20364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8001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DESTINATION 6</a:t>
              </a:r>
            </a:p>
            <a:p>
              <a:pPr marL="0" marR="0" lvl="0" indent="0" algn="ctr" defTabSz="8001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A HUMAN-CENTRED AND ETHICAL DEVELOPMENT OF DIGITAL AND INDUSTRIAL TECHNOLOGIES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B2410B-91C4-FA40-B4D0-5B8B5D8F6E2F}"/>
              </a:ext>
            </a:extLst>
          </p:cNvPr>
          <p:cNvGrpSpPr/>
          <p:nvPr/>
        </p:nvGrpSpPr>
        <p:grpSpPr>
          <a:xfrm>
            <a:off x="376210" y="3124445"/>
            <a:ext cx="3311999" cy="3311999"/>
            <a:chOff x="4955505" y="3567018"/>
            <a:chExt cx="3311999" cy="3311999"/>
          </a:xfrm>
          <a:solidFill>
            <a:srgbClr val="0070C0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3D8BAD-A3F2-4C43-8F08-9383AD02C6B6}"/>
                </a:ext>
              </a:extLst>
            </p:cNvPr>
            <p:cNvSpPr/>
            <p:nvPr/>
          </p:nvSpPr>
          <p:spPr>
            <a:xfrm>
              <a:off x="4955505" y="3567018"/>
              <a:ext cx="3311999" cy="3311999"/>
            </a:xfrm>
            <a:prstGeom prst="ellipse">
              <a:avLst/>
            </a:prstGeom>
            <a:solidFill>
              <a:srgbClr val="488187"/>
            </a:solid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D63E5D5C-9F81-C14B-94A8-A3F5B0A43AD7}"/>
                </a:ext>
              </a:extLst>
            </p:cNvPr>
            <p:cNvSpPr txBox="1"/>
            <p:nvPr/>
          </p:nvSpPr>
          <p:spPr>
            <a:xfrm>
              <a:off x="5229288" y="4246701"/>
              <a:ext cx="2578259" cy="20364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DESTINATION 4 </a:t>
              </a:r>
              <a:endPara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endParaRPr>
            </a:p>
            <a:p>
              <a:pPr marL="0" marR="0" lvl="0" indent="0" algn="ctr" defTabSz="8445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DIGITAL AND EMERGING TECHNOLOGIES FOR COMPETITIVENESS AND FIT FOR THE GREEN DEAL</a:t>
              </a:r>
              <a:endParaRPr kumimoji="0" lang="lv-LV" sz="2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541695-E506-1D42-9A26-AAE1EBF07B1D}"/>
              </a:ext>
            </a:extLst>
          </p:cNvPr>
          <p:cNvGrpSpPr/>
          <p:nvPr/>
        </p:nvGrpSpPr>
        <p:grpSpPr>
          <a:xfrm>
            <a:off x="6235338" y="0"/>
            <a:ext cx="3378585" cy="3311999"/>
            <a:chOff x="7995012" y="3868817"/>
            <a:chExt cx="3378585" cy="3311999"/>
          </a:xfrm>
          <a:solidFill>
            <a:srgbClr val="65ADB6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138FA85-978C-5045-A2E8-24FC2C77A059}"/>
                </a:ext>
              </a:extLst>
            </p:cNvPr>
            <p:cNvSpPr/>
            <p:nvPr/>
          </p:nvSpPr>
          <p:spPr>
            <a:xfrm>
              <a:off x="7995012" y="3868817"/>
              <a:ext cx="3378585" cy="3311999"/>
            </a:xfrm>
            <a:prstGeom prst="ellipse">
              <a:avLst/>
            </a:prstGeom>
            <a:grpFill/>
            <a:ln w="12700" cap="flat" cmpd="sng" algn="ctr">
              <a:solidFill>
                <a:srgbClr val="65ADB6"/>
              </a:solidFill>
              <a:prstDash val="solid"/>
              <a:miter lim="800000"/>
            </a:ln>
            <a:effectLst/>
          </p:spPr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9B29F484-9E8E-954B-A750-69AAA0822C92}"/>
                </a:ext>
              </a:extLst>
            </p:cNvPr>
            <p:cNvSpPr txBox="1"/>
            <p:nvPr/>
          </p:nvSpPr>
          <p:spPr>
            <a:xfrm>
              <a:off x="8474178" y="4416660"/>
              <a:ext cx="2401845" cy="2044989"/>
            </a:xfrm>
            <a:prstGeom prst="rect">
              <a:avLst/>
            </a:prstGeom>
            <a:grpFill/>
            <a:ln>
              <a:solidFill>
                <a:srgbClr val="65ADB6"/>
              </a:solidFill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DESTINATION 3 </a:t>
              </a:r>
              <a:endPara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endParaRPr>
            </a:p>
            <a:p>
              <a:pPr marL="0" marR="0" lvl="0" indent="0" algn="ctr" defTabSz="8445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WORLD LEADING DATA AND COMPUTING TECHNOLOGIES</a:t>
              </a:r>
              <a:endPara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25B2BA-E6BC-1545-B451-68F68C5E07C5}"/>
              </a:ext>
            </a:extLst>
          </p:cNvPr>
          <p:cNvGrpSpPr/>
          <p:nvPr/>
        </p:nvGrpSpPr>
        <p:grpSpPr>
          <a:xfrm>
            <a:off x="332920" y="0"/>
            <a:ext cx="3312000" cy="3312000"/>
            <a:chOff x="4498713" y="5"/>
            <a:chExt cx="2879993" cy="287999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3FEFB7-375A-DE4F-87AF-9B66FB556887}"/>
                </a:ext>
              </a:extLst>
            </p:cNvPr>
            <p:cNvSpPr/>
            <p:nvPr/>
          </p:nvSpPr>
          <p:spPr>
            <a:xfrm>
              <a:off x="4498713" y="5"/>
              <a:ext cx="2879993" cy="2879993"/>
            </a:xfrm>
            <a:prstGeom prst="ellipse">
              <a:avLst/>
            </a:prstGeom>
            <a:solidFill>
              <a:srgbClr val="65ADB6"/>
            </a:solidFill>
            <a:ln w="12700" cap="flat" cmpd="sng" algn="ctr">
              <a:solidFill>
                <a:srgbClr val="65ADB6"/>
              </a:solidFill>
              <a:prstDash val="solid"/>
              <a:miter lim="800000"/>
            </a:ln>
            <a:effectLst/>
          </p:spPr>
        </p:sp>
        <p:sp>
          <p:nvSpPr>
            <p:cNvPr id="24" name="Oval 4">
              <a:extLst>
                <a:ext uri="{FF2B5EF4-FFF2-40B4-BE49-F238E27FC236}">
                  <a16:creationId xmlns:a16="http://schemas.microsoft.com/office/drawing/2014/main" id="{960A6158-2CF0-654F-843A-38577E0F714B}"/>
                </a:ext>
              </a:extLst>
            </p:cNvPr>
            <p:cNvSpPr txBox="1"/>
            <p:nvPr/>
          </p:nvSpPr>
          <p:spPr>
            <a:xfrm>
              <a:off x="4950845" y="421770"/>
              <a:ext cx="2124438" cy="20364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DESTINATION 1</a:t>
              </a:r>
              <a:endParaRPr kumimoji="0" lang="lv-LV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endParaRPr>
            </a:p>
            <a:p>
              <a:pPr marL="0" marR="0" lvl="0" indent="0" algn="ctr" defTabSz="8445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CLIMATE NEUTRAL,</a:t>
              </a:r>
              <a:r>
                <a:rPr kumimoji="0" lang="lv-LV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 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CIRCULAR AND DIGITISED PRODUCTION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1CF4D3A-83F9-494B-874B-A9DBCDDEAFE8}"/>
              </a:ext>
            </a:extLst>
          </p:cNvPr>
          <p:cNvGrpSpPr/>
          <p:nvPr/>
        </p:nvGrpSpPr>
        <p:grpSpPr>
          <a:xfrm>
            <a:off x="3384947" y="-11219"/>
            <a:ext cx="3312000" cy="3312000"/>
            <a:chOff x="7328279" y="1334290"/>
            <a:chExt cx="2879993" cy="2879993"/>
          </a:xfrm>
          <a:solidFill>
            <a:srgbClr val="5D6D30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22DF309-B63B-9943-B253-54F3A7873941}"/>
                </a:ext>
              </a:extLst>
            </p:cNvPr>
            <p:cNvSpPr/>
            <p:nvPr/>
          </p:nvSpPr>
          <p:spPr>
            <a:xfrm>
              <a:off x="7328279" y="1334290"/>
              <a:ext cx="2879993" cy="2879993"/>
            </a:xfrm>
            <a:prstGeom prst="ellipse">
              <a:avLst/>
            </a:prstGeom>
            <a:solidFill>
              <a:srgbClr val="488187"/>
            </a:solid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27" name="Oval 4">
              <a:extLst>
                <a:ext uri="{FF2B5EF4-FFF2-40B4-BE49-F238E27FC236}">
                  <a16:creationId xmlns:a16="http://schemas.microsoft.com/office/drawing/2014/main" id="{6617345F-86DB-0E4C-BF1B-919BADE5CF99}"/>
                </a:ext>
              </a:extLst>
            </p:cNvPr>
            <p:cNvSpPr txBox="1"/>
            <p:nvPr/>
          </p:nvSpPr>
          <p:spPr>
            <a:xfrm>
              <a:off x="7703051" y="1808161"/>
              <a:ext cx="2122005" cy="1929393"/>
            </a:xfrm>
            <a:prstGeom prst="rect">
              <a:avLst/>
            </a:prstGeom>
            <a:solidFill>
              <a:srgbClr val="488187"/>
            </a:solidFill>
            <a:ln>
              <a:noFill/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DESTINATION 2</a:t>
              </a:r>
              <a:r>
                <a:rPr kumimoji="0" lang="lv-LV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 </a:t>
              </a:r>
            </a:p>
            <a:p>
              <a:pPr marL="0" marR="0" lvl="0" indent="0" algn="ctr" defTabSz="84455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INCREASED AUTONOMY IN KEY STRATEGIC VALUE CHAINS FOR RESILIENT INDUSTRY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FAF6D2-8EED-504A-A06E-BBDE530B0CEB}"/>
              </a:ext>
            </a:extLst>
          </p:cNvPr>
          <p:cNvGrpSpPr/>
          <p:nvPr/>
        </p:nvGrpSpPr>
        <p:grpSpPr>
          <a:xfrm>
            <a:off x="3249897" y="3094946"/>
            <a:ext cx="3311999" cy="3312000"/>
            <a:chOff x="1446302" y="4091670"/>
            <a:chExt cx="2879993" cy="287999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A85C4C6-4FA2-614D-A33F-84BB1D61CF84}"/>
                </a:ext>
              </a:extLst>
            </p:cNvPr>
            <p:cNvSpPr/>
            <p:nvPr/>
          </p:nvSpPr>
          <p:spPr>
            <a:xfrm>
              <a:off x="1446302" y="4091670"/>
              <a:ext cx="2879993" cy="2879993"/>
            </a:xfrm>
            <a:prstGeom prst="ellipse">
              <a:avLst/>
            </a:prstGeom>
            <a:solidFill>
              <a:srgbClr val="65ADB6"/>
            </a:solidFill>
            <a:ln w="12700" cap="flat" cmpd="sng" algn="ctr">
              <a:solidFill>
                <a:srgbClr val="65ADB6"/>
              </a:solidFill>
              <a:prstDash val="solid"/>
              <a:miter lim="800000"/>
            </a:ln>
            <a:effectLst/>
          </p:spPr>
        </p:sp>
        <p:sp>
          <p:nvSpPr>
            <p:cNvPr id="30" name="Oval 4">
              <a:extLst>
                <a:ext uri="{FF2B5EF4-FFF2-40B4-BE49-F238E27FC236}">
                  <a16:creationId xmlns:a16="http://schemas.microsoft.com/office/drawing/2014/main" id="{565889C2-AF08-FE48-8D0C-ED6FC0952358}"/>
                </a:ext>
              </a:extLst>
            </p:cNvPr>
            <p:cNvSpPr txBox="1"/>
            <p:nvPr/>
          </p:nvSpPr>
          <p:spPr>
            <a:xfrm>
              <a:off x="1788640" y="4680309"/>
              <a:ext cx="2292495" cy="20364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marR="0" lvl="0" indent="0" algn="ctr" defTabSz="8001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DESTINATION 5 </a:t>
              </a:r>
              <a:endParaRPr kumimoji="0" lang="lv-LV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endParaRPr>
            </a:p>
            <a:p>
              <a:pPr marL="0" marR="0" lvl="0" indent="0" algn="ctr" defTabSz="8001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  <a:cs typeface="Verdana" panose="020B0604030504040204" pitchFamily="34" charset="0"/>
                </a:rPr>
                <a:t>OPEN STRATEGIC AUTONOMY IN DEVELOPING, DEPLOYING AND USING GLOBAL SPACE-BASED INFRASTRUCTURE, SERVICES, APPLICATIONS AND DATA</a:t>
              </a:r>
              <a:endParaRPr kumimoji="0" lang="lv-LV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89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18" y="206479"/>
            <a:ext cx="8727702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F39E1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PROJEKTU TIPI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82D8AC-5FFB-BE46-BDCA-FDB2AEE29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46560"/>
              </p:ext>
            </p:extLst>
          </p:nvPr>
        </p:nvGraphicFramePr>
        <p:xfrm>
          <a:off x="247518" y="1325563"/>
          <a:ext cx="11696964" cy="4780629"/>
        </p:xfrm>
        <a:graphic>
          <a:graphicData uri="http://schemas.openxmlformats.org/drawingml/2006/table">
            <a:tbl>
              <a:tblPr firstRow="1" bandRow="1"/>
              <a:tblGrid>
                <a:gridCol w="3528655">
                  <a:extLst>
                    <a:ext uri="{9D8B030D-6E8A-4147-A177-3AD203B41FA5}">
                      <a16:colId xmlns:a16="http://schemas.microsoft.com/office/drawing/2014/main" val="4194635498"/>
                    </a:ext>
                  </a:extLst>
                </a:gridCol>
                <a:gridCol w="5470471">
                  <a:extLst>
                    <a:ext uri="{9D8B030D-6E8A-4147-A177-3AD203B41FA5}">
                      <a16:colId xmlns:a16="http://schemas.microsoft.com/office/drawing/2014/main" val="1589332234"/>
                    </a:ext>
                  </a:extLst>
                </a:gridCol>
                <a:gridCol w="2697838">
                  <a:extLst>
                    <a:ext uri="{9D8B030D-6E8A-4147-A177-3AD203B41FA5}">
                      <a16:colId xmlns:a16="http://schemas.microsoft.com/office/drawing/2014/main" val="3893280570"/>
                    </a:ext>
                  </a:extLst>
                </a:gridCol>
              </a:tblGrid>
              <a:tr h="372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D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DB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Financing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AD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24531"/>
                  </a:ext>
                </a:extLst>
              </a:tr>
              <a:tr h="1573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RIA </a:t>
                      </a:r>
                      <a:r>
                        <a:rPr lang="en-GB" sz="2000" kern="12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(Research and Innovation Actions)</a:t>
                      </a:r>
                    </a:p>
                    <a:p>
                      <a:pPr algn="ctr"/>
                      <a:endParaRPr lang="en-US" sz="2000" b="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Activities to establish new knowledge or to explore the feasibility of a new or improved technology, product, process, service or solution.</a:t>
                      </a:r>
                      <a:endParaRPr lang="en-US" sz="200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Up to 100%</a:t>
                      </a:r>
                      <a:endParaRPr lang="en-US" sz="200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350646"/>
                  </a:ext>
                </a:extLst>
              </a:tr>
              <a:tr h="1141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39575" rtl="0" eaLnBrk="1" latinLnBrk="0" hangingPunct="1"/>
                      <a:r>
                        <a:rPr lang="en-US" sz="2000" b="1" kern="12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IA </a:t>
                      </a:r>
                      <a:r>
                        <a:rPr lang="en-US" sz="2000" kern="12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(Innovation Actions) 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Activities to produce plans and arrangements or designs for new, altered or improved products, processes or services.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lv-LV" sz="2000" b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* </a:t>
                      </a:r>
                      <a:r>
                        <a:rPr lang="en-GB" sz="2000" b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Up to 70%</a:t>
                      </a:r>
                      <a:endParaRPr lang="en-US" sz="2000" b="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19264"/>
                  </a:ext>
                </a:extLst>
              </a:tr>
              <a:tr h="1668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CSA </a:t>
                      </a:r>
                      <a:r>
                        <a:rPr lang="en-US" sz="2000" kern="12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(Coordination and Support Actions) 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Activities that contribute to the objectives of Horizon Europe. This excludes R&amp;I activities, except for ‘Widening participation and spreading excellence’</a:t>
                      </a:r>
                      <a:r>
                        <a:rPr lang="fr-BE" sz="2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2000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Up to 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0431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EEDE1CF-4778-FD45-ACCE-31E2DABB756E}"/>
              </a:ext>
            </a:extLst>
          </p:cNvPr>
          <p:cNvSpPr txBox="1"/>
          <p:nvPr/>
        </p:nvSpPr>
        <p:spPr>
          <a:xfrm>
            <a:off x="247518" y="6091405"/>
            <a:ext cx="9810974" cy="3231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defTabSz="9382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* 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he rate is 70 percent for profit-making legal entities and 100 percent for non-profit legal entities</a:t>
            </a:r>
          </a:p>
        </p:txBody>
      </p:sp>
    </p:spTree>
    <p:extLst>
      <p:ext uri="{BB962C8B-B14F-4D97-AF65-F5344CB8AC3E}">
        <p14:creationId xmlns:p14="http://schemas.microsoft.com/office/powerpoint/2010/main" val="288330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FA7CF-E472-8A03-DCD6-99E3BF584CF1}"/>
              </a:ext>
            </a:extLst>
          </p:cNvPr>
          <p:cNvSpPr/>
          <p:nvPr/>
        </p:nvSpPr>
        <p:spPr>
          <a:xfrm>
            <a:off x="-53668" y="1254087"/>
            <a:ext cx="12402984" cy="5153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4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72" y="58992"/>
            <a:ext cx="8727702" cy="1325563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48818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TEHNOLOĢIJU GATAVĪBAS LĪMENIS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0FBA8C-508D-4B4A-9B98-C3564B7BF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10088"/>
              </p:ext>
            </p:extLst>
          </p:nvPr>
        </p:nvGraphicFramePr>
        <p:xfrm>
          <a:off x="393700" y="1325563"/>
          <a:ext cx="10155044" cy="5049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55044">
                  <a:extLst>
                    <a:ext uri="{9D8B030D-6E8A-4147-A177-3AD203B41FA5}">
                      <a16:colId xmlns:a16="http://schemas.microsoft.com/office/drawing/2014/main" val="3677345583"/>
                    </a:ext>
                  </a:extLst>
                </a:gridCol>
              </a:tblGrid>
              <a:tr h="37775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TRL 1 </a:t>
                      </a:r>
                      <a:r>
                        <a:rPr lang="en-US" sz="18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– basic principles observed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357205"/>
                  </a:ext>
                </a:extLst>
              </a:tr>
              <a:tr h="37775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TRL 2 </a:t>
                      </a:r>
                      <a:r>
                        <a:rPr lang="en-US" sz="18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– technology concept formulated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713048"/>
                  </a:ext>
                </a:extLst>
              </a:tr>
              <a:tr h="46092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TRL 3 </a:t>
                      </a:r>
                      <a:r>
                        <a:rPr lang="en-US" sz="18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– experimental proof of concept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0968"/>
                  </a:ext>
                </a:extLst>
              </a:tr>
              <a:tr h="37775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TRL 4 </a:t>
                      </a:r>
                      <a:r>
                        <a:rPr lang="en-US" sz="18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– technology validated in lab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545179"/>
                  </a:ext>
                </a:extLst>
              </a:tr>
              <a:tr h="79994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TRL 5 </a:t>
                      </a:r>
                      <a:r>
                        <a:rPr lang="en-US" sz="18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– technology validated in relevant environment (industrially relevant environment in the case of key enabling technologies)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555367"/>
                  </a:ext>
                </a:extLst>
              </a:tr>
              <a:tr h="74688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TRL 6 </a:t>
                      </a:r>
                      <a:r>
                        <a:rPr lang="en-US" sz="18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– technology demonstrated in relevant environment (industrially relevant environment in the case of key enabling technologies)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669246"/>
                  </a:ext>
                </a:extLst>
              </a:tr>
              <a:tr h="37775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TRL 7 </a:t>
                      </a:r>
                      <a:r>
                        <a:rPr lang="en-US" sz="18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– system prototype demonstration in operational environment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7192"/>
                  </a:ext>
                </a:extLst>
              </a:tr>
              <a:tr h="37775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TRL 8 </a:t>
                      </a:r>
                      <a:r>
                        <a:rPr lang="en-US" sz="18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– system complete and qualified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069674"/>
                  </a:ext>
                </a:extLst>
              </a:tr>
              <a:tr h="746886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b="1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TRL 9 </a:t>
                      </a:r>
                      <a:r>
                        <a:rPr lang="en-US" sz="1800" u="none" strike="noStrike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– actual system proven in operational environment (competitive manufacturing in the case of key enabling technologies; or in space)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86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5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68" y="235351"/>
            <a:ext cx="8727702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5D6D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KONKURSI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BDBBAA8-2693-DB3E-F2F4-8E3727B9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68" y="4077896"/>
            <a:ext cx="11855581" cy="941081"/>
          </a:xfrm>
        </p:spPr>
        <p:txBody>
          <a:bodyPr>
            <a:normAutofit/>
          </a:bodyPr>
          <a:lstStyle/>
          <a:p>
            <a:pPr marL="0" lvl="0" indent="0" defTabSz="800100" eaLnBrk="0" fontAlgn="base" hangingPunct="0">
              <a:spcBef>
                <a:spcPct val="0"/>
              </a:spcBef>
              <a:spcAft>
                <a:spcPct val="35000"/>
              </a:spcAft>
              <a:buNone/>
              <a:defRPr/>
            </a:pPr>
            <a:r>
              <a:rPr lang="en-GB" sz="2600" b="1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  <a:hlinkClick r:id="rId5"/>
              </a:rPr>
              <a:t>DESTINATION 2</a:t>
            </a:r>
            <a:r>
              <a:rPr lang="en-GB" sz="2600" b="1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 </a:t>
            </a:r>
            <a:r>
              <a:rPr lang="en-GB" sz="2600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INCREASED AUTONOMY IN KEY STRATEGIC VALUE CHAINS FOR RESILIENT INDUSTRY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2E87BF-054A-BA42-8C7D-72AAD9B17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360714"/>
              </p:ext>
            </p:extLst>
          </p:nvPr>
        </p:nvGraphicFramePr>
        <p:xfrm>
          <a:off x="165099" y="5013879"/>
          <a:ext cx="11938000" cy="197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AED2FE-A31C-DA48-AACD-7DB71FCEF1CE}"/>
              </a:ext>
            </a:extLst>
          </p:cNvPr>
          <p:cNvSpPr txBox="1">
            <a:spLocks/>
          </p:cNvSpPr>
          <p:nvPr/>
        </p:nvSpPr>
        <p:spPr>
          <a:xfrm>
            <a:off x="171320" y="1486754"/>
            <a:ext cx="11855581" cy="66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0100" eaLnBrk="0" fontAlgn="base" hangingPunct="0">
              <a:spcBef>
                <a:spcPct val="0"/>
              </a:spcBef>
              <a:spcAft>
                <a:spcPct val="35000"/>
              </a:spcAft>
              <a:buNone/>
              <a:defRPr/>
            </a:pPr>
            <a:r>
              <a:rPr lang="en-GB" sz="2600" b="1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  <a:hlinkClick r:id="rId11"/>
              </a:rPr>
              <a:t>DESTINATION 1</a:t>
            </a:r>
            <a:r>
              <a:rPr lang="en-GB" sz="2600" b="1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 </a:t>
            </a:r>
            <a:r>
              <a:rPr lang="en-GB" sz="2600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CLIMATE NEUTRAL, CIRCULAR AND DIGITISED PRODUCTION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43441F7-F037-3C49-8656-169608343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466759"/>
              </p:ext>
            </p:extLst>
          </p:nvPr>
        </p:nvGraphicFramePr>
        <p:xfrm>
          <a:off x="107950" y="2347889"/>
          <a:ext cx="11976099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12490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5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59" y="202353"/>
            <a:ext cx="8727702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5D6D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KONKURSI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BDBBAA8-2693-DB3E-F2F4-8E3727B9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68" y="4066248"/>
            <a:ext cx="11855581" cy="941081"/>
          </a:xfrm>
        </p:spPr>
        <p:txBody>
          <a:bodyPr>
            <a:normAutofit/>
          </a:bodyPr>
          <a:lstStyle/>
          <a:p>
            <a:pPr marL="0" lvl="0" indent="0" defTabSz="800100" eaLnBrk="0" fontAlgn="base" hangingPunct="0">
              <a:spcBef>
                <a:spcPct val="0"/>
              </a:spcBef>
              <a:spcAft>
                <a:spcPct val="35000"/>
              </a:spcAft>
              <a:buNone/>
              <a:defRPr/>
            </a:pPr>
            <a:r>
              <a:rPr lang="en-GB" sz="2600" b="1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  <a:hlinkClick r:id="rId5"/>
              </a:rPr>
              <a:t>DESTINATION 4</a:t>
            </a:r>
            <a:r>
              <a:rPr lang="en-GB" sz="2600" b="1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 </a:t>
            </a:r>
            <a:r>
              <a:rPr lang="en-GB" sz="2600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DIGITAL AND EMERGING TECHNOLOGIES FOR COMPETITIVENESS AND FIT FOR THE GREEN DEAL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2E87BF-054A-BA42-8C7D-72AAD9B17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927717"/>
              </p:ext>
            </p:extLst>
          </p:nvPr>
        </p:nvGraphicFramePr>
        <p:xfrm>
          <a:off x="146049" y="5013879"/>
          <a:ext cx="11938000" cy="197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AED2FE-A31C-DA48-AACD-7DB71FCEF1CE}"/>
              </a:ext>
            </a:extLst>
          </p:cNvPr>
          <p:cNvSpPr txBox="1">
            <a:spLocks/>
          </p:cNvSpPr>
          <p:nvPr/>
        </p:nvSpPr>
        <p:spPr>
          <a:xfrm>
            <a:off x="171320" y="1486753"/>
            <a:ext cx="11855581" cy="941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0100" eaLnBrk="0" fontAlgn="base" hangingPunct="0">
              <a:spcBef>
                <a:spcPct val="0"/>
              </a:spcBef>
              <a:spcAft>
                <a:spcPct val="35000"/>
              </a:spcAft>
              <a:buNone/>
              <a:defRPr/>
            </a:pPr>
            <a:r>
              <a:rPr lang="en-GB" sz="2600" b="1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  <a:hlinkClick r:id="rId11"/>
              </a:rPr>
              <a:t>DESTINATION 3</a:t>
            </a:r>
            <a:r>
              <a:rPr lang="en-GB" sz="2600" b="1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 </a:t>
            </a:r>
            <a:r>
              <a:rPr lang="en-GB" sz="2600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WORLD LEADING DATA AND COMPUTING TECHNOLOGIES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43441F7-F037-3C49-8656-169608343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59094"/>
              </p:ext>
            </p:extLst>
          </p:nvPr>
        </p:nvGraphicFramePr>
        <p:xfrm>
          <a:off x="107950" y="2195176"/>
          <a:ext cx="11976099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7083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4017A6-4A95-4BB8-98E1-0E379C5575B6}"/>
              </a:ext>
            </a:extLst>
          </p:cNvPr>
          <p:cNvSpPr/>
          <p:nvPr/>
        </p:nvSpPr>
        <p:spPr>
          <a:xfrm rot="5400000">
            <a:off x="5904125" y="570125"/>
            <a:ext cx="383750" cy="12192000"/>
          </a:xfrm>
          <a:prstGeom prst="rect">
            <a:avLst/>
          </a:prstGeom>
          <a:solidFill>
            <a:srgbClr val="65A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2A17E-B311-436F-31B2-C0D3319D9F54}"/>
              </a:ext>
            </a:extLst>
          </p:cNvPr>
          <p:cNvSpPr txBox="1"/>
          <p:nvPr/>
        </p:nvSpPr>
        <p:spPr>
          <a:xfrm>
            <a:off x="7201796" y="6490311"/>
            <a:ext cx="4990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1.1.1. specifiskā atbalsta mērķa "Palielināt Latvijas zinātnisko institūciju pētniecisko un inovatīvo kapacitāti un spēju piesaistīt ārējo finansējumu, ieguldot cilvēkresursos un infrastruktūrā« 1.1.1.5. pasākuma "Atbalsts starptautiskās sadarbības projektiem </a:t>
            </a:r>
            <a:r>
              <a:rPr lang="lv-LV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pētniecībā</a:t>
            </a:r>
            <a:r>
              <a:rPr lang="lv-LV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inovācijās" 1.kārtas, projekta Nr.1.1.1.5/17/I/001 “Atbalsts starptautiskās sadarbības projektu izstrādei un īstenošanai” ietvaros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8AF35154-D6C8-CD87-776B-2E8F75D7C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75" y="450347"/>
            <a:ext cx="1027669" cy="51383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008AD7-FBE4-B165-6A47-5F4629F12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14" y="450347"/>
            <a:ext cx="1218068" cy="704977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60D8F68-FF3E-35DF-6547-8221A0B6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26" y="94198"/>
            <a:ext cx="8727702" cy="1325563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5D6D3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KONKURSI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BDBBAA8-2693-DB3E-F2F4-8E3727B9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18" y="3939021"/>
            <a:ext cx="11855581" cy="941081"/>
          </a:xfrm>
        </p:spPr>
        <p:txBody>
          <a:bodyPr>
            <a:normAutofit/>
          </a:bodyPr>
          <a:lstStyle/>
          <a:p>
            <a:pPr marL="0" lvl="0" indent="0" defTabSz="800100" eaLnBrk="0" fontAlgn="base" hangingPunct="0">
              <a:spcBef>
                <a:spcPct val="0"/>
              </a:spcBef>
              <a:spcAft>
                <a:spcPct val="35000"/>
              </a:spcAft>
              <a:buNone/>
              <a:defRPr/>
            </a:pPr>
            <a:r>
              <a:rPr lang="en-GB" sz="2600" b="1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  <a:hlinkClick r:id="rId5"/>
              </a:rPr>
              <a:t>DESTINATION 6</a:t>
            </a:r>
            <a:r>
              <a:rPr lang="en-GB" sz="2600" b="1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 </a:t>
            </a:r>
            <a:r>
              <a:rPr lang="en-GB" sz="2600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A HUMAN-CENTRED AND ETHICAL DEVELOPMENT OF DIGITAL AND INDUSTRIAL TECHNOLOGIES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2E87BF-054A-BA42-8C7D-72AAD9B17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803965"/>
              </p:ext>
            </p:extLst>
          </p:nvPr>
        </p:nvGraphicFramePr>
        <p:xfrm>
          <a:off x="126999" y="4993054"/>
          <a:ext cx="11938000" cy="197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AED2FE-A31C-DA48-AACD-7DB71FCEF1CE}"/>
              </a:ext>
            </a:extLst>
          </p:cNvPr>
          <p:cNvSpPr txBox="1">
            <a:spLocks/>
          </p:cNvSpPr>
          <p:nvPr/>
        </p:nvSpPr>
        <p:spPr>
          <a:xfrm>
            <a:off x="187257" y="1237072"/>
            <a:ext cx="11855581" cy="941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0100" eaLnBrk="0" fontAlgn="base" hangingPunct="0">
              <a:spcBef>
                <a:spcPct val="0"/>
              </a:spcBef>
              <a:spcAft>
                <a:spcPct val="35000"/>
              </a:spcAft>
              <a:buNone/>
              <a:defRPr/>
            </a:pPr>
            <a:r>
              <a:rPr lang="en-GB" b="1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  <a:hlinkClick r:id="rId11"/>
              </a:rPr>
              <a:t>DESTINATION 5 </a:t>
            </a:r>
            <a:r>
              <a:rPr lang="en-GB" b="1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 </a:t>
            </a:r>
            <a:r>
              <a:rPr lang="en-GB" kern="0" dirty="0">
                <a:latin typeface="Roboto Condensed" panose="02000000000000000000" pitchFamily="2" charset="0"/>
                <a:ea typeface="Roboto Condensed" panose="02000000000000000000" pitchFamily="2" charset="0"/>
                <a:cs typeface="Verdana" panose="020B0604030504040204" pitchFamily="34" charset="0"/>
              </a:rPr>
              <a:t>OPEN STRATEGIC AUTONOMY IN DEVELOPING, DEPLOYING AND USING GLOBAL SPACE-BASED INFRASTRUCTURE, SERVICES, APPLICATIONS AND DATA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43441F7-F037-3C49-8656-169608343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509517"/>
              </p:ext>
            </p:extLst>
          </p:nvPr>
        </p:nvGraphicFramePr>
        <p:xfrm>
          <a:off x="126999" y="2259901"/>
          <a:ext cx="11976099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9931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3D0118E830AEDD428D4BE0AAFD13557A" ma:contentTypeVersion="6" ma:contentTypeDescription="Izveidot jaunu dokumentu." ma:contentTypeScope="" ma:versionID="55efe5a8aaf2f9fd0a1350e20ee1c950">
  <xsd:schema xmlns:xsd="http://www.w3.org/2001/XMLSchema" xmlns:xs="http://www.w3.org/2001/XMLSchema" xmlns:p="http://schemas.microsoft.com/office/2006/metadata/properties" xmlns:ns2="6adcef3d-66e4-4441-b622-2181f76b34ed" xmlns:ns3="ec04e77d-702b-4270-bfd8-12ec561e14fa" targetNamespace="http://schemas.microsoft.com/office/2006/metadata/properties" ma:root="true" ma:fieldsID="fc324c5afe55abef2f29bedc6662f988" ns2:_="" ns3:_="">
    <xsd:import namespace="6adcef3d-66e4-4441-b622-2181f76b34ed"/>
    <xsd:import namespace="ec04e77d-702b-4270-bfd8-12ec561e1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cef3d-66e4-4441-b622-2181f76b34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4e77d-702b-4270-bfd8-12ec561e14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D78677-B9E2-4226-B46E-D0B3104A47C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C09CD16-D8CA-4E26-8BA4-2DC7CC3EE4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2AF9C-2B8B-4B77-BA6D-7D9ABB9BA8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dcef3d-66e4-4441-b622-2181f76b34ed"/>
    <ds:schemaRef ds:uri="ec04e77d-702b-4270-bfd8-12ec561e14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1583</Words>
  <Application>Microsoft Office PowerPoint</Application>
  <PresentationFormat>Widescreen</PresentationFormat>
  <Paragraphs>176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Condensed</vt:lpstr>
      <vt:lpstr>RobotoCondensed-Light</vt:lpstr>
      <vt:lpstr>Times New Roman</vt:lpstr>
      <vt:lpstr>Verdana</vt:lpstr>
      <vt:lpstr>Office Theme</vt:lpstr>
      <vt:lpstr>PIEDALIES MŪSU  PASĀKUMĀ ViN23 IETVAROS  APVĀRSNIS  EIROPA SNIEGTĀS  IESPĒJAS </vt:lpstr>
      <vt:lpstr>PowerPoint Presentation</vt:lpstr>
      <vt:lpstr>APVĀRSNIS EIROPA  4. KLASTERA  DARBA PROGRAMMA</vt:lpstr>
      <vt:lpstr>PowerPoint Presentation</vt:lpstr>
      <vt:lpstr>PROJEKTU TIPI</vt:lpstr>
      <vt:lpstr>TEHNOLOĢIJU GATAVĪBAS LĪMENIS</vt:lpstr>
      <vt:lpstr>KONKURSI</vt:lpstr>
      <vt:lpstr>KONKURSI</vt:lpstr>
      <vt:lpstr>KONKURSI</vt:lpstr>
      <vt:lpstr>PowerPoint Presentation</vt:lpstr>
      <vt:lpstr>PASĀKUMI</vt:lpstr>
      <vt:lpstr>KONTAKTBIRŽAS UN TĪKLA PROJEKTI</vt:lpstr>
      <vt:lpstr>LZP VEBINĀRI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PIEDALIES MŪSU  PASĀKUMĀ ViN22 IETVAROS   IESKATS  APVĀRSNIS  EIROPĀ</dc:title>
  <dc:creator>Marija Plotniece</dc:creator>
  <cp:lastModifiedBy>Marija Plotniece</cp:lastModifiedBy>
  <cp:revision>35</cp:revision>
  <dcterms:created xsi:type="dcterms:W3CDTF">2022-02-16T16:30:00Z</dcterms:created>
  <dcterms:modified xsi:type="dcterms:W3CDTF">2023-02-20T22:55:34Z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0x0101003D0118E830AEDD428D4BE0AAFD13557A</vt:lpwstr>
  </property>
</Properties>
</file>