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embeddedFontLst>
    <p:embeddedFont>
      <p:font typeface="Titillium Web"/>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hL9kW1vqb3Zg3ActStYgp9Dj9m9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TitilliumWeb-bold.fntdata"/><Relationship Id="rId22" Type="http://schemas.openxmlformats.org/officeDocument/2006/relationships/font" Target="fonts/TitilliumWeb-boldItalic.fntdata"/><Relationship Id="rId21" Type="http://schemas.openxmlformats.org/officeDocument/2006/relationships/font" Target="fonts/TitilliumWeb-italic.fntdata"/><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TitilliumWeb-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331" name="Google Shape;33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897316d451_0_4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8" name="Google Shape;528;g1897316d451_0_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897316d451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0" name="Google Shape;540;g1897316d451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086a0b186c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2086a0b186c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3" name="Google Shape;553;g2086a0b186c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086a0b186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g2086a0b186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897316d451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g1897316d451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000">
                <a:latin typeface="Arial"/>
                <a:ea typeface="Arial"/>
                <a:cs typeface="Arial"/>
                <a:sym typeface="Arial"/>
              </a:rPr>
              <a:t>Izstrādājot, atbalstot un īstenojot Eiropas Savienības politiku, vienlaikus risinot globālās problēmas tiek atvieglota sadarbība un stiprināta pētniecības un inovācijas ietekme.</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GB" sz="1000">
                <a:latin typeface="Arial"/>
                <a:ea typeface="Arial"/>
                <a:cs typeface="Arial"/>
                <a:sym typeface="Arial"/>
              </a:rPr>
              <a:t>Apvārsnis Eiropa pētniecības un inovāciju programmā ir trīs prioritātes: zinātniskā izcilība, Globālie izaicinājumi un Eiropas rūpniecības konkurētspēja un Inovatīva Eiropa.</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GB" sz="1000">
                <a:latin typeface="Arial"/>
                <a:ea typeface="Arial"/>
                <a:cs typeface="Arial"/>
                <a:sym typeface="Arial"/>
              </a:rPr>
              <a:t>Eiropas Inovāciju un tehnoloģiju institūts (EIT) – attīsta un veicina inovācijas Eiropā un atbalsta dinamiskas ilgtermiņa partnerības attīstību starp vadošajiem Eiropas uzņēmumiem, pētniecības laboratorijām un augstākās izglītības iestādēm.</a:t>
            </a:r>
            <a:endParaRPr sz="1000">
              <a:latin typeface="Arial"/>
              <a:ea typeface="Arial"/>
              <a:cs typeface="Arial"/>
              <a:sym typeface="Arial"/>
            </a:endParaRPr>
          </a:p>
        </p:txBody>
      </p:sp>
      <p:sp>
        <p:nvSpPr>
          <p:cNvPr id="345" name="Google Shape;34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897316d451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1897316d451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sz="1000">
                <a:latin typeface="Arial"/>
                <a:ea typeface="Arial"/>
                <a:cs typeface="Arial"/>
                <a:sym typeface="Arial"/>
              </a:rPr>
              <a:t>EIT Food Latvijā kopš 2019. gada pārstāv RTU</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55" name="Google Shape;355;g1897316d451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1815153c6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11815153c6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376" name="Google Shape;376;g11815153c6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2100" lvl="0" marL="457200" rtl="0" algn="l">
              <a:lnSpc>
                <a:spcPct val="100000"/>
              </a:lnSpc>
              <a:spcBef>
                <a:spcPts val="0"/>
              </a:spcBef>
              <a:spcAft>
                <a:spcPts val="0"/>
              </a:spcAft>
              <a:buSzPts val="1000"/>
              <a:buFont typeface="Arial"/>
              <a:buAutoNum type="arabicPeriod"/>
            </a:pPr>
            <a:r>
              <a:rPr lang="en-GB" sz="1000">
                <a:latin typeface="Arial"/>
                <a:ea typeface="Arial"/>
                <a:cs typeface="Arial"/>
                <a:sym typeface="Arial"/>
              </a:rPr>
              <a:t>Dažādi proteīnu avoti un ar to saistīti tehnoloģiski risinājumi (ne ražošana)</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AutoNum type="arabicPeriod"/>
            </a:pPr>
            <a:r>
              <a:rPr lang="en-GB" sz="1000">
                <a:latin typeface="Arial"/>
                <a:ea typeface="Arial"/>
                <a:cs typeface="Arial"/>
                <a:sym typeface="Arial"/>
              </a:rPr>
              <a:t>Nākamās paaudzes funkcionālās pārtikas sastāvdaļas, kas veicina veselīgāku uzturu (balstīts zinātnē)</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AutoNum type="arabicPeriod"/>
            </a:pPr>
            <a:r>
              <a:rPr lang="en-GB" sz="1000">
                <a:latin typeface="Arial"/>
                <a:ea typeface="Arial"/>
                <a:cs typeface="Arial"/>
                <a:sym typeface="Arial"/>
              </a:rPr>
              <a:t>Tehnoloģijas, kas palīdz pārtikas sitēmai (ne tikai fermām), kā enerģijas taupīšana</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AutoNum type="arabicPeriod"/>
            </a:pPr>
            <a:r>
              <a:rPr lang="en-GB" sz="1000">
                <a:latin typeface="Arial"/>
                <a:ea typeface="Arial"/>
                <a:cs typeface="Arial"/>
                <a:sym typeface="Arial"/>
              </a:rPr>
              <a:t>Apritīgums un pārtikas satāvdaļas no lauksaimniecības (mežkopības, pārtikas) atkritumiem</a:t>
            </a:r>
            <a:endParaRPr sz="1000">
              <a:latin typeface="Arial"/>
              <a:ea typeface="Arial"/>
              <a:cs typeface="Arial"/>
              <a:sym typeface="Arial"/>
            </a:endParaRPr>
          </a:p>
          <a:p>
            <a:pPr indent="-292100" lvl="0" marL="457200" rtl="0" algn="l">
              <a:lnSpc>
                <a:spcPct val="100000"/>
              </a:lnSpc>
              <a:spcBef>
                <a:spcPts val="0"/>
              </a:spcBef>
              <a:spcAft>
                <a:spcPts val="0"/>
              </a:spcAft>
              <a:buSzPts val="1000"/>
              <a:buFont typeface="Arial"/>
              <a:buAutoNum type="arabicPeriod"/>
            </a:pPr>
            <a:r>
              <a:rPr lang="en-GB" sz="1000">
                <a:latin typeface="Arial"/>
                <a:ea typeface="Arial"/>
                <a:cs typeface="Arial"/>
                <a:sym typeface="Arial"/>
              </a:rPr>
              <a:t>Pieejas balstītas datos un zinātnē, kā novērst liekā svara problēmas, vitamīnu trūkumu, u.c.</a:t>
            </a:r>
            <a:endParaRPr sz="1000">
              <a:latin typeface="Arial"/>
              <a:ea typeface="Arial"/>
              <a:cs typeface="Arial"/>
              <a:sym typeface="Arial"/>
            </a:endParaRPr>
          </a:p>
        </p:txBody>
      </p:sp>
      <p:sp>
        <p:nvSpPr>
          <p:cNvPr id="399" name="Google Shape;39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1815153c62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11815153c62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g11815153c62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000">
                <a:latin typeface="Arial"/>
                <a:ea typeface="Arial"/>
                <a:cs typeface="Arial"/>
                <a:sym typeface="Arial"/>
              </a:rPr>
              <a:t>Elogium mājputnu audzētājiem piedāvā probiotisku barības piedevu, lai ievērojami samazinātu to ietekmi uz vidi, palielinātu ražošanas efektivitāti un uzlabotu mājputnu veselību.</a:t>
            </a:r>
            <a:endParaRPr sz="1000">
              <a:latin typeface="Arial"/>
              <a:ea typeface="Arial"/>
              <a:cs typeface="Arial"/>
              <a:sym typeface="Arial"/>
            </a:endParaRPr>
          </a:p>
          <a:p>
            <a:pPr indent="0" lvl="0" marL="0" rtl="0" algn="l">
              <a:lnSpc>
                <a:spcPct val="100000"/>
              </a:lnSpc>
              <a:spcBef>
                <a:spcPts val="0"/>
              </a:spcBef>
              <a:spcAft>
                <a:spcPts val="0"/>
              </a:spcAft>
              <a:buSzPts val="1400"/>
              <a:buNone/>
            </a:pPr>
            <a:r>
              <a:t/>
            </a:r>
            <a:endParaRPr sz="1000">
              <a:latin typeface="Arial"/>
              <a:ea typeface="Arial"/>
              <a:cs typeface="Arial"/>
              <a:sym typeface="Arial"/>
            </a:endParaRPr>
          </a:p>
        </p:txBody>
      </p:sp>
      <p:sp>
        <p:nvSpPr>
          <p:cNvPr id="504" name="Google Shape;50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 dark" showMasterSp="0">
  <p:cSld name="Cover page - dark">
    <p:bg>
      <p:bgPr>
        <a:solidFill>
          <a:schemeClr val="dk1"/>
        </a:solidFill>
      </p:bgPr>
    </p:bg>
    <p:spTree>
      <p:nvGrpSpPr>
        <p:cNvPr id="13" name="Shape 13"/>
        <p:cNvGrpSpPr/>
        <p:nvPr/>
      </p:nvGrpSpPr>
      <p:grpSpPr>
        <a:xfrm>
          <a:off x="0" y="0"/>
          <a:ext cx="0" cy="0"/>
          <a:chOff x="0" y="0"/>
          <a:chExt cx="0" cy="0"/>
        </a:xfrm>
      </p:grpSpPr>
      <p:sp>
        <p:nvSpPr>
          <p:cNvPr id="14" name="Google Shape;14;p23"/>
          <p:cNvSpPr txBox="1"/>
          <p:nvPr>
            <p:ph type="title"/>
          </p:nvPr>
        </p:nvSpPr>
        <p:spPr>
          <a:xfrm>
            <a:off x="515938" y="3240088"/>
            <a:ext cx="7343776" cy="2852737"/>
          </a:xfrm>
          <a:prstGeom prst="rect">
            <a:avLst/>
          </a:prstGeom>
          <a:noFill/>
          <a:ln>
            <a:noFill/>
          </a:ln>
        </p:spPr>
        <p:txBody>
          <a:bodyPr anchorCtr="0" anchor="t" bIns="0" lIns="0" spcFirstLastPara="1" rIns="0" wrap="square" tIns="0">
            <a:spAutoFit/>
          </a:bodyPr>
          <a:lstStyle>
            <a:lvl1pPr lvl="0" algn="l">
              <a:lnSpc>
                <a:spcPct val="93750"/>
              </a:lnSpc>
              <a:spcBef>
                <a:spcPts val="0"/>
              </a:spcBef>
              <a:spcAft>
                <a:spcPts val="0"/>
              </a:spcAft>
              <a:buClr>
                <a:schemeClr val="lt1"/>
              </a:buClr>
              <a:buSzPts val="6400"/>
              <a:buFont typeface="Arial"/>
              <a:buNone/>
              <a:defRPr sz="6400">
                <a:solidFill>
                  <a:schemeClr val="lt1"/>
                </a:solidFill>
              </a:defRPr>
            </a:lvl1pPr>
            <a:lvl2pPr lvl="1" algn="l">
              <a:lnSpc>
                <a:spcPct val="100000"/>
              </a:lnSpc>
              <a:spcBef>
                <a:spcPts val="6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5" name="Google Shape;15;p23"/>
          <p:cNvPicPr preferRelativeResize="0"/>
          <p:nvPr/>
        </p:nvPicPr>
        <p:blipFill rotWithShape="1">
          <a:blip r:embed="rId2">
            <a:alphaModFix/>
          </a:blip>
          <a:srcRect b="0" l="0" r="0" t="0"/>
          <a:stretch/>
        </p:blipFill>
        <p:spPr>
          <a:xfrm>
            <a:off x="515938" y="6099752"/>
            <a:ext cx="2633578" cy="50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Yellow)" showMasterSp="0">
  <p:cSld name="Title Slide (Yellow)">
    <p:bg>
      <p:bgPr>
        <a:solidFill>
          <a:schemeClr val="lt2"/>
        </a:solidFill>
      </p:bgPr>
    </p:bg>
    <p:spTree>
      <p:nvGrpSpPr>
        <p:cNvPr id="95" name="Shape 95"/>
        <p:cNvGrpSpPr/>
        <p:nvPr/>
      </p:nvGrpSpPr>
      <p:grpSpPr>
        <a:xfrm>
          <a:off x="0" y="0"/>
          <a:ext cx="0" cy="0"/>
          <a:chOff x="0" y="0"/>
          <a:chExt cx="0" cy="0"/>
        </a:xfrm>
      </p:grpSpPr>
      <p:sp>
        <p:nvSpPr>
          <p:cNvPr id="96" name="Google Shape;96;p32"/>
          <p:cNvSpPr txBox="1"/>
          <p:nvPr>
            <p:ph type="ctrTitle"/>
          </p:nvPr>
        </p:nvSpPr>
        <p:spPr>
          <a:xfrm>
            <a:off x="502083" y="883230"/>
            <a:ext cx="11160125" cy="525913"/>
          </a:xfrm>
          <a:prstGeom prst="rect">
            <a:avLst/>
          </a:prstGeom>
          <a:noFill/>
          <a:ln>
            <a:noFill/>
          </a:ln>
        </p:spPr>
        <p:txBody>
          <a:bodyPr anchorCtr="0" anchor="t" bIns="0" lIns="0" spcFirstLastPara="1" rIns="0" wrap="square" tIns="0">
            <a:spAutoFit/>
          </a:bodyPr>
          <a:lstStyle>
            <a:lvl1pPr lvl="0" algn="l">
              <a:lnSpc>
                <a:spcPct val="90909"/>
              </a:lnSpc>
              <a:spcBef>
                <a:spcPts val="0"/>
              </a:spcBef>
              <a:spcAft>
                <a:spcPts val="0"/>
              </a:spcAft>
              <a:buClr>
                <a:schemeClr val="dk1"/>
              </a:buClr>
              <a:buSzPts val="4400"/>
              <a:buFont typeface="Arial"/>
              <a:buNone/>
              <a:defRPr sz="4400"/>
            </a:lvl1pPr>
            <a:lvl2pPr lvl="1" algn="l">
              <a:lnSpc>
                <a:spcPct val="100000"/>
              </a:lnSpc>
              <a:spcBef>
                <a:spcPts val="4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2"/>
          <p:cNvSpPr txBox="1"/>
          <p:nvPr>
            <p:ph idx="1" type="subTitle"/>
          </p:nvPr>
        </p:nvSpPr>
        <p:spPr>
          <a:xfrm>
            <a:off x="515937" y="1551277"/>
            <a:ext cx="7343775" cy="384721"/>
          </a:xfrm>
          <a:prstGeom prst="rect">
            <a:avLst/>
          </a:prstGeom>
          <a:noFill/>
          <a:ln>
            <a:noFill/>
          </a:ln>
        </p:spPr>
        <p:txBody>
          <a:bodyPr anchorCtr="0" anchor="t" bIns="0" lIns="0" spcFirstLastPara="1" rIns="0" wrap="square" tIns="0">
            <a:spAutoFit/>
          </a:bodyPr>
          <a:lstStyle>
            <a:lvl1pPr lvl="0" algn="l">
              <a:lnSpc>
                <a:spcPct val="107142"/>
              </a:lnSpc>
              <a:spcBef>
                <a:spcPts val="0"/>
              </a:spcBef>
              <a:spcAft>
                <a:spcPts val="0"/>
              </a:spcAft>
              <a:buClr>
                <a:schemeClr val="dk1"/>
              </a:buClr>
              <a:buSzPts val="2800"/>
              <a:buFont typeface="Arial"/>
              <a:buNone/>
              <a:defRPr sz="2800" cap="none">
                <a:latin typeface="Arial"/>
                <a:ea typeface="Arial"/>
                <a:cs typeface="Arial"/>
                <a:sym typeface="Arial"/>
              </a:defRPr>
            </a:lvl1pPr>
            <a:lvl2pPr lvl="1" algn="ctr">
              <a:lnSpc>
                <a:spcPct val="100000"/>
              </a:lnSpc>
              <a:spcBef>
                <a:spcPts val="3000"/>
              </a:spcBef>
              <a:spcAft>
                <a:spcPts val="0"/>
              </a:spcAft>
              <a:buClr>
                <a:schemeClr val="dk1"/>
              </a:buClr>
              <a:buSzPts val="2000"/>
              <a:buFont typeface="Arial"/>
              <a:buNone/>
              <a:defRPr sz="2000"/>
            </a:lvl2pPr>
            <a:lvl3pPr lvl="2" algn="ctr">
              <a:lnSpc>
                <a:spcPct val="111111"/>
              </a:lnSpc>
              <a:spcBef>
                <a:spcPts val="1000"/>
              </a:spcBef>
              <a:spcAft>
                <a:spcPts val="0"/>
              </a:spcAft>
              <a:buClr>
                <a:schemeClr val="dk1"/>
              </a:buClr>
              <a:buSzPts val="1800"/>
              <a:buFont typeface="Arial"/>
              <a:buNone/>
              <a:defRPr sz="1800"/>
            </a:lvl3pPr>
            <a:lvl4pPr lvl="3" algn="ctr">
              <a:lnSpc>
                <a:spcPct val="125000"/>
              </a:lnSpc>
              <a:spcBef>
                <a:spcPts val="1000"/>
              </a:spcBef>
              <a:spcAft>
                <a:spcPts val="0"/>
              </a:spcAft>
              <a:buClr>
                <a:schemeClr val="dk1"/>
              </a:buClr>
              <a:buSzPts val="1600"/>
              <a:buFont typeface="Arial"/>
              <a:buNone/>
              <a:defRPr sz="1600"/>
            </a:lvl4pPr>
            <a:lvl5pPr lvl="4" algn="ctr">
              <a:lnSpc>
                <a:spcPct val="125000"/>
              </a:lnSpc>
              <a:spcBef>
                <a:spcPts val="1000"/>
              </a:spcBef>
              <a:spcAft>
                <a:spcPts val="0"/>
              </a:spcAft>
              <a:buClr>
                <a:schemeClr val="dk1"/>
              </a:buClr>
              <a:buSzPts val="1600"/>
              <a:buFont typeface="Arial"/>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8" name="Google Shape;98;p32"/>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3 column (Dark)" showMasterSp="0">
  <p:cSld name="Title and Content - 3 column (Dark)">
    <p:bg>
      <p:bgPr>
        <a:solidFill>
          <a:schemeClr val="dk1"/>
        </a:solidFill>
      </p:bgPr>
    </p:bg>
    <p:spTree>
      <p:nvGrpSpPr>
        <p:cNvPr id="99" name="Shape 99"/>
        <p:cNvGrpSpPr/>
        <p:nvPr/>
      </p:nvGrpSpPr>
      <p:grpSpPr>
        <a:xfrm>
          <a:off x="0" y="0"/>
          <a:ext cx="0" cy="0"/>
          <a:chOff x="0" y="0"/>
          <a:chExt cx="0" cy="0"/>
        </a:xfrm>
      </p:grpSpPr>
      <p:sp>
        <p:nvSpPr>
          <p:cNvPr id="100" name="Google Shape;100;p33"/>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3"/>
          <p:cNvSpPr txBox="1"/>
          <p:nvPr>
            <p:ph idx="1" type="body"/>
          </p:nvPr>
        </p:nvSpPr>
        <p:spPr>
          <a:xfrm>
            <a:off x="515940" y="2105891"/>
            <a:ext cx="3527424"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33"/>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33"/>
          <p:cNvSpPr txBox="1"/>
          <p:nvPr>
            <p:ph idx="3" type="body"/>
          </p:nvPr>
        </p:nvSpPr>
        <p:spPr>
          <a:xfrm>
            <a:off x="4332288" y="1520825"/>
            <a:ext cx="352742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33"/>
          <p:cNvSpPr txBox="1"/>
          <p:nvPr>
            <p:ph idx="4" type="body"/>
          </p:nvPr>
        </p:nvSpPr>
        <p:spPr>
          <a:xfrm>
            <a:off x="8148638" y="1520825"/>
            <a:ext cx="352742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5" name="Google Shape;105;p33"/>
          <p:cNvSpPr txBox="1"/>
          <p:nvPr>
            <p:ph idx="5" type="body"/>
          </p:nvPr>
        </p:nvSpPr>
        <p:spPr>
          <a:xfrm>
            <a:off x="515940" y="1529628"/>
            <a:ext cx="3527423"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b="0" sz="1600" cap="none">
                <a:solidFill>
                  <a:schemeClr val="lt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6" name="Shape 106"/>
        <p:cNvGrpSpPr/>
        <p:nvPr/>
      </p:nvGrpSpPr>
      <p:grpSpPr>
        <a:xfrm>
          <a:off x="0" y="0"/>
          <a:ext cx="0" cy="0"/>
          <a:chOff x="0" y="0"/>
          <a:chExt cx="0" cy="0"/>
        </a:xfrm>
      </p:grpSpPr>
      <p:sp>
        <p:nvSpPr>
          <p:cNvPr id="107" name="Google Shape;107;p34"/>
          <p:cNvSpPr txBox="1"/>
          <p:nvPr>
            <p:ph type="ctrTitle"/>
          </p:nvPr>
        </p:nvSpPr>
        <p:spPr>
          <a:xfrm>
            <a:off x="515938" y="800100"/>
            <a:ext cx="11160125" cy="865188"/>
          </a:xfrm>
          <a:prstGeom prst="rect">
            <a:avLst/>
          </a:prstGeom>
          <a:noFill/>
          <a:ln>
            <a:noFill/>
          </a:ln>
        </p:spPr>
        <p:txBody>
          <a:bodyPr anchorCtr="0" anchor="t" bIns="0" lIns="0" spcFirstLastPara="1" rIns="0" wrap="square" tIns="0">
            <a:spAutoFit/>
          </a:bodyPr>
          <a:lstStyle>
            <a:lvl1pPr lvl="0" algn="l">
              <a:lnSpc>
                <a:spcPct val="113636"/>
              </a:lnSpc>
              <a:spcBef>
                <a:spcPts val="0"/>
              </a:spcBef>
              <a:spcAft>
                <a:spcPts val="0"/>
              </a:spcAft>
              <a:buClr>
                <a:schemeClr val="dk1"/>
              </a:buClr>
              <a:buSzPts val="4400"/>
              <a:buFont typeface="Arial"/>
              <a:buNone/>
              <a:defRPr sz="4400"/>
            </a:lvl1pPr>
            <a:lvl2pPr lvl="1" algn="l">
              <a:lnSpc>
                <a:spcPct val="100000"/>
              </a:lnSpc>
              <a:spcBef>
                <a:spcPts val="5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34"/>
          <p:cNvSpPr txBox="1"/>
          <p:nvPr>
            <p:ph idx="1" type="subTitle"/>
          </p:nvPr>
        </p:nvSpPr>
        <p:spPr>
          <a:xfrm>
            <a:off x="515937" y="1551277"/>
            <a:ext cx="7343775" cy="384721"/>
          </a:xfrm>
          <a:prstGeom prst="rect">
            <a:avLst/>
          </a:prstGeom>
          <a:noFill/>
          <a:ln>
            <a:noFill/>
          </a:ln>
        </p:spPr>
        <p:txBody>
          <a:bodyPr anchorCtr="0" anchor="t" bIns="0" lIns="0" spcFirstLastPara="1" rIns="0" wrap="square" tIns="0">
            <a:spAutoFit/>
          </a:bodyPr>
          <a:lstStyle>
            <a:lvl1pPr lvl="0" algn="l">
              <a:lnSpc>
                <a:spcPct val="107142"/>
              </a:lnSpc>
              <a:spcBef>
                <a:spcPts val="0"/>
              </a:spcBef>
              <a:spcAft>
                <a:spcPts val="0"/>
              </a:spcAft>
              <a:buClr>
                <a:schemeClr val="dk1"/>
              </a:buClr>
              <a:buSzPts val="2800"/>
              <a:buFont typeface="Arial"/>
              <a:buNone/>
              <a:defRPr sz="2800" cap="none">
                <a:latin typeface="Arial"/>
                <a:ea typeface="Arial"/>
                <a:cs typeface="Arial"/>
                <a:sym typeface="Arial"/>
              </a:defRPr>
            </a:lvl1pPr>
            <a:lvl2pPr lvl="1" algn="ctr">
              <a:lnSpc>
                <a:spcPct val="100000"/>
              </a:lnSpc>
              <a:spcBef>
                <a:spcPts val="3000"/>
              </a:spcBef>
              <a:spcAft>
                <a:spcPts val="0"/>
              </a:spcAft>
              <a:buClr>
                <a:schemeClr val="dk1"/>
              </a:buClr>
              <a:buSzPts val="2000"/>
              <a:buFont typeface="Arial"/>
              <a:buNone/>
              <a:defRPr sz="2000"/>
            </a:lvl2pPr>
            <a:lvl3pPr lvl="2" algn="ctr">
              <a:lnSpc>
                <a:spcPct val="111111"/>
              </a:lnSpc>
              <a:spcBef>
                <a:spcPts val="1000"/>
              </a:spcBef>
              <a:spcAft>
                <a:spcPts val="0"/>
              </a:spcAft>
              <a:buClr>
                <a:schemeClr val="dk1"/>
              </a:buClr>
              <a:buSzPts val="1800"/>
              <a:buFont typeface="Arial"/>
              <a:buNone/>
              <a:defRPr sz="1800"/>
            </a:lvl3pPr>
            <a:lvl4pPr lvl="3" algn="ctr">
              <a:lnSpc>
                <a:spcPct val="125000"/>
              </a:lnSpc>
              <a:spcBef>
                <a:spcPts val="1000"/>
              </a:spcBef>
              <a:spcAft>
                <a:spcPts val="0"/>
              </a:spcAft>
              <a:buClr>
                <a:schemeClr val="dk1"/>
              </a:buClr>
              <a:buSzPts val="1600"/>
              <a:buFont typeface="Arial"/>
              <a:buNone/>
              <a:defRPr sz="1600"/>
            </a:lvl4pPr>
            <a:lvl5pPr lvl="4" algn="ctr">
              <a:lnSpc>
                <a:spcPct val="125000"/>
              </a:lnSpc>
              <a:spcBef>
                <a:spcPts val="1000"/>
              </a:spcBef>
              <a:spcAft>
                <a:spcPts val="0"/>
              </a:spcAft>
              <a:buClr>
                <a:schemeClr val="dk1"/>
              </a:buClr>
              <a:buSzPts val="1600"/>
              <a:buFont typeface="Arial"/>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9" name="Google Shape;109;p34"/>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Dark)" showMasterSp="0">
  <p:cSld name="Title Slide (Dark)">
    <p:bg>
      <p:bgPr>
        <a:solidFill>
          <a:schemeClr val="dk1"/>
        </a:solidFill>
      </p:bgPr>
    </p:bg>
    <p:spTree>
      <p:nvGrpSpPr>
        <p:cNvPr id="110" name="Shape 110"/>
        <p:cNvGrpSpPr/>
        <p:nvPr/>
      </p:nvGrpSpPr>
      <p:grpSpPr>
        <a:xfrm>
          <a:off x="0" y="0"/>
          <a:ext cx="0" cy="0"/>
          <a:chOff x="0" y="0"/>
          <a:chExt cx="0" cy="0"/>
        </a:xfrm>
      </p:grpSpPr>
      <p:sp>
        <p:nvSpPr>
          <p:cNvPr id="111" name="Google Shape;111;p35"/>
          <p:cNvSpPr txBox="1"/>
          <p:nvPr>
            <p:ph type="ctrTitle"/>
          </p:nvPr>
        </p:nvSpPr>
        <p:spPr>
          <a:xfrm>
            <a:off x="515938" y="800100"/>
            <a:ext cx="11160125" cy="641201"/>
          </a:xfrm>
          <a:prstGeom prst="rect">
            <a:avLst/>
          </a:prstGeom>
          <a:noFill/>
          <a:ln>
            <a:noFill/>
          </a:ln>
        </p:spPr>
        <p:txBody>
          <a:bodyPr anchorCtr="0" anchor="t" bIns="0" lIns="0" spcFirstLastPara="1" rIns="0" wrap="square" tIns="0">
            <a:spAutoFit/>
          </a:bodyPr>
          <a:lstStyle>
            <a:lvl1pPr lvl="0" algn="l">
              <a:lnSpc>
                <a:spcPct val="113636"/>
              </a:lnSpc>
              <a:spcBef>
                <a:spcPts val="0"/>
              </a:spcBef>
              <a:spcAft>
                <a:spcPts val="0"/>
              </a:spcAft>
              <a:buClr>
                <a:schemeClr val="lt1"/>
              </a:buClr>
              <a:buSzPts val="4400"/>
              <a:buFont typeface="Arial"/>
              <a:buNone/>
              <a:defRPr sz="4400">
                <a:solidFill>
                  <a:schemeClr val="lt1"/>
                </a:solidFill>
              </a:defRPr>
            </a:lvl1pPr>
            <a:lvl2pPr lvl="1" algn="l">
              <a:lnSpc>
                <a:spcPct val="100000"/>
              </a:lnSpc>
              <a:spcBef>
                <a:spcPts val="5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5"/>
          <p:cNvSpPr txBox="1"/>
          <p:nvPr>
            <p:ph idx="1" type="subTitle"/>
          </p:nvPr>
        </p:nvSpPr>
        <p:spPr>
          <a:xfrm>
            <a:off x="515937" y="1551277"/>
            <a:ext cx="7343775" cy="384721"/>
          </a:xfrm>
          <a:prstGeom prst="rect">
            <a:avLst/>
          </a:prstGeom>
          <a:noFill/>
          <a:ln>
            <a:noFill/>
          </a:ln>
        </p:spPr>
        <p:txBody>
          <a:bodyPr anchorCtr="0" anchor="t" bIns="0" lIns="0" spcFirstLastPara="1" rIns="0" wrap="square" tIns="0">
            <a:spAutoFit/>
          </a:bodyPr>
          <a:lstStyle>
            <a:lvl1pPr lvl="0" algn="l">
              <a:lnSpc>
                <a:spcPct val="107142"/>
              </a:lnSpc>
              <a:spcBef>
                <a:spcPts val="0"/>
              </a:spcBef>
              <a:spcAft>
                <a:spcPts val="0"/>
              </a:spcAft>
              <a:buClr>
                <a:schemeClr val="lt1"/>
              </a:buClr>
              <a:buSzPts val="2800"/>
              <a:buFont typeface="Arial"/>
              <a:buNone/>
              <a:defRPr sz="2800" cap="none">
                <a:solidFill>
                  <a:schemeClr val="lt1"/>
                </a:solidFill>
                <a:latin typeface="Arial"/>
                <a:ea typeface="Arial"/>
                <a:cs typeface="Arial"/>
                <a:sym typeface="Arial"/>
              </a:defRPr>
            </a:lvl1pPr>
            <a:lvl2pPr lvl="1" algn="ctr">
              <a:lnSpc>
                <a:spcPct val="100000"/>
              </a:lnSpc>
              <a:spcBef>
                <a:spcPts val="3000"/>
              </a:spcBef>
              <a:spcAft>
                <a:spcPts val="0"/>
              </a:spcAft>
              <a:buClr>
                <a:schemeClr val="dk1"/>
              </a:buClr>
              <a:buSzPts val="2000"/>
              <a:buFont typeface="Arial"/>
              <a:buNone/>
              <a:defRPr sz="2000"/>
            </a:lvl2pPr>
            <a:lvl3pPr lvl="2" algn="ctr">
              <a:lnSpc>
                <a:spcPct val="111111"/>
              </a:lnSpc>
              <a:spcBef>
                <a:spcPts val="1000"/>
              </a:spcBef>
              <a:spcAft>
                <a:spcPts val="0"/>
              </a:spcAft>
              <a:buClr>
                <a:schemeClr val="dk1"/>
              </a:buClr>
              <a:buSzPts val="1800"/>
              <a:buFont typeface="Arial"/>
              <a:buNone/>
              <a:defRPr sz="1800"/>
            </a:lvl3pPr>
            <a:lvl4pPr lvl="3" algn="ctr">
              <a:lnSpc>
                <a:spcPct val="125000"/>
              </a:lnSpc>
              <a:spcBef>
                <a:spcPts val="1000"/>
              </a:spcBef>
              <a:spcAft>
                <a:spcPts val="0"/>
              </a:spcAft>
              <a:buClr>
                <a:schemeClr val="dk1"/>
              </a:buClr>
              <a:buSzPts val="1600"/>
              <a:buFont typeface="Arial"/>
              <a:buNone/>
              <a:defRPr sz="1600"/>
            </a:lvl4pPr>
            <a:lvl5pPr lvl="4" algn="ctr">
              <a:lnSpc>
                <a:spcPct val="125000"/>
              </a:lnSpc>
              <a:spcBef>
                <a:spcPts val="1000"/>
              </a:spcBef>
              <a:spcAft>
                <a:spcPts val="0"/>
              </a:spcAft>
              <a:buClr>
                <a:schemeClr val="dk1"/>
              </a:buClr>
              <a:buSzPts val="1600"/>
              <a:buFont typeface="Arial"/>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3" name="Google Shape;113;p35"/>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14" name="Google Shape;114;p35"/>
          <p:cNvPicPr preferRelativeResize="0"/>
          <p:nvPr/>
        </p:nvPicPr>
        <p:blipFill rotWithShape="1">
          <a:blip r:embed="rId2">
            <a:alphaModFix/>
          </a:blip>
          <a:srcRect b="0" l="0" r="0" t="0"/>
          <a:stretch/>
        </p:blipFill>
        <p:spPr>
          <a:xfrm>
            <a:off x="515938" y="6099752"/>
            <a:ext cx="2633578" cy="50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2 column">
  <p:cSld name="Title and Content - 2 column">
    <p:spTree>
      <p:nvGrpSpPr>
        <p:cNvPr id="115" name="Shape 115"/>
        <p:cNvGrpSpPr/>
        <p:nvPr/>
      </p:nvGrpSpPr>
      <p:grpSpPr>
        <a:xfrm>
          <a:off x="0" y="0"/>
          <a:ext cx="0" cy="0"/>
          <a:chOff x="0" y="0"/>
          <a:chExt cx="0" cy="0"/>
        </a:xfrm>
      </p:grpSpPr>
      <p:sp>
        <p:nvSpPr>
          <p:cNvPr id="116" name="Google Shape;116;p36"/>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36"/>
          <p:cNvSpPr txBox="1"/>
          <p:nvPr>
            <p:ph idx="1" type="body"/>
          </p:nvPr>
        </p:nvSpPr>
        <p:spPr>
          <a:xfrm>
            <a:off x="515939" y="2105891"/>
            <a:ext cx="5435599"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36"/>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36"/>
          <p:cNvSpPr txBox="1"/>
          <p:nvPr>
            <p:ph idx="3" type="body"/>
          </p:nvPr>
        </p:nvSpPr>
        <p:spPr>
          <a:xfrm>
            <a:off x="6240464" y="1520825"/>
            <a:ext cx="5435599"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36"/>
          <p:cNvSpPr txBox="1"/>
          <p:nvPr>
            <p:ph idx="4" type="body"/>
          </p:nvPr>
        </p:nvSpPr>
        <p:spPr>
          <a:xfrm>
            <a:off x="515940" y="1529628"/>
            <a:ext cx="5435597"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b="0" sz="1600" cap="none">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3 column">
  <p:cSld name="Title and Content - 3 column">
    <p:spTree>
      <p:nvGrpSpPr>
        <p:cNvPr id="121" name="Shape 121"/>
        <p:cNvGrpSpPr/>
        <p:nvPr/>
      </p:nvGrpSpPr>
      <p:grpSpPr>
        <a:xfrm>
          <a:off x="0" y="0"/>
          <a:ext cx="0" cy="0"/>
          <a:chOff x="0" y="0"/>
          <a:chExt cx="0" cy="0"/>
        </a:xfrm>
      </p:grpSpPr>
      <p:sp>
        <p:nvSpPr>
          <p:cNvPr id="122" name="Google Shape;122;p37"/>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37"/>
          <p:cNvSpPr txBox="1"/>
          <p:nvPr>
            <p:ph idx="1" type="body"/>
          </p:nvPr>
        </p:nvSpPr>
        <p:spPr>
          <a:xfrm>
            <a:off x="515940" y="2105891"/>
            <a:ext cx="3527424"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37"/>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37"/>
          <p:cNvSpPr txBox="1"/>
          <p:nvPr>
            <p:ph idx="3" type="body"/>
          </p:nvPr>
        </p:nvSpPr>
        <p:spPr>
          <a:xfrm>
            <a:off x="4332288" y="1520825"/>
            <a:ext cx="352742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37"/>
          <p:cNvSpPr txBox="1"/>
          <p:nvPr>
            <p:ph idx="4" type="body"/>
          </p:nvPr>
        </p:nvSpPr>
        <p:spPr>
          <a:xfrm>
            <a:off x="8148638" y="1520825"/>
            <a:ext cx="352742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37"/>
          <p:cNvSpPr txBox="1"/>
          <p:nvPr>
            <p:ph idx="5" type="body"/>
          </p:nvPr>
        </p:nvSpPr>
        <p:spPr>
          <a:xfrm>
            <a:off x="515940" y="1529628"/>
            <a:ext cx="3527423"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b="0" sz="1600" cap="none">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3 column (Yellow)" showMasterSp="0">
  <p:cSld name="Title and Content - 3 column (Yellow)">
    <p:bg>
      <p:bgPr>
        <a:solidFill>
          <a:schemeClr val="lt2"/>
        </a:solidFill>
      </p:bgPr>
    </p:bg>
    <p:spTree>
      <p:nvGrpSpPr>
        <p:cNvPr id="128" name="Shape 128"/>
        <p:cNvGrpSpPr/>
        <p:nvPr/>
      </p:nvGrpSpPr>
      <p:grpSpPr>
        <a:xfrm>
          <a:off x="0" y="0"/>
          <a:ext cx="0" cy="0"/>
          <a:chOff x="0" y="0"/>
          <a:chExt cx="0" cy="0"/>
        </a:xfrm>
      </p:grpSpPr>
      <p:sp>
        <p:nvSpPr>
          <p:cNvPr id="129" name="Google Shape;129;p38"/>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dk1"/>
              </a:buClr>
              <a:buSzPts val="2800"/>
              <a:buFont typeface="Arial"/>
              <a:buNone/>
              <a:defRPr>
                <a:solidFill>
                  <a:schemeClr val="dk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38"/>
          <p:cNvSpPr txBox="1"/>
          <p:nvPr>
            <p:ph idx="1" type="body"/>
          </p:nvPr>
        </p:nvSpPr>
        <p:spPr>
          <a:xfrm>
            <a:off x="515940" y="2105891"/>
            <a:ext cx="3527424"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solidFill>
                  <a:schemeClr val="dk1"/>
                </a:solidFill>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38"/>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solidFill>
                  <a:schemeClr val="dk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38"/>
          <p:cNvSpPr txBox="1"/>
          <p:nvPr>
            <p:ph idx="3" type="body"/>
          </p:nvPr>
        </p:nvSpPr>
        <p:spPr>
          <a:xfrm>
            <a:off x="4332288" y="1520825"/>
            <a:ext cx="352742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solidFill>
                  <a:schemeClr val="dk1"/>
                </a:solidFill>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38"/>
          <p:cNvSpPr txBox="1"/>
          <p:nvPr>
            <p:ph idx="4" type="body"/>
          </p:nvPr>
        </p:nvSpPr>
        <p:spPr>
          <a:xfrm>
            <a:off x="8148638" y="1520825"/>
            <a:ext cx="352742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solidFill>
                  <a:schemeClr val="dk1"/>
                </a:solidFill>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solidFill>
                  <a:schemeClr val="dk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38"/>
          <p:cNvSpPr txBox="1"/>
          <p:nvPr>
            <p:ph idx="5" type="body"/>
          </p:nvPr>
        </p:nvSpPr>
        <p:spPr>
          <a:xfrm>
            <a:off x="515940" y="1529628"/>
            <a:ext cx="3527423"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b="0" sz="1600" cap="none">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35" name="Google Shape;135;p38"/>
          <p:cNvPicPr preferRelativeResize="0"/>
          <p:nvPr/>
        </p:nvPicPr>
        <p:blipFill rotWithShape="1">
          <a:blip r:embed="rId2">
            <a:alphaModFix/>
          </a:blip>
          <a:srcRect b="0" l="0" r="0" t="0"/>
          <a:stretch/>
        </p:blipFill>
        <p:spPr>
          <a:xfrm>
            <a:off x="515938" y="6099752"/>
            <a:ext cx="2633578" cy="507999"/>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4 column">
  <p:cSld name="Title and Content - 4 column">
    <p:spTree>
      <p:nvGrpSpPr>
        <p:cNvPr id="136" name="Shape 136"/>
        <p:cNvGrpSpPr/>
        <p:nvPr/>
      </p:nvGrpSpPr>
      <p:grpSpPr>
        <a:xfrm>
          <a:off x="0" y="0"/>
          <a:ext cx="0" cy="0"/>
          <a:chOff x="0" y="0"/>
          <a:chExt cx="0" cy="0"/>
        </a:xfrm>
      </p:grpSpPr>
      <p:sp>
        <p:nvSpPr>
          <p:cNvPr id="137" name="Google Shape;137;p39"/>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39"/>
          <p:cNvSpPr txBox="1"/>
          <p:nvPr>
            <p:ph idx="1" type="body"/>
          </p:nvPr>
        </p:nvSpPr>
        <p:spPr>
          <a:xfrm>
            <a:off x="515940" y="2105891"/>
            <a:ext cx="2555873"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39"/>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39"/>
          <p:cNvSpPr txBox="1"/>
          <p:nvPr>
            <p:ph idx="3" type="body"/>
          </p:nvPr>
        </p:nvSpPr>
        <p:spPr>
          <a:xfrm>
            <a:off x="3359151" y="1520825"/>
            <a:ext cx="2592388"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39"/>
          <p:cNvSpPr txBox="1"/>
          <p:nvPr>
            <p:ph idx="4" type="body"/>
          </p:nvPr>
        </p:nvSpPr>
        <p:spPr>
          <a:xfrm>
            <a:off x="6238878" y="1520825"/>
            <a:ext cx="2593972"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39"/>
          <p:cNvSpPr txBox="1"/>
          <p:nvPr>
            <p:ph idx="5" type="body"/>
          </p:nvPr>
        </p:nvSpPr>
        <p:spPr>
          <a:xfrm>
            <a:off x="9120187" y="1520825"/>
            <a:ext cx="255587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39"/>
          <p:cNvSpPr txBox="1"/>
          <p:nvPr>
            <p:ph idx="6" type="body"/>
          </p:nvPr>
        </p:nvSpPr>
        <p:spPr>
          <a:xfrm>
            <a:off x="515940" y="1529628"/>
            <a:ext cx="2555873"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b="0" sz="1600" cap="none">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guide id="2" pos="2116">
          <p15:clr>
            <a:srgbClr val="FBAE40"/>
          </p15:clr>
        </p15:guide>
        <p15:guide id="3" pos="1935">
          <p15:clr>
            <a:srgbClr val="FBAE40"/>
          </p15:clr>
        </p15:guide>
        <p15:guide id="4" pos="5564">
          <p15:clr>
            <a:srgbClr val="FBAE40"/>
          </p15:clr>
        </p15:guide>
        <p15:guide id="5" pos="57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4 column (Dark)" showMasterSp="0">
  <p:cSld name="Title and Content - 4 column (Dark)">
    <p:bg>
      <p:bgPr>
        <a:solidFill>
          <a:schemeClr val="dk1"/>
        </a:solidFill>
      </p:bgPr>
    </p:bg>
    <p:spTree>
      <p:nvGrpSpPr>
        <p:cNvPr id="144" name="Shape 144"/>
        <p:cNvGrpSpPr/>
        <p:nvPr/>
      </p:nvGrpSpPr>
      <p:grpSpPr>
        <a:xfrm>
          <a:off x="0" y="0"/>
          <a:ext cx="0" cy="0"/>
          <a:chOff x="0" y="0"/>
          <a:chExt cx="0" cy="0"/>
        </a:xfrm>
      </p:grpSpPr>
      <p:sp>
        <p:nvSpPr>
          <p:cNvPr id="145" name="Google Shape;145;p40"/>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40"/>
          <p:cNvSpPr txBox="1"/>
          <p:nvPr>
            <p:ph idx="1" type="body"/>
          </p:nvPr>
        </p:nvSpPr>
        <p:spPr>
          <a:xfrm>
            <a:off x="515940" y="2105891"/>
            <a:ext cx="2555873"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40"/>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40"/>
          <p:cNvSpPr txBox="1"/>
          <p:nvPr>
            <p:ph idx="3" type="body"/>
          </p:nvPr>
        </p:nvSpPr>
        <p:spPr>
          <a:xfrm>
            <a:off x="3359151" y="1520825"/>
            <a:ext cx="2592388"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40"/>
          <p:cNvSpPr txBox="1"/>
          <p:nvPr>
            <p:ph idx="4" type="body"/>
          </p:nvPr>
        </p:nvSpPr>
        <p:spPr>
          <a:xfrm>
            <a:off x="6238878" y="1520825"/>
            <a:ext cx="2593972"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40"/>
          <p:cNvSpPr txBox="1"/>
          <p:nvPr>
            <p:ph idx="5" type="body"/>
          </p:nvPr>
        </p:nvSpPr>
        <p:spPr>
          <a:xfrm>
            <a:off x="9120187" y="1520825"/>
            <a:ext cx="255587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40"/>
          <p:cNvSpPr txBox="1"/>
          <p:nvPr>
            <p:ph idx="6" type="body"/>
          </p:nvPr>
        </p:nvSpPr>
        <p:spPr>
          <a:xfrm>
            <a:off x="515940" y="1529628"/>
            <a:ext cx="2592388"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b="0" sz="1600" cap="none">
                <a:solidFill>
                  <a:schemeClr val="lt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52" name="Google Shape;152;p40"/>
          <p:cNvPicPr preferRelativeResize="0"/>
          <p:nvPr/>
        </p:nvPicPr>
        <p:blipFill rotWithShape="1">
          <a:blip r:embed="rId2">
            <a:alphaModFix/>
          </a:blip>
          <a:srcRect b="0" l="0" r="0" t="0"/>
          <a:stretch/>
        </p:blipFill>
        <p:spPr>
          <a:xfrm>
            <a:off x="515938" y="6099752"/>
            <a:ext cx="2633578" cy="508000"/>
          </a:xfrm>
          <a:prstGeom prst="rect">
            <a:avLst/>
          </a:prstGeom>
          <a:noFill/>
          <a:ln>
            <a:noFill/>
          </a:ln>
        </p:spPr>
      </p:pic>
    </p:spTree>
  </p:cSld>
  <p:clrMapOvr>
    <a:masterClrMapping/>
  </p:clrMapOvr>
  <p:extLst>
    <p:ext uri="{DCECCB84-F9BA-43D5-87BE-67443E8EF086}">
      <p15:sldGuideLst>
        <p15:guide id="1" orient="horz" pos="958">
          <p15:clr>
            <a:srgbClr val="FBAE40"/>
          </p15:clr>
        </p15:guide>
        <p15:guide id="2" pos="2116">
          <p15:clr>
            <a:srgbClr val="FBAE40"/>
          </p15:clr>
        </p15:guide>
        <p15:guide id="3" pos="1935">
          <p15:clr>
            <a:srgbClr val="FBAE40"/>
          </p15:clr>
        </p15:guide>
        <p15:guide id="4" pos="5564">
          <p15:clr>
            <a:srgbClr val="FBAE40"/>
          </p15:clr>
        </p15:guide>
        <p15:guide id="5" pos="57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6 column">
  <p:cSld name="Title and Content - 6 column">
    <p:spTree>
      <p:nvGrpSpPr>
        <p:cNvPr id="153" name="Shape 153"/>
        <p:cNvGrpSpPr/>
        <p:nvPr/>
      </p:nvGrpSpPr>
      <p:grpSpPr>
        <a:xfrm>
          <a:off x="0" y="0"/>
          <a:ext cx="0" cy="0"/>
          <a:chOff x="0" y="0"/>
          <a:chExt cx="0" cy="0"/>
        </a:xfrm>
      </p:grpSpPr>
      <p:sp>
        <p:nvSpPr>
          <p:cNvPr id="154" name="Google Shape;154;p41"/>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41"/>
          <p:cNvSpPr txBox="1"/>
          <p:nvPr>
            <p:ph idx="1" type="body"/>
          </p:nvPr>
        </p:nvSpPr>
        <p:spPr>
          <a:xfrm>
            <a:off x="515940" y="2105891"/>
            <a:ext cx="1619248"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41"/>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41"/>
          <p:cNvSpPr txBox="1"/>
          <p:nvPr>
            <p:ph idx="3" type="body"/>
          </p:nvPr>
        </p:nvSpPr>
        <p:spPr>
          <a:xfrm>
            <a:off x="2424114" y="1520825"/>
            <a:ext cx="1619250"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41"/>
          <p:cNvSpPr txBox="1"/>
          <p:nvPr>
            <p:ph idx="4" type="body"/>
          </p:nvPr>
        </p:nvSpPr>
        <p:spPr>
          <a:xfrm>
            <a:off x="4334455"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41"/>
          <p:cNvSpPr txBox="1"/>
          <p:nvPr>
            <p:ph idx="5" type="body"/>
          </p:nvPr>
        </p:nvSpPr>
        <p:spPr>
          <a:xfrm>
            <a:off x="6244797"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41"/>
          <p:cNvSpPr txBox="1"/>
          <p:nvPr>
            <p:ph idx="6" type="body"/>
          </p:nvPr>
        </p:nvSpPr>
        <p:spPr>
          <a:xfrm>
            <a:off x="8146467"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41"/>
          <p:cNvSpPr txBox="1"/>
          <p:nvPr>
            <p:ph idx="7" type="body"/>
          </p:nvPr>
        </p:nvSpPr>
        <p:spPr>
          <a:xfrm>
            <a:off x="10056809"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41"/>
          <p:cNvSpPr txBox="1"/>
          <p:nvPr>
            <p:ph idx="8" type="body"/>
          </p:nvPr>
        </p:nvSpPr>
        <p:spPr>
          <a:xfrm>
            <a:off x="515940" y="1529628"/>
            <a:ext cx="1625755"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b="0" sz="1600" cap="none">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24"/>
          <p:cNvSpPr txBox="1"/>
          <p:nvPr>
            <p:ph type="title"/>
          </p:nvPr>
        </p:nvSpPr>
        <p:spPr>
          <a:xfrm>
            <a:off x="515937" y="800100"/>
            <a:ext cx="11160126" cy="384721"/>
          </a:xfrm>
          <a:prstGeom prst="rect">
            <a:avLst/>
          </a:prstGeom>
          <a:noFill/>
          <a:ln>
            <a:noFill/>
          </a:ln>
        </p:spPr>
        <p:txBody>
          <a:bodyPr anchorCtr="0" anchor="t" bIns="0" lIns="0" spcFirstLastPara="1" rIns="0" wrap="square" tIns="0">
            <a:sp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4"/>
          <p:cNvSpPr txBox="1"/>
          <p:nvPr>
            <p:ph idx="1" type="body"/>
          </p:nvPr>
        </p:nvSpPr>
        <p:spPr>
          <a:xfrm>
            <a:off x="515939" y="1520825"/>
            <a:ext cx="11160124" cy="1781834"/>
          </a:xfrm>
          <a:prstGeom prst="rect">
            <a:avLst/>
          </a:prstGeom>
          <a:noFill/>
          <a:ln>
            <a:noFill/>
          </a:ln>
        </p:spPr>
        <p:txBody>
          <a:bodyPr anchorCtr="0" anchor="t" bIns="0" lIns="0" spcFirstLastPara="1" rIns="0" wrap="square" tIns="0">
            <a:spAutoFit/>
          </a:bodyPr>
          <a:lstStyle>
            <a:lvl1pPr indent="-228600" lvl="0" marL="457200" algn="l">
              <a:lnSpc>
                <a:spcPct val="111111"/>
              </a:lnSpc>
              <a:spcBef>
                <a:spcPts val="0"/>
              </a:spcBef>
              <a:spcAft>
                <a:spcPts val="0"/>
              </a:spcAft>
              <a:buClr>
                <a:schemeClr val="dk1"/>
              </a:buClr>
              <a:buSzPts val="1800"/>
              <a:buNone/>
              <a:defRPr/>
            </a:lvl1pPr>
            <a:lvl2pPr indent="-228600" lvl="1" marL="914400" algn="l">
              <a:lnSpc>
                <a:spcPct val="111111"/>
              </a:lnSpc>
              <a:spcBef>
                <a:spcPts val="1000"/>
              </a:spcBef>
              <a:spcAft>
                <a:spcPts val="0"/>
              </a:spcAft>
              <a:buClr>
                <a:schemeClr val="dk1"/>
              </a:buClr>
              <a:buSzPts val="1800"/>
              <a:buNone/>
              <a:defRPr/>
            </a:lvl2pPr>
            <a:lvl3pPr indent="-228600" lvl="2" marL="1371600" algn="l">
              <a:lnSpc>
                <a:spcPct val="111111"/>
              </a:lnSpc>
              <a:spcBef>
                <a:spcPts val="1000"/>
              </a:spcBef>
              <a:spcAft>
                <a:spcPts val="0"/>
              </a:spcAft>
              <a:buClr>
                <a:schemeClr val="dk1"/>
              </a:buClr>
              <a:buSzPts val="1800"/>
              <a:buNone/>
              <a:defRPr/>
            </a:lvl3pPr>
            <a:lvl4pPr indent="-228600" lvl="3" marL="1828800" algn="l">
              <a:lnSpc>
                <a:spcPct val="111111"/>
              </a:lnSpc>
              <a:spcBef>
                <a:spcPts val="1000"/>
              </a:spcBef>
              <a:spcAft>
                <a:spcPts val="0"/>
              </a:spcAft>
              <a:buClr>
                <a:schemeClr val="dk1"/>
              </a:buClr>
              <a:buSzPts val="1800"/>
              <a:buNone/>
              <a:defRPr/>
            </a:lvl4pPr>
            <a:lvl5pPr indent="-228600" lvl="4" marL="2286000" algn="l">
              <a:lnSpc>
                <a:spcPct val="111111"/>
              </a:lnSpc>
              <a:spcBef>
                <a:spcPts val="1000"/>
              </a:spcBef>
              <a:spcAft>
                <a:spcPts val="0"/>
              </a:spcAft>
              <a:buClr>
                <a:schemeClr val="dk1"/>
              </a:buClr>
              <a:buSzPts val="1800"/>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2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 name="Google Shape;20;p2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 name="Google Shape;21;p2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6 column (Dark)" showMasterSp="0">
  <p:cSld name="Title and Content - 6 column (Dark)">
    <p:bg>
      <p:bgPr>
        <a:solidFill>
          <a:schemeClr val="dk1"/>
        </a:solidFill>
      </p:bgPr>
    </p:bg>
    <p:spTree>
      <p:nvGrpSpPr>
        <p:cNvPr id="163" name="Shape 163"/>
        <p:cNvGrpSpPr/>
        <p:nvPr/>
      </p:nvGrpSpPr>
      <p:grpSpPr>
        <a:xfrm>
          <a:off x="0" y="0"/>
          <a:ext cx="0" cy="0"/>
          <a:chOff x="0" y="0"/>
          <a:chExt cx="0" cy="0"/>
        </a:xfrm>
      </p:grpSpPr>
      <p:sp>
        <p:nvSpPr>
          <p:cNvPr id="164" name="Google Shape;164;p42"/>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42"/>
          <p:cNvSpPr txBox="1"/>
          <p:nvPr>
            <p:ph idx="1" type="body"/>
          </p:nvPr>
        </p:nvSpPr>
        <p:spPr>
          <a:xfrm>
            <a:off x="515940" y="2105891"/>
            <a:ext cx="1619248"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42"/>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42"/>
          <p:cNvSpPr txBox="1"/>
          <p:nvPr>
            <p:ph idx="3" type="body"/>
          </p:nvPr>
        </p:nvSpPr>
        <p:spPr>
          <a:xfrm>
            <a:off x="2424114" y="1520825"/>
            <a:ext cx="1619250"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42"/>
          <p:cNvSpPr txBox="1"/>
          <p:nvPr>
            <p:ph idx="4" type="body"/>
          </p:nvPr>
        </p:nvSpPr>
        <p:spPr>
          <a:xfrm>
            <a:off x="4334455"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42"/>
          <p:cNvSpPr txBox="1"/>
          <p:nvPr>
            <p:ph idx="5" type="body"/>
          </p:nvPr>
        </p:nvSpPr>
        <p:spPr>
          <a:xfrm>
            <a:off x="6244797"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42"/>
          <p:cNvSpPr txBox="1"/>
          <p:nvPr>
            <p:ph idx="6" type="body"/>
          </p:nvPr>
        </p:nvSpPr>
        <p:spPr>
          <a:xfrm>
            <a:off x="8146467"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1" name="Google Shape;171;p42"/>
          <p:cNvSpPr txBox="1"/>
          <p:nvPr>
            <p:ph idx="7" type="body"/>
          </p:nvPr>
        </p:nvSpPr>
        <p:spPr>
          <a:xfrm>
            <a:off x="10056809"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42"/>
          <p:cNvSpPr txBox="1"/>
          <p:nvPr>
            <p:ph idx="8" type="body"/>
          </p:nvPr>
        </p:nvSpPr>
        <p:spPr>
          <a:xfrm>
            <a:off x="515940" y="1529628"/>
            <a:ext cx="1625755"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b="0" sz="1600" cap="none">
                <a:solidFill>
                  <a:schemeClr val="lt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73" name="Google Shape;173;p42"/>
          <p:cNvPicPr preferRelativeResize="0"/>
          <p:nvPr/>
        </p:nvPicPr>
        <p:blipFill rotWithShape="1">
          <a:blip r:embed="rId2">
            <a:alphaModFix/>
          </a:blip>
          <a:srcRect b="0" l="0" r="0" t="0"/>
          <a:stretch/>
        </p:blipFill>
        <p:spPr>
          <a:xfrm>
            <a:off x="515938" y="6099752"/>
            <a:ext cx="2633578" cy="508000"/>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6 column (Yellow)" showMasterSp="0">
  <p:cSld name="Title and Content - 6 column (Yellow)">
    <p:bg>
      <p:bgPr>
        <a:solidFill>
          <a:schemeClr val="lt2"/>
        </a:solidFill>
      </p:bgPr>
    </p:bg>
    <p:spTree>
      <p:nvGrpSpPr>
        <p:cNvPr id="174" name="Shape 174"/>
        <p:cNvGrpSpPr/>
        <p:nvPr/>
      </p:nvGrpSpPr>
      <p:grpSpPr>
        <a:xfrm>
          <a:off x="0" y="0"/>
          <a:ext cx="0" cy="0"/>
          <a:chOff x="0" y="0"/>
          <a:chExt cx="0" cy="0"/>
        </a:xfrm>
      </p:grpSpPr>
      <p:sp>
        <p:nvSpPr>
          <p:cNvPr id="175" name="Google Shape;175;p43"/>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43"/>
          <p:cNvSpPr txBox="1"/>
          <p:nvPr>
            <p:ph idx="1" type="body"/>
          </p:nvPr>
        </p:nvSpPr>
        <p:spPr>
          <a:xfrm>
            <a:off x="515940" y="2105891"/>
            <a:ext cx="1619248"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43"/>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43"/>
          <p:cNvSpPr txBox="1"/>
          <p:nvPr>
            <p:ph idx="3" type="body"/>
          </p:nvPr>
        </p:nvSpPr>
        <p:spPr>
          <a:xfrm>
            <a:off x="2424114" y="1520825"/>
            <a:ext cx="1619250"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43"/>
          <p:cNvSpPr txBox="1"/>
          <p:nvPr>
            <p:ph idx="4" type="body"/>
          </p:nvPr>
        </p:nvSpPr>
        <p:spPr>
          <a:xfrm>
            <a:off x="4334455"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43"/>
          <p:cNvSpPr txBox="1"/>
          <p:nvPr>
            <p:ph idx="5" type="body"/>
          </p:nvPr>
        </p:nvSpPr>
        <p:spPr>
          <a:xfrm>
            <a:off x="6244797"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43"/>
          <p:cNvSpPr txBox="1"/>
          <p:nvPr>
            <p:ph idx="6" type="body"/>
          </p:nvPr>
        </p:nvSpPr>
        <p:spPr>
          <a:xfrm>
            <a:off x="8146467"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p43"/>
          <p:cNvSpPr txBox="1"/>
          <p:nvPr>
            <p:ph idx="7" type="body"/>
          </p:nvPr>
        </p:nvSpPr>
        <p:spPr>
          <a:xfrm>
            <a:off x="10056809" y="1520825"/>
            <a:ext cx="1619251"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3" name="Google Shape;183;p43"/>
          <p:cNvSpPr txBox="1"/>
          <p:nvPr>
            <p:ph idx="8" type="body"/>
          </p:nvPr>
        </p:nvSpPr>
        <p:spPr>
          <a:xfrm>
            <a:off x="515940" y="1529628"/>
            <a:ext cx="1625755"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b="0" sz="1600" cap="none">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84" name="Google Shape;184;p43"/>
          <p:cNvPicPr preferRelativeResize="0"/>
          <p:nvPr/>
        </p:nvPicPr>
        <p:blipFill rotWithShape="1">
          <a:blip r:embed="rId2">
            <a:alphaModFix/>
          </a:blip>
          <a:srcRect b="0" l="0" r="0" t="0"/>
          <a:stretch/>
        </p:blipFill>
        <p:spPr>
          <a:xfrm>
            <a:off x="515938" y="6099752"/>
            <a:ext cx="2633578" cy="507999"/>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Seedbed)" showMasterSp="0">
  <p:cSld name="Case study (Seedbed)">
    <p:bg>
      <p:bgPr>
        <a:solidFill>
          <a:schemeClr val="dk1"/>
        </a:solidFill>
      </p:bgPr>
    </p:bg>
    <p:spTree>
      <p:nvGrpSpPr>
        <p:cNvPr id="185" name="Shape 185"/>
        <p:cNvGrpSpPr/>
        <p:nvPr/>
      </p:nvGrpSpPr>
      <p:grpSpPr>
        <a:xfrm>
          <a:off x="0" y="0"/>
          <a:ext cx="0" cy="0"/>
          <a:chOff x="0" y="0"/>
          <a:chExt cx="0" cy="0"/>
        </a:xfrm>
      </p:grpSpPr>
      <p:sp>
        <p:nvSpPr>
          <p:cNvPr id="186" name="Google Shape;186;p44"/>
          <p:cNvSpPr/>
          <p:nvPr/>
        </p:nvSpPr>
        <p:spPr>
          <a:xfrm flipH="1">
            <a:off x="6708049" y="1520826"/>
            <a:ext cx="4942749" cy="4824412"/>
          </a:xfrm>
          <a:prstGeom prst="round2DiagRect">
            <a:avLst>
              <a:gd fmla="val 16667" name="adj1"/>
              <a:gd fmla="val 0" name="adj2"/>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7" name="Google Shape;187;p44"/>
          <p:cNvSpPr/>
          <p:nvPr/>
        </p:nvSpPr>
        <p:spPr>
          <a:xfrm>
            <a:off x="6676297" y="1479393"/>
            <a:ext cx="4499839" cy="4508988"/>
          </a:xfrm>
          <a:prstGeom prst="rect">
            <a:avLst/>
          </a:prstGeom>
          <a:gradFill>
            <a:gsLst>
              <a:gs pos="0">
                <a:schemeClr val="dk1"/>
              </a:gs>
              <a:gs pos="13000">
                <a:schemeClr val="dk1"/>
              </a:gs>
              <a:gs pos="44000">
                <a:srgbClr val="373737">
                  <a:alpha val="0"/>
                </a:srgbClr>
              </a:gs>
              <a:gs pos="100000">
                <a:srgbClr val="373737">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44"/>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44"/>
          <p:cNvSpPr txBox="1"/>
          <p:nvPr>
            <p:ph idx="1" type="body"/>
          </p:nvPr>
        </p:nvSpPr>
        <p:spPr>
          <a:xfrm>
            <a:off x="515939" y="1539942"/>
            <a:ext cx="5435599" cy="3075966"/>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44"/>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44"/>
          <p:cNvSpPr txBox="1"/>
          <p:nvPr>
            <p:ph idx="3" type="body"/>
          </p:nvPr>
        </p:nvSpPr>
        <p:spPr>
          <a:xfrm>
            <a:off x="7065818" y="1840236"/>
            <a:ext cx="4322617" cy="3717852"/>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2" name="Google Shape;192;p44"/>
          <p:cNvSpPr txBox="1"/>
          <p:nvPr>
            <p:ph idx="4" type="body"/>
          </p:nvPr>
        </p:nvSpPr>
        <p:spPr>
          <a:xfrm>
            <a:off x="1530286" y="4965592"/>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cap="none">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3" name="Google Shape;193;p44"/>
          <p:cNvSpPr txBox="1"/>
          <p:nvPr>
            <p:ph idx="5" type="body"/>
          </p:nvPr>
        </p:nvSpPr>
        <p:spPr>
          <a:xfrm>
            <a:off x="7065818" y="5886133"/>
            <a:ext cx="3291356" cy="193529"/>
          </a:xfrm>
          <a:prstGeom prst="rect">
            <a:avLst/>
          </a:prstGeom>
          <a:noFill/>
          <a:ln>
            <a:noFill/>
          </a:ln>
        </p:spPr>
        <p:txBody>
          <a:bodyPr anchorCtr="0" anchor="ctr" bIns="0" lIns="0" spcFirstLastPara="1" rIns="0" wrap="square" tIns="0">
            <a:noAutofit/>
          </a:bodyPr>
          <a:lstStyle>
            <a:lvl1pPr indent="-228600" lvl="0" marL="457200" algn="r">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94" name="Google Shape;194;p44"/>
          <p:cNvGrpSpPr/>
          <p:nvPr/>
        </p:nvGrpSpPr>
        <p:grpSpPr>
          <a:xfrm>
            <a:off x="1530286" y="5347698"/>
            <a:ext cx="2309219" cy="402370"/>
            <a:chOff x="515938" y="5360140"/>
            <a:chExt cx="2309219" cy="402370"/>
          </a:xfrm>
        </p:grpSpPr>
        <p:sp>
          <p:nvSpPr>
            <p:cNvPr id="195" name="Google Shape;195;p44"/>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p44"/>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197" name="Google Shape;197;p44"/>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98" name="Google Shape;198;p44"/>
          <p:cNvSpPr/>
          <p:nvPr>
            <p:ph idx="6" type="pic"/>
          </p:nvPr>
        </p:nvSpPr>
        <p:spPr>
          <a:xfrm>
            <a:off x="514012" y="4931357"/>
            <a:ext cx="883635" cy="883635"/>
          </a:xfrm>
          <a:prstGeom prst="rect">
            <a:avLst/>
          </a:prstGeom>
          <a:noFill/>
          <a:ln>
            <a:noFill/>
          </a:ln>
        </p:spPr>
      </p:sp>
      <p:cxnSp>
        <p:nvCxnSpPr>
          <p:cNvPr id="199" name="Google Shape;199;p44"/>
          <p:cNvCxnSpPr/>
          <p:nvPr/>
        </p:nvCxnSpPr>
        <p:spPr>
          <a:xfrm>
            <a:off x="514012" y="716970"/>
            <a:ext cx="11160125" cy="0"/>
          </a:xfrm>
          <a:prstGeom prst="straightConnector1">
            <a:avLst/>
          </a:prstGeom>
          <a:noFill/>
          <a:ln cap="rnd" cmpd="sng" w="12700">
            <a:solidFill>
              <a:schemeClr val="accent2"/>
            </a:solidFill>
            <a:prstDash val="solid"/>
            <a:miter lim="800000"/>
            <a:headEnd len="sm" w="sm" type="none"/>
            <a:tailEnd len="sm" w="sm" type="none"/>
          </a:ln>
        </p:spPr>
      </p:cxnSp>
      <p:sp>
        <p:nvSpPr>
          <p:cNvPr id="200" name="Google Shape;200;p44"/>
          <p:cNvSpPr/>
          <p:nvPr>
            <p:ph idx="7" type="pic"/>
          </p:nvPr>
        </p:nvSpPr>
        <p:spPr>
          <a:xfrm>
            <a:off x="10715625" y="5524594"/>
            <a:ext cx="1108980" cy="1109662"/>
          </a:xfrm>
          <a:prstGeom prst="rect">
            <a:avLst/>
          </a:prstGeom>
          <a:noFill/>
          <a:ln>
            <a:noFill/>
          </a:ln>
        </p:spPr>
      </p:sp>
      <p:pic>
        <p:nvPicPr>
          <p:cNvPr id="201" name="Google Shape;201;p44"/>
          <p:cNvPicPr preferRelativeResize="0"/>
          <p:nvPr/>
        </p:nvPicPr>
        <p:blipFill rotWithShape="1">
          <a:blip r:embed="rId2">
            <a:alphaModFix/>
          </a:blip>
          <a:srcRect b="0" l="0" r="0" t="0"/>
          <a:stretch/>
        </p:blipFill>
        <p:spPr>
          <a:xfrm>
            <a:off x="515938" y="6099752"/>
            <a:ext cx="2633578" cy="508000"/>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ase study (Seedbed)" showMasterSp="0">
  <p:cSld name="3_Case study (Seedbed)">
    <p:bg>
      <p:bgPr>
        <a:solidFill>
          <a:schemeClr val="dk1"/>
        </a:solidFill>
      </p:bgPr>
    </p:bg>
    <p:spTree>
      <p:nvGrpSpPr>
        <p:cNvPr id="202" name="Shape 202"/>
        <p:cNvGrpSpPr/>
        <p:nvPr/>
      </p:nvGrpSpPr>
      <p:grpSpPr>
        <a:xfrm>
          <a:off x="0" y="0"/>
          <a:ext cx="0" cy="0"/>
          <a:chOff x="0" y="0"/>
          <a:chExt cx="0" cy="0"/>
        </a:xfrm>
      </p:grpSpPr>
      <p:sp>
        <p:nvSpPr>
          <p:cNvPr id="203" name="Google Shape;203;p45"/>
          <p:cNvSpPr/>
          <p:nvPr/>
        </p:nvSpPr>
        <p:spPr>
          <a:xfrm flipH="1">
            <a:off x="8131294" y="1520826"/>
            <a:ext cx="3519503" cy="4824412"/>
          </a:xfrm>
          <a:prstGeom prst="round2DiagRect">
            <a:avLst>
              <a:gd fmla="val 16667" name="adj1"/>
              <a:gd fmla="val 0" name="adj2"/>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4" name="Google Shape;204;p45"/>
          <p:cNvSpPr/>
          <p:nvPr/>
        </p:nvSpPr>
        <p:spPr>
          <a:xfrm>
            <a:off x="7972009" y="1479393"/>
            <a:ext cx="3204127" cy="4508988"/>
          </a:xfrm>
          <a:prstGeom prst="rect">
            <a:avLst/>
          </a:prstGeom>
          <a:gradFill>
            <a:gsLst>
              <a:gs pos="0">
                <a:schemeClr val="dk1"/>
              </a:gs>
              <a:gs pos="13000">
                <a:schemeClr val="dk1"/>
              </a:gs>
              <a:gs pos="44000">
                <a:srgbClr val="373737">
                  <a:alpha val="0"/>
                </a:srgbClr>
              </a:gs>
              <a:gs pos="100000">
                <a:srgbClr val="373737">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5" name="Google Shape;205;p45"/>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45"/>
          <p:cNvSpPr txBox="1"/>
          <p:nvPr>
            <p:ph idx="1" type="body"/>
          </p:nvPr>
        </p:nvSpPr>
        <p:spPr>
          <a:xfrm>
            <a:off x="515939" y="1539942"/>
            <a:ext cx="7343774" cy="3075966"/>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45"/>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45"/>
          <p:cNvSpPr txBox="1"/>
          <p:nvPr>
            <p:ph idx="3" type="body"/>
          </p:nvPr>
        </p:nvSpPr>
        <p:spPr>
          <a:xfrm>
            <a:off x="8492835" y="1840236"/>
            <a:ext cx="2895600" cy="3717852"/>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45"/>
          <p:cNvSpPr txBox="1"/>
          <p:nvPr>
            <p:ph idx="4" type="body"/>
          </p:nvPr>
        </p:nvSpPr>
        <p:spPr>
          <a:xfrm>
            <a:off x="1530286" y="4965592"/>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cap="none">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0" name="Google Shape;210;p45"/>
          <p:cNvSpPr txBox="1"/>
          <p:nvPr>
            <p:ph idx="5" type="body"/>
          </p:nvPr>
        </p:nvSpPr>
        <p:spPr>
          <a:xfrm>
            <a:off x="8492835" y="5599521"/>
            <a:ext cx="2872333" cy="480142"/>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11" name="Google Shape;211;p45"/>
          <p:cNvGrpSpPr/>
          <p:nvPr/>
        </p:nvGrpSpPr>
        <p:grpSpPr>
          <a:xfrm>
            <a:off x="1530286" y="5347698"/>
            <a:ext cx="2309219" cy="402370"/>
            <a:chOff x="515938" y="5360140"/>
            <a:chExt cx="2309219" cy="402370"/>
          </a:xfrm>
        </p:grpSpPr>
        <p:sp>
          <p:nvSpPr>
            <p:cNvPr id="212" name="Google Shape;212;p45"/>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45"/>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214" name="Google Shape;214;p45"/>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15" name="Google Shape;215;p45"/>
          <p:cNvSpPr/>
          <p:nvPr>
            <p:ph idx="6" type="pic"/>
          </p:nvPr>
        </p:nvSpPr>
        <p:spPr>
          <a:xfrm>
            <a:off x="514012" y="4931357"/>
            <a:ext cx="883635" cy="883635"/>
          </a:xfrm>
          <a:prstGeom prst="rect">
            <a:avLst/>
          </a:prstGeom>
          <a:noFill/>
          <a:ln>
            <a:noFill/>
          </a:ln>
        </p:spPr>
      </p:sp>
      <p:cxnSp>
        <p:nvCxnSpPr>
          <p:cNvPr id="216" name="Google Shape;216;p45"/>
          <p:cNvCxnSpPr/>
          <p:nvPr/>
        </p:nvCxnSpPr>
        <p:spPr>
          <a:xfrm>
            <a:off x="514012" y="716970"/>
            <a:ext cx="11160125" cy="0"/>
          </a:xfrm>
          <a:prstGeom prst="straightConnector1">
            <a:avLst/>
          </a:prstGeom>
          <a:noFill/>
          <a:ln cap="rnd" cmpd="sng" w="12700">
            <a:solidFill>
              <a:schemeClr val="accent2"/>
            </a:solidFill>
            <a:prstDash val="solid"/>
            <a:miter lim="800000"/>
            <a:headEnd len="sm" w="sm" type="none"/>
            <a:tailEnd len="sm" w="sm" type="none"/>
          </a:ln>
        </p:spPr>
      </p:cxnSp>
      <p:pic>
        <p:nvPicPr>
          <p:cNvPr id="217" name="Google Shape;217;p45"/>
          <p:cNvPicPr preferRelativeResize="0"/>
          <p:nvPr/>
        </p:nvPicPr>
        <p:blipFill rotWithShape="1">
          <a:blip r:embed="rId2">
            <a:alphaModFix/>
          </a:blip>
          <a:srcRect b="0" l="0" r="0" t="0"/>
          <a:stretch/>
        </p:blipFill>
        <p:spPr>
          <a:xfrm>
            <a:off x="515938" y="6099752"/>
            <a:ext cx="2633578" cy="508000"/>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ase study (Seedbed)" showMasterSp="0">
  <p:cSld name="2_Case study (Seedbed)">
    <p:bg>
      <p:bgPr>
        <a:solidFill>
          <a:schemeClr val="dk1"/>
        </a:solidFill>
      </p:bgPr>
    </p:bg>
    <p:spTree>
      <p:nvGrpSpPr>
        <p:cNvPr id="218" name="Shape 218"/>
        <p:cNvGrpSpPr/>
        <p:nvPr/>
      </p:nvGrpSpPr>
      <p:grpSpPr>
        <a:xfrm>
          <a:off x="0" y="0"/>
          <a:ext cx="0" cy="0"/>
          <a:chOff x="0" y="0"/>
          <a:chExt cx="0" cy="0"/>
        </a:xfrm>
      </p:grpSpPr>
      <p:grpSp>
        <p:nvGrpSpPr>
          <p:cNvPr id="219" name="Google Shape;219;p46"/>
          <p:cNvGrpSpPr/>
          <p:nvPr/>
        </p:nvGrpSpPr>
        <p:grpSpPr>
          <a:xfrm>
            <a:off x="0" y="0"/>
            <a:ext cx="12192001" cy="6858000"/>
            <a:chOff x="0" y="0"/>
            <a:chExt cx="12192001" cy="6858000"/>
          </a:xfrm>
        </p:grpSpPr>
        <p:pic>
          <p:nvPicPr>
            <p:cNvPr id="220" name="Google Shape;220;p46"/>
            <p:cNvPicPr preferRelativeResize="0"/>
            <p:nvPr/>
          </p:nvPicPr>
          <p:blipFill rotWithShape="1">
            <a:blip r:embed="rId2">
              <a:alphaModFix/>
            </a:blip>
            <a:srcRect b="17040" l="0" r="1676" t="0"/>
            <a:stretch/>
          </p:blipFill>
          <p:spPr>
            <a:xfrm>
              <a:off x="0" y="0"/>
              <a:ext cx="12191999" cy="6858000"/>
            </a:xfrm>
            <a:prstGeom prst="rect">
              <a:avLst/>
            </a:prstGeom>
            <a:noFill/>
            <a:ln>
              <a:noFill/>
            </a:ln>
          </p:spPr>
        </p:pic>
        <p:sp>
          <p:nvSpPr>
            <p:cNvPr id="221" name="Google Shape;221;p46"/>
            <p:cNvSpPr/>
            <p:nvPr/>
          </p:nvSpPr>
          <p:spPr>
            <a:xfrm flipH="1">
              <a:off x="0" y="0"/>
              <a:ext cx="12192001" cy="6858000"/>
            </a:xfrm>
            <a:prstGeom prst="rect">
              <a:avLst/>
            </a:prstGeom>
            <a:gradFill>
              <a:gsLst>
                <a:gs pos="0">
                  <a:schemeClr val="dk1"/>
                </a:gs>
                <a:gs pos="3000">
                  <a:schemeClr val="dk1"/>
                </a:gs>
                <a:gs pos="100000">
                  <a:srgbClr val="373737">
                    <a:alpha val="6000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46"/>
            <p:cNvSpPr/>
            <p:nvPr/>
          </p:nvSpPr>
          <p:spPr>
            <a:xfrm>
              <a:off x="4332288" y="0"/>
              <a:ext cx="785971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23" name="Google Shape;223;p46"/>
          <p:cNvSpPr/>
          <p:nvPr/>
        </p:nvSpPr>
        <p:spPr>
          <a:xfrm flipH="1">
            <a:off x="511361" y="1506970"/>
            <a:ext cx="7338836" cy="4298518"/>
          </a:xfrm>
          <a:prstGeom prst="round2DiagRect">
            <a:avLst>
              <a:gd fmla="val 16667" name="adj1"/>
              <a:gd fmla="val 0" name="adj2"/>
            </a:avLst>
          </a:prstGeom>
          <a:solidFill>
            <a:schemeClr val="lt1">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4" name="Google Shape;224;p46"/>
          <p:cNvSpPr/>
          <p:nvPr/>
        </p:nvSpPr>
        <p:spPr>
          <a:xfrm flipH="1">
            <a:off x="8148637" y="1520826"/>
            <a:ext cx="3502159" cy="4283847"/>
          </a:xfrm>
          <a:prstGeom prst="round2DiagRect">
            <a:avLst>
              <a:gd fmla="val 16667" name="adj1"/>
              <a:gd fmla="val 0" name="adj2"/>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5" name="Google Shape;225;p46"/>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46"/>
          <p:cNvSpPr txBox="1"/>
          <p:nvPr>
            <p:ph idx="1" type="body"/>
          </p:nvPr>
        </p:nvSpPr>
        <p:spPr>
          <a:xfrm>
            <a:off x="804864" y="2954337"/>
            <a:ext cx="6742880" cy="2043787"/>
          </a:xfrm>
          <a:prstGeom prst="rect">
            <a:avLst/>
          </a:prstGeom>
          <a:noFill/>
          <a:ln>
            <a:noFill/>
          </a:ln>
        </p:spPr>
        <p:txBody>
          <a:bodyPr anchorCtr="0" anchor="t" bIns="0" lIns="0" spcFirstLastPara="1" rIns="0" wrap="square" tIns="0">
            <a:noAutofit/>
          </a:bodyPr>
          <a:lstStyle>
            <a:lvl1pPr indent="-228600" lvl="0" marL="457200" algn="l">
              <a:lnSpc>
                <a:spcPct val="114285"/>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2pPr>
            <a:lvl3pPr indent="-228600" lvl="2" marL="13716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3pPr>
            <a:lvl4pPr indent="-228600" lvl="3" marL="18288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4pPr>
            <a:lvl5pPr indent="-228600" lvl="4" marL="22860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46"/>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46"/>
          <p:cNvSpPr txBox="1"/>
          <p:nvPr>
            <p:ph idx="3" type="body"/>
          </p:nvPr>
        </p:nvSpPr>
        <p:spPr>
          <a:xfrm>
            <a:off x="8423564" y="1840236"/>
            <a:ext cx="2964872" cy="3165686"/>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46"/>
          <p:cNvSpPr txBox="1"/>
          <p:nvPr>
            <p:ph idx="4" type="body"/>
          </p:nvPr>
        </p:nvSpPr>
        <p:spPr>
          <a:xfrm>
            <a:off x="1916262" y="2118690"/>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cap="none">
                <a:solidFill>
                  <a:schemeClr val="dk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46"/>
          <p:cNvSpPr txBox="1"/>
          <p:nvPr>
            <p:ph idx="5" type="body"/>
          </p:nvPr>
        </p:nvSpPr>
        <p:spPr>
          <a:xfrm>
            <a:off x="8423562" y="5005922"/>
            <a:ext cx="2964873" cy="521574"/>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31" name="Google Shape;231;p46"/>
          <p:cNvGrpSpPr/>
          <p:nvPr/>
        </p:nvGrpSpPr>
        <p:grpSpPr>
          <a:xfrm>
            <a:off x="5238525" y="5165006"/>
            <a:ext cx="2309219" cy="402370"/>
            <a:chOff x="515938" y="5360140"/>
            <a:chExt cx="2309219" cy="402370"/>
          </a:xfrm>
        </p:grpSpPr>
        <p:sp>
          <p:nvSpPr>
            <p:cNvPr id="232" name="Google Shape;232;p46"/>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46"/>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234" name="Google Shape;234;p46"/>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235" name="Google Shape;235;p46"/>
          <p:cNvCxnSpPr/>
          <p:nvPr/>
        </p:nvCxnSpPr>
        <p:spPr>
          <a:xfrm>
            <a:off x="514012" y="716970"/>
            <a:ext cx="11160125" cy="0"/>
          </a:xfrm>
          <a:prstGeom prst="straightConnector1">
            <a:avLst/>
          </a:prstGeom>
          <a:noFill/>
          <a:ln cap="rnd" cmpd="sng" w="12700">
            <a:solidFill>
              <a:schemeClr val="accent2"/>
            </a:solidFill>
            <a:prstDash val="solid"/>
            <a:miter lim="800000"/>
            <a:headEnd len="sm" w="sm" type="none"/>
            <a:tailEnd len="sm" w="sm" type="none"/>
          </a:ln>
        </p:spPr>
      </p:cxnSp>
      <p:sp>
        <p:nvSpPr>
          <p:cNvPr id="236" name="Google Shape;236;p46"/>
          <p:cNvSpPr/>
          <p:nvPr>
            <p:ph idx="6" type="pic"/>
          </p:nvPr>
        </p:nvSpPr>
        <p:spPr>
          <a:xfrm>
            <a:off x="803276" y="1806575"/>
            <a:ext cx="855742" cy="853498"/>
          </a:xfrm>
          <a:prstGeom prst="rect">
            <a:avLst/>
          </a:prstGeom>
          <a:noFill/>
          <a:ln>
            <a:noFill/>
          </a:ln>
        </p:spPr>
      </p:sp>
      <p:pic>
        <p:nvPicPr>
          <p:cNvPr id="237" name="Google Shape;237;p46"/>
          <p:cNvPicPr preferRelativeResize="0"/>
          <p:nvPr/>
        </p:nvPicPr>
        <p:blipFill rotWithShape="1">
          <a:blip r:embed="rId3">
            <a:alphaModFix/>
          </a:blip>
          <a:srcRect b="0" l="0" r="0" t="0"/>
          <a:stretch/>
        </p:blipFill>
        <p:spPr>
          <a:xfrm>
            <a:off x="515938" y="6099752"/>
            <a:ext cx="2633578" cy="508000"/>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FAN)" showMasterSp="0">
  <p:cSld name="Case study (FAN)">
    <p:bg>
      <p:bgPr>
        <a:solidFill>
          <a:schemeClr val="dk1"/>
        </a:solidFill>
      </p:bgPr>
    </p:bg>
    <p:spTree>
      <p:nvGrpSpPr>
        <p:cNvPr id="238" name="Shape 238"/>
        <p:cNvGrpSpPr/>
        <p:nvPr/>
      </p:nvGrpSpPr>
      <p:grpSpPr>
        <a:xfrm>
          <a:off x="0" y="0"/>
          <a:ext cx="0" cy="0"/>
          <a:chOff x="0" y="0"/>
          <a:chExt cx="0" cy="0"/>
        </a:xfrm>
      </p:grpSpPr>
      <p:sp>
        <p:nvSpPr>
          <p:cNvPr id="239" name="Google Shape;239;p47"/>
          <p:cNvSpPr/>
          <p:nvPr/>
        </p:nvSpPr>
        <p:spPr>
          <a:xfrm flipH="1">
            <a:off x="6708049" y="1520826"/>
            <a:ext cx="4942749" cy="4824412"/>
          </a:xfrm>
          <a:prstGeom prst="round2DiagRect">
            <a:avLst>
              <a:gd fmla="val 16667" name="adj1"/>
              <a:gd fmla="val 0" name="adj2"/>
            </a:avLst>
          </a:prstGeom>
          <a:no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47"/>
          <p:cNvSpPr/>
          <p:nvPr/>
        </p:nvSpPr>
        <p:spPr>
          <a:xfrm>
            <a:off x="6676297" y="1479393"/>
            <a:ext cx="4499839" cy="4508988"/>
          </a:xfrm>
          <a:prstGeom prst="rect">
            <a:avLst/>
          </a:prstGeom>
          <a:gradFill>
            <a:gsLst>
              <a:gs pos="0">
                <a:schemeClr val="dk1"/>
              </a:gs>
              <a:gs pos="13000">
                <a:schemeClr val="dk1"/>
              </a:gs>
              <a:gs pos="44000">
                <a:srgbClr val="373737">
                  <a:alpha val="0"/>
                </a:srgbClr>
              </a:gs>
              <a:gs pos="100000">
                <a:srgbClr val="373737">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47"/>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47"/>
          <p:cNvSpPr txBox="1"/>
          <p:nvPr>
            <p:ph idx="1" type="body"/>
          </p:nvPr>
        </p:nvSpPr>
        <p:spPr>
          <a:xfrm>
            <a:off x="515939" y="1539942"/>
            <a:ext cx="5435599" cy="3075966"/>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3" name="Google Shape;243;p47"/>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4" name="Google Shape;244;p47"/>
          <p:cNvSpPr txBox="1"/>
          <p:nvPr>
            <p:ph idx="3" type="body"/>
          </p:nvPr>
        </p:nvSpPr>
        <p:spPr>
          <a:xfrm>
            <a:off x="7065818" y="1840236"/>
            <a:ext cx="4322617" cy="3717852"/>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3"/>
              </a:buClr>
              <a:buSzPts val="1600"/>
              <a:buFont typeface="Arial"/>
              <a:buNone/>
              <a:defRPr b="0" i="0" sz="1600">
                <a:solidFill>
                  <a:schemeClr val="accent3"/>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5" name="Google Shape;245;p47"/>
          <p:cNvSpPr txBox="1"/>
          <p:nvPr>
            <p:ph idx="4" type="body"/>
          </p:nvPr>
        </p:nvSpPr>
        <p:spPr>
          <a:xfrm>
            <a:off x="1530286" y="4965592"/>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cap="none">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47"/>
          <p:cNvSpPr txBox="1"/>
          <p:nvPr>
            <p:ph idx="5" type="body"/>
          </p:nvPr>
        </p:nvSpPr>
        <p:spPr>
          <a:xfrm>
            <a:off x="7065818" y="5886133"/>
            <a:ext cx="3291356" cy="193529"/>
          </a:xfrm>
          <a:prstGeom prst="rect">
            <a:avLst/>
          </a:prstGeom>
          <a:noFill/>
          <a:ln>
            <a:noFill/>
          </a:ln>
        </p:spPr>
        <p:txBody>
          <a:bodyPr anchorCtr="0" anchor="ctr" bIns="0" lIns="0" spcFirstLastPara="1" rIns="0" wrap="square" tIns="0">
            <a:noAutofit/>
          </a:bodyPr>
          <a:lstStyle>
            <a:lvl1pPr indent="-228600" lvl="0" marL="457200" algn="r">
              <a:lnSpc>
                <a:spcPct val="125000"/>
              </a:lnSpc>
              <a:spcBef>
                <a:spcPts val="0"/>
              </a:spcBef>
              <a:spcAft>
                <a:spcPts val="0"/>
              </a:spcAft>
              <a:buClr>
                <a:schemeClr val="accent3"/>
              </a:buClr>
              <a:buSzPts val="1600"/>
              <a:buFont typeface="Arial"/>
              <a:buNone/>
              <a:defRPr b="0" i="0" sz="1600">
                <a:solidFill>
                  <a:schemeClr val="accent3"/>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7" name="Google Shape;247;p47"/>
          <p:cNvGrpSpPr/>
          <p:nvPr/>
        </p:nvGrpSpPr>
        <p:grpSpPr>
          <a:xfrm>
            <a:off x="1530286" y="5347698"/>
            <a:ext cx="2309219" cy="402370"/>
            <a:chOff x="515938" y="5360140"/>
            <a:chExt cx="2309219" cy="402370"/>
          </a:xfrm>
        </p:grpSpPr>
        <p:sp>
          <p:nvSpPr>
            <p:cNvPr id="248" name="Google Shape;248;p47"/>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p47"/>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250" name="Google Shape;250;p47"/>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51" name="Google Shape;251;p47"/>
          <p:cNvSpPr/>
          <p:nvPr>
            <p:ph idx="6" type="pic"/>
          </p:nvPr>
        </p:nvSpPr>
        <p:spPr>
          <a:xfrm>
            <a:off x="514012" y="4931357"/>
            <a:ext cx="883635" cy="883635"/>
          </a:xfrm>
          <a:prstGeom prst="rect">
            <a:avLst/>
          </a:prstGeom>
          <a:noFill/>
          <a:ln>
            <a:noFill/>
          </a:ln>
        </p:spPr>
      </p:sp>
      <p:sp>
        <p:nvSpPr>
          <p:cNvPr id="252" name="Google Shape;252;p47"/>
          <p:cNvSpPr/>
          <p:nvPr>
            <p:ph idx="7" type="pic"/>
          </p:nvPr>
        </p:nvSpPr>
        <p:spPr>
          <a:xfrm>
            <a:off x="10715625" y="5524594"/>
            <a:ext cx="1108980" cy="1109662"/>
          </a:xfrm>
          <a:prstGeom prst="rect">
            <a:avLst/>
          </a:prstGeom>
          <a:noFill/>
          <a:ln>
            <a:noFill/>
          </a:ln>
        </p:spPr>
      </p:sp>
      <p:cxnSp>
        <p:nvCxnSpPr>
          <p:cNvPr id="253" name="Google Shape;253;p47"/>
          <p:cNvCxnSpPr/>
          <p:nvPr/>
        </p:nvCxnSpPr>
        <p:spPr>
          <a:xfrm>
            <a:off x="515938" y="716970"/>
            <a:ext cx="11160125" cy="0"/>
          </a:xfrm>
          <a:prstGeom prst="straightConnector1">
            <a:avLst/>
          </a:prstGeom>
          <a:noFill/>
          <a:ln cap="rnd" cmpd="sng" w="12700">
            <a:solidFill>
              <a:schemeClr val="accent3"/>
            </a:solidFill>
            <a:prstDash val="solid"/>
            <a:miter lim="800000"/>
            <a:headEnd len="sm" w="sm" type="none"/>
            <a:tailEnd len="sm" w="sm" type="none"/>
          </a:ln>
        </p:spPr>
      </p:cxnSp>
      <p:pic>
        <p:nvPicPr>
          <p:cNvPr id="254" name="Google Shape;254;p47"/>
          <p:cNvPicPr preferRelativeResize="0"/>
          <p:nvPr/>
        </p:nvPicPr>
        <p:blipFill rotWithShape="1">
          <a:blip r:embed="rId2">
            <a:alphaModFix/>
          </a:blip>
          <a:srcRect b="0" l="0" r="0" t="0"/>
          <a:stretch/>
        </p:blipFill>
        <p:spPr>
          <a:xfrm>
            <a:off x="515938" y="6099752"/>
            <a:ext cx="2633578" cy="508000"/>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RisingFoodStars)" showMasterSp="0">
  <p:cSld name="Case study (RisingFoodStars)">
    <p:bg>
      <p:bgPr>
        <a:solidFill>
          <a:schemeClr val="dk1"/>
        </a:solidFill>
      </p:bgPr>
    </p:bg>
    <p:spTree>
      <p:nvGrpSpPr>
        <p:cNvPr id="255" name="Shape 255"/>
        <p:cNvGrpSpPr/>
        <p:nvPr/>
      </p:nvGrpSpPr>
      <p:grpSpPr>
        <a:xfrm>
          <a:off x="0" y="0"/>
          <a:ext cx="0" cy="0"/>
          <a:chOff x="0" y="0"/>
          <a:chExt cx="0" cy="0"/>
        </a:xfrm>
      </p:grpSpPr>
      <p:sp>
        <p:nvSpPr>
          <p:cNvPr id="256" name="Google Shape;256;p48"/>
          <p:cNvSpPr/>
          <p:nvPr/>
        </p:nvSpPr>
        <p:spPr>
          <a:xfrm flipH="1">
            <a:off x="6708049" y="1520826"/>
            <a:ext cx="4942749" cy="4824412"/>
          </a:xfrm>
          <a:prstGeom prst="round2DiagRect">
            <a:avLst>
              <a:gd fmla="val 16667" name="adj1"/>
              <a:gd fmla="val 0" name="adj2"/>
            </a:avLst>
          </a:prstGeom>
          <a:no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48"/>
          <p:cNvSpPr/>
          <p:nvPr/>
        </p:nvSpPr>
        <p:spPr>
          <a:xfrm>
            <a:off x="6676297" y="1479393"/>
            <a:ext cx="4499839" cy="4508988"/>
          </a:xfrm>
          <a:prstGeom prst="rect">
            <a:avLst/>
          </a:prstGeom>
          <a:gradFill>
            <a:gsLst>
              <a:gs pos="0">
                <a:schemeClr val="dk1"/>
              </a:gs>
              <a:gs pos="13000">
                <a:schemeClr val="dk1"/>
              </a:gs>
              <a:gs pos="44000">
                <a:srgbClr val="373737">
                  <a:alpha val="0"/>
                </a:srgbClr>
              </a:gs>
              <a:gs pos="100000">
                <a:srgbClr val="373737">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8" name="Google Shape;258;p48"/>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48"/>
          <p:cNvSpPr txBox="1"/>
          <p:nvPr>
            <p:ph idx="1" type="body"/>
          </p:nvPr>
        </p:nvSpPr>
        <p:spPr>
          <a:xfrm>
            <a:off x="515939" y="1539942"/>
            <a:ext cx="5435599" cy="3075966"/>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48"/>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48"/>
          <p:cNvSpPr txBox="1"/>
          <p:nvPr>
            <p:ph idx="3" type="body"/>
          </p:nvPr>
        </p:nvSpPr>
        <p:spPr>
          <a:xfrm>
            <a:off x="7065818" y="1840236"/>
            <a:ext cx="4322617" cy="3717852"/>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4"/>
              </a:buClr>
              <a:buSzPts val="1600"/>
              <a:buFont typeface="Arial"/>
              <a:buNone/>
              <a:defRPr b="0" i="0" sz="1600">
                <a:solidFill>
                  <a:schemeClr val="accent4"/>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48"/>
          <p:cNvSpPr txBox="1"/>
          <p:nvPr>
            <p:ph idx="4" type="body"/>
          </p:nvPr>
        </p:nvSpPr>
        <p:spPr>
          <a:xfrm>
            <a:off x="1530286" y="4965592"/>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cap="none">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48"/>
          <p:cNvSpPr txBox="1"/>
          <p:nvPr>
            <p:ph idx="5" type="body"/>
          </p:nvPr>
        </p:nvSpPr>
        <p:spPr>
          <a:xfrm>
            <a:off x="7065818" y="5886133"/>
            <a:ext cx="3291356" cy="193529"/>
          </a:xfrm>
          <a:prstGeom prst="rect">
            <a:avLst/>
          </a:prstGeom>
          <a:noFill/>
          <a:ln>
            <a:noFill/>
          </a:ln>
        </p:spPr>
        <p:txBody>
          <a:bodyPr anchorCtr="0" anchor="ctr" bIns="0" lIns="0" spcFirstLastPara="1" rIns="0" wrap="square" tIns="0">
            <a:noAutofit/>
          </a:bodyPr>
          <a:lstStyle>
            <a:lvl1pPr indent="-228600" lvl="0" marL="457200" algn="r">
              <a:lnSpc>
                <a:spcPct val="125000"/>
              </a:lnSpc>
              <a:spcBef>
                <a:spcPts val="0"/>
              </a:spcBef>
              <a:spcAft>
                <a:spcPts val="0"/>
              </a:spcAft>
              <a:buClr>
                <a:schemeClr val="accent4"/>
              </a:buClr>
              <a:buSzPts val="1600"/>
              <a:buFont typeface="Arial"/>
              <a:buNone/>
              <a:defRPr b="0" i="0" sz="1600">
                <a:solidFill>
                  <a:schemeClr val="accent4"/>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64" name="Google Shape;264;p48"/>
          <p:cNvGrpSpPr/>
          <p:nvPr/>
        </p:nvGrpSpPr>
        <p:grpSpPr>
          <a:xfrm>
            <a:off x="1530286" y="5347698"/>
            <a:ext cx="2309219" cy="402370"/>
            <a:chOff x="515938" y="5360140"/>
            <a:chExt cx="2309219" cy="402370"/>
          </a:xfrm>
        </p:grpSpPr>
        <p:sp>
          <p:nvSpPr>
            <p:cNvPr id="265" name="Google Shape;265;p48"/>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48"/>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267" name="Google Shape;267;p48"/>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68" name="Google Shape;268;p48"/>
          <p:cNvSpPr/>
          <p:nvPr>
            <p:ph idx="6" type="pic"/>
          </p:nvPr>
        </p:nvSpPr>
        <p:spPr>
          <a:xfrm>
            <a:off x="514012" y="4931357"/>
            <a:ext cx="883635" cy="883635"/>
          </a:xfrm>
          <a:prstGeom prst="rect">
            <a:avLst/>
          </a:prstGeom>
          <a:noFill/>
          <a:ln>
            <a:noFill/>
          </a:ln>
        </p:spPr>
      </p:sp>
      <p:sp>
        <p:nvSpPr>
          <p:cNvPr id="269" name="Google Shape;269;p48"/>
          <p:cNvSpPr/>
          <p:nvPr>
            <p:ph idx="7" type="pic"/>
          </p:nvPr>
        </p:nvSpPr>
        <p:spPr>
          <a:xfrm>
            <a:off x="10715625" y="5524594"/>
            <a:ext cx="1108980" cy="1109662"/>
          </a:xfrm>
          <a:prstGeom prst="rect">
            <a:avLst/>
          </a:prstGeom>
          <a:noFill/>
          <a:ln>
            <a:noFill/>
          </a:ln>
        </p:spPr>
      </p:sp>
      <p:cxnSp>
        <p:nvCxnSpPr>
          <p:cNvPr id="270" name="Google Shape;270;p48"/>
          <p:cNvCxnSpPr/>
          <p:nvPr/>
        </p:nvCxnSpPr>
        <p:spPr>
          <a:xfrm>
            <a:off x="515938" y="716970"/>
            <a:ext cx="11160125" cy="0"/>
          </a:xfrm>
          <a:prstGeom prst="straightConnector1">
            <a:avLst/>
          </a:prstGeom>
          <a:noFill/>
          <a:ln cap="rnd" cmpd="sng" w="12700">
            <a:solidFill>
              <a:schemeClr val="accent4"/>
            </a:solidFill>
            <a:prstDash val="solid"/>
            <a:miter lim="800000"/>
            <a:headEnd len="sm" w="sm" type="none"/>
            <a:tailEnd len="sm" w="sm" type="none"/>
          </a:ln>
        </p:spPr>
      </p:cxnSp>
      <p:pic>
        <p:nvPicPr>
          <p:cNvPr id="271" name="Google Shape;271;p48"/>
          <p:cNvPicPr preferRelativeResize="0"/>
          <p:nvPr/>
        </p:nvPicPr>
        <p:blipFill rotWithShape="1">
          <a:blip r:embed="rId2">
            <a:alphaModFix/>
          </a:blip>
          <a:srcRect b="0" l="0" r="0" t="0"/>
          <a:stretch/>
        </p:blipFill>
        <p:spPr>
          <a:xfrm>
            <a:off x="515938" y="6099752"/>
            <a:ext cx="2633578" cy="508000"/>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testimonials - 3 column (Yellow)" showMasterSp="0">
  <p:cSld name="Quotes/testimonials - 3 column (Yellow)">
    <p:bg>
      <p:bgPr>
        <a:solidFill>
          <a:schemeClr val="lt2"/>
        </a:solidFill>
      </p:bgPr>
    </p:bg>
    <p:spTree>
      <p:nvGrpSpPr>
        <p:cNvPr id="272" name="Shape 272"/>
        <p:cNvGrpSpPr/>
        <p:nvPr/>
      </p:nvGrpSpPr>
      <p:grpSpPr>
        <a:xfrm>
          <a:off x="0" y="0"/>
          <a:ext cx="0" cy="0"/>
          <a:chOff x="0" y="0"/>
          <a:chExt cx="0" cy="0"/>
        </a:xfrm>
      </p:grpSpPr>
      <p:grpSp>
        <p:nvGrpSpPr>
          <p:cNvPr id="273" name="Google Shape;273;p49"/>
          <p:cNvGrpSpPr/>
          <p:nvPr/>
        </p:nvGrpSpPr>
        <p:grpSpPr>
          <a:xfrm>
            <a:off x="8139279" y="1529628"/>
            <a:ext cx="3622670" cy="4332139"/>
            <a:chOff x="491570" y="1529628"/>
            <a:chExt cx="3622670" cy="4332139"/>
          </a:xfrm>
        </p:grpSpPr>
        <p:sp>
          <p:nvSpPr>
            <p:cNvPr id="274" name="Google Shape;274;p49"/>
            <p:cNvSpPr/>
            <p:nvPr/>
          </p:nvSpPr>
          <p:spPr>
            <a:xfrm flipH="1">
              <a:off x="491570" y="1529628"/>
              <a:ext cx="3562044" cy="4275860"/>
            </a:xfrm>
            <a:prstGeom prst="round2DiagRect">
              <a:avLst>
                <a:gd fmla="val 16667" name="adj1"/>
                <a:gd fmla="val 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5" name="Google Shape;275;p49"/>
            <p:cNvSpPr/>
            <p:nvPr/>
          </p:nvSpPr>
          <p:spPr>
            <a:xfrm rot="10800000">
              <a:off x="599808" y="1603226"/>
              <a:ext cx="3514432" cy="4258541"/>
            </a:xfrm>
            <a:prstGeom prst="rect">
              <a:avLst/>
            </a:prstGeom>
            <a:gradFill>
              <a:gsLst>
                <a:gs pos="0">
                  <a:schemeClr val="lt2"/>
                </a:gs>
                <a:gs pos="13000">
                  <a:schemeClr val="lt2"/>
                </a:gs>
                <a:gs pos="75000">
                  <a:srgbClr val="FDCD15">
                    <a:alpha val="0"/>
                  </a:srgbClr>
                </a:gs>
                <a:gs pos="100000">
                  <a:srgbClr val="FDCD15">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76" name="Google Shape;276;p49"/>
          <p:cNvGrpSpPr/>
          <p:nvPr/>
        </p:nvGrpSpPr>
        <p:grpSpPr>
          <a:xfrm>
            <a:off x="4315424" y="1529628"/>
            <a:ext cx="3622670" cy="4332139"/>
            <a:chOff x="491570" y="1529628"/>
            <a:chExt cx="3622670" cy="4332139"/>
          </a:xfrm>
        </p:grpSpPr>
        <p:sp>
          <p:nvSpPr>
            <p:cNvPr id="277" name="Google Shape;277;p49"/>
            <p:cNvSpPr/>
            <p:nvPr/>
          </p:nvSpPr>
          <p:spPr>
            <a:xfrm flipH="1">
              <a:off x="491570" y="1529628"/>
              <a:ext cx="3562044" cy="4275860"/>
            </a:xfrm>
            <a:prstGeom prst="round2DiagRect">
              <a:avLst>
                <a:gd fmla="val 16667" name="adj1"/>
                <a:gd fmla="val 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49"/>
            <p:cNvSpPr/>
            <p:nvPr/>
          </p:nvSpPr>
          <p:spPr>
            <a:xfrm rot="10800000">
              <a:off x="599808" y="1603226"/>
              <a:ext cx="3514432" cy="4258541"/>
            </a:xfrm>
            <a:prstGeom prst="rect">
              <a:avLst/>
            </a:prstGeom>
            <a:gradFill>
              <a:gsLst>
                <a:gs pos="0">
                  <a:schemeClr val="lt2"/>
                </a:gs>
                <a:gs pos="13000">
                  <a:schemeClr val="lt2"/>
                </a:gs>
                <a:gs pos="75000">
                  <a:srgbClr val="FDCD15">
                    <a:alpha val="0"/>
                  </a:srgbClr>
                </a:gs>
                <a:gs pos="100000">
                  <a:srgbClr val="FDCD15">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279" name="Google Shape;279;p49"/>
          <p:cNvGrpSpPr/>
          <p:nvPr/>
        </p:nvGrpSpPr>
        <p:grpSpPr>
          <a:xfrm>
            <a:off x="491570" y="1529628"/>
            <a:ext cx="3622670" cy="4332139"/>
            <a:chOff x="491570" y="1529628"/>
            <a:chExt cx="3622670" cy="4332139"/>
          </a:xfrm>
        </p:grpSpPr>
        <p:sp>
          <p:nvSpPr>
            <p:cNvPr id="280" name="Google Shape;280;p49"/>
            <p:cNvSpPr/>
            <p:nvPr/>
          </p:nvSpPr>
          <p:spPr>
            <a:xfrm flipH="1">
              <a:off x="491570" y="1529628"/>
              <a:ext cx="3562044" cy="4275860"/>
            </a:xfrm>
            <a:prstGeom prst="round2DiagRect">
              <a:avLst>
                <a:gd fmla="val 16667" name="adj1"/>
                <a:gd fmla="val 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49"/>
            <p:cNvSpPr/>
            <p:nvPr/>
          </p:nvSpPr>
          <p:spPr>
            <a:xfrm rot="10800000">
              <a:off x="599808" y="1603226"/>
              <a:ext cx="3514432" cy="4258541"/>
            </a:xfrm>
            <a:prstGeom prst="rect">
              <a:avLst/>
            </a:prstGeom>
            <a:gradFill>
              <a:gsLst>
                <a:gs pos="0">
                  <a:schemeClr val="lt2"/>
                </a:gs>
                <a:gs pos="13000">
                  <a:schemeClr val="lt2"/>
                </a:gs>
                <a:gs pos="75000">
                  <a:srgbClr val="FDCD15">
                    <a:alpha val="0"/>
                  </a:srgbClr>
                </a:gs>
                <a:gs pos="100000">
                  <a:srgbClr val="FDCD15">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82" name="Google Shape;282;p49"/>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49"/>
          <p:cNvSpPr txBox="1"/>
          <p:nvPr>
            <p:ph idx="1"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4" name="Google Shape;284;p49"/>
          <p:cNvSpPr txBox="1"/>
          <p:nvPr>
            <p:ph idx="2" type="body"/>
          </p:nvPr>
        </p:nvSpPr>
        <p:spPr>
          <a:xfrm>
            <a:off x="809083" y="2216726"/>
            <a:ext cx="2959353" cy="250117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2000"/>
              <a:buFont typeface="Arial"/>
              <a:buNone/>
              <a:defRPr b="0" i="0" sz="20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p49"/>
          <p:cNvSpPr/>
          <p:nvPr>
            <p:ph idx="3" type="pic"/>
          </p:nvPr>
        </p:nvSpPr>
        <p:spPr>
          <a:xfrm>
            <a:off x="3071813" y="1313100"/>
            <a:ext cx="1089815" cy="1089815"/>
          </a:xfrm>
          <a:prstGeom prst="rect">
            <a:avLst/>
          </a:prstGeom>
          <a:noFill/>
          <a:ln>
            <a:noFill/>
          </a:ln>
        </p:spPr>
      </p:sp>
      <p:sp>
        <p:nvSpPr>
          <p:cNvPr id="286" name="Google Shape;286;p49"/>
          <p:cNvSpPr txBox="1"/>
          <p:nvPr>
            <p:ph idx="4" type="body"/>
          </p:nvPr>
        </p:nvSpPr>
        <p:spPr>
          <a:xfrm>
            <a:off x="809083" y="5001492"/>
            <a:ext cx="2959352" cy="520410"/>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49"/>
          <p:cNvSpPr txBox="1"/>
          <p:nvPr>
            <p:ph idx="5" type="body"/>
          </p:nvPr>
        </p:nvSpPr>
        <p:spPr>
          <a:xfrm>
            <a:off x="4616323" y="2216726"/>
            <a:ext cx="2959353" cy="250117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2000"/>
              <a:buFont typeface="Arial"/>
              <a:buNone/>
              <a:defRPr b="0" i="0" sz="20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8" name="Google Shape;288;p49"/>
          <p:cNvSpPr/>
          <p:nvPr>
            <p:ph idx="6" type="pic"/>
          </p:nvPr>
        </p:nvSpPr>
        <p:spPr>
          <a:xfrm>
            <a:off x="6879053" y="1313100"/>
            <a:ext cx="1089815" cy="1089815"/>
          </a:xfrm>
          <a:prstGeom prst="rect">
            <a:avLst/>
          </a:prstGeom>
          <a:noFill/>
          <a:ln>
            <a:noFill/>
          </a:ln>
        </p:spPr>
      </p:sp>
      <p:sp>
        <p:nvSpPr>
          <p:cNvPr id="289" name="Google Shape;289;p49"/>
          <p:cNvSpPr txBox="1"/>
          <p:nvPr>
            <p:ph idx="7" type="body"/>
          </p:nvPr>
        </p:nvSpPr>
        <p:spPr>
          <a:xfrm>
            <a:off x="4616323" y="5001492"/>
            <a:ext cx="2959352" cy="520410"/>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49"/>
          <p:cNvSpPr txBox="1"/>
          <p:nvPr>
            <p:ph idx="8" type="body"/>
          </p:nvPr>
        </p:nvSpPr>
        <p:spPr>
          <a:xfrm>
            <a:off x="8438035" y="2216726"/>
            <a:ext cx="2959353" cy="250117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2000"/>
              <a:buFont typeface="Arial"/>
              <a:buNone/>
              <a:defRPr b="0" i="0" sz="20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49"/>
          <p:cNvSpPr/>
          <p:nvPr>
            <p:ph idx="9" type="pic"/>
          </p:nvPr>
        </p:nvSpPr>
        <p:spPr>
          <a:xfrm>
            <a:off x="10700765" y="1313100"/>
            <a:ext cx="1089815" cy="1089815"/>
          </a:xfrm>
          <a:prstGeom prst="rect">
            <a:avLst/>
          </a:prstGeom>
          <a:noFill/>
          <a:ln>
            <a:noFill/>
          </a:ln>
        </p:spPr>
      </p:sp>
      <p:sp>
        <p:nvSpPr>
          <p:cNvPr id="292" name="Google Shape;292;p49"/>
          <p:cNvSpPr txBox="1"/>
          <p:nvPr>
            <p:ph idx="13" type="body"/>
          </p:nvPr>
        </p:nvSpPr>
        <p:spPr>
          <a:xfrm>
            <a:off x="8438035" y="5001492"/>
            <a:ext cx="2959352" cy="520410"/>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s/testimonials - 2 column (Yellow)" showMasterSp="0">
  <p:cSld name="Quotes/testimonials - 2 column (Yellow)">
    <p:bg>
      <p:bgPr>
        <a:solidFill>
          <a:schemeClr val="lt2"/>
        </a:solidFill>
      </p:bgPr>
    </p:bg>
    <p:spTree>
      <p:nvGrpSpPr>
        <p:cNvPr id="293" name="Shape 293"/>
        <p:cNvGrpSpPr/>
        <p:nvPr/>
      </p:nvGrpSpPr>
      <p:grpSpPr>
        <a:xfrm>
          <a:off x="0" y="0"/>
          <a:ext cx="0" cy="0"/>
          <a:chOff x="0" y="0"/>
          <a:chExt cx="0" cy="0"/>
        </a:xfrm>
      </p:grpSpPr>
      <p:grpSp>
        <p:nvGrpSpPr>
          <p:cNvPr id="294" name="Google Shape;294;p50"/>
          <p:cNvGrpSpPr/>
          <p:nvPr/>
        </p:nvGrpSpPr>
        <p:grpSpPr>
          <a:xfrm>
            <a:off x="515937" y="1529628"/>
            <a:ext cx="5492919" cy="4332139"/>
            <a:chOff x="491570" y="1529628"/>
            <a:chExt cx="3622670" cy="4332139"/>
          </a:xfrm>
        </p:grpSpPr>
        <p:sp>
          <p:nvSpPr>
            <p:cNvPr id="295" name="Google Shape;295;p50"/>
            <p:cNvSpPr/>
            <p:nvPr/>
          </p:nvSpPr>
          <p:spPr>
            <a:xfrm flipH="1">
              <a:off x="491570" y="1529628"/>
              <a:ext cx="3562044" cy="4275860"/>
            </a:xfrm>
            <a:prstGeom prst="round2DiagRect">
              <a:avLst>
                <a:gd fmla="val 16667" name="adj1"/>
                <a:gd fmla="val 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6" name="Google Shape;296;p50"/>
            <p:cNvSpPr/>
            <p:nvPr/>
          </p:nvSpPr>
          <p:spPr>
            <a:xfrm rot="10800000">
              <a:off x="599808" y="1603226"/>
              <a:ext cx="3514432" cy="4258541"/>
            </a:xfrm>
            <a:prstGeom prst="rect">
              <a:avLst/>
            </a:prstGeom>
            <a:gradFill>
              <a:gsLst>
                <a:gs pos="0">
                  <a:schemeClr val="lt2"/>
                </a:gs>
                <a:gs pos="13000">
                  <a:schemeClr val="lt2"/>
                </a:gs>
                <a:gs pos="75000">
                  <a:srgbClr val="FDCD15">
                    <a:alpha val="0"/>
                  </a:srgbClr>
                </a:gs>
                <a:gs pos="100000">
                  <a:srgbClr val="FDCD15">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97" name="Google Shape;297;p50"/>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50"/>
          <p:cNvSpPr txBox="1"/>
          <p:nvPr>
            <p:ph idx="1"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50"/>
          <p:cNvSpPr txBox="1"/>
          <p:nvPr>
            <p:ph idx="2" type="body"/>
          </p:nvPr>
        </p:nvSpPr>
        <p:spPr>
          <a:xfrm>
            <a:off x="834887" y="2216726"/>
            <a:ext cx="4828165" cy="250117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2000"/>
              <a:buFont typeface="Arial"/>
              <a:buNone/>
              <a:defRPr b="0" i="0" sz="20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0" name="Google Shape;300;p50"/>
          <p:cNvSpPr/>
          <p:nvPr>
            <p:ph idx="3" type="pic"/>
          </p:nvPr>
        </p:nvSpPr>
        <p:spPr>
          <a:xfrm>
            <a:off x="4966429" y="1313100"/>
            <a:ext cx="1089815" cy="1089815"/>
          </a:xfrm>
          <a:prstGeom prst="rect">
            <a:avLst/>
          </a:prstGeom>
          <a:noFill/>
          <a:ln>
            <a:noFill/>
          </a:ln>
        </p:spPr>
      </p:sp>
      <p:sp>
        <p:nvSpPr>
          <p:cNvPr id="301" name="Google Shape;301;p50"/>
          <p:cNvSpPr txBox="1"/>
          <p:nvPr>
            <p:ph idx="4" type="body"/>
          </p:nvPr>
        </p:nvSpPr>
        <p:spPr>
          <a:xfrm>
            <a:off x="834886" y="5001492"/>
            <a:ext cx="4828165" cy="520410"/>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2" name="Google Shape;302;p50"/>
          <p:cNvGrpSpPr/>
          <p:nvPr/>
        </p:nvGrpSpPr>
        <p:grpSpPr>
          <a:xfrm>
            <a:off x="6254750" y="1529628"/>
            <a:ext cx="5492919" cy="4332139"/>
            <a:chOff x="491570" y="1529628"/>
            <a:chExt cx="3622670" cy="4332139"/>
          </a:xfrm>
        </p:grpSpPr>
        <p:sp>
          <p:nvSpPr>
            <p:cNvPr id="303" name="Google Shape;303;p50"/>
            <p:cNvSpPr/>
            <p:nvPr/>
          </p:nvSpPr>
          <p:spPr>
            <a:xfrm flipH="1">
              <a:off x="491570" y="1529628"/>
              <a:ext cx="3562044" cy="4275860"/>
            </a:xfrm>
            <a:prstGeom prst="round2DiagRect">
              <a:avLst>
                <a:gd fmla="val 16667" name="adj1"/>
                <a:gd fmla="val 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4" name="Google Shape;304;p50"/>
            <p:cNvSpPr/>
            <p:nvPr/>
          </p:nvSpPr>
          <p:spPr>
            <a:xfrm rot="10800000">
              <a:off x="599808" y="1603226"/>
              <a:ext cx="3514432" cy="4258541"/>
            </a:xfrm>
            <a:prstGeom prst="rect">
              <a:avLst/>
            </a:prstGeom>
            <a:gradFill>
              <a:gsLst>
                <a:gs pos="0">
                  <a:schemeClr val="lt2"/>
                </a:gs>
                <a:gs pos="13000">
                  <a:schemeClr val="lt2"/>
                </a:gs>
                <a:gs pos="75000">
                  <a:srgbClr val="FDCD15">
                    <a:alpha val="0"/>
                  </a:srgbClr>
                </a:gs>
                <a:gs pos="100000">
                  <a:srgbClr val="FDCD15">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05" name="Google Shape;305;p50"/>
          <p:cNvSpPr txBox="1"/>
          <p:nvPr>
            <p:ph idx="5" type="body"/>
          </p:nvPr>
        </p:nvSpPr>
        <p:spPr>
          <a:xfrm>
            <a:off x="6573700" y="2216726"/>
            <a:ext cx="4828165" cy="2501179"/>
          </a:xfrm>
          <a:prstGeom prst="rect">
            <a:avLst/>
          </a:prstGeom>
          <a:noFill/>
          <a:ln>
            <a:noFill/>
          </a:ln>
        </p:spPr>
        <p:txBody>
          <a:bodyPr anchorCtr="0" anchor="ctr" bIns="0" lIns="0" spcFirstLastPara="1" rIns="0" wrap="square" tIns="0">
            <a:noAutofit/>
          </a:bodyPr>
          <a:lstStyle>
            <a:lvl1pPr indent="-228600" lvl="0" marL="457200" algn="l">
              <a:lnSpc>
                <a:spcPct val="100000"/>
              </a:lnSpc>
              <a:spcBef>
                <a:spcPts val="0"/>
              </a:spcBef>
              <a:spcAft>
                <a:spcPts val="0"/>
              </a:spcAft>
              <a:buClr>
                <a:schemeClr val="dk1"/>
              </a:buClr>
              <a:buSzPts val="2000"/>
              <a:buFont typeface="Arial"/>
              <a:buNone/>
              <a:defRPr b="0" i="0" sz="20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50"/>
          <p:cNvSpPr/>
          <p:nvPr>
            <p:ph idx="6" type="pic"/>
          </p:nvPr>
        </p:nvSpPr>
        <p:spPr>
          <a:xfrm>
            <a:off x="10705242" y="1313100"/>
            <a:ext cx="1089815" cy="1089815"/>
          </a:xfrm>
          <a:prstGeom prst="rect">
            <a:avLst/>
          </a:prstGeom>
          <a:noFill/>
          <a:ln>
            <a:noFill/>
          </a:ln>
        </p:spPr>
      </p:sp>
      <p:sp>
        <p:nvSpPr>
          <p:cNvPr id="307" name="Google Shape;307;p50"/>
          <p:cNvSpPr txBox="1"/>
          <p:nvPr>
            <p:ph idx="7" type="body"/>
          </p:nvPr>
        </p:nvSpPr>
        <p:spPr>
          <a:xfrm>
            <a:off x="6573699" y="5001492"/>
            <a:ext cx="4828165" cy="520410"/>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dk1"/>
              </a:buClr>
              <a:buSzPts val="1600"/>
              <a:buFont typeface="Arial"/>
              <a:buNone/>
              <a:defRPr b="0" i="0" sz="1600">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08" name="Google Shape;308;p50"/>
          <p:cNvPicPr preferRelativeResize="0"/>
          <p:nvPr/>
        </p:nvPicPr>
        <p:blipFill rotWithShape="1">
          <a:blip r:embed="rId2">
            <a:alphaModFix/>
          </a:blip>
          <a:srcRect b="0" l="0" r="0" t="0"/>
          <a:stretch/>
        </p:blipFill>
        <p:spPr>
          <a:xfrm>
            <a:off x="515938" y="6099752"/>
            <a:ext cx="2633578" cy="507999"/>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 Image (Seedbed)" showMasterSp="0">
  <p:cSld name="Case study - Image (Seedbed)">
    <p:bg>
      <p:bgPr>
        <a:solidFill>
          <a:schemeClr val="dk1"/>
        </a:solidFill>
      </p:bgPr>
    </p:bg>
    <p:spTree>
      <p:nvGrpSpPr>
        <p:cNvPr id="309" name="Shape 309"/>
        <p:cNvGrpSpPr/>
        <p:nvPr/>
      </p:nvGrpSpPr>
      <p:grpSpPr>
        <a:xfrm>
          <a:off x="0" y="0"/>
          <a:ext cx="0" cy="0"/>
          <a:chOff x="0" y="0"/>
          <a:chExt cx="0" cy="0"/>
        </a:xfrm>
      </p:grpSpPr>
      <p:grpSp>
        <p:nvGrpSpPr>
          <p:cNvPr id="310" name="Google Shape;310;p51"/>
          <p:cNvGrpSpPr/>
          <p:nvPr/>
        </p:nvGrpSpPr>
        <p:grpSpPr>
          <a:xfrm>
            <a:off x="0" y="0"/>
            <a:ext cx="12192001" cy="6858000"/>
            <a:chOff x="0" y="0"/>
            <a:chExt cx="12192001" cy="6858000"/>
          </a:xfrm>
        </p:grpSpPr>
        <p:pic>
          <p:nvPicPr>
            <p:cNvPr id="311" name="Google Shape;311;p51"/>
            <p:cNvPicPr preferRelativeResize="0"/>
            <p:nvPr/>
          </p:nvPicPr>
          <p:blipFill rotWithShape="1">
            <a:blip r:embed="rId2">
              <a:alphaModFix/>
            </a:blip>
            <a:srcRect b="17040" l="0" r="1676" t="0"/>
            <a:stretch/>
          </p:blipFill>
          <p:spPr>
            <a:xfrm>
              <a:off x="0" y="0"/>
              <a:ext cx="12191999" cy="6858000"/>
            </a:xfrm>
            <a:prstGeom prst="rect">
              <a:avLst/>
            </a:prstGeom>
            <a:noFill/>
            <a:ln>
              <a:noFill/>
            </a:ln>
          </p:spPr>
        </p:pic>
        <p:sp>
          <p:nvSpPr>
            <p:cNvPr id="312" name="Google Shape;312;p51"/>
            <p:cNvSpPr/>
            <p:nvPr/>
          </p:nvSpPr>
          <p:spPr>
            <a:xfrm flipH="1">
              <a:off x="0" y="0"/>
              <a:ext cx="12192001" cy="6858000"/>
            </a:xfrm>
            <a:prstGeom prst="rect">
              <a:avLst/>
            </a:prstGeom>
            <a:gradFill>
              <a:gsLst>
                <a:gs pos="0">
                  <a:schemeClr val="dk1"/>
                </a:gs>
                <a:gs pos="3000">
                  <a:schemeClr val="dk1"/>
                </a:gs>
                <a:gs pos="100000">
                  <a:srgbClr val="373737">
                    <a:alpha val="6000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3" name="Google Shape;313;p51"/>
            <p:cNvSpPr/>
            <p:nvPr/>
          </p:nvSpPr>
          <p:spPr>
            <a:xfrm>
              <a:off x="4332288" y="0"/>
              <a:ext cx="785971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314" name="Google Shape;314;p51"/>
          <p:cNvSpPr/>
          <p:nvPr/>
        </p:nvSpPr>
        <p:spPr>
          <a:xfrm flipH="1">
            <a:off x="511361" y="1506970"/>
            <a:ext cx="7338836" cy="4298518"/>
          </a:xfrm>
          <a:prstGeom prst="round2DiagRect">
            <a:avLst>
              <a:gd fmla="val 16667" name="adj1"/>
              <a:gd fmla="val 0" name="adj2"/>
            </a:avLst>
          </a:prstGeom>
          <a:solidFill>
            <a:schemeClr val="lt1">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p51"/>
          <p:cNvSpPr/>
          <p:nvPr/>
        </p:nvSpPr>
        <p:spPr>
          <a:xfrm flipH="1">
            <a:off x="8148637" y="1520826"/>
            <a:ext cx="3502159" cy="4283847"/>
          </a:xfrm>
          <a:prstGeom prst="round2DiagRect">
            <a:avLst>
              <a:gd fmla="val 16667" name="adj1"/>
              <a:gd fmla="val 0" name="adj2"/>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51"/>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51"/>
          <p:cNvSpPr txBox="1"/>
          <p:nvPr>
            <p:ph idx="1" type="body"/>
          </p:nvPr>
        </p:nvSpPr>
        <p:spPr>
          <a:xfrm>
            <a:off x="804864" y="2954337"/>
            <a:ext cx="6742880" cy="2043787"/>
          </a:xfrm>
          <a:prstGeom prst="rect">
            <a:avLst/>
          </a:prstGeom>
          <a:noFill/>
          <a:ln>
            <a:noFill/>
          </a:ln>
        </p:spPr>
        <p:txBody>
          <a:bodyPr anchorCtr="0" anchor="t" bIns="0" lIns="0" spcFirstLastPara="1" rIns="0" wrap="square" tIns="0">
            <a:noAutofit/>
          </a:bodyPr>
          <a:lstStyle>
            <a:lvl1pPr indent="-228600" lvl="0" marL="457200" algn="l">
              <a:lnSpc>
                <a:spcPct val="114285"/>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2pPr>
            <a:lvl3pPr indent="-228600" lvl="2" marL="13716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3pPr>
            <a:lvl4pPr indent="-228600" lvl="3" marL="18288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4pPr>
            <a:lvl5pPr indent="-228600" lvl="4" marL="22860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51"/>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51"/>
          <p:cNvSpPr txBox="1"/>
          <p:nvPr>
            <p:ph idx="3" type="body"/>
          </p:nvPr>
        </p:nvSpPr>
        <p:spPr>
          <a:xfrm>
            <a:off x="8423564" y="1840236"/>
            <a:ext cx="2964872" cy="3165686"/>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51"/>
          <p:cNvSpPr txBox="1"/>
          <p:nvPr>
            <p:ph idx="4" type="body"/>
          </p:nvPr>
        </p:nvSpPr>
        <p:spPr>
          <a:xfrm>
            <a:off x="1916262" y="2118690"/>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cap="none">
                <a:solidFill>
                  <a:schemeClr val="dk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51"/>
          <p:cNvSpPr txBox="1"/>
          <p:nvPr>
            <p:ph idx="5" type="body"/>
          </p:nvPr>
        </p:nvSpPr>
        <p:spPr>
          <a:xfrm>
            <a:off x="8423562" y="5005922"/>
            <a:ext cx="2964873" cy="521574"/>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22" name="Google Shape;322;p51"/>
          <p:cNvGrpSpPr/>
          <p:nvPr/>
        </p:nvGrpSpPr>
        <p:grpSpPr>
          <a:xfrm>
            <a:off x="5238525" y="5165006"/>
            <a:ext cx="2309219" cy="402370"/>
            <a:chOff x="515938" y="5360140"/>
            <a:chExt cx="2309219" cy="402370"/>
          </a:xfrm>
        </p:grpSpPr>
        <p:sp>
          <p:nvSpPr>
            <p:cNvPr id="323" name="Google Shape;323;p51"/>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4" name="Google Shape;324;p51"/>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325" name="Google Shape;325;p51"/>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326" name="Google Shape;326;p51"/>
          <p:cNvCxnSpPr/>
          <p:nvPr/>
        </p:nvCxnSpPr>
        <p:spPr>
          <a:xfrm>
            <a:off x="514012" y="716970"/>
            <a:ext cx="11160125" cy="0"/>
          </a:xfrm>
          <a:prstGeom prst="straightConnector1">
            <a:avLst/>
          </a:prstGeom>
          <a:noFill/>
          <a:ln cap="rnd" cmpd="sng" w="12700">
            <a:solidFill>
              <a:schemeClr val="accent2"/>
            </a:solidFill>
            <a:prstDash val="solid"/>
            <a:miter lim="800000"/>
            <a:headEnd len="sm" w="sm" type="none"/>
            <a:tailEnd len="sm" w="sm" type="none"/>
          </a:ln>
        </p:spPr>
      </p:cxnSp>
      <p:sp>
        <p:nvSpPr>
          <p:cNvPr id="327" name="Google Shape;327;p51"/>
          <p:cNvSpPr/>
          <p:nvPr>
            <p:ph idx="6" type="pic"/>
          </p:nvPr>
        </p:nvSpPr>
        <p:spPr>
          <a:xfrm>
            <a:off x="803276" y="1806575"/>
            <a:ext cx="855742" cy="853498"/>
          </a:xfrm>
          <a:prstGeom prst="rect">
            <a:avLst/>
          </a:prstGeom>
          <a:noFill/>
          <a:ln>
            <a:noFill/>
          </a:ln>
        </p:spPr>
      </p:sp>
      <p:pic>
        <p:nvPicPr>
          <p:cNvPr id="328" name="Google Shape;328;p51"/>
          <p:cNvPicPr preferRelativeResize="0"/>
          <p:nvPr/>
        </p:nvPicPr>
        <p:blipFill rotWithShape="1">
          <a:blip r:embed="rId3">
            <a:alphaModFix/>
          </a:blip>
          <a:srcRect b="0" l="0" r="0" t="0"/>
          <a:stretch/>
        </p:blipFill>
        <p:spPr>
          <a:xfrm>
            <a:off x="515938" y="6099752"/>
            <a:ext cx="2633578" cy="508000"/>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FAN)" showMasterSp="0">
  <p:cSld name="Title Slide (FAN)">
    <p:bg>
      <p:bgPr>
        <a:solidFill>
          <a:schemeClr val="lt2"/>
        </a:solidFill>
      </p:bgPr>
    </p:bg>
    <p:spTree>
      <p:nvGrpSpPr>
        <p:cNvPr id="22" name="Shape 22"/>
        <p:cNvGrpSpPr/>
        <p:nvPr/>
      </p:nvGrpSpPr>
      <p:grpSpPr>
        <a:xfrm>
          <a:off x="0" y="0"/>
          <a:ext cx="0" cy="0"/>
          <a:chOff x="0" y="0"/>
          <a:chExt cx="0" cy="0"/>
        </a:xfrm>
      </p:grpSpPr>
      <p:sp>
        <p:nvSpPr>
          <p:cNvPr id="23" name="Google Shape;23;p28"/>
          <p:cNvSpPr txBox="1"/>
          <p:nvPr>
            <p:ph type="ctrTitle"/>
          </p:nvPr>
        </p:nvSpPr>
        <p:spPr>
          <a:xfrm>
            <a:off x="502083" y="883230"/>
            <a:ext cx="11160125" cy="525913"/>
          </a:xfrm>
          <a:prstGeom prst="rect">
            <a:avLst/>
          </a:prstGeom>
          <a:noFill/>
          <a:ln>
            <a:noFill/>
          </a:ln>
        </p:spPr>
        <p:txBody>
          <a:bodyPr anchorCtr="0" anchor="t" bIns="0" lIns="0" spcFirstLastPara="1" rIns="0" wrap="square" tIns="0">
            <a:spAutoFit/>
          </a:bodyPr>
          <a:lstStyle>
            <a:lvl1pPr lvl="0" algn="l">
              <a:lnSpc>
                <a:spcPct val="90909"/>
              </a:lnSpc>
              <a:spcBef>
                <a:spcPts val="0"/>
              </a:spcBef>
              <a:spcAft>
                <a:spcPts val="0"/>
              </a:spcAft>
              <a:buClr>
                <a:schemeClr val="dk1"/>
              </a:buClr>
              <a:buSzPts val="4400"/>
              <a:buFont typeface="Arial"/>
              <a:buNone/>
              <a:defRPr sz="4400">
                <a:solidFill>
                  <a:schemeClr val="dk1"/>
                </a:solidFill>
              </a:defRPr>
            </a:lvl1pPr>
            <a:lvl2pPr lvl="1" algn="l">
              <a:lnSpc>
                <a:spcPct val="100000"/>
              </a:lnSpc>
              <a:spcBef>
                <a:spcPts val="4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8"/>
          <p:cNvSpPr txBox="1"/>
          <p:nvPr>
            <p:ph idx="1" type="subTitle"/>
          </p:nvPr>
        </p:nvSpPr>
        <p:spPr>
          <a:xfrm>
            <a:off x="515937" y="1551277"/>
            <a:ext cx="7343775" cy="384721"/>
          </a:xfrm>
          <a:prstGeom prst="rect">
            <a:avLst/>
          </a:prstGeom>
          <a:noFill/>
          <a:ln>
            <a:noFill/>
          </a:ln>
        </p:spPr>
        <p:txBody>
          <a:bodyPr anchorCtr="0" anchor="t" bIns="0" lIns="0" spcFirstLastPara="1" rIns="0" wrap="square" tIns="0">
            <a:spAutoFit/>
          </a:bodyPr>
          <a:lstStyle>
            <a:lvl1pPr lvl="0" algn="l">
              <a:lnSpc>
                <a:spcPct val="107142"/>
              </a:lnSpc>
              <a:spcBef>
                <a:spcPts val="0"/>
              </a:spcBef>
              <a:spcAft>
                <a:spcPts val="0"/>
              </a:spcAft>
              <a:buClr>
                <a:schemeClr val="dk1"/>
              </a:buClr>
              <a:buSzPts val="2800"/>
              <a:buFont typeface="Arial"/>
              <a:buNone/>
              <a:defRPr sz="2800" cap="none">
                <a:solidFill>
                  <a:schemeClr val="dk1"/>
                </a:solidFill>
                <a:latin typeface="Arial"/>
                <a:ea typeface="Arial"/>
                <a:cs typeface="Arial"/>
                <a:sym typeface="Arial"/>
              </a:defRPr>
            </a:lvl1pPr>
            <a:lvl2pPr lvl="1" algn="ctr">
              <a:lnSpc>
                <a:spcPct val="100000"/>
              </a:lnSpc>
              <a:spcBef>
                <a:spcPts val="3000"/>
              </a:spcBef>
              <a:spcAft>
                <a:spcPts val="0"/>
              </a:spcAft>
              <a:buClr>
                <a:schemeClr val="dk1"/>
              </a:buClr>
              <a:buSzPts val="2000"/>
              <a:buFont typeface="Arial"/>
              <a:buNone/>
              <a:defRPr sz="2000"/>
            </a:lvl2pPr>
            <a:lvl3pPr lvl="2" algn="ctr">
              <a:lnSpc>
                <a:spcPct val="111111"/>
              </a:lnSpc>
              <a:spcBef>
                <a:spcPts val="1000"/>
              </a:spcBef>
              <a:spcAft>
                <a:spcPts val="0"/>
              </a:spcAft>
              <a:buClr>
                <a:schemeClr val="dk1"/>
              </a:buClr>
              <a:buSzPts val="1800"/>
              <a:buFont typeface="Arial"/>
              <a:buNone/>
              <a:defRPr sz="1800"/>
            </a:lvl3pPr>
            <a:lvl4pPr lvl="3" algn="ctr">
              <a:lnSpc>
                <a:spcPct val="125000"/>
              </a:lnSpc>
              <a:spcBef>
                <a:spcPts val="1000"/>
              </a:spcBef>
              <a:spcAft>
                <a:spcPts val="0"/>
              </a:spcAft>
              <a:buClr>
                <a:schemeClr val="dk1"/>
              </a:buClr>
              <a:buSzPts val="1600"/>
              <a:buFont typeface="Arial"/>
              <a:buNone/>
              <a:defRPr sz="1600"/>
            </a:lvl4pPr>
            <a:lvl5pPr lvl="4" algn="ctr">
              <a:lnSpc>
                <a:spcPct val="125000"/>
              </a:lnSpc>
              <a:spcBef>
                <a:spcPts val="1000"/>
              </a:spcBef>
              <a:spcAft>
                <a:spcPts val="0"/>
              </a:spcAft>
              <a:buClr>
                <a:schemeClr val="dk1"/>
              </a:buClr>
              <a:buSzPts val="1600"/>
              <a:buFont typeface="Arial"/>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28"/>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solidFill>
                  <a:schemeClr val="dk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2 column (Yellow)" showMasterSp="0">
  <p:cSld name="Title and Content - 2 column (Yellow)">
    <p:bg>
      <p:bgPr>
        <a:solidFill>
          <a:schemeClr val="lt2"/>
        </a:solidFill>
      </p:bgPr>
    </p:bg>
    <p:spTree>
      <p:nvGrpSpPr>
        <p:cNvPr id="26" name="Shape 26"/>
        <p:cNvGrpSpPr/>
        <p:nvPr/>
      </p:nvGrpSpPr>
      <p:grpSpPr>
        <a:xfrm>
          <a:off x="0" y="0"/>
          <a:ext cx="0" cy="0"/>
          <a:chOff x="0" y="0"/>
          <a:chExt cx="0" cy="0"/>
        </a:xfrm>
      </p:grpSpPr>
      <p:sp>
        <p:nvSpPr>
          <p:cNvPr id="27" name="Google Shape;27;p25"/>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5"/>
          <p:cNvSpPr txBox="1"/>
          <p:nvPr>
            <p:ph idx="1" type="body"/>
          </p:nvPr>
        </p:nvSpPr>
        <p:spPr>
          <a:xfrm>
            <a:off x="515939" y="2105891"/>
            <a:ext cx="5435599"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5"/>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5"/>
          <p:cNvSpPr txBox="1"/>
          <p:nvPr>
            <p:ph idx="3" type="body"/>
          </p:nvPr>
        </p:nvSpPr>
        <p:spPr>
          <a:xfrm>
            <a:off x="6240464" y="1520825"/>
            <a:ext cx="5435599"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5"/>
          <p:cNvSpPr txBox="1"/>
          <p:nvPr>
            <p:ph idx="4" type="body"/>
          </p:nvPr>
        </p:nvSpPr>
        <p:spPr>
          <a:xfrm>
            <a:off x="515940" y="1529628"/>
            <a:ext cx="5435597"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b="0" sz="1600" cap="none">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2 column (Dark)" showMasterSp="0">
  <p:cSld name="Title and Content - 2 column (Dark)">
    <p:bg>
      <p:bgPr>
        <a:solidFill>
          <a:schemeClr val="dk1"/>
        </a:solidFill>
      </p:bgPr>
    </p:bg>
    <p:spTree>
      <p:nvGrpSpPr>
        <p:cNvPr id="32" name="Shape 32"/>
        <p:cNvGrpSpPr/>
        <p:nvPr/>
      </p:nvGrpSpPr>
      <p:grpSpPr>
        <a:xfrm>
          <a:off x="0" y="0"/>
          <a:ext cx="0" cy="0"/>
          <a:chOff x="0" y="0"/>
          <a:chExt cx="0" cy="0"/>
        </a:xfrm>
      </p:grpSpPr>
      <p:sp>
        <p:nvSpPr>
          <p:cNvPr id="33" name="Google Shape;33;p27"/>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7"/>
          <p:cNvSpPr txBox="1"/>
          <p:nvPr>
            <p:ph idx="1" type="body"/>
          </p:nvPr>
        </p:nvSpPr>
        <p:spPr>
          <a:xfrm>
            <a:off x="515939" y="2105891"/>
            <a:ext cx="5435599"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7"/>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7"/>
          <p:cNvSpPr txBox="1"/>
          <p:nvPr>
            <p:ph idx="3" type="body"/>
          </p:nvPr>
        </p:nvSpPr>
        <p:spPr>
          <a:xfrm>
            <a:off x="6240464" y="1520825"/>
            <a:ext cx="5435599"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sz="1600">
                <a:solidFill>
                  <a:schemeClr val="lt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7"/>
          <p:cNvSpPr txBox="1"/>
          <p:nvPr>
            <p:ph idx="4" type="body"/>
          </p:nvPr>
        </p:nvSpPr>
        <p:spPr>
          <a:xfrm>
            <a:off x="515940" y="1529628"/>
            <a:ext cx="5435598"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lt1"/>
              </a:buClr>
              <a:buSzPts val="1600"/>
              <a:buFont typeface="Arial"/>
              <a:buNone/>
              <a:defRPr b="0" sz="1600" cap="none">
                <a:solidFill>
                  <a:schemeClr val="lt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ase study (Seedbed)" showMasterSp="0">
  <p:cSld name="1_Case study (Seedbed)">
    <p:bg>
      <p:bgPr>
        <a:solidFill>
          <a:schemeClr val="dk1"/>
        </a:solidFill>
      </p:bgPr>
    </p:bg>
    <p:spTree>
      <p:nvGrpSpPr>
        <p:cNvPr id="38" name="Shape 38"/>
        <p:cNvGrpSpPr/>
        <p:nvPr/>
      </p:nvGrpSpPr>
      <p:grpSpPr>
        <a:xfrm>
          <a:off x="0" y="0"/>
          <a:ext cx="0" cy="0"/>
          <a:chOff x="0" y="0"/>
          <a:chExt cx="0" cy="0"/>
        </a:xfrm>
      </p:grpSpPr>
      <p:sp>
        <p:nvSpPr>
          <p:cNvPr id="39" name="Google Shape;39;p29"/>
          <p:cNvSpPr/>
          <p:nvPr/>
        </p:nvSpPr>
        <p:spPr>
          <a:xfrm flipH="1">
            <a:off x="511361" y="1506970"/>
            <a:ext cx="7338836" cy="4298518"/>
          </a:xfrm>
          <a:prstGeom prst="round2DiagRect">
            <a:avLst>
              <a:gd fmla="val 16667" name="adj1"/>
              <a:gd fmla="val 0" name="adj2"/>
            </a:avLst>
          </a:prstGeom>
          <a:solidFill>
            <a:schemeClr val="lt1">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29"/>
          <p:cNvSpPr/>
          <p:nvPr/>
        </p:nvSpPr>
        <p:spPr>
          <a:xfrm flipH="1">
            <a:off x="8148637" y="1520826"/>
            <a:ext cx="3502159" cy="4283847"/>
          </a:xfrm>
          <a:prstGeom prst="round2DiagRect">
            <a:avLst>
              <a:gd fmla="val 16667" name="adj1"/>
              <a:gd fmla="val 0" name="adj2"/>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29"/>
          <p:cNvSpPr/>
          <p:nvPr/>
        </p:nvSpPr>
        <p:spPr>
          <a:xfrm>
            <a:off x="8022405" y="1479393"/>
            <a:ext cx="3153731" cy="4003766"/>
          </a:xfrm>
          <a:prstGeom prst="rect">
            <a:avLst/>
          </a:prstGeom>
          <a:gradFill>
            <a:gsLst>
              <a:gs pos="0">
                <a:schemeClr val="dk1"/>
              </a:gs>
              <a:gs pos="13000">
                <a:schemeClr val="dk1"/>
              </a:gs>
              <a:gs pos="44000">
                <a:srgbClr val="373737">
                  <a:alpha val="0"/>
                </a:srgbClr>
              </a:gs>
              <a:gs pos="100000">
                <a:srgbClr val="373737">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29"/>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9"/>
          <p:cNvSpPr txBox="1"/>
          <p:nvPr>
            <p:ph idx="1" type="body"/>
          </p:nvPr>
        </p:nvSpPr>
        <p:spPr>
          <a:xfrm>
            <a:off x="804864" y="2954337"/>
            <a:ext cx="6742880" cy="2043787"/>
          </a:xfrm>
          <a:prstGeom prst="rect">
            <a:avLst/>
          </a:prstGeom>
          <a:noFill/>
          <a:ln>
            <a:noFill/>
          </a:ln>
        </p:spPr>
        <p:txBody>
          <a:bodyPr anchorCtr="0" anchor="t" bIns="0" lIns="0" spcFirstLastPara="1" rIns="0" wrap="square" tIns="0">
            <a:noAutofit/>
          </a:bodyPr>
          <a:lstStyle>
            <a:lvl1pPr indent="-228600" lvl="0" marL="457200" algn="l">
              <a:lnSpc>
                <a:spcPct val="114285"/>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2pPr>
            <a:lvl3pPr indent="-228600" lvl="2" marL="13716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3pPr>
            <a:lvl4pPr indent="-228600" lvl="3" marL="18288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4pPr>
            <a:lvl5pPr indent="-228600" lvl="4" marL="22860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9"/>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9"/>
          <p:cNvSpPr txBox="1"/>
          <p:nvPr>
            <p:ph idx="3" type="body"/>
          </p:nvPr>
        </p:nvSpPr>
        <p:spPr>
          <a:xfrm>
            <a:off x="8423564" y="1840236"/>
            <a:ext cx="2964872" cy="3165686"/>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9"/>
          <p:cNvSpPr txBox="1"/>
          <p:nvPr>
            <p:ph idx="4" type="body"/>
          </p:nvPr>
        </p:nvSpPr>
        <p:spPr>
          <a:xfrm>
            <a:off x="1916262" y="2118690"/>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cap="none">
                <a:solidFill>
                  <a:schemeClr val="dk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9"/>
          <p:cNvSpPr txBox="1"/>
          <p:nvPr>
            <p:ph idx="5" type="body"/>
          </p:nvPr>
        </p:nvSpPr>
        <p:spPr>
          <a:xfrm>
            <a:off x="8423562" y="5005922"/>
            <a:ext cx="2964873" cy="521574"/>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accent2"/>
              </a:buClr>
              <a:buSzPts val="1600"/>
              <a:buFont typeface="Arial"/>
              <a:buNone/>
              <a:defRPr b="0" i="0" sz="1600">
                <a:solidFill>
                  <a:schemeClr val="accent2"/>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8" name="Google Shape;48;p29"/>
          <p:cNvGrpSpPr/>
          <p:nvPr/>
        </p:nvGrpSpPr>
        <p:grpSpPr>
          <a:xfrm>
            <a:off x="5238525" y="5165006"/>
            <a:ext cx="2309219" cy="402370"/>
            <a:chOff x="515938" y="5360140"/>
            <a:chExt cx="2309219" cy="402370"/>
          </a:xfrm>
        </p:grpSpPr>
        <p:sp>
          <p:nvSpPr>
            <p:cNvPr id="49" name="Google Shape;49;p29"/>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 name="Google Shape;50;p29"/>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51" name="Google Shape;51;p29"/>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cxnSp>
        <p:nvCxnSpPr>
          <p:cNvPr id="52" name="Google Shape;52;p29"/>
          <p:cNvCxnSpPr/>
          <p:nvPr/>
        </p:nvCxnSpPr>
        <p:spPr>
          <a:xfrm>
            <a:off x="514012" y="716970"/>
            <a:ext cx="11160125" cy="0"/>
          </a:xfrm>
          <a:prstGeom prst="straightConnector1">
            <a:avLst/>
          </a:prstGeom>
          <a:noFill/>
          <a:ln cap="rnd" cmpd="sng" w="12700">
            <a:solidFill>
              <a:schemeClr val="accent2"/>
            </a:solidFill>
            <a:prstDash val="solid"/>
            <a:miter lim="800000"/>
            <a:headEnd len="sm" w="sm" type="none"/>
            <a:tailEnd len="sm" w="sm" type="none"/>
          </a:ln>
        </p:spPr>
      </p:cxnSp>
      <p:sp>
        <p:nvSpPr>
          <p:cNvPr id="53" name="Google Shape;53;p29"/>
          <p:cNvSpPr/>
          <p:nvPr>
            <p:ph idx="6" type="pic"/>
          </p:nvPr>
        </p:nvSpPr>
        <p:spPr>
          <a:xfrm>
            <a:off x="803276" y="1806575"/>
            <a:ext cx="855742" cy="853498"/>
          </a:xfrm>
          <a:prstGeom prst="rect">
            <a:avLst/>
          </a:prstGeom>
          <a:noFill/>
          <a:ln>
            <a:noFill/>
          </a:ln>
        </p:spPr>
      </p:sp>
    </p:spTree>
  </p:cSld>
  <p:clrMapOvr>
    <a:masterClrMapping/>
  </p:clrMapOvr>
  <p:extLst>
    <p:ext uri="{DCECCB84-F9BA-43D5-87BE-67443E8EF086}">
      <p15:sldGuideLst>
        <p15:guide id="1" orient="horz" pos="9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FAN) 1" showMasterSp="0">
  <p:cSld name="Case study (FAN) 1">
    <p:bg>
      <p:bgPr>
        <a:solidFill>
          <a:schemeClr val="dk1"/>
        </a:solidFill>
      </p:bgPr>
    </p:bg>
    <p:spTree>
      <p:nvGrpSpPr>
        <p:cNvPr id="54" name="Shape 54"/>
        <p:cNvGrpSpPr/>
        <p:nvPr/>
      </p:nvGrpSpPr>
      <p:grpSpPr>
        <a:xfrm>
          <a:off x="0" y="0"/>
          <a:ext cx="0" cy="0"/>
          <a:chOff x="0" y="0"/>
          <a:chExt cx="0" cy="0"/>
        </a:xfrm>
      </p:grpSpPr>
      <p:sp>
        <p:nvSpPr>
          <p:cNvPr id="55" name="Google Shape;55;p30"/>
          <p:cNvSpPr/>
          <p:nvPr/>
        </p:nvSpPr>
        <p:spPr>
          <a:xfrm flipH="1">
            <a:off x="511361" y="1506970"/>
            <a:ext cx="7338836" cy="4298518"/>
          </a:xfrm>
          <a:prstGeom prst="round2DiagRect">
            <a:avLst>
              <a:gd fmla="val 16667" name="adj1"/>
              <a:gd fmla="val 0" name="adj2"/>
            </a:avLst>
          </a:prstGeom>
          <a:solidFill>
            <a:schemeClr val="lt1">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 name="Google Shape;56;p30"/>
          <p:cNvSpPr/>
          <p:nvPr/>
        </p:nvSpPr>
        <p:spPr>
          <a:xfrm flipH="1">
            <a:off x="8148637" y="1520826"/>
            <a:ext cx="3502159" cy="4283847"/>
          </a:xfrm>
          <a:prstGeom prst="round2DiagRect">
            <a:avLst>
              <a:gd fmla="val 16667" name="adj1"/>
              <a:gd fmla="val 0" name="adj2"/>
            </a:avLst>
          </a:prstGeom>
          <a:noFill/>
          <a:ln cap="flat" cmpd="sng" w="12700">
            <a:solidFill>
              <a:schemeClr val="accent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 name="Google Shape;57;p30"/>
          <p:cNvSpPr/>
          <p:nvPr/>
        </p:nvSpPr>
        <p:spPr>
          <a:xfrm>
            <a:off x="8022405" y="1479393"/>
            <a:ext cx="3153731" cy="4003766"/>
          </a:xfrm>
          <a:prstGeom prst="rect">
            <a:avLst/>
          </a:prstGeom>
          <a:gradFill>
            <a:gsLst>
              <a:gs pos="0">
                <a:schemeClr val="dk1"/>
              </a:gs>
              <a:gs pos="13000">
                <a:schemeClr val="dk1"/>
              </a:gs>
              <a:gs pos="44000">
                <a:srgbClr val="373737">
                  <a:alpha val="0"/>
                </a:srgbClr>
              </a:gs>
              <a:gs pos="100000">
                <a:srgbClr val="373737">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30"/>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0"/>
          <p:cNvSpPr txBox="1"/>
          <p:nvPr>
            <p:ph idx="1" type="body"/>
          </p:nvPr>
        </p:nvSpPr>
        <p:spPr>
          <a:xfrm>
            <a:off x="804864" y="2954337"/>
            <a:ext cx="6742880" cy="2043787"/>
          </a:xfrm>
          <a:prstGeom prst="rect">
            <a:avLst/>
          </a:prstGeom>
          <a:noFill/>
          <a:ln>
            <a:noFill/>
          </a:ln>
        </p:spPr>
        <p:txBody>
          <a:bodyPr anchorCtr="0" anchor="t" bIns="0" lIns="0" spcFirstLastPara="1" rIns="0" wrap="square" tIns="0">
            <a:noAutofit/>
          </a:bodyPr>
          <a:lstStyle>
            <a:lvl1pPr indent="-228600" lvl="0" marL="457200" algn="l">
              <a:lnSpc>
                <a:spcPct val="114285"/>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2pPr>
            <a:lvl3pPr indent="-228600" lvl="2" marL="13716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3pPr>
            <a:lvl4pPr indent="-228600" lvl="3" marL="18288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4pPr>
            <a:lvl5pPr indent="-228600" lvl="4" marL="22860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30"/>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0"/>
          <p:cNvSpPr txBox="1"/>
          <p:nvPr>
            <p:ph idx="3" type="body"/>
          </p:nvPr>
        </p:nvSpPr>
        <p:spPr>
          <a:xfrm>
            <a:off x="8423564" y="1840236"/>
            <a:ext cx="2964872" cy="3165686"/>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3"/>
              </a:buClr>
              <a:buSzPts val="1600"/>
              <a:buFont typeface="Arial"/>
              <a:buNone/>
              <a:defRPr b="0" i="0" sz="1600">
                <a:solidFill>
                  <a:schemeClr val="accent3"/>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0"/>
          <p:cNvSpPr txBox="1"/>
          <p:nvPr>
            <p:ph idx="4" type="body"/>
          </p:nvPr>
        </p:nvSpPr>
        <p:spPr>
          <a:xfrm>
            <a:off x="1916262" y="2118690"/>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cap="none">
                <a:solidFill>
                  <a:schemeClr val="dk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0"/>
          <p:cNvSpPr txBox="1"/>
          <p:nvPr>
            <p:ph idx="5" type="body"/>
          </p:nvPr>
        </p:nvSpPr>
        <p:spPr>
          <a:xfrm>
            <a:off x="8423562" y="5005922"/>
            <a:ext cx="2964873" cy="521574"/>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accent3"/>
              </a:buClr>
              <a:buSzPts val="1600"/>
              <a:buFont typeface="Arial"/>
              <a:buNone/>
              <a:defRPr b="0" i="0" sz="1600">
                <a:solidFill>
                  <a:schemeClr val="accent3"/>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4" name="Google Shape;64;p30"/>
          <p:cNvGrpSpPr/>
          <p:nvPr/>
        </p:nvGrpSpPr>
        <p:grpSpPr>
          <a:xfrm>
            <a:off x="5238525" y="5165006"/>
            <a:ext cx="2309219" cy="402370"/>
            <a:chOff x="515938" y="5360140"/>
            <a:chExt cx="2309219" cy="402370"/>
          </a:xfrm>
        </p:grpSpPr>
        <p:sp>
          <p:nvSpPr>
            <p:cNvPr id="65" name="Google Shape;65;p30"/>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30"/>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67" name="Google Shape;67;p30"/>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8" name="Google Shape;68;p30"/>
          <p:cNvSpPr/>
          <p:nvPr>
            <p:ph idx="6" type="pic"/>
          </p:nvPr>
        </p:nvSpPr>
        <p:spPr>
          <a:xfrm>
            <a:off x="803276" y="1806575"/>
            <a:ext cx="855742" cy="853498"/>
          </a:xfrm>
          <a:prstGeom prst="rect">
            <a:avLst/>
          </a:prstGeom>
          <a:noFill/>
          <a:ln>
            <a:noFill/>
          </a:ln>
        </p:spPr>
      </p:sp>
      <p:cxnSp>
        <p:nvCxnSpPr>
          <p:cNvPr id="69" name="Google Shape;69;p30"/>
          <p:cNvCxnSpPr/>
          <p:nvPr/>
        </p:nvCxnSpPr>
        <p:spPr>
          <a:xfrm>
            <a:off x="515938" y="716970"/>
            <a:ext cx="11160125" cy="0"/>
          </a:xfrm>
          <a:prstGeom prst="straightConnector1">
            <a:avLst/>
          </a:prstGeom>
          <a:noFill/>
          <a:ln cap="rnd" cmpd="sng" w="12700">
            <a:solidFill>
              <a:schemeClr val="accent3"/>
            </a:solidFill>
            <a:prstDash val="solid"/>
            <a:miter lim="800000"/>
            <a:headEnd len="sm" w="sm" type="none"/>
            <a:tailEnd len="sm" w="sm" type="none"/>
          </a:ln>
        </p:spPr>
      </p:cxnSp>
    </p:spTree>
  </p:cSld>
  <p:clrMapOvr>
    <a:masterClrMapping/>
  </p:clrMapOvr>
  <p:extLst>
    <p:ext uri="{DCECCB84-F9BA-43D5-87BE-67443E8EF086}">
      <p15:sldGuideLst>
        <p15:guide id="1" orient="horz" pos="95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4 column (Yellow)" showMasterSp="0">
  <p:cSld name="Title and Content - 4 column (Yellow)">
    <p:bg>
      <p:bgPr>
        <a:solidFill>
          <a:schemeClr val="lt2"/>
        </a:solidFill>
      </p:bgPr>
    </p:bg>
    <p:spTree>
      <p:nvGrpSpPr>
        <p:cNvPr id="70" name="Shape 70"/>
        <p:cNvGrpSpPr/>
        <p:nvPr/>
      </p:nvGrpSpPr>
      <p:grpSpPr>
        <a:xfrm>
          <a:off x="0" y="0"/>
          <a:ext cx="0" cy="0"/>
          <a:chOff x="0" y="0"/>
          <a:chExt cx="0" cy="0"/>
        </a:xfrm>
      </p:grpSpPr>
      <p:sp>
        <p:nvSpPr>
          <p:cNvPr id="71" name="Google Shape;71;p26"/>
          <p:cNvSpPr txBox="1"/>
          <p:nvPr>
            <p:ph type="title"/>
          </p:nvPr>
        </p:nvSpPr>
        <p:spPr>
          <a:xfrm>
            <a:off x="515937" y="800100"/>
            <a:ext cx="7343776" cy="576263"/>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Clr>
                <a:schemeClr val="dk1"/>
              </a:buClr>
              <a:buSzPts val="1800"/>
              <a:buNone/>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6"/>
          <p:cNvSpPr txBox="1"/>
          <p:nvPr>
            <p:ph idx="1" type="body"/>
          </p:nvPr>
        </p:nvSpPr>
        <p:spPr>
          <a:xfrm>
            <a:off x="515940" y="2105891"/>
            <a:ext cx="2555873" cy="3699598"/>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26"/>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dk1"/>
              </a:buClr>
              <a:buSzPts val="1200"/>
              <a:buFont typeface="Arial"/>
              <a:buNone/>
              <a:defRPr sz="1200" cap="none"/>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26"/>
          <p:cNvSpPr txBox="1"/>
          <p:nvPr>
            <p:ph idx="3" type="body"/>
          </p:nvPr>
        </p:nvSpPr>
        <p:spPr>
          <a:xfrm>
            <a:off x="515940" y="1529628"/>
            <a:ext cx="2555873" cy="5762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b="0" sz="1600" cap="none">
                <a:solidFill>
                  <a:schemeClr val="dk1"/>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6"/>
          <p:cNvSpPr txBox="1"/>
          <p:nvPr>
            <p:ph idx="4" type="body"/>
          </p:nvPr>
        </p:nvSpPr>
        <p:spPr>
          <a:xfrm>
            <a:off x="3359151" y="1520825"/>
            <a:ext cx="2592388"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6"/>
          <p:cNvSpPr txBox="1"/>
          <p:nvPr>
            <p:ph idx="5" type="body"/>
          </p:nvPr>
        </p:nvSpPr>
        <p:spPr>
          <a:xfrm>
            <a:off x="6238878" y="1520825"/>
            <a:ext cx="2593972"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6"/>
          <p:cNvSpPr txBox="1"/>
          <p:nvPr>
            <p:ph idx="6" type="body"/>
          </p:nvPr>
        </p:nvSpPr>
        <p:spPr>
          <a:xfrm>
            <a:off x="9120187" y="1520825"/>
            <a:ext cx="2555875" cy="4284663"/>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a:latin typeface="Arial"/>
                <a:ea typeface="Arial"/>
                <a:cs typeface="Arial"/>
                <a:sym typeface="Arial"/>
              </a:defRPr>
            </a:lvl1pPr>
            <a:lvl2pPr indent="-228600" lvl="1" marL="9144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958">
          <p15:clr>
            <a:srgbClr val="FBAE40"/>
          </p15:clr>
        </p15:guide>
        <p15:guide id="2" pos="2116">
          <p15:clr>
            <a:srgbClr val="FBAE40"/>
          </p15:clr>
        </p15:guide>
        <p15:guide id="3" pos="1935">
          <p15:clr>
            <a:srgbClr val="FBAE40"/>
          </p15:clr>
        </p15:guide>
        <p15:guide id="4" pos="5564">
          <p15:clr>
            <a:srgbClr val="FBAE40"/>
          </p15:clr>
        </p15:guide>
        <p15:guide id="5" pos="57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RFS)" showMasterSp="0">
  <p:cSld name="Case study (RFS)">
    <p:bg>
      <p:bgPr>
        <a:solidFill>
          <a:schemeClr val="dk1"/>
        </a:solidFill>
      </p:bgPr>
    </p:bg>
    <p:spTree>
      <p:nvGrpSpPr>
        <p:cNvPr id="78" name="Shape 78"/>
        <p:cNvGrpSpPr/>
        <p:nvPr/>
      </p:nvGrpSpPr>
      <p:grpSpPr>
        <a:xfrm>
          <a:off x="0" y="0"/>
          <a:ext cx="0" cy="0"/>
          <a:chOff x="0" y="0"/>
          <a:chExt cx="0" cy="0"/>
        </a:xfrm>
      </p:grpSpPr>
      <p:sp>
        <p:nvSpPr>
          <p:cNvPr id="79" name="Google Shape;79;p31"/>
          <p:cNvSpPr/>
          <p:nvPr/>
        </p:nvSpPr>
        <p:spPr>
          <a:xfrm flipH="1">
            <a:off x="511361" y="1506970"/>
            <a:ext cx="7338836" cy="4298518"/>
          </a:xfrm>
          <a:prstGeom prst="round2DiagRect">
            <a:avLst>
              <a:gd fmla="val 16667" name="adj1"/>
              <a:gd fmla="val 0" name="adj2"/>
            </a:avLst>
          </a:prstGeom>
          <a:solidFill>
            <a:schemeClr val="lt1">
              <a:alpha val="8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 name="Google Shape;80;p31"/>
          <p:cNvSpPr/>
          <p:nvPr/>
        </p:nvSpPr>
        <p:spPr>
          <a:xfrm flipH="1">
            <a:off x="8148637" y="1520826"/>
            <a:ext cx="3502159" cy="4283847"/>
          </a:xfrm>
          <a:prstGeom prst="round2DiagRect">
            <a:avLst>
              <a:gd fmla="val 16667" name="adj1"/>
              <a:gd fmla="val 0" name="adj2"/>
            </a:avLst>
          </a:prstGeom>
          <a:noFill/>
          <a:ln cap="flat" cmpd="sng" w="1270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31"/>
          <p:cNvSpPr/>
          <p:nvPr/>
        </p:nvSpPr>
        <p:spPr>
          <a:xfrm>
            <a:off x="8022405" y="1479393"/>
            <a:ext cx="3153731" cy="4003766"/>
          </a:xfrm>
          <a:prstGeom prst="rect">
            <a:avLst/>
          </a:prstGeom>
          <a:gradFill>
            <a:gsLst>
              <a:gs pos="0">
                <a:schemeClr val="dk1"/>
              </a:gs>
              <a:gs pos="13000">
                <a:schemeClr val="dk1"/>
              </a:gs>
              <a:gs pos="44000">
                <a:srgbClr val="373737">
                  <a:alpha val="0"/>
                </a:srgbClr>
              </a:gs>
              <a:gs pos="100000">
                <a:srgbClr val="373737">
                  <a:alpha val="0"/>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31"/>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lvl1pPr lvl="0" algn="l">
              <a:lnSpc>
                <a:spcPct val="107142"/>
              </a:lnSpc>
              <a:spcBef>
                <a:spcPts val="0"/>
              </a:spcBef>
              <a:spcAft>
                <a:spcPts val="0"/>
              </a:spcAft>
              <a:buClr>
                <a:schemeClr val="lt1"/>
              </a:buClr>
              <a:buSzPts val="2800"/>
              <a:buFont typeface="Arial"/>
              <a:buNone/>
              <a:defRPr>
                <a:solidFill>
                  <a:schemeClr val="lt1"/>
                </a:solidFill>
              </a:defRPr>
            </a:lvl1pPr>
            <a:lvl2pPr lvl="1" algn="l">
              <a:lnSpc>
                <a:spcPct val="100000"/>
              </a:lnSpc>
              <a:spcBef>
                <a:spcPts val="300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1"/>
          <p:cNvSpPr txBox="1"/>
          <p:nvPr>
            <p:ph idx="1" type="body"/>
          </p:nvPr>
        </p:nvSpPr>
        <p:spPr>
          <a:xfrm>
            <a:off x="804864" y="2954337"/>
            <a:ext cx="6742880" cy="2043787"/>
          </a:xfrm>
          <a:prstGeom prst="rect">
            <a:avLst/>
          </a:prstGeom>
          <a:noFill/>
          <a:ln>
            <a:noFill/>
          </a:ln>
        </p:spPr>
        <p:txBody>
          <a:bodyPr anchorCtr="0" anchor="t" bIns="0" lIns="0" spcFirstLastPara="1" rIns="0" wrap="square" tIns="0">
            <a:noAutofit/>
          </a:bodyPr>
          <a:lstStyle>
            <a:lvl1pPr indent="-228600" lvl="0" marL="457200" algn="l">
              <a:lnSpc>
                <a:spcPct val="114285"/>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indent="-228600" lvl="1" marL="9144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2pPr>
            <a:lvl3pPr indent="-228600" lvl="2" marL="13716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3pPr>
            <a:lvl4pPr indent="-228600" lvl="3" marL="18288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4pPr>
            <a:lvl5pPr indent="-228600" lvl="4" marL="2286000" algn="l">
              <a:lnSpc>
                <a:spcPct val="114285"/>
              </a:lnSpc>
              <a:spcBef>
                <a:spcPts val="1000"/>
              </a:spcBef>
              <a:spcAft>
                <a:spcPts val="0"/>
              </a:spcAft>
              <a:buClr>
                <a:schemeClr val="dk1"/>
              </a:buClr>
              <a:buSzPts val="1400"/>
              <a:buFont typeface="Arial"/>
              <a:buNone/>
              <a:defRPr sz="1400">
                <a:solidFill>
                  <a:schemeClr val="dk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31"/>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lvl1pPr indent="-228600" lvl="0" marL="457200" algn="l">
              <a:lnSpc>
                <a:spcPct val="83333"/>
              </a:lnSpc>
              <a:spcBef>
                <a:spcPts val="0"/>
              </a:spcBef>
              <a:spcAft>
                <a:spcPts val="0"/>
              </a:spcAft>
              <a:buClr>
                <a:schemeClr val="lt1"/>
              </a:buClr>
              <a:buSzPts val="1200"/>
              <a:buFont typeface="Arial"/>
              <a:buNone/>
              <a:defRPr sz="1200" cap="none">
                <a:solidFill>
                  <a:schemeClr val="lt1"/>
                </a:solidFill>
              </a:defRPr>
            </a:lvl1pPr>
            <a:lvl2pPr indent="-228600" lvl="1" marL="914400" algn="l">
              <a:lnSpc>
                <a:spcPct val="125000"/>
              </a:lnSpc>
              <a:spcBef>
                <a:spcPts val="0"/>
              </a:spcBef>
              <a:spcAft>
                <a:spcPts val="0"/>
              </a:spcAft>
              <a:buClr>
                <a:schemeClr val="dk1"/>
              </a:buClr>
              <a:buSzPts val="1600"/>
              <a:buFont typeface="Arial"/>
              <a:buNone/>
              <a:defRPr/>
            </a:lvl2pPr>
            <a:lvl3pPr indent="-228600" lvl="2" marL="1371600" algn="l">
              <a:lnSpc>
                <a:spcPct val="125000"/>
              </a:lnSpc>
              <a:spcBef>
                <a:spcPts val="1000"/>
              </a:spcBef>
              <a:spcAft>
                <a:spcPts val="0"/>
              </a:spcAft>
              <a:buClr>
                <a:schemeClr val="dk1"/>
              </a:buClr>
              <a:buSzPts val="1600"/>
              <a:buFont typeface="Arial"/>
              <a:buNone/>
              <a:defRPr/>
            </a:lvl3pPr>
            <a:lvl4pPr indent="-228600" lvl="3" marL="1828800" algn="l">
              <a:lnSpc>
                <a:spcPct val="125000"/>
              </a:lnSpc>
              <a:spcBef>
                <a:spcPts val="1000"/>
              </a:spcBef>
              <a:spcAft>
                <a:spcPts val="0"/>
              </a:spcAft>
              <a:buClr>
                <a:schemeClr val="dk1"/>
              </a:buClr>
              <a:buSzPts val="1600"/>
              <a:buFont typeface="Arial"/>
              <a:buNone/>
              <a:defRPr/>
            </a:lvl4pPr>
            <a:lvl5pPr indent="-228600" lvl="4" marL="2286000" algn="l">
              <a:lnSpc>
                <a:spcPct val="125000"/>
              </a:lnSpc>
              <a:spcBef>
                <a:spcPts val="1000"/>
              </a:spcBef>
              <a:spcAft>
                <a:spcPts val="0"/>
              </a:spcAft>
              <a:buClr>
                <a:schemeClr val="dk1"/>
              </a:buClr>
              <a:buSzPts val="1600"/>
              <a:buFont typeface="Arial"/>
              <a:buNone/>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31"/>
          <p:cNvSpPr txBox="1"/>
          <p:nvPr>
            <p:ph idx="3" type="body"/>
          </p:nvPr>
        </p:nvSpPr>
        <p:spPr>
          <a:xfrm>
            <a:off x="8423564" y="1840236"/>
            <a:ext cx="2964872" cy="3165686"/>
          </a:xfrm>
          <a:prstGeom prst="rect">
            <a:avLst/>
          </a:prstGeom>
          <a:noFill/>
          <a:ln>
            <a:noFill/>
          </a:ln>
        </p:spPr>
        <p:txBody>
          <a:bodyPr anchorCtr="0" anchor="ctr" bIns="0" lIns="0" spcFirstLastPara="1" rIns="0" wrap="square" tIns="0">
            <a:noAutofit/>
          </a:bodyPr>
          <a:lstStyle>
            <a:lvl1pPr indent="-228600" lvl="0" marL="457200" algn="l">
              <a:lnSpc>
                <a:spcPct val="125000"/>
              </a:lnSpc>
              <a:spcBef>
                <a:spcPts val="0"/>
              </a:spcBef>
              <a:spcAft>
                <a:spcPts val="0"/>
              </a:spcAft>
              <a:buClr>
                <a:schemeClr val="accent4"/>
              </a:buClr>
              <a:buSzPts val="1600"/>
              <a:buFont typeface="Arial"/>
              <a:buNone/>
              <a:defRPr b="0" i="0" sz="1600">
                <a:solidFill>
                  <a:schemeClr val="accent4"/>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31"/>
          <p:cNvSpPr txBox="1"/>
          <p:nvPr>
            <p:ph idx="4" type="body"/>
          </p:nvPr>
        </p:nvSpPr>
        <p:spPr>
          <a:xfrm>
            <a:off x="1916262" y="2118690"/>
            <a:ext cx="4354992" cy="238235"/>
          </a:xfrm>
          <a:prstGeom prst="rect">
            <a:avLst/>
          </a:prstGeom>
          <a:noFill/>
          <a:ln>
            <a:noFill/>
          </a:ln>
        </p:spPr>
        <p:txBody>
          <a:bodyPr anchorCtr="0" anchor="t" bIns="0" lIns="0" spcFirstLastPara="1" rIns="0" wrap="square" tIns="0">
            <a:noAutofit/>
          </a:bodyPr>
          <a:lstStyle>
            <a:lvl1pPr indent="-228600" lvl="0" marL="457200" algn="l">
              <a:lnSpc>
                <a:spcPct val="125000"/>
              </a:lnSpc>
              <a:spcBef>
                <a:spcPts val="0"/>
              </a:spcBef>
              <a:spcAft>
                <a:spcPts val="0"/>
              </a:spcAft>
              <a:buClr>
                <a:schemeClr val="dk1"/>
              </a:buClr>
              <a:buSzPts val="1600"/>
              <a:buFont typeface="Arial"/>
              <a:buNone/>
              <a:defRPr sz="1600" cap="none">
                <a:solidFill>
                  <a:schemeClr val="dk1"/>
                </a:solidFill>
                <a:latin typeface="Arial"/>
                <a:ea typeface="Arial"/>
                <a:cs typeface="Arial"/>
                <a:sym typeface="Arial"/>
              </a:defRPr>
            </a:lvl1pPr>
            <a:lvl2pPr indent="-228600" lvl="1" marL="9144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2pPr>
            <a:lvl3pPr indent="-228600" lvl="2" marL="13716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3pPr>
            <a:lvl4pPr indent="-228600" lvl="3" marL="18288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4pPr>
            <a:lvl5pPr indent="-228600" lvl="4" marL="2286000" algn="l">
              <a:lnSpc>
                <a:spcPct val="125000"/>
              </a:lnSpc>
              <a:spcBef>
                <a:spcPts val="1000"/>
              </a:spcBef>
              <a:spcAft>
                <a:spcPts val="0"/>
              </a:spcAft>
              <a:buClr>
                <a:schemeClr val="lt1"/>
              </a:buClr>
              <a:buSzPts val="1600"/>
              <a:buFont typeface="Arial"/>
              <a:buNone/>
              <a:defRPr sz="1600" cap="none">
                <a:solidFill>
                  <a:schemeClr val="lt1"/>
                </a:solidFill>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31"/>
          <p:cNvSpPr txBox="1"/>
          <p:nvPr>
            <p:ph idx="5" type="body"/>
          </p:nvPr>
        </p:nvSpPr>
        <p:spPr>
          <a:xfrm>
            <a:off x="8423562" y="5005922"/>
            <a:ext cx="2964873" cy="521574"/>
          </a:xfrm>
          <a:prstGeom prst="rect">
            <a:avLst/>
          </a:prstGeom>
          <a:noFill/>
          <a:ln>
            <a:noFill/>
          </a:ln>
        </p:spPr>
        <p:txBody>
          <a:bodyPr anchorCtr="0" anchor="b" bIns="0" lIns="0" spcFirstLastPara="1" rIns="0" wrap="square" tIns="0">
            <a:noAutofit/>
          </a:bodyPr>
          <a:lstStyle>
            <a:lvl1pPr indent="-228600" lvl="0" marL="457200" algn="r">
              <a:lnSpc>
                <a:spcPct val="125000"/>
              </a:lnSpc>
              <a:spcBef>
                <a:spcPts val="0"/>
              </a:spcBef>
              <a:spcAft>
                <a:spcPts val="0"/>
              </a:spcAft>
              <a:buClr>
                <a:schemeClr val="accent4"/>
              </a:buClr>
              <a:buSzPts val="1600"/>
              <a:buFont typeface="Arial"/>
              <a:buNone/>
              <a:defRPr b="0" i="0" sz="1600">
                <a:solidFill>
                  <a:schemeClr val="accent4"/>
                </a:solidFill>
                <a:latin typeface="Arial"/>
                <a:ea typeface="Arial"/>
                <a:cs typeface="Arial"/>
                <a:sym typeface="Arial"/>
              </a:defRPr>
            </a:lvl1pPr>
            <a:lvl2pPr indent="-228600" lvl="1" marL="914400" algn="l">
              <a:lnSpc>
                <a:spcPct val="125000"/>
              </a:lnSpc>
              <a:spcBef>
                <a:spcPts val="2000"/>
              </a:spcBef>
              <a:spcAft>
                <a:spcPts val="0"/>
              </a:spcAft>
              <a:buClr>
                <a:schemeClr val="dk1"/>
              </a:buClr>
              <a:buSzPts val="1600"/>
              <a:buFont typeface="Arial"/>
              <a:buNone/>
              <a:defRPr sz="1600">
                <a:latin typeface="Arial"/>
                <a:ea typeface="Arial"/>
                <a:cs typeface="Arial"/>
                <a:sym typeface="Arial"/>
              </a:defRPr>
            </a:lvl2pPr>
            <a:lvl3pPr indent="-228600" lvl="2" marL="13716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3pPr>
            <a:lvl4pPr indent="-228600" lvl="3" marL="18288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4pPr>
            <a:lvl5pPr indent="-228600" lvl="4" marL="2286000" algn="l">
              <a:lnSpc>
                <a:spcPct val="125000"/>
              </a:lnSpc>
              <a:spcBef>
                <a:spcPts val="1000"/>
              </a:spcBef>
              <a:spcAft>
                <a:spcPts val="0"/>
              </a:spcAft>
              <a:buClr>
                <a:schemeClr val="dk1"/>
              </a:buClr>
              <a:buSzPts val="1600"/>
              <a:buFont typeface="Arial"/>
              <a:buNone/>
              <a:defRPr sz="1600">
                <a:latin typeface="Arial"/>
                <a:ea typeface="Arial"/>
                <a:cs typeface="Arial"/>
                <a:sym typeface="Arial"/>
              </a:defRPr>
            </a:lvl5pPr>
            <a:lvl6pPr indent="-342900" lvl="5" marL="2743200" algn="l">
              <a:lnSpc>
                <a:spcPct val="90000"/>
              </a:lnSpc>
              <a:spcBef>
                <a:spcPts val="10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88" name="Google Shape;88;p31"/>
          <p:cNvGrpSpPr/>
          <p:nvPr/>
        </p:nvGrpSpPr>
        <p:grpSpPr>
          <a:xfrm>
            <a:off x="5238525" y="5165006"/>
            <a:ext cx="2309219" cy="402370"/>
            <a:chOff x="515938" y="5360140"/>
            <a:chExt cx="2309219" cy="402370"/>
          </a:xfrm>
        </p:grpSpPr>
        <p:sp>
          <p:nvSpPr>
            <p:cNvPr id="89" name="Google Shape;89;p31"/>
            <p:cNvSpPr/>
            <p:nvPr/>
          </p:nvSpPr>
          <p:spPr>
            <a:xfrm>
              <a:off x="515938" y="5360140"/>
              <a:ext cx="2309219" cy="402370"/>
            </a:xfrm>
            <a:custGeom>
              <a:rect b="b" l="l" r="r" t="t"/>
              <a:pathLst>
                <a:path extrusionOk="0" h="523256" w="3069974">
                  <a:moveTo>
                    <a:pt x="-3" y="-2"/>
                  </a:moveTo>
                  <a:lnTo>
                    <a:pt x="-3" y="261579"/>
                  </a:lnTo>
                  <a:cubicBezTo>
                    <a:pt x="-3" y="406098"/>
                    <a:pt x="117746" y="523254"/>
                    <a:pt x="262996" y="523254"/>
                  </a:cubicBezTo>
                  <a:lnTo>
                    <a:pt x="3069972" y="523254"/>
                  </a:lnTo>
                  <a:lnTo>
                    <a:pt x="3069972" y="261579"/>
                  </a:lnTo>
                  <a:cubicBezTo>
                    <a:pt x="3069915" y="117207"/>
                    <a:pt x="2952364" y="155"/>
                    <a:pt x="2807258" y="-2"/>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31"/>
            <p:cNvSpPr txBox="1"/>
            <p:nvPr/>
          </p:nvSpPr>
          <p:spPr>
            <a:xfrm>
              <a:off x="678631" y="5510532"/>
              <a:ext cx="2003138" cy="163304"/>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WATCH VIDEO</a:t>
              </a:r>
              <a:endParaRPr b="0" i="0" sz="1400" u="none" cap="none" strike="noStrike">
                <a:solidFill>
                  <a:srgbClr val="000000"/>
                </a:solidFill>
                <a:latin typeface="Arial"/>
                <a:ea typeface="Arial"/>
                <a:cs typeface="Arial"/>
                <a:sym typeface="Arial"/>
              </a:endParaRPr>
            </a:p>
          </p:txBody>
        </p:sp>
        <p:sp>
          <p:nvSpPr>
            <p:cNvPr id="91" name="Google Shape;91;p31"/>
            <p:cNvSpPr/>
            <p:nvPr/>
          </p:nvSpPr>
          <p:spPr>
            <a:xfrm>
              <a:off x="2536409" y="5487522"/>
              <a:ext cx="139712" cy="130329"/>
            </a:xfrm>
            <a:prstGeom prst="rightArrow">
              <a:avLst>
                <a:gd fmla="val 50000" name="adj1"/>
                <a:gd fmla="val 50000" name="adj2"/>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92" name="Google Shape;92;p31"/>
          <p:cNvSpPr/>
          <p:nvPr>
            <p:ph idx="6" type="pic"/>
          </p:nvPr>
        </p:nvSpPr>
        <p:spPr>
          <a:xfrm>
            <a:off x="803276" y="1806575"/>
            <a:ext cx="855742" cy="853498"/>
          </a:xfrm>
          <a:prstGeom prst="rect">
            <a:avLst/>
          </a:prstGeom>
          <a:noFill/>
          <a:ln>
            <a:noFill/>
          </a:ln>
        </p:spPr>
      </p:sp>
      <p:cxnSp>
        <p:nvCxnSpPr>
          <p:cNvPr id="93" name="Google Shape;93;p31"/>
          <p:cNvCxnSpPr/>
          <p:nvPr/>
        </p:nvCxnSpPr>
        <p:spPr>
          <a:xfrm>
            <a:off x="515938" y="716970"/>
            <a:ext cx="11160125" cy="0"/>
          </a:xfrm>
          <a:prstGeom prst="straightConnector1">
            <a:avLst/>
          </a:prstGeom>
          <a:noFill/>
          <a:ln cap="rnd" cmpd="sng" w="12700">
            <a:solidFill>
              <a:schemeClr val="accent4"/>
            </a:solidFill>
            <a:prstDash val="solid"/>
            <a:miter lim="800000"/>
            <a:headEnd len="sm" w="sm" type="none"/>
            <a:tailEnd len="sm" w="sm" type="none"/>
          </a:ln>
        </p:spPr>
      </p:cxnSp>
      <p:pic>
        <p:nvPicPr>
          <p:cNvPr descr="A picture containing text, screenshot&#10;&#10;Description automatically generated" id="94" name="Google Shape;94;p31"/>
          <p:cNvPicPr preferRelativeResize="0"/>
          <p:nvPr/>
        </p:nvPicPr>
        <p:blipFill rotWithShape="1">
          <a:blip r:embed="rId2">
            <a:alphaModFix/>
          </a:blip>
          <a:srcRect b="0" l="0" r="0" t="0"/>
          <a:stretch/>
        </p:blipFill>
        <p:spPr>
          <a:xfrm>
            <a:off x="173407" y="5965615"/>
            <a:ext cx="4410000" cy="750584"/>
          </a:xfrm>
          <a:prstGeom prst="rect">
            <a:avLst/>
          </a:prstGeom>
          <a:noFill/>
          <a:ln>
            <a:noFill/>
          </a:ln>
        </p:spPr>
      </p:pic>
    </p:spTree>
  </p:cSld>
  <p:clrMapOvr>
    <a:masterClrMapping/>
  </p:clrMapOvr>
  <p:extLst>
    <p:ext uri="{DCECCB84-F9BA-43D5-87BE-67443E8EF086}">
      <p15:sldGuideLst>
        <p15:guide id="1" orient="horz" pos="958">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515937" y="800100"/>
            <a:ext cx="11160126" cy="384721"/>
          </a:xfrm>
          <a:prstGeom prst="rect">
            <a:avLst/>
          </a:prstGeom>
          <a:noFill/>
          <a:ln>
            <a:noFill/>
          </a:ln>
        </p:spPr>
        <p:txBody>
          <a:bodyPr anchorCtr="0" anchor="t" bIns="0" lIns="0" spcFirstLastPara="1" rIns="0" wrap="square" tIns="0">
            <a:spAutoFit/>
          </a:bodyPr>
          <a:lstStyle>
            <a:lvl1pPr lvl="0" marR="0" rtl="0" algn="l">
              <a:lnSpc>
                <a:spcPct val="107142"/>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300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2"/>
          <p:cNvSpPr txBox="1"/>
          <p:nvPr>
            <p:ph idx="1" type="body"/>
          </p:nvPr>
        </p:nvSpPr>
        <p:spPr>
          <a:xfrm>
            <a:off x="515939" y="1520825"/>
            <a:ext cx="11160124" cy="1781834"/>
          </a:xfrm>
          <a:prstGeom prst="rect">
            <a:avLst/>
          </a:prstGeom>
          <a:noFill/>
          <a:ln>
            <a:noFill/>
          </a:ln>
        </p:spPr>
        <p:txBody>
          <a:bodyPr anchorCtr="0" anchor="t" bIns="0" lIns="0" spcFirstLastPara="1" rIns="0" wrap="square" tIns="0">
            <a:spAutoFit/>
          </a:bodyPr>
          <a:lstStyle>
            <a:lvl1pPr indent="-228600" lvl="0" marL="457200" marR="0" rtl="0" algn="l">
              <a:lnSpc>
                <a:spcPct val="125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125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indent="-228600" lvl="2" marL="1371600" marR="0" rtl="0" algn="l">
              <a:lnSpc>
                <a:spcPct val="125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indent="-228600" lvl="3" marL="1828800" marR="0" rtl="0" algn="l">
              <a:lnSpc>
                <a:spcPct val="125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indent="-228600" lvl="4" marL="2286000" marR="0" rtl="0" algn="l">
              <a:lnSpc>
                <a:spcPct val="125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indent="-342900" lvl="5" marL="2743200" marR="0" rtl="0" algn="l">
              <a:lnSpc>
                <a:spcPct val="90000"/>
              </a:lnSpc>
              <a:spcBef>
                <a:spcPts val="10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2" name="Google Shape;12;p22"/>
          <p:cNvCxnSpPr/>
          <p:nvPr/>
        </p:nvCxnSpPr>
        <p:spPr>
          <a:xfrm>
            <a:off x="515938" y="716970"/>
            <a:ext cx="11160125" cy="0"/>
          </a:xfrm>
          <a:prstGeom prst="straightConnector1">
            <a:avLst/>
          </a:prstGeom>
          <a:noFill/>
          <a:ln cap="rnd" cmpd="sng" w="12700">
            <a:solidFill>
              <a:schemeClr val="accent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838">
          <p15:clr>
            <a:srgbClr val="F26B43"/>
          </p15:clr>
        </p15:guide>
        <p15:guide id="2" pos="325">
          <p15:clr>
            <a:srgbClr val="F26B43"/>
          </p15:clr>
        </p15:guide>
        <p15:guide id="3" pos="3840">
          <p15:clr>
            <a:srgbClr val="F26B43"/>
          </p15:clr>
        </p15:guide>
        <p15:guide id="4" pos="1345">
          <p15:clr>
            <a:srgbClr val="F26B43"/>
          </p15:clr>
        </p15:guide>
        <p15:guide id="5" pos="1527">
          <p15:clr>
            <a:srgbClr val="F26B43"/>
          </p15:clr>
        </p15:guide>
        <p15:guide id="6" pos="2729">
          <p15:clr>
            <a:srgbClr val="F26B43"/>
          </p15:clr>
        </p15:guide>
        <p15:guide id="7" pos="3749">
          <p15:clr>
            <a:srgbClr val="F26B43"/>
          </p15:clr>
        </p15:guide>
        <p15:guide id="8" pos="1935">
          <p15:clr>
            <a:srgbClr val="F26B43"/>
          </p15:clr>
        </p15:guide>
        <p15:guide id="9" pos="4951">
          <p15:clr>
            <a:srgbClr val="F26B43"/>
          </p15:clr>
        </p15:guide>
        <p15:guide id="10" pos="5133">
          <p15:clr>
            <a:srgbClr val="F26B43"/>
          </p15:clr>
        </p15:guide>
        <p15:guide id="11" pos="6153">
          <p15:clr>
            <a:srgbClr val="F26B43"/>
          </p15:clr>
        </p15:guide>
        <p15:guide id="12" pos="6335">
          <p15:clr>
            <a:srgbClr val="F26B43"/>
          </p15:clr>
        </p15:guide>
        <p15:guide id="13" pos="7355">
          <p15:clr>
            <a:srgbClr val="F26B43"/>
          </p15:clr>
        </p15:guide>
        <p15:guide id="14" pos="2547">
          <p15:clr>
            <a:srgbClr val="F26B43"/>
          </p15:clr>
        </p15:guide>
        <p15:guide id="15" orient="horz" pos="323">
          <p15:clr>
            <a:srgbClr val="F26B43"/>
          </p15:clr>
        </p15:guide>
        <p15:guide id="16" orient="horz" pos="2160">
          <p15:clr>
            <a:srgbClr val="F26B43"/>
          </p15:clr>
        </p15:guide>
        <p15:guide id="17" orient="horz" pos="4156">
          <p15:clr>
            <a:srgbClr val="F26B43"/>
          </p15:clr>
        </p15:guide>
        <p15:guide id="18" orient="horz" pos="3997">
          <p15:clr>
            <a:srgbClr val="F26B43"/>
          </p15:clr>
        </p15:guide>
        <p15:guide id="19" orient="horz" pos="3657">
          <p15:clr>
            <a:srgbClr val="F26B43"/>
          </p15:clr>
        </p15:guide>
        <p15:guide id="20" orient="horz" pos="3498">
          <p15:clr>
            <a:srgbClr val="F26B43"/>
          </p15:clr>
        </p15:guide>
        <p15:guide id="21" orient="horz" pos="504">
          <p15:clr>
            <a:srgbClr val="F26B43"/>
          </p15:clr>
        </p15:guide>
        <p15:guide id="22" orient="horz" pos="1049">
          <p15:clr>
            <a:srgbClr val="F26B43"/>
          </p15:clr>
        </p15:guide>
        <p15:guide id="23" orient="horz" pos="867">
          <p15:clr>
            <a:srgbClr val="F26B43"/>
          </p15:clr>
        </p15:guide>
        <p15:guide id="24" orient="horz" pos="686">
          <p15:clr>
            <a:srgbClr val="F26B43"/>
          </p15:clr>
        </p15:guide>
        <p15:guide id="25" orient="horz" pos="958">
          <p15:clr>
            <a:srgbClr val="F26B43"/>
          </p15:clr>
        </p15:guide>
        <p15:guide id="26" pos="3940">
          <p15:clr>
            <a:srgbClr val="F26B43"/>
          </p15:clr>
        </p15:guide>
        <p15:guide id="27" pos="2116">
          <p15:clr>
            <a:srgbClr val="F26B43"/>
          </p15:clr>
        </p15:guide>
        <p15:guide id="28" pos="5564">
          <p15:clr>
            <a:srgbClr val="F26B43"/>
          </p15:clr>
        </p15:guide>
        <p15:guide id="29" pos="574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7.png"/><Relationship Id="rId4" Type="http://schemas.openxmlformats.org/officeDocument/2006/relationships/image" Target="../media/image4.png"/><Relationship Id="rId5"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4.png"/><Relationship Id="rId5" Type="http://schemas.openxmlformats.org/officeDocument/2006/relationships/image" Target="../media/image5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s://entrepreneurship.eitfood.eu/" TargetMode="External"/><Relationship Id="rId4" Type="http://schemas.openxmlformats.org/officeDocument/2006/relationships/image" Target="../media/image4.png"/><Relationship Id="rId5" Type="http://schemas.openxmlformats.org/officeDocument/2006/relationships/image" Target="../media/image6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20" Type="http://schemas.openxmlformats.org/officeDocument/2006/relationships/image" Target="../media/image49.png"/><Relationship Id="rId22" Type="http://schemas.openxmlformats.org/officeDocument/2006/relationships/image" Target="../media/image58.png"/><Relationship Id="rId21"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jpg"/><Relationship Id="rId4" Type="http://schemas.openxmlformats.org/officeDocument/2006/relationships/image" Target="../media/image51.png"/><Relationship Id="rId9" Type="http://schemas.openxmlformats.org/officeDocument/2006/relationships/hyperlink" Target="https://twitter.com/EITFood" TargetMode="External"/><Relationship Id="rId5" Type="http://schemas.openxmlformats.org/officeDocument/2006/relationships/image" Target="../media/image60.png"/><Relationship Id="rId6" Type="http://schemas.openxmlformats.org/officeDocument/2006/relationships/hyperlink" Target="https://www.facebook.com/EITFood.eu/" TargetMode="External"/><Relationship Id="rId7" Type="http://schemas.openxmlformats.org/officeDocument/2006/relationships/image" Target="../media/image62.png"/><Relationship Id="rId8" Type="http://schemas.openxmlformats.org/officeDocument/2006/relationships/image" Target="../media/image56.png"/><Relationship Id="rId11" Type="http://schemas.openxmlformats.org/officeDocument/2006/relationships/hyperlink" Target="https://www.linkedin.com/company/eit-food/" TargetMode="External"/><Relationship Id="rId10" Type="http://schemas.openxmlformats.org/officeDocument/2006/relationships/image" Target="../media/image57.png"/><Relationship Id="rId13" Type="http://schemas.openxmlformats.org/officeDocument/2006/relationships/hyperlink" Target="https://www.instagram.com/food.unfolded/" TargetMode="External"/><Relationship Id="rId12" Type="http://schemas.openxmlformats.org/officeDocument/2006/relationships/image" Target="../media/image64.png"/><Relationship Id="rId15" Type="http://schemas.openxmlformats.org/officeDocument/2006/relationships/hyperlink" Target="https://www.youtube.com/channel/UCwRtNjyVEL8eZt8fdxfENJQ" TargetMode="External"/><Relationship Id="rId14" Type="http://schemas.openxmlformats.org/officeDocument/2006/relationships/image" Target="../media/image59.png"/><Relationship Id="rId17" Type="http://schemas.openxmlformats.org/officeDocument/2006/relationships/hyperlink" Target="https://eitfoodhive.eu/" TargetMode="External"/><Relationship Id="rId16" Type="http://schemas.openxmlformats.org/officeDocument/2006/relationships/image" Target="../media/image48.png"/><Relationship Id="rId19" Type="http://schemas.openxmlformats.org/officeDocument/2006/relationships/hyperlink" Target="https://www.foodunfolded.com/" TargetMode="External"/><Relationship Id="rId18"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7.png"/></Relationships>
</file>

<file path=ppt/slides/_rels/slide5.xml.rels><?xml version="1.0" encoding="UTF-8" standalone="yes"?><Relationships xmlns="http://schemas.openxmlformats.org/package/2006/relationships"><Relationship Id="rId20"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jpg"/><Relationship Id="rId4" Type="http://schemas.openxmlformats.org/officeDocument/2006/relationships/image" Target="../media/image44.png"/><Relationship Id="rId9" Type="http://schemas.openxmlformats.org/officeDocument/2006/relationships/image" Target="../media/image15.png"/><Relationship Id="rId5" Type="http://schemas.openxmlformats.org/officeDocument/2006/relationships/image" Target="../media/image27.jpg"/><Relationship Id="rId6" Type="http://schemas.openxmlformats.org/officeDocument/2006/relationships/image" Target="../media/image18.jpg"/><Relationship Id="rId7" Type="http://schemas.openxmlformats.org/officeDocument/2006/relationships/image" Target="../media/image29.png"/><Relationship Id="rId8" Type="http://schemas.openxmlformats.org/officeDocument/2006/relationships/image" Target="../media/image28.jpg"/><Relationship Id="rId11" Type="http://schemas.openxmlformats.org/officeDocument/2006/relationships/image" Target="../media/image20.png"/><Relationship Id="rId10" Type="http://schemas.openxmlformats.org/officeDocument/2006/relationships/image" Target="../media/image23.png"/><Relationship Id="rId13" Type="http://schemas.openxmlformats.org/officeDocument/2006/relationships/image" Target="../media/image24.png"/><Relationship Id="rId12" Type="http://schemas.openxmlformats.org/officeDocument/2006/relationships/image" Target="../media/image21.png"/><Relationship Id="rId15" Type="http://schemas.openxmlformats.org/officeDocument/2006/relationships/image" Target="../media/image33.png"/><Relationship Id="rId14" Type="http://schemas.openxmlformats.org/officeDocument/2006/relationships/image" Target="../media/image35.png"/><Relationship Id="rId17" Type="http://schemas.openxmlformats.org/officeDocument/2006/relationships/image" Target="../media/image32.png"/><Relationship Id="rId16" Type="http://schemas.openxmlformats.org/officeDocument/2006/relationships/image" Target="../media/image43.png"/><Relationship Id="rId19" Type="http://schemas.openxmlformats.org/officeDocument/2006/relationships/image" Target="../media/image37.png"/><Relationship Id="rId18"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5.jp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34.png"/><Relationship Id="rId5" Type="http://schemas.openxmlformats.org/officeDocument/2006/relationships/image" Target="../media/image39.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6.png"/><Relationship Id="rId4" Type="http://schemas.openxmlformats.org/officeDocument/2006/relationships/image" Target="../media/image4.png"/><Relationship Id="rId5"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4.png"/><Relationship Id="rId5"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pSp>
        <p:nvGrpSpPr>
          <p:cNvPr id="333" name="Google Shape;333;p3"/>
          <p:cNvGrpSpPr/>
          <p:nvPr/>
        </p:nvGrpSpPr>
        <p:grpSpPr>
          <a:xfrm>
            <a:off x="0" y="0"/>
            <a:ext cx="12205680" cy="6858000"/>
            <a:chOff x="0" y="0"/>
            <a:chExt cx="12205680" cy="6858000"/>
          </a:xfrm>
        </p:grpSpPr>
        <p:pic>
          <p:nvPicPr>
            <p:cNvPr id="334" name="Google Shape;334;p3"/>
            <p:cNvPicPr preferRelativeResize="0"/>
            <p:nvPr/>
          </p:nvPicPr>
          <p:blipFill rotWithShape="1">
            <a:blip r:embed="rId3">
              <a:alphaModFix/>
            </a:blip>
            <a:srcRect b="0" l="20384" r="35122" t="0"/>
            <a:stretch/>
          </p:blipFill>
          <p:spPr>
            <a:xfrm>
              <a:off x="0" y="0"/>
              <a:ext cx="12205680" cy="6858000"/>
            </a:xfrm>
            <a:prstGeom prst="rect">
              <a:avLst/>
            </a:prstGeom>
            <a:noFill/>
            <a:ln>
              <a:noFill/>
            </a:ln>
          </p:spPr>
        </p:pic>
        <p:sp>
          <p:nvSpPr>
            <p:cNvPr id="335" name="Google Shape;335;p3"/>
            <p:cNvSpPr/>
            <p:nvPr/>
          </p:nvSpPr>
          <p:spPr>
            <a:xfrm>
              <a:off x="0" y="0"/>
              <a:ext cx="12192000" cy="6858000"/>
            </a:xfrm>
            <a:prstGeom prst="rect">
              <a:avLst/>
            </a:prstGeom>
            <a:gradFill>
              <a:gsLst>
                <a:gs pos="0">
                  <a:schemeClr val="lt2"/>
                </a:gs>
                <a:gs pos="32000">
                  <a:schemeClr val="lt2"/>
                </a:gs>
                <a:gs pos="100000">
                  <a:srgbClr val="FDCD15">
                    <a:alpha val="32941"/>
                  </a:srgbClr>
                </a:gs>
              </a:gsLst>
              <a:lin ang="18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6" name="Google Shape;336;p3"/>
            <p:cNvSpPr/>
            <p:nvPr/>
          </p:nvSpPr>
          <p:spPr>
            <a:xfrm>
              <a:off x="4332288" y="0"/>
              <a:ext cx="785971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337" name="Google Shape;337;p3"/>
          <p:cNvSpPr txBox="1"/>
          <p:nvPr/>
        </p:nvSpPr>
        <p:spPr>
          <a:xfrm>
            <a:off x="4516975" y="4631600"/>
            <a:ext cx="5867700" cy="290700"/>
          </a:xfrm>
          <a:prstGeom prst="rect">
            <a:avLst/>
          </a:prstGeom>
          <a:noFill/>
          <a:ln>
            <a:noFill/>
          </a:ln>
        </p:spPr>
        <p:txBody>
          <a:bodyPr anchorCtr="0" anchor="ctr" bIns="0" lIns="0" spcFirstLastPara="1" rIns="0" wrap="square" tIns="0">
            <a:spAutoFit/>
          </a:bodyPr>
          <a:lstStyle/>
          <a:p>
            <a:pPr indent="0" lvl="0" marL="0" marR="0" rtl="0" algn="l">
              <a:lnSpc>
                <a:spcPct val="55555"/>
              </a:lnSpc>
              <a:spcBef>
                <a:spcPts val="0"/>
              </a:spcBef>
              <a:spcAft>
                <a:spcPts val="0"/>
              </a:spcAft>
              <a:buClr>
                <a:srgbClr val="373737"/>
              </a:buClr>
              <a:buSzPts val="3600"/>
              <a:buFont typeface="Arial"/>
              <a:buNone/>
            </a:pPr>
            <a:r>
              <a:rPr b="0" i="0" lang="en-GB" sz="3400" u="none" cap="none" strike="noStrike">
                <a:solidFill>
                  <a:srgbClr val="373737"/>
                </a:solidFill>
                <a:latin typeface="Arial"/>
                <a:ea typeface="Arial"/>
                <a:cs typeface="Arial"/>
                <a:sym typeface="Arial"/>
              </a:rPr>
              <a:t>www.eitfood.eu</a:t>
            </a:r>
            <a:endParaRPr b="0" i="0" sz="3400" u="none" cap="none" strike="noStrike">
              <a:solidFill>
                <a:srgbClr val="373737"/>
              </a:solidFill>
              <a:latin typeface="Arial"/>
              <a:ea typeface="Arial"/>
              <a:cs typeface="Arial"/>
              <a:sym typeface="Arial"/>
            </a:endParaRPr>
          </a:p>
        </p:txBody>
      </p:sp>
      <p:pic>
        <p:nvPicPr>
          <p:cNvPr descr="A screenshot of a computer&#10;&#10;Description automatically generated with low confidence" id="338" name="Google Shape;338;p3"/>
          <p:cNvPicPr preferRelativeResize="0"/>
          <p:nvPr/>
        </p:nvPicPr>
        <p:blipFill rotWithShape="1">
          <a:blip r:embed="rId4">
            <a:alphaModFix/>
          </a:blip>
          <a:srcRect b="0" l="0" r="0" t="0"/>
          <a:stretch/>
        </p:blipFill>
        <p:spPr>
          <a:xfrm>
            <a:off x="219248" y="5875050"/>
            <a:ext cx="4409729" cy="744159"/>
          </a:xfrm>
          <a:prstGeom prst="rect">
            <a:avLst/>
          </a:prstGeom>
          <a:noFill/>
          <a:ln>
            <a:noFill/>
          </a:ln>
        </p:spPr>
      </p:pic>
      <p:cxnSp>
        <p:nvCxnSpPr>
          <p:cNvPr id="339" name="Google Shape;339;p3"/>
          <p:cNvCxnSpPr/>
          <p:nvPr/>
        </p:nvCxnSpPr>
        <p:spPr>
          <a:xfrm>
            <a:off x="515938" y="2556355"/>
            <a:ext cx="7343700" cy="0"/>
          </a:xfrm>
          <a:prstGeom prst="straightConnector1">
            <a:avLst/>
          </a:prstGeom>
          <a:noFill/>
          <a:ln cap="rnd" cmpd="sng" w="12700">
            <a:solidFill>
              <a:schemeClr val="lt1"/>
            </a:solidFill>
            <a:prstDash val="solid"/>
            <a:miter lim="800000"/>
            <a:headEnd len="sm" w="sm" type="none"/>
            <a:tailEnd len="sm" w="sm" type="none"/>
          </a:ln>
        </p:spPr>
      </p:cxnSp>
      <p:cxnSp>
        <p:nvCxnSpPr>
          <p:cNvPr id="340" name="Google Shape;340;p3"/>
          <p:cNvCxnSpPr/>
          <p:nvPr/>
        </p:nvCxnSpPr>
        <p:spPr>
          <a:xfrm>
            <a:off x="515938" y="4399010"/>
            <a:ext cx="7343700" cy="0"/>
          </a:xfrm>
          <a:prstGeom prst="straightConnector1">
            <a:avLst/>
          </a:prstGeom>
          <a:noFill/>
          <a:ln cap="rnd" cmpd="sng" w="12700">
            <a:solidFill>
              <a:schemeClr val="lt1"/>
            </a:solidFill>
            <a:prstDash val="solid"/>
            <a:miter lim="800000"/>
            <a:headEnd len="sm" w="sm" type="none"/>
            <a:tailEnd len="sm" w="sm" type="none"/>
          </a:ln>
        </p:spPr>
      </p:cxnSp>
      <p:sp>
        <p:nvSpPr>
          <p:cNvPr id="341" name="Google Shape;341;p3"/>
          <p:cNvSpPr txBox="1"/>
          <p:nvPr>
            <p:ph type="title"/>
          </p:nvPr>
        </p:nvSpPr>
        <p:spPr>
          <a:xfrm>
            <a:off x="515950" y="2640686"/>
            <a:ext cx="10440300" cy="1659600"/>
          </a:xfrm>
          <a:prstGeom prst="rect">
            <a:avLst/>
          </a:prstGeom>
          <a:noFill/>
          <a:ln>
            <a:noFill/>
          </a:ln>
        </p:spPr>
        <p:txBody>
          <a:bodyPr anchorCtr="0" anchor="t" bIns="0" lIns="0" spcFirstLastPara="1" rIns="0" wrap="square" tIns="0">
            <a:spAutoFit/>
          </a:bodyPr>
          <a:lstStyle/>
          <a:p>
            <a:pPr indent="0" lvl="0" marL="0" rtl="0" algn="l">
              <a:lnSpc>
                <a:spcPct val="93750"/>
              </a:lnSpc>
              <a:spcBef>
                <a:spcPts val="0"/>
              </a:spcBef>
              <a:spcAft>
                <a:spcPts val="0"/>
              </a:spcAft>
              <a:buClr>
                <a:schemeClr val="dk1"/>
              </a:buClr>
              <a:buSzPts val="6400"/>
              <a:buFont typeface="Arial"/>
              <a:buNone/>
            </a:pPr>
            <a:r>
              <a:rPr lang="en-GB" sz="5800">
                <a:solidFill>
                  <a:schemeClr val="dk1"/>
                </a:solidFill>
              </a:rPr>
              <a:t>EIT FOOD</a:t>
            </a:r>
            <a:endParaRPr sz="5800">
              <a:solidFill>
                <a:schemeClr val="dk1"/>
              </a:solidFill>
            </a:endParaRPr>
          </a:p>
          <a:p>
            <a:pPr indent="0" lvl="0" marL="0" rtl="0" algn="l">
              <a:lnSpc>
                <a:spcPct val="93750"/>
              </a:lnSpc>
              <a:spcBef>
                <a:spcPts val="0"/>
              </a:spcBef>
              <a:spcAft>
                <a:spcPts val="0"/>
              </a:spcAft>
              <a:buClr>
                <a:schemeClr val="dk1"/>
              </a:buClr>
              <a:buSzPts val="6400"/>
              <a:buFont typeface="Arial"/>
              <a:buNone/>
            </a:pPr>
            <a:r>
              <a:rPr lang="en-GB" sz="5700">
                <a:solidFill>
                  <a:schemeClr val="dk1"/>
                </a:solidFill>
              </a:rPr>
              <a:t>EIROPAS VADOŠĀ INICIATĪVA</a:t>
            </a:r>
            <a:endParaRPr sz="5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1897316d451_0_486"/>
          <p:cNvSpPr/>
          <p:nvPr/>
        </p:nvSpPr>
        <p:spPr>
          <a:xfrm rot="5400000">
            <a:off x="7726288" y="1896621"/>
            <a:ext cx="4328400" cy="3515700"/>
          </a:xfrm>
          <a:prstGeom prst="round2DiagRect">
            <a:avLst>
              <a:gd fmla="val 16667" name="adj1"/>
              <a:gd fmla="val 0" name="adj2"/>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1" name="Google Shape;531;g1897316d451_0_486"/>
          <p:cNvSpPr txBox="1"/>
          <p:nvPr>
            <p:ph type="title"/>
          </p:nvPr>
        </p:nvSpPr>
        <p:spPr>
          <a:xfrm>
            <a:off x="515924" y="832950"/>
            <a:ext cx="8184600" cy="40620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Clr>
                <a:schemeClr val="lt1"/>
              </a:buClr>
              <a:buSzPts val="2800"/>
              <a:buFont typeface="Arial"/>
              <a:buNone/>
            </a:pPr>
            <a:r>
              <a:rPr lang="en-GB"/>
              <a:t>Fermentful - kefīra alternatīva no zaļajiem griķiem</a:t>
            </a:r>
            <a:endParaRPr/>
          </a:p>
        </p:txBody>
      </p:sp>
      <p:sp>
        <p:nvSpPr>
          <p:cNvPr id="532" name="Google Shape;532;g1897316d451_0_486"/>
          <p:cNvSpPr txBox="1"/>
          <p:nvPr>
            <p:ph idx="2" type="body"/>
          </p:nvPr>
        </p:nvSpPr>
        <p:spPr>
          <a:xfrm>
            <a:off x="515938" y="526618"/>
            <a:ext cx="7343700" cy="153900"/>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Clr>
                <a:schemeClr val="lt1"/>
              </a:buClr>
              <a:buSzPts val="1200"/>
              <a:buFont typeface="Arial"/>
              <a:buNone/>
            </a:pPr>
            <a:r>
              <a:rPr lang="en-GB"/>
              <a:t>EIT FOOD BUSINESS CREATION: EIT FOOD ACCELERATOR NETWORK</a:t>
            </a:r>
            <a:endParaRPr/>
          </a:p>
        </p:txBody>
      </p:sp>
      <p:pic>
        <p:nvPicPr>
          <p:cNvPr id="533" name="Google Shape;533;g1897316d451_0_486"/>
          <p:cNvPicPr preferRelativeResize="0"/>
          <p:nvPr/>
        </p:nvPicPr>
        <p:blipFill rotWithShape="1">
          <a:blip r:embed="rId3">
            <a:alphaModFix/>
          </a:blip>
          <a:srcRect b="52726" l="40253" r="40231" t="25170"/>
          <a:stretch/>
        </p:blipFill>
        <p:spPr>
          <a:xfrm>
            <a:off x="11195678" y="481348"/>
            <a:ext cx="493350" cy="493015"/>
          </a:xfrm>
          <a:prstGeom prst="rect">
            <a:avLst/>
          </a:prstGeom>
          <a:noFill/>
          <a:ln>
            <a:noFill/>
          </a:ln>
        </p:spPr>
      </p:pic>
      <p:pic>
        <p:nvPicPr>
          <p:cNvPr descr="A picture containing text, screenshot&#10;&#10;Description automatically generated" id="534" name="Google Shape;534;g1897316d451_0_486"/>
          <p:cNvPicPr preferRelativeResize="0"/>
          <p:nvPr/>
        </p:nvPicPr>
        <p:blipFill rotWithShape="1">
          <a:blip r:embed="rId4">
            <a:alphaModFix/>
          </a:blip>
          <a:srcRect b="0" l="0" r="0" t="0"/>
          <a:stretch/>
        </p:blipFill>
        <p:spPr>
          <a:xfrm>
            <a:off x="173407" y="5965615"/>
            <a:ext cx="4410000" cy="750584"/>
          </a:xfrm>
          <a:prstGeom prst="rect">
            <a:avLst/>
          </a:prstGeom>
          <a:noFill/>
          <a:ln>
            <a:noFill/>
          </a:ln>
        </p:spPr>
      </p:pic>
      <p:sp>
        <p:nvSpPr>
          <p:cNvPr id="535" name="Google Shape;535;g1897316d451_0_486"/>
          <p:cNvSpPr txBox="1"/>
          <p:nvPr>
            <p:ph idx="3" type="body"/>
          </p:nvPr>
        </p:nvSpPr>
        <p:spPr>
          <a:xfrm>
            <a:off x="8423564" y="1840236"/>
            <a:ext cx="2964900" cy="3165600"/>
          </a:xfrm>
          <a:prstGeom prst="rect">
            <a:avLst/>
          </a:prstGeom>
          <a:noFill/>
          <a:ln>
            <a:noFill/>
          </a:ln>
        </p:spPr>
        <p:txBody>
          <a:bodyPr anchorCtr="0" anchor="ctr" bIns="0" lIns="0" spcFirstLastPara="1" rIns="0" wrap="square" tIns="0">
            <a:noAutofit/>
          </a:bodyPr>
          <a:lstStyle/>
          <a:p>
            <a:pPr indent="0" lvl="0" marL="0" rtl="0" algn="l">
              <a:lnSpc>
                <a:spcPct val="125000"/>
              </a:lnSpc>
              <a:spcBef>
                <a:spcPts val="0"/>
              </a:spcBef>
              <a:spcAft>
                <a:spcPts val="0"/>
              </a:spcAft>
              <a:buClr>
                <a:schemeClr val="accent2"/>
              </a:buClr>
              <a:buSzPts val="1600"/>
              <a:buFont typeface="Arial"/>
              <a:buNone/>
            </a:pPr>
            <a:r>
              <a:rPr lang="en-GB"/>
              <a:t>“Zaļie griķi satur visas neaizstājamās aminoskābes, tostarp lizīnu, kas ir reti sastopams augu izcelsmes produktos. Tāpat griķi nav alerģiski, un negrauzdētam produktam ir neitrāla garša, kas ļauj to plaši izmantot“, skaidro Anda Penka.</a:t>
            </a:r>
            <a:endParaRPr/>
          </a:p>
        </p:txBody>
      </p:sp>
      <p:sp>
        <p:nvSpPr>
          <p:cNvPr id="536" name="Google Shape;536;g1897316d451_0_486"/>
          <p:cNvSpPr txBox="1"/>
          <p:nvPr>
            <p:ph idx="5" type="body"/>
          </p:nvPr>
        </p:nvSpPr>
        <p:spPr>
          <a:xfrm>
            <a:off x="8423562" y="5005922"/>
            <a:ext cx="2964900" cy="521700"/>
          </a:xfrm>
          <a:prstGeom prst="rect">
            <a:avLst/>
          </a:prstGeom>
          <a:noFill/>
          <a:ln>
            <a:noFill/>
          </a:ln>
        </p:spPr>
        <p:txBody>
          <a:bodyPr anchorCtr="0" anchor="b" bIns="0" lIns="0" spcFirstLastPara="1" rIns="0" wrap="square" tIns="0">
            <a:noAutofit/>
          </a:bodyPr>
          <a:lstStyle/>
          <a:p>
            <a:pPr indent="0" lvl="0" marL="0" rtl="0" algn="r">
              <a:lnSpc>
                <a:spcPct val="125000"/>
              </a:lnSpc>
              <a:spcBef>
                <a:spcPts val="0"/>
              </a:spcBef>
              <a:spcAft>
                <a:spcPts val="0"/>
              </a:spcAft>
              <a:buClr>
                <a:schemeClr val="accent2"/>
              </a:buClr>
              <a:buSzPts val="1600"/>
              <a:buFont typeface="Arial"/>
              <a:buNone/>
            </a:pPr>
            <a:r>
              <a:rPr lang="en-GB"/>
              <a:t>FAN absolvents 2022</a:t>
            </a:r>
            <a:endParaRPr/>
          </a:p>
        </p:txBody>
      </p:sp>
      <p:pic>
        <p:nvPicPr>
          <p:cNvPr id="537" name="Google Shape;537;g1897316d451_0_486"/>
          <p:cNvPicPr preferRelativeResize="0"/>
          <p:nvPr/>
        </p:nvPicPr>
        <p:blipFill rotWithShape="1">
          <a:blip r:embed="rId5">
            <a:alphaModFix/>
          </a:blip>
          <a:srcRect b="0" l="0" r="0" t="0"/>
          <a:stretch/>
        </p:blipFill>
        <p:spPr>
          <a:xfrm>
            <a:off x="954275" y="1651013"/>
            <a:ext cx="3629132" cy="3902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1897316d451_0_473"/>
          <p:cNvSpPr/>
          <p:nvPr/>
        </p:nvSpPr>
        <p:spPr>
          <a:xfrm rot="5400000">
            <a:off x="7726288" y="1896621"/>
            <a:ext cx="4328400" cy="3515700"/>
          </a:xfrm>
          <a:prstGeom prst="round2DiagRect">
            <a:avLst>
              <a:gd fmla="val 16667" name="adj1"/>
              <a:gd fmla="val 0" name="adj2"/>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3" name="Google Shape;543;g1897316d451_0_473"/>
          <p:cNvSpPr txBox="1"/>
          <p:nvPr>
            <p:ph type="title"/>
          </p:nvPr>
        </p:nvSpPr>
        <p:spPr>
          <a:xfrm>
            <a:off x="515937" y="832956"/>
            <a:ext cx="7343700" cy="40620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Clr>
                <a:schemeClr val="lt1"/>
              </a:buClr>
              <a:buSzPts val="2800"/>
              <a:buFont typeface="Arial"/>
              <a:buNone/>
            </a:pPr>
            <a:r>
              <a:rPr lang="en-GB"/>
              <a:t>WeedBot - robots, kas ar lāzeri ravē laukus</a:t>
            </a:r>
            <a:endParaRPr/>
          </a:p>
        </p:txBody>
      </p:sp>
      <p:sp>
        <p:nvSpPr>
          <p:cNvPr id="544" name="Google Shape;544;g1897316d451_0_473"/>
          <p:cNvSpPr txBox="1"/>
          <p:nvPr>
            <p:ph idx="2" type="body"/>
          </p:nvPr>
        </p:nvSpPr>
        <p:spPr>
          <a:xfrm>
            <a:off x="515938" y="526618"/>
            <a:ext cx="7343700" cy="153900"/>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Clr>
                <a:schemeClr val="lt1"/>
              </a:buClr>
              <a:buSzPts val="1200"/>
              <a:buFont typeface="Arial"/>
              <a:buNone/>
            </a:pPr>
            <a:r>
              <a:rPr lang="en-GB"/>
              <a:t>EIT FOOD BUSINESS CREATION: EIT FOOD ACCELERATOR NETWORK</a:t>
            </a:r>
            <a:endParaRPr/>
          </a:p>
        </p:txBody>
      </p:sp>
      <p:pic>
        <p:nvPicPr>
          <p:cNvPr id="545" name="Google Shape;545;g1897316d451_0_473"/>
          <p:cNvPicPr preferRelativeResize="0"/>
          <p:nvPr/>
        </p:nvPicPr>
        <p:blipFill rotWithShape="1">
          <a:blip r:embed="rId3">
            <a:alphaModFix/>
          </a:blip>
          <a:srcRect b="52726" l="40253" r="40231" t="25170"/>
          <a:stretch/>
        </p:blipFill>
        <p:spPr>
          <a:xfrm>
            <a:off x="11195678" y="481348"/>
            <a:ext cx="493350" cy="493015"/>
          </a:xfrm>
          <a:prstGeom prst="rect">
            <a:avLst/>
          </a:prstGeom>
          <a:noFill/>
          <a:ln>
            <a:noFill/>
          </a:ln>
        </p:spPr>
      </p:pic>
      <p:pic>
        <p:nvPicPr>
          <p:cNvPr descr="A picture containing text, screenshot&#10;&#10;Description automatically generated" id="546" name="Google Shape;546;g1897316d451_0_473"/>
          <p:cNvPicPr preferRelativeResize="0"/>
          <p:nvPr/>
        </p:nvPicPr>
        <p:blipFill rotWithShape="1">
          <a:blip r:embed="rId4">
            <a:alphaModFix/>
          </a:blip>
          <a:srcRect b="0" l="0" r="0" t="0"/>
          <a:stretch/>
        </p:blipFill>
        <p:spPr>
          <a:xfrm>
            <a:off x="173407" y="5965615"/>
            <a:ext cx="4410000" cy="750584"/>
          </a:xfrm>
          <a:prstGeom prst="rect">
            <a:avLst/>
          </a:prstGeom>
          <a:noFill/>
          <a:ln>
            <a:noFill/>
          </a:ln>
        </p:spPr>
      </p:pic>
      <p:pic>
        <p:nvPicPr>
          <p:cNvPr id="547" name="Google Shape;547;g1897316d451_0_473"/>
          <p:cNvPicPr preferRelativeResize="0"/>
          <p:nvPr/>
        </p:nvPicPr>
        <p:blipFill rotWithShape="1">
          <a:blip r:embed="rId5">
            <a:alphaModFix/>
          </a:blip>
          <a:srcRect b="0" l="0" r="0" t="0"/>
          <a:stretch/>
        </p:blipFill>
        <p:spPr>
          <a:xfrm>
            <a:off x="737025" y="1777200"/>
            <a:ext cx="4404792" cy="3303588"/>
          </a:xfrm>
          <a:prstGeom prst="rect">
            <a:avLst/>
          </a:prstGeom>
          <a:noFill/>
          <a:ln>
            <a:noFill/>
          </a:ln>
        </p:spPr>
      </p:pic>
      <p:sp>
        <p:nvSpPr>
          <p:cNvPr id="548" name="Google Shape;548;g1897316d451_0_473"/>
          <p:cNvSpPr txBox="1"/>
          <p:nvPr>
            <p:ph idx="3" type="body"/>
          </p:nvPr>
        </p:nvSpPr>
        <p:spPr>
          <a:xfrm>
            <a:off x="8423564" y="1840236"/>
            <a:ext cx="2964900" cy="3165600"/>
          </a:xfrm>
          <a:prstGeom prst="rect">
            <a:avLst/>
          </a:prstGeom>
          <a:noFill/>
          <a:ln>
            <a:noFill/>
          </a:ln>
        </p:spPr>
        <p:txBody>
          <a:bodyPr anchorCtr="0" anchor="ctr" bIns="0" lIns="0" spcFirstLastPara="1" rIns="0" wrap="square" tIns="0">
            <a:noAutofit/>
          </a:bodyPr>
          <a:lstStyle/>
          <a:p>
            <a:pPr indent="0" lvl="0" marL="0" rtl="0" algn="l">
              <a:lnSpc>
                <a:spcPct val="125000"/>
              </a:lnSpc>
              <a:spcBef>
                <a:spcPts val="0"/>
              </a:spcBef>
              <a:spcAft>
                <a:spcPts val="0"/>
              </a:spcAft>
              <a:buClr>
                <a:schemeClr val="accent2"/>
              </a:buClr>
              <a:buSzPts val="1600"/>
              <a:buFont typeface="Arial"/>
              <a:buNone/>
            </a:pPr>
            <a:r>
              <a:rPr lang="en-GB"/>
              <a:t>Jaunuzņēmuma “WeedBot” radītājs Jānis Jaško ir pārliecināts, ka nezāļu ravēšanas nākotne pieder robotiem un lāzeriem, nevis arvien dārgākajam cilvēku darbaspēkam.</a:t>
            </a:r>
            <a:endParaRPr/>
          </a:p>
        </p:txBody>
      </p:sp>
      <p:sp>
        <p:nvSpPr>
          <p:cNvPr id="549" name="Google Shape;549;g1897316d451_0_473"/>
          <p:cNvSpPr txBox="1"/>
          <p:nvPr>
            <p:ph idx="5" type="body"/>
          </p:nvPr>
        </p:nvSpPr>
        <p:spPr>
          <a:xfrm>
            <a:off x="8423562" y="5005922"/>
            <a:ext cx="2964900" cy="521700"/>
          </a:xfrm>
          <a:prstGeom prst="rect">
            <a:avLst/>
          </a:prstGeom>
          <a:noFill/>
          <a:ln>
            <a:noFill/>
          </a:ln>
        </p:spPr>
        <p:txBody>
          <a:bodyPr anchorCtr="0" anchor="b" bIns="0" lIns="0" spcFirstLastPara="1" rIns="0" wrap="square" tIns="0">
            <a:noAutofit/>
          </a:bodyPr>
          <a:lstStyle/>
          <a:p>
            <a:pPr indent="0" lvl="0" marL="0" rtl="0" algn="r">
              <a:lnSpc>
                <a:spcPct val="125000"/>
              </a:lnSpc>
              <a:spcBef>
                <a:spcPts val="0"/>
              </a:spcBef>
              <a:spcAft>
                <a:spcPts val="0"/>
              </a:spcAft>
              <a:buClr>
                <a:schemeClr val="accent2"/>
              </a:buClr>
              <a:buSzPts val="1600"/>
              <a:buFont typeface="Arial"/>
              <a:buNone/>
            </a:pPr>
            <a:r>
              <a:rPr lang="en-GB"/>
              <a:t>FAN alumni 2021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086a0b186c_0_332"/>
          <p:cNvSpPr txBox="1"/>
          <p:nvPr>
            <p:ph type="title"/>
          </p:nvPr>
        </p:nvSpPr>
        <p:spPr>
          <a:xfrm>
            <a:off x="515937" y="800100"/>
            <a:ext cx="7343700" cy="57630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Clr>
                <a:schemeClr val="lt1"/>
              </a:buClr>
              <a:buSzPts val="2800"/>
              <a:buFont typeface="Arial"/>
              <a:buNone/>
            </a:pPr>
            <a:r>
              <a:rPr lang="en-GB"/>
              <a:t>PIETEIKŠANĀS</a:t>
            </a:r>
            <a:endParaRPr/>
          </a:p>
        </p:txBody>
      </p:sp>
      <p:sp>
        <p:nvSpPr>
          <p:cNvPr id="556" name="Google Shape;556;g2086a0b186c_0_332"/>
          <p:cNvSpPr/>
          <p:nvPr/>
        </p:nvSpPr>
        <p:spPr>
          <a:xfrm flipH="1">
            <a:off x="515813" y="1529628"/>
            <a:ext cx="2556000" cy="3946200"/>
          </a:xfrm>
          <a:prstGeom prst="round2DiagRect">
            <a:avLst>
              <a:gd fmla="val 16667" name="adj1"/>
              <a:gd fmla="val 0" name="adj2"/>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7" name="Google Shape;557;g2086a0b186c_0_332"/>
          <p:cNvSpPr txBox="1"/>
          <p:nvPr>
            <p:ph idx="1" type="body"/>
          </p:nvPr>
        </p:nvSpPr>
        <p:spPr>
          <a:xfrm>
            <a:off x="787543" y="1828867"/>
            <a:ext cx="2003100" cy="5022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Clr>
                <a:schemeClr val="dk1"/>
              </a:buClr>
              <a:buSzPts val="1600"/>
              <a:buFont typeface="Arial"/>
              <a:buNone/>
            </a:pPr>
            <a:r>
              <a:rPr lang="en-GB">
                <a:solidFill>
                  <a:schemeClr val="dk1"/>
                </a:solidFill>
              </a:rPr>
              <a:t>Pieteikšanās atvērta līdz 26. aprīlim! </a:t>
            </a:r>
            <a:endParaRPr>
              <a:solidFill>
                <a:schemeClr val="dk1"/>
              </a:solidFill>
            </a:endParaRPr>
          </a:p>
          <a:p>
            <a:pPr indent="0" lvl="0" marL="0" rtl="0" algn="l">
              <a:lnSpc>
                <a:spcPct val="125000"/>
              </a:lnSpc>
              <a:spcBef>
                <a:spcPts val="0"/>
              </a:spcBef>
              <a:spcAft>
                <a:spcPts val="0"/>
              </a:spcAft>
              <a:buClr>
                <a:schemeClr val="dk1"/>
              </a:buClr>
              <a:buSzPts val="1600"/>
              <a:buFont typeface="Arial"/>
              <a:buNone/>
            </a:pPr>
            <a:r>
              <a:t/>
            </a:r>
            <a:endParaRPr>
              <a:solidFill>
                <a:schemeClr val="dk1"/>
              </a:solidFill>
            </a:endParaRPr>
          </a:p>
          <a:p>
            <a:pPr indent="0" lvl="0" marL="0" rtl="0" algn="l">
              <a:lnSpc>
                <a:spcPct val="125000"/>
              </a:lnSpc>
              <a:spcBef>
                <a:spcPts val="0"/>
              </a:spcBef>
              <a:spcAft>
                <a:spcPts val="0"/>
              </a:spcAft>
              <a:buClr>
                <a:schemeClr val="dk1"/>
              </a:buClr>
              <a:buSzPts val="1600"/>
              <a:buFont typeface="Arial"/>
              <a:buNone/>
            </a:pPr>
            <a:r>
              <a:rPr lang="en-GB">
                <a:solidFill>
                  <a:schemeClr val="dk1"/>
                </a:solidFill>
              </a:rPr>
              <a:t>Pieteikšanās un reģistrēšanās info semināriem:</a:t>
            </a:r>
            <a:endParaRPr>
              <a:solidFill>
                <a:schemeClr val="dk1"/>
              </a:solidFill>
            </a:endParaRPr>
          </a:p>
          <a:p>
            <a:pPr indent="0" lvl="0" marL="0" rtl="0" algn="l">
              <a:lnSpc>
                <a:spcPct val="125000"/>
              </a:lnSpc>
              <a:spcBef>
                <a:spcPts val="0"/>
              </a:spcBef>
              <a:spcAft>
                <a:spcPts val="0"/>
              </a:spcAft>
              <a:buClr>
                <a:schemeClr val="dk1"/>
              </a:buClr>
              <a:buSzPts val="1600"/>
              <a:buFont typeface="Arial"/>
              <a:buNone/>
            </a:pPr>
            <a:r>
              <a:rPr lang="en-GB" u="sng">
                <a:solidFill>
                  <a:schemeClr val="hlink"/>
                </a:solidFill>
                <a:hlinkClick r:id="rId3"/>
              </a:rPr>
              <a:t>https://entrepreneurship.eitfood.eu/</a:t>
            </a:r>
            <a:endParaRPr>
              <a:solidFill>
                <a:schemeClr val="dk1"/>
              </a:solidFill>
            </a:endParaRPr>
          </a:p>
        </p:txBody>
      </p:sp>
      <p:cxnSp>
        <p:nvCxnSpPr>
          <p:cNvPr id="558" name="Google Shape;558;g2086a0b186c_0_332"/>
          <p:cNvCxnSpPr/>
          <p:nvPr/>
        </p:nvCxnSpPr>
        <p:spPr>
          <a:xfrm>
            <a:off x="515938" y="716970"/>
            <a:ext cx="11160000" cy="0"/>
          </a:xfrm>
          <a:prstGeom prst="straightConnector1">
            <a:avLst/>
          </a:prstGeom>
          <a:noFill/>
          <a:ln cap="rnd" cmpd="sng" w="12700">
            <a:solidFill>
              <a:schemeClr val="lt2"/>
            </a:solidFill>
            <a:prstDash val="solid"/>
            <a:miter lim="800000"/>
            <a:headEnd len="sm" w="sm" type="none"/>
            <a:tailEnd len="sm" w="sm" type="none"/>
          </a:ln>
        </p:spPr>
      </p:cxnSp>
      <p:sp>
        <p:nvSpPr>
          <p:cNvPr id="559" name="Google Shape;559;g2086a0b186c_0_332"/>
          <p:cNvSpPr txBox="1"/>
          <p:nvPr>
            <p:ph idx="2" type="body"/>
          </p:nvPr>
        </p:nvSpPr>
        <p:spPr>
          <a:xfrm>
            <a:off x="515938" y="526618"/>
            <a:ext cx="7343700" cy="153900"/>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Clr>
                <a:schemeClr val="lt1"/>
              </a:buClr>
              <a:buSzPts val="1200"/>
              <a:buFont typeface="Arial"/>
              <a:buNone/>
            </a:pPr>
            <a:r>
              <a:rPr lang="en-GB"/>
              <a:t>EIT FOOD STARPTAUTISKAS BIZNESA ATBALSTA PROGRAMMAS</a:t>
            </a:r>
            <a:endParaRPr/>
          </a:p>
        </p:txBody>
      </p:sp>
      <p:pic>
        <p:nvPicPr>
          <p:cNvPr descr="A picture containing text, screenshot&#10;&#10;Description automatically generated" id="560" name="Google Shape;560;g2086a0b186c_0_332"/>
          <p:cNvPicPr preferRelativeResize="0"/>
          <p:nvPr/>
        </p:nvPicPr>
        <p:blipFill rotWithShape="1">
          <a:blip r:embed="rId4">
            <a:alphaModFix/>
          </a:blip>
          <a:srcRect b="0" l="0" r="0" t="0"/>
          <a:stretch/>
        </p:blipFill>
        <p:spPr>
          <a:xfrm>
            <a:off x="173407" y="5956090"/>
            <a:ext cx="4410000" cy="750584"/>
          </a:xfrm>
          <a:prstGeom prst="rect">
            <a:avLst/>
          </a:prstGeom>
          <a:noFill/>
          <a:ln>
            <a:noFill/>
          </a:ln>
        </p:spPr>
      </p:pic>
      <p:sp>
        <p:nvSpPr>
          <p:cNvPr id="561" name="Google Shape;561;g2086a0b186c_0_332"/>
          <p:cNvSpPr/>
          <p:nvPr/>
        </p:nvSpPr>
        <p:spPr>
          <a:xfrm flipH="1">
            <a:off x="3451326" y="1364778"/>
            <a:ext cx="8353500" cy="4275900"/>
          </a:xfrm>
          <a:prstGeom prst="round2DiagRect">
            <a:avLst>
              <a:gd fmla="val 16667"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62" name="Google Shape;562;g2086a0b186c_0_332"/>
          <p:cNvPicPr preferRelativeResize="0"/>
          <p:nvPr/>
        </p:nvPicPr>
        <p:blipFill rotWithShape="1">
          <a:blip r:embed="rId5">
            <a:alphaModFix/>
          </a:blip>
          <a:srcRect b="0" l="0" r="0" t="0"/>
          <a:stretch/>
        </p:blipFill>
        <p:spPr>
          <a:xfrm>
            <a:off x="4026249" y="1501313"/>
            <a:ext cx="7203640" cy="40028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566" name="Shape 566"/>
        <p:cNvGrpSpPr/>
        <p:nvPr/>
      </p:nvGrpSpPr>
      <p:grpSpPr>
        <a:xfrm>
          <a:off x="0" y="0"/>
          <a:ext cx="0" cy="0"/>
          <a:chOff x="0" y="0"/>
          <a:chExt cx="0" cy="0"/>
        </a:xfrm>
      </p:grpSpPr>
      <p:sp>
        <p:nvSpPr>
          <p:cNvPr id="567" name="Google Shape;567;g2086a0b186c_0_0"/>
          <p:cNvSpPr txBox="1"/>
          <p:nvPr>
            <p:ph type="title"/>
          </p:nvPr>
        </p:nvSpPr>
        <p:spPr>
          <a:xfrm>
            <a:off x="515926" y="787800"/>
            <a:ext cx="8316900" cy="58860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Clr>
                <a:schemeClr val="lt1"/>
              </a:buClr>
              <a:buSzPts val="2800"/>
              <a:buFont typeface="Arial"/>
              <a:buNone/>
            </a:pPr>
            <a:r>
              <a:rPr lang="en-GB">
                <a:solidFill>
                  <a:schemeClr val="dk1"/>
                </a:solidFill>
              </a:rPr>
              <a:t>EIT FOOD OPEN INNOVATION CALL 2023</a:t>
            </a:r>
            <a:endParaRPr>
              <a:solidFill>
                <a:schemeClr val="dk1"/>
              </a:solidFill>
            </a:endParaRPr>
          </a:p>
        </p:txBody>
      </p:sp>
      <p:cxnSp>
        <p:nvCxnSpPr>
          <p:cNvPr id="568" name="Google Shape;568;g2086a0b186c_0_0"/>
          <p:cNvCxnSpPr/>
          <p:nvPr/>
        </p:nvCxnSpPr>
        <p:spPr>
          <a:xfrm>
            <a:off x="515969" y="717110"/>
            <a:ext cx="10677900" cy="3000"/>
          </a:xfrm>
          <a:prstGeom prst="straightConnector1">
            <a:avLst/>
          </a:prstGeom>
          <a:noFill/>
          <a:ln cap="rnd" cmpd="sng" w="12700">
            <a:solidFill>
              <a:schemeClr val="accent4"/>
            </a:solidFill>
            <a:prstDash val="solid"/>
            <a:miter lim="800000"/>
            <a:headEnd len="sm" w="sm" type="none"/>
            <a:tailEnd len="sm" w="sm" type="none"/>
          </a:ln>
        </p:spPr>
      </p:cxnSp>
      <p:sp>
        <p:nvSpPr>
          <p:cNvPr id="569" name="Google Shape;569;g2086a0b186c_0_0"/>
          <p:cNvSpPr txBox="1"/>
          <p:nvPr>
            <p:ph idx="2" type="body"/>
          </p:nvPr>
        </p:nvSpPr>
        <p:spPr>
          <a:xfrm>
            <a:off x="515938" y="526618"/>
            <a:ext cx="7343700" cy="153900"/>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SzPts val="1200"/>
              <a:buNone/>
            </a:pPr>
            <a:r>
              <a:rPr lang="en-GB"/>
              <a:t>EIT FOOD INOVĀCIJU ATBALSTS</a:t>
            </a:r>
            <a:endParaRPr/>
          </a:p>
        </p:txBody>
      </p:sp>
      <p:pic>
        <p:nvPicPr>
          <p:cNvPr descr="A picture containing text, screenshot&#10;&#10;Description automatically generated" id="570" name="Google Shape;570;g2086a0b186c_0_0"/>
          <p:cNvPicPr preferRelativeResize="0"/>
          <p:nvPr/>
        </p:nvPicPr>
        <p:blipFill rotWithShape="1">
          <a:blip r:embed="rId3">
            <a:alphaModFix/>
          </a:blip>
          <a:srcRect b="0" l="0" r="0" t="0"/>
          <a:stretch/>
        </p:blipFill>
        <p:spPr>
          <a:xfrm>
            <a:off x="173407" y="5965615"/>
            <a:ext cx="4410000" cy="750584"/>
          </a:xfrm>
          <a:prstGeom prst="rect">
            <a:avLst/>
          </a:prstGeom>
          <a:noFill/>
          <a:ln>
            <a:noFill/>
          </a:ln>
        </p:spPr>
      </p:pic>
      <p:sp>
        <p:nvSpPr>
          <p:cNvPr id="571" name="Google Shape;571;g2086a0b186c_0_0"/>
          <p:cNvSpPr txBox="1"/>
          <p:nvPr>
            <p:ph idx="1" type="body"/>
          </p:nvPr>
        </p:nvSpPr>
        <p:spPr>
          <a:xfrm>
            <a:off x="511475" y="1520824"/>
            <a:ext cx="3825300" cy="4193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600"/>
              <a:buNone/>
            </a:pPr>
            <a:r>
              <a:rPr b="1" lang="en-GB"/>
              <a:t>Līdz 70% līdzfinansējums, lai pabeigtu produkta izstrādi un ieviestu to tirgū.</a:t>
            </a:r>
            <a:endParaRPr b="1"/>
          </a:p>
          <a:p>
            <a:pPr indent="0" lvl="0" marL="0" rtl="0" algn="l">
              <a:lnSpc>
                <a:spcPct val="115000"/>
              </a:lnSpc>
              <a:spcBef>
                <a:spcPts val="1000"/>
              </a:spcBef>
              <a:spcAft>
                <a:spcPts val="0"/>
              </a:spcAft>
              <a:buSzPts val="1600"/>
              <a:buNone/>
            </a:pPr>
            <a:r>
              <a:rPr lang="en-GB"/>
              <a:t>Konsorcijā: 3 organizācijas no vismaz no 2 ES valstīm (industrija + pētniecības iestāde/ izglītības iestāde)</a:t>
            </a:r>
            <a:endParaRPr/>
          </a:p>
          <a:p>
            <a:pPr indent="0" lvl="0" marL="0" rtl="0" algn="l">
              <a:lnSpc>
                <a:spcPct val="115000"/>
              </a:lnSpc>
              <a:spcBef>
                <a:spcPts val="1000"/>
              </a:spcBef>
              <a:spcAft>
                <a:spcPts val="0"/>
              </a:spcAft>
              <a:buSzPts val="1600"/>
              <a:buNone/>
            </a:pPr>
            <a:r>
              <a:rPr lang="en-GB"/>
              <a:t>Granti līdz 600.000 EUR projektiem līdz 12 mēn., 1.2 milj. EUR - līdz 24 mēn.</a:t>
            </a:r>
            <a:endParaRPr/>
          </a:p>
          <a:p>
            <a:pPr indent="0" lvl="0" marL="0" rtl="0" algn="l">
              <a:lnSpc>
                <a:spcPct val="115000"/>
              </a:lnSpc>
              <a:spcBef>
                <a:spcPts val="1000"/>
              </a:spcBef>
              <a:spcAft>
                <a:spcPts val="0"/>
              </a:spcAft>
              <a:buSzPts val="1600"/>
              <a:buNone/>
            </a:pPr>
            <a:r>
              <a:rPr lang="en-GB"/>
              <a:t>Mērķis: realizētas inovācijas, pārdošanas ieņēmumi 10.000 EUR pirmajā gadā</a:t>
            </a:r>
            <a:endParaRPr/>
          </a:p>
          <a:p>
            <a:pPr indent="0" lvl="0" marL="0" rtl="0" algn="l">
              <a:lnSpc>
                <a:spcPct val="115000"/>
              </a:lnSpc>
              <a:spcBef>
                <a:spcPts val="1000"/>
              </a:spcBef>
              <a:spcAft>
                <a:spcPts val="0"/>
              </a:spcAft>
              <a:buSzPts val="1600"/>
              <a:buNone/>
            </a:pPr>
            <a:r>
              <a:rPr lang="en-GB"/>
              <a:t>Pieteikumi - līdz 13. aprīlim!</a:t>
            </a:r>
            <a:endParaRPr/>
          </a:p>
          <a:p>
            <a:pPr indent="0" lvl="0" marL="0" rtl="0" algn="l">
              <a:lnSpc>
                <a:spcPct val="115000"/>
              </a:lnSpc>
              <a:spcBef>
                <a:spcPts val="1000"/>
              </a:spcBef>
              <a:spcAft>
                <a:spcPts val="1000"/>
              </a:spcAft>
              <a:buSzPts val="1600"/>
              <a:buNone/>
            </a:pPr>
            <a:r>
              <a:rPr lang="en-GB"/>
              <a:t>Nākamais: tīklošanās pasākums tiešsaistē 1. martā 13:00-17:00 CET</a:t>
            </a:r>
            <a:endParaRPr/>
          </a:p>
        </p:txBody>
      </p:sp>
      <p:sp>
        <p:nvSpPr>
          <p:cNvPr id="572" name="Google Shape;572;g2086a0b186c_0_0"/>
          <p:cNvSpPr txBox="1"/>
          <p:nvPr>
            <p:ph idx="4294967295" type="body"/>
          </p:nvPr>
        </p:nvSpPr>
        <p:spPr>
          <a:xfrm>
            <a:off x="7592375" y="5827625"/>
            <a:ext cx="3825300" cy="265200"/>
          </a:xfrm>
          <a:prstGeom prst="rect">
            <a:avLst/>
          </a:prstGeom>
          <a:noFill/>
          <a:ln>
            <a:noFill/>
          </a:ln>
        </p:spPr>
        <p:txBody>
          <a:bodyPr anchorCtr="0" anchor="b" bIns="0" lIns="0" spcFirstLastPara="1" rIns="0" wrap="square" tIns="0">
            <a:noAutofit/>
          </a:bodyPr>
          <a:lstStyle/>
          <a:p>
            <a:pPr indent="0" lvl="0" marL="0" rtl="0" algn="l">
              <a:lnSpc>
                <a:spcPct val="125000"/>
              </a:lnSpc>
              <a:spcBef>
                <a:spcPts val="0"/>
              </a:spcBef>
              <a:spcAft>
                <a:spcPts val="0"/>
              </a:spcAft>
              <a:buClr>
                <a:schemeClr val="accent2"/>
              </a:buClr>
              <a:buSzPts val="1600"/>
              <a:buFont typeface="Arial"/>
              <a:buNone/>
            </a:pPr>
            <a:r>
              <a:rPr lang="en-GB" sz="1200"/>
              <a:t>https://www.eitfood.eu/projects/call-for-proposals-2023</a:t>
            </a:r>
            <a:endParaRPr sz="1200"/>
          </a:p>
        </p:txBody>
      </p:sp>
      <p:pic>
        <p:nvPicPr>
          <p:cNvPr id="573" name="Google Shape;573;g2086a0b186c_0_0"/>
          <p:cNvPicPr preferRelativeResize="0"/>
          <p:nvPr/>
        </p:nvPicPr>
        <p:blipFill rotWithShape="1">
          <a:blip r:embed="rId4">
            <a:alphaModFix/>
          </a:blip>
          <a:srcRect b="0" l="0" r="0" t="0"/>
          <a:stretch/>
        </p:blipFill>
        <p:spPr>
          <a:xfrm>
            <a:off x="5051413" y="2171350"/>
            <a:ext cx="6624674" cy="3542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A person standing in front of a crowd&#10;&#10;Description automatically generated" id="578" name="Google Shape;578;g1897316d451_0_5"/>
          <p:cNvPicPr preferRelativeResize="0"/>
          <p:nvPr/>
        </p:nvPicPr>
        <p:blipFill rotWithShape="1">
          <a:blip r:embed="rId3">
            <a:alphaModFix/>
          </a:blip>
          <a:srcRect b="0" l="0" r="0" t="0"/>
          <a:stretch/>
        </p:blipFill>
        <p:spPr>
          <a:xfrm>
            <a:off x="0" y="0"/>
            <a:ext cx="12191996" cy="6858001"/>
          </a:xfrm>
          <a:prstGeom prst="rect">
            <a:avLst/>
          </a:prstGeom>
          <a:noFill/>
          <a:ln>
            <a:noFill/>
          </a:ln>
        </p:spPr>
      </p:pic>
      <p:pic>
        <p:nvPicPr>
          <p:cNvPr id="579" name="Google Shape;579;g1897316d451_0_5"/>
          <p:cNvPicPr preferRelativeResize="0"/>
          <p:nvPr/>
        </p:nvPicPr>
        <p:blipFill rotWithShape="1">
          <a:blip r:embed="rId4">
            <a:alphaModFix/>
          </a:blip>
          <a:srcRect b="0" l="0" r="0" t="0"/>
          <a:stretch/>
        </p:blipFill>
        <p:spPr>
          <a:xfrm>
            <a:off x="705" y="-118"/>
            <a:ext cx="12244388" cy="6865143"/>
          </a:xfrm>
          <a:prstGeom prst="rect">
            <a:avLst/>
          </a:prstGeom>
          <a:noFill/>
          <a:ln>
            <a:noFill/>
          </a:ln>
        </p:spPr>
      </p:pic>
      <p:pic>
        <p:nvPicPr>
          <p:cNvPr id="580" name="Google Shape;580;g1897316d451_0_5"/>
          <p:cNvPicPr preferRelativeResize="0"/>
          <p:nvPr/>
        </p:nvPicPr>
        <p:blipFill rotWithShape="1">
          <a:blip r:embed="rId5">
            <a:alphaModFix/>
          </a:blip>
          <a:srcRect b="0" l="0" r="0" t="0"/>
          <a:stretch/>
        </p:blipFill>
        <p:spPr>
          <a:xfrm>
            <a:off x="-43597" y="6948"/>
            <a:ext cx="12077700" cy="6861589"/>
          </a:xfrm>
          <a:prstGeom prst="rect">
            <a:avLst/>
          </a:prstGeom>
          <a:noFill/>
          <a:ln>
            <a:noFill/>
          </a:ln>
        </p:spPr>
      </p:pic>
      <p:sp>
        <p:nvSpPr>
          <p:cNvPr id="581" name="Google Shape;581;g1897316d451_0_5"/>
          <p:cNvSpPr/>
          <p:nvPr/>
        </p:nvSpPr>
        <p:spPr>
          <a:xfrm>
            <a:off x="510746" y="4694127"/>
            <a:ext cx="1853400" cy="10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1600" u="none" cap="none" strike="noStrike">
                <a:solidFill>
                  <a:schemeClr val="lt1"/>
                </a:solidFill>
                <a:latin typeface="Calibri"/>
                <a:ea typeface="Calibri"/>
                <a:cs typeface="Calibri"/>
                <a:sym typeface="Calibri"/>
              </a:rPr>
              <a:t>Kļūsti par kopienas partneri</a:t>
            </a:r>
            <a:endParaRPr b="0" i="0" sz="1600" u="none" cap="none" strike="noStrike">
              <a:solidFill>
                <a:schemeClr val="lt1"/>
              </a:solidFill>
              <a:latin typeface="Arial"/>
              <a:ea typeface="Arial"/>
              <a:cs typeface="Arial"/>
              <a:sym typeface="Arial"/>
            </a:endParaRPr>
          </a:p>
        </p:txBody>
      </p:sp>
      <p:sp>
        <p:nvSpPr>
          <p:cNvPr id="582" name="Google Shape;582;g1897316d451_0_5"/>
          <p:cNvSpPr txBox="1"/>
          <p:nvPr/>
        </p:nvSpPr>
        <p:spPr>
          <a:xfrm>
            <a:off x="1076733" y="946242"/>
            <a:ext cx="4503000" cy="418200"/>
          </a:xfrm>
          <a:prstGeom prst="rect">
            <a:avLst/>
          </a:prstGeom>
          <a:no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lt1"/>
              </a:buClr>
              <a:buSzPts val="2590"/>
              <a:buFont typeface="Calibri"/>
              <a:buNone/>
            </a:pPr>
            <a:r>
              <a:rPr b="1" i="0" lang="en-GB" sz="4400" u="none" cap="none" strike="noStrike">
                <a:solidFill>
                  <a:srgbClr val="92D050"/>
                </a:solidFill>
                <a:latin typeface="Titillium Web"/>
                <a:ea typeface="Titillium Web"/>
                <a:cs typeface="Titillium Web"/>
                <a:sym typeface="Titillium Web"/>
              </a:rPr>
              <a:t>LET’S CREATE</a:t>
            </a:r>
            <a:endParaRPr b="1" i="0" sz="4400" u="none" cap="none" strike="noStrike">
              <a:solidFill>
                <a:srgbClr val="92D050"/>
              </a:solidFill>
              <a:latin typeface="Titillium Web"/>
              <a:ea typeface="Titillium Web"/>
              <a:cs typeface="Titillium Web"/>
              <a:sym typeface="Titillium Web"/>
            </a:endParaRPr>
          </a:p>
        </p:txBody>
      </p:sp>
      <p:sp>
        <p:nvSpPr>
          <p:cNvPr id="583" name="Google Shape;583;g1897316d451_0_5"/>
          <p:cNvSpPr/>
          <p:nvPr/>
        </p:nvSpPr>
        <p:spPr>
          <a:xfrm>
            <a:off x="2512539" y="4694127"/>
            <a:ext cx="18534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1600" u="none" cap="none" strike="noStrike">
                <a:solidFill>
                  <a:schemeClr val="lt1"/>
                </a:solidFill>
                <a:latin typeface="Calibri"/>
                <a:ea typeface="Calibri"/>
                <a:cs typeface="Calibri"/>
                <a:sym typeface="Calibri"/>
              </a:rPr>
              <a:t>Dalies ar savām idejām</a:t>
            </a:r>
            <a:endParaRPr b="1" i="0" sz="1600" u="none" cap="none" strike="noStrike">
              <a:solidFill>
                <a:schemeClr val="lt1"/>
              </a:solidFill>
              <a:latin typeface="Arial"/>
              <a:ea typeface="Arial"/>
              <a:cs typeface="Arial"/>
              <a:sym typeface="Arial"/>
            </a:endParaRPr>
          </a:p>
        </p:txBody>
      </p:sp>
      <p:sp>
        <p:nvSpPr>
          <p:cNvPr id="584" name="Google Shape;584;g1897316d451_0_5"/>
          <p:cNvSpPr/>
          <p:nvPr/>
        </p:nvSpPr>
        <p:spPr>
          <a:xfrm>
            <a:off x="4514350" y="4694127"/>
            <a:ext cx="1853400" cy="587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GB" sz="1600" u="none" cap="none" strike="noStrike">
                <a:solidFill>
                  <a:schemeClr val="lt1"/>
                </a:solidFill>
                <a:latin typeface="Calibri"/>
                <a:ea typeface="Calibri"/>
                <a:cs typeface="Calibri"/>
                <a:sym typeface="Calibri"/>
              </a:rPr>
              <a:t>Palīdzi mums veikt pārmaiņas</a:t>
            </a:r>
            <a:endParaRPr b="1" i="0" sz="1600" u="none" cap="none" strike="noStrike">
              <a:solidFill>
                <a:schemeClr val="lt1"/>
              </a:solidFill>
              <a:latin typeface="Arial"/>
              <a:ea typeface="Arial"/>
              <a:cs typeface="Arial"/>
              <a:sym typeface="Arial"/>
            </a:endParaRPr>
          </a:p>
        </p:txBody>
      </p:sp>
      <p:sp>
        <p:nvSpPr>
          <p:cNvPr id="585" name="Google Shape;585;g1897316d451_0_5"/>
          <p:cNvSpPr/>
          <p:nvPr/>
        </p:nvSpPr>
        <p:spPr>
          <a:xfrm>
            <a:off x="10063986" y="1813675"/>
            <a:ext cx="2020500" cy="2020500"/>
          </a:xfrm>
          <a:prstGeom prst="ellipse">
            <a:avLst/>
          </a:prstGeom>
          <a:solidFill>
            <a:srgbClr val="2748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6" name="Google Shape;586;g1897316d451_0_5"/>
          <p:cNvSpPr/>
          <p:nvPr/>
        </p:nvSpPr>
        <p:spPr>
          <a:xfrm rot="638078">
            <a:off x="10195088" y="2362233"/>
            <a:ext cx="1762167" cy="92335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chemeClr val="lt1"/>
                </a:solidFill>
                <a:latin typeface="Calibri"/>
                <a:ea typeface="Calibri"/>
                <a:cs typeface="Calibri"/>
                <a:sym typeface="Calibri"/>
              </a:rPr>
              <a:t>VAIRĀK INFORMĀCIJAS </a:t>
            </a:r>
            <a:r>
              <a:rPr b="1" i="0" lang="en-GB" sz="1800" u="none" cap="none" strike="noStrike">
                <a:solidFill>
                  <a:schemeClr val="lt1"/>
                </a:solidFill>
                <a:latin typeface="Calibri"/>
                <a:ea typeface="Calibri"/>
                <a:cs typeface="Calibri"/>
                <a:sym typeface="Calibri"/>
              </a:rPr>
              <a:t>EITFOOD.EU</a:t>
            </a:r>
            <a:endParaRPr b="0" i="0" sz="1400" u="none" cap="none" strike="noStrike">
              <a:solidFill>
                <a:srgbClr val="000000"/>
              </a:solidFill>
              <a:latin typeface="Arial"/>
              <a:ea typeface="Arial"/>
              <a:cs typeface="Arial"/>
              <a:sym typeface="Arial"/>
            </a:endParaRPr>
          </a:p>
        </p:txBody>
      </p:sp>
      <p:sp>
        <p:nvSpPr>
          <p:cNvPr id="587" name="Google Shape;587;g1897316d451_0_5"/>
          <p:cNvSpPr txBox="1"/>
          <p:nvPr/>
        </p:nvSpPr>
        <p:spPr>
          <a:xfrm>
            <a:off x="-381415" y="1533365"/>
            <a:ext cx="7419300" cy="58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GB" sz="3200" u="none" cap="none" strike="noStrike">
                <a:solidFill>
                  <a:srgbClr val="6AB645"/>
                </a:solidFill>
                <a:latin typeface="Titillium Web"/>
                <a:ea typeface="Titillium Web"/>
                <a:cs typeface="Titillium Web"/>
                <a:sym typeface="Titillium Web"/>
              </a:rPr>
              <a:t> </a:t>
            </a:r>
            <a:r>
              <a:rPr b="1" i="0" lang="en-GB" sz="4000" u="none" cap="none" strike="noStrike">
                <a:solidFill>
                  <a:schemeClr val="lt1"/>
                </a:solidFill>
                <a:latin typeface="Titillium Web"/>
                <a:ea typeface="Titillium Web"/>
                <a:cs typeface="Titillium Web"/>
                <a:sym typeface="Titillium Web"/>
              </a:rPr>
              <a:t>THE FUTURE OF FOOD </a:t>
            </a:r>
            <a:endParaRPr b="1" i="0" sz="4000" u="none" cap="none" strike="noStrike">
              <a:solidFill>
                <a:schemeClr val="lt1"/>
              </a:solidFill>
              <a:latin typeface="Titillium Web"/>
              <a:ea typeface="Titillium Web"/>
              <a:cs typeface="Titillium Web"/>
              <a:sym typeface="Titillium Web"/>
            </a:endParaRPr>
          </a:p>
          <a:p>
            <a:pPr indent="0" lvl="0" marL="0" marR="0" rtl="0" algn="ctr">
              <a:lnSpc>
                <a:spcPct val="70000"/>
              </a:lnSpc>
              <a:spcBef>
                <a:spcPts val="0"/>
              </a:spcBef>
              <a:spcAft>
                <a:spcPts val="0"/>
              </a:spcAft>
              <a:buClr>
                <a:srgbClr val="000000"/>
              </a:buClr>
              <a:buSzPts val="3200"/>
              <a:buFont typeface="Arial"/>
              <a:buNone/>
            </a:pPr>
            <a:r>
              <a:rPr b="1" i="0" lang="en-GB" sz="3200" u="none" cap="none" strike="noStrike">
                <a:solidFill>
                  <a:srgbClr val="6AB645"/>
                </a:solidFill>
                <a:latin typeface="Titillium Web"/>
                <a:ea typeface="Titillium Web"/>
                <a:cs typeface="Titillium Web"/>
                <a:sym typeface="Titillium Web"/>
              </a:rPr>
              <a:t>             </a:t>
            </a:r>
            <a:endParaRPr b="1" i="0" sz="3200" u="none" cap="none" strike="noStrike">
              <a:solidFill>
                <a:srgbClr val="6AB645"/>
              </a:solidFill>
              <a:latin typeface="Titillium Web"/>
              <a:ea typeface="Titillium Web"/>
              <a:cs typeface="Titillium Web"/>
              <a:sym typeface="Titillium Web"/>
            </a:endParaRPr>
          </a:p>
        </p:txBody>
      </p:sp>
      <p:sp>
        <p:nvSpPr>
          <p:cNvPr id="588" name="Google Shape;588;g1897316d451_0_5"/>
          <p:cNvSpPr/>
          <p:nvPr/>
        </p:nvSpPr>
        <p:spPr>
          <a:xfrm>
            <a:off x="510743" y="5625893"/>
            <a:ext cx="5857200" cy="653400"/>
          </a:xfrm>
          <a:prstGeom prst="rect">
            <a:avLst/>
          </a:prstGeom>
          <a:solidFill>
            <a:srgbClr val="2748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9" name="Google Shape;589;g1897316d451_0_5"/>
          <p:cNvSpPr txBox="1"/>
          <p:nvPr/>
        </p:nvSpPr>
        <p:spPr>
          <a:xfrm>
            <a:off x="582651" y="5710481"/>
            <a:ext cx="1998300" cy="294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1400"/>
              <a:buFont typeface="Calibri"/>
              <a:buNone/>
            </a:pPr>
            <a:r>
              <a:rPr b="0" i="0" lang="en-GB" sz="1400" u="none" cap="none" strike="noStrike">
                <a:solidFill>
                  <a:schemeClr val="lt1"/>
                </a:solidFill>
                <a:latin typeface="Calibri"/>
                <a:ea typeface="Calibri"/>
                <a:cs typeface="Calibri"/>
                <a:sym typeface="Calibri"/>
              </a:rPr>
              <a:t>SAZINIES</a:t>
            </a:r>
            <a:endParaRPr b="0" i="0" sz="1400" u="none" cap="none" strike="noStrike">
              <a:solidFill>
                <a:srgbClr val="000000"/>
              </a:solidFill>
              <a:latin typeface="Arial"/>
              <a:ea typeface="Arial"/>
              <a:cs typeface="Arial"/>
              <a:sym typeface="Arial"/>
            </a:endParaRPr>
          </a:p>
        </p:txBody>
      </p:sp>
      <p:sp>
        <p:nvSpPr>
          <p:cNvPr id="590" name="Google Shape;590;g1897316d451_0_5"/>
          <p:cNvSpPr/>
          <p:nvPr/>
        </p:nvSpPr>
        <p:spPr>
          <a:xfrm>
            <a:off x="586625" y="5874900"/>
            <a:ext cx="19983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lt1"/>
                </a:solidFill>
                <a:latin typeface="Calibri"/>
                <a:ea typeface="Calibri"/>
                <a:cs typeface="Calibri"/>
                <a:sym typeface="Calibri"/>
              </a:rPr>
              <a:t>alina.dolmate@rtu.lv</a:t>
            </a:r>
            <a:endParaRPr b="0" i="0" sz="1600" u="none" cap="none" strike="noStrike">
              <a:solidFill>
                <a:schemeClr val="lt1"/>
              </a:solidFill>
              <a:latin typeface="Calibri"/>
              <a:ea typeface="Calibri"/>
              <a:cs typeface="Calibri"/>
              <a:sym typeface="Calibri"/>
            </a:endParaRPr>
          </a:p>
        </p:txBody>
      </p:sp>
      <p:pic>
        <p:nvPicPr>
          <p:cNvPr descr="A picture containing drawing&#10;&#10;Description automatically generated" id="591" name="Google Shape;591;g1897316d451_0_5">
            <a:hlinkClick r:id="rId6"/>
          </p:cNvPr>
          <p:cNvPicPr preferRelativeResize="0"/>
          <p:nvPr/>
        </p:nvPicPr>
        <p:blipFill rotWithShape="1">
          <a:blip r:embed="rId7">
            <a:alphaModFix/>
          </a:blip>
          <a:srcRect b="0" l="0" r="0" t="0"/>
          <a:stretch/>
        </p:blipFill>
        <p:spPr>
          <a:xfrm>
            <a:off x="2643804" y="5774771"/>
            <a:ext cx="355600" cy="355600"/>
          </a:xfrm>
          <a:prstGeom prst="rect">
            <a:avLst/>
          </a:prstGeom>
          <a:noFill/>
          <a:ln>
            <a:noFill/>
          </a:ln>
        </p:spPr>
      </p:pic>
      <p:pic>
        <p:nvPicPr>
          <p:cNvPr id="592" name="Google Shape;592;g1897316d451_0_5"/>
          <p:cNvPicPr preferRelativeResize="0"/>
          <p:nvPr/>
        </p:nvPicPr>
        <p:blipFill rotWithShape="1">
          <a:blip r:embed="rId8">
            <a:alphaModFix/>
          </a:blip>
          <a:srcRect b="0" l="0" r="0" t="0"/>
          <a:stretch/>
        </p:blipFill>
        <p:spPr>
          <a:xfrm>
            <a:off x="4365950" y="2785775"/>
            <a:ext cx="2240525" cy="2240525"/>
          </a:xfrm>
          <a:prstGeom prst="rect">
            <a:avLst/>
          </a:prstGeom>
          <a:noFill/>
          <a:ln>
            <a:noFill/>
          </a:ln>
        </p:spPr>
      </p:pic>
      <p:pic>
        <p:nvPicPr>
          <p:cNvPr descr="A picture containing drawing&#10;&#10;Description automatically generated" id="593" name="Google Shape;593;g1897316d451_0_5">
            <a:hlinkClick r:id="rId9"/>
          </p:cNvPr>
          <p:cNvPicPr preferRelativeResize="0"/>
          <p:nvPr/>
        </p:nvPicPr>
        <p:blipFill rotWithShape="1">
          <a:blip r:embed="rId10">
            <a:alphaModFix/>
          </a:blip>
          <a:srcRect b="0" l="0" r="0" t="0"/>
          <a:stretch/>
        </p:blipFill>
        <p:spPr>
          <a:xfrm>
            <a:off x="3175920" y="5774771"/>
            <a:ext cx="355600" cy="355600"/>
          </a:xfrm>
          <a:prstGeom prst="rect">
            <a:avLst/>
          </a:prstGeom>
          <a:noFill/>
          <a:ln>
            <a:noFill/>
          </a:ln>
        </p:spPr>
      </p:pic>
      <p:pic>
        <p:nvPicPr>
          <p:cNvPr descr="Icon&#10;&#10;Description automatically generated" id="594" name="Google Shape;594;g1897316d451_0_5">
            <a:hlinkClick r:id="rId11"/>
          </p:cNvPr>
          <p:cNvPicPr preferRelativeResize="0"/>
          <p:nvPr/>
        </p:nvPicPr>
        <p:blipFill rotWithShape="1">
          <a:blip r:embed="rId12">
            <a:alphaModFix/>
          </a:blip>
          <a:srcRect b="0" l="0" r="0" t="0"/>
          <a:stretch/>
        </p:blipFill>
        <p:spPr>
          <a:xfrm>
            <a:off x="3708036" y="5774771"/>
            <a:ext cx="355600" cy="355600"/>
          </a:xfrm>
          <a:prstGeom prst="rect">
            <a:avLst/>
          </a:prstGeom>
          <a:noFill/>
          <a:ln>
            <a:noFill/>
          </a:ln>
        </p:spPr>
      </p:pic>
      <p:pic>
        <p:nvPicPr>
          <p:cNvPr descr="Icon&#10;&#10;Description automatically generated" id="595" name="Google Shape;595;g1897316d451_0_5">
            <a:hlinkClick r:id="rId13"/>
          </p:cNvPr>
          <p:cNvPicPr preferRelativeResize="0"/>
          <p:nvPr/>
        </p:nvPicPr>
        <p:blipFill rotWithShape="1">
          <a:blip r:embed="rId14">
            <a:alphaModFix/>
          </a:blip>
          <a:srcRect b="0" l="0" r="0" t="0"/>
          <a:stretch/>
        </p:blipFill>
        <p:spPr>
          <a:xfrm>
            <a:off x="4240152" y="5774771"/>
            <a:ext cx="355600" cy="355600"/>
          </a:xfrm>
          <a:prstGeom prst="rect">
            <a:avLst/>
          </a:prstGeom>
          <a:noFill/>
          <a:ln>
            <a:noFill/>
          </a:ln>
        </p:spPr>
      </p:pic>
      <p:pic>
        <p:nvPicPr>
          <p:cNvPr descr="A picture containing drawing&#10;&#10;Description automatically generated" id="596" name="Google Shape;596;g1897316d451_0_5">
            <a:hlinkClick r:id="rId15"/>
          </p:cNvPr>
          <p:cNvPicPr preferRelativeResize="0"/>
          <p:nvPr/>
        </p:nvPicPr>
        <p:blipFill rotWithShape="1">
          <a:blip r:embed="rId16">
            <a:alphaModFix/>
          </a:blip>
          <a:srcRect b="0" l="0" r="0" t="0"/>
          <a:stretch/>
        </p:blipFill>
        <p:spPr>
          <a:xfrm>
            <a:off x="4772268" y="5774771"/>
            <a:ext cx="355600" cy="355600"/>
          </a:xfrm>
          <a:prstGeom prst="rect">
            <a:avLst/>
          </a:prstGeom>
          <a:noFill/>
          <a:ln>
            <a:noFill/>
          </a:ln>
        </p:spPr>
      </p:pic>
      <p:pic>
        <p:nvPicPr>
          <p:cNvPr descr="Logo, icon&#10;&#10;Description automatically generated" id="597" name="Google Shape;597;g1897316d451_0_5">
            <a:hlinkClick r:id="rId17"/>
          </p:cNvPr>
          <p:cNvPicPr preferRelativeResize="0"/>
          <p:nvPr/>
        </p:nvPicPr>
        <p:blipFill rotWithShape="1">
          <a:blip r:embed="rId18">
            <a:alphaModFix/>
          </a:blip>
          <a:srcRect b="0" l="0" r="0" t="0"/>
          <a:stretch/>
        </p:blipFill>
        <p:spPr>
          <a:xfrm>
            <a:off x="5304384" y="5781121"/>
            <a:ext cx="342900" cy="342900"/>
          </a:xfrm>
          <a:prstGeom prst="rect">
            <a:avLst/>
          </a:prstGeom>
          <a:noFill/>
          <a:ln>
            <a:noFill/>
          </a:ln>
        </p:spPr>
      </p:pic>
      <p:pic>
        <p:nvPicPr>
          <p:cNvPr descr="Icon&#10;&#10;Description automatically generated" id="598" name="Google Shape;598;g1897316d451_0_5">
            <a:hlinkClick r:id="rId19"/>
          </p:cNvPr>
          <p:cNvPicPr preferRelativeResize="0"/>
          <p:nvPr/>
        </p:nvPicPr>
        <p:blipFill rotWithShape="1">
          <a:blip r:embed="rId20">
            <a:alphaModFix/>
          </a:blip>
          <a:srcRect b="0" l="0" r="0" t="0"/>
          <a:stretch/>
        </p:blipFill>
        <p:spPr>
          <a:xfrm>
            <a:off x="5823803" y="5781121"/>
            <a:ext cx="342900" cy="342900"/>
          </a:xfrm>
          <a:prstGeom prst="rect">
            <a:avLst/>
          </a:prstGeom>
          <a:noFill/>
          <a:ln>
            <a:noFill/>
          </a:ln>
        </p:spPr>
      </p:pic>
      <p:sp>
        <p:nvSpPr>
          <p:cNvPr id="599" name="Google Shape;599;g1897316d451_0_5"/>
          <p:cNvSpPr txBox="1"/>
          <p:nvPr/>
        </p:nvSpPr>
        <p:spPr>
          <a:xfrm>
            <a:off x="1956326" y="1949214"/>
            <a:ext cx="2743200" cy="469500"/>
          </a:xfrm>
          <a:prstGeom prst="rect">
            <a:avLst/>
          </a:prstGeom>
          <a:no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rgbClr val="000000"/>
              </a:buClr>
              <a:buSzPts val="4000"/>
              <a:buFont typeface="Arial"/>
              <a:buNone/>
            </a:pPr>
            <a:r>
              <a:rPr b="1" i="0" lang="en-GB" sz="4000" u="none" cap="none" strike="noStrike">
                <a:solidFill>
                  <a:srgbClr val="00B0F0"/>
                </a:solidFill>
                <a:latin typeface="Titillium Web"/>
                <a:ea typeface="Titillium Web"/>
                <a:cs typeface="Titillium Web"/>
                <a:sym typeface="Titillium Web"/>
              </a:rPr>
              <a:t>TOGETHER</a:t>
            </a:r>
            <a:r>
              <a:rPr b="1" i="0" lang="en-GB" sz="3200" u="none" cap="none" strike="noStrike">
                <a:solidFill>
                  <a:srgbClr val="00B0F0"/>
                </a:solidFill>
                <a:latin typeface="Titillium Web"/>
                <a:ea typeface="Titillium Web"/>
                <a:cs typeface="Titillium Web"/>
                <a:sym typeface="Titillium Web"/>
              </a:rPr>
              <a:t>!​</a:t>
            </a:r>
            <a:endParaRPr b="1" i="0" sz="3200" u="none" cap="none" strike="noStrike">
              <a:solidFill>
                <a:srgbClr val="00B0F0"/>
              </a:solidFill>
              <a:latin typeface="Titillium Web"/>
              <a:ea typeface="Titillium Web"/>
              <a:cs typeface="Titillium Web"/>
              <a:sym typeface="Titillium Web"/>
            </a:endParaRPr>
          </a:p>
        </p:txBody>
      </p:sp>
      <p:pic>
        <p:nvPicPr>
          <p:cNvPr id="600" name="Google Shape;600;g1897316d451_0_5"/>
          <p:cNvPicPr preferRelativeResize="0"/>
          <p:nvPr/>
        </p:nvPicPr>
        <p:blipFill rotWithShape="1">
          <a:blip r:embed="rId21">
            <a:alphaModFix/>
          </a:blip>
          <a:srcRect b="0" l="0" r="0" t="0"/>
          <a:stretch/>
        </p:blipFill>
        <p:spPr>
          <a:xfrm>
            <a:off x="2229032" y="2692252"/>
            <a:ext cx="2240526" cy="2240536"/>
          </a:xfrm>
          <a:prstGeom prst="rect">
            <a:avLst/>
          </a:prstGeom>
          <a:noFill/>
          <a:ln>
            <a:noFill/>
          </a:ln>
        </p:spPr>
      </p:pic>
      <p:pic>
        <p:nvPicPr>
          <p:cNvPr id="601" name="Google Shape;601;g1897316d451_0_5"/>
          <p:cNvPicPr preferRelativeResize="0"/>
          <p:nvPr/>
        </p:nvPicPr>
        <p:blipFill rotWithShape="1">
          <a:blip r:embed="rId22">
            <a:alphaModFix/>
          </a:blip>
          <a:srcRect b="0" l="0" r="0" t="0"/>
          <a:stretch/>
        </p:blipFill>
        <p:spPr>
          <a:xfrm>
            <a:off x="423575" y="2804591"/>
            <a:ext cx="2088975" cy="20841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
          <p:cNvSpPr/>
          <p:nvPr/>
        </p:nvSpPr>
        <p:spPr>
          <a:xfrm>
            <a:off x="0" y="495688"/>
            <a:ext cx="3329491" cy="367021"/>
          </a:xfrm>
          <a:prstGeom prst="rect">
            <a:avLst/>
          </a:prstGeom>
          <a:solidFill>
            <a:srgbClr val="70B2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8" name="Google Shape;348;p4"/>
          <p:cNvSpPr txBox="1"/>
          <p:nvPr/>
        </p:nvSpPr>
        <p:spPr>
          <a:xfrm>
            <a:off x="437030" y="513502"/>
            <a:ext cx="3832062" cy="408712"/>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FFFFFF"/>
              </a:buClr>
              <a:buSzPts val="2800"/>
              <a:buFont typeface="Calibri"/>
              <a:buNone/>
            </a:pPr>
            <a:r>
              <a:rPr b="1" i="0" lang="en-GB" sz="2800" u="none" cap="none" strike="noStrike">
                <a:solidFill>
                  <a:srgbClr val="FFFFFF"/>
                </a:solidFill>
                <a:latin typeface="Calibri"/>
                <a:ea typeface="Calibri"/>
                <a:cs typeface="Calibri"/>
                <a:sym typeface="Calibri"/>
              </a:rPr>
              <a:t>Kas ir EIT?</a:t>
            </a:r>
            <a:endParaRPr b="1" i="0" sz="2800" u="none" cap="none" strike="noStrike">
              <a:solidFill>
                <a:srgbClr val="FFFFFF"/>
              </a:solidFill>
              <a:latin typeface="Calibri"/>
              <a:ea typeface="Calibri"/>
              <a:cs typeface="Calibri"/>
              <a:sym typeface="Calibri"/>
            </a:endParaRPr>
          </a:p>
        </p:txBody>
      </p:sp>
      <p:sp>
        <p:nvSpPr>
          <p:cNvPr id="349" name="Google Shape;349;p4"/>
          <p:cNvSpPr/>
          <p:nvPr/>
        </p:nvSpPr>
        <p:spPr>
          <a:xfrm>
            <a:off x="0" y="280643"/>
            <a:ext cx="2302213" cy="168510"/>
          </a:xfrm>
          <a:prstGeom prst="rect">
            <a:avLst/>
          </a:prstGeom>
          <a:solidFill>
            <a:srgbClr val="0049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0" name="Google Shape;350;p4"/>
          <p:cNvSpPr/>
          <p:nvPr/>
        </p:nvSpPr>
        <p:spPr>
          <a:xfrm>
            <a:off x="471899" y="250283"/>
            <a:ext cx="394278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900"/>
              <a:buFont typeface="Calibri"/>
              <a:buNone/>
            </a:pPr>
            <a:r>
              <a:rPr b="0" i="0" lang="en-GB" sz="900" u="none" cap="none" strike="noStrike">
                <a:solidFill>
                  <a:srgbClr val="FFFFFF"/>
                </a:solidFill>
                <a:latin typeface="Calibri"/>
                <a:ea typeface="Calibri"/>
                <a:cs typeface="Calibri"/>
                <a:sym typeface="Calibri"/>
              </a:rPr>
              <a:t>IMPROVING FOOD TOGETHER</a:t>
            </a:r>
            <a:endParaRPr b="0" i="0" sz="900" u="none" cap="none" strike="noStrike">
              <a:solidFill>
                <a:srgbClr val="FFFFFF"/>
              </a:solidFill>
              <a:latin typeface="Calibri"/>
              <a:ea typeface="Calibri"/>
              <a:cs typeface="Calibri"/>
              <a:sym typeface="Calibri"/>
            </a:endParaRPr>
          </a:p>
        </p:txBody>
      </p:sp>
      <p:pic>
        <p:nvPicPr>
          <p:cNvPr descr="A close up of a screen&#10;&#10;Description automatically generated" id="351" name="Google Shape;351;p4"/>
          <p:cNvPicPr preferRelativeResize="0"/>
          <p:nvPr/>
        </p:nvPicPr>
        <p:blipFill rotWithShape="1">
          <a:blip r:embed="rId3">
            <a:alphaModFix/>
          </a:blip>
          <a:srcRect b="0" l="0" r="0" t="0"/>
          <a:stretch/>
        </p:blipFill>
        <p:spPr>
          <a:xfrm>
            <a:off x="0" y="800107"/>
            <a:ext cx="12192001" cy="61685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1897316d451_0_119"/>
          <p:cNvSpPr/>
          <p:nvPr/>
        </p:nvSpPr>
        <p:spPr>
          <a:xfrm>
            <a:off x="0" y="495688"/>
            <a:ext cx="7053600" cy="846300"/>
          </a:xfrm>
          <a:prstGeom prst="rect">
            <a:avLst/>
          </a:prstGeom>
          <a:solidFill>
            <a:srgbClr val="70B2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8" name="Google Shape;358;g1897316d451_0_119"/>
          <p:cNvSpPr txBox="1"/>
          <p:nvPr/>
        </p:nvSpPr>
        <p:spPr>
          <a:xfrm>
            <a:off x="437030" y="501212"/>
            <a:ext cx="6400800" cy="851100"/>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2800"/>
              <a:buFont typeface="Arial"/>
              <a:buNone/>
            </a:pPr>
            <a:r>
              <a:rPr b="1" i="0" lang="en-GB" sz="2800" u="none" cap="none" strike="noStrike">
                <a:solidFill>
                  <a:schemeClr val="lt1"/>
                </a:solidFill>
                <a:latin typeface="Calibri"/>
                <a:ea typeface="Calibri"/>
                <a:cs typeface="Calibri"/>
                <a:sym typeface="Calibri"/>
              </a:rPr>
              <a:t>Zināšanu un inovāciju kopienas (KIC), kuras pārstāv Rīgas Tehniskā universitāte</a:t>
            </a:r>
            <a:endParaRPr b="0" i="0" sz="1400" u="none" cap="none" strike="noStrike">
              <a:solidFill>
                <a:srgbClr val="000000"/>
              </a:solidFill>
              <a:latin typeface="Arial"/>
              <a:ea typeface="Arial"/>
              <a:cs typeface="Arial"/>
              <a:sym typeface="Arial"/>
            </a:endParaRPr>
          </a:p>
        </p:txBody>
      </p:sp>
      <p:sp>
        <p:nvSpPr>
          <p:cNvPr id="359" name="Google Shape;359;g1897316d451_0_119"/>
          <p:cNvSpPr/>
          <p:nvPr/>
        </p:nvSpPr>
        <p:spPr>
          <a:xfrm>
            <a:off x="0" y="280643"/>
            <a:ext cx="2302200" cy="168600"/>
          </a:xfrm>
          <a:prstGeom prst="rect">
            <a:avLst/>
          </a:prstGeom>
          <a:solidFill>
            <a:srgbClr val="0049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0" name="Google Shape;360;g1897316d451_0_119"/>
          <p:cNvSpPr/>
          <p:nvPr/>
        </p:nvSpPr>
        <p:spPr>
          <a:xfrm>
            <a:off x="471899" y="250283"/>
            <a:ext cx="39429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900"/>
              <a:buFont typeface="Calibri"/>
              <a:buNone/>
            </a:pPr>
            <a:r>
              <a:rPr b="0" i="0" lang="en-GB" sz="900" u="none" cap="none" strike="noStrike">
                <a:solidFill>
                  <a:srgbClr val="FFFFFF"/>
                </a:solidFill>
                <a:latin typeface="Calibri"/>
                <a:ea typeface="Calibri"/>
                <a:cs typeface="Calibri"/>
                <a:sym typeface="Calibri"/>
              </a:rPr>
              <a:t>IMPROVING FOOD TOGETHER</a:t>
            </a:r>
            <a:endParaRPr b="0" i="0" sz="900" u="none" cap="none" strike="noStrike">
              <a:solidFill>
                <a:srgbClr val="FFFFFF"/>
              </a:solidFill>
              <a:latin typeface="Calibri"/>
              <a:ea typeface="Calibri"/>
              <a:cs typeface="Calibri"/>
              <a:sym typeface="Calibri"/>
            </a:endParaRPr>
          </a:p>
        </p:txBody>
      </p:sp>
      <p:pic>
        <p:nvPicPr>
          <p:cNvPr descr="Attēls, kurā ir teksts&#10;&#10;Apraksts ģenerēts automātiski" id="361" name="Google Shape;361;g1897316d451_0_119"/>
          <p:cNvPicPr preferRelativeResize="0"/>
          <p:nvPr/>
        </p:nvPicPr>
        <p:blipFill rotWithShape="1">
          <a:blip r:embed="rId3">
            <a:alphaModFix/>
          </a:blip>
          <a:srcRect b="0" l="0" r="0" t="0"/>
          <a:stretch/>
        </p:blipFill>
        <p:spPr>
          <a:xfrm>
            <a:off x="5116543" y="2113235"/>
            <a:ext cx="748440" cy="646985"/>
          </a:xfrm>
          <a:prstGeom prst="rect">
            <a:avLst/>
          </a:prstGeom>
          <a:noFill/>
          <a:ln>
            <a:noFill/>
          </a:ln>
        </p:spPr>
      </p:pic>
      <p:cxnSp>
        <p:nvCxnSpPr>
          <p:cNvPr id="362" name="Google Shape;362;g1897316d451_0_119"/>
          <p:cNvCxnSpPr/>
          <p:nvPr/>
        </p:nvCxnSpPr>
        <p:spPr>
          <a:xfrm flipH="1">
            <a:off x="5489264" y="2897578"/>
            <a:ext cx="1500" cy="398700"/>
          </a:xfrm>
          <a:prstGeom prst="straightConnector1">
            <a:avLst/>
          </a:prstGeom>
          <a:noFill/>
          <a:ln cap="flat" cmpd="sng" w="9525">
            <a:solidFill>
              <a:srgbClr val="F4C202"/>
            </a:solidFill>
            <a:prstDash val="solid"/>
            <a:round/>
            <a:headEnd len="sm" w="sm" type="none"/>
            <a:tailEnd len="sm" w="sm" type="none"/>
          </a:ln>
        </p:spPr>
      </p:cxnSp>
      <p:sp>
        <p:nvSpPr>
          <p:cNvPr id="363" name="Google Shape;363;g1897316d451_0_119"/>
          <p:cNvSpPr/>
          <p:nvPr/>
        </p:nvSpPr>
        <p:spPr>
          <a:xfrm>
            <a:off x="4951671" y="1975875"/>
            <a:ext cx="1078200" cy="921600"/>
          </a:xfrm>
          <a:prstGeom prst="rect">
            <a:avLst/>
          </a:prstGeom>
          <a:noFill/>
          <a:ln cap="flat" cmpd="sng" w="25400">
            <a:solidFill>
              <a:srgbClr val="F4C20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4" name="Google Shape;364;g1897316d451_0_119"/>
          <p:cNvSpPr/>
          <p:nvPr/>
        </p:nvSpPr>
        <p:spPr>
          <a:xfrm>
            <a:off x="4948363" y="3244096"/>
            <a:ext cx="1088100" cy="960900"/>
          </a:xfrm>
          <a:prstGeom prst="rect">
            <a:avLst/>
          </a:prstGeom>
          <a:noFill/>
          <a:ln cap="flat" cmpd="sng" w="25400">
            <a:solidFill>
              <a:srgbClr val="F4C20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365" name="Google Shape;365;g1897316d451_0_119"/>
          <p:cNvCxnSpPr/>
          <p:nvPr/>
        </p:nvCxnSpPr>
        <p:spPr>
          <a:xfrm>
            <a:off x="5506598" y="4213558"/>
            <a:ext cx="0" cy="402900"/>
          </a:xfrm>
          <a:prstGeom prst="straightConnector1">
            <a:avLst/>
          </a:prstGeom>
          <a:noFill/>
          <a:ln cap="flat" cmpd="sng" w="9525">
            <a:solidFill>
              <a:srgbClr val="F4C202"/>
            </a:solidFill>
            <a:prstDash val="solid"/>
            <a:round/>
            <a:headEnd len="sm" w="sm" type="none"/>
            <a:tailEnd len="sm" w="sm" type="none"/>
          </a:ln>
        </p:spPr>
      </p:cxnSp>
      <p:cxnSp>
        <p:nvCxnSpPr>
          <p:cNvPr id="366" name="Google Shape;366;g1897316d451_0_119"/>
          <p:cNvCxnSpPr/>
          <p:nvPr/>
        </p:nvCxnSpPr>
        <p:spPr>
          <a:xfrm>
            <a:off x="1211283" y="4599190"/>
            <a:ext cx="9096600" cy="17400"/>
          </a:xfrm>
          <a:prstGeom prst="straightConnector1">
            <a:avLst/>
          </a:prstGeom>
          <a:noFill/>
          <a:ln cap="flat" cmpd="sng" w="9525">
            <a:solidFill>
              <a:srgbClr val="F4C202"/>
            </a:solidFill>
            <a:prstDash val="solid"/>
            <a:round/>
            <a:headEnd len="sm" w="sm" type="none"/>
            <a:tailEnd len="sm" w="sm" type="none"/>
          </a:ln>
        </p:spPr>
      </p:cxnSp>
      <p:pic>
        <p:nvPicPr>
          <p:cNvPr descr="Attēls, kurā ir teksts&#10;&#10;Apraksts ģenerēts automātiski" id="367" name="Google Shape;367;g1897316d451_0_119"/>
          <p:cNvPicPr preferRelativeResize="0"/>
          <p:nvPr/>
        </p:nvPicPr>
        <p:blipFill rotWithShape="1">
          <a:blip r:embed="rId4">
            <a:alphaModFix/>
          </a:blip>
          <a:srcRect b="0" l="0" r="0" t="0"/>
          <a:stretch/>
        </p:blipFill>
        <p:spPr>
          <a:xfrm>
            <a:off x="4137007" y="4942739"/>
            <a:ext cx="2008359" cy="1077211"/>
          </a:xfrm>
          <a:prstGeom prst="rect">
            <a:avLst/>
          </a:prstGeom>
          <a:noFill/>
          <a:ln>
            <a:noFill/>
          </a:ln>
        </p:spPr>
      </p:pic>
      <p:pic>
        <p:nvPicPr>
          <p:cNvPr descr="Attēls, kurā ir teksts&#10;&#10;Apraksts ģenerēts automātiski" id="368" name="Google Shape;368;g1897316d451_0_119"/>
          <p:cNvPicPr preferRelativeResize="0"/>
          <p:nvPr/>
        </p:nvPicPr>
        <p:blipFill rotWithShape="1">
          <a:blip r:embed="rId5">
            <a:alphaModFix/>
          </a:blip>
          <a:srcRect b="0" l="0" r="0" t="0"/>
          <a:stretch/>
        </p:blipFill>
        <p:spPr>
          <a:xfrm>
            <a:off x="6535789" y="5002162"/>
            <a:ext cx="2006230" cy="971935"/>
          </a:xfrm>
          <a:prstGeom prst="rect">
            <a:avLst/>
          </a:prstGeom>
          <a:noFill/>
          <a:ln>
            <a:noFill/>
          </a:ln>
        </p:spPr>
      </p:pic>
      <p:pic>
        <p:nvPicPr>
          <p:cNvPr id="369" name="Google Shape;369;g1897316d451_0_119"/>
          <p:cNvPicPr preferRelativeResize="0"/>
          <p:nvPr/>
        </p:nvPicPr>
        <p:blipFill rotWithShape="1">
          <a:blip r:embed="rId6">
            <a:alphaModFix/>
          </a:blip>
          <a:srcRect b="0" l="0" r="0" t="0"/>
          <a:stretch/>
        </p:blipFill>
        <p:spPr>
          <a:xfrm>
            <a:off x="2471199" y="5007921"/>
            <a:ext cx="1228596" cy="966178"/>
          </a:xfrm>
          <a:prstGeom prst="rect">
            <a:avLst/>
          </a:prstGeom>
          <a:noFill/>
          <a:ln>
            <a:noFill/>
          </a:ln>
        </p:spPr>
      </p:pic>
      <p:cxnSp>
        <p:nvCxnSpPr>
          <p:cNvPr id="370" name="Google Shape;370;g1897316d451_0_119"/>
          <p:cNvCxnSpPr/>
          <p:nvPr/>
        </p:nvCxnSpPr>
        <p:spPr>
          <a:xfrm>
            <a:off x="1211284" y="4601270"/>
            <a:ext cx="0" cy="402900"/>
          </a:xfrm>
          <a:prstGeom prst="straightConnector1">
            <a:avLst/>
          </a:prstGeom>
          <a:noFill/>
          <a:ln cap="flat" cmpd="sng" w="9525">
            <a:solidFill>
              <a:srgbClr val="F4C202"/>
            </a:solidFill>
            <a:prstDash val="solid"/>
            <a:round/>
            <a:headEnd len="sm" w="sm" type="none"/>
            <a:tailEnd len="sm" w="sm" type="none"/>
          </a:ln>
        </p:spPr>
      </p:cxnSp>
      <p:cxnSp>
        <p:nvCxnSpPr>
          <p:cNvPr id="371" name="Google Shape;371;g1897316d451_0_119"/>
          <p:cNvCxnSpPr/>
          <p:nvPr/>
        </p:nvCxnSpPr>
        <p:spPr>
          <a:xfrm>
            <a:off x="10297188" y="4616522"/>
            <a:ext cx="0" cy="402900"/>
          </a:xfrm>
          <a:prstGeom prst="straightConnector1">
            <a:avLst/>
          </a:prstGeom>
          <a:noFill/>
          <a:ln cap="flat" cmpd="sng" w="9525">
            <a:solidFill>
              <a:srgbClr val="F4C202"/>
            </a:solidFill>
            <a:prstDash val="solid"/>
            <a:round/>
            <a:headEnd len="sm" w="sm" type="none"/>
            <a:tailEnd len="sm" w="sm" type="none"/>
          </a:ln>
        </p:spPr>
      </p:cxnSp>
      <p:pic>
        <p:nvPicPr>
          <p:cNvPr id="372" name="Google Shape;372;g1897316d451_0_119"/>
          <p:cNvPicPr preferRelativeResize="0"/>
          <p:nvPr/>
        </p:nvPicPr>
        <p:blipFill rotWithShape="1">
          <a:blip r:embed="rId7">
            <a:alphaModFix/>
          </a:blip>
          <a:srcRect b="0" l="0" r="0" t="0"/>
          <a:stretch/>
        </p:blipFill>
        <p:spPr>
          <a:xfrm>
            <a:off x="5023991" y="3288323"/>
            <a:ext cx="900075" cy="9196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11815153c62_0_0"/>
          <p:cNvSpPr/>
          <p:nvPr/>
        </p:nvSpPr>
        <p:spPr>
          <a:xfrm>
            <a:off x="453842" y="1324102"/>
            <a:ext cx="64419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74895"/>
              </a:buClr>
              <a:buSzPts val="2400"/>
              <a:buFont typeface="Calibri"/>
              <a:buNone/>
            </a:pPr>
            <a:r>
              <a:rPr b="1" i="0" lang="en-GB" sz="2400" u="none" cap="none" strike="noStrike">
                <a:solidFill>
                  <a:srgbClr val="274895"/>
                </a:solidFill>
                <a:highlight>
                  <a:srgbClr val="E2F1D8"/>
                </a:highlight>
                <a:latin typeface="Calibri"/>
                <a:ea typeface="Calibri"/>
                <a:cs typeface="Calibri"/>
                <a:sym typeface="Calibri"/>
              </a:rPr>
              <a:t>Eiropas vadošā pārtikas INOVĀCIJU iniciatīva, kas strādā, lai nodrošinātu ilgtspējīgu, veselīgu un drošu pārtikas sistēmu.</a:t>
            </a:r>
            <a:endParaRPr b="1" i="0" sz="2400" u="none" cap="none" strike="noStrike">
              <a:solidFill>
                <a:srgbClr val="274895"/>
              </a:solidFill>
              <a:highlight>
                <a:srgbClr val="E2F1D8"/>
              </a:highlight>
              <a:latin typeface="Calibri"/>
              <a:ea typeface="Calibri"/>
              <a:cs typeface="Calibri"/>
              <a:sym typeface="Calibri"/>
            </a:endParaRPr>
          </a:p>
          <a:p>
            <a:pPr indent="0" lvl="0" marL="0" marR="0" rtl="0" algn="l">
              <a:lnSpc>
                <a:spcPct val="100000"/>
              </a:lnSpc>
              <a:spcBef>
                <a:spcPts val="0"/>
              </a:spcBef>
              <a:spcAft>
                <a:spcPts val="0"/>
              </a:spcAft>
              <a:buClr>
                <a:srgbClr val="274895"/>
              </a:buClr>
              <a:buSzPts val="2400"/>
              <a:buFont typeface="Calibri"/>
              <a:buNone/>
            </a:pPr>
            <a:r>
              <a:t/>
            </a:r>
            <a:endParaRPr b="0" i="0" sz="1400" u="none" cap="none" strike="noStrike">
              <a:solidFill>
                <a:srgbClr val="000000"/>
              </a:solidFill>
              <a:latin typeface="Arial"/>
              <a:ea typeface="Arial"/>
              <a:cs typeface="Arial"/>
              <a:sym typeface="Arial"/>
            </a:endParaRPr>
          </a:p>
        </p:txBody>
      </p:sp>
      <p:sp>
        <p:nvSpPr>
          <p:cNvPr id="379" name="Google Shape;379;g11815153c62_0_0"/>
          <p:cNvSpPr/>
          <p:nvPr/>
        </p:nvSpPr>
        <p:spPr>
          <a:xfrm>
            <a:off x="0" y="495688"/>
            <a:ext cx="3329400" cy="366900"/>
          </a:xfrm>
          <a:prstGeom prst="rect">
            <a:avLst/>
          </a:prstGeom>
          <a:solidFill>
            <a:srgbClr val="70B2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80" name="Google Shape;380;g11815153c62_0_0"/>
          <p:cNvSpPr txBox="1"/>
          <p:nvPr/>
        </p:nvSpPr>
        <p:spPr>
          <a:xfrm>
            <a:off x="437030" y="513502"/>
            <a:ext cx="3832200" cy="4086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FFFFFF"/>
              </a:buClr>
              <a:buSzPts val="2800"/>
              <a:buFont typeface="Calibri"/>
              <a:buNone/>
            </a:pPr>
            <a:r>
              <a:rPr b="1" i="0" lang="en-GB" sz="2800" u="none" cap="none" strike="noStrike">
                <a:solidFill>
                  <a:srgbClr val="FFFFFF"/>
                </a:solidFill>
                <a:latin typeface="Calibri"/>
                <a:ea typeface="Calibri"/>
                <a:cs typeface="Calibri"/>
                <a:sym typeface="Calibri"/>
              </a:rPr>
              <a:t>Kas ir EIT Food?</a:t>
            </a:r>
            <a:endParaRPr b="1" i="0" sz="2800" u="none" cap="none" strike="noStrike">
              <a:solidFill>
                <a:srgbClr val="FFFFFF"/>
              </a:solidFill>
              <a:latin typeface="Calibri"/>
              <a:ea typeface="Calibri"/>
              <a:cs typeface="Calibri"/>
              <a:sym typeface="Calibri"/>
            </a:endParaRPr>
          </a:p>
        </p:txBody>
      </p:sp>
      <p:grpSp>
        <p:nvGrpSpPr>
          <p:cNvPr id="381" name="Google Shape;381;g11815153c62_0_0"/>
          <p:cNvGrpSpPr/>
          <p:nvPr/>
        </p:nvGrpSpPr>
        <p:grpSpPr>
          <a:xfrm>
            <a:off x="453842" y="2809096"/>
            <a:ext cx="5984700" cy="1396458"/>
            <a:chOff x="453842" y="2554843"/>
            <a:chExt cx="5984700" cy="1396458"/>
          </a:xfrm>
        </p:grpSpPr>
        <p:sp>
          <p:nvSpPr>
            <p:cNvPr id="382" name="Google Shape;382;g11815153c62_0_0"/>
            <p:cNvSpPr/>
            <p:nvPr/>
          </p:nvSpPr>
          <p:spPr>
            <a:xfrm>
              <a:off x="519749" y="2609301"/>
              <a:ext cx="1452300" cy="314100"/>
            </a:xfrm>
            <a:prstGeom prst="rect">
              <a:avLst/>
            </a:prstGeom>
            <a:solidFill>
              <a:srgbClr val="0049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Calibri"/>
                <a:buNone/>
              </a:pPr>
              <a:r>
                <a:t/>
              </a:r>
              <a:endParaRPr b="0" i="0" sz="2400" u="none" cap="none" strike="noStrike">
                <a:solidFill>
                  <a:srgbClr val="FFFFFF"/>
                </a:solidFill>
                <a:latin typeface="Calibri"/>
                <a:ea typeface="Calibri"/>
                <a:cs typeface="Calibri"/>
                <a:sym typeface="Calibri"/>
              </a:endParaRPr>
            </a:p>
          </p:txBody>
        </p:sp>
        <p:sp>
          <p:nvSpPr>
            <p:cNvPr id="383" name="Google Shape;383;g11815153c62_0_0"/>
            <p:cNvSpPr txBox="1"/>
            <p:nvPr/>
          </p:nvSpPr>
          <p:spPr>
            <a:xfrm>
              <a:off x="471899" y="2554843"/>
              <a:ext cx="2478900" cy="410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000"/>
                <a:buFont typeface="Calibri"/>
                <a:buNone/>
              </a:pPr>
              <a:r>
                <a:rPr b="1" i="0" lang="en-GB" sz="2000" u="none" cap="none" strike="noStrike">
                  <a:solidFill>
                    <a:srgbClr val="FFFFFF"/>
                  </a:solidFill>
                  <a:latin typeface="Calibri"/>
                  <a:ea typeface="Calibri"/>
                  <a:cs typeface="Calibri"/>
                  <a:sym typeface="Calibri"/>
                </a:rPr>
                <a:t>Mērķis</a:t>
              </a:r>
              <a:endParaRPr b="0" i="0" sz="1400" u="none" cap="none" strike="noStrike">
                <a:solidFill>
                  <a:srgbClr val="000000"/>
                </a:solidFill>
                <a:latin typeface="Arial"/>
                <a:ea typeface="Arial"/>
                <a:cs typeface="Arial"/>
                <a:sym typeface="Arial"/>
              </a:endParaRPr>
            </a:p>
          </p:txBody>
        </p:sp>
        <p:sp>
          <p:nvSpPr>
            <p:cNvPr id="384" name="Google Shape;384;g11815153c62_0_0"/>
            <p:cNvSpPr txBox="1"/>
            <p:nvPr/>
          </p:nvSpPr>
          <p:spPr>
            <a:xfrm>
              <a:off x="453842" y="3004501"/>
              <a:ext cx="5984700" cy="94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2000"/>
                <a:buFont typeface="Arial"/>
                <a:buNone/>
              </a:pPr>
              <a:r>
                <a:rPr b="0" i="0" lang="en-GB" sz="2000" u="none" cap="none" strike="noStrike">
                  <a:solidFill>
                    <a:srgbClr val="3F3F3F"/>
                  </a:solidFill>
                  <a:latin typeface="Calibri"/>
                  <a:ea typeface="Calibri"/>
                  <a:cs typeface="Calibri"/>
                  <a:sym typeface="Calibri"/>
                </a:rPr>
                <a:t>Palīdzēt uzņēmumiem, izglītības un pētniecības iestādēm sadarboties, lai radītu inovācijām un uzņēmējdarbībai labvēlīgu vidi Eiropā.</a:t>
              </a:r>
              <a:endParaRPr b="0" i="0" sz="1400" u="none" cap="none" strike="noStrike">
                <a:solidFill>
                  <a:srgbClr val="000000"/>
                </a:solidFill>
                <a:latin typeface="Arial"/>
                <a:ea typeface="Arial"/>
                <a:cs typeface="Arial"/>
                <a:sym typeface="Arial"/>
              </a:endParaRPr>
            </a:p>
          </p:txBody>
        </p:sp>
      </p:grpSp>
      <p:grpSp>
        <p:nvGrpSpPr>
          <p:cNvPr id="385" name="Google Shape;385;g11815153c62_0_0"/>
          <p:cNvGrpSpPr/>
          <p:nvPr/>
        </p:nvGrpSpPr>
        <p:grpSpPr>
          <a:xfrm>
            <a:off x="444189" y="4494523"/>
            <a:ext cx="5929800" cy="2545989"/>
            <a:chOff x="444189" y="3816437"/>
            <a:chExt cx="5929800" cy="2545989"/>
          </a:xfrm>
        </p:grpSpPr>
        <p:grpSp>
          <p:nvGrpSpPr>
            <p:cNvPr id="386" name="Google Shape;386;g11815153c62_0_0"/>
            <p:cNvGrpSpPr/>
            <p:nvPr/>
          </p:nvGrpSpPr>
          <p:grpSpPr>
            <a:xfrm>
              <a:off x="474173" y="3816437"/>
              <a:ext cx="2723400" cy="318859"/>
              <a:chOff x="474173" y="3816437"/>
              <a:chExt cx="2723400" cy="318859"/>
            </a:xfrm>
          </p:grpSpPr>
          <p:sp>
            <p:nvSpPr>
              <p:cNvPr id="387" name="Google Shape;387;g11815153c62_0_0"/>
              <p:cNvSpPr/>
              <p:nvPr/>
            </p:nvSpPr>
            <p:spPr>
              <a:xfrm>
                <a:off x="519749" y="3816437"/>
                <a:ext cx="1756800" cy="317100"/>
              </a:xfrm>
              <a:prstGeom prst="rect">
                <a:avLst/>
              </a:prstGeom>
              <a:solidFill>
                <a:srgbClr val="0049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Calibri"/>
                  <a:buNone/>
                </a:pPr>
                <a:r>
                  <a:t/>
                </a:r>
                <a:endParaRPr b="0" i="0" sz="2400" u="none" cap="none" strike="noStrike">
                  <a:solidFill>
                    <a:srgbClr val="FFFFFF"/>
                  </a:solidFill>
                  <a:latin typeface="Calibri"/>
                  <a:ea typeface="Calibri"/>
                  <a:cs typeface="Calibri"/>
                  <a:sym typeface="Calibri"/>
                </a:endParaRPr>
              </a:p>
            </p:txBody>
          </p:sp>
          <p:sp>
            <p:nvSpPr>
              <p:cNvPr id="388" name="Google Shape;388;g11815153c62_0_0"/>
              <p:cNvSpPr txBox="1"/>
              <p:nvPr/>
            </p:nvSpPr>
            <p:spPr>
              <a:xfrm>
                <a:off x="474173" y="3818196"/>
                <a:ext cx="2723400" cy="31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2000"/>
                  <a:buFont typeface="Calibri"/>
                  <a:buNone/>
                </a:pPr>
                <a:r>
                  <a:rPr b="1" i="0" lang="en-GB" sz="2000" u="none" cap="none" strike="noStrike">
                    <a:solidFill>
                      <a:srgbClr val="FFFFFF"/>
                    </a:solidFill>
                    <a:latin typeface="Calibri"/>
                    <a:ea typeface="Calibri"/>
                    <a:cs typeface="Calibri"/>
                    <a:sym typeface="Calibri"/>
                  </a:rPr>
                  <a:t>Priekšrocība</a:t>
                </a:r>
                <a:endParaRPr b="1" i="0" sz="2000" u="none" cap="none" strike="noStrike">
                  <a:solidFill>
                    <a:srgbClr val="FFFFFF"/>
                  </a:solidFill>
                  <a:latin typeface="Calibri"/>
                  <a:ea typeface="Calibri"/>
                  <a:cs typeface="Calibri"/>
                  <a:sym typeface="Calibri"/>
                </a:endParaRPr>
              </a:p>
            </p:txBody>
          </p:sp>
        </p:grpSp>
        <p:sp>
          <p:nvSpPr>
            <p:cNvPr id="389" name="Google Shape;389;g11815153c62_0_0"/>
            <p:cNvSpPr txBox="1"/>
            <p:nvPr/>
          </p:nvSpPr>
          <p:spPr>
            <a:xfrm>
              <a:off x="444189" y="4226426"/>
              <a:ext cx="5929800" cy="213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F3F3F"/>
                </a:buClr>
                <a:buSzPts val="2000"/>
                <a:buFont typeface="Arial"/>
                <a:buNone/>
              </a:pPr>
              <a:r>
                <a:rPr b="0" i="1" lang="en-GB" sz="2000" u="none" cap="none" strike="noStrike">
                  <a:solidFill>
                    <a:srgbClr val="3F3F3F"/>
                  </a:solidFill>
                  <a:latin typeface="Calibri"/>
                  <a:ea typeface="Calibri"/>
                  <a:cs typeface="Calibri"/>
                  <a:sym typeface="Calibri"/>
                </a:rPr>
                <a:t>EIT Food </a:t>
              </a:r>
              <a:r>
                <a:rPr b="0" i="0" lang="en-GB" sz="2000" u="none" cap="none" strike="noStrike">
                  <a:solidFill>
                    <a:srgbClr val="3F3F3F"/>
                  </a:solidFill>
                  <a:latin typeface="Calibri"/>
                  <a:ea typeface="Calibri"/>
                  <a:cs typeface="Calibri"/>
                  <a:sym typeface="Calibri"/>
                </a:rPr>
                <a:t>apvieno vairāk kā 200 Eiropas vadošos uzņēmumus pārtikas un lauksaimniecības nozarēs, universitātes un pētnieciskās laboratorijas.</a:t>
              </a:r>
              <a:endParaRPr b="0" i="0" sz="2000" u="none" cap="none" strike="noStrike">
                <a:solidFill>
                  <a:srgbClr val="3F3F3F"/>
                </a:solidFill>
                <a:latin typeface="Calibri"/>
                <a:ea typeface="Calibri"/>
                <a:cs typeface="Calibri"/>
                <a:sym typeface="Calibri"/>
              </a:endParaRPr>
            </a:p>
          </p:txBody>
        </p:sp>
      </p:grpSp>
      <p:sp>
        <p:nvSpPr>
          <p:cNvPr id="390" name="Google Shape;390;g11815153c62_0_0"/>
          <p:cNvSpPr/>
          <p:nvPr/>
        </p:nvSpPr>
        <p:spPr>
          <a:xfrm>
            <a:off x="0" y="280643"/>
            <a:ext cx="2302200" cy="168600"/>
          </a:xfrm>
          <a:prstGeom prst="rect">
            <a:avLst/>
          </a:prstGeom>
          <a:solidFill>
            <a:srgbClr val="0049A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1" name="Google Shape;391;g11815153c62_0_0"/>
          <p:cNvSpPr/>
          <p:nvPr/>
        </p:nvSpPr>
        <p:spPr>
          <a:xfrm>
            <a:off x="471899" y="250283"/>
            <a:ext cx="3942900" cy="230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900"/>
              <a:buFont typeface="Calibri"/>
              <a:buNone/>
            </a:pPr>
            <a:r>
              <a:rPr b="0" i="0" lang="en-GB" sz="900" u="none" cap="none" strike="noStrike">
                <a:solidFill>
                  <a:srgbClr val="FFFFFF"/>
                </a:solidFill>
                <a:latin typeface="Calibri"/>
                <a:ea typeface="Calibri"/>
                <a:cs typeface="Calibri"/>
                <a:sym typeface="Calibri"/>
              </a:rPr>
              <a:t>IMPROVING FOOD TOGETHER</a:t>
            </a:r>
            <a:endParaRPr b="0" i="0" sz="900" u="none" cap="none" strike="noStrike">
              <a:solidFill>
                <a:srgbClr val="FFFFFF"/>
              </a:solidFill>
              <a:latin typeface="Calibri"/>
              <a:ea typeface="Calibri"/>
              <a:cs typeface="Calibri"/>
              <a:sym typeface="Calibri"/>
            </a:endParaRPr>
          </a:p>
        </p:txBody>
      </p:sp>
      <p:grpSp>
        <p:nvGrpSpPr>
          <p:cNvPr id="392" name="Google Shape;392;g11815153c62_0_0"/>
          <p:cNvGrpSpPr/>
          <p:nvPr/>
        </p:nvGrpSpPr>
        <p:grpSpPr>
          <a:xfrm>
            <a:off x="7493186" y="-1"/>
            <a:ext cx="4701615" cy="6858000"/>
            <a:chOff x="6828175" y="-1"/>
            <a:chExt cx="4701615" cy="6858000"/>
          </a:xfrm>
        </p:grpSpPr>
        <p:pic>
          <p:nvPicPr>
            <p:cNvPr id="393" name="Google Shape;393;g11815153c62_0_0"/>
            <p:cNvPicPr preferRelativeResize="0"/>
            <p:nvPr/>
          </p:nvPicPr>
          <p:blipFill rotWithShape="1">
            <a:blip r:embed="rId3">
              <a:alphaModFix/>
            </a:blip>
            <a:srcRect b="0" l="0" r="0" t="0"/>
            <a:stretch/>
          </p:blipFill>
          <p:spPr>
            <a:xfrm>
              <a:off x="6828175" y="-1"/>
              <a:ext cx="2291398" cy="6858000"/>
            </a:xfrm>
            <a:prstGeom prst="rect">
              <a:avLst/>
            </a:prstGeom>
            <a:noFill/>
            <a:ln>
              <a:noFill/>
            </a:ln>
          </p:spPr>
        </p:pic>
        <p:pic>
          <p:nvPicPr>
            <p:cNvPr id="394" name="Google Shape;394;g11815153c62_0_0"/>
            <p:cNvPicPr preferRelativeResize="0"/>
            <p:nvPr/>
          </p:nvPicPr>
          <p:blipFill rotWithShape="1">
            <a:blip r:embed="rId4">
              <a:alphaModFix/>
            </a:blip>
            <a:srcRect b="0" l="0" r="0" t="0"/>
            <a:stretch/>
          </p:blipFill>
          <p:spPr>
            <a:xfrm>
              <a:off x="9119573" y="0"/>
              <a:ext cx="2410217" cy="6234547"/>
            </a:xfrm>
            <a:prstGeom prst="rect">
              <a:avLst/>
            </a:prstGeom>
            <a:noFill/>
            <a:ln>
              <a:noFill/>
            </a:ln>
          </p:spPr>
        </p:pic>
      </p:grpSp>
      <p:pic>
        <p:nvPicPr>
          <p:cNvPr descr="A screenshot of a computer&#10;&#10;Description automatically generated with low confidence" id="395" name="Google Shape;395;g11815153c62_0_0"/>
          <p:cNvPicPr preferRelativeResize="0"/>
          <p:nvPr/>
        </p:nvPicPr>
        <p:blipFill rotWithShape="1">
          <a:blip r:embed="rId5">
            <a:alphaModFix/>
          </a:blip>
          <a:srcRect b="0" l="0" r="0" t="0"/>
          <a:stretch/>
        </p:blipFill>
        <p:spPr>
          <a:xfrm>
            <a:off x="9797566" y="6358730"/>
            <a:ext cx="2331153" cy="3933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10"/>
          <p:cNvPicPr preferRelativeResize="0"/>
          <p:nvPr/>
        </p:nvPicPr>
        <p:blipFill rotWithShape="1">
          <a:blip r:embed="rId3">
            <a:alphaModFix/>
          </a:blip>
          <a:srcRect b="26548" l="23249" r="18932" t="14068"/>
          <a:stretch/>
        </p:blipFill>
        <p:spPr>
          <a:xfrm>
            <a:off x="10042524" y="1676400"/>
            <a:ext cx="1619250" cy="1619250"/>
          </a:xfrm>
          <a:custGeom>
            <a:rect b="b" l="l" r="r" t="t"/>
            <a:pathLst>
              <a:path extrusionOk="0" h="1619250" w="1619250">
                <a:moveTo>
                  <a:pt x="809625" y="0"/>
                </a:moveTo>
                <a:cubicBezTo>
                  <a:pt x="1256769" y="0"/>
                  <a:pt x="1619250" y="362481"/>
                  <a:pt x="1619250" y="809625"/>
                </a:cubicBezTo>
                <a:cubicBezTo>
                  <a:pt x="1619250" y="1256769"/>
                  <a:pt x="1256769" y="1619250"/>
                  <a:pt x="809625" y="1619250"/>
                </a:cubicBezTo>
                <a:cubicBezTo>
                  <a:pt x="362481" y="1619250"/>
                  <a:pt x="0" y="1256769"/>
                  <a:pt x="0" y="809625"/>
                </a:cubicBezTo>
                <a:cubicBezTo>
                  <a:pt x="0" y="362481"/>
                  <a:pt x="362481" y="0"/>
                  <a:pt x="809625" y="0"/>
                </a:cubicBezTo>
                <a:close/>
              </a:path>
            </a:pathLst>
          </a:custGeom>
          <a:noFill/>
          <a:ln>
            <a:noFill/>
          </a:ln>
        </p:spPr>
      </p:pic>
      <p:pic>
        <p:nvPicPr>
          <p:cNvPr id="402" name="Google Shape;402;p10"/>
          <p:cNvPicPr preferRelativeResize="0"/>
          <p:nvPr/>
        </p:nvPicPr>
        <p:blipFill rotWithShape="1">
          <a:blip r:embed="rId4">
            <a:alphaModFix/>
          </a:blip>
          <a:srcRect b="4984" l="50189" r="6896" t="30677"/>
          <a:stretch/>
        </p:blipFill>
        <p:spPr>
          <a:xfrm>
            <a:off x="8148637" y="1676400"/>
            <a:ext cx="1619250" cy="1619250"/>
          </a:xfrm>
          <a:custGeom>
            <a:rect b="b" l="l" r="r" t="t"/>
            <a:pathLst>
              <a:path extrusionOk="0" h="1619250" w="1619250">
                <a:moveTo>
                  <a:pt x="809625" y="0"/>
                </a:moveTo>
                <a:cubicBezTo>
                  <a:pt x="1256769" y="0"/>
                  <a:pt x="1619250" y="362481"/>
                  <a:pt x="1619250" y="809625"/>
                </a:cubicBezTo>
                <a:cubicBezTo>
                  <a:pt x="1619250" y="1256769"/>
                  <a:pt x="1256769" y="1619250"/>
                  <a:pt x="809625" y="1619250"/>
                </a:cubicBezTo>
                <a:cubicBezTo>
                  <a:pt x="362481" y="1619250"/>
                  <a:pt x="0" y="1256769"/>
                  <a:pt x="0" y="809625"/>
                </a:cubicBezTo>
                <a:cubicBezTo>
                  <a:pt x="0" y="362481"/>
                  <a:pt x="362481" y="0"/>
                  <a:pt x="809625" y="0"/>
                </a:cubicBezTo>
                <a:close/>
              </a:path>
            </a:pathLst>
          </a:custGeom>
          <a:noFill/>
          <a:ln>
            <a:noFill/>
          </a:ln>
        </p:spPr>
      </p:pic>
      <p:pic>
        <p:nvPicPr>
          <p:cNvPr id="403" name="Google Shape;403;p10"/>
          <p:cNvPicPr preferRelativeResize="0"/>
          <p:nvPr/>
        </p:nvPicPr>
        <p:blipFill rotWithShape="1">
          <a:blip r:embed="rId5">
            <a:alphaModFix/>
          </a:blip>
          <a:srcRect b="18843" l="17282" r="30834" t="11980"/>
          <a:stretch/>
        </p:blipFill>
        <p:spPr>
          <a:xfrm>
            <a:off x="6254750" y="1676400"/>
            <a:ext cx="1619250" cy="1619250"/>
          </a:xfrm>
          <a:custGeom>
            <a:rect b="b" l="l" r="r" t="t"/>
            <a:pathLst>
              <a:path extrusionOk="0" h="1619250" w="1619250">
                <a:moveTo>
                  <a:pt x="809625" y="0"/>
                </a:moveTo>
                <a:cubicBezTo>
                  <a:pt x="1256769" y="0"/>
                  <a:pt x="1619250" y="362481"/>
                  <a:pt x="1619250" y="809625"/>
                </a:cubicBezTo>
                <a:cubicBezTo>
                  <a:pt x="1619250" y="1256769"/>
                  <a:pt x="1256769" y="1619250"/>
                  <a:pt x="809625" y="1619250"/>
                </a:cubicBezTo>
                <a:cubicBezTo>
                  <a:pt x="362481" y="1619250"/>
                  <a:pt x="0" y="1256769"/>
                  <a:pt x="0" y="809625"/>
                </a:cubicBezTo>
                <a:cubicBezTo>
                  <a:pt x="0" y="362481"/>
                  <a:pt x="362481" y="0"/>
                  <a:pt x="809625" y="0"/>
                </a:cubicBezTo>
                <a:close/>
              </a:path>
            </a:pathLst>
          </a:custGeom>
          <a:noFill/>
          <a:ln>
            <a:noFill/>
          </a:ln>
        </p:spPr>
      </p:pic>
      <p:pic>
        <p:nvPicPr>
          <p:cNvPr id="404" name="Google Shape;404;p10"/>
          <p:cNvPicPr preferRelativeResize="0"/>
          <p:nvPr/>
        </p:nvPicPr>
        <p:blipFill rotWithShape="1">
          <a:blip r:embed="rId6">
            <a:alphaModFix/>
          </a:blip>
          <a:srcRect b="15676" l="39064" r="27567" t="34267"/>
          <a:stretch/>
        </p:blipFill>
        <p:spPr>
          <a:xfrm>
            <a:off x="4332289" y="1676400"/>
            <a:ext cx="1619250" cy="1619250"/>
          </a:xfrm>
          <a:custGeom>
            <a:rect b="b" l="l" r="r" t="t"/>
            <a:pathLst>
              <a:path extrusionOk="0" h="1619250" w="1619250">
                <a:moveTo>
                  <a:pt x="809625" y="0"/>
                </a:moveTo>
                <a:cubicBezTo>
                  <a:pt x="1256769" y="0"/>
                  <a:pt x="1619250" y="362481"/>
                  <a:pt x="1619250" y="809625"/>
                </a:cubicBezTo>
                <a:cubicBezTo>
                  <a:pt x="1619250" y="1256769"/>
                  <a:pt x="1256769" y="1619250"/>
                  <a:pt x="809625" y="1619250"/>
                </a:cubicBezTo>
                <a:cubicBezTo>
                  <a:pt x="362481" y="1619250"/>
                  <a:pt x="0" y="1256769"/>
                  <a:pt x="0" y="809625"/>
                </a:cubicBezTo>
                <a:cubicBezTo>
                  <a:pt x="0" y="362481"/>
                  <a:pt x="362481" y="0"/>
                  <a:pt x="809625" y="0"/>
                </a:cubicBezTo>
                <a:close/>
              </a:path>
            </a:pathLst>
          </a:custGeom>
          <a:noFill/>
          <a:ln>
            <a:noFill/>
          </a:ln>
        </p:spPr>
      </p:pic>
      <p:pic>
        <p:nvPicPr>
          <p:cNvPr id="405" name="Google Shape;405;p10"/>
          <p:cNvPicPr preferRelativeResize="0"/>
          <p:nvPr/>
        </p:nvPicPr>
        <p:blipFill rotWithShape="1">
          <a:blip r:embed="rId7">
            <a:alphaModFix/>
          </a:blip>
          <a:srcRect b="3103" l="32945" r="7976" t="8379"/>
          <a:stretch/>
        </p:blipFill>
        <p:spPr>
          <a:xfrm>
            <a:off x="2424113" y="1676400"/>
            <a:ext cx="1619250" cy="1619250"/>
          </a:xfrm>
          <a:custGeom>
            <a:rect b="b" l="l" r="r" t="t"/>
            <a:pathLst>
              <a:path extrusionOk="0" h="1619250" w="1619250">
                <a:moveTo>
                  <a:pt x="809625" y="0"/>
                </a:moveTo>
                <a:cubicBezTo>
                  <a:pt x="1256769" y="0"/>
                  <a:pt x="1619250" y="362481"/>
                  <a:pt x="1619250" y="809625"/>
                </a:cubicBezTo>
                <a:cubicBezTo>
                  <a:pt x="1619250" y="1256769"/>
                  <a:pt x="1256769" y="1619250"/>
                  <a:pt x="809625" y="1619250"/>
                </a:cubicBezTo>
                <a:cubicBezTo>
                  <a:pt x="362481" y="1619250"/>
                  <a:pt x="0" y="1256769"/>
                  <a:pt x="0" y="809625"/>
                </a:cubicBezTo>
                <a:cubicBezTo>
                  <a:pt x="0" y="362481"/>
                  <a:pt x="362481" y="0"/>
                  <a:pt x="809625" y="0"/>
                </a:cubicBezTo>
                <a:close/>
              </a:path>
            </a:pathLst>
          </a:custGeom>
          <a:noFill/>
          <a:ln>
            <a:noFill/>
          </a:ln>
        </p:spPr>
      </p:pic>
      <p:pic>
        <p:nvPicPr>
          <p:cNvPr id="406" name="Google Shape;406;p10"/>
          <p:cNvPicPr preferRelativeResize="0"/>
          <p:nvPr/>
        </p:nvPicPr>
        <p:blipFill rotWithShape="1">
          <a:blip r:embed="rId8">
            <a:alphaModFix/>
          </a:blip>
          <a:srcRect b="5495" l="22933" r="22934" t="13278"/>
          <a:stretch/>
        </p:blipFill>
        <p:spPr>
          <a:xfrm>
            <a:off x="515938" y="1676400"/>
            <a:ext cx="1619250" cy="1619250"/>
          </a:xfrm>
          <a:custGeom>
            <a:rect b="b" l="l" r="r" t="t"/>
            <a:pathLst>
              <a:path extrusionOk="0" h="1619250" w="1619250">
                <a:moveTo>
                  <a:pt x="809625" y="0"/>
                </a:moveTo>
                <a:cubicBezTo>
                  <a:pt x="1256769" y="0"/>
                  <a:pt x="1619250" y="362481"/>
                  <a:pt x="1619250" y="809625"/>
                </a:cubicBezTo>
                <a:cubicBezTo>
                  <a:pt x="1619250" y="1256769"/>
                  <a:pt x="1256769" y="1619250"/>
                  <a:pt x="809625" y="1619250"/>
                </a:cubicBezTo>
                <a:cubicBezTo>
                  <a:pt x="362481" y="1619250"/>
                  <a:pt x="0" y="1256769"/>
                  <a:pt x="0" y="809625"/>
                </a:cubicBezTo>
                <a:cubicBezTo>
                  <a:pt x="0" y="362481"/>
                  <a:pt x="362481" y="0"/>
                  <a:pt x="809625" y="0"/>
                </a:cubicBezTo>
                <a:close/>
              </a:path>
            </a:pathLst>
          </a:custGeom>
          <a:noFill/>
          <a:ln>
            <a:noFill/>
          </a:ln>
        </p:spPr>
      </p:pic>
      <p:sp>
        <p:nvSpPr>
          <p:cNvPr id="407" name="Google Shape;407;p10"/>
          <p:cNvSpPr txBox="1"/>
          <p:nvPr>
            <p:ph type="ctrTitle"/>
          </p:nvPr>
        </p:nvSpPr>
        <p:spPr>
          <a:xfrm>
            <a:off x="502083" y="883230"/>
            <a:ext cx="11160000" cy="503700"/>
          </a:xfrm>
          <a:prstGeom prst="rect">
            <a:avLst/>
          </a:prstGeom>
          <a:noFill/>
          <a:ln>
            <a:noFill/>
          </a:ln>
        </p:spPr>
        <p:txBody>
          <a:bodyPr anchorCtr="0" anchor="t" bIns="0" lIns="0" spcFirstLastPara="1" rIns="0" wrap="square" tIns="0">
            <a:spAutoFit/>
          </a:bodyPr>
          <a:lstStyle/>
          <a:p>
            <a:pPr indent="0" lvl="0" marL="0" rtl="0" algn="l">
              <a:lnSpc>
                <a:spcPct val="90909"/>
              </a:lnSpc>
              <a:spcBef>
                <a:spcPts val="0"/>
              </a:spcBef>
              <a:spcAft>
                <a:spcPts val="0"/>
              </a:spcAft>
              <a:buClr>
                <a:schemeClr val="dk1"/>
              </a:buClr>
              <a:buSzPts val="4400"/>
              <a:buFont typeface="Arial"/>
              <a:buNone/>
            </a:pPr>
            <a:r>
              <a:rPr lang="en-GB" sz="3600"/>
              <a:t>6 ATBALSTA JOMAS</a:t>
            </a:r>
            <a:endParaRPr sz="3600"/>
          </a:p>
        </p:txBody>
      </p:sp>
      <p:sp>
        <p:nvSpPr>
          <p:cNvPr id="408" name="Google Shape;408;p10"/>
          <p:cNvSpPr txBox="1"/>
          <p:nvPr/>
        </p:nvSpPr>
        <p:spPr>
          <a:xfrm>
            <a:off x="515940" y="3408397"/>
            <a:ext cx="1619248" cy="755913"/>
          </a:xfrm>
          <a:prstGeom prst="rect">
            <a:avLst/>
          </a:prstGeom>
          <a:noFill/>
          <a:ln>
            <a:noFill/>
          </a:ln>
        </p:spPr>
        <p:txBody>
          <a:bodyPr anchorCtr="0" anchor="ctr" bIns="0" lIns="0" spcFirstLastPara="1" rIns="0" wrap="square" tIns="0">
            <a:noAutofit/>
          </a:bodyPr>
          <a:lstStyle/>
          <a:p>
            <a:pPr indent="0" lvl="0" marL="0" marR="0" rtl="0" algn="ctr">
              <a:lnSpc>
                <a:spcPct val="125000"/>
              </a:lnSpc>
              <a:spcBef>
                <a:spcPts val="0"/>
              </a:spcBef>
              <a:spcAft>
                <a:spcPts val="0"/>
              </a:spcAft>
              <a:buClr>
                <a:schemeClr val="dk1"/>
              </a:buClr>
              <a:buSzPts val="1600"/>
              <a:buFont typeface="Arial"/>
              <a:buNone/>
            </a:pPr>
            <a:r>
              <a:rPr b="1" i="0" lang="en-GB" sz="1400" u="none" cap="none" strike="noStrike">
                <a:solidFill>
                  <a:schemeClr val="dk1"/>
                </a:solidFill>
                <a:latin typeface="Arial"/>
                <a:ea typeface="Arial"/>
                <a:cs typeface="Arial"/>
                <a:sym typeface="Arial"/>
              </a:rPr>
              <a:t>ALTERNATĪVIE PROTEĪNI</a:t>
            </a:r>
            <a:endParaRPr b="0" i="0" sz="1400" u="none" cap="none" strike="noStrike">
              <a:solidFill>
                <a:srgbClr val="000000"/>
              </a:solidFill>
              <a:latin typeface="Arial"/>
              <a:ea typeface="Arial"/>
              <a:cs typeface="Arial"/>
              <a:sym typeface="Arial"/>
            </a:endParaRPr>
          </a:p>
        </p:txBody>
      </p:sp>
      <p:sp>
        <p:nvSpPr>
          <p:cNvPr id="409" name="Google Shape;409;p10"/>
          <p:cNvSpPr txBox="1"/>
          <p:nvPr/>
        </p:nvSpPr>
        <p:spPr>
          <a:xfrm>
            <a:off x="4219125" y="3420900"/>
            <a:ext cx="1763700" cy="756000"/>
          </a:xfrm>
          <a:prstGeom prst="rect">
            <a:avLst/>
          </a:prstGeom>
          <a:noFill/>
          <a:ln>
            <a:noFill/>
          </a:ln>
        </p:spPr>
        <p:txBody>
          <a:bodyPr anchorCtr="0" anchor="ctr" bIns="0" lIns="0" spcFirstLastPara="1" rIns="0" wrap="square" tIns="0">
            <a:noAutofit/>
          </a:bodyPr>
          <a:lstStyle/>
          <a:p>
            <a:pPr indent="0" lvl="0" marL="0" marR="0" rtl="0" algn="ctr">
              <a:lnSpc>
                <a:spcPct val="125000"/>
              </a:lnSpc>
              <a:spcBef>
                <a:spcPts val="0"/>
              </a:spcBef>
              <a:spcAft>
                <a:spcPts val="0"/>
              </a:spcAft>
              <a:buClr>
                <a:schemeClr val="dk1"/>
              </a:buClr>
              <a:buSzPts val="1600"/>
              <a:buFont typeface="Arial"/>
              <a:buNone/>
            </a:pPr>
            <a:r>
              <a:rPr b="1" i="0" lang="en-GB" sz="1400" u="none" cap="none" strike="noStrike">
                <a:solidFill>
                  <a:schemeClr val="dk1"/>
                </a:solidFill>
                <a:latin typeface="Arial"/>
                <a:ea typeface="Arial"/>
                <a:cs typeface="Arial"/>
                <a:sym typeface="Arial"/>
              </a:rPr>
              <a:t>ILGTSPĒJĪGA LAUKSAIMNIECĪBA</a:t>
            </a:r>
            <a:endParaRPr b="0" i="0" sz="1200" u="none" cap="none" strike="noStrike">
              <a:solidFill>
                <a:srgbClr val="000000"/>
              </a:solidFill>
              <a:latin typeface="Arial"/>
              <a:ea typeface="Arial"/>
              <a:cs typeface="Arial"/>
              <a:sym typeface="Arial"/>
            </a:endParaRPr>
          </a:p>
        </p:txBody>
      </p:sp>
      <p:sp>
        <p:nvSpPr>
          <p:cNvPr id="410" name="Google Shape;410;p10"/>
          <p:cNvSpPr txBox="1"/>
          <p:nvPr/>
        </p:nvSpPr>
        <p:spPr>
          <a:xfrm>
            <a:off x="2442155" y="3408397"/>
            <a:ext cx="1619248" cy="755913"/>
          </a:xfrm>
          <a:prstGeom prst="rect">
            <a:avLst/>
          </a:prstGeom>
          <a:noFill/>
          <a:ln>
            <a:noFill/>
          </a:ln>
        </p:spPr>
        <p:txBody>
          <a:bodyPr anchorCtr="0" anchor="ctr" bIns="0" lIns="0" spcFirstLastPara="1" rIns="0" wrap="square" tIns="0">
            <a:noAutofit/>
          </a:bodyPr>
          <a:lstStyle/>
          <a:p>
            <a:pPr indent="0" lvl="0" marL="0" marR="0" rtl="0" algn="ctr">
              <a:lnSpc>
                <a:spcPct val="125000"/>
              </a:lnSpc>
              <a:spcBef>
                <a:spcPts val="0"/>
              </a:spcBef>
              <a:spcAft>
                <a:spcPts val="0"/>
              </a:spcAft>
              <a:buClr>
                <a:schemeClr val="dk1"/>
              </a:buClr>
              <a:buSzPts val="1600"/>
              <a:buFont typeface="Arial"/>
              <a:buNone/>
            </a:pPr>
            <a:r>
              <a:rPr b="1" i="0" lang="en-GB" sz="1400" u="none" cap="none" strike="noStrike">
                <a:solidFill>
                  <a:schemeClr val="dk1"/>
                </a:solidFill>
                <a:latin typeface="Arial"/>
                <a:ea typeface="Arial"/>
                <a:cs typeface="Arial"/>
                <a:sym typeface="Arial"/>
              </a:rPr>
              <a:t>PIELĀGOTS</a:t>
            </a:r>
            <a:endParaRPr b="1" i="0" sz="1400" u="none" cap="none" strike="noStrike">
              <a:solidFill>
                <a:schemeClr val="dk1"/>
              </a:solidFill>
              <a:latin typeface="Arial"/>
              <a:ea typeface="Arial"/>
              <a:cs typeface="Arial"/>
              <a:sym typeface="Arial"/>
            </a:endParaRPr>
          </a:p>
          <a:p>
            <a:pPr indent="0" lvl="0" marL="0" marR="0" rtl="0" algn="ctr">
              <a:lnSpc>
                <a:spcPct val="125000"/>
              </a:lnSpc>
              <a:spcBef>
                <a:spcPts val="0"/>
              </a:spcBef>
              <a:spcAft>
                <a:spcPts val="0"/>
              </a:spcAft>
              <a:buClr>
                <a:schemeClr val="dk1"/>
              </a:buClr>
              <a:buSzPts val="1600"/>
              <a:buFont typeface="Arial"/>
              <a:buNone/>
            </a:pPr>
            <a:r>
              <a:rPr b="1" i="0" lang="en-GB" sz="1400" u="none" cap="none" strike="noStrike">
                <a:solidFill>
                  <a:schemeClr val="dk1"/>
                </a:solidFill>
                <a:latin typeface="Arial"/>
                <a:ea typeface="Arial"/>
                <a:cs typeface="Arial"/>
                <a:sym typeface="Arial"/>
              </a:rPr>
              <a:t>UZTURS</a:t>
            </a:r>
            <a:endParaRPr b="1" i="0" sz="1400" u="none" cap="none" strike="noStrike">
              <a:solidFill>
                <a:schemeClr val="dk1"/>
              </a:solidFill>
              <a:latin typeface="Arial"/>
              <a:ea typeface="Arial"/>
              <a:cs typeface="Arial"/>
              <a:sym typeface="Arial"/>
            </a:endParaRPr>
          </a:p>
        </p:txBody>
      </p:sp>
      <p:sp>
        <p:nvSpPr>
          <p:cNvPr id="411" name="Google Shape;411;p10"/>
          <p:cNvSpPr txBox="1"/>
          <p:nvPr/>
        </p:nvSpPr>
        <p:spPr>
          <a:xfrm>
            <a:off x="6240463" y="3408397"/>
            <a:ext cx="1619248" cy="755913"/>
          </a:xfrm>
          <a:prstGeom prst="rect">
            <a:avLst/>
          </a:prstGeom>
          <a:noFill/>
          <a:ln>
            <a:noFill/>
          </a:ln>
        </p:spPr>
        <p:txBody>
          <a:bodyPr anchorCtr="0" anchor="ctr" bIns="0" lIns="0" spcFirstLastPara="1" rIns="0" wrap="square" tIns="0">
            <a:noAutofit/>
          </a:bodyPr>
          <a:lstStyle/>
          <a:p>
            <a:pPr indent="0" lvl="0" marL="0" marR="0" rtl="0" algn="ctr">
              <a:lnSpc>
                <a:spcPct val="125000"/>
              </a:lnSpc>
              <a:spcBef>
                <a:spcPts val="0"/>
              </a:spcBef>
              <a:spcAft>
                <a:spcPts val="0"/>
              </a:spcAft>
              <a:buClr>
                <a:schemeClr val="dk1"/>
              </a:buClr>
              <a:buSzPts val="1600"/>
              <a:buFont typeface="Arial"/>
              <a:buNone/>
            </a:pPr>
            <a:r>
              <a:rPr b="1" i="0" lang="en-GB" sz="1400" u="none" cap="none" strike="noStrike">
                <a:solidFill>
                  <a:schemeClr val="dk1"/>
                </a:solidFill>
                <a:latin typeface="Arial"/>
                <a:ea typeface="Arial"/>
                <a:cs typeface="Arial"/>
                <a:sym typeface="Arial"/>
              </a:rPr>
              <a:t>ILGTSPĒJĪGA AKVAKULTŪRA</a:t>
            </a:r>
            <a:endParaRPr b="0" i="0" sz="1400" u="none" cap="none" strike="noStrike">
              <a:solidFill>
                <a:srgbClr val="000000"/>
              </a:solidFill>
              <a:latin typeface="Arial"/>
              <a:ea typeface="Arial"/>
              <a:cs typeface="Arial"/>
              <a:sym typeface="Arial"/>
            </a:endParaRPr>
          </a:p>
        </p:txBody>
      </p:sp>
      <p:sp>
        <p:nvSpPr>
          <p:cNvPr id="412" name="Google Shape;412;p10"/>
          <p:cNvSpPr txBox="1"/>
          <p:nvPr/>
        </p:nvSpPr>
        <p:spPr>
          <a:xfrm>
            <a:off x="8161195" y="3408397"/>
            <a:ext cx="1619248" cy="755913"/>
          </a:xfrm>
          <a:prstGeom prst="rect">
            <a:avLst/>
          </a:prstGeom>
          <a:noFill/>
          <a:ln>
            <a:noFill/>
          </a:ln>
        </p:spPr>
        <p:txBody>
          <a:bodyPr anchorCtr="0" anchor="ctr" bIns="0" lIns="0" spcFirstLastPara="1" rIns="0" wrap="square" tIns="0">
            <a:noAutofit/>
          </a:bodyPr>
          <a:lstStyle/>
          <a:p>
            <a:pPr indent="0" lvl="0" marL="0" marR="0" rtl="0" algn="ctr">
              <a:lnSpc>
                <a:spcPct val="125000"/>
              </a:lnSpc>
              <a:spcBef>
                <a:spcPts val="0"/>
              </a:spcBef>
              <a:spcAft>
                <a:spcPts val="0"/>
              </a:spcAft>
              <a:buClr>
                <a:schemeClr val="dk1"/>
              </a:buClr>
              <a:buSzPts val="1600"/>
              <a:buFont typeface="Arial"/>
              <a:buNone/>
            </a:pPr>
            <a:r>
              <a:rPr b="1" i="0" lang="en-GB" sz="1400" u="none" cap="none" strike="noStrike">
                <a:solidFill>
                  <a:schemeClr val="dk1"/>
                </a:solidFill>
                <a:latin typeface="Arial"/>
                <a:ea typeface="Arial"/>
                <a:cs typeface="Arial"/>
                <a:sym typeface="Arial"/>
              </a:rPr>
              <a:t>DIGITĀLĀ IZSEKOJAMĪBA</a:t>
            </a:r>
            <a:endParaRPr b="0" i="0" sz="1400" u="none" cap="none" strike="noStrike">
              <a:solidFill>
                <a:srgbClr val="000000"/>
              </a:solidFill>
              <a:latin typeface="Arial"/>
              <a:ea typeface="Arial"/>
              <a:cs typeface="Arial"/>
              <a:sym typeface="Arial"/>
            </a:endParaRPr>
          </a:p>
        </p:txBody>
      </p:sp>
      <p:sp>
        <p:nvSpPr>
          <p:cNvPr id="413" name="Google Shape;413;p10"/>
          <p:cNvSpPr txBox="1"/>
          <p:nvPr/>
        </p:nvSpPr>
        <p:spPr>
          <a:xfrm>
            <a:off x="10081925" y="3408400"/>
            <a:ext cx="1763700" cy="756000"/>
          </a:xfrm>
          <a:prstGeom prst="rect">
            <a:avLst/>
          </a:prstGeom>
          <a:noFill/>
          <a:ln>
            <a:noFill/>
          </a:ln>
        </p:spPr>
        <p:txBody>
          <a:bodyPr anchorCtr="0" anchor="ctr" bIns="0" lIns="0" spcFirstLastPara="1" rIns="0" wrap="square" tIns="0">
            <a:noAutofit/>
          </a:bodyPr>
          <a:lstStyle/>
          <a:p>
            <a:pPr indent="0" lvl="0" marL="0" marR="0" rtl="0" algn="ctr">
              <a:lnSpc>
                <a:spcPct val="125000"/>
              </a:lnSpc>
              <a:spcBef>
                <a:spcPts val="0"/>
              </a:spcBef>
              <a:spcAft>
                <a:spcPts val="0"/>
              </a:spcAft>
              <a:buClr>
                <a:schemeClr val="dk1"/>
              </a:buClr>
              <a:buSzPts val="1600"/>
              <a:buFont typeface="Arial"/>
              <a:buNone/>
            </a:pPr>
            <a:r>
              <a:rPr b="1" i="0" lang="en-GB" sz="1400" u="none" cap="none" strike="noStrike">
                <a:solidFill>
                  <a:schemeClr val="dk1"/>
                </a:solidFill>
                <a:latin typeface="Arial"/>
                <a:ea typeface="Arial"/>
                <a:cs typeface="Arial"/>
                <a:sym typeface="Arial"/>
              </a:rPr>
              <a:t>APRITES EKONOMIKA</a:t>
            </a:r>
            <a:endParaRPr b="0" i="0" sz="1400" u="none" cap="none" strike="noStrike">
              <a:solidFill>
                <a:srgbClr val="000000"/>
              </a:solidFill>
              <a:latin typeface="Arial"/>
              <a:ea typeface="Arial"/>
              <a:cs typeface="Arial"/>
              <a:sym typeface="Arial"/>
            </a:endParaRPr>
          </a:p>
        </p:txBody>
      </p:sp>
      <p:cxnSp>
        <p:nvCxnSpPr>
          <p:cNvPr id="414" name="Google Shape;414;p10"/>
          <p:cNvCxnSpPr/>
          <p:nvPr/>
        </p:nvCxnSpPr>
        <p:spPr>
          <a:xfrm>
            <a:off x="515938" y="716970"/>
            <a:ext cx="11160125" cy="0"/>
          </a:xfrm>
          <a:prstGeom prst="straightConnector1">
            <a:avLst/>
          </a:prstGeom>
          <a:noFill/>
          <a:ln cap="rnd" cmpd="sng" w="12700">
            <a:solidFill>
              <a:schemeClr val="lt1"/>
            </a:solidFill>
            <a:prstDash val="solid"/>
            <a:miter lim="800000"/>
            <a:headEnd len="sm" w="sm" type="none"/>
            <a:tailEnd len="sm" w="sm" type="none"/>
          </a:ln>
        </p:spPr>
      </p:cxnSp>
      <p:sp>
        <p:nvSpPr>
          <p:cNvPr id="415" name="Google Shape;415;p10"/>
          <p:cNvSpPr txBox="1"/>
          <p:nvPr/>
        </p:nvSpPr>
        <p:spPr>
          <a:xfrm>
            <a:off x="4981575" y="6098975"/>
            <a:ext cx="6762300" cy="4848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chemeClr val="dk1"/>
              </a:buClr>
              <a:buSzPts val="1600"/>
              <a:buFont typeface="Arial"/>
              <a:buNone/>
            </a:pPr>
            <a:r>
              <a:rPr b="0" i="0" lang="en-GB" sz="1400" u="none" cap="none" strike="noStrike">
                <a:solidFill>
                  <a:schemeClr val="dk1"/>
                </a:solidFill>
                <a:latin typeface="Arial"/>
                <a:ea typeface="Arial"/>
                <a:cs typeface="Arial"/>
                <a:sym typeface="Arial"/>
              </a:rPr>
              <a:t>Šīs jomas atbilst Apvienoto Nāciju Organizācijas (ANO) ilgtspējīgas attīstības mērķiem un ES Zaļā kursa stratēģijai “No lauka līdz galdam”.</a:t>
            </a:r>
            <a:endParaRPr b="0" i="0" sz="1200" u="none" cap="none" strike="noStrike">
              <a:solidFill>
                <a:srgbClr val="000000"/>
              </a:solidFill>
              <a:latin typeface="Arial"/>
              <a:ea typeface="Arial"/>
              <a:cs typeface="Arial"/>
              <a:sym typeface="Arial"/>
            </a:endParaRPr>
          </a:p>
        </p:txBody>
      </p:sp>
      <p:pic>
        <p:nvPicPr>
          <p:cNvPr descr="Icon&#10;&#10;Description automatically generated" id="416" name="Google Shape;416;p10"/>
          <p:cNvPicPr preferRelativeResize="0"/>
          <p:nvPr/>
        </p:nvPicPr>
        <p:blipFill rotWithShape="1">
          <a:blip r:embed="rId9">
            <a:alphaModFix/>
          </a:blip>
          <a:srcRect b="0" l="0" r="0" t="0"/>
          <a:stretch/>
        </p:blipFill>
        <p:spPr>
          <a:xfrm>
            <a:off x="762000" y="4143107"/>
            <a:ext cx="525600" cy="525600"/>
          </a:xfrm>
          <a:prstGeom prst="rect">
            <a:avLst/>
          </a:prstGeom>
          <a:noFill/>
          <a:ln>
            <a:noFill/>
          </a:ln>
        </p:spPr>
      </p:pic>
      <p:pic>
        <p:nvPicPr>
          <p:cNvPr descr="Icon&#10;&#10;Description automatically generated" id="417" name="Google Shape;417;p10"/>
          <p:cNvPicPr preferRelativeResize="0"/>
          <p:nvPr/>
        </p:nvPicPr>
        <p:blipFill rotWithShape="1">
          <a:blip r:embed="rId10">
            <a:alphaModFix/>
          </a:blip>
          <a:srcRect b="0" l="0" r="0" t="0"/>
          <a:stretch/>
        </p:blipFill>
        <p:spPr>
          <a:xfrm>
            <a:off x="1344429" y="4143107"/>
            <a:ext cx="525600" cy="525600"/>
          </a:xfrm>
          <a:prstGeom prst="rect">
            <a:avLst/>
          </a:prstGeom>
          <a:noFill/>
          <a:ln>
            <a:noFill/>
          </a:ln>
        </p:spPr>
      </p:pic>
      <p:pic>
        <p:nvPicPr>
          <p:cNvPr descr="A picture containing icon&#10;&#10;Description automatically generated" id="418" name="Google Shape;418;p10"/>
          <p:cNvPicPr preferRelativeResize="0"/>
          <p:nvPr/>
        </p:nvPicPr>
        <p:blipFill rotWithShape="1">
          <a:blip r:embed="rId11">
            <a:alphaModFix/>
          </a:blip>
          <a:srcRect b="0" l="0" r="0" t="0"/>
          <a:stretch/>
        </p:blipFill>
        <p:spPr>
          <a:xfrm>
            <a:off x="762000" y="4718717"/>
            <a:ext cx="525600" cy="525600"/>
          </a:xfrm>
          <a:prstGeom prst="rect">
            <a:avLst/>
          </a:prstGeom>
          <a:noFill/>
          <a:ln>
            <a:noFill/>
          </a:ln>
        </p:spPr>
      </p:pic>
      <p:pic>
        <p:nvPicPr>
          <p:cNvPr descr="Logo&#10;&#10;Description automatically generated" id="419" name="Google Shape;419;p10"/>
          <p:cNvPicPr preferRelativeResize="0"/>
          <p:nvPr/>
        </p:nvPicPr>
        <p:blipFill rotWithShape="1">
          <a:blip r:embed="rId12">
            <a:alphaModFix/>
          </a:blip>
          <a:srcRect b="0" l="0" r="0" t="0"/>
          <a:stretch/>
        </p:blipFill>
        <p:spPr>
          <a:xfrm>
            <a:off x="1344429" y="4718717"/>
            <a:ext cx="525600" cy="525600"/>
          </a:xfrm>
          <a:prstGeom prst="rect">
            <a:avLst/>
          </a:prstGeom>
          <a:noFill/>
          <a:ln>
            <a:noFill/>
          </a:ln>
        </p:spPr>
      </p:pic>
      <p:pic>
        <p:nvPicPr>
          <p:cNvPr descr="Icon&#10;&#10;Description automatically generated" id="420" name="Google Shape;420;p10"/>
          <p:cNvPicPr preferRelativeResize="0"/>
          <p:nvPr/>
        </p:nvPicPr>
        <p:blipFill rotWithShape="1">
          <a:blip r:embed="rId9">
            <a:alphaModFix/>
          </a:blip>
          <a:srcRect b="0" l="0" r="0" t="0"/>
          <a:stretch/>
        </p:blipFill>
        <p:spPr>
          <a:xfrm>
            <a:off x="2667000" y="4143107"/>
            <a:ext cx="525600" cy="525600"/>
          </a:xfrm>
          <a:prstGeom prst="rect">
            <a:avLst/>
          </a:prstGeom>
          <a:noFill/>
          <a:ln>
            <a:noFill/>
          </a:ln>
        </p:spPr>
      </p:pic>
      <p:pic>
        <p:nvPicPr>
          <p:cNvPr descr="A picture containing shape&#10;&#10;Description automatically generated" id="421" name="Google Shape;421;p10"/>
          <p:cNvPicPr preferRelativeResize="0"/>
          <p:nvPr/>
        </p:nvPicPr>
        <p:blipFill rotWithShape="1">
          <a:blip r:embed="rId13">
            <a:alphaModFix/>
          </a:blip>
          <a:srcRect b="0" l="0" r="0" t="0"/>
          <a:stretch/>
        </p:blipFill>
        <p:spPr>
          <a:xfrm>
            <a:off x="4884422" y="4143107"/>
            <a:ext cx="525600" cy="525600"/>
          </a:xfrm>
          <a:prstGeom prst="rect">
            <a:avLst/>
          </a:prstGeom>
          <a:noFill/>
          <a:ln>
            <a:noFill/>
          </a:ln>
        </p:spPr>
      </p:pic>
      <p:pic>
        <p:nvPicPr>
          <p:cNvPr descr="Icon&#10;&#10;Description automatically generated" id="422" name="Google Shape;422;p10"/>
          <p:cNvPicPr preferRelativeResize="0"/>
          <p:nvPr/>
        </p:nvPicPr>
        <p:blipFill rotWithShape="1">
          <a:blip r:embed="rId10">
            <a:alphaModFix/>
          </a:blip>
          <a:srcRect b="0" l="0" r="0" t="0"/>
          <a:stretch/>
        </p:blipFill>
        <p:spPr>
          <a:xfrm>
            <a:off x="3250125" y="4143107"/>
            <a:ext cx="525600" cy="525600"/>
          </a:xfrm>
          <a:prstGeom prst="rect">
            <a:avLst/>
          </a:prstGeom>
          <a:noFill/>
          <a:ln>
            <a:noFill/>
          </a:ln>
        </p:spPr>
      </p:pic>
      <p:pic>
        <p:nvPicPr>
          <p:cNvPr descr="Icon&#10;&#10;Description automatically generated" id="423" name="Google Shape;423;p10"/>
          <p:cNvPicPr preferRelativeResize="0"/>
          <p:nvPr/>
        </p:nvPicPr>
        <p:blipFill rotWithShape="1">
          <a:blip r:embed="rId9">
            <a:alphaModFix/>
          </a:blip>
          <a:srcRect b="0" l="0" r="0" t="0"/>
          <a:stretch/>
        </p:blipFill>
        <p:spPr>
          <a:xfrm>
            <a:off x="6515820" y="4143107"/>
            <a:ext cx="525600" cy="525600"/>
          </a:xfrm>
          <a:prstGeom prst="rect">
            <a:avLst/>
          </a:prstGeom>
          <a:noFill/>
          <a:ln>
            <a:noFill/>
          </a:ln>
        </p:spPr>
      </p:pic>
      <p:pic>
        <p:nvPicPr>
          <p:cNvPr descr="Icon&#10;&#10;Description automatically generated" id="424" name="Google Shape;424;p10"/>
          <p:cNvPicPr preferRelativeResize="0"/>
          <p:nvPr/>
        </p:nvPicPr>
        <p:blipFill rotWithShape="1">
          <a:blip r:embed="rId10">
            <a:alphaModFix/>
          </a:blip>
          <a:srcRect b="0" l="0" r="0" t="0"/>
          <a:stretch/>
        </p:blipFill>
        <p:spPr>
          <a:xfrm>
            <a:off x="7090800" y="4141307"/>
            <a:ext cx="529200" cy="529200"/>
          </a:xfrm>
          <a:prstGeom prst="rect">
            <a:avLst/>
          </a:prstGeom>
          <a:noFill/>
          <a:ln>
            <a:noFill/>
          </a:ln>
        </p:spPr>
      </p:pic>
      <p:pic>
        <p:nvPicPr>
          <p:cNvPr descr="A picture containing icon&#10;&#10;Description automatically generated" id="425" name="Google Shape;425;p10"/>
          <p:cNvPicPr preferRelativeResize="0"/>
          <p:nvPr/>
        </p:nvPicPr>
        <p:blipFill rotWithShape="1">
          <a:blip r:embed="rId11">
            <a:alphaModFix/>
          </a:blip>
          <a:srcRect b="0" l="0" r="0" t="0"/>
          <a:stretch/>
        </p:blipFill>
        <p:spPr>
          <a:xfrm>
            <a:off x="6238908" y="4718717"/>
            <a:ext cx="525600" cy="525600"/>
          </a:xfrm>
          <a:prstGeom prst="rect">
            <a:avLst/>
          </a:prstGeom>
          <a:noFill/>
          <a:ln>
            <a:noFill/>
          </a:ln>
        </p:spPr>
      </p:pic>
      <p:pic>
        <p:nvPicPr>
          <p:cNvPr descr="Logo&#10;&#10;Description automatically generated" id="426" name="Google Shape;426;p10"/>
          <p:cNvPicPr preferRelativeResize="0"/>
          <p:nvPr/>
        </p:nvPicPr>
        <p:blipFill rotWithShape="1">
          <a:blip r:embed="rId12">
            <a:alphaModFix/>
          </a:blip>
          <a:srcRect b="0" l="0" r="0" t="0"/>
          <a:stretch/>
        </p:blipFill>
        <p:spPr>
          <a:xfrm>
            <a:off x="6800690" y="4718717"/>
            <a:ext cx="525600" cy="525600"/>
          </a:xfrm>
          <a:prstGeom prst="rect">
            <a:avLst/>
          </a:prstGeom>
          <a:noFill/>
          <a:ln>
            <a:noFill/>
          </a:ln>
        </p:spPr>
      </p:pic>
      <p:pic>
        <p:nvPicPr>
          <p:cNvPr descr="A picture containing icon&#10;&#10;Description automatically generated" id="427" name="Google Shape;427;p10"/>
          <p:cNvPicPr preferRelativeResize="0"/>
          <p:nvPr/>
        </p:nvPicPr>
        <p:blipFill rotWithShape="1">
          <a:blip r:embed="rId14">
            <a:alphaModFix/>
          </a:blip>
          <a:srcRect b="0" l="0" r="0" t="0"/>
          <a:stretch/>
        </p:blipFill>
        <p:spPr>
          <a:xfrm>
            <a:off x="7362471" y="4718717"/>
            <a:ext cx="525600" cy="525600"/>
          </a:xfrm>
          <a:prstGeom prst="rect">
            <a:avLst/>
          </a:prstGeom>
          <a:noFill/>
          <a:ln>
            <a:noFill/>
          </a:ln>
        </p:spPr>
      </p:pic>
      <p:pic>
        <p:nvPicPr>
          <p:cNvPr descr="Icon&#10;&#10;Description automatically generated" id="428" name="Google Shape;428;p10"/>
          <p:cNvPicPr preferRelativeResize="0"/>
          <p:nvPr/>
        </p:nvPicPr>
        <p:blipFill rotWithShape="1">
          <a:blip r:embed="rId9">
            <a:alphaModFix/>
          </a:blip>
          <a:srcRect b="0" l="0" r="0" t="0"/>
          <a:stretch/>
        </p:blipFill>
        <p:spPr>
          <a:xfrm>
            <a:off x="4306157" y="4143107"/>
            <a:ext cx="525600" cy="525600"/>
          </a:xfrm>
          <a:prstGeom prst="rect">
            <a:avLst/>
          </a:prstGeom>
          <a:noFill/>
          <a:ln>
            <a:noFill/>
          </a:ln>
        </p:spPr>
      </p:pic>
      <p:pic>
        <p:nvPicPr>
          <p:cNvPr descr="A picture containing icon&#10;&#10;Description automatically generated" id="429" name="Google Shape;429;p10"/>
          <p:cNvPicPr preferRelativeResize="0"/>
          <p:nvPr/>
        </p:nvPicPr>
        <p:blipFill rotWithShape="1">
          <a:blip r:embed="rId11">
            <a:alphaModFix/>
          </a:blip>
          <a:srcRect b="0" l="0" r="0" t="0"/>
          <a:stretch/>
        </p:blipFill>
        <p:spPr>
          <a:xfrm>
            <a:off x="5462686" y="4143107"/>
            <a:ext cx="525600" cy="525600"/>
          </a:xfrm>
          <a:prstGeom prst="rect">
            <a:avLst/>
          </a:prstGeom>
          <a:noFill/>
          <a:ln>
            <a:noFill/>
          </a:ln>
        </p:spPr>
      </p:pic>
      <p:pic>
        <p:nvPicPr>
          <p:cNvPr descr="Logo&#10;&#10;Description automatically generated" id="430" name="Google Shape;430;p10"/>
          <p:cNvPicPr preferRelativeResize="0"/>
          <p:nvPr/>
        </p:nvPicPr>
        <p:blipFill rotWithShape="1">
          <a:blip r:embed="rId12">
            <a:alphaModFix/>
          </a:blip>
          <a:srcRect b="0" l="0" r="0" t="0"/>
          <a:stretch/>
        </p:blipFill>
        <p:spPr>
          <a:xfrm>
            <a:off x="4578627" y="4718717"/>
            <a:ext cx="525600" cy="525600"/>
          </a:xfrm>
          <a:prstGeom prst="rect">
            <a:avLst/>
          </a:prstGeom>
          <a:noFill/>
          <a:ln>
            <a:noFill/>
          </a:ln>
        </p:spPr>
      </p:pic>
      <p:pic>
        <p:nvPicPr>
          <p:cNvPr descr="Graphical user interface, application, icon&#10;&#10;Description automatically generated" id="431" name="Google Shape;431;p10"/>
          <p:cNvPicPr preferRelativeResize="0"/>
          <p:nvPr/>
        </p:nvPicPr>
        <p:blipFill rotWithShape="1">
          <a:blip r:embed="rId15">
            <a:alphaModFix/>
          </a:blip>
          <a:srcRect b="0" l="0" r="0" t="0"/>
          <a:stretch/>
        </p:blipFill>
        <p:spPr>
          <a:xfrm>
            <a:off x="5147222" y="4718717"/>
            <a:ext cx="525600" cy="525600"/>
          </a:xfrm>
          <a:prstGeom prst="rect">
            <a:avLst/>
          </a:prstGeom>
          <a:noFill/>
          <a:ln>
            <a:noFill/>
          </a:ln>
        </p:spPr>
      </p:pic>
      <p:pic>
        <p:nvPicPr>
          <p:cNvPr descr="Icon&#10;&#10;Description automatically generated" id="432" name="Google Shape;432;p10"/>
          <p:cNvPicPr preferRelativeResize="0"/>
          <p:nvPr/>
        </p:nvPicPr>
        <p:blipFill rotWithShape="1">
          <a:blip r:embed="rId9">
            <a:alphaModFix/>
          </a:blip>
          <a:srcRect b="0" l="0" r="0" t="0"/>
          <a:stretch/>
        </p:blipFill>
        <p:spPr>
          <a:xfrm>
            <a:off x="8117338" y="4143107"/>
            <a:ext cx="525600" cy="525600"/>
          </a:xfrm>
          <a:prstGeom prst="rect">
            <a:avLst/>
          </a:prstGeom>
          <a:noFill/>
          <a:ln>
            <a:noFill/>
          </a:ln>
        </p:spPr>
      </p:pic>
      <p:pic>
        <p:nvPicPr>
          <p:cNvPr descr="Icon&#10;&#10;Description automatically generated" id="433" name="Google Shape;433;p10"/>
          <p:cNvPicPr preferRelativeResize="0"/>
          <p:nvPr/>
        </p:nvPicPr>
        <p:blipFill rotWithShape="1">
          <a:blip r:embed="rId10">
            <a:alphaModFix/>
          </a:blip>
          <a:srcRect b="0" l="0" r="0" t="0"/>
          <a:stretch/>
        </p:blipFill>
        <p:spPr>
          <a:xfrm>
            <a:off x="8691186" y="4143107"/>
            <a:ext cx="525600" cy="525600"/>
          </a:xfrm>
          <a:prstGeom prst="rect">
            <a:avLst/>
          </a:prstGeom>
          <a:noFill/>
          <a:ln>
            <a:noFill/>
          </a:ln>
        </p:spPr>
      </p:pic>
      <p:pic>
        <p:nvPicPr>
          <p:cNvPr descr="A picture containing icon&#10;&#10;Description automatically generated" id="434" name="Google Shape;434;p10"/>
          <p:cNvPicPr preferRelativeResize="0"/>
          <p:nvPr/>
        </p:nvPicPr>
        <p:blipFill rotWithShape="1">
          <a:blip r:embed="rId16">
            <a:alphaModFix/>
          </a:blip>
          <a:srcRect b="0" l="0" r="0" t="0"/>
          <a:stretch/>
        </p:blipFill>
        <p:spPr>
          <a:xfrm>
            <a:off x="9265035" y="4143107"/>
            <a:ext cx="525600" cy="525600"/>
          </a:xfrm>
          <a:prstGeom prst="rect">
            <a:avLst/>
          </a:prstGeom>
          <a:noFill/>
          <a:ln>
            <a:noFill/>
          </a:ln>
        </p:spPr>
      </p:pic>
      <p:pic>
        <p:nvPicPr>
          <p:cNvPr descr="Icon&#10;&#10;Description automatically generated" id="435" name="Google Shape;435;p10"/>
          <p:cNvPicPr preferRelativeResize="0"/>
          <p:nvPr/>
        </p:nvPicPr>
        <p:blipFill rotWithShape="1">
          <a:blip r:embed="rId17">
            <a:alphaModFix/>
          </a:blip>
          <a:srcRect b="0" l="0" r="0" t="0"/>
          <a:stretch/>
        </p:blipFill>
        <p:spPr>
          <a:xfrm>
            <a:off x="8691186" y="5294327"/>
            <a:ext cx="525600" cy="525600"/>
          </a:xfrm>
          <a:prstGeom prst="rect">
            <a:avLst/>
          </a:prstGeom>
          <a:noFill/>
          <a:ln>
            <a:noFill/>
          </a:ln>
        </p:spPr>
      </p:pic>
      <p:pic>
        <p:nvPicPr>
          <p:cNvPr descr="A picture containing icon&#10;&#10;Description automatically generated" id="436" name="Google Shape;436;p10"/>
          <p:cNvPicPr preferRelativeResize="0"/>
          <p:nvPr/>
        </p:nvPicPr>
        <p:blipFill rotWithShape="1">
          <a:blip r:embed="rId11">
            <a:alphaModFix/>
          </a:blip>
          <a:srcRect b="0" l="0" r="0" t="0"/>
          <a:stretch/>
        </p:blipFill>
        <p:spPr>
          <a:xfrm>
            <a:off x="8117338" y="4718717"/>
            <a:ext cx="525600" cy="525600"/>
          </a:xfrm>
          <a:prstGeom prst="rect">
            <a:avLst/>
          </a:prstGeom>
          <a:noFill/>
          <a:ln>
            <a:noFill/>
          </a:ln>
        </p:spPr>
      </p:pic>
      <p:pic>
        <p:nvPicPr>
          <p:cNvPr descr="Logo&#10;&#10;Description automatically generated" id="437" name="Google Shape;437;p10"/>
          <p:cNvPicPr preferRelativeResize="0"/>
          <p:nvPr/>
        </p:nvPicPr>
        <p:blipFill rotWithShape="1">
          <a:blip r:embed="rId12">
            <a:alphaModFix/>
          </a:blip>
          <a:srcRect b="0" l="0" r="0" t="0"/>
          <a:stretch/>
        </p:blipFill>
        <p:spPr>
          <a:xfrm>
            <a:off x="8691186" y="4718717"/>
            <a:ext cx="525600" cy="525600"/>
          </a:xfrm>
          <a:prstGeom prst="rect">
            <a:avLst/>
          </a:prstGeom>
          <a:noFill/>
          <a:ln>
            <a:noFill/>
          </a:ln>
        </p:spPr>
      </p:pic>
      <p:pic>
        <p:nvPicPr>
          <p:cNvPr descr="Graphical user interface, application, icon&#10;&#10;Description automatically generated" id="438" name="Google Shape;438;p10"/>
          <p:cNvPicPr preferRelativeResize="0"/>
          <p:nvPr/>
        </p:nvPicPr>
        <p:blipFill rotWithShape="1">
          <a:blip r:embed="rId15">
            <a:alphaModFix/>
          </a:blip>
          <a:srcRect b="0" l="0" r="0" t="0"/>
          <a:stretch/>
        </p:blipFill>
        <p:spPr>
          <a:xfrm>
            <a:off x="9265035" y="4718717"/>
            <a:ext cx="525600" cy="525600"/>
          </a:xfrm>
          <a:prstGeom prst="rect">
            <a:avLst/>
          </a:prstGeom>
          <a:noFill/>
          <a:ln>
            <a:noFill/>
          </a:ln>
        </p:spPr>
      </p:pic>
      <p:pic>
        <p:nvPicPr>
          <p:cNvPr descr="Icon&#10;&#10;Description automatically generated" id="439" name="Google Shape;439;p10"/>
          <p:cNvPicPr preferRelativeResize="0"/>
          <p:nvPr/>
        </p:nvPicPr>
        <p:blipFill rotWithShape="1">
          <a:blip r:embed="rId9">
            <a:alphaModFix/>
          </a:blip>
          <a:srcRect b="0" l="0" r="0" t="0"/>
          <a:stretch/>
        </p:blipFill>
        <p:spPr>
          <a:xfrm>
            <a:off x="10635648" y="4149075"/>
            <a:ext cx="529200" cy="529200"/>
          </a:xfrm>
          <a:prstGeom prst="rect">
            <a:avLst/>
          </a:prstGeom>
          <a:noFill/>
          <a:ln>
            <a:noFill/>
          </a:ln>
        </p:spPr>
      </p:pic>
      <p:pic>
        <p:nvPicPr>
          <p:cNvPr descr="A picture containing shape&#10;&#10;Description automatically generated" id="440" name="Google Shape;440;p10"/>
          <p:cNvPicPr preferRelativeResize="0"/>
          <p:nvPr/>
        </p:nvPicPr>
        <p:blipFill rotWithShape="1">
          <a:blip r:embed="rId13">
            <a:alphaModFix/>
          </a:blip>
          <a:srcRect b="0" l="0" r="0" t="0"/>
          <a:stretch/>
        </p:blipFill>
        <p:spPr>
          <a:xfrm>
            <a:off x="11220999" y="4152675"/>
            <a:ext cx="525600" cy="525600"/>
          </a:xfrm>
          <a:prstGeom prst="rect">
            <a:avLst/>
          </a:prstGeom>
          <a:noFill/>
          <a:ln>
            <a:noFill/>
          </a:ln>
        </p:spPr>
      </p:pic>
      <p:pic>
        <p:nvPicPr>
          <p:cNvPr descr="A picture containing table&#10;&#10;Description automatically generated" id="441" name="Google Shape;441;p10"/>
          <p:cNvPicPr preferRelativeResize="0"/>
          <p:nvPr/>
        </p:nvPicPr>
        <p:blipFill rotWithShape="1">
          <a:blip r:embed="rId18">
            <a:alphaModFix/>
          </a:blip>
          <a:srcRect b="0" l="0" r="0" t="0"/>
          <a:stretch/>
        </p:blipFill>
        <p:spPr>
          <a:xfrm>
            <a:off x="10061086" y="4724130"/>
            <a:ext cx="525600" cy="525600"/>
          </a:xfrm>
          <a:prstGeom prst="rect">
            <a:avLst/>
          </a:prstGeom>
          <a:noFill/>
          <a:ln>
            <a:noFill/>
          </a:ln>
        </p:spPr>
      </p:pic>
      <p:pic>
        <p:nvPicPr>
          <p:cNvPr descr="A picture containing icon&#10;&#10;Description automatically generated" id="442" name="Google Shape;442;p10"/>
          <p:cNvPicPr preferRelativeResize="0"/>
          <p:nvPr/>
        </p:nvPicPr>
        <p:blipFill rotWithShape="1">
          <a:blip r:embed="rId11">
            <a:alphaModFix/>
          </a:blip>
          <a:srcRect b="0" l="0" r="0" t="0"/>
          <a:stretch/>
        </p:blipFill>
        <p:spPr>
          <a:xfrm>
            <a:off x="10643515" y="4718717"/>
            <a:ext cx="525600" cy="525600"/>
          </a:xfrm>
          <a:prstGeom prst="rect">
            <a:avLst/>
          </a:prstGeom>
          <a:noFill/>
          <a:ln>
            <a:noFill/>
          </a:ln>
        </p:spPr>
      </p:pic>
      <p:pic>
        <p:nvPicPr>
          <p:cNvPr descr="Logo&#10;&#10;Description automatically generated" id="443" name="Google Shape;443;p10"/>
          <p:cNvPicPr preferRelativeResize="0"/>
          <p:nvPr/>
        </p:nvPicPr>
        <p:blipFill rotWithShape="1">
          <a:blip r:embed="rId12">
            <a:alphaModFix/>
          </a:blip>
          <a:srcRect b="0" l="0" r="0" t="0"/>
          <a:stretch/>
        </p:blipFill>
        <p:spPr>
          <a:xfrm>
            <a:off x="11218206" y="4714978"/>
            <a:ext cx="525600" cy="525600"/>
          </a:xfrm>
          <a:prstGeom prst="rect">
            <a:avLst/>
          </a:prstGeom>
          <a:noFill/>
          <a:ln>
            <a:noFill/>
          </a:ln>
        </p:spPr>
      </p:pic>
      <p:pic>
        <p:nvPicPr>
          <p:cNvPr descr="Graphical user interface, application, icon&#10;&#10;Description automatically generated" id="444" name="Google Shape;444;p10"/>
          <p:cNvPicPr preferRelativeResize="0"/>
          <p:nvPr/>
        </p:nvPicPr>
        <p:blipFill rotWithShape="1">
          <a:blip r:embed="rId15">
            <a:alphaModFix/>
          </a:blip>
          <a:srcRect b="0" l="0" r="0" t="0"/>
          <a:stretch/>
        </p:blipFill>
        <p:spPr>
          <a:xfrm>
            <a:off x="10635648" y="5284759"/>
            <a:ext cx="525600" cy="525600"/>
          </a:xfrm>
          <a:prstGeom prst="rect">
            <a:avLst/>
          </a:prstGeom>
          <a:noFill/>
          <a:ln>
            <a:noFill/>
          </a:ln>
        </p:spPr>
      </p:pic>
      <p:pic>
        <p:nvPicPr>
          <p:cNvPr descr="Text&#10;&#10;Description automatically generated" id="445" name="Google Shape;445;p10"/>
          <p:cNvPicPr preferRelativeResize="0"/>
          <p:nvPr/>
        </p:nvPicPr>
        <p:blipFill rotWithShape="1">
          <a:blip r:embed="rId19">
            <a:alphaModFix/>
          </a:blip>
          <a:srcRect b="0" l="0" r="0" t="0"/>
          <a:stretch/>
        </p:blipFill>
        <p:spPr>
          <a:xfrm>
            <a:off x="10061024" y="4149075"/>
            <a:ext cx="529200" cy="529200"/>
          </a:xfrm>
          <a:prstGeom prst="rect">
            <a:avLst/>
          </a:prstGeom>
          <a:noFill/>
          <a:ln>
            <a:noFill/>
          </a:ln>
        </p:spPr>
      </p:pic>
      <p:sp>
        <p:nvSpPr>
          <p:cNvPr id="446" name="Google Shape;446;p10"/>
          <p:cNvSpPr txBox="1"/>
          <p:nvPr>
            <p:ph idx="2" type="body"/>
          </p:nvPr>
        </p:nvSpPr>
        <p:spPr>
          <a:xfrm>
            <a:off x="515938" y="526618"/>
            <a:ext cx="7343700" cy="153900"/>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Clr>
                <a:schemeClr val="dk1"/>
              </a:buClr>
              <a:buSzPts val="1200"/>
              <a:buFont typeface="Arial"/>
              <a:buNone/>
            </a:pPr>
            <a:r>
              <a:rPr lang="en-GB"/>
              <a:t>EIT FOOD ATBALSTA JOMAS</a:t>
            </a:r>
            <a:endParaRPr/>
          </a:p>
        </p:txBody>
      </p:sp>
      <p:pic>
        <p:nvPicPr>
          <p:cNvPr descr="A screenshot of a computer&#10;&#10;Description automatically generated with low confidence" id="447" name="Google Shape;447;p10"/>
          <p:cNvPicPr preferRelativeResize="0"/>
          <p:nvPr/>
        </p:nvPicPr>
        <p:blipFill rotWithShape="1">
          <a:blip r:embed="rId20">
            <a:alphaModFix/>
          </a:blip>
          <a:srcRect b="0" l="0" r="0" t="0"/>
          <a:stretch/>
        </p:blipFill>
        <p:spPr>
          <a:xfrm>
            <a:off x="219248" y="5875050"/>
            <a:ext cx="4409729" cy="7441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grpSp>
        <p:nvGrpSpPr>
          <p:cNvPr id="453" name="Google Shape;453;p5"/>
          <p:cNvGrpSpPr/>
          <p:nvPr/>
        </p:nvGrpSpPr>
        <p:grpSpPr>
          <a:xfrm>
            <a:off x="4332288" y="0"/>
            <a:ext cx="7859712" cy="6858000"/>
            <a:chOff x="4332288" y="0"/>
            <a:chExt cx="7859712" cy="6858000"/>
          </a:xfrm>
        </p:grpSpPr>
        <p:pic>
          <p:nvPicPr>
            <p:cNvPr id="454" name="Google Shape;454;p5"/>
            <p:cNvPicPr preferRelativeResize="0"/>
            <p:nvPr/>
          </p:nvPicPr>
          <p:blipFill rotWithShape="1">
            <a:blip r:embed="rId3">
              <a:alphaModFix/>
            </a:blip>
            <a:srcRect b="0" l="26674" r="26671" t="0"/>
            <a:stretch/>
          </p:blipFill>
          <p:spPr>
            <a:xfrm>
              <a:off x="7398900" y="0"/>
              <a:ext cx="4793099" cy="6858000"/>
            </a:xfrm>
            <a:prstGeom prst="rect">
              <a:avLst/>
            </a:prstGeom>
            <a:noFill/>
            <a:ln>
              <a:noFill/>
            </a:ln>
          </p:spPr>
        </p:pic>
        <p:sp>
          <p:nvSpPr>
            <p:cNvPr id="455" name="Google Shape;455;p5"/>
            <p:cNvSpPr/>
            <p:nvPr/>
          </p:nvSpPr>
          <p:spPr>
            <a:xfrm>
              <a:off x="7212013" y="0"/>
              <a:ext cx="4961951" cy="6858000"/>
            </a:xfrm>
            <a:prstGeom prst="rect">
              <a:avLst/>
            </a:prstGeom>
            <a:gradFill>
              <a:gsLst>
                <a:gs pos="0">
                  <a:schemeClr val="lt2"/>
                </a:gs>
                <a:gs pos="8000">
                  <a:schemeClr val="lt2"/>
                </a:gs>
                <a:gs pos="100000">
                  <a:srgbClr val="FDCD15">
                    <a:alpha val="32941"/>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6" name="Google Shape;456;p5"/>
            <p:cNvSpPr/>
            <p:nvPr/>
          </p:nvSpPr>
          <p:spPr>
            <a:xfrm>
              <a:off x="4332288" y="0"/>
              <a:ext cx="785971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457" name="Google Shape;457;p5"/>
          <p:cNvSpPr/>
          <p:nvPr/>
        </p:nvSpPr>
        <p:spPr>
          <a:xfrm flipH="1">
            <a:off x="3359150" y="1529628"/>
            <a:ext cx="2592388" cy="4275859"/>
          </a:xfrm>
          <a:prstGeom prst="round2DiagRect">
            <a:avLst>
              <a:gd fmla="val 16667" name="adj1"/>
              <a:gd fmla="val 0" name="adj2"/>
            </a:avLst>
          </a:prstGeom>
          <a:solidFill>
            <a:schemeClr val="accent4"/>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8" name="Google Shape;458;p5"/>
          <p:cNvSpPr/>
          <p:nvPr/>
        </p:nvSpPr>
        <p:spPr>
          <a:xfrm flipH="1">
            <a:off x="6254750" y="1529628"/>
            <a:ext cx="2592388" cy="4275859"/>
          </a:xfrm>
          <a:prstGeom prst="round2DiagRect">
            <a:avLst>
              <a:gd fmla="val 16667" name="adj1"/>
              <a:gd fmla="val 0" name="adj2"/>
            </a:avLst>
          </a:prstGeom>
          <a:solidFill>
            <a:srgbClr val="38761D"/>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9" name="Google Shape;459;p5"/>
          <p:cNvSpPr/>
          <p:nvPr/>
        </p:nvSpPr>
        <p:spPr>
          <a:xfrm flipH="1">
            <a:off x="9120188" y="1529628"/>
            <a:ext cx="2592388" cy="4275859"/>
          </a:xfrm>
          <a:prstGeom prst="round2DiagRect">
            <a:avLst>
              <a:gd fmla="val 16667" name="adj1"/>
              <a:gd fmla="val 0" name="adj2"/>
            </a:avLst>
          </a:prstGeom>
          <a:solidFill>
            <a:srgbClr val="FDCD15"/>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0" name="Google Shape;460;p5"/>
          <p:cNvSpPr/>
          <p:nvPr/>
        </p:nvSpPr>
        <p:spPr>
          <a:xfrm flipH="1">
            <a:off x="515937" y="1529628"/>
            <a:ext cx="2555876" cy="4275859"/>
          </a:xfrm>
          <a:prstGeom prst="round2DiagRect">
            <a:avLst>
              <a:gd fmla="val 16667" name="adj1"/>
              <a:gd fmla="val 0" name="adj2"/>
            </a:avLst>
          </a:prstGeom>
          <a:solidFill>
            <a:srgbClr val="171796"/>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1" name="Google Shape;461;p5"/>
          <p:cNvSpPr txBox="1"/>
          <p:nvPr>
            <p:ph idx="2" type="body"/>
          </p:nvPr>
        </p:nvSpPr>
        <p:spPr>
          <a:xfrm>
            <a:off x="515938" y="526618"/>
            <a:ext cx="7343700" cy="153900"/>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Clr>
                <a:schemeClr val="dk1"/>
              </a:buClr>
              <a:buSzPts val="1200"/>
              <a:buFont typeface="Arial"/>
              <a:buNone/>
            </a:pPr>
            <a:r>
              <a:rPr lang="en-GB"/>
              <a:t>EIT FOOD STARPTAUTISKAS PROGRAMMAS</a:t>
            </a:r>
            <a:endParaRPr/>
          </a:p>
        </p:txBody>
      </p:sp>
      <p:pic>
        <p:nvPicPr>
          <p:cNvPr descr="A screenshot of a computer&#10;&#10;Description automatically generated with low confidence" id="462" name="Google Shape;462;p5"/>
          <p:cNvPicPr preferRelativeResize="0"/>
          <p:nvPr/>
        </p:nvPicPr>
        <p:blipFill rotWithShape="1">
          <a:blip r:embed="rId4">
            <a:alphaModFix/>
          </a:blip>
          <a:srcRect b="0" l="0" r="0" t="0"/>
          <a:stretch/>
        </p:blipFill>
        <p:spPr>
          <a:xfrm>
            <a:off x="219248" y="5875050"/>
            <a:ext cx="4409729" cy="744159"/>
          </a:xfrm>
          <a:prstGeom prst="rect">
            <a:avLst/>
          </a:prstGeom>
          <a:noFill/>
          <a:ln>
            <a:noFill/>
          </a:ln>
        </p:spPr>
      </p:pic>
      <p:sp>
        <p:nvSpPr>
          <p:cNvPr id="463" name="Google Shape;463;p5"/>
          <p:cNvSpPr txBox="1"/>
          <p:nvPr>
            <p:ph idx="4294967295" type="body"/>
          </p:nvPr>
        </p:nvSpPr>
        <p:spPr>
          <a:xfrm>
            <a:off x="736367" y="2231088"/>
            <a:ext cx="2115000" cy="11697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600"/>
              <a:buFont typeface="Arial"/>
              <a:buNone/>
            </a:pPr>
            <a:r>
              <a:rPr lang="en-GB">
                <a:solidFill>
                  <a:schemeClr val="lt1"/>
                </a:solidFill>
              </a:rPr>
              <a:t>Talantu piesaistīšana, attīstīšana un iedrošināšana pārmaiņu vadībai.</a:t>
            </a:r>
            <a:r>
              <a:rPr lang="en-GB">
                <a:solidFill>
                  <a:schemeClr val="lt1"/>
                </a:solidFill>
                <a:latin typeface="Arial"/>
                <a:ea typeface="Arial"/>
                <a:cs typeface="Arial"/>
                <a:sym typeface="Arial"/>
              </a:rPr>
              <a:t> </a:t>
            </a:r>
            <a:endParaRPr>
              <a:solidFill>
                <a:schemeClr val="lt1"/>
              </a:solidFill>
            </a:endParaRPr>
          </a:p>
        </p:txBody>
      </p:sp>
      <p:sp>
        <p:nvSpPr>
          <p:cNvPr id="464" name="Google Shape;464;p5"/>
          <p:cNvSpPr txBox="1"/>
          <p:nvPr>
            <p:ph idx="1" type="body"/>
          </p:nvPr>
        </p:nvSpPr>
        <p:spPr>
          <a:xfrm>
            <a:off x="515947" y="1731763"/>
            <a:ext cx="2059200" cy="365700"/>
          </a:xfrm>
          <a:prstGeom prst="rect">
            <a:avLst/>
          </a:prstGeom>
          <a:solidFill>
            <a:schemeClr val="l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200"/>
              <a:buFont typeface="Arial"/>
              <a:buNone/>
            </a:pPr>
            <a:r>
              <a:rPr b="1" lang="en-GB">
                <a:solidFill>
                  <a:srgbClr val="171796"/>
                </a:solidFill>
              </a:rPr>
              <a:t>IZGLĪTĪBA</a:t>
            </a:r>
            <a:endParaRPr b="1">
              <a:solidFill>
                <a:srgbClr val="171796"/>
              </a:solidFill>
            </a:endParaRPr>
          </a:p>
        </p:txBody>
      </p:sp>
      <p:sp>
        <p:nvSpPr>
          <p:cNvPr id="465" name="Google Shape;465;p5"/>
          <p:cNvSpPr txBox="1"/>
          <p:nvPr>
            <p:ph idx="1" type="body"/>
          </p:nvPr>
        </p:nvSpPr>
        <p:spPr>
          <a:xfrm>
            <a:off x="3385347" y="1731763"/>
            <a:ext cx="2059200" cy="365700"/>
          </a:xfrm>
          <a:prstGeom prst="rect">
            <a:avLst/>
          </a:prstGeom>
          <a:solidFill>
            <a:schemeClr val="l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200"/>
              <a:buFont typeface="Arial"/>
              <a:buNone/>
            </a:pPr>
            <a:r>
              <a:rPr b="1" lang="en-GB">
                <a:solidFill>
                  <a:schemeClr val="accent4"/>
                </a:solidFill>
              </a:rPr>
              <a:t>INOVĀCIJAS</a:t>
            </a:r>
            <a:endParaRPr b="1">
              <a:solidFill>
                <a:schemeClr val="accent4"/>
              </a:solidFill>
            </a:endParaRPr>
          </a:p>
        </p:txBody>
      </p:sp>
      <p:sp>
        <p:nvSpPr>
          <p:cNvPr id="466" name="Google Shape;466;p5"/>
          <p:cNvSpPr txBox="1"/>
          <p:nvPr>
            <p:ph idx="1" type="body"/>
          </p:nvPr>
        </p:nvSpPr>
        <p:spPr>
          <a:xfrm>
            <a:off x="6252775" y="1731775"/>
            <a:ext cx="2246400" cy="365700"/>
          </a:xfrm>
          <a:prstGeom prst="rect">
            <a:avLst/>
          </a:prstGeom>
          <a:solidFill>
            <a:schemeClr val="l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200"/>
              <a:buFont typeface="Arial"/>
              <a:buNone/>
            </a:pPr>
            <a:r>
              <a:rPr b="1" lang="en-GB">
                <a:solidFill>
                  <a:srgbClr val="38761D"/>
                </a:solidFill>
              </a:rPr>
              <a:t>PUBLISKĀ IESAISTE</a:t>
            </a:r>
            <a:endParaRPr b="1">
              <a:solidFill>
                <a:srgbClr val="38761D"/>
              </a:solidFill>
            </a:endParaRPr>
          </a:p>
        </p:txBody>
      </p:sp>
      <p:sp>
        <p:nvSpPr>
          <p:cNvPr id="467" name="Google Shape;467;p5"/>
          <p:cNvSpPr txBox="1"/>
          <p:nvPr>
            <p:ph idx="1" type="body"/>
          </p:nvPr>
        </p:nvSpPr>
        <p:spPr>
          <a:xfrm>
            <a:off x="9150350" y="1731775"/>
            <a:ext cx="2246400" cy="365700"/>
          </a:xfrm>
          <a:prstGeom prst="rect">
            <a:avLst/>
          </a:prstGeom>
          <a:solidFill>
            <a:schemeClr val="lt1"/>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Clr>
                <a:schemeClr val="dk1"/>
              </a:buClr>
              <a:buSzPts val="1200"/>
              <a:buFont typeface="Arial"/>
              <a:buNone/>
            </a:pPr>
            <a:r>
              <a:rPr b="1" lang="en-GB">
                <a:solidFill>
                  <a:srgbClr val="FDCD15"/>
                </a:solidFill>
              </a:rPr>
              <a:t>UZŅĒMĒJDARBĪBA</a:t>
            </a:r>
            <a:endParaRPr b="1">
              <a:solidFill>
                <a:srgbClr val="FDCD15"/>
              </a:solidFill>
            </a:endParaRPr>
          </a:p>
        </p:txBody>
      </p:sp>
      <p:sp>
        <p:nvSpPr>
          <p:cNvPr id="468" name="Google Shape;468;p5"/>
          <p:cNvSpPr txBox="1"/>
          <p:nvPr>
            <p:ph idx="4294967295" type="body"/>
          </p:nvPr>
        </p:nvSpPr>
        <p:spPr>
          <a:xfrm>
            <a:off x="671400" y="3772075"/>
            <a:ext cx="2311500" cy="1762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600"/>
              <a:buFont typeface="Arial"/>
              <a:buNone/>
            </a:pPr>
            <a:r>
              <a:rPr lang="en-GB" sz="1000">
                <a:solidFill>
                  <a:schemeClr val="accent4"/>
                </a:solidFill>
              </a:rPr>
              <a:t>PIEMĒRI</a:t>
            </a:r>
            <a:endParaRPr sz="1200">
              <a:solidFill>
                <a:schemeClr val="accent4"/>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RIS Fellowships</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RIS Talents</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RIS Summer Schools</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RIS Professional - New Product Development</a:t>
            </a:r>
            <a:endParaRPr i="1" sz="1200">
              <a:solidFill>
                <a:srgbClr val="CC0000"/>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EIT Food Government Executive Academy</a:t>
            </a:r>
            <a:endParaRPr sz="1200">
              <a:solidFill>
                <a:schemeClr val="lt1"/>
              </a:solidFill>
            </a:endParaRPr>
          </a:p>
        </p:txBody>
      </p:sp>
      <p:sp>
        <p:nvSpPr>
          <p:cNvPr id="469" name="Google Shape;469;p5"/>
          <p:cNvSpPr txBox="1"/>
          <p:nvPr>
            <p:ph idx="4294967295" type="body"/>
          </p:nvPr>
        </p:nvSpPr>
        <p:spPr>
          <a:xfrm>
            <a:off x="3495576" y="2231100"/>
            <a:ext cx="2246400" cy="11697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600"/>
              <a:buFont typeface="Arial"/>
              <a:buNone/>
            </a:pPr>
            <a:r>
              <a:rPr lang="en-GB">
                <a:solidFill>
                  <a:schemeClr val="lt1"/>
                </a:solidFill>
              </a:rPr>
              <a:t>Sadarbības veicināšana, lai attīstītu inovatīvas tehnoloģijas, produktus, pakalpojumus.</a:t>
            </a:r>
            <a:endParaRPr>
              <a:solidFill>
                <a:schemeClr val="lt1"/>
              </a:solidFill>
            </a:endParaRPr>
          </a:p>
        </p:txBody>
      </p:sp>
      <p:sp>
        <p:nvSpPr>
          <p:cNvPr id="470" name="Google Shape;470;p5"/>
          <p:cNvSpPr txBox="1"/>
          <p:nvPr>
            <p:ph idx="4294967295" type="body"/>
          </p:nvPr>
        </p:nvSpPr>
        <p:spPr>
          <a:xfrm>
            <a:off x="3507525" y="3772075"/>
            <a:ext cx="2311500" cy="17625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600"/>
              <a:buFont typeface="Arial"/>
              <a:buNone/>
            </a:pPr>
            <a:r>
              <a:rPr lang="en-GB" sz="1000">
                <a:solidFill>
                  <a:srgbClr val="171796"/>
                </a:solidFill>
              </a:rPr>
              <a:t>PIEMĒRI</a:t>
            </a:r>
            <a:endParaRPr sz="1200">
              <a:solidFill>
                <a:srgbClr val="171796"/>
              </a:solidFill>
            </a:endParaRPr>
          </a:p>
          <a:p>
            <a:pPr indent="0" lvl="0" marL="0" rtl="0" algn="l">
              <a:lnSpc>
                <a:spcPct val="125000"/>
              </a:lnSpc>
              <a:spcBef>
                <a:spcPts val="0"/>
              </a:spcBef>
              <a:spcAft>
                <a:spcPts val="0"/>
              </a:spcAft>
              <a:buClr>
                <a:schemeClr val="dk1"/>
              </a:buClr>
              <a:buSzPts val="1600"/>
              <a:buFont typeface="Arial"/>
              <a:buNone/>
            </a:pPr>
            <a:r>
              <a:rPr i="1" lang="en-GB" sz="1200">
                <a:solidFill>
                  <a:srgbClr val="FF0000"/>
                </a:solidFill>
              </a:rPr>
              <a:t>- Open Innovation Call 2023 - </a:t>
            </a:r>
            <a:r>
              <a:rPr i="1" lang="en-GB" sz="1200">
                <a:solidFill>
                  <a:srgbClr val="CC0000"/>
                </a:solidFill>
              </a:rPr>
              <a:t>pieteikšanās līdz 13. aprīlim!</a:t>
            </a:r>
            <a:endParaRPr i="1" sz="1200">
              <a:solidFill>
                <a:srgbClr val="CC0000"/>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EIT Food TrustTracker®</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ChiLd MicroBes predict how to stay away from Obesity (CLiMB-Out)</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t/>
            </a:r>
            <a:endParaRPr sz="1200">
              <a:solidFill>
                <a:schemeClr val="lt1"/>
              </a:solidFill>
            </a:endParaRPr>
          </a:p>
        </p:txBody>
      </p:sp>
      <p:sp>
        <p:nvSpPr>
          <p:cNvPr id="471" name="Google Shape;471;p5"/>
          <p:cNvSpPr txBox="1"/>
          <p:nvPr>
            <p:ph idx="4294967295" type="body"/>
          </p:nvPr>
        </p:nvSpPr>
        <p:spPr>
          <a:xfrm>
            <a:off x="6380125" y="3772075"/>
            <a:ext cx="2311500" cy="1069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600"/>
              <a:buFont typeface="Arial"/>
              <a:buNone/>
            </a:pPr>
            <a:r>
              <a:rPr lang="en-GB" sz="1000">
                <a:solidFill>
                  <a:srgbClr val="FDCD15"/>
                </a:solidFill>
              </a:rPr>
              <a:t>PIEMĒRI</a:t>
            </a:r>
            <a:endParaRPr sz="1200">
              <a:solidFill>
                <a:srgbClr val="FDCD15"/>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RIS Consumer Engagement Labs</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FoodUnfolded community</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t/>
            </a:r>
            <a:endParaRPr sz="1200">
              <a:solidFill>
                <a:schemeClr val="lt1"/>
              </a:solidFill>
            </a:endParaRPr>
          </a:p>
        </p:txBody>
      </p:sp>
      <p:sp>
        <p:nvSpPr>
          <p:cNvPr id="472" name="Google Shape;472;p5"/>
          <p:cNvSpPr txBox="1"/>
          <p:nvPr>
            <p:ph idx="4294967295" type="body"/>
          </p:nvPr>
        </p:nvSpPr>
        <p:spPr>
          <a:xfrm>
            <a:off x="9282875" y="3772075"/>
            <a:ext cx="2311500" cy="1993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600"/>
              <a:buFont typeface="Arial"/>
              <a:buNone/>
            </a:pPr>
            <a:r>
              <a:rPr lang="en-GB" sz="1000">
                <a:solidFill>
                  <a:srgbClr val="38761D"/>
                </a:solidFill>
              </a:rPr>
              <a:t>PIEMĒRI</a:t>
            </a:r>
            <a:endParaRPr sz="1200">
              <a:solidFill>
                <a:srgbClr val="38761D"/>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Test Farms</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rPr lang="en-GB" sz="1200">
                <a:solidFill>
                  <a:schemeClr val="lt1"/>
                </a:solidFill>
              </a:rPr>
              <a:t>- EIT Jumpstarter (xKIC)</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rPr lang="en-GB" sz="1200">
                <a:solidFill>
                  <a:srgbClr val="FF0000"/>
                </a:solidFill>
              </a:rPr>
              <a:t>- Seedbed Incubator</a:t>
            </a:r>
            <a:endParaRPr sz="1200">
              <a:solidFill>
                <a:srgbClr val="FF0000"/>
              </a:solidFill>
            </a:endParaRPr>
          </a:p>
          <a:p>
            <a:pPr indent="0" lvl="0" marL="0" rtl="0" algn="l">
              <a:lnSpc>
                <a:spcPct val="125000"/>
              </a:lnSpc>
              <a:spcBef>
                <a:spcPts val="0"/>
              </a:spcBef>
              <a:spcAft>
                <a:spcPts val="0"/>
              </a:spcAft>
              <a:buClr>
                <a:schemeClr val="dk1"/>
              </a:buClr>
              <a:buSzPts val="1600"/>
              <a:buFont typeface="Arial"/>
              <a:buNone/>
            </a:pPr>
            <a:r>
              <a:rPr lang="en-GB" sz="1200">
                <a:solidFill>
                  <a:srgbClr val="FF0000"/>
                </a:solidFill>
              </a:rPr>
              <a:t>- EIT Food Accelerator Network (FAN)</a:t>
            </a:r>
            <a:endParaRPr sz="1200">
              <a:solidFill>
                <a:srgbClr val="FF0000"/>
              </a:solidFill>
            </a:endParaRPr>
          </a:p>
          <a:p>
            <a:pPr indent="0" lvl="0" marL="0" rtl="0" algn="l">
              <a:lnSpc>
                <a:spcPct val="125000"/>
              </a:lnSpc>
              <a:spcBef>
                <a:spcPts val="0"/>
              </a:spcBef>
              <a:spcAft>
                <a:spcPts val="0"/>
              </a:spcAft>
              <a:buClr>
                <a:schemeClr val="dk1"/>
              </a:buClr>
              <a:buSzPts val="1600"/>
              <a:buFont typeface="Arial"/>
              <a:buNone/>
            </a:pPr>
            <a:r>
              <a:rPr lang="en-GB" sz="1200">
                <a:solidFill>
                  <a:srgbClr val="FF0000"/>
                </a:solidFill>
              </a:rPr>
              <a:t>- RisingFoodStars Association</a:t>
            </a:r>
            <a:endParaRPr sz="1200">
              <a:solidFill>
                <a:srgbClr val="FF0000"/>
              </a:solidFill>
            </a:endParaRPr>
          </a:p>
          <a:p>
            <a:pPr indent="0" lvl="0" marL="0" rtl="0" algn="l">
              <a:lnSpc>
                <a:spcPct val="125000"/>
              </a:lnSpc>
              <a:spcBef>
                <a:spcPts val="0"/>
              </a:spcBef>
              <a:spcAft>
                <a:spcPts val="0"/>
              </a:spcAft>
              <a:buClr>
                <a:schemeClr val="dk1"/>
              </a:buClr>
              <a:buSzPts val="1600"/>
              <a:buFont typeface="Arial"/>
              <a:buNone/>
            </a:pPr>
            <a:r>
              <a:rPr i="1" lang="en-GB" sz="1200">
                <a:solidFill>
                  <a:srgbClr val="CC0000"/>
                </a:solidFill>
              </a:rPr>
              <a:t>pieteikšanās līdz 26.  martam! </a:t>
            </a:r>
            <a:endParaRPr sz="1200">
              <a:solidFill>
                <a:schemeClr val="lt1"/>
              </a:solidFill>
            </a:endParaRPr>
          </a:p>
          <a:p>
            <a:pPr indent="0" lvl="0" marL="0" rtl="0" algn="l">
              <a:lnSpc>
                <a:spcPct val="125000"/>
              </a:lnSpc>
              <a:spcBef>
                <a:spcPts val="0"/>
              </a:spcBef>
              <a:spcAft>
                <a:spcPts val="0"/>
              </a:spcAft>
              <a:buClr>
                <a:schemeClr val="dk1"/>
              </a:buClr>
              <a:buSzPts val="1600"/>
              <a:buFont typeface="Arial"/>
              <a:buNone/>
            </a:pPr>
            <a:r>
              <a:t/>
            </a:r>
            <a:endParaRPr sz="1200">
              <a:solidFill>
                <a:schemeClr val="lt1"/>
              </a:solidFill>
            </a:endParaRPr>
          </a:p>
        </p:txBody>
      </p:sp>
      <p:sp>
        <p:nvSpPr>
          <p:cNvPr id="473" name="Google Shape;473;p5"/>
          <p:cNvSpPr txBox="1"/>
          <p:nvPr>
            <p:ph idx="4294967295" type="body"/>
          </p:nvPr>
        </p:nvSpPr>
        <p:spPr>
          <a:xfrm>
            <a:off x="6412676" y="2231100"/>
            <a:ext cx="2246400" cy="11697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600"/>
              <a:buFont typeface="Arial"/>
              <a:buNone/>
            </a:pPr>
            <a:r>
              <a:rPr lang="en-GB">
                <a:solidFill>
                  <a:schemeClr val="lt1"/>
                </a:solidFill>
              </a:rPr>
              <a:t>Sadarbība ar patērētājiem, lai iedvesmotu viņus kļūt par pārmaiņu āgentiem.</a:t>
            </a:r>
            <a:endParaRPr>
              <a:solidFill>
                <a:schemeClr val="lt1"/>
              </a:solidFill>
            </a:endParaRPr>
          </a:p>
        </p:txBody>
      </p:sp>
      <p:sp>
        <p:nvSpPr>
          <p:cNvPr id="474" name="Google Shape;474;p5"/>
          <p:cNvSpPr txBox="1"/>
          <p:nvPr>
            <p:ph idx="4294967295" type="body"/>
          </p:nvPr>
        </p:nvSpPr>
        <p:spPr>
          <a:xfrm>
            <a:off x="9359913" y="2231100"/>
            <a:ext cx="2246400" cy="11697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600"/>
              <a:buFont typeface="Arial"/>
              <a:buNone/>
            </a:pPr>
            <a:r>
              <a:rPr lang="en-GB">
                <a:solidFill>
                  <a:schemeClr val="lt1"/>
                </a:solidFill>
              </a:rPr>
              <a:t>Atbalsts risinājumu izstrādei, biznesa uzsākšanai un attīstībai Eiropā.</a:t>
            </a:r>
            <a:endParaRPr>
              <a:solidFill>
                <a:schemeClr val="lt1"/>
              </a:solidFill>
            </a:endParaRPr>
          </a:p>
        </p:txBody>
      </p:sp>
      <p:sp>
        <p:nvSpPr>
          <p:cNvPr id="475" name="Google Shape;475;p5"/>
          <p:cNvSpPr txBox="1"/>
          <p:nvPr>
            <p:ph idx="4294967295" type="ctrTitle"/>
          </p:nvPr>
        </p:nvSpPr>
        <p:spPr>
          <a:xfrm>
            <a:off x="502083" y="883230"/>
            <a:ext cx="11160000" cy="503700"/>
          </a:xfrm>
          <a:prstGeom prst="rect">
            <a:avLst/>
          </a:prstGeom>
          <a:noFill/>
          <a:ln>
            <a:noFill/>
          </a:ln>
        </p:spPr>
        <p:txBody>
          <a:bodyPr anchorCtr="0" anchor="t" bIns="0" lIns="0" spcFirstLastPara="1" rIns="0" wrap="square" tIns="0">
            <a:spAutoFit/>
          </a:bodyPr>
          <a:lstStyle/>
          <a:p>
            <a:pPr indent="0" lvl="0" marL="0" marR="0" rtl="0" algn="l">
              <a:lnSpc>
                <a:spcPct val="90909"/>
              </a:lnSpc>
              <a:spcBef>
                <a:spcPts val="0"/>
              </a:spcBef>
              <a:spcAft>
                <a:spcPts val="0"/>
              </a:spcAft>
              <a:buClr>
                <a:schemeClr val="dk1"/>
              </a:buClr>
              <a:buSzPts val="4400"/>
              <a:buFont typeface="Arial"/>
              <a:buNone/>
            </a:pPr>
            <a:r>
              <a:rPr b="0" i="0" lang="en-GB" sz="3600" u="none" cap="none" strike="noStrike">
                <a:solidFill>
                  <a:schemeClr val="dk1"/>
                </a:solidFill>
                <a:latin typeface="Arial"/>
                <a:ea typeface="Arial"/>
                <a:cs typeface="Arial"/>
                <a:sym typeface="Arial"/>
              </a:rPr>
              <a:t>ATBALSTA INSTRUMENTI</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11815153c62_0_49"/>
          <p:cNvSpPr/>
          <p:nvPr/>
        </p:nvSpPr>
        <p:spPr>
          <a:xfrm flipH="1">
            <a:off x="3359238" y="1529629"/>
            <a:ext cx="2592300" cy="3947400"/>
          </a:xfrm>
          <a:prstGeom prst="round2DiagRect">
            <a:avLst>
              <a:gd fmla="val 16667" name="adj1"/>
              <a:gd fmla="val 0" name="adj2"/>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2" name="Google Shape;482;g11815153c62_0_49"/>
          <p:cNvSpPr/>
          <p:nvPr/>
        </p:nvSpPr>
        <p:spPr>
          <a:xfrm flipH="1">
            <a:off x="6254838" y="1529629"/>
            <a:ext cx="2592300" cy="3947400"/>
          </a:xfrm>
          <a:prstGeom prst="round2DiagRect">
            <a:avLst>
              <a:gd fmla="val 16667" name="adj1"/>
              <a:gd fmla="val 0" name="adj2"/>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3" name="Google Shape;483;g11815153c62_0_49"/>
          <p:cNvSpPr/>
          <p:nvPr/>
        </p:nvSpPr>
        <p:spPr>
          <a:xfrm flipH="1">
            <a:off x="9120276" y="1529629"/>
            <a:ext cx="2592300" cy="3947400"/>
          </a:xfrm>
          <a:prstGeom prst="round2DiagRect">
            <a:avLst>
              <a:gd fmla="val 16667" name="adj1"/>
              <a:gd fmla="val 0" name="adj2"/>
            </a:avLst>
          </a:prstGeom>
          <a:no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g11815153c62_0_49"/>
          <p:cNvSpPr/>
          <p:nvPr/>
        </p:nvSpPr>
        <p:spPr>
          <a:xfrm rot="10800000">
            <a:off x="3453635" y="1760222"/>
            <a:ext cx="2524200" cy="3775500"/>
          </a:xfrm>
          <a:prstGeom prst="rect">
            <a:avLst/>
          </a:prstGeom>
          <a:gradFill>
            <a:gsLst>
              <a:gs pos="0">
                <a:schemeClr val="dk1"/>
              </a:gs>
              <a:gs pos="13000">
                <a:schemeClr val="dk1"/>
              </a:gs>
              <a:gs pos="69000">
                <a:srgbClr val="373737">
                  <a:alpha val="0"/>
                </a:srgbClr>
              </a:gs>
              <a:gs pos="100000">
                <a:srgbClr val="373737">
                  <a:alpha val="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5" name="Google Shape;485;g11815153c62_0_49"/>
          <p:cNvSpPr/>
          <p:nvPr/>
        </p:nvSpPr>
        <p:spPr>
          <a:xfrm rot="10800000">
            <a:off x="6396860" y="1760222"/>
            <a:ext cx="2524200" cy="3775500"/>
          </a:xfrm>
          <a:prstGeom prst="rect">
            <a:avLst/>
          </a:prstGeom>
          <a:gradFill>
            <a:gsLst>
              <a:gs pos="0">
                <a:schemeClr val="dk1"/>
              </a:gs>
              <a:gs pos="13000">
                <a:schemeClr val="dk1"/>
              </a:gs>
              <a:gs pos="69000">
                <a:srgbClr val="373737">
                  <a:alpha val="0"/>
                </a:srgbClr>
              </a:gs>
              <a:gs pos="100000">
                <a:srgbClr val="373737">
                  <a:alpha val="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6" name="Google Shape;486;g11815153c62_0_49"/>
          <p:cNvSpPr/>
          <p:nvPr/>
        </p:nvSpPr>
        <p:spPr>
          <a:xfrm rot="10800000">
            <a:off x="9240072" y="1760222"/>
            <a:ext cx="2524200" cy="3775500"/>
          </a:xfrm>
          <a:prstGeom prst="rect">
            <a:avLst/>
          </a:prstGeom>
          <a:gradFill>
            <a:gsLst>
              <a:gs pos="0">
                <a:schemeClr val="dk1"/>
              </a:gs>
              <a:gs pos="13000">
                <a:schemeClr val="dk1"/>
              </a:gs>
              <a:gs pos="69000">
                <a:srgbClr val="373737">
                  <a:alpha val="0"/>
                </a:srgbClr>
              </a:gs>
              <a:gs pos="100000">
                <a:srgbClr val="373737">
                  <a:alpha val="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7" name="Google Shape;487;g11815153c62_0_49"/>
          <p:cNvSpPr txBox="1"/>
          <p:nvPr>
            <p:ph type="title"/>
          </p:nvPr>
        </p:nvSpPr>
        <p:spPr>
          <a:xfrm>
            <a:off x="515937" y="800100"/>
            <a:ext cx="7343700" cy="57630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Clr>
                <a:schemeClr val="lt1"/>
              </a:buClr>
              <a:buSzPts val="2800"/>
              <a:buFont typeface="Arial"/>
              <a:buNone/>
            </a:pPr>
            <a:r>
              <a:rPr lang="en-GB"/>
              <a:t>PAMATPROGRAMMAS</a:t>
            </a:r>
            <a:endParaRPr/>
          </a:p>
        </p:txBody>
      </p:sp>
      <p:sp>
        <p:nvSpPr>
          <p:cNvPr id="488" name="Google Shape;488;g11815153c62_0_49"/>
          <p:cNvSpPr/>
          <p:nvPr/>
        </p:nvSpPr>
        <p:spPr>
          <a:xfrm flipH="1">
            <a:off x="515813" y="1529628"/>
            <a:ext cx="2556000" cy="3946200"/>
          </a:xfrm>
          <a:prstGeom prst="round2DiagRect">
            <a:avLst>
              <a:gd fmla="val 16667" name="adj1"/>
              <a:gd fmla="val 0" name="adj2"/>
            </a:avLst>
          </a:prstGeom>
          <a:solidFill>
            <a:schemeClr val="lt2"/>
          </a:solidFill>
          <a:ln cap="flat" cmpd="sng" w="12700">
            <a:solidFill>
              <a:schemeClr val="l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9" name="Google Shape;489;g11815153c62_0_49"/>
          <p:cNvSpPr txBox="1"/>
          <p:nvPr>
            <p:ph idx="1" type="body"/>
          </p:nvPr>
        </p:nvSpPr>
        <p:spPr>
          <a:xfrm>
            <a:off x="787543" y="1828867"/>
            <a:ext cx="2003100" cy="5022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Clr>
                <a:schemeClr val="dk1"/>
              </a:buClr>
              <a:buSzPts val="1600"/>
              <a:buFont typeface="Arial"/>
              <a:buNone/>
            </a:pPr>
            <a:r>
              <a:rPr i="1" lang="en-GB">
                <a:solidFill>
                  <a:schemeClr val="dk1"/>
                </a:solidFill>
              </a:rPr>
              <a:t>EIT Food</a:t>
            </a:r>
            <a:r>
              <a:rPr lang="en-GB">
                <a:solidFill>
                  <a:schemeClr val="dk1"/>
                </a:solidFill>
              </a:rPr>
              <a:t> atbalsta zinātņietilpīgu un tehnoloģisku jaunuzņēmumu attīstību visos posmos - no tirgus validēšanas līdz uzņēmējdarbības paplašināšanai.</a:t>
            </a:r>
            <a:endParaRPr>
              <a:solidFill>
                <a:schemeClr val="dk1"/>
              </a:solidFill>
            </a:endParaRPr>
          </a:p>
          <a:p>
            <a:pPr indent="0" lvl="0" marL="0" rtl="0" algn="l">
              <a:lnSpc>
                <a:spcPct val="125000"/>
              </a:lnSpc>
              <a:spcBef>
                <a:spcPts val="0"/>
              </a:spcBef>
              <a:spcAft>
                <a:spcPts val="0"/>
              </a:spcAft>
              <a:buClr>
                <a:schemeClr val="dk1"/>
              </a:buClr>
              <a:buSzPts val="1600"/>
              <a:buFont typeface="Arial"/>
              <a:buNone/>
            </a:pPr>
            <a:r>
              <a:t/>
            </a:r>
            <a:endParaRPr>
              <a:solidFill>
                <a:schemeClr val="dk1"/>
              </a:solidFill>
            </a:endParaRPr>
          </a:p>
          <a:p>
            <a:pPr indent="0" lvl="0" marL="0" rtl="0" algn="l">
              <a:lnSpc>
                <a:spcPct val="125000"/>
              </a:lnSpc>
              <a:spcBef>
                <a:spcPts val="0"/>
              </a:spcBef>
              <a:spcAft>
                <a:spcPts val="0"/>
              </a:spcAft>
              <a:buClr>
                <a:schemeClr val="dk1"/>
              </a:buClr>
              <a:buSzPts val="1600"/>
              <a:buFont typeface="Arial"/>
              <a:buNone/>
            </a:pPr>
            <a:r>
              <a:rPr i="1" lang="en-GB">
                <a:solidFill>
                  <a:srgbClr val="CC0000"/>
                </a:solidFill>
              </a:rPr>
              <a:t>Pieteikšanās līdz 26. martam!</a:t>
            </a:r>
            <a:endParaRPr i="1">
              <a:solidFill>
                <a:srgbClr val="CC0000"/>
              </a:solidFill>
            </a:endParaRPr>
          </a:p>
        </p:txBody>
      </p:sp>
      <p:sp>
        <p:nvSpPr>
          <p:cNvPr id="490" name="Google Shape;490;g11815153c62_0_49"/>
          <p:cNvSpPr txBox="1"/>
          <p:nvPr/>
        </p:nvSpPr>
        <p:spPr>
          <a:xfrm>
            <a:off x="3517944" y="3781576"/>
            <a:ext cx="2290800" cy="502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chemeClr val="lt1"/>
              </a:buClr>
              <a:buSzPts val="1600"/>
              <a:buFont typeface="Arial"/>
              <a:buNone/>
            </a:pPr>
            <a:r>
              <a:rPr b="0" i="0" lang="en-GB" sz="1600" u="none" cap="none" strike="noStrike">
                <a:solidFill>
                  <a:schemeClr val="lt1"/>
                </a:solidFill>
                <a:latin typeface="Arial"/>
                <a:ea typeface="Arial"/>
                <a:cs typeface="Arial"/>
                <a:sym typeface="Arial"/>
              </a:rPr>
              <a:t>Jauniem uzņēmējiem, pētniekiem un zinātnieku komandām, lai pārbaudītu tirgus potenciālu.</a:t>
            </a:r>
            <a:endParaRPr b="0" i="0" sz="1600" u="none" cap="none" strike="noStrike">
              <a:solidFill>
                <a:schemeClr val="lt1"/>
              </a:solidFill>
              <a:latin typeface="Arial"/>
              <a:ea typeface="Arial"/>
              <a:cs typeface="Arial"/>
              <a:sym typeface="Arial"/>
            </a:endParaRPr>
          </a:p>
          <a:p>
            <a:pPr indent="0" lvl="0" marL="0" marR="0" rtl="0" algn="ctr">
              <a:lnSpc>
                <a:spcPct val="125000"/>
              </a:lnSpc>
              <a:spcBef>
                <a:spcPts val="1000"/>
              </a:spcBef>
              <a:spcAft>
                <a:spcPts val="0"/>
              </a:spcAft>
              <a:buClr>
                <a:schemeClr val="lt1"/>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491" name="Google Shape;491;g11815153c62_0_49"/>
          <p:cNvSpPr txBox="1"/>
          <p:nvPr/>
        </p:nvSpPr>
        <p:spPr>
          <a:xfrm>
            <a:off x="3579769" y="1713058"/>
            <a:ext cx="1824900" cy="396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chemeClr val="accent2"/>
              </a:buClr>
              <a:buSzPts val="1600"/>
              <a:buFont typeface="Arial"/>
              <a:buNone/>
            </a:pPr>
            <a:r>
              <a:rPr b="0" i="0" lang="en-GB" sz="1600" u="none" cap="none" strike="noStrike">
                <a:solidFill>
                  <a:schemeClr val="accent2"/>
                </a:solidFill>
                <a:latin typeface="Arial"/>
                <a:ea typeface="Arial"/>
                <a:cs typeface="Arial"/>
                <a:sym typeface="Arial"/>
              </a:rPr>
              <a:t>LAUNCH</a:t>
            </a:r>
            <a:endParaRPr b="0" i="0" sz="1400" u="none" cap="none" strike="noStrike">
              <a:solidFill>
                <a:srgbClr val="000000"/>
              </a:solidFill>
              <a:latin typeface="Arial"/>
              <a:ea typeface="Arial"/>
              <a:cs typeface="Arial"/>
              <a:sym typeface="Arial"/>
            </a:endParaRPr>
          </a:p>
        </p:txBody>
      </p:sp>
      <p:sp>
        <p:nvSpPr>
          <p:cNvPr id="492" name="Google Shape;492;g11815153c62_0_49"/>
          <p:cNvSpPr txBox="1"/>
          <p:nvPr/>
        </p:nvSpPr>
        <p:spPr>
          <a:xfrm>
            <a:off x="6534305" y="3845176"/>
            <a:ext cx="2003100" cy="502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chemeClr val="lt1"/>
              </a:buClr>
              <a:buSzPts val="1600"/>
              <a:buFont typeface="Arial"/>
              <a:buNone/>
            </a:pPr>
            <a:r>
              <a:rPr b="0" i="0" lang="en-GB" sz="1600" u="none" cap="none" strike="noStrike">
                <a:solidFill>
                  <a:schemeClr val="lt1"/>
                </a:solidFill>
                <a:latin typeface="Arial"/>
                <a:ea typeface="Arial"/>
                <a:cs typeface="Arial"/>
                <a:sym typeface="Arial"/>
              </a:rPr>
              <a:t>Reģistrētiem jaunuzņēmumiem, kuri gatavojas investīciju piesaistei.</a:t>
            </a:r>
            <a:endParaRPr b="0" i="0" sz="1400" u="none" cap="none" strike="noStrike">
              <a:solidFill>
                <a:srgbClr val="000000"/>
              </a:solidFill>
              <a:latin typeface="Arial"/>
              <a:ea typeface="Arial"/>
              <a:cs typeface="Arial"/>
              <a:sym typeface="Arial"/>
            </a:endParaRPr>
          </a:p>
        </p:txBody>
      </p:sp>
      <p:sp>
        <p:nvSpPr>
          <p:cNvPr id="493" name="Google Shape;493;g11815153c62_0_49"/>
          <p:cNvSpPr txBox="1"/>
          <p:nvPr/>
        </p:nvSpPr>
        <p:spPr>
          <a:xfrm>
            <a:off x="6467000" y="1713058"/>
            <a:ext cx="1824900" cy="396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chemeClr val="accent3"/>
              </a:buClr>
              <a:buSzPts val="1600"/>
              <a:buFont typeface="Arial"/>
              <a:buNone/>
            </a:pPr>
            <a:r>
              <a:rPr b="0" i="0" lang="en-GB" sz="1600" u="none" cap="none" strike="noStrike">
                <a:solidFill>
                  <a:schemeClr val="accent3"/>
                </a:solidFill>
                <a:latin typeface="Arial"/>
                <a:ea typeface="Arial"/>
                <a:cs typeface="Arial"/>
                <a:sym typeface="Arial"/>
              </a:rPr>
              <a:t>ACCELERATE</a:t>
            </a:r>
            <a:endParaRPr b="0" i="0" sz="1400" u="none" cap="none" strike="noStrike">
              <a:solidFill>
                <a:srgbClr val="000000"/>
              </a:solidFill>
              <a:latin typeface="Arial"/>
              <a:ea typeface="Arial"/>
              <a:cs typeface="Arial"/>
              <a:sym typeface="Arial"/>
            </a:endParaRPr>
          </a:p>
        </p:txBody>
      </p:sp>
      <p:sp>
        <p:nvSpPr>
          <p:cNvPr id="494" name="Google Shape;494;g11815153c62_0_49"/>
          <p:cNvSpPr txBox="1"/>
          <p:nvPr/>
        </p:nvSpPr>
        <p:spPr>
          <a:xfrm>
            <a:off x="9366238" y="3845201"/>
            <a:ext cx="2003100" cy="502200"/>
          </a:xfrm>
          <a:prstGeom prst="rect">
            <a:avLst/>
          </a:prstGeom>
          <a:noFill/>
          <a:ln>
            <a:noFill/>
          </a:ln>
        </p:spPr>
        <p:txBody>
          <a:bodyPr anchorCtr="0" anchor="t" bIns="0" lIns="0" spcFirstLastPara="1" rIns="0" wrap="square" tIns="0">
            <a:noAutofit/>
          </a:bodyPr>
          <a:lstStyle/>
          <a:p>
            <a:pPr indent="0" lvl="0" marL="0" marR="0" rtl="0" algn="ctr">
              <a:lnSpc>
                <a:spcPct val="125000"/>
              </a:lnSpc>
              <a:spcBef>
                <a:spcPts val="0"/>
              </a:spcBef>
              <a:spcAft>
                <a:spcPts val="0"/>
              </a:spcAft>
              <a:buClr>
                <a:schemeClr val="lt1"/>
              </a:buClr>
              <a:buSzPts val="1600"/>
              <a:buFont typeface="Arial"/>
              <a:buNone/>
            </a:pPr>
            <a:r>
              <a:rPr b="0" i="0" lang="en-GB" sz="1600" u="none" cap="none" strike="noStrike">
                <a:solidFill>
                  <a:schemeClr val="lt1"/>
                </a:solidFill>
                <a:latin typeface="Arial"/>
                <a:ea typeface="Arial"/>
                <a:cs typeface="Arial"/>
                <a:sym typeface="Arial"/>
              </a:rPr>
              <a:t>Mērogojamiem uzņēmumiem ar stabilu klientu bāzi, kuri gatavi globālai attīstībai.</a:t>
            </a:r>
            <a:endParaRPr b="0" i="0" sz="1400" u="none" cap="none" strike="noStrike">
              <a:solidFill>
                <a:srgbClr val="000000"/>
              </a:solidFill>
              <a:latin typeface="Arial"/>
              <a:ea typeface="Arial"/>
              <a:cs typeface="Arial"/>
              <a:sym typeface="Arial"/>
            </a:endParaRPr>
          </a:p>
        </p:txBody>
      </p:sp>
      <p:sp>
        <p:nvSpPr>
          <p:cNvPr id="495" name="Google Shape;495;g11815153c62_0_49"/>
          <p:cNvSpPr txBox="1"/>
          <p:nvPr/>
        </p:nvSpPr>
        <p:spPr>
          <a:xfrm>
            <a:off x="9331783" y="1713058"/>
            <a:ext cx="1824900" cy="396300"/>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chemeClr val="accent4"/>
              </a:buClr>
              <a:buSzPts val="1600"/>
              <a:buFont typeface="Arial"/>
              <a:buNone/>
            </a:pPr>
            <a:r>
              <a:rPr b="0" i="0" lang="en-GB" sz="1600" u="none" cap="none" strike="noStrike">
                <a:solidFill>
                  <a:schemeClr val="accent4"/>
                </a:solidFill>
                <a:latin typeface="Arial"/>
                <a:ea typeface="Arial"/>
                <a:cs typeface="Arial"/>
                <a:sym typeface="Arial"/>
              </a:rPr>
              <a:t>SCALE</a:t>
            </a:r>
            <a:endParaRPr b="0" i="0" sz="1400" u="none" cap="none" strike="noStrike">
              <a:solidFill>
                <a:srgbClr val="000000"/>
              </a:solidFill>
              <a:latin typeface="Arial"/>
              <a:ea typeface="Arial"/>
              <a:cs typeface="Arial"/>
              <a:sym typeface="Arial"/>
            </a:endParaRPr>
          </a:p>
        </p:txBody>
      </p:sp>
      <p:cxnSp>
        <p:nvCxnSpPr>
          <p:cNvPr id="496" name="Google Shape;496;g11815153c62_0_49"/>
          <p:cNvCxnSpPr/>
          <p:nvPr/>
        </p:nvCxnSpPr>
        <p:spPr>
          <a:xfrm>
            <a:off x="515938" y="716970"/>
            <a:ext cx="11160000" cy="0"/>
          </a:xfrm>
          <a:prstGeom prst="straightConnector1">
            <a:avLst/>
          </a:prstGeom>
          <a:noFill/>
          <a:ln cap="rnd" cmpd="sng" w="12700">
            <a:solidFill>
              <a:schemeClr val="lt2"/>
            </a:solidFill>
            <a:prstDash val="solid"/>
            <a:miter lim="800000"/>
            <a:headEnd len="sm" w="sm" type="none"/>
            <a:tailEnd len="sm" w="sm" type="none"/>
          </a:ln>
        </p:spPr>
      </p:cxnSp>
      <p:pic>
        <p:nvPicPr>
          <p:cNvPr id="497" name="Google Shape;497;g11815153c62_0_49"/>
          <p:cNvPicPr preferRelativeResize="0"/>
          <p:nvPr/>
        </p:nvPicPr>
        <p:blipFill rotWithShape="1">
          <a:blip r:embed="rId3">
            <a:alphaModFix/>
          </a:blip>
          <a:srcRect b="0" l="0" r="0" t="0"/>
          <a:stretch/>
        </p:blipFill>
        <p:spPr>
          <a:xfrm>
            <a:off x="6517606" y="2330820"/>
            <a:ext cx="2074969" cy="1226582"/>
          </a:xfrm>
          <a:prstGeom prst="rect">
            <a:avLst/>
          </a:prstGeom>
          <a:noFill/>
          <a:ln>
            <a:noFill/>
          </a:ln>
        </p:spPr>
      </p:pic>
      <p:pic>
        <p:nvPicPr>
          <p:cNvPr id="498" name="Google Shape;498;g11815153c62_0_49"/>
          <p:cNvPicPr preferRelativeResize="0"/>
          <p:nvPr/>
        </p:nvPicPr>
        <p:blipFill rotWithShape="1">
          <a:blip r:embed="rId4">
            <a:alphaModFix/>
          </a:blip>
          <a:srcRect b="0" l="0" r="0" t="0"/>
          <a:stretch/>
        </p:blipFill>
        <p:spPr>
          <a:xfrm>
            <a:off x="9598038" y="2320076"/>
            <a:ext cx="1615665" cy="1019889"/>
          </a:xfrm>
          <a:prstGeom prst="rect">
            <a:avLst/>
          </a:prstGeom>
          <a:noFill/>
          <a:ln>
            <a:noFill/>
          </a:ln>
        </p:spPr>
      </p:pic>
      <p:pic>
        <p:nvPicPr>
          <p:cNvPr id="499" name="Google Shape;499;g11815153c62_0_49"/>
          <p:cNvPicPr preferRelativeResize="0"/>
          <p:nvPr/>
        </p:nvPicPr>
        <p:blipFill rotWithShape="1">
          <a:blip r:embed="rId5">
            <a:alphaModFix/>
          </a:blip>
          <a:srcRect b="0" l="0" r="0" t="0"/>
          <a:stretch/>
        </p:blipFill>
        <p:spPr>
          <a:xfrm>
            <a:off x="4149307" y="2320077"/>
            <a:ext cx="1002659" cy="1237326"/>
          </a:xfrm>
          <a:prstGeom prst="rect">
            <a:avLst/>
          </a:prstGeom>
          <a:noFill/>
          <a:ln>
            <a:noFill/>
          </a:ln>
        </p:spPr>
      </p:pic>
      <p:sp>
        <p:nvSpPr>
          <p:cNvPr id="500" name="Google Shape;500;g11815153c62_0_49"/>
          <p:cNvSpPr txBox="1"/>
          <p:nvPr>
            <p:ph idx="2" type="body"/>
          </p:nvPr>
        </p:nvSpPr>
        <p:spPr>
          <a:xfrm>
            <a:off x="515938" y="526618"/>
            <a:ext cx="7343700" cy="153900"/>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Clr>
                <a:schemeClr val="lt1"/>
              </a:buClr>
              <a:buSzPts val="1200"/>
              <a:buFont typeface="Arial"/>
              <a:buNone/>
            </a:pPr>
            <a:r>
              <a:rPr lang="en-GB"/>
              <a:t>EIT FOOD STARPTAUTISKAS BIZNESA ATBALSTA PROGRAMMAS</a:t>
            </a:r>
            <a:endParaRPr/>
          </a:p>
        </p:txBody>
      </p:sp>
      <p:pic>
        <p:nvPicPr>
          <p:cNvPr descr="A picture containing text, screenshot&#10;&#10;Description automatically generated" id="501" name="Google Shape;501;g11815153c62_0_49"/>
          <p:cNvPicPr preferRelativeResize="0"/>
          <p:nvPr/>
        </p:nvPicPr>
        <p:blipFill rotWithShape="1">
          <a:blip r:embed="rId6">
            <a:alphaModFix/>
          </a:blip>
          <a:srcRect b="0" l="0" r="0" t="0"/>
          <a:stretch/>
        </p:blipFill>
        <p:spPr>
          <a:xfrm>
            <a:off x="173407" y="5956090"/>
            <a:ext cx="4410000" cy="7505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13"/>
          <p:cNvSpPr txBox="1"/>
          <p:nvPr>
            <p:ph type="title"/>
          </p:nvPr>
        </p:nvSpPr>
        <p:spPr>
          <a:xfrm>
            <a:off x="515925" y="832950"/>
            <a:ext cx="9632100" cy="406200"/>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Clr>
                <a:schemeClr val="lt1"/>
              </a:buClr>
              <a:buSzPts val="2800"/>
              <a:buFont typeface="Arial"/>
              <a:buNone/>
            </a:pPr>
            <a:r>
              <a:rPr lang="en-GB"/>
              <a:t>Elogium - probiotiska barības piedeva mājputnu ražotājiem</a:t>
            </a:r>
            <a:endParaRPr/>
          </a:p>
        </p:txBody>
      </p:sp>
      <p:sp>
        <p:nvSpPr>
          <p:cNvPr id="507" name="Google Shape;507;p13"/>
          <p:cNvSpPr txBox="1"/>
          <p:nvPr>
            <p:ph idx="3" type="body"/>
          </p:nvPr>
        </p:nvSpPr>
        <p:spPr>
          <a:xfrm>
            <a:off x="8423564" y="2084199"/>
            <a:ext cx="2964900" cy="3165600"/>
          </a:xfrm>
          <a:prstGeom prst="rect">
            <a:avLst/>
          </a:prstGeom>
          <a:noFill/>
          <a:ln>
            <a:noFill/>
          </a:ln>
        </p:spPr>
        <p:txBody>
          <a:bodyPr anchorCtr="0" anchor="ctr" bIns="0" lIns="0" spcFirstLastPara="1" rIns="0" wrap="square" tIns="0">
            <a:noAutofit/>
          </a:bodyPr>
          <a:lstStyle/>
          <a:p>
            <a:pPr indent="0" lvl="0" marL="0" rtl="0" algn="l">
              <a:lnSpc>
                <a:spcPct val="125000"/>
              </a:lnSpc>
              <a:spcBef>
                <a:spcPts val="0"/>
              </a:spcBef>
              <a:spcAft>
                <a:spcPts val="0"/>
              </a:spcAft>
              <a:buClr>
                <a:schemeClr val="accent2"/>
              </a:buClr>
              <a:buSzPts val="1600"/>
              <a:buFont typeface="Arial"/>
              <a:buNone/>
            </a:pPr>
            <a:r>
              <a:rPr lang="en-GB"/>
              <a:t>“EIT Food” bija loģiska izvēle, jo tā ir Eiropā lielākā un prestižākā pārtikas nozares jaunuzņēmumu mācību programma. Pēc inkubatora absolvēšanas plānojam pieteikties arī EIT FAN. Tas palīdzēs mums jau tuvāko 18 mēnešu laikā sasniegt mājputnu audzētājus visā Eiropā,” teic “Elogium” pārstāvis Kārlis Ūdris.</a:t>
            </a:r>
            <a:endParaRPr/>
          </a:p>
          <a:p>
            <a:pPr indent="0" lvl="0" marL="0" rtl="0" algn="l">
              <a:lnSpc>
                <a:spcPct val="125000"/>
              </a:lnSpc>
              <a:spcBef>
                <a:spcPts val="0"/>
              </a:spcBef>
              <a:spcAft>
                <a:spcPts val="0"/>
              </a:spcAft>
              <a:buClr>
                <a:schemeClr val="accent2"/>
              </a:buClr>
              <a:buSzPts val="1600"/>
              <a:buFont typeface="Arial"/>
              <a:buNone/>
            </a:pPr>
            <a:r>
              <a:t/>
            </a:r>
            <a:endParaRPr/>
          </a:p>
          <a:p>
            <a:pPr indent="0" lvl="0" marL="0" rtl="0" algn="l">
              <a:lnSpc>
                <a:spcPct val="125000"/>
              </a:lnSpc>
              <a:spcBef>
                <a:spcPts val="0"/>
              </a:spcBef>
              <a:spcAft>
                <a:spcPts val="0"/>
              </a:spcAft>
              <a:buClr>
                <a:schemeClr val="accent2"/>
              </a:buClr>
              <a:buSzPts val="1600"/>
              <a:buFont typeface="Arial"/>
              <a:buNone/>
            </a:pPr>
            <a:r>
              <a:t/>
            </a:r>
            <a:endParaRPr/>
          </a:p>
        </p:txBody>
      </p:sp>
      <p:sp>
        <p:nvSpPr>
          <p:cNvPr id="508" name="Google Shape;508;p13"/>
          <p:cNvSpPr txBox="1"/>
          <p:nvPr>
            <p:ph idx="4" type="body"/>
          </p:nvPr>
        </p:nvSpPr>
        <p:spPr>
          <a:xfrm>
            <a:off x="1916262" y="2118690"/>
            <a:ext cx="4354992" cy="238235"/>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Clr>
                <a:schemeClr val="dk1"/>
              </a:buClr>
              <a:buSzPts val="1600"/>
              <a:buFont typeface="Arial"/>
              <a:buNone/>
            </a:pPr>
            <a:r>
              <a:t/>
            </a:r>
            <a:endParaRPr/>
          </a:p>
          <a:p>
            <a:pPr indent="0" lvl="0" marL="0" rtl="0" algn="l">
              <a:lnSpc>
                <a:spcPct val="125000"/>
              </a:lnSpc>
              <a:spcBef>
                <a:spcPts val="1000"/>
              </a:spcBef>
              <a:spcAft>
                <a:spcPts val="0"/>
              </a:spcAft>
              <a:buClr>
                <a:schemeClr val="dk1"/>
              </a:buClr>
              <a:buSzPts val="1600"/>
              <a:buFont typeface="Arial"/>
              <a:buNone/>
            </a:pPr>
            <a:r>
              <a:t/>
            </a:r>
            <a:endParaRPr/>
          </a:p>
        </p:txBody>
      </p:sp>
      <p:sp>
        <p:nvSpPr>
          <p:cNvPr id="509" name="Google Shape;509;p13"/>
          <p:cNvSpPr txBox="1"/>
          <p:nvPr>
            <p:ph idx="5" type="body"/>
          </p:nvPr>
        </p:nvSpPr>
        <p:spPr>
          <a:xfrm>
            <a:off x="8423575" y="5399473"/>
            <a:ext cx="2964900" cy="307200"/>
          </a:xfrm>
          <a:prstGeom prst="rect">
            <a:avLst/>
          </a:prstGeom>
          <a:noFill/>
          <a:ln>
            <a:noFill/>
          </a:ln>
        </p:spPr>
        <p:txBody>
          <a:bodyPr anchorCtr="0" anchor="b" bIns="0" lIns="0" spcFirstLastPara="1" rIns="0" wrap="square" tIns="0">
            <a:noAutofit/>
          </a:bodyPr>
          <a:lstStyle/>
          <a:p>
            <a:pPr indent="0" lvl="0" marL="0" rtl="0" algn="r">
              <a:lnSpc>
                <a:spcPct val="125000"/>
              </a:lnSpc>
              <a:spcBef>
                <a:spcPts val="0"/>
              </a:spcBef>
              <a:spcAft>
                <a:spcPts val="0"/>
              </a:spcAft>
              <a:buClr>
                <a:schemeClr val="accent2"/>
              </a:buClr>
              <a:buSzPts val="1600"/>
              <a:buFont typeface="Arial"/>
              <a:buNone/>
            </a:pPr>
            <a:r>
              <a:rPr i="1" lang="en-GB"/>
              <a:t>Seedbed Incubator absolvents 2022</a:t>
            </a:r>
            <a:endParaRPr i="1"/>
          </a:p>
        </p:txBody>
      </p:sp>
      <p:pic>
        <p:nvPicPr>
          <p:cNvPr id="510" name="Google Shape;510;p13"/>
          <p:cNvPicPr preferRelativeResize="0"/>
          <p:nvPr/>
        </p:nvPicPr>
        <p:blipFill rotWithShape="1">
          <a:blip r:embed="rId3">
            <a:alphaModFix/>
          </a:blip>
          <a:srcRect b="47048" l="39995" r="37931" t="30131"/>
          <a:stretch/>
        </p:blipFill>
        <p:spPr>
          <a:xfrm>
            <a:off x="11172132" y="481349"/>
            <a:ext cx="540444" cy="493013"/>
          </a:xfrm>
          <a:prstGeom prst="rect">
            <a:avLst/>
          </a:prstGeom>
          <a:noFill/>
          <a:ln>
            <a:noFill/>
          </a:ln>
        </p:spPr>
      </p:pic>
      <p:pic>
        <p:nvPicPr>
          <p:cNvPr descr="A picture containing text, screenshot&#10;&#10;Description automatically generated" id="511" name="Google Shape;511;p13"/>
          <p:cNvPicPr preferRelativeResize="0"/>
          <p:nvPr/>
        </p:nvPicPr>
        <p:blipFill rotWithShape="1">
          <a:blip r:embed="rId4">
            <a:alphaModFix/>
          </a:blip>
          <a:srcRect b="0" l="0" r="0" t="0"/>
          <a:stretch/>
        </p:blipFill>
        <p:spPr>
          <a:xfrm>
            <a:off x="173407" y="5965615"/>
            <a:ext cx="4410000" cy="750584"/>
          </a:xfrm>
          <a:prstGeom prst="rect">
            <a:avLst/>
          </a:prstGeom>
          <a:noFill/>
          <a:ln>
            <a:noFill/>
          </a:ln>
        </p:spPr>
      </p:pic>
      <p:sp>
        <p:nvSpPr>
          <p:cNvPr id="512" name="Google Shape;512;p13"/>
          <p:cNvSpPr txBox="1"/>
          <p:nvPr>
            <p:ph idx="2" type="body"/>
          </p:nvPr>
        </p:nvSpPr>
        <p:spPr>
          <a:xfrm>
            <a:off x="515938" y="526618"/>
            <a:ext cx="7343700" cy="153900"/>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Clr>
                <a:schemeClr val="lt1"/>
              </a:buClr>
              <a:buSzPts val="1200"/>
              <a:buFont typeface="Arial"/>
              <a:buNone/>
            </a:pPr>
            <a:r>
              <a:rPr lang="en-GB"/>
              <a:t>SEEDBED INCUBATOR</a:t>
            </a:r>
            <a:endParaRPr/>
          </a:p>
        </p:txBody>
      </p:sp>
      <p:pic>
        <p:nvPicPr>
          <p:cNvPr id="513" name="Google Shape;513;p13"/>
          <p:cNvPicPr preferRelativeResize="0"/>
          <p:nvPr/>
        </p:nvPicPr>
        <p:blipFill rotWithShape="1">
          <a:blip r:embed="rId5">
            <a:alphaModFix/>
          </a:blip>
          <a:srcRect b="0" l="10667" r="10667" t="0"/>
          <a:stretch/>
        </p:blipFill>
        <p:spPr>
          <a:xfrm>
            <a:off x="878271" y="1876484"/>
            <a:ext cx="3454037" cy="34517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16"/>
          <p:cNvSpPr/>
          <p:nvPr/>
        </p:nvSpPr>
        <p:spPr>
          <a:xfrm rot="5400000">
            <a:off x="7726284" y="1896478"/>
            <a:ext cx="4328261" cy="3515846"/>
          </a:xfrm>
          <a:prstGeom prst="round2DiagRect">
            <a:avLst>
              <a:gd fmla="val 16667" name="adj1"/>
              <a:gd fmla="val 0" name="adj2"/>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9" name="Google Shape;519;p16"/>
          <p:cNvSpPr txBox="1"/>
          <p:nvPr>
            <p:ph type="title"/>
          </p:nvPr>
        </p:nvSpPr>
        <p:spPr>
          <a:xfrm>
            <a:off x="515937" y="832956"/>
            <a:ext cx="7343776" cy="406328"/>
          </a:xfrm>
          <a:prstGeom prst="rect">
            <a:avLst/>
          </a:prstGeom>
          <a:noFill/>
          <a:ln>
            <a:noFill/>
          </a:ln>
        </p:spPr>
        <p:txBody>
          <a:bodyPr anchorCtr="0" anchor="t" bIns="0" lIns="0" spcFirstLastPara="1" rIns="0" wrap="square" tIns="0">
            <a:noAutofit/>
          </a:bodyPr>
          <a:lstStyle/>
          <a:p>
            <a:pPr indent="0" lvl="0" marL="0" rtl="0" algn="l">
              <a:lnSpc>
                <a:spcPct val="107142"/>
              </a:lnSpc>
              <a:spcBef>
                <a:spcPts val="0"/>
              </a:spcBef>
              <a:spcAft>
                <a:spcPts val="0"/>
              </a:spcAft>
              <a:buClr>
                <a:schemeClr val="lt1"/>
              </a:buClr>
              <a:buSzPts val="2800"/>
              <a:buFont typeface="Arial"/>
              <a:buNone/>
            </a:pPr>
            <a:r>
              <a:rPr lang="en-GB"/>
              <a:t>Biorefic - biorafinēšanas platforma</a:t>
            </a:r>
            <a:endParaRPr/>
          </a:p>
        </p:txBody>
      </p:sp>
      <p:sp>
        <p:nvSpPr>
          <p:cNvPr id="520" name="Google Shape;520;p16"/>
          <p:cNvSpPr txBox="1"/>
          <p:nvPr>
            <p:ph idx="2" type="body"/>
          </p:nvPr>
        </p:nvSpPr>
        <p:spPr>
          <a:xfrm>
            <a:off x="515938" y="526618"/>
            <a:ext cx="7343775" cy="134139"/>
          </a:xfrm>
          <a:prstGeom prst="rect">
            <a:avLst/>
          </a:prstGeom>
          <a:noFill/>
          <a:ln>
            <a:noFill/>
          </a:ln>
        </p:spPr>
        <p:txBody>
          <a:bodyPr anchorCtr="0" anchor="t" bIns="0" lIns="0" spcFirstLastPara="1" rIns="0" wrap="square" tIns="0">
            <a:spAutoFit/>
          </a:bodyPr>
          <a:lstStyle/>
          <a:p>
            <a:pPr indent="0" lvl="0" marL="0" rtl="0" algn="l">
              <a:lnSpc>
                <a:spcPct val="83333"/>
              </a:lnSpc>
              <a:spcBef>
                <a:spcPts val="0"/>
              </a:spcBef>
              <a:spcAft>
                <a:spcPts val="0"/>
              </a:spcAft>
              <a:buClr>
                <a:schemeClr val="lt1"/>
              </a:buClr>
              <a:buSzPts val="1200"/>
              <a:buFont typeface="Arial"/>
              <a:buNone/>
            </a:pPr>
            <a:r>
              <a:rPr lang="en-GB"/>
              <a:t>EIT FOOD BUSINESS CREATION: EIT FOOD ACCELERATOR NETWORK</a:t>
            </a:r>
            <a:endParaRPr/>
          </a:p>
        </p:txBody>
      </p:sp>
      <p:pic>
        <p:nvPicPr>
          <p:cNvPr id="521" name="Google Shape;521;p16"/>
          <p:cNvPicPr preferRelativeResize="0"/>
          <p:nvPr/>
        </p:nvPicPr>
        <p:blipFill rotWithShape="1">
          <a:blip r:embed="rId3">
            <a:alphaModFix/>
          </a:blip>
          <a:srcRect b="52725" l="40253" r="40232" t="25172"/>
          <a:stretch/>
        </p:blipFill>
        <p:spPr>
          <a:xfrm>
            <a:off x="11195678" y="481348"/>
            <a:ext cx="493351" cy="493014"/>
          </a:xfrm>
          <a:prstGeom prst="rect">
            <a:avLst/>
          </a:prstGeom>
          <a:noFill/>
          <a:ln>
            <a:noFill/>
          </a:ln>
        </p:spPr>
      </p:pic>
      <p:pic>
        <p:nvPicPr>
          <p:cNvPr descr="A picture containing text, screenshot&#10;&#10;Description automatically generated" id="522" name="Google Shape;522;p16"/>
          <p:cNvPicPr preferRelativeResize="0"/>
          <p:nvPr/>
        </p:nvPicPr>
        <p:blipFill rotWithShape="1">
          <a:blip r:embed="rId4">
            <a:alphaModFix/>
          </a:blip>
          <a:srcRect b="0" l="0" r="0" t="0"/>
          <a:stretch/>
        </p:blipFill>
        <p:spPr>
          <a:xfrm>
            <a:off x="173407" y="5965615"/>
            <a:ext cx="4410000" cy="750584"/>
          </a:xfrm>
          <a:prstGeom prst="rect">
            <a:avLst/>
          </a:prstGeom>
          <a:noFill/>
          <a:ln>
            <a:noFill/>
          </a:ln>
        </p:spPr>
      </p:pic>
      <p:sp>
        <p:nvSpPr>
          <p:cNvPr id="523" name="Google Shape;523;p16"/>
          <p:cNvSpPr txBox="1"/>
          <p:nvPr>
            <p:ph idx="3" type="body"/>
          </p:nvPr>
        </p:nvSpPr>
        <p:spPr>
          <a:xfrm>
            <a:off x="8423564" y="1840236"/>
            <a:ext cx="2964900" cy="3165600"/>
          </a:xfrm>
          <a:prstGeom prst="rect">
            <a:avLst/>
          </a:prstGeom>
          <a:noFill/>
          <a:ln>
            <a:noFill/>
          </a:ln>
        </p:spPr>
        <p:txBody>
          <a:bodyPr anchorCtr="0" anchor="ctr" bIns="0" lIns="0" spcFirstLastPara="1" rIns="0" wrap="square" tIns="0">
            <a:noAutofit/>
          </a:bodyPr>
          <a:lstStyle/>
          <a:p>
            <a:pPr indent="0" lvl="0" marL="0" rtl="0" algn="l">
              <a:lnSpc>
                <a:spcPct val="125000"/>
              </a:lnSpc>
              <a:spcBef>
                <a:spcPts val="0"/>
              </a:spcBef>
              <a:spcAft>
                <a:spcPts val="0"/>
              </a:spcAft>
              <a:buClr>
                <a:schemeClr val="accent2"/>
              </a:buClr>
              <a:buSzPts val="1600"/>
              <a:buFont typeface="Arial"/>
              <a:buNone/>
            </a:pPr>
            <a:r>
              <a:rPr lang="en-GB"/>
              <a:t>“Biorefic” veido bezatkritumu biorafinēšanas platformu, lai iegūtu tādus augstas pievienotās vērtības produktus kā prebiotiska pārtika un dzīvnieku barības piedeva no lauksaimniecības atlikumiem.</a:t>
            </a:r>
            <a:endParaRPr/>
          </a:p>
        </p:txBody>
      </p:sp>
      <p:sp>
        <p:nvSpPr>
          <p:cNvPr id="524" name="Google Shape;524;p16"/>
          <p:cNvSpPr txBox="1"/>
          <p:nvPr>
            <p:ph idx="5" type="body"/>
          </p:nvPr>
        </p:nvSpPr>
        <p:spPr>
          <a:xfrm>
            <a:off x="8423562" y="5005922"/>
            <a:ext cx="2964900" cy="521700"/>
          </a:xfrm>
          <a:prstGeom prst="rect">
            <a:avLst/>
          </a:prstGeom>
          <a:noFill/>
          <a:ln>
            <a:noFill/>
          </a:ln>
        </p:spPr>
        <p:txBody>
          <a:bodyPr anchorCtr="0" anchor="b" bIns="0" lIns="0" spcFirstLastPara="1" rIns="0" wrap="square" tIns="0">
            <a:noAutofit/>
          </a:bodyPr>
          <a:lstStyle/>
          <a:p>
            <a:pPr indent="0" lvl="0" marL="0" rtl="0" algn="r">
              <a:lnSpc>
                <a:spcPct val="125000"/>
              </a:lnSpc>
              <a:spcBef>
                <a:spcPts val="0"/>
              </a:spcBef>
              <a:spcAft>
                <a:spcPts val="0"/>
              </a:spcAft>
              <a:buClr>
                <a:schemeClr val="accent2"/>
              </a:buClr>
              <a:buSzPts val="1600"/>
              <a:buFont typeface="Arial"/>
              <a:buNone/>
            </a:pPr>
            <a:r>
              <a:rPr lang="en-GB"/>
              <a:t>FAN absolvents 2022</a:t>
            </a:r>
            <a:endParaRPr/>
          </a:p>
        </p:txBody>
      </p:sp>
      <p:pic>
        <p:nvPicPr>
          <p:cNvPr descr="A picture containing sky&#10;&#10;Description automatically generated" id="525" name="Google Shape;525;p16"/>
          <p:cNvPicPr preferRelativeResize="0"/>
          <p:nvPr/>
        </p:nvPicPr>
        <p:blipFill rotWithShape="1">
          <a:blip r:embed="rId5">
            <a:alphaModFix/>
          </a:blip>
          <a:srcRect b="0" l="0" r="0" t="0"/>
          <a:stretch/>
        </p:blipFill>
        <p:spPr>
          <a:xfrm>
            <a:off x="989351" y="2149727"/>
            <a:ext cx="4610724" cy="255854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EIT FOOD PROGRAMMES">
      <a:dk1>
        <a:srgbClr val="373737"/>
      </a:dk1>
      <a:lt1>
        <a:srgbClr val="FFFFFF"/>
      </a:lt1>
      <a:dk2>
        <a:srgbClr val="373737"/>
      </a:dk2>
      <a:lt2>
        <a:srgbClr val="FDCD15"/>
      </a:lt2>
      <a:accent1>
        <a:srgbClr val="FCCC15"/>
      </a:accent1>
      <a:accent2>
        <a:srgbClr val="95C146"/>
      </a:accent2>
      <a:accent3>
        <a:srgbClr val="EC6E00"/>
      </a:accent3>
      <a:accent4>
        <a:srgbClr val="73C4ED"/>
      </a:accent4>
      <a:accent5>
        <a:srgbClr val="373737"/>
      </a:accent5>
      <a:accent6>
        <a:srgbClr val="FCCC15"/>
      </a:accent6>
      <a:hlink>
        <a:srgbClr val="373737"/>
      </a:hlink>
      <a:folHlink>
        <a:srgbClr val="3737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2020-10-27T16:06:54Z</dcterms:created>
  <dc:creator>Paul Barrett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0x0101005B3AD57520917A42B88047510526FB9D</vt:lpwstr>
  </property>
  <property fmtid="{D5CDD505-2E9C-101B-9397-08002B2CF9AE}" pid="3" name="TaxKeyword">
    <vt:lpwstr/>
  </property>
  <property fmtid="{D5CDD505-2E9C-101B-9397-08002B2CF9AE}" pid="4" name="Order">
    <vt:lpwstr>13340400.0000000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