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33" r:id="rId2"/>
  </p:sldMasterIdLst>
  <p:notesMasterIdLst>
    <p:notesMasterId r:id="rId26"/>
  </p:notesMasterIdLst>
  <p:handoutMasterIdLst>
    <p:handoutMasterId r:id="rId27"/>
  </p:handoutMasterIdLst>
  <p:sldIdLst>
    <p:sldId id="481" r:id="rId3"/>
    <p:sldId id="506" r:id="rId4"/>
    <p:sldId id="503" r:id="rId5"/>
    <p:sldId id="507" r:id="rId6"/>
    <p:sldId id="508" r:id="rId7"/>
    <p:sldId id="505" r:id="rId8"/>
    <p:sldId id="510" r:id="rId9"/>
    <p:sldId id="512" r:id="rId10"/>
    <p:sldId id="519" r:id="rId11"/>
    <p:sldId id="509" r:id="rId12"/>
    <p:sldId id="514" r:id="rId13"/>
    <p:sldId id="504" r:id="rId14"/>
    <p:sldId id="500" r:id="rId15"/>
    <p:sldId id="516" r:id="rId16"/>
    <p:sldId id="517" r:id="rId17"/>
    <p:sldId id="518" r:id="rId18"/>
    <p:sldId id="501" r:id="rId19"/>
    <p:sldId id="495" r:id="rId20"/>
    <p:sldId id="496" r:id="rId21"/>
    <p:sldId id="513" r:id="rId22"/>
    <p:sldId id="515" r:id="rId23"/>
    <p:sldId id="511" r:id="rId24"/>
    <p:sldId id="49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CONTE Costanza (REA)" initials="CC(" lastIdx="1" clrIdx="0">
    <p:extLst>
      <p:ext uri="{19B8F6BF-5375-455C-9EA6-DF929625EA0E}">
        <p15:presenceInfo xmlns:p15="http://schemas.microsoft.com/office/powerpoint/2012/main" userId="S-1-5-21-1606980848-2025429265-839522115-12198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6B1"/>
    <a:srgbClr val="FFFFFF"/>
    <a:srgbClr val="024B9C"/>
    <a:srgbClr val="035DC1"/>
    <a:srgbClr val="A0188D"/>
    <a:srgbClr val="580B95"/>
    <a:srgbClr val="B0D10E"/>
    <a:srgbClr val="9BD4F0"/>
    <a:srgbClr val="A2D5D0"/>
    <a:srgbClr val="02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DAC08F-EC6D-4B9F-953E-5F2C4BADEC6C}" v="20" dt="2023-01-05T07:33:21.3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283" autoAdjust="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a Šīrante" userId="c9769b85-07c2-4805-bf45-5e54dfacdd14" providerId="ADAL" clId="{31DAC08F-EC6D-4B9F-953E-5F2C4BADEC6C}"/>
    <pc:docChg chg="custSel addSld modSld sldOrd">
      <pc:chgData name="Inga Šīrante" userId="c9769b85-07c2-4805-bf45-5e54dfacdd14" providerId="ADAL" clId="{31DAC08F-EC6D-4B9F-953E-5F2C4BADEC6C}" dt="2023-01-05T07:38:36.792" v="721" actId="1076"/>
      <pc:docMkLst>
        <pc:docMk/>
      </pc:docMkLst>
      <pc:sldChg chg="addSp delSp modSp mod">
        <pc:chgData name="Inga Šīrante" userId="c9769b85-07c2-4805-bf45-5e54dfacdd14" providerId="ADAL" clId="{31DAC08F-EC6D-4B9F-953E-5F2C4BADEC6C}" dt="2023-01-05T07:21:55.089" v="423" actId="255"/>
        <pc:sldMkLst>
          <pc:docMk/>
          <pc:sldMk cId="3316254133" sldId="481"/>
        </pc:sldMkLst>
        <pc:spChg chg="del mod">
          <ac:chgData name="Inga Šīrante" userId="c9769b85-07c2-4805-bf45-5e54dfacdd14" providerId="ADAL" clId="{31DAC08F-EC6D-4B9F-953E-5F2C4BADEC6C}" dt="2023-01-05T07:21:27.820" v="420" actId="21"/>
          <ac:spMkLst>
            <pc:docMk/>
            <pc:sldMk cId="3316254133" sldId="481"/>
            <ac:spMk id="6" creationId="{00000000-0000-0000-0000-000000000000}"/>
          </ac:spMkLst>
        </pc:spChg>
        <pc:spChg chg="mod">
          <ac:chgData name="Inga Šīrante" userId="c9769b85-07c2-4805-bf45-5e54dfacdd14" providerId="ADAL" clId="{31DAC08F-EC6D-4B9F-953E-5F2C4BADEC6C}" dt="2023-01-05T07:21:55.089" v="423" actId="255"/>
          <ac:spMkLst>
            <pc:docMk/>
            <pc:sldMk cId="3316254133" sldId="481"/>
            <ac:spMk id="8" creationId="{0894F3F9-E2CE-3BC2-8812-8F5472A56CD4}"/>
          </ac:spMkLst>
        </pc:spChg>
        <pc:picChg chg="add del mod">
          <ac:chgData name="Inga Šīrante" userId="c9769b85-07c2-4805-bf45-5e54dfacdd14" providerId="ADAL" clId="{31DAC08F-EC6D-4B9F-953E-5F2C4BADEC6C}" dt="2023-01-05T07:16:43.251" v="407" actId="21"/>
          <ac:picMkLst>
            <pc:docMk/>
            <pc:sldMk cId="3316254133" sldId="481"/>
            <ac:picMk id="4" creationId="{F46CF389-12BD-AE2E-D2AE-6814B2D5805E}"/>
          </ac:picMkLst>
        </pc:picChg>
      </pc:sldChg>
      <pc:sldChg chg="addSp delSp modSp mod">
        <pc:chgData name="Inga Šīrante" userId="c9769b85-07c2-4805-bf45-5e54dfacdd14" providerId="ADAL" clId="{31DAC08F-EC6D-4B9F-953E-5F2C4BADEC6C}" dt="2023-01-05T07:34:33.560" v="640" actId="1076"/>
        <pc:sldMkLst>
          <pc:docMk/>
          <pc:sldMk cId="3294844046" sldId="492"/>
        </pc:sldMkLst>
        <pc:spChg chg="mod">
          <ac:chgData name="Inga Šīrante" userId="c9769b85-07c2-4805-bf45-5e54dfacdd14" providerId="ADAL" clId="{31DAC08F-EC6D-4B9F-953E-5F2C4BADEC6C}" dt="2023-01-05T07:34:33.560" v="640" actId="1076"/>
          <ac:spMkLst>
            <pc:docMk/>
            <pc:sldMk cId="3294844046" sldId="492"/>
            <ac:spMk id="2" creationId="{00000000-0000-0000-0000-000000000000}"/>
          </ac:spMkLst>
        </pc:spChg>
        <pc:picChg chg="add del mod">
          <ac:chgData name="Inga Šīrante" userId="c9769b85-07c2-4805-bf45-5e54dfacdd14" providerId="ADAL" clId="{31DAC08F-EC6D-4B9F-953E-5F2C4BADEC6C}" dt="2023-01-05T07:20:34.811" v="415" actId="478"/>
          <ac:picMkLst>
            <pc:docMk/>
            <pc:sldMk cId="3294844046" sldId="492"/>
            <ac:picMk id="3" creationId="{E01C480D-0F48-FBB4-B1DB-5AD58855EB13}"/>
          </ac:picMkLst>
        </pc:picChg>
        <pc:picChg chg="add mod">
          <ac:chgData name="Inga Šīrante" userId="c9769b85-07c2-4805-bf45-5e54dfacdd14" providerId="ADAL" clId="{31DAC08F-EC6D-4B9F-953E-5F2C4BADEC6C}" dt="2023-01-05T07:21:16.003" v="419" actId="14100"/>
          <ac:picMkLst>
            <pc:docMk/>
            <pc:sldMk cId="3294844046" sldId="492"/>
            <ac:picMk id="5" creationId="{2893EB88-AA9E-0916-BD8D-A8938D3D7391}"/>
          </ac:picMkLst>
        </pc:picChg>
        <pc:picChg chg="add mod">
          <ac:chgData name="Inga Šīrante" userId="c9769b85-07c2-4805-bf45-5e54dfacdd14" providerId="ADAL" clId="{31DAC08F-EC6D-4B9F-953E-5F2C4BADEC6C}" dt="2023-01-05T07:34:23.672" v="638" actId="1076"/>
          <ac:picMkLst>
            <pc:docMk/>
            <pc:sldMk cId="3294844046" sldId="492"/>
            <ac:picMk id="6" creationId="{5A57FCA5-9FF7-0A48-14F3-49F38D767F7A}"/>
          </ac:picMkLst>
        </pc:picChg>
        <pc:picChg chg="del">
          <ac:chgData name="Inga Šīrante" userId="c9769b85-07c2-4805-bf45-5e54dfacdd14" providerId="ADAL" clId="{31DAC08F-EC6D-4B9F-953E-5F2C4BADEC6C}" dt="2023-01-05T07:16:51.356" v="408" actId="478"/>
          <ac:picMkLst>
            <pc:docMk/>
            <pc:sldMk cId="3294844046" sldId="492"/>
            <ac:picMk id="6146" creationId="{00000000-0000-0000-0000-000000000000}"/>
          </ac:picMkLst>
        </pc:picChg>
      </pc:sldChg>
      <pc:sldChg chg="modSp mod">
        <pc:chgData name="Inga Šīrante" userId="c9769b85-07c2-4805-bf45-5e54dfacdd14" providerId="ADAL" clId="{31DAC08F-EC6D-4B9F-953E-5F2C4BADEC6C}" dt="2023-01-05T07:08:34.224" v="354" actId="20577"/>
        <pc:sldMkLst>
          <pc:docMk/>
          <pc:sldMk cId="3009822335" sldId="495"/>
        </pc:sldMkLst>
        <pc:spChg chg="mod">
          <ac:chgData name="Inga Šīrante" userId="c9769b85-07c2-4805-bf45-5e54dfacdd14" providerId="ADAL" clId="{31DAC08F-EC6D-4B9F-953E-5F2C4BADEC6C}" dt="2023-01-05T07:08:34.224" v="354" actId="20577"/>
          <ac:spMkLst>
            <pc:docMk/>
            <pc:sldMk cId="3009822335" sldId="495"/>
            <ac:spMk id="8" creationId="{20154886-BEF0-2527-72CA-EBB1A08AD511}"/>
          </ac:spMkLst>
        </pc:spChg>
        <pc:spChg chg="mod">
          <ac:chgData name="Inga Šīrante" userId="c9769b85-07c2-4805-bf45-5e54dfacdd14" providerId="ADAL" clId="{31DAC08F-EC6D-4B9F-953E-5F2C4BADEC6C}" dt="2023-01-05T07:08:22.349" v="351" actId="1076"/>
          <ac:spMkLst>
            <pc:docMk/>
            <pc:sldMk cId="3009822335" sldId="495"/>
            <ac:spMk id="10" creationId="{8ECDF347-413F-561E-8F78-0385F8672003}"/>
          </ac:spMkLst>
        </pc:spChg>
      </pc:sldChg>
      <pc:sldChg chg="modSp mod">
        <pc:chgData name="Inga Šīrante" userId="c9769b85-07c2-4805-bf45-5e54dfacdd14" providerId="ADAL" clId="{31DAC08F-EC6D-4B9F-953E-5F2C4BADEC6C}" dt="2023-01-05T07:08:49.085" v="365" actId="20577"/>
        <pc:sldMkLst>
          <pc:docMk/>
          <pc:sldMk cId="3980679599" sldId="496"/>
        </pc:sldMkLst>
        <pc:spChg chg="mod">
          <ac:chgData name="Inga Šīrante" userId="c9769b85-07c2-4805-bf45-5e54dfacdd14" providerId="ADAL" clId="{31DAC08F-EC6D-4B9F-953E-5F2C4BADEC6C}" dt="2023-01-05T07:08:49.085" v="365" actId="20577"/>
          <ac:spMkLst>
            <pc:docMk/>
            <pc:sldMk cId="3980679599" sldId="496"/>
            <ac:spMk id="7" creationId="{A743A4DA-5C1E-E14D-D155-383A80F44427}"/>
          </ac:spMkLst>
        </pc:spChg>
      </pc:sldChg>
      <pc:sldChg chg="addSp delSp modSp mod">
        <pc:chgData name="Inga Šīrante" userId="c9769b85-07c2-4805-bf45-5e54dfacdd14" providerId="ADAL" clId="{31DAC08F-EC6D-4B9F-953E-5F2C4BADEC6C}" dt="2023-01-05T06:50:25.835" v="217" actId="1076"/>
        <pc:sldMkLst>
          <pc:docMk/>
          <pc:sldMk cId="320956647" sldId="503"/>
        </pc:sldMkLst>
        <pc:spChg chg="add">
          <ac:chgData name="Inga Šīrante" userId="c9769b85-07c2-4805-bf45-5e54dfacdd14" providerId="ADAL" clId="{31DAC08F-EC6D-4B9F-953E-5F2C4BADEC6C}" dt="2023-01-05T06:40:07.677" v="154" actId="11529"/>
          <ac:spMkLst>
            <pc:docMk/>
            <pc:sldMk cId="320956647" sldId="503"/>
            <ac:spMk id="4" creationId="{C8D2EBD8-90C7-4ECB-2458-7E5EF01801CF}"/>
          </ac:spMkLst>
        </pc:spChg>
        <pc:spChg chg="add mod">
          <ac:chgData name="Inga Šīrante" userId="c9769b85-07c2-4805-bf45-5e54dfacdd14" providerId="ADAL" clId="{31DAC08F-EC6D-4B9F-953E-5F2C4BADEC6C}" dt="2023-01-05T06:41:30.897" v="166" actId="14100"/>
          <ac:spMkLst>
            <pc:docMk/>
            <pc:sldMk cId="320956647" sldId="503"/>
            <ac:spMk id="5" creationId="{CDC5367C-023B-EE69-4274-FEDB5B9A7EDB}"/>
          </ac:spMkLst>
        </pc:spChg>
        <pc:spChg chg="add mod">
          <ac:chgData name="Inga Šīrante" userId="c9769b85-07c2-4805-bf45-5e54dfacdd14" providerId="ADAL" clId="{31DAC08F-EC6D-4B9F-953E-5F2C4BADEC6C}" dt="2023-01-05T06:43:27.479" v="181" actId="1582"/>
          <ac:spMkLst>
            <pc:docMk/>
            <pc:sldMk cId="320956647" sldId="503"/>
            <ac:spMk id="8" creationId="{7C06C849-40FF-8694-DA29-15507A5B14DF}"/>
          </ac:spMkLst>
        </pc:spChg>
        <pc:spChg chg="add mod">
          <ac:chgData name="Inga Šīrante" userId="c9769b85-07c2-4805-bf45-5e54dfacdd14" providerId="ADAL" clId="{31DAC08F-EC6D-4B9F-953E-5F2C4BADEC6C}" dt="2023-01-05T06:50:25.835" v="217" actId="1076"/>
          <ac:spMkLst>
            <pc:docMk/>
            <pc:sldMk cId="320956647" sldId="503"/>
            <ac:spMk id="9" creationId="{81D75D96-8E9A-71AC-6B73-BB97AEA37EC0}"/>
          </ac:spMkLst>
        </pc:spChg>
        <pc:picChg chg="add mod">
          <ac:chgData name="Inga Šīrante" userId="c9769b85-07c2-4805-bf45-5e54dfacdd14" providerId="ADAL" clId="{31DAC08F-EC6D-4B9F-953E-5F2C4BADEC6C}" dt="2023-01-05T06:39:50.563" v="153" actId="1076"/>
          <ac:picMkLst>
            <pc:docMk/>
            <pc:sldMk cId="320956647" sldId="503"/>
            <ac:picMk id="3" creationId="{9DF333E3-7884-496C-C2AB-5BA90FD1511A}"/>
          </ac:picMkLst>
        </pc:picChg>
        <pc:picChg chg="add del mod">
          <ac:chgData name="Inga Šīrante" userId="c9769b85-07c2-4805-bf45-5e54dfacdd14" providerId="ADAL" clId="{31DAC08F-EC6D-4B9F-953E-5F2C4BADEC6C}" dt="2023-01-05T06:41:15.995" v="161" actId="478"/>
          <ac:picMkLst>
            <pc:docMk/>
            <pc:sldMk cId="320956647" sldId="503"/>
            <ac:picMk id="6" creationId="{10A9B427-3C2E-2B83-85AF-6D8F10BD294F}"/>
          </ac:picMkLst>
        </pc:picChg>
        <pc:picChg chg="add mod">
          <ac:chgData name="Inga Šīrante" userId="c9769b85-07c2-4805-bf45-5e54dfacdd14" providerId="ADAL" clId="{31DAC08F-EC6D-4B9F-953E-5F2C4BADEC6C}" dt="2023-01-05T06:41:37.031" v="168" actId="14100"/>
          <ac:picMkLst>
            <pc:docMk/>
            <pc:sldMk cId="320956647" sldId="503"/>
            <ac:picMk id="7" creationId="{AF473268-256C-3895-1329-FDC7AD4AFEF4}"/>
          </ac:picMkLst>
        </pc:picChg>
        <pc:picChg chg="del">
          <ac:chgData name="Inga Šīrante" userId="c9769b85-07c2-4805-bf45-5e54dfacdd14" providerId="ADAL" clId="{31DAC08F-EC6D-4B9F-953E-5F2C4BADEC6C}" dt="2023-01-05T06:39:32.203" v="146" actId="478"/>
          <ac:picMkLst>
            <pc:docMk/>
            <pc:sldMk cId="320956647" sldId="503"/>
            <ac:picMk id="10" creationId="{5D83F9A2-9835-7718-CF57-778D121940E9}"/>
          </ac:picMkLst>
        </pc:picChg>
      </pc:sldChg>
      <pc:sldChg chg="addSp delSp modSp mod">
        <pc:chgData name="Inga Šīrante" userId="c9769b85-07c2-4805-bf45-5e54dfacdd14" providerId="ADAL" clId="{31DAC08F-EC6D-4B9F-953E-5F2C4BADEC6C}" dt="2023-01-05T06:45:53.352" v="188" actId="1076"/>
        <pc:sldMkLst>
          <pc:docMk/>
          <pc:sldMk cId="2971528927" sldId="504"/>
        </pc:sldMkLst>
        <pc:picChg chg="add mod">
          <ac:chgData name="Inga Šīrante" userId="c9769b85-07c2-4805-bf45-5e54dfacdd14" providerId="ADAL" clId="{31DAC08F-EC6D-4B9F-953E-5F2C4BADEC6C}" dt="2023-01-05T06:45:53.352" v="188" actId="1076"/>
          <ac:picMkLst>
            <pc:docMk/>
            <pc:sldMk cId="2971528927" sldId="504"/>
            <ac:picMk id="3" creationId="{B8EC0F17-F929-8C56-5A44-270EF6802C13}"/>
          </ac:picMkLst>
        </pc:picChg>
        <pc:picChg chg="del">
          <ac:chgData name="Inga Šīrante" userId="c9769b85-07c2-4805-bf45-5e54dfacdd14" providerId="ADAL" clId="{31DAC08F-EC6D-4B9F-953E-5F2C4BADEC6C}" dt="2023-01-05T06:45:32.817" v="182" actId="478"/>
          <ac:picMkLst>
            <pc:docMk/>
            <pc:sldMk cId="2971528927" sldId="504"/>
            <ac:picMk id="4" creationId="{BC9844BC-000F-EBBC-807B-DB03B4D15065}"/>
          </ac:picMkLst>
        </pc:picChg>
      </pc:sldChg>
      <pc:sldChg chg="addSp delSp modSp new mod">
        <pc:chgData name="Inga Šīrante" userId="c9769b85-07c2-4805-bf45-5e54dfacdd14" providerId="ADAL" clId="{31DAC08F-EC6D-4B9F-953E-5F2C4BADEC6C}" dt="2023-01-05T06:58:45.356" v="260" actId="1076"/>
        <pc:sldMkLst>
          <pc:docMk/>
          <pc:sldMk cId="3315174219" sldId="505"/>
        </pc:sldMkLst>
        <pc:spChg chg="mod">
          <ac:chgData name="Inga Šīrante" userId="c9769b85-07c2-4805-bf45-5e54dfacdd14" providerId="ADAL" clId="{31DAC08F-EC6D-4B9F-953E-5F2C4BADEC6C}" dt="2023-01-05T06:57:43.237" v="244" actId="1076"/>
          <ac:spMkLst>
            <pc:docMk/>
            <pc:sldMk cId="3315174219" sldId="505"/>
            <ac:spMk id="2" creationId="{62557610-39D0-DFA3-DC27-100B398C1F48}"/>
          </ac:spMkLst>
        </pc:spChg>
        <pc:spChg chg="del">
          <ac:chgData name="Inga Šīrante" userId="c9769b85-07c2-4805-bf45-5e54dfacdd14" providerId="ADAL" clId="{31DAC08F-EC6D-4B9F-953E-5F2C4BADEC6C}" dt="2023-01-05T06:57:30.390" v="228" actId="478"/>
          <ac:spMkLst>
            <pc:docMk/>
            <pc:sldMk cId="3315174219" sldId="505"/>
            <ac:spMk id="3" creationId="{3AE28D84-BD6B-2CD4-57DC-327E65B96135}"/>
          </ac:spMkLst>
        </pc:spChg>
        <pc:picChg chg="add mod">
          <ac:chgData name="Inga Šīrante" userId="c9769b85-07c2-4805-bf45-5e54dfacdd14" providerId="ADAL" clId="{31DAC08F-EC6D-4B9F-953E-5F2C4BADEC6C}" dt="2023-01-05T06:58:30.467" v="253" actId="1076"/>
          <ac:picMkLst>
            <pc:docMk/>
            <pc:sldMk cId="3315174219" sldId="505"/>
            <ac:picMk id="4" creationId="{DF497CA3-DAF3-DBC7-F6CB-8BA52584D624}"/>
          </ac:picMkLst>
        </pc:picChg>
        <pc:picChg chg="add mod">
          <ac:chgData name="Inga Šīrante" userId="c9769b85-07c2-4805-bf45-5e54dfacdd14" providerId="ADAL" clId="{31DAC08F-EC6D-4B9F-953E-5F2C4BADEC6C}" dt="2023-01-05T06:58:40.461" v="257" actId="14100"/>
          <ac:picMkLst>
            <pc:docMk/>
            <pc:sldMk cId="3315174219" sldId="505"/>
            <ac:picMk id="5" creationId="{FB133ED0-2259-3647-690E-600A927D8680}"/>
          </ac:picMkLst>
        </pc:picChg>
        <pc:picChg chg="add mod">
          <ac:chgData name="Inga Šīrante" userId="c9769b85-07c2-4805-bf45-5e54dfacdd14" providerId="ADAL" clId="{31DAC08F-EC6D-4B9F-953E-5F2C4BADEC6C}" dt="2023-01-05T06:58:45.356" v="260" actId="1076"/>
          <ac:picMkLst>
            <pc:docMk/>
            <pc:sldMk cId="3315174219" sldId="505"/>
            <ac:picMk id="6" creationId="{223F0CD4-E274-F238-B1DE-772B82647401}"/>
          </ac:picMkLst>
        </pc:picChg>
      </pc:sldChg>
      <pc:sldChg chg="addSp delSp modSp new mod ord">
        <pc:chgData name="Inga Šīrante" userId="c9769b85-07c2-4805-bf45-5e54dfacdd14" providerId="ADAL" clId="{31DAC08F-EC6D-4B9F-953E-5F2C4BADEC6C}" dt="2023-01-05T06:36:19.717" v="145" actId="1582"/>
        <pc:sldMkLst>
          <pc:docMk/>
          <pc:sldMk cId="2012822627" sldId="506"/>
        </pc:sldMkLst>
        <pc:spChg chg="mod">
          <ac:chgData name="Inga Šīrante" userId="c9769b85-07c2-4805-bf45-5e54dfacdd14" providerId="ADAL" clId="{31DAC08F-EC6D-4B9F-953E-5F2C4BADEC6C}" dt="2023-01-05T06:35:26.831" v="137" actId="1076"/>
          <ac:spMkLst>
            <pc:docMk/>
            <pc:sldMk cId="2012822627" sldId="506"/>
            <ac:spMk id="2" creationId="{2FBB57A7-F9A8-1427-9F59-D8CF7DBEAAB2}"/>
          </ac:spMkLst>
        </pc:spChg>
        <pc:spChg chg="del mod">
          <ac:chgData name="Inga Šīrante" userId="c9769b85-07c2-4805-bf45-5e54dfacdd14" providerId="ADAL" clId="{31DAC08F-EC6D-4B9F-953E-5F2C4BADEC6C}" dt="2023-01-05T06:35:04.532" v="132" actId="478"/>
          <ac:spMkLst>
            <pc:docMk/>
            <pc:sldMk cId="2012822627" sldId="506"/>
            <ac:spMk id="3" creationId="{963ED953-9839-395F-975A-88F5E37869C1}"/>
          </ac:spMkLst>
        </pc:spChg>
        <pc:spChg chg="add del mod">
          <ac:chgData name="Inga Šīrante" userId="c9769b85-07c2-4805-bf45-5e54dfacdd14" providerId="ADAL" clId="{31DAC08F-EC6D-4B9F-953E-5F2C4BADEC6C}" dt="2023-01-05T06:35:06.860" v="133" actId="478"/>
          <ac:spMkLst>
            <pc:docMk/>
            <pc:sldMk cId="2012822627" sldId="506"/>
            <ac:spMk id="7" creationId="{BE8C0F98-41E4-C993-4731-DA4945362E72}"/>
          </ac:spMkLst>
        </pc:spChg>
        <pc:spChg chg="add mod">
          <ac:chgData name="Inga Šīrante" userId="c9769b85-07c2-4805-bf45-5e54dfacdd14" providerId="ADAL" clId="{31DAC08F-EC6D-4B9F-953E-5F2C4BADEC6C}" dt="2023-01-05T06:36:19.717" v="145" actId="1582"/>
          <ac:spMkLst>
            <pc:docMk/>
            <pc:sldMk cId="2012822627" sldId="506"/>
            <ac:spMk id="8" creationId="{09D55C20-1541-5847-9E99-C98EB9AC3D3F}"/>
          </ac:spMkLst>
        </pc:spChg>
        <pc:picChg chg="add mod">
          <ac:chgData name="Inga Šīrante" userId="c9769b85-07c2-4805-bf45-5e54dfacdd14" providerId="ADAL" clId="{31DAC08F-EC6D-4B9F-953E-5F2C4BADEC6C}" dt="2023-01-05T06:35:44.352" v="141" actId="14100"/>
          <ac:picMkLst>
            <pc:docMk/>
            <pc:sldMk cId="2012822627" sldId="506"/>
            <ac:picMk id="5" creationId="{57A06713-2614-B12D-EA35-A5290338A4F8}"/>
          </ac:picMkLst>
        </pc:picChg>
      </pc:sldChg>
      <pc:sldChg chg="addSp delSp modSp new mod ord">
        <pc:chgData name="Inga Šīrante" userId="c9769b85-07c2-4805-bf45-5e54dfacdd14" providerId="ADAL" clId="{31DAC08F-EC6D-4B9F-953E-5F2C4BADEC6C}" dt="2023-01-05T06:56:36.092" v="227" actId="1076"/>
        <pc:sldMkLst>
          <pc:docMk/>
          <pc:sldMk cId="2359758400" sldId="507"/>
        </pc:sldMkLst>
        <pc:spChg chg="del">
          <ac:chgData name="Inga Šīrante" userId="c9769b85-07c2-4805-bf45-5e54dfacdd14" providerId="ADAL" clId="{31DAC08F-EC6D-4B9F-953E-5F2C4BADEC6C}" dt="2023-01-05T06:55:51.751" v="219" actId="478"/>
          <ac:spMkLst>
            <pc:docMk/>
            <pc:sldMk cId="2359758400" sldId="507"/>
            <ac:spMk id="2" creationId="{72AD7B1F-33E2-D00A-228E-4F6E20B55DB2}"/>
          </ac:spMkLst>
        </pc:spChg>
        <pc:spChg chg="del">
          <ac:chgData name="Inga Šīrante" userId="c9769b85-07c2-4805-bf45-5e54dfacdd14" providerId="ADAL" clId="{31DAC08F-EC6D-4B9F-953E-5F2C4BADEC6C}" dt="2023-01-05T06:55:49.816" v="218" actId="478"/>
          <ac:spMkLst>
            <pc:docMk/>
            <pc:sldMk cId="2359758400" sldId="507"/>
            <ac:spMk id="3" creationId="{1FFC7D9C-3937-5834-92DE-6611CB8A9B9C}"/>
          </ac:spMkLst>
        </pc:spChg>
        <pc:picChg chg="add mod">
          <ac:chgData name="Inga Šīrante" userId="c9769b85-07c2-4805-bf45-5e54dfacdd14" providerId="ADAL" clId="{31DAC08F-EC6D-4B9F-953E-5F2C4BADEC6C}" dt="2023-01-05T06:56:36.092" v="227" actId="1076"/>
          <ac:picMkLst>
            <pc:docMk/>
            <pc:sldMk cId="2359758400" sldId="507"/>
            <ac:picMk id="5" creationId="{F17753D8-C900-5147-9B0B-39B361E53C67}"/>
          </ac:picMkLst>
        </pc:picChg>
      </pc:sldChg>
      <pc:sldChg chg="addSp delSp modSp new mod ord">
        <pc:chgData name="Inga Šīrante" userId="c9769b85-07c2-4805-bf45-5e54dfacdd14" providerId="ADAL" clId="{31DAC08F-EC6D-4B9F-953E-5F2C4BADEC6C}" dt="2023-01-05T06:49:27.033" v="212" actId="1076"/>
        <pc:sldMkLst>
          <pc:docMk/>
          <pc:sldMk cId="2362044427" sldId="508"/>
        </pc:sldMkLst>
        <pc:spChg chg="del">
          <ac:chgData name="Inga Šīrante" userId="c9769b85-07c2-4805-bf45-5e54dfacdd14" providerId="ADAL" clId="{31DAC08F-EC6D-4B9F-953E-5F2C4BADEC6C}" dt="2023-01-05T06:42:11.164" v="170" actId="478"/>
          <ac:spMkLst>
            <pc:docMk/>
            <pc:sldMk cId="2362044427" sldId="508"/>
            <ac:spMk id="2" creationId="{9B765862-7515-3A4D-99E3-386CC8D091B6}"/>
          </ac:spMkLst>
        </pc:spChg>
        <pc:spChg chg="del">
          <ac:chgData name="Inga Šīrante" userId="c9769b85-07c2-4805-bf45-5e54dfacdd14" providerId="ADAL" clId="{31DAC08F-EC6D-4B9F-953E-5F2C4BADEC6C}" dt="2023-01-05T06:42:09.198" v="169" actId="478"/>
          <ac:spMkLst>
            <pc:docMk/>
            <pc:sldMk cId="2362044427" sldId="508"/>
            <ac:spMk id="3" creationId="{8480C41D-DB92-772B-42F2-DCA45019C928}"/>
          </ac:spMkLst>
        </pc:spChg>
        <pc:picChg chg="add del mod">
          <ac:chgData name="Inga Šīrante" userId="c9769b85-07c2-4805-bf45-5e54dfacdd14" providerId="ADAL" clId="{31DAC08F-EC6D-4B9F-953E-5F2C4BADEC6C}" dt="2023-01-05T06:42:49.793" v="177" actId="478"/>
          <ac:picMkLst>
            <pc:docMk/>
            <pc:sldMk cId="2362044427" sldId="508"/>
            <ac:picMk id="4" creationId="{66516B3A-3963-6D98-9691-38CC0B9B2F35}"/>
          </ac:picMkLst>
        </pc:picChg>
        <pc:picChg chg="add del mod">
          <ac:chgData name="Inga Šīrante" userId="c9769b85-07c2-4805-bf45-5e54dfacdd14" providerId="ADAL" clId="{31DAC08F-EC6D-4B9F-953E-5F2C4BADEC6C}" dt="2023-01-05T06:47:10.116" v="199" actId="478"/>
          <ac:picMkLst>
            <pc:docMk/>
            <pc:sldMk cId="2362044427" sldId="508"/>
            <ac:picMk id="5" creationId="{6BA4AE05-4238-E80A-FF62-69A489A51397}"/>
          </ac:picMkLst>
        </pc:picChg>
        <pc:picChg chg="add del mod">
          <ac:chgData name="Inga Šīrante" userId="c9769b85-07c2-4805-bf45-5e54dfacdd14" providerId="ADAL" clId="{31DAC08F-EC6D-4B9F-953E-5F2C4BADEC6C}" dt="2023-01-05T06:47:12.221" v="200" actId="478"/>
          <ac:picMkLst>
            <pc:docMk/>
            <pc:sldMk cId="2362044427" sldId="508"/>
            <ac:picMk id="6" creationId="{E01F7BC1-1164-1625-EC95-7319E54142C6}"/>
          </ac:picMkLst>
        </pc:picChg>
        <pc:picChg chg="add mod">
          <ac:chgData name="Inga Šīrante" userId="c9769b85-07c2-4805-bf45-5e54dfacdd14" providerId="ADAL" clId="{31DAC08F-EC6D-4B9F-953E-5F2C4BADEC6C}" dt="2023-01-05T06:48:29.310" v="204" actId="1076"/>
          <ac:picMkLst>
            <pc:docMk/>
            <pc:sldMk cId="2362044427" sldId="508"/>
            <ac:picMk id="8" creationId="{9E2235E3-411E-9339-1598-C7477393792B}"/>
          </ac:picMkLst>
        </pc:picChg>
        <pc:picChg chg="add del mod">
          <ac:chgData name="Inga Šīrante" userId="c9769b85-07c2-4805-bf45-5e54dfacdd14" providerId="ADAL" clId="{31DAC08F-EC6D-4B9F-953E-5F2C4BADEC6C}" dt="2023-01-05T06:49:09.878" v="207" actId="478"/>
          <ac:picMkLst>
            <pc:docMk/>
            <pc:sldMk cId="2362044427" sldId="508"/>
            <ac:picMk id="10" creationId="{6BE62259-68FD-7973-C381-63062523684E}"/>
          </ac:picMkLst>
        </pc:picChg>
        <pc:picChg chg="add mod">
          <ac:chgData name="Inga Šīrante" userId="c9769b85-07c2-4805-bf45-5e54dfacdd14" providerId="ADAL" clId="{31DAC08F-EC6D-4B9F-953E-5F2C4BADEC6C}" dt="2023-01-05T06:49:27.033" v="212" actId="1076"/>
          <ac:picMkLst>
            <pc:docMk/>
            <pc:sldMk cId="2362044427" sldId="508"/>
            <ac:picMk id="12" creationId="{331D6DAD-5147-1AA6-B38A-13F915DB6631}"/>
          </ac:picMkLst>
        </pc:picChg>
      </pc:sldChg>
      <pc:sldChg chg="addSp delSp modSp new mod ord">
        <pc:chgData name="Inga Šīrante" userId="c9769b85-07c2-4805-bf45-5e54dfacdd14" providerId="ADAL" clId="{31DAC08F-EC6D-4B9F-953E-5F2C4BADEC6C}" dt="2023-01-05T07:07:29.725" v="319" actId="1076"/>
        <pc:sldMkLst>
          <pc:docMk/>
          <pc:sldMk cId="1521626073" sldId="509"/>
        </pc:sldMkLst>
        <pc:spChg chg="mod">
          <ac:chgData name="Inga Šīrante" userId="c9769b85-07c2-4805-bf45-5e54dfacdd14" providerId="ADAL" clId="{31DAC08F-EC6D-4B9F-953E-5F2C4BADEC6C}" dt="2023-01-05T07:07:21.917" v="315" actId="14100"/>
          <ac:spMkLst>
            <pc:docMk/>
            <pc:sldMk cId="1521626073" sldId="509"/>
            <ac:spMk id="2" creationId="{FFF8A50A-6DCF-C1BD-631C-8AE17BF57808}"/>
          </ac:spMkLst>
        </pc:spChg>
        <pc:spChg chg="del">
          <ac:chgData name="Inga Šīrante" userId="c9769b85-07c2-4805-bf45-5e54dfacdd14" providerId="ADAL" clId="{31DAC08F-EC6D-4B9F-953E-5F2C4BADEC6C}" dt="2023-01-05T07:06:43.887" v="307" actId="478"/>
          <ac:spMkLst>
            <pc:docMk/>
            <pc:sldMk cId="1521626073" sldId="509"/>
            <ac:spMk id="3" creationId="{B9650BB3-8006-C177-CBCA-9F58355BDDA8}"/>
          </ac:spMkLst>
        </pc:spChg>
        <pc:picChg chg="add mod">
          <ac:chgData name="Inga Šīrante" userId="c9769b85-07c2-4805-bf45-5e54dfacdd14" providerId="ADAL" clId="{31DAC08F-EC6D-4B9F-953E-5F2C4BADEC6C}" dt="2023-01-05T07:07:29.725" v="319" actId="1076"/>
          <ac:picMkLst>
            <pc:docMk/>
            <pc:sldMk cId="1521626073" sldId="509"/>
            <ac:picMk id="4" creationId="{580CEB0B-F886-E03A-FDC8-C07D223FEFF9}"/>
          </ac:picMkLst>
        </pc:picChg>
      </pc:sldChg>
      <pc:sldChg chg="addSp delSp modSp new mod ord">
        <pc:chgData name="Inga Šīrante" userId="c9769b85-07c2-4805-bf45-5e54dfacdd14" providerId="ADAL" clId="{31DAC08F-EC6D-4B9F-953E-5F2C4BADEC6C}" dt="2023-01-05T07:05:15.234" v="291" actId="255"/>
        <pc:sldMkLst>
          <pc:docMk/>
          <pc:sldMk cId="2559012378" sldId="510"/>
        </pc:sldMkLst>
        <pc:spChg chg="mod">
          <ac:chgData name="Inga Šīrante" userId="c9769b85-07c2-4805-bf45-5e54dfacdd14" providerId="ADAL" clId="{31DAC08F-EC6D-4B9F-953E-5F2C4BADEC6C}" dt="2023-01-05T07:05:15.234" v="291" actId="255"/>
          <ac:spMkLst>
            <pc:docMk/>
            <pc:sldMk cId="2559012378" sldId="510"/>
            <ac:spMk id="2" creationId="{5B4A8C2D-EB08-7741-5729-FA1F92EB39AD}"/>
          </ac:spMkLst>
        </pc:spChg>
        <pc:spChg chg="del">
          <ac:chgData name="Inga Šīrante" userId="c9769b85-07c2-4805-bf45-5e54dfacdd14" providerId="ADAL" clId="{31DAC08F-EC6D-4B9F-953E-5F2C4BADEC6C}" dt="2023-01-05T06:59:30.815" v="270" actId="478"/>
          <ac:spMkLst>
            <pc:docMk/>
            <pc:sldMk cId="2559012378" sldId="510"/>
            <ac:spMk id="3" creationId="{0CA00887-4636-A943-DF90-0682E27056F3}"/>
          </ac:spMkLst>
        </pc:spChg>
        <pc:picChg chg="add mod">
          <ac:chgData name="Inga Šīrante" userId="c9769b85-07c2-4805-bf45-5e54dfacdd14" providerId="ADAL" clId="{31DAC08F-EC6D-4B9F-953E-5F2C4BADEC6C}" dt="2023-01-05T07:03:20.413" v="275" actId="1076"/>
          <ac:picMkLst>
            <pc:docMk/>
            <pc:sldMk cId="2559012378" sldId="510"/>
            <ac:picMk id="4" creationId="{DEDDBFAF-8615-94DB-D901-55A9563B470C}"/>
          </ac:picMkLst>
        </pc:picChg>
      </pc:sldChg>
      <pc:sldChg chg="addSp delSp modSp new mod ord">
        <pc:chgData name="Inga Šīrante" userId="c9769b85-07c2-4805-bf45-5e54dfacdd14" providerId="ADAL" clId="{31DAC08F-EC6D-4B9F-953E-5F2C4BADEC6C}" dt="2023-01-05T07:29:16.213" v="527" actId="113"/>
        <pc:sldMkLst>
          <pc:docMk/>
          <pc:sldMk cId="281344321" sldId="511"/>
        </pc:sldMkLst>
        <pc:spChg chg="mod">
          <ac:chgData name="Inga Šīrante" userId="c9769b85-07c2-4805-bf45-5e54dfacdd14" providerId="ADAL" clId="{31DAC08F-EC6D-4B9F-953E-5F2C4BADEC6C}" dt="2023-01-05T07:27:17.722" v="512" actId="20577"/>
          <ac:spMkLst>
            <pc:docMk/>
            <pc:sldMk cId="281344321" sldId="511"/>
            <ac:spMk id="2" creationId="{1619B4C7-53A5-D977-18F5-C5D7BABA9196}"/>
          </ac:spMkLst>
        </pc:spChg>
        <pc:spChg chg="del">
          <ac:chgData name="Inga Šīrante" userId="c9769b85-07c2-4805-bf45-5e54dfacdd14" providerId="ADAL" clId="{31DAC08F-EC6D-4B9F-953E-5F2C4BADEC6C}" dt="2023-01-05T07:24:21.179" v="424" actId="478"/>
          <ac:spMkLst>
            <pc:docMk/>
            <pc:sldMk cId="281344321" sldId="511"/>
            <ac:spMk id="3" creationId="{153AF9FA-7731-1932-4858-8ED87D481CF0}"/>
          </ac:spMkLst>
        </pc:spChg>
        <pc:spChg chg="add mod">
          <ac:chgData name="Inga Šīrante" userId="c9769b85-07c2-4805-bf45-5e54dfacdd14" providerId="ADAL" clId="{31DAC08F-EC6D-4B9F-953E-5F2C4BADEC6C}" dt="2023-01-05T07:29:16.213" v="527" actId="113"/>
          <ac:spMkLst>
            <pc:docMk/>
            <pc:sldMk cId="281344321" sldId="511"/>
            <ac:spMk id="7" creationId="{282721E3-3790-9BE9-036B-2ED4645B9014}"/>
          </ac:spMkLst>
        </pc:spChg>
        <pc:picChg chg="add mod">
          <ac:chgData name="Inga Šīrante" userId="c9769b85-07c2-4805-bf45-5e54dfacdd14" providerId="ADAL" clId="{31DAC08F-EC6D-4B9F-953E-5F2C4BADEC6C}" dt="2023-01-05T07:28:55.225" v="523" actId="1076"/>
          <ac:picMkLst>
            <pc:docMk/>
            <pc:sldMk cId="281344321" sldId="511"/>
            <ac:picMk id="5" creationId="{114ED8AD-5AC0-BCE0-9F86-5D4F3C31B9EB}"/>
          </ac:picMkLst>
        </pc:picChg>
      </pc:sldChg>
      <pc:sldChg chg="addSp delSp modSp new mod ord">
        <pc:chgData name="Inga Šīrante" userId="c9769b85-07c2-4805-bf45-5e54dfacdd14" providerId="ADAL" clId="{31DAC08F-EC6D-4B9F-953E-5F2C4BADEC6C}" dt="2023-01-05T07:06:05.061" v="304" actId="1076"/>
        <pc:sldMkLst>
          <pc:docMk/>
          <pc:sldMk cId="810093148" sldId="512"/>
        </pc:sldMkLst>
        <pc:spChg chg="mod">
          <ac:chgData name="Inga Šīrante" userId="c9769b85-07c2-4805-bf45-5e54dfacdd14" providerId="ADAL" clId="{31DAC08F-EC6D-4B9F-953E-5F2C4BADEC6C}" dt="2023-01-05T07:05:22.329" v="292" actId="255"/>
          <ac:spMkLst>
            <pc:docMk/>
            <pc:sldMk cId="810093148" sldId="512"/>
            <ac:spMk id="2" creationId="{492F5001-5C4C-FB60-8639-F4601AD10254}"/>
          </ac:spMkLst>
        </pc:spChg>
        <pc:spChg chg="del">
          <ac:chgData name="Inga Šīrante" userId="c9769b85-07c2-4805-bf45-5e54dfacdd14" providerId="ADAL" clId="{31DAC08F-EC6D-4B9F-953E-5F2C4BADEC6C}" dt="2023-01-05T07:04:11.807" v="284" actId="478"/>
          <ac:spMkLst>
            <pc:docMk/>
            <pc:sldMk cId="810093148" sldId="512"/>
            <ac:spMk id="3" creationId="{5B649220-2579-2196-0493-9BF3A700A145}"/>
          </ac:spMkLst>
        </pc:spChg>
        <pc:picChg chg="add mod">
          <ac:chgData name="Inga Šīrante" userId="c9769b85-07c2-4805-bf45-5e54dfacdd14" providerId="ADAL" clId="{31DAC08F-EC6D-4B9F-953E-5F2C4BADEC6C}" dt="2023-01-05T07:06:05.061" v="304" actId="1076"/>
          <ac:picMkLst>
            <pc:docMk/>
            <pc:sldMk cId="810093148" sldId="512"/>
            <ac:picMk id="4" creationId="{34BF3BE9-69F6-4B29-5366-EF779A703FA3}"/>
          </ac:picMkLst>
        </pc:picChg>
        <pc:picChg chg="add mod">
          <ac:chgData name="Inga Šīrante" userId="c9769b85-07c2-4805-bf45-5e54dfacdd14" providerId="ADAL" clId="{31DAC08F-EC6D-4B9F-953E-5F2C4BADEC6C}" dt="2023-01-05T07:05:59.357" v="301" actId="1076"/>
          <ac:picMkLst>
            <pc:docMk/>
            <pc:sldMk cId="810093148" sldId="512"/>
            <ac:picMk id="5" creationId="{44131CB8-EAEE-75B3-F6C3-DF0326BB78B4}"/>
          </ac:picMkLst>
        </pc:picChg>
      </pc:sldChg>
      <pc:sldChg chg="addSp delSp modSp new mod ord">
        <pc:chgData name="Inga Šīrante" userId="c9769b85-07c2-4805-bf45-5e54dfacdd14" providerId="ADAL" clId="{31DAC08F-EC6D-4B9F-953E-5F2C4BADEC6C}" dt="2023-01-05T07:33:15.629" v="586" actId="21"/>
        <pc:sldMkLst>
          <pc:docMk/>
          <pc:sldMk cId="3065286209" sldId="513"/>
        </pc:sldMkLst>
        <pc:spChg chg="del">
          <ac:chgData name="Inga Šīrante" userId="c9769b85-07c2-4805-bf45-5e54dfacdd14" providerId="ADAL" clId="{31DAC08F-EC6D-4B9F-953E-5F2C4BADEC6C}" dt="2023-01-05T07:25:55.210" v="491" actId="478"/>
          <ac:spMkLst>
            <pc:docMk/>
            <pc:sldMk cId="3065286209" sldId="513"/>
            <ac:spMk id="2" creationId="{6BA6EA92-799E-A3BF-2EF2-7F2F74E224CC}"/>
          </ac:spMkLst>
        </pc:spChg>
        <pc:spChg chg="del">
          <ac:chgData name="Inga Šīrante" userId="c9769b85-07c2-4805-bf45-5e54dfacdd14" providerId="ADAL" clId="{31DAC08F-EC6D-4B9F-953E-5F2C4BADEC6C}" dt="2023-01-05T07:25:53.562" v="490" actId="478"/>
          <ac:spMkLst>
            <pc:docMk/>
            <pc:sldMk cId="3065286209" sldId="513"/>
            <ac:spMk id="3" creationId="{06CF1B91-5AFB-96F6-4AB8-167F8865E3C8}"/>
          </ac:spMkLst>
        </pc:spChg>
        <pc:spChg chg="add mod">
          <ac:chgData name="Inga Šīrante" userId="c9769b85-07c2-4805-bf45-5e54dfacdd14" providerId="ADAL" clId="{31DAC08F-EC6D-4B9F-953E-5F2C4BADEC6C}" dt="2023-01-05T07:28:31.210" v="520" actId="1076"/>
          <ac:spMkLst>
            <pc:docMk/>
            <pc:sldMk cId="3065286209" sldId="513"/>
            <ac:spMk id="6" creationId="{92B073A8-77F2-5E13-E8A0-014ADDED8867}"/>
          </ac:spMkLst>
        </pc:spChg>
        <pc:spChg chg="add mod">
          <ac:chgData name="Inga Šīrante" userId="c9769b85-07c2-4805-bf45-5e54dfacdd14" providerId="ADAL" clId="{31DAC08F-EC6D-4B9F-953E-5F2C4BADEC6C}" dt="2023-01-05T07:28:33.210" v="521" actId="1076"/>
          <ac:spMkLst>
            <pc:docMk/>
            <pc:sldMk cId="3065286209" sldId="513"/>
            <ac:spMk id="7" creationId="{F265CBB1-D7A5-D463-62BE-B9AD49CFBCB8}"/>
          </ac:spMkLst>
        </pc:spChg>
        <pc:spChg chg="add del mod">
          <ac:chgData name="Inga Šīrante" userId="c9769b85-07c2-4805-bf45-5e54dfacdd14" providerId="ADAL" clId="{31DAC08F-EC6D-4B9F-953E-5F2C4BADEC6C}" dt="2023-01-05T07:33:15.629" v="586" actId="21"/>
          <ac:spMkLst>
            <pc:docMk/>
            <pc:sldMk cId="3065286209" sldId="513"/>
            <ac:spMk id="10" creationId="{DFD1BD42-5608-9CF3-9A71-7C3B29ED0011}"/>
          </ac:spMkLst>
        </pc:spChg>
        <pc:picChg chg="add mod">
          <ac:chgData name="Inga Šīrante" userId="c9769b85-07c2-4805-bf45-5e54dfacdd14" providerId="ADAL" clId="{31DAC08F-EC6D-4B9F-953E-5F2C4BADEC6C}" dt="2023-01-05T07:28:26.545" v="519" actId="1076"/>
          <ac:picMkLst>
            <pc:docMk/>
            <pc:sldMk cId="3065286209" sldId="513"/>
            <ac:picMk id="5" creationId="{BEC13CF6-3838-3CDE-2211-28872AFA7F02}"/>
          </ac:picMkLst>
        </pc:picChg>
        <pc:picChg chg="add mod">
          <ac:chgData name="Inga Šīrante" userId="c9769b85-07c2-4805-bf45-5e54dfacdd14" providerId="ADAL" clId="{31DAC08F-EC6D-4B9F-953E-5F2C4BADEC6C}" dt="2023-01-05T07:28:15.658" v="517" actId="1076"/>
          <ac:picMkLst>
            <pc:docMk/>
            <pc:sldMk cId="3065286209" sldId="513"/>
            <ac:picMk id="8" creationId="{089B5EA6-476F-3F15-7B67-C414C8936472}"/>
          </ac:picMkLst>
        </pc:picChg>
        <pc:picChg chg="add del mod">
          <ac:chgData name="Inga Šīrante" userId="c9769b85-07c2-4805-bf45-5e54dfacdd14" providerId="ADAL" clId="{31DAC08F-EC6D-4B9F-953E-5F2C4BADEC6C}" dt="2023-01-05T07:32:32.946" v="545" actId="21"/>
          <ac:picMkLst>
            <pc:docMk/>
            <pc:sldMk cId="3065286209" sldId="513"/>
            <ac:picMk id="12" creationId="{90466E6E-D0DE-DC75-A28C-7AC9019095A2}"/>
          </ac:picMkLst>
        </pc:picChg>
      </pc:sldChg>
      <pc:sldChg chg="addSp delSp modSp new mod ord">
        <pc:chgData name="Inga Šīrante" userId="c9769b85-07c2-4805-bf45-5e54dfacdd14" providerId="ADAL" clId="{31DAC08F-EC6D-4B9F-953E-5F2C4BADEC6C}" dt="2023-01-05T07:11:24.996" v="397" actId="1076"/>
        <pc:sldMkLst>
          <pc:docMk/>
          <pc:sldMk cId="3804051633" sldId="514"/>
        </pc:sldMkLst>
        <pc:spChg chg="mod">
          <ac:chgData name="Inga Šīrante" userId="c9769b85-07c2-4805-bf45-5e54dfacdd14" providerId="ADAL" clId="{31DAC08F-EC6D-4B9F-953E-5F2C4BADEC6C}" dt="2023-01-05T07:11:11.726" v="393" actId="20577"/>
          <ac:spMkLst>
            <pc:docMk/>
            <pc:sldMk cId="3804051633" sldId="514"/>
            <ac:spMk id="2" creationId="{61A3A465-2588-1E01-1673-2CCD8513535F}"/>
          </ac:spMkLst>
        </pc:spChg>
        <pc:spChg chg="del mod">
          <ac:chgData name="Inga Šīrante" userId="c9769b85-07c2-4805-bf45-5e54dfacdd14" providerId="ADAL" clId="{31DAC08F-EC6D-4B9F-953E-5F2C4BADEC6C}" dt="2023-01-05T07:10:23.485" v="375" actId="478"/>
          <ac:spMkLst>
            <pc:docMk/>
            <pc:sldMk cId="3804051633" sldId="514"/>
            <ac:spMk id="3" creationId="{B0E69999-190F-86D5-2964-57CF38734473}"/>
          </ac:spMkLst>
        </pc:spChg>
        <pc:picChg chg="add mod">
          <ac:chgData name="Inga Šīrante" userId="c9769b85-07c2-4805-bf45-5e54dfacdd14" providerId="ADAL" clId="{31DAC08F-EC6D-4B9F-953E-5F2C4BADEC6C}" dt="2023-01-05T07:11:24.996" v="397" actId="1076"/>
          <ac:picMkLst>
            <pc:docMk/>
            <pc:sldMk cId="3804051633" sldId="514"/>
            <ac:picMk id="4" creationId="{BD711E1C-B873-60E4-A337-94063E180E76}"/>
          </ac:picMkLst>
        </pc:picChg>
      </pc:sldChg>
      <pc:sldChg chg="addSp delSp modSp new mod ord">
        <pc:chgData name="Inga Šīrante" userId="c9769b85-07c2-4805-bf45-5e54dfacdd14" providerId="ADAL" clId="{31DAC08F-EC6D-4B9F-953E-5F2C4BADEC6C}" dt="2023-01-05T07:33:40.984" v="592" actId="14100"/>
        <pc:sldMkLst>
          <pc:docMk/>
          <pc:sldMk cId="2394708458" sldId="515"/>
        </pc:sldMkLst>
        <pc:spChg chg="mod">
          <ac:chgData name="Inga Šīrante" userId="c9769b85-07c2-4805-bf45-5e54dfacdd14" providerId="ADAL" clId="{31DAC08F-EC6D-4B9F-953E-5F2C4BADEC6C}" dt="2023-01-05T07:33:02.464" v="582" actId="1076"/>
          <ac:spMkLst>
            <pc:docMk/>
            <pc:sldMk cId="2394708458" sldId="515"/>
            <ac:spMk id="2" creationId="{0D2F8AF3-D2F9-BEAE-0D4E-B9308A22362A}"/>
          </ac:spMkLst>
        </pc:spChg>
        <pc:spChg chg="del">
          <ac:chgData name="Inga Šīrante" userId="c9769b85-07c2-4805-bf45-5e54dfacdd14" providerId="ADAL" clId="{31DAC08F-EC6D-4B9F-953E-5F2C4BADEC6C}" dt="2023-01-05T07:32:27.930" v="544" actId="478"/>
          <ac:spMkLst>
            <pc:docMk/>
            <pc:sldMk cId="2394708458" sldId="515"/>
            <ac:spMk id="3" creationId="{2CC2B222-2F60-4975-222A-8A512B7725A7}"/>
          </ac:spMkLst>
        </pc:spChg>
        <pc:picChg chg="add mod">
          <ac:chgData name="Inga Šīrante" userId="c9769b85-07c2-4805-bf45-5e54dfacdd14" providerId="ADAL" clId="{31DAC08F-EC6D-4B9F-953E-5F2C4BADEC6C}" dt="2023-01-05T07:33:33.824" v="591" actId="1076"/>
          <ac:picMkLst>
            <pc:docMk/>
            <pc:sldMk cId="2394708458" sldId="515"/>
            <ac:picMk id="4" creationId="{252A540F-74A3-3A4F-A7E4-971BBF774558}"/>
          </ac:picMkLst>
        </pc:picChg>
        <pc:picChg chg="add mod">
          <ac:chgData name="Inga Šīrante" userId="c9769b85-07c2-4805-bf45-5e54dfacdd14" providerId="ADAL" clId="{31DAC08F-EC6D-4B9F-953E-5F2C4BADEC6C}" dt="2023-01-05T07:33:40.984" v="592" actId="14100"/>
          <ac:picMkLst>
            <pc:docMk/>
            <pc:sldMk cId="2394708458" sldId="515"/>
            <ac:picMk id="5" creationId="{B7ED57E2-6849-0706-EAC0-78F0E2741EBE}"/>
          </ac:picMkLst>
        </pc:picChg>
      </pc:sldChg>
      <pc:sldChg chg="addSp delSp modSp new mod ord">
        <pc:chgData name="Inga Šīrante" userId="c9769b85-07c2-4805-bf45-5e54dfacdd14" providerId="ADAL" clId="{31DAC08F-EC6D-4B9F-953E-5F2C4BADEC6C}" dt="2023-01-05T07:38:36.792" v="721" actId="1076"/>
        <pc:sldMkLst>
          <pc:docMk/>
          <pc:sldMk cId="1396299093" sldId="516"/>
        </pc:sldMkLst>
        <pc:spChg chg="mod">
          <ac:chgData name="Inga Šīrante" userId="c9769b85-07c2-4805-bf45-5e54dfacdd14" providerId="ADAL" clId="{31DAC08F-EC6D-4B9F-953E-5F2C4BADEC6C}" dt="2023-01-05T07:38:22.666" v="716" actId="20577"/>
          <ac:spMkLst>
            <pc:docMk/>
            <pc:sldMk cId="1396299093" sldId="516"/>
            <ac:spMk id="2" creationId="{8417A929-8AD9-4015-89FE-087D4320DBC3}"/>
          </ac:spMkLst>
        </pc:spChg>
        <pc:spChg chg="del">
          <ac:chgData name="Inga Šīrante" userId="c9769b85-07c2-4805-bf45-5e54dfacdd14" providerId="ADAL" clId="{31DAC08F-EC6D-4B9F-953E-5F2C4BADEC6C}" dt="2023-01-05T07:37:38.152" v="646" actId="478"/>
          <ac:spMkLst>
            <pc:docMk/>
            <pc:sldMk cId="1396299093" sldId="516"/>
            <ac:spMk id="3" creationId="{BDA5E1C1-CAC9-6BCA-0F51-33695D679F94}"/>
          </ac:spMkLst>
        </pc:spChg>
        <pc:picChg chg="add mod">
          <ac:chgData name="Inga Šīrante" userId="c9769b85-07c2-4805-bf45-5e54dfacdd14" providerId="ADAL" clId="{31DAC08F-EC6D-4B9F-953E-5F2C4BADEC6C}" dt="2023-01-05T07:38:36.792" v="721" actId="1076"/>
          <ac:picMkLst>
            <pc:docMk/>
            <pc:sldMk cId="1396299093" sldId="516"/>
            <ac:picMk id="5" creationId="{2B60DC10-207F-D0A6-5D9B-894D42C4BF1A}"/>
          </ac:picMkLst>
        </pc:picChg>
      </pc:sldChg>
    </pc:docChg>
  </pc:docChgLst>
  <pc:docChgLst>
    <pc:chgData name="Inga Šīrante" userId="c9769b85-07c2-4805-bf45-5e54dfacdd14" providerId="ADAL" clId="{0AB0E121-9EA7-4CB9-8CE2-96866B793ADA}"/>
    <pc:docChg chg="undo custSel addSld delSld modSld sldOrd">
      <pc:chgData name="Inga Šīrante" userId="c9769b85-07c2-4805-bf45-5e54dfacdd14" providerId="ADAL" clId="{0AB0E121-9EA7-4CB9-8CE2-96866B793ADA}" dt="2022-05-31T09:51:53.062" v="2253" actId="14100"/>
      <pc:docMkLst>
        <pc:docMk/>
      </pc:docMkLst>
      <pc:sldChg chg="modSp mod">
        <pc:chgData name="Inga Šīrante" userId="c9769b85-07c2-4805-bf45-5e54dfacdd14" providerId="ADAL" clId="{0AB0E121-9EA7-4CB9-8CE2-96866B793ADA}" dt="2022-05-24T14:02:49.423" v="1815" actId="20577"/>
        <pc:sldMkLst>
          <pc:docMk/>
          <pc:sldMk cId="3316254133" sldId="481"/>
        </pc:sldMkLst>
        <pc:spChg chg="mod">
          <ac:chgData name="Inga Šīrante" userId="c9769b85-07c2-4805-bf45-5e54dfacdd14" providerId="ADAL" clId="{0AB0E121-9EA7-4CB9-8CE2-96866B793ADA}" dt="2022-05-24T14:02:49.423" v="1815" actId="20577"/>
          <ac:spMkLst>
            <pc:docMk/>
            <pc:sldMk cId="3316254133" sldId="481"/>
            <ac:spMk id="6" creationId="{00000000-0000-0000-0000-000000000000}"/>
          </ac:spMkLst>
        </pc:spChg>
      </pc:sldChg>
      <pc:sldChg chg="addSp delSp modSp mod ord">
        <pc:chgData name="Inga Šīrante" userId="c9769b85-07c2-4805-bf45-5e54dfacdd14" providerId="ADAL" clId="{0AB0E121-9EA7-4CB9-8CE2-96866B793ADA}" dt="2022-05-24T14:03:57.523" v="1867" actId="20577"/>
        <pc:sldMkLst>
          <pc:docMk/>
          <pc:sldMk cId="3009822335" sldId="495"/>
        </pc:sldMkLst>
        <pc:spChg chg="add del">
          <ac:chgData name="Inga Šīrante" userId="c9769b85-07c2-4805-bf45-5e54dfacdd14" providerId="ADAL" clId="{0AB0E121-9EA7-4CB9-8CE2-96866B793ADA}" dt="2022-05-24T11:19:08.070" v="315" actId="478"/>
          <ac:spMkLst>
            <pc:docMk/>
            <pc:sldMk cId="3009822335" sldId="495"/>
            <ac:spMk id="7" creationId="{8BF2D5E1-6BB6-2D94-B51F-177BA3118574}"/>
          </ac:spMkLst>
        </pc:spChg>
        <pc:spChg chg="mod">
          <ac:chgData name="Inga Šīrante" userId="c9769b85-07c2-4805-bf45-5e54dfacdd14" providerId="ADAL" clId="{0AB0E121-9EA7-4CB9-8CE2-96866B793ADA}" dt="2022-05-24T14:03:57.523" v="1867" actId="20577"/>
          <ac:spMkLst>
            <pc:docMk/>
            <pc:sldMk cId="3009822335" sldId="495"/>
            <ac:spMk id="8" creationId="{20154886-BEF0-2527-72CA-EBB1A08AD511}"/>
          </ac:spMkLst>
        </pc:spChg>
        <pc:spChg chg="mod">
          <ac:chgData name="Inga Šīrante" userId="c9769b85-07c2-4805-bf45-5e54dfacdd14" providerId="ADAL" clId="{0AB0E121-9EA7-4CB9-8CE2-96866B793ADA}" dt="2022-05-24T11:18:33.071" v="309" actId="20577"/>
          <ac:spMkLst>
            <pc:docMk/>
            <pc:sldMk cId="3009822335" sldId="495"/>
            <ac:spMk id="10" creationId="{8ECDF347-413F-561E-8F78-0385F8672003}"/>
          </ac:spMkLst>
        </pc:spChg>
      </pc:sldChg>
      <pc:sldChg chg="modSp mod">
        <pc:chgData name="Inga Šīrante" userId="c9769b85-07c2-4805-bf45-5e54dfacdd14" providerId="ADAL" clId="{0AB0E121-9EA7-4CB9-8CE2-96866B793ADA}" dt="2022-05-24T13:56:15.622" v="1710" actId="20577"/>
        <pc:sldMkLst>
          <pc:docMk/>
          <pc:sldMk cId="3980679599" sldId="496"/>
        </pc:sldMkLst>
        <pc:spChg chg="mod">
          <ac:chgData name="Inga Šīrante" userId="c9769b85-07c2-4805-bf45-5e54dfacdd14" providerId="ADAL" clId="{0AB0E121-9EA7-4CB9-8CE2-96866B793ADA}" dt="2022-05-24T13:56:15.622" v="1710" actId="20577"/>
          <ac:spMkLst>
            <pc:docMk/>
            <pc:sldMk cId="3980679599" sldId="496"/>
            <ac:spMk id="7" creationId="{A743A4DA-5C1E-E14D-D155-383A80F44427}"/>
          </ac:spMkLst>
        </pc:spChg>
      </pc:sldChg>
      <pc:sldChg chg="addSp modSp mod">
        <pc:chgData name="Inga Šīrante" userId="c9769b85-07c2-4805-bf45-5e54dfacdd14" providerId="ADAL" clId="{0AB0E121-9EA7-4CB9-8CE2-96866B793ADA}" dt="2022-05-24T14:01:20.462" v="1747" actId="1076"/>
        <pc:sldMkLst>
          <pc:docMk/>
          <pc:sldMk cId="2244469991" sldId="498"/>
        </pc:sldMkLst>
        <pc:spChg chg="add mod">
          <ac:chgData name="Inga Šīrante" userId="c9769b85-07c2-4805-bf45-5e54dfacdd14" providerId="ADAL" clId="{0AB0E121-9EA7-4CB9-8CE2-96866B793ADA}" dt="2022-05-24T14:01:13.982" v="1744" actId="1076"/>
          <ac:spMkLst>
            <pc:docMk/>
            <pc:sldMk cId="2244469991" sldId="498"/>
            <ac:spMk id="7" creationId="{337E1434-0B52-879E-E493-8FF75E5A1D83}"/>
          </ac:spMkLst>
        </pc:spChg>
        <pc:spChg chg="add mod">
          <ac:chgData name="Inga Šīrante" userId="c9769b85-07c2-4805-bf45-5e54dfacdd14" providerId="ADAL" clId="{0AB0E121-9EA7-4CB9-8CE2-96866B793ADA}" dt="2022-05-24T13:57:48.392" v="1736" actId="20577"/>
          <ac:spMkLst>
            <pc:docMk/>
            <pc:sldMk cId="2244469991" sldId="498"/>
            <ac:spMk id="8" creationId="{C84A12FA-EEE9-BE5E-7D00-F93A5F5C2418}"/>
          </ac:spMkLst>
        </pc:spChg>
        <pc:picChg chg="add mod">
          <ac:chgData name="Inga Šīrante" userId="c9769b85-07c2-4805-bf45-5e54dfacdd14" providerId="ADAL" clId="{0AB0E121-9EA7-4CB9-8CE2-96866B793ADA}" dt="2022-05-24T14:01:20.462" v="1747" actId="1076"/>
          <ac:picMkLst>
            <pc:docMk/>
            <pc:sldMk cId="2244469991" sldId="498"/>
            <ac:picMk id="10" creationId="{8CFC8AA5-D70F-5107-7EE7-7EC472C2D12C}"/>
          </ac:picMkLst>
        </pc:picChg>
      </pc:sldChg>
      <pc:sldChg chg="new del">
        <pc:chgData name="Inga Šīrante" userId="c9769b85-07c2-4805-bf45-5e54dfacdd14" providerId="ADAL" clId="{0AB0E121-9EA7-4CB9-8CE2-96866B793ADA}" dt="2022-05-24T13:53:06.472" v="1662" actId="47"/>
        <pc:sldMkLst>
          <pc:docMk/>
          <pc:sldMk cId="1144838392" sldId="499"/>
        </pc:sldMkLst>
      </pc:sldChg>
      <pc:sldChg chg="addSp modSp new mod ord">
        <pc:chgData name="Inga Šīrante" userId="c9769b85-07c2-4805-bf45-5e54dfacdd14" providerId="ADAL" clId="{0AB0E121-9EA7-4CB9-8CE2-96866B793ADA}" dt="2022-05-24T13:52:49.592" v="1661" actId="20577"/>
        <pc:sldMkLst>
          <pc:docMk/>
          <pc:sldMk cId="2553434138" sldId="500"/>
        </pc:sldMkLst>
        <pc:spChg chg="mod">
          <ac:chgData name="Inga Šīrante" userId="c9769b85-07c2-4805-bf45-5e54dfacdd14" providerId="ADAL" clId="{0AB0E121-9EA7-4CB9-8CE2-96866B793ADA}" dt="2022-05-24T13:52:25.982" v="1632" actId="14100"/>
          <ac:spMkLst>
            <pc:docMk/>
            <pc:sldMk cId="2553434138" sldId="500"/>
            <ac:spMk id="2" creationId="{96201E98-1401-62EB-7F90-11C9C37AFAE6}"/>
          </ac:spMkLst>
        </pc:spChg>
        <pc:spChg chg="mod">
          <ac:chgData name="Inga Šīrante" userId="c9769b85-07c2-4805-bf45-5e54dfacdd14" providerId="ADAL" clId="{0AB0E121-9EA7-4CB9-8CE2-96866B793ADA}" dt="2022-05-24T13:47:29.072" v="1472" actId="14100"/>
          <ac:spMkLst>
            <pc:docMk/>
            <pc:sldMk cId="2553434138" sldId="500"/>
            <ac:spMk id="3" creationId="{BA328F55-13EC-05A0-49C2-4EB414FA3F96}"/>
          </ac:spMkLst>
        </pc:spChg>
        <pc:spChg chg="add mod">
          <ac:chgData name="Inga Šīrante" userId="c9769b85-07c2-4805-bf45-5e54dfacdd14" providerId="ADAL" clId="{0AB0E121-9EA7-4CB9-8CE2-96866B793ADA}" dt="2022-05-24T13:52:49.592" v="1661" actId="20577"/>
          <ac:spMkLst>
            <pc:docMk/>
            <pc:sldMk cId="2553434138" sldId="500"/>
            <ac:spMk id="4" creationId="{96DCF86E-04DF-04FD-3800-D624660006F4}"/>
          </ac:spMkLst>
        </pc:spChg>
      </pc:sldChg>
      <pc:sldChg chg="modSp new mod ord">
        <pc:chgData name="Inga Šīrante" userId="c9769b85-07c2-4805-bf45-5e54dfacdd14" providerId="ADAL" clId="{0AB0E121-9EA7-4CB9-8CE2-96866B793ADA}" dt="2022-05-31T09:51:53.062" v="2253" actId="14100"/>
        <pc:sldMkLst>
          <pc:docMk/>
          <pc:sldMk cId="3216722258" sldId="501"/>
        </pc:sldMkLst>
        <pc:spChg chg="mod">
          <ac:chgData name="Inga Šīrante" userId="c9769b85-07c2-4805-bf45-5e54dfacdd14" providerId="ADAL" clId="{0AB0E121-9EA7-4CB9-8CE2-96866B793ADA}" dt="2022-05-31T09:51:53.062" v="2253" actId="14100"/>
          <ac:spMkLst>
            <pc:docMk/>
            <pc:sldMk cId="3216722258" sldId="501"/>
            <ac:spMk id="2" creationId="{C5DC6408-1E4A-EE35-AF5C-F8BFE982BE90}"/>
          </ac:spMkLst>
        </pc:spChg>
        <pc:spChg chg="mod">
          <ac:chgData name="Inga Šīrante" userId="c9769b85-07c2-4805-bf45-5e54dfacdd14" providerId="ADAL" clId="{0AB0E121-9EA7-4CB9-8CE2-96866B793ADA}" dt="2022-05-24T13:47:40.432" v="1474" actId="255"/>
          <ac:spMkLst>
            <pc:docMk/>
            <pc:sldMk cId="3216722258" sldId="501"/>
            <ac:spMk id="3" creationId="{0BA5FE41-5C05-BE01-F5F3-1DFBFA30CFB3}"/>
          </ac:spMkLst>
        </pc:spChg>
      </pc:sldChg>
      <pc:sldChg chg="new del">
        <pc:chgData name="Inga Šīrante" userId="c9769b85-07c2-4805-bf45-5e54dfacdd14" providerId="ADAL" clId="{0AB0E121-9EA7-4CB9-8CE2-96866B793ADA}" dt="2022-05-24T14:04:34.403" v="1874" actId="47"/>
        <pc:sldMkLst>
          <pc:docMk/>
          <pc:sldMk cId="346882364" sldId="502"/>
        </pc:sldMkLst>
      </pc:sldChg>
      <pc:sldChg chg="addSp delSp modSp new del mod">
        <pc:chgData name="Inga Šīrante" userId="c9769b85-07c2-4805-bf45-5e54dfacdd14" providerId="ADAL" clId="{0AB0E121-9EA7-4CB9-8CE2-96866B793ADA}" dt="2022-05-30T13:52:54.752" v="1950" actId="47"/>
        <pc:sldMkLst>
          <pc:docMk/>
          <pc:sldMk cId="3928813731" sldId="502"/>
        </pc:sldMkLst>
        <pc:spChg chg="del">
          <ac:chgData name="Inga Šīrante" userId="c9769b85-07c2-4805-bf45-5e54dfacdd14" providerId="ADAL" clId="{0AB0E121-9EA7-4CB9-8CE2-96866B793ADA}" dt="2022-05-30T13:50:43.642" v="1913" actId="478"/>
          <ac:spMkLst>
            <pc:docMk/>
            <pc:sldMk cId="3928813731" sldId="502"/>
            <ac:spMk id="2" creationId="{FE5B7949-0605-1937-AAC8-DF8F7FA8A035}"/>
          </ac:spMkLst>
        </pc:spChg>
        <pc:spChg chg="del">
          <ac:chgData name="Inga Šīrante" userId="c9769b85-07c2-4805-bf45-5e54dfacdd14" providerId="ADAL" clId="{0AB0E121-9EA7-4CB9-8CE2-96866B793ADA}" dt="2022-05-30T13:50:41.982" v="1912" actId="478"/>
          <ac:spMkLst>
            <pc:docMk/>
            <pc:sldMk cId="3928813731" sldId="502"/>
            <ac:spMk id="3" creationId="{F7754F02-14B0-9442-8B1E-09B6CA2AC195}"/>
          </ac:spMkLst>
        </pc:spChg>
        <pc:picChg chg="add mod">
          <ac:chgData name="Inga Šīrante" userId="c9769b85-07c2-4805-bf45-5e54dfacdd14" providerId="ADAL" clId="{0AB0E121-9EA7-4CB9-8CE2-96866B793ADA}" dt="2022-05-30T13:50:52.882" v="1917" actId="1076"/>
          <ac:picMkLst>
            <pc:docMk/>
            <pc:sldMk cId="3928813731" sldId="502"/>
            <ac:picMk id="5" creationId="{CD3F25CA-F1B5-5B6B-9483-B0B89656ECAF}"/>
          </ac:picMkLst>
        </pc:picChg>
      </pc:sldChg>
      <pc:sldChg chg="addSp delSp modSp new add del mod ord">
        <pc:chgData name="Inga Šīrante" userId="c9769b85-07c2-4805-bf45-5e54dfacdd14" providerId="ADAL" clId="{0AB0E121-9EA7-4CB9-8CE2-96866B793ADA}" dt="2022-05-30T14:05:21.622" v="2208" actId="1076"/>
        <pc:sldMkLst>
          <pc:docMk/>
          <pc:sldMk cId="320956647" sldId="503"/>
        </pc:sldMkLst>
        <pc:spChg chg="del">
          <ac:chgData name="Inga Šīrante" userId="c9769b85-07c2-4805-bf45-5e54dfacdd14" providerId="ADAL" clId="{0AB0E121-9EA7-4CB9-8CE2-96866B793ADA}" dt="2022-05-30T13:51:13.762" v="1922" actId="478"/>
          <ac:spMkLst>
            <pc:docMk/>
            <pc:sldMk cId="320956647" sldId="503"/>
            <ac:spMk id="2" creationId="{3A4C865D-A84A-2F17-11C8-16DFFBED9C61}"/>
          </ac:spMkLst>
        </pc:spChg>
        <pc:spChg chg="del mod">
          <ac:chgData name="Inga Šīrante" userId="c9769b85-07c2-4805-bf45-5e54dfacdd14" providerId="ADAL" clId="{0AB0E121-9EA7-4CB9-8CE2-96866B793ADA}" dt="2022-05-30T13:52:11.012" v="1937" actId="478"/>
          <ac:spMkLst>
            <pc:docMk/>
            <pc:sldMk cId="320956647" sldId="503"/>
            <ac:spMk id="3" creationId="{571D7FEE-49EE-C50E-68DA-4475F16DF9DF}"/>
          </ac:spMkLst>
        </pc:spChg>
        <pc:spChg chg="add del mod">
          <ac:chgData name="Inga Šīrante" userId="c9769b85-07c2-4805-bf45-5e54dfacdd14" providerId="ADAL" clId="{0AB0E121-9EA7-4CB9-8CE2-96866B793ADA}" dt="2022-05-30T13:53:54.622" v="1964" actId="478"/>
          <ac:spMkLst>
            <pc:docMk/>
            <pc:sldMk cId="320956647" sldId="503"/>
            <ac:spMk id="6" creationId="{763D0FBC-8081-E016-4317-87A5AFD7EAED}"/>
          </ac:spMkLst>
        </pc:spChg>
        <pc:spChg chg="add del mod">
          <ac:chgData name="Inga Šīrante" userId="c9769b85-07c2-4805-bf45-5e54dfacdd14" providerId="ADAL" clId="{0AB0E121-9EA7-4CB9-8CE2-96866B793ADA}" dt="2022-05-30T13:52:31.602" v="1944" actId="478"/>
          <ac:spMkLst>
            <pc:docMk/>
            <pc:sldMk cId="320956647" sldId="503"/>
            <ac:spMk id="8" creationId="{973F310E-215A-133E-52E1-E88B2DB21597}"/>
          </ac:spMkLst>
        </pc:spChg>
        <pc:spChg chg="add del mod">
          <ac:chgData name="Inga Šīrante" userId="c9769b85-07c2-4805-bf45-5e54dfacdd14" providerId="ADAL" clId="{0AB0E121-9EA7-4CB9-8CE2-96866B793ADA}" dt="2022-05-30T13:57:23.793" v="1972" actId="478"/>
          <ac:spMkLst>
            <pc:docMk/>
            <pc:sldMk cId="320956647" sldId="503"/>
            <ac:spMk id="11" creationId="{D02AA663-1F6B-A664-8735-FCD63F136498}"/>
          </ac:spMkLst>
        </pc:spChg>
        <pc:spChg chg="add del mod">
          <ac:chgData name="Inga Šīrante" userId="c9769b85-07c2-4805-bf45-5e54dfacdd14" providerId="ADAL" clId="{0AB0E121-9EA7-4CB9-8CE2-96866B793ADA}" dt="2022-05-30T14:01:10.422" v="2156" actId="478"/>
          <ac:spMkLst>
            <pc:docMk/>
            <pc:sldMk cId="320956647" sldId="503"/>
            <ac:spMk id="13" creationId="{899CBE08-DACC-DDF0-2694-137B78AD6054}"/>
          </ac:spMkLst>
        </pc:spChg>
        <pc:spChg chg="add mod">
          <ac:chgData name="Inga Šīrante" userId="c9769b85-07c2-4805-bf45-5e54dfacdd14" providerId="ADAL" clId="{0AB0E121-9EA7-4CB9-8CE2-96866B793ADA}" dt="2022-05-30T14:01:55.152" v="2197" actId="14100"/>
          <ac:spMkLst>
            <pc:docMk/>
            <pc:sldMk cId="320956647" sldId="503"/>
            <ac:spMk id="14" creationId="{47FEA93E-099B-B41E-A982-51B1F29668AB}"/>
          </ac:spMkLst>
        </pc:spChg>
        <pc:spChg chg="add mod">
          <ac:chgData name="Inga Šīrante" userId="c9769b85-07c2-4805-bf45-5e54dfacdd14" providerId="ADAL" clId="{0AB0E121-9EA7-4CB9-8CE2-96866B793ADA}" dt="2022-05-30T14:05:07.302" v="2207" actId="14100"/>
          <ac:spMkLst>
            <pc:docMk/>
            <pc:sldMk cId="320956647" sldId="503"/>
            <ac:spMk id="15" creationId="{ABF6C28E-9827-740B-FEF6-5A39E3F2642A}"/>
          </ac:spMkLst>
        </pc:spChg>
        <pc:picChg chg="add del mod">
          <ac:chgData name="Inga Šīrante" userId="c9769b85-07c2-4805-bf45-5e54dfacdd14" providerId="ADAL" clId="{0AB0E121-9EA7-4CB9-8CE2-96866B793ADA}" dt="2022-05-30T13:53:52.562" v="1963" actId="478"/>
          <ac:picMkLst>
            <pc:docMk/>
            <pc:sldMk cId="320956647" sldId="503"/>
            <ac:picMk id="5" creationId="{F1825C23-2081-3A99-0E6C-1B141BA5A40E}"/>
          </ac:picMkLst>
        </pc:picChg>
        <pc:picChg chg="add mod">
          <ac:chgData name="Inga Šīrante" userId="c9769b85-07c2-4805-bf45-5e54dfacdd14" providerId="ADAL" clId="{0AB0E121-9EA7-4CB9-8CE2-96866B793ADA}" dt="2022-05-30T14:05:21.622" v="2208" actId="1076"/>
          <ac:picMkLst>
            <pc:docMk/>
            <pc:sldMk cId="320956647" sldId="503"/>
            <ac:picMk id="10" creationId="{5D83F9A2-9835-7718-CF57-778D121940E9}"/>
          </ac:picMkLst>
        </pc:picChg>
      </pc:sldChg>
      <pc:sldChg chg="delSp modSp new del mod ord">
        <pc:chgData name="Inga Šīrante" userId="c9769b85-07c2-4805-bf45-5e54dfacdd14" providerId="ADAL" clId="{0AB0E121-9EA7-4CB9-8CE2-96866B793ADA}" dt="2022-05-24T14:05:26.637" v="1910" actId="47"/>
        <pc:sldMkLst>
          <pc:docMk/>
          <pc:sldMk cId="3753916951" sldId="503"/>
        </pc:sldMkLst>
        <pc:spChg chg="del mod">
          <ac:chgData name="Inga Šīrante" userId="c9769b85-07c2-4805-bf45-5e54dfacdd14" providerId="ADAL" clId="{0AB0E121-9EA7-4CB9-8CE2-96866B793ADA}" dt="2022-05-24T14:05:12.293" v="1909" actId="478"/>
          <ac:spMkLst>
            <pc:docMk/>
            <pc:sldMk cId="3753916951" sldId="503"/>
            <ac:spMk id="2" creationId="{A1E1721E-2180-3D55-C27A-71430A46F826}"/>
          </ac:spMkLst>
        </pc:spChg>
        <pc:spChg chg="mod">
          <ac:chgData name="Inga Šīrante" userId="c9769b85-07c2-4805-bf45-5e54dfacdd14" providerId="ADAL" clId="{0AB0E121-9EA7-4CB9-8CE2-96866B793ADA}" dt="2022-05-24T14:05:03.793" v="1907" actId="20577"/>
          <ac:spMkLst>
            <pc:docMk/>
            <pc:sldMk cId="3753916951" sldId="503"/>
            <ac:spMk id="3" creationId="{944EDC98-EDA0-F8F2-954B-2EE9D8B82968}"/>
          </ac:spMkLst>
        </pc:spChg>
      </pc:sldChg>
      <pc:sldChg chg="addSp delSp modSp new mod ord">
        <pc:chgData name="Inga Šīrante" userId="c9769b85-07c2-4805-bf45-5e54dfacdd14" providerId="ADAL" clId="{0AB0E121-9EA7-4CB9-8CE2-96866B793ADA}" dt="2022-05-30T14:00:57.702" v="2155" actId="255"/>
        <pc:sldMkLst>
          <pc:docMk/>
          <pc:sldMk cId="2971528927" sldId="504"/>
        </pc:sldMkLst>
        <pc:spChg chg="del">
          <ac:chgData name="Inga Šīrante" userId="c9769b85-07c2-4805-bf45-5e54dfacdd14" providerId="ADAL" clId="{0AB0E121-9EA7-4CB9-8CE2-96866B793ADA}" dt="2022-05-30T13:52:44.562" v="1946" actId="478"/>
          <ac:spMkLst>
            <pc:docMk/>
            <pc:sldMk cId="2971528927" sldId="504"/>
            <ac:spMk id="2" creationId="{8CDC448F-BC4B-34CA-FA67-19BA9C5449E2}"/>
          </ac:spMkLst>
        </pc:spChg>
        <pc:spChg chg="del">
          <ac:chgData name="Inga Šīrante" userId="c9769b85-07c2-4805-bf45-5e54dfacdd14" providerId="ADAL" clId="{0AB0E121-9EA7-4CB9-8CE2-96866B793ADA}" dt="2022-05-30T13:52:46.192" v="1947" actId="478"/>
          <ac:spMkLst>
            <pc:docMk/>
            <pc:sldMk cId="2971528927" sldId="504"/>
            <ac:spMk id="3" creationId="{8710034C-9A0A-3C78-0FB3-C041D59D77B0}"/>
          </ac:spMkLst>
        </pc:spChg>
        <pc:spChg chg="add mod">
          <ac:chgData name="Inga Šīrante" userId="c9769b85-07c2-4805-bf45-5e54dfacdd14" providerId="ADAL" clId="{0AB0E121-9EA7-4CB9-8CE2-96866B793ADA}" dt="2022-05-30T14:00:57.702" v="2155" actId="255"/>
          <ac:spMkLst>
            <pc:docMk/>
            <pc:sldMk cId="2971528927" sldId="504"/>
            <ac:spMk id="6" creationId="{57077330-923D-ABEA-F9F4-6BA8CDA21ECB}"/>
          </ac:spMkLst>
        </pc:spChg>
        <pc:picChg chg="add mod">
          <ac:chgData name="Inga Šīrante" userId="c9769b85-07c2-4805-bf45-5e54dfacdd14" providerId="ADAL" clId="{0AB0E121-9EA7-4CB9-8CE2-96866B793ADA}" dt="2022-05-30T13:53:33.133" v="1958" actId="1076"/>
          <ac:picMkLst>
            <pc:docMk/>
            <pc:sldMk cId="2971528927" sldId="504"/>
            <ac:picMk id="4" creationId="{BC9844BC-000F-EBBC-807B-DB03B4D15065}"/>
          </ac:picMkLst>
        </pc:picChg>
        <pc:picChg chg="add mod">
          <ac:chgData name="Inga Šīrante" userId="c9769b85-07c2-4805-bf45-5e54dfacdd14" providerId="ADAL" clId="{0AB0E121-9EA7-4CB9-8CE2-96866B793ADA}" dt="2022-05-30T13:53:29.602" v="1957" actId="1076"/>
          <ac:picMkLst>
            <pc:docMk/>
            <pc:sldMk cId="2971528927" sldId="504"/>
            <ac:picMk id="5" creationId="{3C820DF1-9132-F37C-E7B2-1E77844C1EF7}"/>
          </ac:picMkLst>
        </pc:picChg>
      </pc:sldChg>
    </pc:docChg>
  </pc:docChgLst>
  <pc:docChgLst>
    <pc:chgData name="Inga Šīrante" userId="c9769b85-07c2-4805-bf45-5e54dfacdd14" providerId="ADAL" clId="{B5A616EE-4831-41C1-A119-B5E0B40FED44}"/>
    <pc:docChg chg="custSel addSld delSld modSld sldOrd">
      <pc:chgData name="Inga Šīrante" userId="c9769b85-07c2-4805-bf45-5e54dfacdd14" providerId="ADAL" clId="{B5A616EE-4831-41C1-A119-B5E0B40FED44}" dt="2022-06-20T13:51:08.429" v="111" actId="47"/>
      <pc:docMkLst>
        <pc:docMk/>
      </pc:docMkLst>
      <pc:sldChg chg="modSp mod">
        <pc:chgData name="Inga Šīrante" userId="c9769b85-07c2-4805-bf45-5e54dfacdd14" providerId="ADAL" clId="{B5A616EE-4831-41C1-A119-B5E0B40FED44}" dt="2022-06-20T13:23:03.396" v="61" actId="255"/>
        <pc:sldMkLst>
          <pc:docMk/>
          <pc:sldMk cId="3316254133" sldId="481"/>
        </pc:sldMkLst>
        <pc:spChg chg="mod">
          <ac:chgData name="Inga Šīrante" userId="c9769b85-07c2-4805-bf45-5e54dfacdd14" providerId="ADAL" clId="{B5A616EE-4831-41C1-A119-B5E0B40FED44}" dt="2022-06-20T13:22:26.424" v="52" actId="20577"/>
          <ac:spMkLst>
            <pc:docMk/>
            <pc:sldMk cId="3316254133" sldId="481"/>
            <ac:spMk id="6" creationId="{00000000-0000-0000-0000-000000000000}"/>
          </ac:spMkLst>
        </pc:spChg>
        <pc:spChg chg="mod">
          <ac:chgData name="Inga Šīrante" userId="c9769b85-07c2-4805-bf45-5e54dfacdd14" providerId="ADAL" clId="{B5A616EE-4831-41C1-A119-B5E0B40FED44}" dt="2022-06-20T13:23:03.396" v="61" actId="255"/>
          <ac:spMkLst>
            <pc:docMk/>
            <pc:sldMk cId="3316254133" sldId="481"/>
            <ac:spMk id="8" creationId="{0894F3F9-E2CE-3BC2-8812-8F5472A56CD4}"/>
          </ac:spMkLst>
        </pc:spChg>
      </pc:sldChg>
      <pc:sldChg chg="del">
        <pc:chgData name="Inga Šīrante" userId="c9769b85-07c2-4805-bf45-5e54dfacdd14" providerId="ADAL" clId="{B5A616EE-4831-41C1-A119-B5E0B40FED44}" dt="2022-06-20T13:23:31.085" v="66" actId="47"/>
        <pc:sldMkLst>
          <pc:docMk/>
          <pc:sldMk cId="2168372268" sldId="493"/>
        </pc:sldMkLst>
      </pc:sldChg>
      <pc:sldChg chg="modSp mod">
        <pc:chgData name="Inga Šīrante" userId="c9769b85-07c2-4805-bf45-5e54dfacdd14" providerId="ADAL" clId="{B5A616EE-4831-41C1-A119-B5E0B40FED44}" dt="2022-06-20T13:23:47.719" v="69" actId="6549"/>
        <pc:sldMkLst>
          <pc:docMk/>
          <pc:sldMk cId="3980679599" sldId="496"/>
        </pc:sldMkLst>
        <pc:spChg chg="mod">
          <ac:chgData name="Inga Šīrante" userId="c9769b85-07c2-4805-bf45-5e54dfacdd14" providerId="ADAL" clId="{B5A616EE-4831-41C1-A119-B5E0B40FED44}" dt="2022-06-20T13:23:47.719" v="69" actId="6549"/>
          <ac:spMkLst>
            <pc:docMk/>
            <pc:sldMk cId="3980679599" sldId="496"/>
            <ac:spMk id="7" creationId="{A743A4DA-5C1E-E14D-D155-383A80F44427}"/>
          </ac:spMkLst>
        </pc:spChg>
      </pc:sldChg>
      <pc:sldChg chg="del">
        <pc:chgData name="Inga Šīrante" userId="c9769b85-07c2-4805-bf45-5e54dfacdd14" providerId="ADAL" clId="{B5A616EE-4831-41C1-A119-B5E0B40FED44}" dt="2022-06-20T13:23:32.608" v="67" actId="47"/>
        <pc:sldMkLst>
          <pc:docMk/>
          <pc:sldMk cId="53671587" sldId="497"/>
        </pc:sldMkLst>
      </pc:sldChg>
      <pc:sldChg chg="del">
        <pc:chgData name="Inga Šīrante" userId="c9769b85-07c2-4805-bf45-5e54dfacdd14" providerId="ADAL" clId="{B5A616EE-4831-41C1-A119-B5E0B40FED44}" dt="2022-06-20T13:23:35.628" v="68" actId="47"/>
        <pc:sldMkLst>
          <pc:docMk/>
          <pc:sldMk cId="2244469991" sldId="498"/>
        </pc:sldMkLst>
      </pc:sldChg>
      <pc:sldChg chg="modSp mod">
        <pc:chgData name="Inga Šīrante" userId="c9769b85-07c2-4805-bf45-5e54dfacdd14" providerId="ADAL" clId="{B5A616EE-4831-41C1-A119-B5E0B40FED44}" dt="2022-06-20T13:25:04.883" v="101" actId="14100"/>
        <pc:sldMkLst>
          <pc:docMk/>
          <pc:sldMk cId="2553434138" sldId="500"/>
        </pc:sldMkLst>
        <pc:spChg chg="mod">
          <ac:chgData name="Inga Šīrante" userId="c9769b85-07c2-4805-bf45-5e54dfacdd14" providerId="ADAL" clId="{B5A616EE-4831-41C1-A119-B5E0B40FED44}" dt="2022-06-20T13:25:04.883" v="101" actId="14100"/>
          <ac:spMkLst>
            <pc:docMk/>
            <pc:sldMk cId="2553434138" sldId="500"/>
            <ac:spMk id="3" creationId="{BA328F55-13EC-05A0-49C2-4EB414FA3F96}"/>
          </ac:spMkLst>
        </pc:spChg>
      </pc:sldChg>
      <pc:sldChg chg="ord">
        <pc:chgData name="Inga Šīrante" userId="c9769b85-07c2-4805-bf45-5e54dfacdd14" providerId="ADAL" clId="{B5A616EE-4831-41C1-A119-B5E0B40FED44}" dt="2022-06-20T13:23:16.525" v="63"/>
        <pc:sldMkLst>
          <pc:docMk/>
          <pc:sldMk cId="320956647" sldId="503"/>
        </pc:sldMkLst>
      </pc:sldChg>
      <pc:sldChg chg="ord">
        <pc:chgData name="Inga Šīrante" userId="c9769b85-07c2-4805-bf45-5e54dfacdd14" providerId="ADAL" clId="{B5A616EE-4831-41C1-A119-B5E0B40FED44}" dt="2022-06-20T13:23:19.042" v="65"/>
        <pc:sldMkLst>
          <pc:docMk/>
          <pc:sldMk cId="2971528927" sldId="504"/>
        </pc:sldMkLst>
      </pc:sldChg>
      <pc:sldChg chg="modSp new del mod">
        <pc:chgData name="Inga Šīrante" userId="c9769b85-07c2-4805-bf45-5e54dfacdd14" providerId="ADAL" clId="{B5A616EE-4831-41C1-A119-B5E0B40FED44}" dt="2022-06-20T13:51:08.429" v="111" actId="47"/>
        <pc:sldMkLst>
          <pc:docMk/>
          <pc:sldMk cId="1318160039" sldId="505"/>
        </pc:sldMkLst>
        <pc:spChg chg="mod">
          <ac:chgData name="Inga Šīrante" userId="c9769b85-07c2-4805-bf45-5e54dfacdd14" providerId="ADAL" clId="{B5A616EE-4831-41C1-A119-B5E0B40FED44}" dt="2022-06-20T13:50:59.559" v="110" actId="20577"/>
          <ac:spMkLst>
            <pc:docMk/>
            <pc:sldMk cId="1318160039" sldId="505"/>
            <ac:spMk id="2" creationId="{9669E338-0259-2AB5-350C-6037DE28C60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997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428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148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904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254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032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60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673074" y="6361873"/>
            <a:ext cx="846055" cy="496129"/>
            <a:chOff x="5673072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24681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673072" y="4897884"/>
              <a:ext cx="846055" cy="307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698" b="0" i="1" dirty="0" err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698" b="0" i="1" dirty="0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698" b="0" i="1" dirty="0" err="1">
                <a:solidFill>
                  <a:schemeClr val="bg1"/>
                </a:solidFill>
                <a:latin typeface="EC Square Sans Pro Light" panose="020B0506000000020004" pitchFamily="34" charset="0"/>
              </a:endParaRPr>
            </a:p>
          </p:txBody>
        </p:sp>
      </p:grpSp>
      <p:sp>
        <p:nvSpPr>
          <p:cNvPr id="35" name="Title 1"/>
          <p:cNvSpPr txBox="1">
            <a:spLocks/>
          </p:cNvSpPr>
          <p:nvPr userDrawn="1"/>
        </p:nvSpPr>
        <p:spPr>
          <a:xfrm>
            <a:off x="8201801" y="3023302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425" b="1" dirty="0">
                <a:solidFill>
                  <a:schemeClr val="tx2"/>
                </a:solidFill>
              </a:rPr>
              <a:t>THE EU</a:t>
            </a:r>
            <a:br>
              <a:rPr lang="en-US" sz="1425" b="1" dirty="0">
                <a:solidFill>
                  <a:schemeClr val="tx2"/>
                </a:solidFill>
              </a:rPr>
            </a:br>
            <a:r>
              <a:rPr lang="en-US" sz="1425" b="1" dirty="0">
                <a:solidFill>
                  <a:schemeClr val="tx2"/>
                </a:solidFill>
              </a:rPr>
              <a:t>RESEARCH &amp; INNOVATION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25" b="1" spc="60" baseline="0" dirty="0">
                <a:solidFill>
                  <a:schemeClr val="tx2"/>
                </a:solidFill>
              </a:rPr>
              <a:t>PROGRAMME</a:t>
            </a:r>
            <a:endParaRPr lang="en-GB" sz="1425" spc="60" baseline="0" dirty="0">
              <a:solidFill>
                <a:schemeClr val="tx2"/>
              </a:solidFill>
            </a:endParaRPr>
          </a:p>
        </p:txBody>
      </p:sp>
      <p:sp>
        <p:nvSpPr>
          <p:cNvPr id="36" name="Title 1"/>
          <p:cNvSpPr txBox="1">
            <a:spLocks/>
          </p:cNvSpPr>
          <p:nvPr userDrawn="1"/>
        </p:nvSpPr>
        <p:spPr>
          <a:xfrm>
            <a:off x="8288595" y="3888150"/>
            <a:ext cx="3082412" cy="254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425" b="0" spc="53" baseline="0" dirty="0"/>
              <a:t>2021 – 2027</a:t>
            </a:r>
            <a:endParaRPr lang="en-GB" sz="1425" b="0" spc="53" baseline="0" dirty="0"/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609" y="3904319"/>
            <a:ext cx="1001297" cy="132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47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3" name="Rectangle 2"/>
          <p:cNvSpPr/>
          <p:nvPr userDrawn="1"/>
        </p:nvSpPr>
        <p:spPr>
          <a:xfrm>
            <a:off x="1071351" y="1047445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4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1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27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50" y="4645216"/>
            <a:ext cx="10098359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350" b="1" i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9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35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7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7" y="4542734"/>
            <a:ext cx="972867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77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3" name="Rectangle 2"/>
          <p:cNvSpPr/>
          <p:nvPr userDrawn="1"/>
        </p:nvSpPr>
        <p:spPr>
          <a:xfrm>
            <a:off x="1071351" y="1047445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4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1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27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50" y="4645216"/>
            <a:ext cx="10098359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350" b="1" i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9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35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7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1" y="4593727"/>
            <a:ext cx="2050083" cy="19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80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3" name="Rectangle 2"/>
          <p:cNvSpPr/>
          <p:nvPr userDrawn="1"/>
        </p:nvSpPr>
        <p:spPr>
          <a:xfrm>
            <a:off x="1071351" y="1047445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4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1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27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50" y="4645216"/>
            <a:ext cx="10098359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350" b="1" i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9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35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7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0" y="4639713"/>
            <a:ext cx="969979" cy="1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06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3" name="Rectangle 2"/>
          <p:cNvSpPr/>
          <p:nvPr userDrawn="1"/>
        </p:nvSpPr>
        <p:spPr>
          <a:xfrm>
            <a:off x="1071351" y="1047445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4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1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27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50" y="4645216"/>
            <a:ext cx="10098359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350" b="1" i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9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35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7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1" y="4278124"/>
            <a:ext cx="1540612" cy="22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40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4" name="Rectangle 13"/>
          <p:cNvSpPr/>
          <p:nvPr userDrawn="1"/>
        </p:nvSpPr>
        <p:spPr>
          <a:xfrm>
            <a:off x="1071351" y="1047445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7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4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897700" y="1523939"/>
            <a:ext cx="6944400" cy="2841196"/>
          </a:xfrm>
        </p:spPr>
        <p:txBody>
          <a:bodyPr wrap="square" anchor="ctr" anchorCtr="0">
            <a:noAutofit/>
          </a:bodyPr>
          <a:lstStyle>
            <a:lvl1pPr algn="l">
              <a:defRPr sz="21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97700" y="4645216"/>
            <a:ext cx="6977533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350" b="1" i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9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897697" y="4945651"/>
            <a:ext cx="6977275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35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6" t="13136" r="7631"/>
          <a:stretch/>
        </p:blipFill>
        <p:spPr>
          <a:xfrm>
            <a:off x="-15499" y="1503336"/>
            <a:ext cx="3766088" cy="357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8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4" name="Rectangle 13"/>
          <p:cNvSpPr/>
          <p:nvPr userDrawn="1"/>
        </p:nvSpPr>
        <p:spPr>
          <a:xfrm>
            <a:off x="1071351" y="1047445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3" t="8280" r="3918" b="10191"/>
          <a:stretch/>
        </p:blipFill>
        <p:spPr>
          <a:xfrm>
            <a:off x="-13855" y="1510146"/>
            <a:ext cx="3629891" cy="3546764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1849707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4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897700" y="1523939"/>
            <a:ext cx="6944400" cy="2841196"/>
          </a:xfrm>
        </p:spPr>
        <p:txBody>
          <a:bodyPr wrap="square" anchor="ctr" anchorCtr="0">
            <a:noAutofit/>
          </a:bodyPr>
          <a:lstStyle>
            <a:lvl1pPr algn="l">
              <a:defRPr sz="21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97700" y="4645216"/>
            <a:ext cx="6977533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350" b="1" i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9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897697" y="4945651"/>
            <a:ext cx="6977275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35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1077079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4" name="Rectangle 13"/>
          <p:cNvSpPr/>
          <p:nvPr userDrawn="1"/>
        </p:nvSpPr>
        <p:spPr>
          <a:xfrm>
            <a:off x="1071351" y="1047445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7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4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9705" y="1523939"/>
            <a:ext cx="8581251" cy="2841196"/>
          </a:xfrm>
        </p:spPr>
        <p:txBody>
          <a:bodyPr wrap="square" anchor="ctr" anchorCtr="0">
            <a:noAutofit/>
          </a:bodyPr>
          <a:lstStyle>
            <a:lvl1pPr algn="l">
              <a:defRPr sz="21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0819" y="4645216"/>
            <a:ext cx="8622192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350" b="1" i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9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50808" y="4945651"/>
            <a:ext cx="8621875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35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190833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1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2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6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55642" y="5916082"/>
            <a:ext cx="8647787" cy="474727"/>
          </a:xfrm>
          <a:prstGeom prst="rect">
            <a:avLst/>
          </a:prstGeom>
        </p:spPr>
        <p:txBody>
          <a:bodyPr wrap="square" lIns="0" tIns="54000" rIns="0" bIns="54000" numCol="1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525" b="1" kern="0" dirty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450" b="0" kern="0" dirty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450" b="0" kern="0" dirty="0" err="1">
                <a:solidFill>
                  <a:schemeClr val="tx1"/>
                </a:solidFill>
              </a:rPr>
              <a:t>authorised</a:t>
            </a:r>
            <a:r>
              <a:rPr lang="en-US" sz="450" b="0" kern="0" dirty="0">
                <a:solidFill>
                  <a:schemeClr val="tx1"/>
                </a:solidFill>
              </a:rPr>
              <a:t> under the </a:t>
            </a:r>
            <a:r>
              <a:rPr lang="en-US" sz="450" b="0" u="sng" kern="0" dirty="0">
                <a:solidFill>
                  <a:schemeClr val="tx1"/>
                </a:solidFill>
              </a:rPr>
              <a:t>CC BY 4.0</a:t>
            </a:r>
            <a:r>
              <a:rPr lang="en-US" sz="450" b="1" kern="0" dirty="0">
                <a:solidFill>
                  <a:schemeClr val="tx1"/>
                </a:solidFill>
              </a:rPr>
              <a:t>  </a:t>
            </a:r>
            <a:r>
              <a:rPr lang="en-US" sz="450" b="0" kern="0" dirty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</a:p>
          <a:p>
            <a:pPr marL="0" indent="0" algn="just">
              <a:buNone/>
            </a:pPr>
            <a:r>
              <a:rPr lang="en-GB" sz="450" kern="0" dirty="0">
                <a:solidFill>
                  <a:schemeClr val="tx1"/>
                </a:solidFill>
              </a:rPr>
              <a:t>Image credits: © </a:t>
            </a:r>
            <a:r>
              <a:rPr lang="en-GB" sz="450" kern="0" dirty="0" err="1">
                <a:solidFill>
                  <a:schemeClr val="tx1"/>
                </a:solidFill>
              </a:rPr>
              <a:t>ivector</a:t>
            </a:r>
            <a:r>
              <a:rPr lang="en-GB" sz="450" kern="0" dirty="0">
                <a:solidFill>
                  <a:schemeClr val="tx1"/>
                </a:solidFill>
              </a:rPr>
              <a:t> #235536634, #249868181, #251163013, #266009682, #273480523, #362422833, #241215668, #244690530, #245719946, #251163053, #252508849, 2020. Source: Stock.Adobe.com. </a:t>
            </a:r>
            <a:r>
              <a:rPr lang="en-US" sz="450" kern="0" dirty="0">
                <a:solidFill>
                  <a:schemeClr val="tx1"/>
                </a:solidFill>
              </a:rPr>
              <a:t>Icons © </a:t>
            </a:r>
            <a:r>
              <a:rPr lang="en-US" sz="450" kern="0" dirty="0" err="1">
                <a:solidFill>
                  <a:schemeClr val="tx1"/>
                </a:solidFill>
              </a:rPr>
              <a:t>Flaticon</a:t>
            </a:r>
            <a:r>
              <a:rPr lang="en-US" sz="450" kern="0" dirty="0">
                <a:solidFill>
                  <a:schemeClr val="tx1"/>
                </a:solidFill>
              </a:rPr>
              <a:t> – all rights reserved.</a:t>
            </a:r>
            <a:endParaRPr lang="en-GB" sz="450" kern="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75" y="5994432"/>
            <a:ext cx="900000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79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673072" y="6361871"/>
            <a:ext cx="846055" cy="496129"/>
            <a:chOff x="5673072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24681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673072" y="4897884"/>
              <a:ext cx="846055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30" b="0" i="1" dirty="0" err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930" b="0" i="1" dirty="0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930" b="0" i="1" dirty="0" err="1">
                <a:solidFill>
                  <a:schemeClr val="bg1"/>
                </a:solidFill>
                <a:latin typeface="EC Square Sans Pro Light" panose="020B05060000000200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50" y="4224797"/>
            <a:ext cx="1001297" cy="1328882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84423" y="5111579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Name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84423" y="4887597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Speaker Name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184423" y="5333115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Date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8201800" y="3023302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</a:rPr>
              <a:t>THE EU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RESEARCH &amp; INNOVATION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spc="80" baseline="0" dirty="0">
                <a:solidFill>
                  <a:schemeClr val="tx2"/>
                </a:solidFill>
              </a:rPr>
              <a:t>PROGRAMME</a:t>
            </a:r>
            <a:endParaRPr lang="en-GB" sz="1900" spc="80" baseline="0" dirty="0">
              <a:solidFill>
                <a:schemeClr val="tx2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8288595" y="3888150"/>
            <a:ext cx="3082412" cy="254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0" spc="70" baseline="0" dirty="0"/>
              <a:t>2021 – 2027</a:t>
            </a:r>
            <a:endParaRPr lang="en-GB" b="0" spc="70" baseline="0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464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13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600164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lvl1pPr>
              <a:lnSpc>
                <a:spcPct val="100000"/>
              </a:lnSpc>
              <a:defRPr sz="27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8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059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523"/>
            <a:ext cx="12189629" cy="685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98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397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814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821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6997604" cy="2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371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0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52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225498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937527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2113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94857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548000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37527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5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501914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202455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8755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4041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8382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</p:sp>
      <p:sp>
        <p:nvSpPr>
          <p:cNvPr id="14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5754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5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63126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90498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24" name="Content Placeholder 25"/>
          <p:cNvSpPr>
            <a:spLocks noGrp="1"/>
          </p:cNvSpPr>
          <p:nvPr>
            <p:ph sz="quarter" idx="20"/>
          </p:nvPr>
        </p:nvSpPr>
        <p:spPr>
          <a:xfrm>
            <a:off x="9049800" y="4260554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5" name="Content Placeholder 25"/>
          <p:cNvSpPr>
            <a:spLocks noGrp="1"/>
          </p:cNvSpPr>
          <p:nvPr>
            <p:ph sz="quarter" idx="21"/>
          </p:nvPr>
        </p:nvSpPr>
        <p:spPr>
          <a:xfrm>
            <a:off x="6312600" y="4270487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6" name="Content Placeholder 25"/>
          <p:cNvSpPr>
            <a:spLocks noGrp="1"/>
          </p:cNvSpPr>
          <p:nvPr>
            <p:ph sz="quarter" idx="22"/>
          </p:nvPr>
        </p:nvSpPr>
        <p:spPr>
          <a:xfrm>
            <a:off x="3575400" y="4260553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7" name="Content Placeholder 25"/>
          <p:cNvSpPr>
            <a:spLocks noGrp="1"/>
          </p:cNvSpPr>
          <p:nvPr>
            <p:ph sz="quarter" idx="23"/>
          </p:nvPr>
        </p:nvSpPr>
        <p:spPr>
          <a:xfrm>
            <a:off x="819624" y="4260552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09600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8851590" y="4254539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1703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6053" r="30725" b="6244"/>
          <a:stretch/>
        </p:blipFill>
        <p:spPr>
          <a:xfrm>
            <a:off x="429491" y="4461163"/>
            <a:ext cx="1233054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6" y="4542732"/>
            <a:ext cx="972867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26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" y="0"/>
            <a:ext cx="12189631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4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3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spc="225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370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0" y="4593727"/>
            <a:ext cx="2050083" cy="19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14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0" y="4639713"/>
            <a:ext cx="969978" cy="1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63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0" y="4278124"/>
            <a:ext cx="1540612" cy="22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10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9706" y="1523939"/>
            <a:ext cx="858125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0819" y="4645214"/>
            <a:ext cx="8622192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50808" y="4945651"/>
            <a:ext cx="8621874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2587088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55643" y="5916080"/>
            <a:ext cx="8730171" cy="474727"/>
          </a:xfrm>
          <a:prstGeom prst="rect">
            <a:avLst/>
          </a:prstGeom>
        </p:spPr>
        <p:txBody>
          <a:bodyPr wrap="square" lIns="0" tIns="72000" rIns="0" bIns="72000" numCol="1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700" b="1" kern="0" dirty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600" b="0" kern="0" dirty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600" b="0" kern="0" dirty="0" err="1">
                <a:solidFill>
                  <a:schemeClr val="tx1"/>
                </a:solidFill>
              </a:rPr>
              <a:t>authorised</a:t>
            </a:r>
            <a:r>
              <a:rPr lang="en-US" sz="600" b="0" kern="0" dirty="0">
                <a:solidFill>
                  <a:schemeClr val="tx1"/>
                </a:solidFill>
              </a:rPr>
              <a:t> under the </a:t>
            </a:r>
            <a:r>
              <a:rPr lang="en-US" sz="600" b="0" u="sng" kern="0" dirty="0">
                <a:solidFill>
                  <a:schemeClr val="tx1"/>
                </a:solidFill>
              </a:rPr>
              <a:t>CC BY 4.0</a:t>
            </a:r>
            <a:r>
              <a:rPr lang="en-US" sz="600" b="1" kern="0" dirty="0">
                <a:solidFill>
                  <a:schemeClr val="tx1"/>
                </a:solidFill>
              </a:rPr>
              <a:t>  </a:t>
            </a:r>
            <a:r>
              <a:rPr lang="en-US" sz="600" b="0" kern="0" dirty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</a:p>
          <a:p>
            <a:pPr marL="0" indent="0" algn="just">
              <a:buNone/>
            </a:pPr>
            <a:r>
              <a:rPr lang="en-GB" sz="600" kern="0" dirty="0">
                <a:solidFill>
                  <a:schemeClr val="tx1"/>
                </a:solidFill>
              </a:rPr>
              <a:t>Image credits: © </a:t>
            </a:r>
            <a:r>
              <a:rPr lang="en-GB" sz="600" kern="0" dirty="0" err="1">
                <a:solidFill>
                  <a:schemeClr val="tx1"/>
                </a:solidFill>
              </a:rPr>
              <a:t>ivector</a:t>
            </a:r>
            <a:r>
              <a:rPr lang="en-GB" sz="600" kern="0" dirty="0">
                <a:solidFill>
                  <a:schemeClr val="tx1"/>
                </a:solidFill>
              </a:rPr>
              <a:t> #235536634, #249868181, #251163013, #266009682, #273480523, #362422833, #241215668, #244690530, #245719946, #251163053, #252508849, 2020. Source: Stock.Adobe.com. </a:t>
            </a:r>
            <a:r>
              <a:rPr lang="en-US" sz="600" kern="0" dirty="0">
                <a:solidFill>
                  <a:schemeClr val="tx1"/>
                </a:solidFill>
              </a:rPr>
              <a:t>Icons © </a:t>
            </a:r>
            <a:r>
              <a:rPr lang="en-US" sz="600" kern="0" dirty="0" err="1">
                <a:solidFill>
                  <a:schemeClr val="tx1"/>
                </a:solidFill>
              </a:rPr>
              <a:t>Flaticon</a:t>
            </a:r>
            <a:r>
              <a:rPr lang="en-US" sz="600" kern="0" dirty="0">
                <a:solidFill>
                  <a:schemeClr val="tx1"/>
                </a:solidFill>
              </a:rPr>
              <a:t> – all rights reserved.</a:t>
            </a:r>
            <a:endParaRPr lang="en-GB" sz="600" kern="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75" y="5994432"/>
            <a:ext cx="939572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" y="1525"/>
            <a:ext cx="12189629" cy="685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4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3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spc="225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50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4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3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spc="225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98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" y="0"/>
            <a:ext cx="12189631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4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3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spc="225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19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4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3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spc="225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4" y="1122365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29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" y="0"/>
            <a:ext cx="12189631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4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3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spc="225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4" y="1122365"/>
            <a:ext cx="6997604" cy="2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74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3" name="Rectangle 2"/>
          <p:cNvSpPr/>
          <p:nvPr userDrawn="1"/>
        </p:nvSpPr>
        <p:spPr>
          <a:xfrm>
            <a:off x="1071351" y="1047445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4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1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27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50" y="4645216"/>
            <a:ext cx="10098359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350" b="1" i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9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35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7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6053" r="30725" b="6244"/>
          <a:stretch/>
        </p:blipFill>
        <p:spPr>
          <a:xfrm>
            <a:off x="429491" y="4461165"/>
            <a:ext cx="1233055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60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58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74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likumi.lv/ta/id/274671-atbalsta-pieskirsanas-kartiba-dalibai-starptautiskas-sadarbibas-programmas-petniecibas-un-tehnologiju-jom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lzp.gov.lv/starptautiskas-sadarbibas-programmas/cost/#toggle-id-3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ec.europa.eu/info/funding-tenders/opportunities/portal/screen/work-as-an-exper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opportunities/topic-search;callCode=null;freeTextSearchKeyword=;matchWholeText=true;typeCodes=0,1,2,8;statusCodes=31094502,31094501;programmePeriod=null;programCcm2Id=43108390;programDivisionCode=43108473,43108557,43118846,43121563,43121707,43121757;focusAreaCode=null;destination=null;mission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59" y="444881"/>
            <a:ext cx="7617912" cy="369542"/>
          </a:xfrm>
        </p:spPr>
        <p:txBody>
          <a:bodyPr/>
          <a:lstStyle/>
          <a:p>
            <a:r>
              <a:rPr lang="fr-BE" dirty="0"/>
              <a:t>HORIZON </a:t>
            </a:r>
            <a:r>
              <a:rPr lang="lv-LV" dirty="0"/>
              <a:t>EIROPA</a:t>
            </a:r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331758" y="1238794"/>
            <a:ext cx="9695142" cy="1132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b="1" kern="1200" cap="all" spc="225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34EA2"/>
              </a:buClr>
              <a:defRPr/>
            </a:pPr>
            <a:endParaRPr lang="en-US" sz="3200" cap="none" spc="0" dirty="0">
              <a:solidFill>
                <a:srgbClr val="034EA2"/>
              </a:solidFill>
              <a:ea typeface="MS Gothic" charset="-128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all" spc="2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94F3F9-E2CE-3BC2-8812-8F5472A56CD4}"/>
              </a:ext>
            </a:extLst>
          </p:cNvPr>
          <p:cNvSpPr txBox="1"/>
          <p:nvPr/>
        </p:nvSpPr>
        <p:spPr>
          <a:xfrm>
            <a:off x="2173184" y="1472540"/>
            <a:ext cx="81939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lv-LV" sz="2800" b="1" dirty="0"/>
          </a:p>
          <a:p>
            <a:pPr algn="ctr"/>
            <a:r>
              <a:rPr lang="lv-LV" sz="3600" b="1" dirty="0"/>
              <a:t>    Dalībnieku portāls par programmu «Apvārsnis Eiropa»</a:t>
            </a:r>
          </a:p>
        </p:txBody>
      </p:sp>
    </p:spTree>
    <p:extLst>
      <p:ext uri="{BB962C8B-B14F-4D97-AF65-F5344CB8AC3E}">
        <p14:creationId xmlns:p14="http://schemas.microsoft.com/office/powerpoint/2010/main" val="3316254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FF8A50A-6DCF-C1BD-631C-8AE17BF57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566" y="108322"/>
            <a:ext cx="9840445" cy="689120"/>
          </a:xfrm>
        </p:spPr>
        <p:txBody>
          <a:bodyPr/>
          <a:lstStyle/>
          <a:p>
            <a:r>
              <a:rPr lang="lv-LV" sz="2800" dirty="0"/>
              <a:t>Projekta pieteikuma Budžets 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580CEB0B-F886-E03A-FDC8-C07D223FE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1" y="797442"/>
            <a:ext cx="8375168" cy="586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26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1A3A465-2588-1E01-1673-2CCD85135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344" y="87056"/>
            <a:ext cx="10010567" cy="1029363"/>
          </a:xfrm>
        </p:spPr>
        <p:txBody>
          <a:bodyPr/>
          <a:lstStyle/>
          <a:p>
            <a:r>
              <a:rPr lang="lv-LV" sz="2800" dirty="0"/>
              <a:t>Paraugi….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BD711E1C-B873-60E4-A337-94063E180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386" y="0"/>
            <a:ext cx="7428614" cy="487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51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3C820DF1-9132-F37C-E7B2-1E77844C1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7" y="5378321"/>
            <a:ext cx="10167297" cy="14796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077330-923D-ABEA-F9F4-6BA8CDA21ECB}"/>
              </a:ext>
            </a:extLst>
          </p:cNvPr>
          <p:cNvSpPr txBox="1"/>
          <p:nvPr/>
        </p:nvSpPr>
        <p:spPr>
          <a:xfrm>
            <a:off x="676894" y="296883"/>
            <a:ext cx="8419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/>
              <a:t>Kādi ir FP7, H2020 un HE programmu projektu rezultāti, veiksmes stāsti?</a:t>
            </a: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B8EC0F17-F929-8C56-5A44-270EF6802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4070"/>
            <a:ext cx="8993900" cy="413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28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6201E98-1401-62EB-7F90-11C9C37AF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520" y="1852061"/>
            <a:ext cx="10520792" cy="2369772"/>
          </a:xfrm>
        </p:spPr>
        <p:txBody>
          <a:bodyPr/>
          <a:lstStyle/>
          <a:p>
            <a:br>
              <a:rPr lang="lv-LV" sz="3200" dirty="0"/>
            </a:br>
            <a:endParaRPr lang="lv-LV" sz="3200" dirty="0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BA328F55-13EC-05A0-49C2-4EB414FA3F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882" y="212191"/>
            <a:ext cx="9167751" cy="785336"/>
          </a:xfrm>
        </p:spPr>
        <p:txBody>
          <a:bodyPr/>
          <a:lstStyle/>
          <a:p>
            <a:r>
              <a:rPr lang="lv-LV" sz="2800" dirty="0"/>
              <a:t> Ar ko sākt- projektu rakstīšanā?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DCF86E-04DF-04FD-3800-D624660006F4}"/>
              </a:ext>
            </a:extLst>
          </p:cNvPr>
          <p:cNvSpPr txBox="1"/>
          <p:nvPr/>
        </p:nvSpPr>
        <p:spPr>
          <a:xfrm>
            <a:off x="486889" y="1267177"/>
            <a:ext cx="97496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/>
              <a:t>Nelielās komandās vai grupās pārrunājam idejas;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/>
              <a:t>Dalāmies ar informāciju par projektu konkursiem vai iespējām;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/>
              <a:t>Savlaicīgi izpētām dalības nosacījumus un kritērijus programmās un tematikās, sekojam līdz regulārajiem konkursiem (nedaudz atšķirsies nosacījumi, pamat lietas bieži nemainīgas) (HE, FLPP, ERA-NET, COST)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53434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8D7D958-D1FA-8561-15DC-04709E036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832" y="128187"/>
            <a:ext cx="6289704" cy="1076770"/>
          </a:xfrm>
        </p:spPr>
        <p:txBody>
          <a:bodyPr/>
          <a:lstStyle/>
          <a:p>
            <a:pPr algn="ctr"/>
            <a:r>
              <a:rPr lang="lv-LV" sz="2800" dirty="0"/>
              <a:t>ERA-NET Latvijā </a:t>
            </a:r>
            <a:br>
              <a:rPr lang="lv-LV" sz="2800" dirty="0"/>
            </a:br>
            <a:r>
              <a:rPr lang="lv-LV" sz="2000" dirty="0"/>
              <a:t>https://lzp.gov.lv/starptautiskas-sadarbibas-programmas/era-net-projekti/</a:t>
            </a:r>
            <a:br>
              <a:rPr lang="lv-LV" sz="2000" dirty="0"/>
            </a:br>
            <a:br>
              <a:rPr lang="lv-LV" sz="2800" dirty="0"/>
            </a:br>
            <a:endParaRPr lang="lv-LV" sz="2800" dirty="0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586DFCB1-6A37-E1DC-E7CB-7B4077F5F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385" y="0"/>
            <a:ext cx="5383615" cy="6858000"/>
          </a:xfrm>
          <a:prstGeom prst="rect">
            <a:avLst/>
          </a:prstGeom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71CBB1D8-CF65-0F3D-FB28-A29E9C3AB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7" y="2530752"/>
            <a:ext cx="4050707" cy="41990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2CE062-B136-F7CA-0211-BC190D65735F}"/>
              </a:ext>
            </a:extLst>
          </p:cNvPr>
          <p:cNvSpPr txBox="1"/>
          <p:nvPr/>
        </p:nvSpPr>
        <p:spPr>
          <a:xfrm>
            <a:off x="710961" y="1337224"/>
            <a:ext cx="60974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/>
              <a:t>MK 259 noteikumi: </a:t>
            </a:r>
            <a:r>
              <a:rPr lang="lv-LV" dirty="0">
                <a:hlinkClick r:id="rId4"/>
              </a:rPr>
              <a:t>https://likumi.lv/ta/id/274671-atbalsta-pieskirsanas-kartiba-dalibai-starptautiskas-sadarbibas-programmas-petniecibas-un-tehnologiju-joma</a:t>
            </a: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72144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3D8E0C1-1B08-67A1-8BA1-A466F727F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239" y="0"/>
            <a:ext cx="9113954" cy="931492"/>
          </a:xfrm>
        </p:spPr>
        <p:txBody>
          <a:bodyPr/>
          <a:lstStyle/>
          <a:p>
            <a:pPr algn="ctr"/>
            <a:r>
              <a:rPr lang="lv-LV" sz="2800" dirty="0"/>
              <a:t>Eiropas partnerības, kurās ir Latvijas dalība</a:t>
            </a:r>
            <a:br>
              <a:rPr lang="lv-LV" sz="2800" dirty="0"/>
            </a:br>
            <a:r>
              <a:rPr lang="lv-LV" sz="2000" dirty="0"/>
              <a:t>https://lzp.gov.lv/starptautiskas-sadarbibas-programmas/eiropas-partneribas/</a:t>
            </a:r>
            <a:br>
              <a:rPr lang="lv-LV" sz="2000" dirty="0"/>
            </a:br>
            <a:endParaRPr lang="lv-LV" sz="2000" dirty="0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8BA8EEAE-23A9-CCA0-7545-AC8D7467C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393" y="2484224"/>
            <a:ext cx="6201607" cy="3591882"/>
          </a:xfrm>
          <a:prstGeom prst="rect">
            <a:avLst/>
          </a:prstGeom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FB13779D-8E89-4318-3A05-3447DABEF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79" y="1327570"/>
            <a:ext cx="5462855" cy="507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27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C43AA1D-56BB-BC1F-9FE3-3AB7A707D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6194"/>
            <a:ext cx="9524153" cy="820397"/>
          </a:xfrm>
        </p:spPr>
        <p:txBody>
          <a:bodyPr/>
          <a:lstStyle/>
          <a:p>
            <a:pPr algn="ctr"/>
            <a:r>
              <a:rPr lang="lv-LV" sz="3200" dirty="0"/>
              <a:t>COST</a:t>
            </a:r>
            <a:br>
              <a:rPr lang="lv-LV" sz="2800" dirty="0"/>
            </a:br>
            <a:br>
              <a:rPr lang="lv-LV" sz="2800" dirty="0"/>
            </a:br>
            <a:r>
              <a:rPr lang="lv-LV" sz="2000" dirty="0">
                <a:hlinkClick r:id="rId2"/>
              </a:rPr>
              <a:t>https://lzp.gov.lv/starptautiskas-sadarbibas-programmas/cost/#toggle-id-3</a:t>
            </a:r>
            <a:br>
              <a:rPr lang="lv-LV" sz="2800" dirty="0"/>
            </a:br>
            <a:endParaRPr lang="lv-LV" sz="2800" dirty="0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8CC987F0-97AF-E20E-8842-A879BF45B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699" y="1598064"/>
            <a:ext cx="5894251" cy="518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33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5DC6408-1E4A-EE35-AF5C-F8BFE982B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94" y="1056904"/>
            <a:ext cx="8182098" cy="4940135"/>
          </a:xfrm>
        </p:spPr>
        <p:txBody>
          <a:bodyPr/>
          <a:lstStyle/>
          <a:p>
            <a:r>
              <a:rPr lang="lv-LV" sz="2400" b="1" dirty="0"/>
              <a:t>Izvērtējam ar ko kopā startēt, </a:t>
            </a:r>
            <a:r>
              <a:rPr lang="lv-LV" sz="2400" dirty="0"/>
              <a:t>vai kāds jāuzrunā  kā </a:t>
            </a:r>
            <a:r>
              <a:rPr lang="lv-LV" sz="2400" b="1" dirty="0"/>
              <a:t>organizācija</a:t>
            </a:r>
            <a:r>
              <a:rPr lang="lv-LV" sz="2400" dirty="0"/>
              <a:t> – vai kā fiziska persona </a:t>
            </a:r>
            <a:r>
              <a:rPr lang="lv-LV" sz="2400" b="1" dirty="0"/>
              <a:t>cilvēks-speciālists</a:t>
            </a:r>
            <a:r>
              <a:rPr lang="lv-LV" sz="2400" dirty="0"/>
              <a:t>? </a:t>
            </a:r>
            <a:br>
              <a:rPr lang="lv-LV" sz="2400" dirty="0"/>
            </a:br>
            <a:br>
              <a:rPr lang="lv-LV" sz="2400" dirty="0"/>
            </a:br>
            <a:r>
              <a:rPr lang="lv-LV" sz="2400" dirty="0"/>
              <a:t>Ja kā  organizācija – </a:t>
            </a:r>
            <a:r>
              <a:rPr lang="lv-LV" sz="2400" b="1" dirty="0"/>
              <a:t>būs projektā partneris </a:t>
            </a:r>
            <a:r>
              <a:rPr lang="lv-LV" sz="2400" dirty="0"/>
              <a:t>– un jādalās ar darbiem, atbildību un budžetu- RTU, LU, vai  cita organizācija ( FLPP tad tikai Zinātniskā institūcija, ja citas programmas projekts vairāk jādomā sadarbība no vienas valsts partnerības ar dažāda veida organizācijām – Augstskola, Zinātniskais institūts, Industrija, MVU, biedrība, asociācija utt.</a:t>
            </a:r>
            <a:br>
              <a:rPr lang="lv-LV" sz="2400" dirty="0"/>
            </a:br>
            <a:br>
              <a:rPr lang="lv-LV" sz="2400" dirty="0"/>
            </a:br>
            <a:r>
              <a:rPr lang="lv-LV" sz="2400" dirty="0"/>
              <a:t>Ja kā cilvēks – </a:t>
            </a:r>
            <a:r>
              <a:rPr lang="lv-LV" sz="2400" b="1" dirty="0"/>
              <a:t>speciālists</a:t>
            </a:r>
            <a:r>
              <a:rPr lang="lv-LV" sz="2400" dirty="0"/>
              <a:t>- </a:t>
            </a:r>
            <a:r>
              <a:rPr lang="lv-LV" sz="2400" dirty="0" err="1"/>
              <a:t>jāzin</a:t>
            </a:r>
            <a:r>
              <a:rPr lang="lv-LV" sz="2400" dirty="0"/>
              <a:t>, kā varēs pieņemt darbā savā organizācijā un kādā statusā- </a:t>
            </a:r>
            <a:r>
              <a:rPr lang="lv-LV" sz="2400" dirty="0" err="1"/>
              <a:t>viespētnieks</a:t>
            </a:r>
            <a:r>
              <a:rPr lang="lv-LV" sz="2400" dirty="0"/>
              <a:t>, inženieris, eksperts , laborants vai cits amats atbilstoši organizācijas lietotajām amatu saimēm un darba uzdevumiem projektā</a:t>
            </a:r>
            <a:br>
              <a:rPr lang="lv-LV" sz="2000" dirty="0"/>
            </a:br>
            <a:endParaRPr lang="lv-LV" sz="2000" dirty="0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0BA5FE41-5C05-BE01-F5F3-1DFBFA30CF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493" y="259692"/>
            <a:ext cx="10156297" cy="488568"/>
          </a:xfrm>
        </p:spPr>
        <p:txBody>
          <a:bodyPr/>
          <a:lstStyle/>
          <a:p>
            <a:r>
              <a:rPr lang="lv-LV" sz="2800" dirty="0"/>
              <a:t>Turpinām…..</a:t>
            </a:r>
          </a:p>
        </p:txBody>
      </p:sp>
    </p:spTree>
    <p:extLst>
      <p:ext uri="{BB962C8B-B14F-4D97-AF65-F5344CB8AC3E}">
        <p14:creationId xmlns:p14="http://schemas.microsoft.com/office/powerpoint/2010/main" val="3216722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0154886-BEF0-2527-72CA-EBB1A08AD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465" y="1180215"/>
            <a:ext cx="10940902" cy="3423683"/>
          </a:xfrm>
        </p:spPr>
        <p:txBody>
          <a:bodyPr/>
          <a:lstStyle/>
          <a:p>
            <a:pPr algn="r"/>
            <a:r>
              <a:rPr lang="lv-LV" sz="4000" dirty="0"/>
              <a:t>Vienmēr meklējam savai idejai  kompetentus- zinošus partnerus (atbilstoši konkursa nosacījumiem), un sadalām plānoto darbu un aktivitātes («Dzirdīgs ausis un atbalsta plecu») </a:t>
            </a:r>
            <a:br>
              <a:rPr lang="lv-LV" sz="4000" dirty="0"/>
            </a:br>
            <a:br>
              <a:rPr lang="lv-LV" sz="4000" dirty="0"/>
            </a:br>
            <a:r>
              <a:rPr lang="lv-LV" sz="4000" dirty="0"/>
              <a:t>Tad arī rezultāts neizpaliks </a:t>
            </a:r>
            <a:r>
              <a:rPr lang="lv-LV" sz="4000" dirty="0">
                <a:sym typeface="Wingdings" panose="05000000000000000000" pitchFamily="2" charset="2"/>
              </a:rPr>
              <a:t></a:t>
            </a:r>
            <a:endParaRPr lang="en-US" sz="400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CDF347-413F-561E-8F78-0385F8672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6275" y="311245"/>
            <a:ext cx="9319450" cy="868970"/>
          </a:xfrm>
        </p:spPr>
        <p:txBody>
          <a:bodyPr/>
          <a:lstStyle/>
          <a:p>
            <a:pPr algn="ctr"/>
            <a:r>
              <a:rPr lang="lv-LV" sz="2800" dirty="0"/>
              <a:t>Darbs Komandā un tas ir spēks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9822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D3C88765-C489-598F-BDCF-B90F7C9EE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946" y="1827493"/>
            <a:ext cx="8779054" cy="40507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D9C40D-05F1-B15D-2FD4-D6B410BC4644}"/>
              </a:ext>
            </a:extLst>
          </p:cNvPr>
          <p:cNvSpPr txBox="1"/>
          <p:nvPr/>
        </p:nvSpPr>
        <p:spPr>
          <a:xfrm>
            <a:off x="486888" y="2256312"/>
            <a:ext cx="26481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hlinkClick r:id="rId4"/>
              </a:rPr>
              <a:t>https://ec.europa.eu/info/funding-tenders/opportunities/portal/screen/work-as-an-expert</a:t>
            </a:r>
            <a:endParaRPr lang="lv-LV" dirty="0"/>
          </a:p>
          <a:p>
            <a:endParaRPr lang="lv-LV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43A4DA-5C1E-E14D-D155-383A80F44427}"/>
              </a:ext>
            </a:extLst>
          </p:cNvPr>
          <p:cNvSpPr txBox="1"/>
          <p:nvPr/>
        </p:nvSpPr>
        <p:spPr>
          <a:xfrm>
            <a:off x="308757" y="148717"/>
            <a:ext cx="8467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>
                <a:solidFill>
                  <a:srgbClr val="FFFFFF"/>
                </a:solidFill>
              </a:rPr>
              <a:t>IEGŪT neatņemamu PIEREDZI- </a:t>
            </a:r>
          </a:p>
          <a:p>
            <a:pPr algn="ctr"/>
            <a:r>
              <a:rPr lang="lv-LV" sz="2400" b="1" dirty="0">
                <a:solidFill>
                  <a:srgbClr val="FFFFFF"/>
                </a:solidFill>
              </a:rPr>
              <a:t>KĻŪSTI PAR EKSPERTU</a:t>
            </a:r>
          </a:p>
        </p:txBody>
      </p:sp>
    </p:spTree>
    <p:extLst>
      <p:ext uri="{BB962C8B-B14F-4D97-AF65-F5344CB8AC3E}">
        <p14:creationId xmlns:p14="http://schemas.microsoft.com/office/powerpoint/2010/main" val="3980679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FBB57A7-F9A8-1427-9F59-D8CF7DBEA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8263"/>
            <a:ext cx="10069529" cy="1116770"/>
          </a:xfrm>
        </p:spPr>
        <p:txBody>
          <a:bodyPr/>
          <a:lstStyle/>
          <a:p>
            <a:r>
              <a:rPr lang="lv-LV" sz="2400" dirty="0"/>
              <a:t>Portāls</a:t>
            </a:r>
            <a:br>
              <a:rPr lang="lv-LV" sz="2400" dirty="0"/>
            </a:br>
            <a:r>
              <a:rPr lang="lv-LV" sz="2400" dirty="0"/>
              <a:t>https://ec.europa.eu/info/funding-tenders/opportunities/portal/screen/home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57A06713-2614-B12D-EA35-A5290338A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3174"/>
            <a:ext cx="9951335" cy="5064826"/>
          </a:xfrm>
          <a:prstGeom prst="rect">
            <a:avLst/>
          </a:prstGeom>
        </p:spPr>
      </p:pic>
      <p:sp>
        <p:nvSpPr>
          <p:cNvPr id="8" name="Ovāls 7">
            <a:extLst>
              <a:ext uri="{FF2B5EF4-FFF2-40B4-BE49-F238E27FC236}">
                <a16:creationId xmlns:a16="http://schemas.microsoft.com/office/drawing/2014/main" id="{09D55C20-1541-5847-9E99-C98EB9AC3D3F}"/>
              </a:ext>
            </a:extLst>
          </p:cNvPr>
          <p:cNvSpPr/>
          <p:nvPr/>
        </p:nvSpPr>
        <p:spPr>
          <a:xfrm>
            <a:off x="2149434" y="3859481"/>
            <a:ext cx="807522" cy="2375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12822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BEC13CF6-3838-3CDE-2211-28872AFA7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894"/>
            <a:ext cx="7588170" cy="3635915"/>
          </a:xfrm>
          <a:prstGeom prst="rect">
            <a:avLst/>
          </a:prstGeom>
        </p:spPr>
      </p:pic>
      <p:sp>
        <p:nvSpPr>
          <p:cNvPr id="6" name="Ovāls 5">
            <a:extLst>
              <a:ext uri="{FF2B5EF4-FFF2-40B4-BE49-F238E27FC236}">
                <a16:creationId xmlns:a16="http://schemas.microsoft.com/office/drawing/2014/main" id="{92B073A8-77F2-5E13-E8A0-014ADDED8867}"/>
              </a:ext>
            </a:extLst>
          </p:cNvPr>
          <p:cNvSpPr/>
          <p:nvPr/>
        </p:nvSpPr>
        <p:spPr>
          <a:xfrm>
            <a:off x="4657061" y="2860158"/>
            <a:ext cx="3498112" cy="17650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Bultiņa: pa kreisi 6">
            <a:extLst>
              <a:ext uri="{FF2B5EF4-FFF2-40B4-BE49-F238E27FC236}">
                <a16:creationId xmlns:a16="http://schemas.microsoft.com/office/drawing/2014/main" id="{F265CBB1-D7A5-D463-62BE-B9AD49CFBCB8}"/>
              </a:ext>
            </a:extLst>
          </p:cNvPr>
          <p:cNvSpPr/>
          <p:nvPr/>
        </p:nvSpPr>
        <p:spPr>
          <a:xfrm>
            <a:off x="7588170" y="3742660"/>
            <a:ext cx="1562985" cy="8718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089B5EA6-476F-3F15-7B67-C414C8936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101948" cy="981541"/>
          </a:xfrm>
          <a:prstGeom prst="rect">
            <a:avLst/>
          </a:prstGeom>
        </p:spPr>
      </p:pic>
      <p:sp>
        <p:nvSpPr>
          <p:cNvPr id="3" name="Bultiņa: pa kreisi 2">
            <a:extLst>
              <a:ext uri="{FF2B5EF4-FFF2-40B4-BE49-F238E27FC236}">
                <a16:creationId xmlns:a16="http://schemas.microsoft.com/office/drawing/2014/main" id="{951B9450-7D34-4403-9501-F665C6227933}"/>
              </a:ext>
            </a:extLst>
          </p:cNvPr>
          <p:cNvSpPr/>
          <p:nvPr/>
        </p:nvSpPr>
        <p:spPr>
          <a:xfrm>
            <a:off x="7588170" y="1504060"/>
            <a:ext cx="2273677" cy="1145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vāls 3">
            <a:extLst>
              <a:ext uri="{FF2B5EF4-FFF2-40B4-BE49-F238E27FC236}">
                <a16:creationId xmlns:a16="http://schemas.microsoft.com/office/drawing/2014/main" id="{4B64EA7A-8B01-0530-BFFD-F56326A9648D}"/>
              </a:ext>
            </a:extLst>
          </p:cNvPr>
          <p:cNvSpPr/>
          <p:nvPr/>
        </p:nvSpPr>
        <p:spPr>
          <a:xfrm>
            <a:off x="5845323" y="1099706"/>
            <a:ext cx="854580" cy="2761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65286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D2F8AF3-D2F9-BEAE-0D4E-B9308A223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674" y="108322"/>
            <a:ext cx="10156297" cy="1749286"/>
          </a:xfrm>
        </p:spPr>
        <p:txBody>
          <a:bodyPr/>
          <a:lstStyle/>
          <a:p>
            <a:r>
              <a:rPr lang="lv-LV" sz="2800" dirty="0"/>
              <a:t>Notikušie pasākumi EK organizētie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252A540F-74A3-3A4F-A7E4-971BBF774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74" y="738169"/>
            <a:ext cx="7957379" cy="5062686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B7ED57E2-6849-0706-EAC0-78F0E2741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609" y="5960343"/>
            <a:ext cx="6826966" cy="85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08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619B4C7-53A5-D977-18F5-C5D7BABA9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753" y="30343"/>
            <a:ext cx="9975544" cy="873424"/>
          </a:xfrm>
        </p:spPr>
        <p:txBody>
          <a:bodyPr/>
          <a:lstStyle/>
          <a:p>
            <a:r>
              <a:rPr lang="lv-LV" sz="2800" dirty="0"/>
              <a:t>Kur meklēt jaunumus un informāciju par pasākumiem?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114ED8AD-5AC0-BCE0-9F86-5D4F3C31B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413" y="2169041"/>
            <a:ext cx="6918489" cy="33047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2721E3-3790-9BE9-036B-2ED4645B9014}"/>
              </a:ext>
            </a:extLst>
          </p:cNvPr>
          <p:cNvSpPr txBox="1"/>
          <p:nvPr/>
        </p:nvSpPr>
        <p:spPr>
          <a:xfrm>
            <a:off x="393405" y="1384229"/>
            <a:ext cx="6578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1" dirty="0"/>
              <a:t>https://lzp.gov.lv/jaunumi/</a:t>
            </a:r>
          </a:p>
        </p:txBody>
      </p:sp>
    </p:spTree>
    <p:extLst>
      <p:ext uri="{BB962C8B-B14F-4D97-AF65-F5344CB8AC3E}">
        <p14:creationId xmlns:p14="http://schemas.microsoft.com/office/powerpoint/2010/main" val="281344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418" y="622056"/>
            <a:ext cx="7527851" cy="2292113"/>
          </a:xfrm>
        </p:spPr>
        <p:txBody>
          <a:bodyPr/>
          <a:lstStyle/>
          <a:p>
            <a:pPr algn="ctr"/>
            <a:r>
              <a:rPr lang="lv-LV" sz="4000" dirty="0"/>
              <a:t>Liels paldies par veltīto uzmanību un veiksmi projektu pieteikumu gatavošanā !</a:t>
            </a:r>
            <a:endParaRPr lang="en-US" sz="4000" dirty="0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2893EB88-AA9E-0916-BD8D-A8938D3D7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76474"/>
            <a:ext cx="9952074" cy="1681526"/>
          </a:xfrm>
          <a:prstGeom prst="rect">
            <a:avLst/>
          </a:prstGeom>
        </p:spPr>
      </p:pic>
      <p:pic>
        <p:nvPicPr>
          <p:cNvPr id="6" name="Attēls 5">
            <a:extLst>
              <a:ext uri="{FF2B5EF4-FFF2-40B4-BE49-F238E27FC236}">
                <a16:creationId xmlns:a16="http://schemas.microsoft.com/office/drawing/2014/main" id="{5A57FCA5-9FF7-0A48-14F3-49F38D767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91" y="3033409"/>
            <a:ext cx="6870278" cy="229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44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7FEA93E-099B-B41E-A982-51B1F29668AB}"/>
              </a:ext>
            </a:extLst>
          </p:cNvPr>
          <p:cNvSpPr txBox="1"/>
          <p:nvPr/>
        </p:nvSpPr>
        <p:spPr>
          <a:xfrm>
            <a:off x="142504" y="20559"/>
            <a:ext cx="5953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/>
              <a:t>Konkursi? Kad un kur skatīties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F6C28E-9827-740B-FEF6-5A39E3F2642A}"/>
              </a:ext>
            </a:extLst>
          </p:cNvPr>
          <p:cNvSpPr txBox="1"/>
          <p:nvPr/>
        </p:nvSpPr>
        <p:spPr>
          <a:xfrm>
            <a:off x="3904355" y="4652501"/>
            <a:ext cx="5415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>
                <a:hlinkClick r:id="rId3"/>
              </a:rPr>
              <a:t>Funding</a:t>
            </a:r>
            <a:r>
              <a:rPr lang="lv-LV" dirty="0">
                <a:hlinkClick r:id="rId3"/>
              </a:rPr>
              <a:t> &amp; </a:t>
            </a:r>
            <a:r>
              <a:rPr lang="lv-LV" dirty="0" err="1">
                <a:hlinkClick r:id="rId3"/>
              </a:rPr>
              <a:t>tender</a:t>
            </a:r>
            <a:r>
              <a:rPr lang="lv-LV" dirty="0">
                <a:hlinkClick r:id="rId3"/>
              </a:rPr>
              <a:t> </a:t>
            </a:r>
            <a:r>
              <a:rPr lang="lv-LV" dirty="0" err="1">
                <a:hlinkClick r:id="rId3"/>
              </a:rPr>
              <a:t>oppotunities</a:t>
            </a:r>
            <a:endParaRPr lang="lv-LV" dirty="0"/>
          </a:p>
        </p:txBody>
      </p:sp>
      <p:sp>
        <p:nvSpPr>
          <p:cNvPr id="9" name="Bultiņa: pa kreisi 8">
            <a:extLst>
              <a:ext uri="{FF2B5EF4-FFF2-40B4-BE49-F238E27FC236}">
                <a16:creationId xmlns:a16="http://schemas.microsoft.com/office/drawing/2014/main" id="{81D75D96-8E9A-71AC-6B73-BB97AEA37EC0}"/>
              </a:ext>
            </a:extLst>
          </p:cNvPr>
          <p:cNvSpPr/>
          <p:nvPr/>
        </p:nvSpPr>
        <p:spPr>
          <a:xfrm>
            <a:off x="9982099" y="1779789"/>
            <a:ext cx="1731993" cy="7230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7AE3AD5C-6467-8558-3255-86A0C4F0C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760" y="402902"/>
            <a:ext cx="8713137" cy="3739454"/>
          </a:xfrm>
          <a:prstGeom prst="rect">
            <a:avLst/>
          </a:prstGeom>
        </p:spPr>
      </p:pic>
      <p:sp>
        <p:nvSpPr>
          <p:cNvPr id="10" name="Ovāls 9">
            <a:extLst>
              <a:ext uri="{FF2B5EF4-FFF2-40B4-BE49-F238E27FC236}">
                <a16:creationId xmlns:a16="http://schemas.microsoft.com/office/drawing/2014/main" id="{4A8B2058-BD1B-A6A8-5013-3B300ABBE4E2}"/>
              </a:ext>
            </a:extLst>
          </p:cNvPr>
          <p:cNvSpPr/>
          <p:nvPr/>
        </p:nvSpPr>
        <p:spPr>
          <a:xfrm>
            <a:off x="1182847" y="2418460"/>
            <a:ext cx="1113169" cy="4616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1" name="Attēls 10">
            <a:extLst>
              <a:ext uri="{FF2B5EF4-FFF2-40B4-BE49-F238E27FC236}">
                <a16:creationId xmlns:a16="http://schemas.microsoft.com/office/drawing/2014/main" id="{6F3BB906-F3A9-961E-6E44-590F1DFCA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6016" y="2369642"/>
            <a:ext cx="1170533" cy="512108"/>
          </a:xfrm>
          <a:prstGeom prst="rect">
            <a:avLst/>
          </a:prstGeom>
        </p:spPr>
      </p:pic>
      <p:sp>
        <p:nvSpPr>
          <p:cNvPr id="12" name="Bultiņa: pa labi 11">
            <a:extLst>
              <a:ext uri="{FF2B5EF4-FFF2-40B4-BE49-F238E27FC236}">
                <a16:creationId xmlns:a16="http://schemas.microsoft.com/office/drawing/2014/main" id="{C1792231-F016-2D7B-8475-E4D577D750FC}"/>
              </a:ext>
            </a:extLst>
          </p:cNvPr>
          <p:cNvSpPr/>
          <p:nvPr/>
        </p:nvSpPr>
        <p:spPr>
          <a:xfrm>
            <a:off x="384561" y="3429000"/>
            <a:ext cx="965675" cy="548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0956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ttēls 9">
            <a:extLst>
              <a:ext uri="{FF2B5EF4-FFF2-40B4-BE49-F238E27FC236}">
                <a16:creationId xmlns:a16="http://schemas.microsoft.com/office/drawing/2014/main" id="{A763AA27-49F9-B62F-976C-A91965344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0"/>
            <a:ext cx="11791950" cy="688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58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ttēls 7">
            <a:extLst>
              <a:ext uri="{FF2B5EF4-FFF2-40B4-BE49-F238E27FC236}">
                <a16:creationId xmlns:a16="http://schemas.microsoft.com/office/drawing/2014/main" id="{9E2235E3-411E-9339-1598-C74773937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30367" cy="3987209"/>
          </a:xfrm>
          <a:prstGeom prst="rect">
            <a:avLst/>
          </a:prstGeom>
        </p:spPr>
      </p:pic>
      <p:pic>
        <p:nvPicPr>
          <p:cNvPr id="12" name="Attēls 11">
            <a:extLst>
              <a:ext uri="{FF2B5EF4-FFF2-40B4-BE49-F238E27FC236}">
                <a16:creationId xmlns:a16="http://schemas.microsoft.com/office/drawing/2014/main" id="{331D6DAD-5147-1AA6-B38A-13F915DB6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042" y="1753195"/>
            <a:ext cx="5555015" cy="446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4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2557610-39D0-DFA3-DC27-100B398C1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58" y="150852"/>
            <a:ext cx="8234930" cy="763548"/>
          </a:xfrm>
        </p:spPr>
        <p:txBody>
          <a:bodyPr/>
          <a:lstStyle/>
          <a:p>
            <a:r>
              <a:rPr lang="lv-LV" dirty="0"/>
              <a:t>Projektu veidi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DF497CA3-DAF3-DBC7-F6CB-8BA52584D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04" y="1082054"/>
            <a:ext cx="4895512" cy="3164098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FB133ED0-2259-3647-690E-600A927D8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847" y="1082054"/>
            <a:ext cx="4969477" cy="3137412"/>
          </a:xfrm>
          <a:prstGeom prst="rect">
            <a:avLst/>
          </a:prstGeom>
        </p:spPr>
      </p:pic>
      <p:pic>
        <p:nvPicPr>
          <p:cNvPr id="6" name="Attēls 5">
            <a:extLst>
              <a:ext uri="{FF2B5EF4-FFF2-40B4-BE49-F238E27FC236}">
                <a16:creationId xmlns:a16="http://schemas.microsoft.com/office/drawing/2014/main" id="{223F0CD4-E274-F238-B1DE-772B82647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326" y="4778609"/>
            <a:ext cx="5115771" cy="122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74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B4A8C2D-EB08-7741-5729-FA1F92EB3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28" y="0"/>
            <a:ext cx="8601739" cy="903767"/>
          </a:xfrm>
        </p:spPr>
        <p:txBody>
          <a:bodyPr/>
          <a:lstStyle/>
          <a:p>
            <a:r>
              <a:rPr lang="lv-LV" sz="2800" dirty="0"/>
              <a:t>Maksimālā atbalsta intensitāte pa projekta veidiem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DEDDBFAF-8615-94DB-D901-55A9563B4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275" y="1752415"/>
            <a:ext cx="7017104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12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92F5001-5C4C-FB60-8639-F4601AD10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893" y="161484"/>
            <a:ext cx="9840446" cy="806079"/>
          </a:xfrm>
        </p:spPr>
        <p:txBody>
          <a:bodyPr/>
          <a:lstStyle/>
          <a:p>
            <a:r>
              <a:rPr lang="lv-LV" sz="2800" dirty="0"/>
              <a:t>Izmaksu kategorijas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34BF3BE9-69F6-4B29-5366-EF779A703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289" y="76424"/>
            <a:ext cx="5004411" cy="3920778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44131CB8-EAEE-75B3-F6C3-DF0326BB7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809" y="4084830"/>
            <a:ext cx="4486940" cy="247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93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BE45EB0F-E687-7918-5AB2-A616050076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257" y="332387"/>
            <a:ext cx="10156297" cy="488568"/>
          </a:xfrm>
        </p:spPr>
        <p:txBody>
          <a:bodyPr/>
          <a:lstStyle/>
          <a:p>
            <a:r>
              <a:rPr lang="lv-LV" dirty="0"/>
              <a:t>Saistošie Dokumenti par Apvārsnis Eiropa (</a:t>
            </a:r>
            <a:r>
              <a:rPr lang="lv-LV" dirty="0" err="1"/>
              <a:t>Horizon</a:t>
            </a:r>
            <a:r>
              <a:rPr lang="lv-LV" dirty="0"/>
              <a:t> </a:t>
            </a:r>
            <a:r>
              <a:rPr lang="lv-LV" dirty="0" err="1"/>
              <a:t>Europe</a:t>
            </a:r>
            <a:r>
              <a:rPr lang="lv-LV" dirty="0"/>
              <a:t>)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5AEE5C5C-E780-6DBB-A2D5-418559135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411"/>
            <a:ext cx="12226967" cy="5661589"/>
          </a:xfrm>
          <a:prstGeom prst="rect">
            <a:avLst/>
          </a:prstGeom>
        </p:spPr>
      </p:pic>
      <p:sp>
        <p:nvSpPr>
          <p:cNvPr id="8" name="Bultiņa: uz augšu 7">
            <a:extLst>
              <a:ext uri="{FF2B5EF4-FFF2-40B4-BE49-F238E27FC236}">
                <a16:creationId xmlns:a16="http://schemas.microsoft.com/office/drawing/2014/main" id="{00B09D08-FBF1-3A7B-62C6-1DE48C55CAD6}"/>
              </a:ext>
            </a:extLst>
          </p:cNvPr>
          <p:cNvSpPr/>
          <p:nvPr/>
        </p:nvSpPr>
        <p:spPr>
          <a:xfrm>
            <a:off x="273465" y="4025069"/>
            <a:ext cx="811851" cy="10254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Ovāls 8">
            <a:extLst>
              <a:ext uri="{FF2B5EF4-FFF2-40B4-BE49-F238E27FC236}">
                <a16:creationId xmlns:a16="http://schemas.microsoft.com/office/drawing/2014/main" id="{D35C0808-3E32-E5E3-1A6D-F7EF18FDD3CD}"/>
              </a:ext>
            </a:extLst>
          </p:cNvPr>
          <p:cNvSpPr/>
          <p:nvPr/>
        </p:nvSpPr>
        <p:spPr>
          <a:xfrm>
            <a:off x="1751888" y="1589519"/>
            <a:ext cx="1350235" cy="6409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Sprādziens: 8 punkti 10">
            <a:extLst>
              <a:ext uri="{FF2B5EF4-FFF2-40B4-BE49-F238E27FC236}">
                <a16:creationId xmlns:a16="http://schemas.microsoft.com/office/drawing/2014/main" id="{B6E67103-D5B5-9F5D-09E7-BA5D9A68879E}"/>
              </a:ext>
            </a:extLst>
          </p:cNvPr>
          <p:cNvSpPr/>
          <p:nvPr/>
        </p:nvSpPr>
        <p:spPr>
          <a:xfrm>
            <a:off x="4681671" y="2119357"/>
            <a:ext cx="2828657" cy="1717705"/>
          </a:xfrm>
          <a:prstGeom prst="irregularSeal1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rgbClr val="0356B1"/>
                </a:solidFill>
              </a:rPr>
              <a:t>Svarīgi un visa informācija vienkopus</a:t>
            </a:r>
          </a:p>
        </p:txBody>
      </p:sp>
    </p:spTree>
    <p:extLst>
      <p:ext uri="{BB962C8B-B14F-4D97-AF65-F5344CB8AC3E}">
        <p14:creationId xmlns:p14="http://schemas.microsoft.com/office/powerpoint/2010/main" val="101636792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19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34EA2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1_Office Theme">
  <a:themeElements>
    <a:clrScheme name="Accent 7">
      <a:dk1>
        <a:srgbClr val="4D4D4D"/>
      </a:dk1>
      <a:lt1>
        <a:srgbClr val="FFFFFF"/>
      </a:lt1>
      <a:dk2>
        <a:srgbClr val="004494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04494"/>
      </a:hlink>
      <a:folHlink>
        <a:srgbClr val="00449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25998</TotalTime>
  <Words>436</Words>
  <Application>Microsoft Office PowerPoint</Application>
  <PresentationFormat>Platekrāna</PresentationFormat>
  <Paragraphs>44</Paragraphs>
  <Slides>23</Slides>
  <Notes>6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2</vt:i4>
      </vt:variant>
      <vt:variant>
        <vt:lpstr>Slaidu virsraksti</vt:lpstr>
      </vt:variant>
      <vt:variant>
        <vt:i4>23</vt:i4>
      </vt:variant>
    </vt:vector>
  </HeadingPairs>
  <TitlesOfParts>
    <vt:vector size="28" baseType="lpstr">
      <vt:lpstr>Arial</vt:lpstr>
      <vt:lpstr>Calibri</vt:lpstr>
      <vt:lpstr>EC Square Sans Pro Light</vt:lpstr>
      <vt:lpstr>2_Office Theme</vt:lpstr>
      <vt:lpstr>1_Office Theme</vt:lpstr>
      <vt:lpstr>PowerPoint prezentācija</vt:lpstr>
      <vt:lpstr>Portāls https://ec.europa.eu/info/funding-tenders/opportunities/portal/screen/home</vt:lpstr>
      <vt:lpstr>PowerPoint prezentācija</vt:lpstr>
      <vt:lpstr>PowerPoint prezentācija</vt:lpstr>
      <vt:lpstr>PowerPoint prezentācija</vt:lpstr>
      <vt:lpstr>Projektu veidi</vt:lpstr>
      <vt:lpstr>Maksimālā atbalsta intensitāte pa projekta veidiem</vt:lpstr>
      <vt:lpstr>Izmaksu kategorijas</vt:lpstr>
      <vt:lpstr>PowerPoint prezentācija</vt:lpstr>
      <vt:lpstr>Projekta pieteikuma Budžets </vt:lpstr>
      <vt:lpstr>Paraugi….</vt:lpstr>
      <vt:lpstr>PowerPoint prezentācija</vt:lpstr>
      <vt:lpstr> </vt:lpstr>
      <vt:lpstr>ERA-NET Latvijā  https://lzp.gov.lv/starptautiskas-sadarbibas-programmas/era-net-projekti/  </vt:lpstr>
      <vt:lpstr>Eiropas partnerības, kurās ir Latvijas dalība https://lzp.gov.lv/starptautiskas-sadarbibas-programmas/eiropas-partneribas/ </vt:lpstr>
      <vt:lpstr>COST  https://lzp.gov.lv/starptautiskas-sadarbibas-programmas/cost/#toggle-id-3 </vt:lpstr>
      <vt:lpstr>Izvērtējam ar ko kopā startēt, vai kāds jāuzrunā  kā organizācija – vai kā fiziska persona cilvēks-speciālists?   Ja kā  organizācija – būs projektā partneris – un jādalās ar darbiem, atbildību un budžetu- RTU, LU, vai  cita organizācija ( FLPP tad tikai Zinātniskā institūcija, ja citas programmas projekts vairāk jādomā sadarbība no vienas valsts partnerības ar dažāda veida organizācijām – Augstskola, Zinātniskais institūts, Industrija, MVU, biedrība, asociācija utt.  Ja kā cilvēks – speciālists- jāzin, kā varēs pieņemt darbā savā organizācijā un kādā statusā- viespētnieks, inženieris, eksperts , laborants vai cits amats atbilstoši organizācijas lietotajām amatu saimēm un darba uzdevumiem projektā </vt:lpstr>
      <vt:lpstr>Vienmēr meklējam savai idejai  kompetentus- zinošus partnerus (atbilstoši konkursa nosacījumiem), un sadalām plānoto darbu un aktivitātes («Dzirdīgs ausis un atbalsta plecu»)   Tad arī rezultāts neizpaliks </vt:lpstr>
      <vt:lpstr>PowerPoint prezentācija</vt:lpstr>
      <vt:lpstr>PowerPoint prezentācija</vt:lpstr>
      <vt:lpstr>Notikušie pasākumi EK organizētie</vt:lpstr>
      <vt:lpstr>Kur meklēt jaunumus un informāciju par pasākumiem?</vt:lpstr>
      <vt:lpstr>Liels paldies par veltīto uzmanību un veiksmi projektu pieteikumu gatavošanā 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ZACHARIADOU Eleftheria (RTD-EXT)</dc:creator>
  <cp:lastModifiedBy>Inga Šīrante</cp:lastModifiedBy>
  <cp:revision>489</cp:revision>
  <dcterms:created xsi:type="dcterms:W3CDTF">2020-12-04T09:35:19Z</dcterms:created>
  <dcterms:modified xsi:type="dcterms:W3CDTF">2023-01-10T12:17:00Z</dcterms:modified>
</cp:coreProperties>
</file>