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33" r:id="rId2"/>
  </p:sldMasterIdLst>
  <p:notesMasterIdLst>
    <p:notesMasterId r:id="rId40"/>
  </p:notesMasterIdLst>
  <p:handoutMasterIdLst>
    <p:handoutMasterId r:id="rId41"/>
  </p:handoutMasterIdLst>
  <p:sldIdLst>
    <p:sldId id="481" r:id="rId3"/>
    <p:sldId id="507" r:id="rId4"/>
    <p:sldId id="506" r:id="rId5"/>
    <p:sldId id="519" r:id="rId6"/>
    <p:sldId id="505" r:id="rId7"/>
    <p:sldId id="520" r:id="rId8"/>
    <p:sldId id="508" r:id="rId9"/>
    <p:sldId id="500" r:id="rId10"/>
    <p:sldId id="501" r:id="rId11"/>
    <p:sldId id="509" r:id="rId12"/>
    <p:sldId id="510" r:id="rId13"/>
    <p:sldId id="511" r:id="rId14"/>
    <p:sldId id="512" r:id="rId15"/>
    <p:sldId id="514" r:id="rId16"/>
    <p:sldId id="513" r:id="rId17"/>
    <p:sldId id="515" r:id="rId18"/>
    <p:sldId id="516" r:id="rId19"/>
    <p:sldId id="517" r:id="rId20"/>
    <p:sldId id="523" r:id="rId21"/>
    <p:sldId id="518" r:id="rId22"/>
    <p:sldId id="521" r:id="rId23"/>
    <p:sldId id="522" r:id="rId24"/>
    <p:sldId id="524" r:id="rId25"/>
    <p:sldId id="525" r:id="rId26"/>
    <p:sldId id="526" r:id="rId27"/>
    <p:sldId id="504" r:id="rId28"/>
    <p:sldId id="496" r:id="rId29"/>
    <p:sldId id="528" r:id="rId30"/>
    <p:sldId id="527" r:id="rId31"/>
    <p:sldId id="529" r:id="rId32"/>
    <p:sldId id="530" r:id="rId33"/>
    <p:sldId id="532" r:id="rId34"/>
    <p:sldId id="531" r:id="rId35"/>
    <p:sldId id="493" r:id="rId36"/>
    <p:sldId id="497" r:id="rId37"/>
    <p:sldId id="498" r:id="rId38"/>
    <p:sldId id="49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CONTE Costanza (REA)" initials="CC(" lastIdx="1" clrIdx="0">
    <p:extLst>
      <p:ext uri="{19B8F6BF-5375-455C-9EA6-DF929625EA0E}">
        <p15:presenceInfo xmlns:p15="http://schemas.microsoft.com/office/powerpoint/2012/main" userId="S-1-5-21-1606980848-2025429265-839522115-12198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24B9C"/>
    <a:srgbClr val="035DC1"/>
    <a:srgbClr val="A0188D"/>
    <a:srgbClr val="580B95"/>
    <a:srgbClr val="0356B1"/>
    <a:srgbClr val="B0D10E"/>
    <a:srgbClr val="9BD4F0"/>
    <a:srgbClr val="A2D5D0"/>
    <a:srgbClr val="024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538F64-4E28-4D8C-BFEB-EB0CA38F0FC4}" v="1" dt="2022-09-19T14:21:11.0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615" autoAdjust="0"/>
  </p:normalViewPr>
  <p:slideViewPr>
    <p:cSldViewPr snapToGrid="0">
      <p:cViewPr>
        <p:scale>
          <a:sx n="60" d="100"/>
          <a:sy n="60" d="100"/>
        </p:scale>
        <p:origin x="902" y="151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a Šīrante" userId="c9769b85-07c2-4805-bf45-5e54dfacdd14" providerId="ADAL" clId="{0AB0E121-9EA7-4CB9-8CE2-96866B793ADA}"/>
    <pc:docChg chg="undo custSel addSld delSld modSld sldOrd">
      <pc:chgData name="Inga Šīrante" userId="c9769b85-07c2-4805-bf45-5e54dfacdd14" providerId="ADAL" clId="{0AB0E121-9EA7-4CB9-8CE2-96866B793ADA}" dt="2022-05-31T09:51:53.062" v="2253" actId="14100"/>
      <pc:docMkLst>
        <pc:docMk/>
      </pc:docMkLst>
      <pc:sldChg chg="modSp mod">
        <pc:chgData name="Inga Šīrante" userId="c9769b85-07c2-4805-bf45-5e54dfacdd14" providerId="ADAL" clId="{0AB0E121-9EA7-4CB9-8CE2-96866B793ADA}" dt="2022-05-24T14:02:49.423" v="1815" actId="20577"/>
        <pc:sldMkLst>
          <pc:docMk/>
          <pc:sldMk cId="3316254133" sldId="481"/>
        </pc:sldMkLst>
        <pc:spChg chg="mod">
          <ac:chgData name="Inga Šīrante" userId="c9769b85-07c2-4805-bf45-5e54dfacdd14" providerId="ADAL" clId="{0AB0E121-9EA7-4CB9-8CE2-96866B793ADA}" dt="2022-05-24T14:02:49.423" v="1815" actId="20577"/>
          <ac:spMkLst>
            <pc:docMk/>
            <pc:sldMk cId="3316254133" sldId="481"/>
            <ac:spMk id="6" creationId="{00000000-0000-0000-0000-000000000000}"/>
          </ac:spMkLst>
        </pc:spChg>
      </pc:sldChg>
      <pc:sldChg chg="addSp delSp modSp mod ord">
        <pc:chgData name="Inga Šīrante" userId="c9769b85-07c2-4805-bf45-5e54dfacdd14" providerId="ADAL" clId="{0AB0E121-9EA7-4CB9-8CE2-96866B793ADA}" dt="2022-05-24T14:03:57.523" v="1867" actId="20577"/>
        <pc:sldMkLst>
          <pc:docMk/>
          <pc:sldMk cId="3009822335" sldId="495"/>
        </pc:sldMkLst>
        <pc:spChg chg="add del">
          <ac:chgData name="Inga Šīrante" userId="c9769b85-07c2-4805-bf45-5e54dfacdd14" providerId="ADAL" clId="{0AB0E121-9EA7-4CB9-8CE2-96866B793ADA}" dt="2022-05-24T11:19:08.070" v="315" actId="478"/>
          <ac:spMkLst>
            <pc:docMk/>
            <pc:sldMk cId="3009822335" sldId="495"/>
            <ac:spMk id="7" creationId="{8BF2D5E1-6BB6-2D94-B51F-177BA3118574}"/>
          </ac:spMkLst>
        </pc:spChg>
        <pc:spChg chg="mod">
          <ac:chgData name="Inga Šīrante" userId="c9769b85-07c2-4805-bf45-5e54dfacdd14" providerId="ADAL" clId="{0AB0E121-9EA7-4CB9-8CE2-96866B793ADA}" dt="2022-05-24T14:03:57.523" v="1867" actId="20577"/>
          <ac:spMkLst>
            <pc:docMk/>
            <pc:sldMk cId="3009822335" sldId="495"/>
            <ac:spMk id="8" creationId="{20154886-BEF0-2527-72CA-EBB1A08AD511}"/>
          </ac:spMkLst>
        </pc:spChg>
        <pc:spChg chg="mod">
          <ac:chgData name="Inga Šīrante" userId="c9769b85-07c2-4805-bf45-5e54dfacdd14" providerId="ADAL" clId="{0AB0E121-9EA7-4CB9-8CE2-96866B793ADA}" dt="2022-05-24T11:18:33.071" v="309" actId="20577"/>
          <ac:spMkLst>
            <pc:docMk/>
            <pc:sldMk cId="3009822335" sldId="495"/>
            <ac:spMk id="10" creationId="{8ECDF347-413F-561E-8F78-0385F8672003}"/>
          </ac:spMkLst>
        </pc:spChg>
      </pc:sldChg>
      <pc:sldChg chg="modSp mod">
        <pc:chgData name="Inga Šīrante" userId="c9769b85-07c2-4805-bf45-5e54dfacdd14" providerId="ADAL" clId="{0AB0E121-9EA7-4CB9-8CE2-96866B793ADA}" dt="2022-05-24T13:56:15.622" v="1710" actId="20577"/>
        <pc:sldMkLst>
          <pc:docMk/>
          <pc:sldMk cId="3980679599" sldId="496"/>
        </pc:sldMkLst>
        <pc:spChg chg="mod">
          <ac:chgData name="Inga Šīrante" userId="c9769b85-07c2-4805-bf45-5e54dfacdd14" providerId="ADAL" clId="{0AB0E121-9EA7-4CB9-8CE2-96866B793ADA}" dt="2022-05-24T13:56:15.622" v="1710" actId="20577"/>
          <ac:spMkLst>
            <pc:docMk/>
            <pc:sldMk cId="3980679599" sldId="496"/>
            <ac:spMk id="7" creationId="{A743A4DA-5C1E-E14D-D155-383A80F44427}"/>
          </ac:spMkLst>
        </pc:spChg>
      </pc:sldChg>
      <pc:sldChg chg="addSp modSp mod">
        <pc:chgData name="Inga Šīrante" userId="c9769b85-07c2-4805-bf45-5e54dfacdd14" providerId="ADAL" clId="{0AB0E121-9EA7-4CB9-8CE2-96866B793ADA}" dt="2022-05-24T14:01:20.462" v="1747" actId="1076"/>
        <pc:sldMkLst>
          <pc:docMk/>
          <pc:sldMk cId="2244469991" sldId="498"/>
        </pc:sldMkLst>
        <pc:spChg chg="add mod">
          <ac:chgData name="Inga Šīrante" userId="c9769b85-07c2-4805-bf45-5e54dfacdd14" providerId="ADAL" clId="{0AB0E121-9EA7-4CB9-8CE2-96866B793ADA}" dt="2022-05-24T14:01:13.982" v="1744" actId="1076"/>
          <ac:spMkLst>
            <pc:docMk/>
            <pc:sldMk cId="2244469991" sldId="498"/>
            <ac:spMk id="7" creationId="{337E1434-0B52-879E-E493-8FF75E5A1D83}"/>
          </ac:spMkLst>
        </pc:spChg>
        <pc:spChg chg="add mod">
          <ac:chgData name="Inga Šīrante" userId="c9769b85-07c2-4805-bf45-5e54dfacdd14" providerId="ADAL" clId="{0AB0E121-9EA7-4CB9-8CE2-96866B793ADA}" dt="2022-05-24T13:57:48.392" v="1736" actId="20577"/>
          <ac:spMkLst>
            <pc:docMk/>
            <pc:sldMk cId="2244469991" sldId="498"/>
            <ac:spMk id="8" creationId="{C84A12FA-EEE9-BE5E-7D00-F93A5F5C2418}"/>
          </ac:spMkLst>
        </pc:spChg>
        <pc:picChg chg="add mod">
          <ac:chgData name="Inga Šīrante" userId="c9769b85-07c2-4805-bf45-5e54dfacdd14" providerId="ADAL" clId="{0AB0E121-9EA7-4CB9-8CE2-96866B793ADA}" dt="2022-05-24T14:01:20.462" v="1747" actId="1076"/>
          <ac:picMkLst>
            <pc:docMk/>
            <pc:sldMk cId="2244469991" sldId="498"/>
            <ac:picMk id="10" creationId="{8CFC8AA5-D70F-5107-7EE7-7EC472C2D12C}"/>
          </ac:picMkLst>
        </pc:picChg>
      </pc:sldChg>
      <pc:sldChg chg="new del">
        <pc:chgData name="Inga Šīrante" userId="c9769b85-07c2-4805-bf45-5e54dfacdd14" providerId="ADAL" clId="{0AB0E121-9EA7-4CB9-8CE2-96866B793ADA}" dt="2022-05-24T13:53:06.472" v="1662" actId="47"/>
        <pc:sldMkLst>
          <pc:docMk/>
          <pc:sldMk cId="1144838392" sldId="499"/>
        </pc:sldMkLst>
      </pc:sldChg>
      <pc:sldChg chg="addSp modSp new mod ord">
        <pc:chgData name="Inga Šīrante" userId="c9769b85-07c2-4805-bf45-5e54dfacdd14" providerId="ADAL" clId="{0AB0E121-9EA7-4CB9-8CE2-96866B793ADA}" dt="2022-05-24T13:52:49.592" v="1661" actId="20577"/>
        <pc:sldMkLst>
          <pc:docMk/>
          <pc:sldMk cId="2553434138" sldId="500"/>
        </pc:sldMkLst>
        <pc:spChg chg="mod">
          <ac:chgData name="Inga Šīrante" userId="c9769b85-07c2-4805-bf45-5e54dfacdd14" providerId="ADAL" clId="{0AB0E121-9EA7-4CB9-8CE2-96866B793ADA}" dt="2022-05-24T13:52:25.982" v="1632" actId="14100"/>
          <ac:spMkLst>
            <pc:docMk/>
            <pc:sldMk cId="2553434138" sldId="500"/>
            <ac:spMk id="2" creationId="{96201E98-1401-62EB-7F90-11C9C37AFAE6}"/>
          </ac:spMkLst>
        </pc:spChg>
        <pc:spChg chg="mod">
          <ac:chgData name="Inga Šīrante" userId="c9769b85-07c2-4805-bf45-5e54dfacdd14" providerId="ADAL" clId="{0AB0E121-9EA7-4CB9-8CE2-96866B793ADA}" dt="2022-05-24T13:47:29.072" v="1472" actId="14100"/>
          <ac:spMkLst>
            <pc:docMk/>
            <pc:sldMk cId="2553434138" sldId="500"/>
            <ac:spMk id="3" creationId="{BA328F55-13EC-05A0-49C2-4EB414FA3F96}"/>
          </ac:spMkLst>
        </pc:spChg>
        <pc:spChg chg="add mod">
          <ac:chgData name="Inga Šīrante" userId="c9769b85-07c2-4805-bf45-5e54dfacdd14" providerId="ADAL" clId="{0AB0E121-9EA7-4CB9-8CE2-96866B793ADA}" dt="2022-05-24T13:52:49.592" v="1661" actId="20577"/>
          <ac:spMkLst>
            <pc:docMk/>
            <pc:sldMk cId="2553434138" sldId="500"/>
            <ac:spMk id="4" creationId="{96DCF86E-04DF-04FD-3800-D624660006F4}"/>
          </ac:spMkLst>
        </pc:spChg>
      </pc:sldChg>
      <pc:sldChg chg="modSp new mod ord">
        <pc:chgData name="Inga Šīrante" userId="c9769b85-07c2-4805-bf45-5e54dfacdd14" providerId="ADAL" clId="{0AB0E121-9EA7-4CB9-8CE2-96866B793ADA}" dt="2022-05-31T09:51:53.062" v="2253" actId="14100"/>
        <pc:sldMkLst>
          <pc:docMk/>
          <pc:sldMk cId="3216722258" sldId="501"/>
        </pc:sldMkLst>
        <pc:spChg chg="mod">
          <ac:chgData name="Inga Šīrante" userId="c9769b85-07c2-4805-bf45-5e54dfacdd14" providerId="ADAL" clId="{0AB0E121-9EA7-4CB9-8CE2-96866B793ADA}" dt="2022-05-31T09:51:53.062" v="2253" actId="14100"/>
          <ac:spMkLst>
            <pc:docMk/>
            <pc:sldMk cId="3216722258" sldId="501"/>
            <ac:spMk id="2" creationId="{C5DC6408-1E4A-EE35-AF5C-F8BFE982BE90}"/>
          </ac:spMkLst>
        </pc:spChg>
        <pc:spChg chg="mod">
          <ac:chgData name="Inga Šīrante" userId="c9769b85-07c2-4805-bf45-5e54dfacdd14" providerId="ADAL" clId="{0AB0E121-9EA7-4CB9-8CE2-96866B793ADA}" dt="2022-05-24T13:47:40.432" v="1474" actId="255"/>
          <ac:spMkLst>
            <pc:docMk/>
            <pc:sldMk cId="3216722258" sldId="501"/>
            <ac:spMk id="3" creationId="{0BA5FE41-5C05-BE01-F5F3-1DFBFA30CFB3}"/>
          </ac:spMkLst>
        </pc:spChg>
      </pc:sldChg>
      <pc:sldChg chg="new del">
        <pc:chgData name="Inga Šīrante" userId="c9769b85-07c2-4805-bf45-5e54dfacdd14" providerId="ADAL" clId="{0AB0E121-9EA7-4CB9-8CE2-96866B793ADA}" dt="2022-05-24T14:04:34.403" v="1874" actId="47"/>
        <pc:sldMkLst>
          <pc:docMk/>
          <pc:sldMk cId="346882364" sldId="502"/>
        </pc:sldMkLst>
      </pc:sldChg>
      <pc:sldChg chg="addSp delSp modSp new del mod">
        <pc:chgData name="Inga Šīrante" userId="c9769b85-07c2-4805-bf45-5e54dfacdd14" providerId="ADAL" clId="{0AB0E121-9EA7-4CB9-8CE2-96866B793ADA}" dt="2022-05-30T13:52:54.752" v="1950" actId="47"/>
        <pc:sldMkLst>
          <pc:docMk/>
          <pc:sldMk cId="3928813731" sldId="502"/>
        </pc:sldMkLst>
        <pc:spChg chg="del">
          <ac:chgData name="Inga Šīrante" userId="c9769b85-07c2-4805-bf45-5e54dfacdd14" providerId="ADAL" clId="{0AB0E121-9EA7-4CB9-8CE2-96866B793ADA}" dt="2022-05-30T13:50:43.642" v="1913" actId="478"/>
          <ac:spMkLst>
            <pc:docMk/>
            <pc:sldMk cId="3928813731" sldId="502"/>
            <ac:spMk id="2" creationId="{FE5B7949-0605-1937-AAC8-DF8F7FA8A035}"/>
          </ac:spMkLst>
        </pc:spChg>
        <pc:spChg chg="del">
          <ac:chgData name="Inga Šīrante" userId="c9769b85-07c2-4805-bf45-5e54dfacdd14" providerId="ADAL" clId="{0AB0E121-9EA7-4CB9-8CE2-96866B793ADA}" dt="2022-05-30T13:50:41.982" v="1912" actId="478"/>
          <ac:spMkLst>
            <pc:docMk/>
            <pc:sldMk cId="3928813731" sldId="502"/>
            <ac:spMk id="3" creationId="{F7754F02-14B0-9442-8B1E-09B6CA2AC195}"/>
          </ac:spMkLst>
        </pc:spChg>
        <pc:picChg chg="add mod">
          <ac:chgData name="Inga Šīrante" userId="c9769b85-07c2-4805-bf45-5e54dfacdd14" providerId="ADAL" clId="{0AB0E121-9EA7-4CB9-8CE2-96866B793ADA}" dt="2022-05-30T13:50:52.882" v="1917" actId="1076"/>
          <ac:picMkLst>
            <pc:docMk/>
            <pc:sldMk cId="3928813731" sldId="502"/>
            <ac:picMk id="5" creationId="{CD3F25CA-F1B5-5B6B-9483-B0B89656ECAF}"/>
          </ac:picMkLst>
        </pc:picChg>
      </pc:sldChg>
      <pc:sldChg chg="addSp delSp modSp new add del mod ord">
        <pc:chgData name="Inga Šīrante" userId="c9769b85-07c2-4805-bf45-5e54dfacdd14" providerId="ADAL" clId="{0AB0E121-9EA7-4CB9-8CE2-96866B793ADA}" dt="2022-05-30T14:05:21.622" v="2208" actId="1076"/>
        <pc:sldMkLst>
          <pc:docMk/>
          <pc:sldMk cId="320956647" sldId="503"/>
        </pc:sldMkLst>
        <pc:spChg chg="del">
          <ac:chgData name="Inga Šīrante" userId="c9769b85-07c2-4805-bf45-5e54dfacdd14" providerId="ADAL" clId="{0AB0E121-9EA7-4CB9-8CE2-96866B793ADA}" dt="2022-05-30T13:51:13.762" v="1922" actId="478"/>
          <ac:spMkLst>
            <pc:docMk/>
            <pc:sldMk cId="320956647" sldId="503"/>
            <ac:spMk id="2" creationId="{3A4C865D-A84A-2F17-11C8-16DFFBED9C61}"/>
          </ac:spMkLst>
        </pc:spChg>
        <pc:spChg chg="del mod">
          <ac:chgData name="Inga Šīrante" userId="c9769b85-07c2-4805-bf45-5e54dfacdd14" providerId="ADAL" clId="{0AB0E121-9EA7-4CB9-8CE2-96866B793ADA}" dt="2022-05-30T13:52:11.012" v="1937" actId="478"/>
          <ac:spMkLst>
            <pc:docMk/>
            <pc:sldMk cId="320956647" sldId="503"/>
            <ac:spMk id="3" creationId="{571D7FEE-49EE-C50E-68DA-4475F16DF9DF}"/>
          </ac:spMkLst>
        </pc:spChg>
        <pc:spChg chg="add del mod">
          <ac:chgData name="Inga Šīrante" userId="c9769b85-07c2-4805-bf45-5e54dfacdd14" providerId="ADAL" clId="{0AB0E121-9EA7-4CB9-8CE2-96866B793ADA}" dt="2022-05-30T13:53:54.622" v="1964" actId="478"/>
          <ac:spMkLst>
            <pc:docMk/>
            <pc:sldMk cId="320956647" sldId="503"/>
            <ac:spMk id="6" creationId="{763D0FBC-8081-E016-4317-87A5AFD7EAED}"/>
          </ac:spMkLst>
        </pc:spChg>
        <pc:spChg chg="add del mod">
          <ac:chgData name="Inga Šīrante" userId="c9769b85-07c2-4805-bf45-5e54dfacdd14" providerId="ADAL" clId="{0AB0E121-9EA7-4CB9-8CE2-96866B793ADA}" dt="2022-05-30T13:52:31.602" v="1944" actId="478"/>
          <ac:spMkLst>
            <pc:docMk/>
            <pc:sldMk cId="320956647" sldId="503"/>
            <ac:spMk id="8" creationId="{973F310E-215A-133E-52E1-E88B2DB21597}"/>
          </ac:spMkLst>
        </pc:spChg>
        <pc:spChg chg="add del mod">
          <ac:chgData name="Inga Šīrante" userId="c9769b85-07c2-4805-bf45-5e54dfacdd14" providerId="ADAL" clId="{0AB0E121-9EA7-4CB9-8CE2-96866B793ADA}" dt="2022-05-30T13:57:23.793" v="1972" actId="478"/>
          <ac:spMkLst>
            <pc:docMk/>
            <pc:sldMk cId="320956647" sldId="503"/>
            <ac:spMk id="11" creationId="{D02AA663-1F6B-A664-8735-FCD63F136498}"/>
          </ac:spMkLst>
        </pc:spChg>
        <pc:spChg chg="add del mod">
          <ac:chgData name="Inga Šīrante" userId="c9769b85-07c2-4805-bf45-5e54dfacdd14" providerId="ADAL" clId="{0AB0E121-9EA7-4CB9-8CE2-96866B793ADA}" dt="2022-05-30T14:01:10.422" v="2156" actId="478"/>
          <ac:spMkLst>
            <pc:docMk/>
            <pc:sldMk cId="320956647" sldId="503"/>
            <ac:spMk id="13" creationId="{899CBE08-DACC-DDF0-2694-137B78AD6054}"/>
          </ac:spMkLst>
        </pc:spChg>
        <pc:spChg chg="add mod">
          <ac:chgData name="Inga Šīrante" userId="c9769b85-07c2-4805-bf45-5e54dfacdd14" providerId="ADAL" clId="{0AB0E121-9EA7-4CB9-8CE2-96866B793ADA}" dt="2022-05-30T14:01:55.152" v="2197" actId="14100"/>
          <ac:spMkLst>
            <pc:docMk/>
            <pc:sldMk cId="320956647" sldId="503"/>
            <ac:spMk id="14" creationId="{47FEA93E-099B-B41E-A982-51B1F29668AB}"/>
          </ac:spMkLst>
        </pc:spChg>
        <pc:spChg chg="add mod">
          <ac:chgData name="Inga Šīrante" userId="c9769b85-07c2-4805-bf45-5e54dfacdd14" providerId="ADAL" clId="{0AB0E121-9EA7-4CB9-8CE2-96866B793ADA}" dt="2022-05-30T14:05:07.302" v="2207" actId="14100"/>
          <ac:spMkLst>
            <pc:docMk/>
            <pc:sldMk cId="320956647" sldId="503"/>
            <ac:spMk id="15" creationId="{ABF6C28E-9827-740B-FEF6-5A39E3F2642A}"/>
          </ac:spMkLst>
        </pc:spChg>
        <pc:picChg chg="add del mod">
          <ac:chgData name="Inga Šīrante" userId="c9769b85-07c2-4805-bf45-5e54dfacdd14" providerId="ADAL" clId="{0AB0E121-9EA7-4CB9-8CE2-96866B793ADA}" dt="2022-05-30T13:53:52.562" v="1963" actId="478"/>
          <ac:picMkLst>
            <pc:docMk/>
            <pc:sldMk cId="320956647" sldId="503"/>
            <ac:picMk id="5" creationId="{F1825C23-2081-3A99-0E6C-1B141BA5A40E}"/>
          </ac:picMkLst>
        </pc:picChg>
        <pc:picChg chg="add mod">
          <ac:chgData name="Inga Šīrante" userId="c9769b85-07c2-4805-bf45-5e54dfacdd14" providerId="ADAL" clId="{0AB0E121-9EA7-4CB9-8CE2-96866B793ADA}" dt="2022-05-30T14:05:21.622" v="2208" actId="1076"/>
          <ac:picMkLst>
            <pc:docMk/>
            <pc:sldMk cId="320956647" sldId="503"/>
            <ac:picMk id="10" creationId="{5D83F9A2-9835-7718-CF57-778D121940E9}"/>
          </ac:picMkLst>
        </pc:picChg>
      </pc:sldChg>
      <pc:sldChg chg="delSp modSp new del mod ord">
        <pc:chgData name="Inga Šīrante" userId="c9769b85-07c2-4805-bf45-5e54dfacdd14" providerId="ADAL" clId="{0AB0E121-9EA7-4CB9-8CE2-96866B793ADA}" dt="2022-05-24T14:05:26.637" v="1910" actId="47"/>
        <pc:sldMkLst>
          <pc:docMk/>
          <pc:sldMk cId="3753916951" sldId="503"/>
        </pc:sldMkLst>
        <pc:spChg chg="del mod">
          <ac:chgData name="Inga Šīrante" userId="c9769b85-07c2-4805-bf45-5e54dfacdd14" providerId="ADAL" clId="{0AB0E121-9EA7-4CB9-8CE2-96866B793ADA}" dt="2022-05-24T14:05:12.293" v="1909" actId="478"/>
          <ac:spMkLst>
            <pc:docMk/>
            <pc:sldMk cId="3753916951" sldId="503"/>
            <ac:spMk id="2" creationId="{A1E1721E-2180-3D55-C27A-71430A46F826}"/>
          </ac:spMkLst>
        </pc:spChg>
        <pc:spChg chg="mod">
          <ac:chgData name="Inga Šīrante" userId="c9769b85-07c2-4805-bf45-5e54dfacdd14" providerId="ADAL" clId="{0AB0E121-9EA7-4CB9-8CE2-96866B793ADA}" dt="2022-05-24T14:05:03.793" v="1907" actId="20577"/>
          <ac:spMkLst>
            <pc:docMk/>
            <pc:sldMk cId="3753916951" sldId="503"/>
            <ac:spMk id="3" creationId="{944EDC98-EDA0-F8F2-954B-2EE9D8B82968}"/>
          </ac:spMkLst>
        </pc:spChg>
      </pc:sldChg>
      <pc:sldChg chg="addSp delSp modSp new mod ord">
        <pc:chgData name="Inga Šīrante" userId="c9769b85-07c2-4805-bf45-5e54dfacdd14" providerId="ADAL" clId="{0AB0E121-9EA7-4CB9-8CE2-96866B793ADA}" dt="2022-05-30T14:00:57.702" v="2155" actId="255"/>
        <pc:sldMkLst>
          <pc:docMk/>
          <pc:sldMk cId="2971528927" sldId="504"/>
        </pc:sldMkLst>
        <pc:spChg chg="del">
          <ac:chgData name="Inga Šīrante" userId="c9769b85-07c2-4805-bf45-5e54dfacdd14" providerId="ADAL" clId="{0AB0E121-9EA7-4CB9-8CE2-96866B793ADA}" dt="2022-05-30T13:52:44.562" v="1946" actId="478"/>
          <ac:spMkLst>
            <pc:docMk/>
            <pc:sldMk cId="2971528927" sldId="504"/>
            <ac:spMk id="2" creationId="{8CDC448F-BC4B-34CA-FA67-19BA9C5449E2}"/>
          </ac:spMkLst>
        </pc:spChg>
        <pc:spChg chg="del">
          <ac:chgData name="Inga Šīrante" userId="c9769b85-07c2-4805-bf45-5e54dfacdd14" providerId="ADAL" clId="{0AB0E121-9EA7-4CB9-8CE2-96866B793ADA}" dt="2022-05-30T13:52:46.192" v="1947" actId="478"/>
          <ac:spMkLst>
            <pc:docMk/>
            <pc:sldMk cId="2971528927" sldId="504"/>
            <ac:spMk id="3" creationId="{8710034C-9A0A-3C78-0FB3-C041D59D77B0}"/>
          </ac:spMkLst>
        </pc:spChg>
        <pc:spChg chg="add mod">
          <ac:chgData name="Inga Šīrante" userId="c9769b85-07c2-4805-bf45-5e54dfacdd14" providerId="ADAL" clId="{0AB0E121-9EA7-4CB9-8CE2-96866B793ADA}" dt="2022-05-30T14:00:57.702" v="2155" actId="255"/>
          <ac:spMkLst>
            <pc:docMk/>
            <pc:sldMk cId="2971528927" sldId="504"/>
            <ac:spMk id="6" creationId="{57077330-923D-ABEA-F9F4-6BA8CDA21ECB}"/>
          </ac:spMkLst>
        </pc:spChg>
        <pc:picChg chg="add mod">
          <ac:chgData name="Inga Šīrante" userId="c9769b85-07c2-4805-bf45-5e54dfacdd14" providerId="ADAL" clId="{0AB0E121-9EA7-4CB9-8CE2-96866B793ADA}" dt="2022-05-30T13:53:33.133" v="1958" actId="1076"/>
          <ac:picMkLst>
            <pc:docMk/>
            <pc:sldMk cId="2971528927" sldId="504"/>
            <ac:picMk id="4" creationId="{BC9844BC-000F-EBBC-807B-DB03B4D15065}"/>
          </ac:picMkLst>
        </pc:picChg>
        <pc:picChg chg="add mod">
          <ac:chgData name="Inga Šīrante" userId="c9769b85-07c2-4805-bf45-5e54dfacdd14" providerId="ADAL" clId="{0AB0E121-9EA7-4CB9-8CE2-96866B793ADA}" dt="2022-05-30T13:53:29.602" v="1957" actId="1076"/>
          <ac:picMkLst>
            <pc:docMk/>
            <pc:sldMk cId="2971528927" sldId="504"/>
            <ac:picMk id="5" creationId="{3C820DF1-9132-F37C-E7B2-1E77844C1EF7}"/>
          </ac:picMkLst>
        </pc:picChg>
      </pc:sldChg>
    </pc:docChg>
  </pc:docChgLst>
  <pc:docChgLst>
    <pc:chgData name="Inga Šīrante" userId="c9769b85-07c2-4805-bf45-5e54dfacdd14" providerId="ADAL" clId="{A8538F64-4E28-4D8C-BFEB-EB0CA38F0FC4}"/>
    <pc:docChg chg="undo custSel addSld modSld sldOrd">
      <pc:chgData name="Inga Šīrante" userId="c9769b85-07c2-4805-bf45-5e54dfacdd14" providerId="ADAL" clId="{A8538F64-4E28-4D8C-BFEB-EB0CA38F0FC4}" dt="2022-09-19T14:21:11.017" v="40" actId="20577"/>
      <pc:docMkLst>
        <pc:docMk/>
      </pc:docMkLst>
      <pc:sldChg chg="modSp mod">
        <pc:chgData name="Inga Šīrante" userId="c9769b85-07c2-4805-bf45-5e54dfacdd14" providerId="ADAL" clId="{A8538F64-4E28-4D8C-BFEB-EB0CA38F0FC4}" dt="2022-09-19T14:18:07.302" v="15" actId="20577"/>
        <pc:sldMkLst>
          <pc:docMk/>
          <pc:sldMk cId="3316254133" sldId="481"/>
        </pc:sldMkLst>
        <pc:spChg chg="mod">
          <ac:chgData name="Inga Šīrante" userId="c9769b85-07c2-4805-bf45-5e54dfacdd14" providerId="ADAL" clId="{A8538F64-4E28-4D8C-BFEB-EB0CA38F0FC4}" dt="2022-09-19T14:18:07.302" v="15" actId="20577"/>
          <ac:spMkLst>
            <pc:docMk/>
            <pc:sldMk cId="3316254133" sldId="481"/>
            <ac:spMk id="6" creationId="{00000000-0000-0000-0000-000000000000}"/>
          </ac:spMkLst>
        </pc:spChg>
        <pc:spChg chg="mod">
          <ac:chgData name="Inga Šīrante" userId="c9769b85-07c2-4805-bf45-5e54dfacdd14" providerId="ADAL" clId="{A8538F64-4E28-4D8C-BFEB-EB0CA38F0FC4}" dt="2022-09-19T14:17:54.687" v="2" actId="255"/>
          <ac:spMkLst>
            <pc:docMk/>
            <pc:sldMk cId="3316254133" sldId="481"/>
            <ac:spMk id="8" creationId="{0894F3F9-E2CE-3BC2-8812-8F5472A56CD4}"/>
          </ac:spMkLst>
        </pc:spChg>
      </pc:sldChg>
      <pc:sldChg chg="new">
        <pc:chgData name="Inga Šīrante" userId="c9769b85-07c2-4805-bf45-5e54dfacdd14" providerId="ADAL" clId="{A8538F64-4E28-4D8C-BFEB-EB0CA38F0FC4}" dt="2022-09-19T14:18:23.855" v="16" actId="680"/>
        <pc:sldMkLst>
          <pc:docMk/>
          <pc:sldMk cId="3454625143" sldId="505"/>
        </pc:sldMkLst>
      </pc:sldChg>
      <pc:sldChg chg="new">
        <pc:chgData name="Inga Šīrante" userId="c9769b85-07c2-4805-bf45-5e54dfacdd14" providerId="ADAL" clId="{A8538F64-4E28-4D8C-BFEB-EB0CA38F0FC4}" dt="2022-09-19T14:18:26.880" v="17" actId="680"/>
        <pc:sldMkLst>
          <pc:docMk/>
          <pc:sldMk cId="501390522" sldId="506"/>
        </pc:sldMkLst>
      </pc:sldChg>
      <pc:sldChg chg="addSp delSp modSp new mod ord">
        <pc:chgData name="Inga Šīrante" userId="c9769b85-07c2-4805-bf45-5e54dfacdd14" providerId="ADAL" clId="{A8538F64-4E28-4D8C-BFEB-EB0CA38F0FC4}" dt="2022-09-19T14:21:11.017" v="40" actId="20577"/>
        <pc:sldMkLst>
          <pc:docMk/>
          <pc:sldMk cId="3634555871" sldId="507"/>
        </pc:sldMkLst>
        <pc:spChg chg="mod">
          <ac:chgData name="Inga Šīrante" userId="c9769b85-07c2-4805-bf45-5e54dfacdd14" providerId="ADAL" clId="{A8538F64-4E28-4D8C-BFEB-EB0CA38F0FC4}" dt="2022-09-19T14:21:11.017" v="40" actId="20577"/>
          <ac:spMkLst>
            <pc:docMk/>
            <pc:sldMk cId="3634555871" sldId="507"/>
            <ac:spMk id="2" creationId="{FB06F719-8D08-9210-960C-1442A796B2B4}"/>
          </ac:spMkLst>
        </pc:spChg>
        <pc:spChg chg="del mod">
          <ac:chgData name="Inga Šīrante" userId="c9769b85-07c2-4805-bf45-5e54dfacdd14" providerId="ADAL" clId="{A8538F64-4E28-4D8C-BFEB-EB0CA38F0FC4}" dt="2022-09-19T14:20:02.297" v="29" actId="478"/>
          <ac:spMkLst>
            <pc:docMk/>
            <pc:sldMk cId="3634555871" sldId="507"/>
            <ac:spMk id="3" creationId="{C9FE20D4-C78E-3461-036B-406666076379}"/>
          </ac:spMkLst>
        </pc:spChg>
        <pc:picChg chg="add mod">
          <ac:chgData name="Inga Šīrante" userId="c9769b85-07c2-4805-bf45-5e54dfacdd14" providerId="ADAL" clId="{A8538F64-4E28-4D8C-BFEB-EB0CA38F0FC4}" dt="2022-09-19T14:21:06.006" v="39" actId="1076"/>
          <ac:picMkLst>
            <pc:docMk/>
            <pc:sldMk cId="3634555871" sldId="507"/>
            <ac:picMk id="5" creationId="{93C99B8E-1DE3-3BA8-AB6D-E4C555515711}"/>
          </ac:picMkLst>
        </pc:picChg>
      </pc:sldChg>
      <pc:sldChg chg="new ord">
        <pc:chgData name="Inga Šīrante" userId="c9769b85-07c2-4805-bf45-5e54dfacdd14" providerId="ADAL" clId="{A8538F64-4E28-4D8C-BFEB-EB0CA38F0FC4}" dt="2022-09-19T14:18:45.821" v="25"/>
        <pc:sldMkLst>
          <pc:docMk/>
          <pc:sldMk cId="2706347797" sldId="50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879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254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92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93" y="-101625"/>
            <a:ext cx="1763200" cy="17632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5741160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673074" y="6361873"/>
            <a:ext cx="846055" cy="496129"/>
            <a:chOff x="5673072" y="4897884"/>
            <a:chExt cx="846055" cy="496129"/>
          </a:xfrm>
        </p:grpSpPr>
        <p:sp>
          <p:nvSpPr>
            <p:cNvPr id="18" name="Rectangle 17"/>
            <p:cNvSpPr/>
            <p:nvPr userDrawn="1"/>
          </p:nvSpPr>
          <p:spPr>
            <a:xfrm>
              <a:off x="5724681" y="4926090"/>
              <a:ext cx="723886" cy="467923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b="0"/>
            </a:p>
          </p:txBody>
        </p:sp>
        <p:sp>
          <p:nvSpPr>
            <p:cNvPr id="14" name="TextBox 13"/>
            <p:cNvSpPr txBox="1"/>
            <p:nvPr userDrawn="1"/>
          </p:nvSpPr>
          <p:spPr>
            <a:xfrm>
              <a:off x="5673072" y="4897884"/>
              <a:ext cx="846055" cy="307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98" b="0" i="1" dirty="0" err="1">
                  <a:solidFill>
                    <a:schemeClr val="bg1"/>
                  </a:solidFill>
                  <a:latin typeface="EC Square Sans Pro Light" panose="020B0506000000020004" pitchFamily="34" charset="0"/>
                </a:rPr>
                <a:t>Research</a:t>
              </a:r>
              <a:r>
                <a:rPr lang="fr-BE" sz="698" b="0" i="1" dirty="0">
                  <a:solidFill>
                    <a:schemeClr val="bg1"/>
                  </a:solidFill>
                  <a:latin typeface="EC Square Sans Pro Light" panose="020B0506000000020004" pitchFamily="34" charset="0"/>
                </a:rPr>
                <a:t> and Innovation </a:t>
              </a:r>
              <a:endParaRPr lang="en-GB" sz="698" b="0" i="1" dirty="0" err="1">
                <a:solidFill>
                  <a:schemeClr val="bg1"/>
                </a:solidFill>
                <a:latin typeface="EC Square Sans Pro Light" panose="020B0506000000020004" pitchFamily="34" charset="0"/>
              </a:endParaRPr>
            </a:p>
          </p:txBody>
        </p:sp>
      </p:grpSp>
      <p:sp>
        <p:nvSpPr>
          <p:cNvPr id="35" name="Title 1"/>
          <p:cNvSpPr txBox="1">
            <a:spLocks/>
          </p:cNvSpPr>
          <p:nvPr userDrawn="1"/>
        </p:nvSpPr>
        <p:spPr>
          <a:xfrm>
            <a:off x="8201801" y="3023302"/>
            <a:ext cx="3255743" cy="7793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425" b="1" dirty="0">
                <a:solidFill>
                  <a:schemeClr val="tx2"/>
                </a:solidFill>
              </a:rPr>
              <a:t>THE EU</a:t>
            </a:r>
            <a:br>
              <a:rPr lang="en-US" sz="1425" b="1" dirty="0">
                <a:solidFill>
                  <a:schemeClr val="tx2"/>
                </a:solidFill>
              </a:rPr>
            </a:br>
            <a:r>
              <a:rPr lang="en-US" sz="1425" b="1" dirty="0">
                <a:solidFill>
                  <a:schemeClr val="tx2"/>
                </a:solidFill>
              </a:rPr>
              <a:t>RESEARCH &amp; INNOVATION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25" b="1" spc="60" baseline="0" dirty="0">
                <a:solidFill>
                  <a:schemeClr val="tx2"/>
                </a:solidFill>
              </a:rPr>
              <a:t>PROGRAMME</a:t>
            </a:r>
            <a:endParaRPr lang="en-GB" sz="1425" spc="60" baseline="0" dirty="0">
              <a:solidFill>
                <a:schemeClr val="tx2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 userDrawn="1"/>
        </p:nvSpPr>
        <p:spPr>
          <a:xfrm>
            <a:off x="8288595" y="3888150"/>
            <a:ext cx="3082412" cy="254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425" b="0" spc="53" baseline="0" dirty="0"/>
              <a:t>2021 – 2027</a:t>
            </a:r>
            <a:endParaRPr lang="en-GB" sz="1425" b="0" spc="53" baseline="0" dirty="0"/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8232291" y="4224797"/>
            <a:ext cx="3240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>
            <a:off x="8201800" y="2886814"/>
            <a:ext cx="3240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609" y="3904319"/>
            <a:ext cx="1001297" cy="132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47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3" name="Rectangle 2"/>
          <p:cNvSpPr/>
          <p:nvPr userDrawn="1"/>
        </p:nvSpPr>
        <p:spPr>
          <a:xfrm>
            <a:off x="1071351" y="1047445"/>
            <a:ext cx="10098096" cy="46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2194814" y="4831376"/>
            <a:ext cx="89746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71351" y="1499645"/>
            <a:ext cx="10065224" cy="2865490"/>
          </a:xfrm>
        </p:spPr>
        <p:txBody>
          <a:bodyPr wrap="square" anchor="ctr" anchorCtr="0">
            <a:noAutofit/>
          </a:bodyPr>
          <a:lstStyle>
            <a:lvl1pPr algn="ctr">
              <a:defRPr sz="2700" b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Enter your testimonial here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71350" y="4645216"/>
            <a:ext cx="10098359" cy="294935"/>
          </a:xfrm>
        </p:spPr>
        <p:txBody>
          <a:bodyPr wrap="none" tIns="0" bIns="0">
            <a:noAutofit/>
          </a:bodyPr>
          <a:lstStyle>
            <a:lvl1pPr marL="0" indent="0" algn="ctr">
              <a:buNone/>
              <a:defRPr sz="1350" b="1" i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9"/>
            <a:ext cx="1718512" cy="451153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1071351" y="4945651"/>
            <a:ext cx="10098096" cy="283576"/>
          </a:xfrm>
        </p:spPr>
        <p:txBody>
          <a:bodyPr wrap="none" tIns="0" bIns="0">
            <a:noAutofit/>
          </a:bodyPr>
          <a:lstStyle>
            <a:lvl1pPr marL="0" indent="0" algn="ctr">
              <a:buFontTx/>
              <a:buNone/>
              <a:defRPr sz="135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Profession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9707" y="609539"/>
            <a:ext cx="914400" cy="914400"/>
            <a:chOff x="1849706" y="609539"/>
            <a:chExt cx="914400" cy="914400"/>
          </a:xfrm>
        </p:grpSpPr>
        <p:sp>
          <p:nvSpPr>
            <p:cNvPr id="14" name="Oval 13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 rot="10800000">
            <a:off x="9516557" y="5222468"/>
            <a:ext cx="914400" cy="914400"/>
            <a:chOff x="1849706" y="609539"/>
            <a:chExt cx="914400" cy="914400"/>
          </a:xfrm>
        </p:grpSpPr>
        <p:sp>
          <p:nvSpPr>
            <p:cNvPr id="20" name="Oval 19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17" y="4542734"/>
            <a:ext cx="972867" cy="216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77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3" name="Rectangle 2"/>
          <p:cNvSpPr/>
          <p:nvPr userDrawn="1"/>
        </p:nvSpPr>
        <p:spPr>
          <a:xfrm>
            <a:off x="1071351" y="1047445"/>
            <a:ext cx="10098096" cy="46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2194814" y="4831376"/>
            <a:ext cx="89746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71351" y="1499645"/>
            <a:ext cx="10065224" cy="2865490"/>
          </a:xfrm>
        </p:spPr>
        <p:txBody>
          <a:bodyPr wrap="square" anchor="ctr" anchorCtr="0">
            <a:noAutofit/>
          </a:bodyPr>
          <a:lstStyle>
            <a:lvl1pPr algn="ctr">
              <a:defRPr sz="2700" b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Enter your testimonial here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71350" y="4645216"/>
            <a:ext cx="10098359" cy="294935"/>
          </a:xfrm>
        </p:spPr>
        <p:txBody>
          <a:bodyPr wrap="none" tIns="0" bIns="0">
            <a:noAutofit/>
          </a:bodyPr>
          <a:lstStyle>
            <a:lvl1pPr marL="0" indent="0" algn="ctr">
              <a:buNone/>
              <a:defRPr sz="1350" b="1" i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9"/>
            <a:ext cx="1718512" cy="451153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1071351" y="4945651"/>
            <a:ext cx="10098096" cy="283576"/>
          </a:xfrm>
        </p:spPr>
        <p:txBody>
          <a:bodyPr wrap="none" tIns="0" bIns="0">
            <a:noAutofit/>
          </a:bodyPr>
          <a:lstStyle>
            <a:lvl1pPr marL="0" indent="0" algn="ctr">
              <a:buFontTx/>
              <a:buNone/>
              <a:defRPr sz="135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Profession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9707" y="609539"/>
            <a:ext cx="914400" cy="914400"/>
            <a:chOff x="1849706" y="609539"/>
            <a:chExt cx="914400" cy="914400"/>
          </a:xfrm>
        </p:grpSpPr>
        <p:sp>
          <p:nvSpPr>
            <p:cNvPr id="14" name="Oval 13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 rot="10800000">
            <a:off x="9516557" y="5222468"/>
            <a:ext cx="914400" cy="914400"/>
            <a:chOff x="1849706" y="609539"/>
            <a:chExt cx="914400" cy="914400"/>
          </a:xfrm>
        </p:grpSpPr>
        <p:sp>
          <p:nvSpPr>
            <p:cNvPr id="20" name="Oval 19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1" y="4593727"/>
            <a:ext cx="2050083" cy="192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80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3" name="Rectangle 2"/>
          <p:cNvSpPr/>
          <p:nvPr userDrawn="1"/>
        </p:nvSpPr>
        <p:spPr>
          <a:xfrm>
            <a:off x="1071351" y="1047445"/>
            <a:ext cx="10098096" cy="46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2194814" y="4831376"/>
            <a:ext cx="89746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71351" y="1499645"/>
            <a:ext cx="10065224" cy="2865490"/>
          </a:xfrm>
        </p:spPr>
        <p:txBody>
          <a:bodyPr wrap="square" anchor="ctr" anchorCtr="0">
            <a:noAutofit/>
          </a:bodyPr>
          <a:lstStyle>
            <a:lvl1pPr algn="ctr">
              <a:defRPr sz="2700" b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Enter your testimonial here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71350" y="4645216"/>
            <a:ext cx="10098359" cy="294935"/>
          </a:xfrm>
        </p:spPr>
        <p:txBody>
          <a:bodyPr wrap="none" tIns="0" bIns="0">
            <a:noAutofit/>
          </a:bodyPr>
          <a:lstStyle>
            <a:lvl1pPr marL="0" indent="0" algn="ctr">
              <a:buNone/>
              <a:defRPr sz="1350" b="1" i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9"/>
            <a:ext cx="1718512" cy="451153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1071351" y="4945651"/>
            <a:ext cx="10098096" cy="283576"/>
          </a:xfrm>
        </p:spPr>
        <p:txBody>
          <a:bodyPr wrap="none" tIns="0" bIns="0">
            <a:noAutofit/>
          </a:bodyPr>
          <a:lstStyle>
            <a:lvl1pPr marL="0" indent="0" algn="ctr">
              <a:buFontTx/>
              <a:buNone/>
              <a:defRPr sz="135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Profession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9707" y="609539"/>
            <a:ext cx="914400" cy="914400"/>
            <a:chOff x="1849706" y="609539"/>
            <a:chExt cx="914400" cy="914400"/>
          </a:xfrm>
        </p:grpSpPr>
        <p:sp>
          <p:nvSpPr>
            <p:cNvPr id="14" name="Oval 13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 rot="10800000">
            <a:off x="9516557" y="5222468"/>
            <a:ext cx="914400" cy="914400"/>
            <a:chOff x="1849706" y="609539"/>
            <a:chExt cx="914400" cy="914400"/>
          </a:xfrm>
        </p:grpSpPr>
        <p:sp>
          <p:nvSpPr>
            <p:cNvPr id="20" name="Oval 19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0" y="4639713"/>
            <a:ext cx="969979" cy="185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06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3" name="Rectangle 2"/>
          <p:cNvSpPr/>
          <p:nvPr userDrawn="1"/>
        </p:nvSpPr>
        <p:spPr>
          <a:xfrm>
            <a:off x="1071351" y="1047445"/>
            <a:ext cx="10098096" cy="46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2194814" y="4831376"/>
            <a:ext cx="89746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71351" y="1499645"/>
            <a:ext cx="10065224" cy="2865490"/>
          </a:xfrm>
        </p:spPr>
        <p:txBody>
          <a:bodyPr wrap="square" anchor="ctr" anchorCtr="0">
            <a:noAutofit/>
          </a:bodyPr>
          <a:lstStyle>
            <a:lvl1pPr algn="ctr">
              <a:defRPr sz="2700" b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Enter your testimonial here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71350" y="4645216"/>
            <a:ext cx="10098359" cy="294935"/>
          </a:xfrm>
        </p:spPr>
        <p:txBody>
          <a:bodyPr wrap="none" tIns="0" bIns="0">
            <a:noAutofit/>
          </a:bodyPr>
          <a:lstStyle>
            <a:lvl1pPr marL="0" indent="0" algn="ctr">
              <a:buNone/>
              <a:defRPr sz="1350" b="1" i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9"/>
            <a:ext cx="1718512" cy="451153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1071351" y="4945651"/>
            <a:ext cx="10098096" cy="283576"/>
          </a:xfrm>
        </p:spPr>
        <p:txBody>
          <a:bodyPr wrap="none" tIns="0" bIns="0">
            <a:noAutofit/>
          </a:bodyPr>
          <a:lstStyle>
            <a:lvl1pPr marL="0" indent="0" algn="ctr">
              <a:buFontTx/>
              <a:buNone/>
              <a:defRPr sz="135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Profession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9707" y="609539"/>
            <a:ext cx="914400" cy="914400"/>
            <a:chOff x="1849706" y="609539"/>
            <a:chExt cx="914400" cy="914400"/>
          </a:xfrm>
        </p:grpSpPr>
        <p:sp>
          <p:nvSpPr>
            <p:cNvPr id="14" name="Oval 13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 rot="10800000">
            <a:off x="9516557" y="5222468"/>
            <a:ext cx="914400" cy="914400"/>
            <a:chOff x="1849706" y="609539"/>
            <a:chExt cx="914400" cy="914400"/>
          </a:xfrm>
        </p:grpSpPr>
        <p:sp>
          <p:nvSpPr>
            <p:cNvPr id="20" name="Oval 19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1" y="4278124"/>
            <a:ext cx="1540612" cy="221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40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636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4" name="Rectangle 13"/>
          <p:cNvSpPr/>
          <p:nvPr userDrawn="1"/>
        </p:nvSpPr>
        <p:spPr>
          <a:xfrm>
            <a:off x="1071351" y="1047445"/>
            <a:ext cx="10098096" cy="46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849707" y="609539"/>
            <a:ext cx="914400" cy="914400"/>
            <a:chOff x="1849706" y="609539"/>
            <a:chExt cx="914400" cy="914400"/>
          </a:xfrm>
        </p:grpSpPr>
        <p:sp>
          <p:nvSpPr>
            <p:cNvPr id="20" name="Oval 19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 userDrawn="1"/>
        </p:nvGrpSpPr>
        <p:grpSpPr>
          <a:xfrm rot="10800000">
            <a:off x="9516557" y="5222468"/>
            <a:ext cx="914400" cy="914400"/>
            <a:chOff x="1849706" y="609539"/>
            <a:chExt cx="914400" cy="914400"/>
          </a:xfrm>
        </p:grpSpPr>
        <p:sp>
          <p:nvSpPr>
            <p:cNvPr id="23" name="Oval 22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cxnSp>
        <p:nvCxnSpPr>
          <p:cNvPr id="19" name="Straight Connector 18"/>
          <p:cNvCxnSpPr/>
          <p:nvPr userDrawn="1"/>
        </p:nvCxnSpPr>
        <p:spPr>
          <a:xfrm>
            <a:off x="2194814" y="4831376"/>
            <a:ext cx="89746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897700" y="1523939"/>
            <a:ext cx="6944400" cy="2841196"/>
          </a:xfrm>
        </p:spPr>
        <p:txBody>
          <a:bodyPr wrap="square" anchor="ctr" anchorCtr="0">
            <a:noAutofit/>
          </a:bodyPr>
          <a:lstStyle>
            <a:lvl1pPr algn="l">
              <a:defRPr sz="21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Insert your quote here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97700" y="4645216"/>
            <a:ext cx="6977533" cy="294935"/>
          </a:xfrm>
        </p:spPr>
        <p:txBody>
          <a:bodyPr wrap="none" tIns="0" bIns="0">
            <a:noAutofit/>
          </a:bodyPr>
          <a:lstStyle>
            <a:lvl1pPr marL="0" indent="0" algn="l">
              <a:buNone/>
              <a:defRPr sz="1350" b="1" i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9"/>
            <a:ext cx="1718512" cy="451153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3897697" y="4945651"/>
            <a:ext cx="6977275" cy="283576"/>
          </a:xfrm>
        </p:spPr>
        <p:txBody>
          <a:bodyPr wrap="none" tIns="0" bIns="0">
            <a:noAutofit/>
          </a:bodyPr>
          <a:lstStyle>
            <a:lvl1pPr marL="0" indent="0" algn="l">
              <a:buFontTx/>
              <a:buNone/>
              <a:defRPr sz="135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Profession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6" t="13136" r="7631"/>
          <a:stretch/>
        </p:blipFill>
        <p:spPr>
          <a:xfrm>
            <a:off x="-15499" y="1503336"/>
            <a:ext cx="3766088" cy="35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8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636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4" name="Rectangle 13"/>
          <p:cNvSpPr/>
          <p:nvPr userDrawn="1"/>
        </p:nvSpPr>
        <p:spPr>
          <a:xfrm>
            <a:off x="1071351" y="1047445"/>
            <a:ext cx="10098096" cy="46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t="8280" r="3918" b="10191"/>
          <a:stretch/>
        </p:blipFill>
        <p:spPr>
          <a:xfrm>
            <a:off x="-13855" y="1510146"/>
            <a:ext cx="3629891" cy="3546764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1849707" y="609539"/>
            <a:ext cx="914400" cy="914400"/>
            <a:chOff x="1849706" y="609539"/>
            <a:chExt cx="914400" cy="914400"/>
          </a:xfrm>
        </p:grpSpPr>
        <p:sp>
          <p:nvSpPr>
            <p:cNvPr id="20" name="Oval 19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 userDrawn="1"/>
        </p:nvGrpSpPr>
        <p:grpSpPr>
          <a:xfrm rot="10800000">
            <a:off x="9516557" y="5222468"/>
            <a:ext cx="914400" cy="914400"/>
            <a:chOff x="1849706" y="609539"/>
            <a:chExt cx="914400" cy="914400"/>
          </a:xfrm>
        </p:grpSpPr>
        <p:sp>
          <p:nvSpPr>
            <p:cNvPr id="23" name="Oval 22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cxnSp>
        <p:nvCxnSpPr>
          <p:cNvPr id="19" name="Straight Connector 18"/>
          <p:cNvCxnSpPr/>
          <p:nvPr userDrawn="1"/>
        </p:nvCxnSpPr>
        <p:spPr>
          <a:xfrm>
            <a:off x="2194814" y="4831376"/>
            <a:ext cx="89746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897700" y="1523939"/>
            <a:ext cx="6944400" cy="2841196"/>
          </a:xfrm>
        </p:spPr>
        <p:txBody>
          <a:bodyPr wrap="square" anchor="ctr" anchorCtr="0">
            <a:noAutofit/>
          </a:bodyPr>
          <a:lstStyle>
            <a:lvl1pPr algn="l">
              <a:defRPr sz="21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Insert your quote here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97700" y="4645216"/>
            <a:ext cx="6977533" cy="294935"/>
          </a:xfrm>
        </p:spPr>
        <p:txBody>
          <a:bodyPr wrap="none" tIns="0" bIns="0">
            <a:noAutofit/>
          </a:bodyPr>
          <a:lstStyle>
            <a:lvl1pPr marL="0" indent="0" algn="l">
              <a:buNone/>
              <a:defRPr sz="1350" b="1" i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9"/>
            <a:ext cx="1718512" cy="451153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3897697" y="4945651"/>
            <a:ext cx="6977275" cy="283576"/>
          </a:xfrm>
        </p:spPr>
        <p:txBody>
          <a:bodyPr wrap="none" tIns="0" bIns="0">
            <a:noAutofit/>
          </a:bodyPr>
          <a:lstStyle>
            <a:lvl1pPr marL="0" indent="0" algn="l">
              <a:buFontTx/>
              <a:buNone/>
              <a:defRPr sz="135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Profession</a:t>
            </a:r>
          </a:p>
        </p:txBody>
      </p:sp>
    </p:spTree>
    <p:extLst>
      <p:ext uri="{BB962C8B-B14F-4D97-AF65-F5344CB8AC3E}">
        <p14:creationId xmlns:p14="http://schemas.microsoft.com/office/powerpoint/2010/main" val="1077079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636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4" name="Rectangle 13"/>
          <p:cNvSpPr/>
          <p:nvPr userDrawn="1"/>
        </p:nvSpPr>
        <p:spPr>
          <a:xfrm>
            <a:off x="1071351" y="1047445"/>
            <a:ext cx="10098096" cy="46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849707" y="609539"/>
            <a:ext cx="914400" cy="914400"/>
            <a:chOff x="1849706" y="609539"/>
            <a:chExt cx="914400" cy="914400"/>
          </a:xfrm>
        </p:grpSpPr>
        <p:sp>
          <p:nvSpPr>
            <p:cNvPr id="20" name="Oval 19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 userDrawn="1"/>
        </p:nvGrpSpPr>
        <p:grpSpPr>
          <a:xfrm rot="10800000">
            <a:off x="9516557" y="5222468"/>
            <a:ext cx="914400" cy="914400"/>
            <a:chOff x="1849706" y="609539"/>
            <a:chExt cx="914400" cy="914400"/>
          </a:xfrm>
        </p:grpSpPr>
        <p:sp>
          <p:nvSpPr>
            <p:cNvPr id="23" name="Oval 22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cxnSp>
        <p:nvCxnSpPr>
          <p:cNvPr id="19" name="Straight Connector 18"/>
          <p:cNvCxnSpPr/>
          <p:nvPr userDrawn="1"/>
        </p:nvCxnSpPr>
        <p:spPr>
          <a:xfrm>
            <a:off x="2194814" y="4831376"/>
            <a:ext cx="89746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849705" y="1523939"/>
            <a:ext cx="8581251" cy="2841196"/>
          </a:xfrm>
        </p:spPr>
        <p:txBody>
          <a:bodyPr wrap="square" anchor="ctr" anchorCtr="0">
            <a:noAutofit/>
          </a:bodyPr>
          <a:lstStyle>
            <a:lvl1pPr algn="l">
              <a:defRPr sz="21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Insert your quote here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50819" y="4645216"/>
            <a:ext cx="8622192" cy="294935"/>
          </a:xfrm>
        </p:spPr>
        <p:txBody>
          <a:bodyPr wrap="none" tIns="0" bIns="0">
            <a:noAutofit/>
          </a:bodyPr>
          <a:lstStyle>
            <a:lvl1pPr marL="0" indent="0" algn="l">
              <a:buNone/>
              <a:defRPr sz="1350" b="1" i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9"/>
            <a:ext cx="1718512" cy="451153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1850808" y="4945651"/>
            <a:ext cx="8621875" cy="283576"/>
          </a:xfrm>
        </p:spPr>
        <p:txBody>
          <a:bodyPr wrap="none" tIns="0" bIns="0">
            <a:noAutofit/>
          </a:bodyPr>
          <a:lstStyle>
            <a:lvl1pPr marL="0" indent="0" algn="l">
              <a:buFontTx/>
              <a:buNone/>
              <a:defRPr sz="135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Profession</a:t>
            </a:r>
          </a:p>
        </p:txBody>
      </p:sp>
    </p:spTree>
    <p:extLst>
      <p:ext uri="{BB962C8B-B14F-4D97-AF65-F5344CB8AC3E}">
        <p14:creationId xmlns:p14="http://schemas.microsoft.com/office/powerpoint/2010/main" val="190833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 userDrawn="1"/>
        </p:nvCxnSpPr>
        <p:spPr>
          <a:xfrm>
            <a:off x="1905581" y="5205607"/>
            <a:ext cx="98602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885952" y="876300"/>
            <a:ext cx="98602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6" y="1304763"/>
            <a:ext cx="1276929" cy="1011400"/>
          </a:xfrm>
          <a:prstGeom prst="rect">
            <a:avLst/>
          </a:prstGeom>
        </p:spPr>
      </p:pic>
      <p:pic>
        <p:nvPicPr>
          <p:cNvPr id="17" name="Picture 6" descr="LOGO CE-EN-quadri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872" y="548680"/>
            <a:ext cx="2304256" cy="16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455642" y="5916082"/>
            <a:ext cx="8647787" cy="474727"/>
          </a:xfrm>
          <a:prstGeom prst="rect">
            <a:avLst/>
          </a:prstGeom>
        </p:spPr>
        <p:txBody>
          <a:bodyPr wrap="square" lIns="0" tIns="54000" rIns="0" bIns="54000" numCol="1" anchor="t" anchorCtr="0"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800" i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chemeClr val="accent2">
                    <a:lumMod val="50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buNone/>
            </a:pPr>
            <a:r>
              <a:rPr lang="en-US" sz="525" b="1" kern="0" dirty="0">
                <a:solidFill>
                  <a:schemeClr val="tx1"/>
                </a:solidFill>
              </a:rPr>
              <a:t>© European Union 2021</a:t>
            </a:r>
          </a:p>
          <a:p>
            <a:pPr marL="0" indent="0" algn="just">
              <a:buNone/>
            </a:pPr>
            <a:r>
              <a:rPr lang="en-US" sz="450" b="0" kern="0" dirty="0">
                <a:solidFill>
                  <a:schemeClr val="tx1"/>
                </a:solidFill>
              </a:rPr>
              <a:t>Unless otherwise noted the reuse of this presentation is </a:t>
            </a:r>
            <a:r>
              <a:rPr lang="en-US" sz="450" b="0" kern="0" dirty="0" err="1">
                <a:solidFill>
                  <a:schemeClr val="tx1"/>
                </a:solidFill>
              </a:rPr>
              <a:t>authorised</a:t>
            </a:r>
            <a:r>
              <a:rPr lang="en-US" sz="450" b="0" kern="0" dirty="0">
                <a:solidFill>
                  <a:schemeClr val="tx1"/>
                </a:solidFill>
              </a:rPr>
              <a:t> under the </a:t>
            </a:r>
            <a:r>
              <a:rPr lang="en-US" sz="450" b="0" u="sng" kern="0" dirty="0">
                <a:solidFill>
                  <a:schemeClr val="tx1"/>
                </a:solidFill>
              </a:rPr>
              <a:t>CC BY 4.0</a:t>
            </a:r>
            <a:r>
              <a:rPr lang="en-US" sz="450" b="1" kern="0" dirty="0">
                <a:solidFill>
                  <a:schemeClr val="tx1"/>
                </a:solidFill>
              </a:rPr>
              <a:t>  </a:t>
            </a:r>
            <a:r>
              <a:rPr lang="en-US" sz="450" b="0" kern="0" dirty="0">
                <a:solidFill>
                  <a:schemeClr val="tx1"/>
                </a:solidFill>
              </a:rPr>
              <a:t>license. For any use or reproduction of elements that are not owned by the EU, permission may need to be sought directly from the respective right holders.</a:t>
            </a:r>
          </a:p>
          <a:p>
            <a:pPr marL="0" indent="0" algn="just">
              <a:buNone/>
            </a:pPr>
            <a:r>
              <a:rPr lang="en-GB" sz="450" kern="0" dirty="0">
                <a:solidFill>
                  <a:schemeClr val="tx1"/>
                </a:solidFill>
              </a:rPr>
              <a:t>Image credits: © </a:t>
            </a:r>
            <a:r>
              <a:rPr lang="en-GB" sz="450" kern="0" dirty="0" err="1">
                <a:solidFill>
                  <a:schemeClr val="tx1"/>
                </a:solidFill>
              </a:rPr>
              <a:t>ivector</a:t>
            </a:r>
            <a:r>
              <a:rPr lang="en-GB" sz="450" kern="0" dirty="0">
                <a:solidFill>
                  <a:schemeClr val="tx1"/>
                </a:solidFill>
              </a:rPr>
              <a:t> #235536634, #249868181, #251163013, #266009682, #273480523, #362422833, #241215668, #244690530, #245719946, #251163053, #252508849, 2020. Source: Stock.Adobe.com. </a:t>
            </a:r>
            <a:r>
              <a:rPr lang="en-US" sz="450" kern="0" dirty="0">
                <a:solidFill>
                  <a:schemeClr val="tx1"/>
                </a:solidFill>
              </a:rPr>
              <a:t>Icons © </a:t>
            </a:r>
            <a:r>
              <a:rPr lang="en-US" sz="450" kern="0" dirty="0" err="1">
                <a:solidFill>
                  <a:schemeClr val="tx1"/>
                </a:solidFill>
              </a:rPr>
              <a:t>Flaticon</a:t>
            </a:r>
            <a:r>
              <a:rPr lang="en-US" sz="450" kern="0" dirty="0">
                <a:solidFill>
                  <a:schemeClr val="tx1"/>
                </a:solidFill>
              </a:rPr>
              <a:t> – all rights reserved.</a:t>
            </a:r>
            <a:endParaRPr lang="en-GB" sz="450" kern="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75" y="5994432"/>
            <a:ext cx="900000" cy="3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79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92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93" y="-101625"/>
            <a:ext cx="1763200" cy="17632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673072" y="6361871"/>
            <a:ext cx="846055" cy="496129"/>
            <a:chOff x="5673072" y="4897884"/>
            <a:chExt cx="846055" cy="496129"/>
          </a:xfrm>
        </p:grpSpPr>
        <p:sp>
          <p:nvSpPr>
            <p:cNvPr id="18" name="Rectangle 17"/>
            <p:cNvSpPr/>
            <p:nvPr userDrawn="1"/>
          </p:nvSpPr>
          <p:spPr>
            <a:xfrm>
              <a:off x="5724681" y="4926090"/>
              <a:ext cx="723886" cy="467923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/>
            </a:p>
          </p:txBody>
        </p:sp>
        <p:sp>
          <p:nvSpPr>
            <p:cNvPr id="14" name="TextBox 13"/>
            <p:cNvSpPr txBox="1"/>
            <p:nvPr userDrawn="1"/>
          </p:nvSpPr>
          <p:spPr>
            <a:xfrm>
              <a:off x="5673072" y="4897884"/>
              <a:ext cx="846055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930" b="0" i="1" dirty="0" err="1">
                  <a:solidFill>
                    <a:schemeClr val="bg1"/>
                  </a:solidFill>
                  <a:latin typeface="EC Square Sans Pro Light" panose="020B0506000000020004" pitchFamily="34" charset="0"/>
                </a:rPr>
                <a:t>Research</a:t>
              </a:r>
              <a:r>
                <a:rPr lang="fr-BE" sz="930" b="0" i="1" dirty="0">
                  <a:solidFill>
                    <a:schemeClr val="bg1"/>
                  </a:solidFill>
                  <a:latin typeface="EC Square Sans Pro Light" panose="020B0506000000020004" pitchFamily="34" charset="0"/>
                </a:rPr>
                <a:t> and Innovation </a:t>
              </a:r>
              <a:endParaRPr lang="en-GB" sz="930" b="0" i="1" dirty="0" err="1">
                <a:solidFill>
                  <a:schemeClr val="bg1"/>
                </a:solidFill>
                <a:latin typeface="EC Square Sans Pro Light" panose="020B05060000000200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250" y="4224797"/>
            <a:ext cx="1001297" cy="1328882"/>
          </a:xfrm>
          <a:prstGeom prst="rect">
            <a:avLst/>
          </a:prstGeom>
        </p:spPr>
      </p:pic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184423" y="5111579"/>
            <a:ext cx="3186584" cy="21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 cap="none" baseline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fr-BE" dirty="0"/>
              <a:t>Name of the </a:t>
            </a:r>
            <a:r>
              <a:rPr lang="fr-BE" dirty="0" err="1"/>
              <a:t>Event</a:t>
            </a:r>
            <a:endParaRPr lang="en-GB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184423" y="4887597"/>
            <a:ext cx="3186584" cy="21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cap="all" baseline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fr-BE" dirty="0"/>
              <a:t>Speaker Name</a:t>
            </a:r>
            <a:endParaRPr lang="en-GB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184423" y="5333115"/>
            <a:ext cx="3186584" cy="21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 cap="none" baseline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fr-BE" dirty="0"/>
              <a:t>Date of the </a:t>
            </a:r>
            <a:r>
              <a:rPr lang="fr-BE" dirty="0" err="1"/>
              <a:t>Event</a:t>
            </a:r>
            <a:endParaRPr lang="en-GB" dirty="0"/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8201800" y="3023302"/>
            <a:ext cx="3255743" cy="7793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</a:rPr>
              <a:t>THE EU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RESEARCH &amp; INNOVATION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spc="80" baseline="0" dirty="0">
                <a:solidFill>
                  <a:schemeClr val="tx2"/>
                </a:solidFill>
              </a:rPr>
              <a:t>PROGRAMME</a:t>
            </a:r>
            <a:endParaRPr lang="en-GB" sz="1900" spc="80" baseline="0" dirty="0">
              <a:solidFill>
                <a:schemeClr val="tx2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8288595" y="3888150"/>
            <a:ext cx="3082412" cy="254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0" spc="70" baseline="0" dirty="0"/>
              <a:t>2021 – 2027</a:t>
            </a:r>
            <a:endParaRPr lang="en-GB" b="0" spc="70" baseline="0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8232291" y="4224797"/>
            <a:ext cx="3240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8201800" y="2886814"/>
            <a:ext cx="3240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464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077013" y="1852061"/>
            <a:ext cx="10156297" cy="1749286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7012" y="1280970"/>
            <a:ext cx="10156297" cy="488568"/>
          </a:xfrm>
        </p:spPr>
        <p:txBody>
          <a:bodyPr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077013" y="1122363"/>
            <a:ext cx="10156296" cy="344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137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468000"/>
            <a:ext cx="10515600" cy="600164"/>
          </a:xfrm>
          <a:prstGeom prst="rect">
            <a:avLst/>
          </a:prstGeom>
        </p:spPr>
        <p:txBody>
          <a:bodyPr vert="horz" wrap="square" lIns="91440" tIns="45720" rIns="91440" bIns="0" rtlCol="0" anchor="t" anchorCtr="0">
            <a:noAutofit/>
          </a:bodyPr>
          <a:lstStyle>
            <a:lvl1pPr>
              <a:lnSpc>
                <a:spcPct val="100000"/>
              </a:lnSpc>
              <a:defRPr sz="27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52" y="6044693"/>
            <a:ext cx="1716200" cy="45171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31288"/>
            <a:ext cx="2743200" cy="365125"/>
          </a:xfrm>
        </p:spPr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059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1523"/>
            <a:ext cx="12189629" cy="6854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077013" y="1852061"/>
            <a:ext cx="10156297" cy="1749286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7012" y="1280970"/>
            <a:ext cx="10156297" cy="488568"/>
          </a:xfrm>
        </p:spPr>
        <p:txBody>
          <a:bodyPr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077013" y="1122363"/>
            <a:ext cx="10156296" cy="344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98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077013" y="1852061"/>
            <a:ext cx="10156297" cy="1749286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77012" y="1280970"/>
            <a:ext cx="10156297" cy="488568"/>
          </a:xfrm>
        </p:spPr>
        <p:txBody>
          <a:bodyPr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77013" y="1122363"/>
            <a:ext cx="10156296" cy="344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397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077013" y="1852061"/>
            <a:ext cx="10156297" cy="1749286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77012" y="1280970"/>
            <a:ext cx="10156297" cy="488568"/>
          </a:xfrm>
        </p:spPr>
        <p:txBody>
          <a:bodyPr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77013" y="1122363"/>
            <a:ext cx="10156296" cy="344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814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077013" y="1852061"/>
            <a:ext cx="10156297" cy="1749286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77012" y="1280970"/>
            <a:ext cx="10156297" cy="488568"/>
          </a:xfrm>
        </p:spPr>
        <p:txBody>
          <a:bodyPr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77013" y="1122363"/>
            <a:ext cx="8190973" cy="277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821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077013" y="1852061"/>
            <a:ext cx="10156297" cy="1749286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77012" y="1280970"/>
            <a:ext cx="10156297" cy="488568"/>
          </a:xfrm>
        </p:spPr>
        <p:txBody>
          <a:bodyPr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77013" y="1122363"/>
            <a:ext cx="6997604" cy="237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371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866930" y="1368000"/>
            <a:ext cx="10486869" cy="410341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468000"/>
            <a:ext cx="10515600" cy="473104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52" y="6044693"/>
            <a:ext cx="1716200" cy="45171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</p:spPr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523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8225498" y="1800000"/>
            <a:ext cx="3096000" cy="1656000"/>
          </a:xfrm>
          <a:solidFill>
            <a:schemeClr val="bg2"/>
          </a:solidFill>
          <a:ln>
            <a:noFill/>
          </a:ln>
        </p:spPr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468000"/>
            <a:ext cx="10515600" cy="473104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52" y="6044693"/>
            <a:ext cx="1716200" cy="45171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</p:spPr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937527" y="3746161"/>
            <a:ext cx="3142086" cy="1664689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GB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21135" y="3732507"/>
            <a:ext cx="0" cy="1692000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7948575" y="3732507"/>
            <a:ext cx="0" cy="1692000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548000" y="1800000"/>
            <a:ext cx="3096000" cy="1656000"/>
          </a:xfrm>
          <a:solidFill>
            <a:schemeClr val="bg2"/>
          </a:solidFill>
          <a:ln>
            <a:noFill/>
          </a:ln>
        </p:spPr>
      </p:sp>
      <p:sp>
        <p:nvSpPr>
          <p:cNvPr id="22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937527" y="1800000"/>
            <a:ext cx="3096000" cy="1656000"/>
          </a:xfrm>
          <a:solidFill>
            <a:schemeClr val="bg2"/>
          </a:solidFill>
          <a:ln>
            <a:noFill/>
          </a:ln>
        </p:spPr>
      </p:sp>
      <p:sp>
        <p:nvSpPr>
          <p:cNvPr id="25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501914" y="3746161"/>
            <a:ext cx="3142086" cy="1664689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GB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202455" y="3746161"/>
            <a:ext cx="3142086" cy="1664689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0875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468000"/>
            <a:ext cx="10515600" cy="473104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52" y="6044693"/>
            <a:ext cx="1716200" cy="45171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</p:spPr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340410" y="4264474"/>
            <a:ext cx="18390" cy="1270874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838200" y="1634669"/>
            <a:ext cx="2304000" cy="230400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softEdge rad="0"/>
          </a:effectLst>
        </p:spPr>
      </p:sp>
      <p:sp>
        <p:nvSpPr>
          <p:cNvPr id="14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3575400" y="1634669"/>
            <a:ext cx="2304000" cy="230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</p:sp>
      <p:sp>
        <p:nvSpPr>
          <p:cNvPr id="15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6312600" y="1634669"/>
            <a:ext cx="2304000" cy="230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</p:sp>
      <p:sp>
        <p:nvSpPr>
          <p:cNvPr id="16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9049800" y="1634669"/>
            <a:ext cx="2304000" cy="230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</p:sp>
      <p:sp>
        <p:nvSpPr>
          <p:cNvPr id="24" name="Content Placeholder 25"/>
          <p:cNvSpPr>
            <a:spLocks noGrp="1"/>
          </p:cNvSpPr>
          <p:nvPr>
            <p:ph sz="quarter" idx="20"/>
          </p:nvPr>
        </p:nvSpPr>
        <p:spPr>
          <a:xfrm>
            <a:off x="9049800" y="4260554"/>
            <a:ext cx="2304000" cy="1249363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GB" dirty="0"/>
          </a:p>
        </p:txBody>
      </p:sp>
      <p:sp>
        <p:nvSpPr>
          <p:cNvPr id="35" name="Content Placeholder 25"/>
          <p:cNvSpPr>
            <a:spLocks noGrp="1"/>
          </p:cNvSpPr>
          <p:nvPr>
            <p:ph sz="quarter" idx="21"/>
          </p:nvPr>
        </p:nvSpPr>
        <p:spPr>
          <a:xfrm>
            <a:off x="6312600" y="4270487"/>
            <a:ext cx="2304000" cy="1249363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GB" dirty="0"/>
          </a:p>
        </p:txBody>
      </p:sp>
      <p:sp>
        <p:nvSpPr>
          <p:cNvPr id="36" name="Content Placeholder 25"/>
          <p:cNvSpPr>
            <a:spLocks noGrp="1"/>
          </p:cNvSpPr>
          <p:nvPr>
            <p:ph sz="quarter" idx="22"/>
          </p:nvPr>
        </p:nvSpPr>
        <p:spPr>
          <a:xfrm>
            <a:off x="3575400" y="4260553"/>
            <a:ext cx="2304000" cy="1249363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GB" dirty="0"/>
          </a:p>
        </p:txBody>
      </p:sp>
      <p:sp>
        <p:nvSpPr>
          <p:cNvPr id="37" name="Content Placeholder 25"/>
          <p:cNvSpPr>
            <a:spLocks noGrp="1"/>
          </p:cNvSpPr>
          <p:nvPr>
            <p:ph sz="quarter" idx="23"/>
          </p:nvPr>
        </p:nvSpPr>
        <p:spPr>
          <a:xfrm>
            <a:off x="819624" y="4260552"/>
            <a:ext cx="2304000" cy="1249363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endParaRPr lang="en-GB" dirty="0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6096000" y="4264474"/>
            <a:ext cx="18390" cy="1270874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8851590" y="4254539"/>
            <a:ext cx="18390" cy="1270874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170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 userDrawn="1"/>
        </p:nvSpPr>
        <p:spPr>
          <a:xfrm>
            <a:off x="1071350" y="1047443"/>
            <a:ext cx="10098096" cy="46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2194813" y="4831376"/>
            <a:ext cx="89746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71350" y="1499645"/>
            <a:ext cx="10065224" cy="2865490"/>
          </a:xfrm>
        </p:spPr>
        <p:txBody>
          <a:bodyPr wrap="square" anchor="ctr" anchorCtr="0">
            <a:noAutofit/>
          </a:bodyPr>
          <a:lstStyle>
            <a:lvl1pPr algn="ctr">
              <a:defRPr sz="3600" b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Enter your testimonial here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71349" y="4645214"/>
            <a:ext cx="10098358" cy="294935"/>
          </a:xfrm>
        </p:spPr>
        <p:txBody>
          <a:bodyPr wrap="none" tIns="0" bIns="0">
            <a:noAutofit/>
          </a:bodyPr>
          <a:lstStyle>
            <a:lvl1pPr marL="0" indent="0" algn="ctr">
              <a:buNone/>
              <a:defRPr sz="18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1071351" y="4945651"/>
            <a:ext cx="10098096" cy="283576"/>
          </a:xfrm>
        </p:spPr>
        <p:txBody>
          <a:bodyPr wrap="none" tIns="0" bIns="0">
            <a:noAutofit/>
          </a:bodyPr>
          <a:lstStyle>
            <a:lvl1pPr marL="0" indent="0" algn="ctr"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Profession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9706" y="609539"/>
            <a:ext cx="914400" cy="914400"/>
            <a:chOff x="1849706" y="609539"/>
            <a:chExt cx="914400" cy="914400"/>
          </a:xfrm>
        </p:grpSpPr>
        <p:sp>
          <p:nvSpPr>
            <p:cNvPr id="14" name="Oval 13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 rot="10800000">
            <a:off x="9516557" y="5222468"/>
            <a:ext cx="914400" cy="914400"/>
            <a:chOff x="1849706" y="609539"/>
            <a:chExt cx="914400" cy="914400"/>
          </a:xfrm>
        </p:grpSpPr>
        <p:sp>
          <p:nvSpPr>
            <p:cNvPr id="20" name="Oval 19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4" t="6053" r="30725" b="6244"/>
          <a:stretch/>
        </p:blipFill>
        <p:spPr>
          <a:xfrm>
            <a:off x="429491" y="4461163"/>
            <a:ext cx="1233054" cy="216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 userDrawn="1"/>
        </p:nvSpPr>
        <p:spPr>
          <a:xfrm>
            <a:off x="1071350" y="1047443"/>
            <a:ext cx="10098096" cy="46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2194813" y="4831376"/>
            <a:ext cx="89746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71350" y="1499645"/>
            <a:ext cx="10065224" cy="2865490"/>
          </a:xfrm>
        </p:spPr>
        <p:txBody>
          <a:bodyPr wrap="square" anchor="ctr" anchorCtr="0">
            <a:noAutofit/>
          </a:bodyPr>
          <a:lstStyle>
            <a:lvl1pPr algn="ctr">
              <a:defRPr sz="3600" b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Enter your testimonial here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71349" y="4645214"/>
            <a:ext cx="10098358" cy="294935"/>
          </a:xfrm>
        </p:spPr>
        <p:txBody>
          <a:bodyPr wrap="none" tIns="0" bIns="0">
            <a:noAutofit/>
          </a:bodyPr>
          <a:lstStyle>
            <a:lvl1pPr marL="0" indent="0" algn="ctr">
              <a:buNone/>
              <a:defRPr sz="18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1071351" y="4945651"/>
            <a:ext cx="10098096" cy="283576"/>
          </a:xfrm>
        </p:spPr>
        <p:txBody>
          <a:bodyPr wrap="none" tIns="0" bIns="0">
            <a:noAutofit/>
          </a:bodyPr>
          <a:lstStyle>
            <a:lvl1pPr marL="0" indent="0" algn="ctr"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Profession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9706" y="609539"/>
            <a:ext cx="914400" cy="914400"/>
            <a:chOff x="1849706" y="609539"/>
            <a:chExt cx="914400" cy="914400"/>
          </a:xfrm>
        </p:grpSpPr>
        <p:sp>
          <p:nvSpPr>
            <p:cNvPr id="14" name="Oval 13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 rot="10800000">
            <a:off x="9516557" y="5222468"/>
            <a:ext cx="914400" cy="914400"/>
            <a:chOff x="1849706" y="609539"/>
            <a:chExt cx="914400" cy="914400"/>
          </a:xfrm>
        </p:grpSpPr>
        <p:sp>
          <p:nvSpPr>
            <p:cNvPr id="20" name="Oval 19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16" y="4542732"/>
            <a:ext cx="972867" cy="216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26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" y="0"/>
            <a:ext cx="1218963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077014" y="1852061"/>
            <a:ext cx="10156297" cy="1749286"/>
          </a:xfrm>
        </p:spPr>
        <p:txBody>
          <a:bodyPr anchor="t" anchorCtr="0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7013" y="1280970"/>
            <a:ext cx="10156297" cy="488568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spc="225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077013" y="1122363"/>
            <a:ext cx="10156296" cy="344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370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 userDrawn="1"/>
        </p:nvSpPr>
        <p:spPr>
          <a:xfrm>
            <a:off x="1071350" y="1047443"/>
            <a:ext cx="10098096" cy="46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2194813" y="4831376"/>
            <a:ext cx="89746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71350" y="1499645"/>
            <a:ext cx="10065224" cy="2865490"/>
          </a:xfrm>
        </p:spPr>
        <p:txBody>
          <a:bodyPr wrap="square" anchor="ctr" anchorCtr="0">
            <a:noAutofit/>
          </a:bodyPr>
          <a:lstStyle>
            <a:lvl1pPr algn="ctr">
              <a:defRPr sz="3600" b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Enter your testimonial here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71349" y="4645214"/>
            <a:ext cx="10098358" cy="294935"/>
          </a:xfrm>
        </p:spPr>
        <p:txBody>
          <a:bodyPr wrap="none" tIns="0" bIns="0">
            <a:noAutofit/>
          </a:bodyPr>
          <a:lstStyle>
            <a:lvl1pPr marL="0" indent="0" algn="ctr">
              <a:buNone/>
              <a:defRPr sz="18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1071351" y="4945651"/>
            <a:ext cx="10098096" cy="283576"/>
          </a:xfrm>
        </p:spPr>
        <p:txBody>
          <a:bodyPr wrap="none" tIns="0" bIns="0">
            <a:noAutofit/>
          </a:bodyPr>
          <a:lstStyle>
            <a:lvl1pPr marL="0" indent="0" algn="ctr"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Profession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9706" y="609539"/>
            <a:ext cx="914400" cy="914400"/>
            <a:chOff x="1849706" y="609539"/>
            <a:chExt cx="914400" cy="914400"/>
          </a:xfrm>
        </p:grpSpPr>
        <p:sp>
          <p:nvSpPr>
            <p:cNvPr id="14" name="Oval 13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 rot="10800000">
            <a:off x="9516557" y="5222468"/>
            <a:ext cx="914400" cy="914400"/>
            <a:chOff x="1849706" y="609539"/>
            <a:chExt cx="914400" cy="914400"/>
          </a:xfrm>
        </p:grpSpPr>
        <p:sp>
          <p:nvSpPr>
            <p:cNvPr id="20" name="Oval 19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0" y="4593727"/>
            <a:ext cx="2050083" cy="192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14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 userDrawn="1"/>
        </p:nvSpPr>
        <p:spPr>
          <a:xfrm>
            <a:off x="1071350" y="1047443"/>
            <a:ext cx="10098096" cy="46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2194813" y="4831376"/>
            <a:ext cx="89746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71350" y="1499645"/>
            <a:ext cx="10065224" cy="2865490"/>
          </a:xfrm>
        </p:spPr>
        <p:txBody>
          <a:bodyPr wrap="square" anchor="ctr" anchorCtr="0">
            <a:noAutofit/>
          </a:bodyPr>
          <a:lstStyle>
            <a:lvl1pPr algn="ctr">
              <a:defRPr sz="3600" b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Enter your testimonial here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71349" y="4645214"/>
            <a:ext cx="10098358" cy="294935"/>
          </a:xfrm>
        </p:spPr>
        <p:txBody>
          <a:bodyPr wrap="none" tIns="0" bIns="0">
            <a:noAutofit/>
          </a:bodyPr>
          <a:lstStyle>
            <a:lvl1pPr marL="0" indent="0" algn="ctr">
              <a:buNone/>
              <a:defRPr sz="18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1071351" y="4945651"/>
            <a:ext cx="10098096" cy="283576"/>
          </a:xfrm>
        </p:spPr>
        <p:txBody>
          <a:bodyPr wrap="none" tIns="0" bIns="0">
            <a:noAutofit/>
          </a:bodyPr>
          <a:lstStyle>
            <a:lvl1pPr marL="0" indent="0" algn="ctr"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Profession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9706" y="609539"/>
            <a:ext cx="914400" cy="914400"/>
            <a:chOff x="1849706" y="609539"/>
            <a:chExt cx="914400" cy="914400"/>
          </a:xfrm>
        </p:grpSpPr>
        <p:sp>
          <p:nvSpPr>
            <p:cNvPr id="14" name="Oval 13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 rot="10800000">
            <a:off x="9516557" y="5222468"/>
            <a:ext cx="914400" cy="914400"/>
            <a:chOff x="1849706" y="609539"/>
            <a:chExt cx="914400" cy="914400"/>
          </a:xfrm>
        </p:grpSpPr>
        <p:sp>
          <p:nvSpPr>
            <p:cNvPr id="20" name="Oval 19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0" y="4639713"/>
            <a:ext cx="969978" cy="185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63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 userDrawn="1"/>
        </p:nvSpPr>
        <p:spPr>
          <a:xfrm>
            <a:off x="1071350" y="1047443"/>
            <a:ext cx="10098096" cy="46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2194813" y="4831376"/>
            <a:ext cx="89746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71350" y="1499645"/>
            <a:ext cx="10065224" cy="2865490"/>
          </a:xfrm>
        </p:spPr>
        <p:txBody>
          <a:bodyPr wrap="square" anchor="ctr" anchorCtr="0">
            <a:noAutofit/>
          </a:bodyPr>
          <a:lstStyle>
            <a:lvl1pPr algn="ctr">
              <a:defRPr sz="3600" b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Enter your testimonial here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71349" y="4645214"/>
            <a:ext cx="10098358" cy="294935"/>
          </a:xfrm>
        </p:spPr>
        <p:txBody>
          <a:bodyPr wrap="none" tIns="0" bIns="0">
            <a:noAutofit/>
          </a:bodyPr>
          <a:lstStyle>
            <a:lvl1pPr marL="0" indent="0" algn="ctr">
              <a:buNone/>
              <a:defRPr sz="18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1071351" y="4945651"/>
            <a:ext cx="10098096" cy="283576"/>
          </a:xfrm>
        </p:spPr>
        <p:txBody>
          <a:bodyPr wrap="none" tIns="0" bIns="0">
            <a:noAutofit/>
          </a:bodyPr>
          <a:lstStyle>
            <a:lvl1pPr marL="0" indent="0" algn="ctr"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Profession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9706" y="609539"/>
            <a:ext cx="914400" cy="914400"/>
            <a:chOff x="1849706" y="609539"/>
            <a:chExt cx="914400" cy="914400"/>
          </a:xfrm>
        </p:grpSpPr>
        <p:sp>
          <p:nvSpPr>
            <p:cNvPr id="14" name="Oval 13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 rot="10800000">
            <a:off x="9516557" y="5222468"/>
            <a:ext cx="914400" cy="914400"/>
            <a:chOff x="1849706" y="609539"/>
            <a:chExt cx="914400" cy="914400"/>
          </a:xfrm>
        </p:grpSpPr>
        <p:sp>
          <p:nvSpPr>
            <p:cNvPr id="20" name="Oval 19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0" y="4278124"/>
            <a:ext cx="1540612" cy="221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10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636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1071350" y="1047443"/>
            <a:ext cx="10098096" cy="46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849706" y="609539"/>
            <a:ext cx="914400" cy="914400"/>
            <a:chOff x="1849706" y="609539"/>
            <a:chExt cx="914400" cy="914400"/>
          </a:xfrm>
        </p:grpSpPr>
        <p:sp>
          <p:nvSpPr>
            <p:cNvPr id="20" name="Oval 19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 userDrawn="1"/>
        </p:nvGrpSpPr>
        <p:grpSpPr>
          <a:xfrm rot="10800000">
            <a:off x="9516557" y="5222468"/>
            <a:ext cx="914400" cy="914400"/>
            <a:chOff x="1849706" y="609539"/>
            <a:chExt cx="914400" cy="914400"/>
          </a:xfrm>
        </p:grpSpPr>
        <p:sp>
          <p:nvSpPr>
            <p:cNvPr id="23" name="Oval 22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cxnSp>
        <p:nvCxnSpPr>
          <p:cNvPr id="19" name="Straight Connector 18"/>
          <p:cNvCxnSpPr/>
          <p:nvPr userDrawn="1"/>
        </p:nvCxnSpPr>
        <p:spPr>
          <a:xfrm>
            <a:off x="2194813" y="4831376"/>
            <a:ext cx="89746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849706" y="1523939"/>
            <a:ext cx="8581250" cy="2841196"/>
          </a:xfrm>
        </p:spPr>
        <p:txBody>
          <a:bodyPr wrap="square" anchor="ctr" anchorCtr="0">
            <a:noAutofit/>
          </a:bodyPr>
          <a:lstStyle>
            <a:lvl1pPr algn="l">
              <a:defRPr sz="2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Insert your quote here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50819" y="4645214"/>
            <a:ext cx="8622192" cy="294935"/>
          </a:xfrm>
        </p:spPr>
        <p:txBody>
          <a:bodyPr wrap="none" tIns="0" bIns="0">
            <a:noAutofit/>
          </a:bodyPr>
          <a:lstStyle>
            <a:lvl1pPr marL="0" indent="0" algn="l">
              <a:buNone/>
              <a:defRPr sz="18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1850808" y="4945651"/>
            <a:ext cx="8621874" cy="283576"/>
          </a:xfrm>
        </p:spPr>
        <p:txBody>
          <a:bodyPr wrap="none" tIns="0" bIns="0">
            <a:noAutofit/>
          </a:bodyPr>
          <a:lstStyle>
            <a:lvl1pPr marL="0" indent="0" algn="l">
              <a:buFontTx/>
              <a:buNone/>
              <a:defRPr sz="1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Profession</a:t>
            </a:r>
          </a:p>
        </p:txBody>
      </p:sp>
    </p:spTree>
    <p:extLst>
      <p:ext uri="{BB962C8B-B14F-4D97-AF65-F5344CB8AC3E}">
        <p14:creationId xmlns:p14="http://schemas.microsoft.com/office/powerpoint/2010/main" val="2587088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 userDrawn="1"/>
        </p:nvCxnSpPr>
        <p:spPr>
          <a:xfrm>
            <a:off x="1905580" y="5205607"/>
            <a:ext cx="98602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885951" y="876300"/>
            <a:ext cx="98602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4" y="1304763"/>
            <a:ext cx="1276929" cy="1011400"/>
          </a:xfrm>
          <a:prstGeom prst="rect">
            <a:avLst/>
          </a:prstGeom>
        </p:spPr>
      </p:pic>
      <p:pic>
        <p:nvPicPr>
          <p:cNvPr id="17" name="Picture 6" descr="LOGO CE-EN-quadri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872" y="548680"/>
            <a:ext cx="2304256" cy="16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455643" y="5916080"/>
            <a:ext cx="8730171" cy="474727"/>
          </a:xfrm>
          <a:prstGeom prst="rect">
            <a:avLst/>
          </a:prstGeom>
        </p:spPr>
        <p:txBody>
          <a:bodyPr wrap="square" lIns="0" tIns="72000" rIns="0" bIns="72000" numCol="1" anchor="t" anchorCtr="0"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800" i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chemeClr val="accent2">
                    <a:lumMod val="50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buNone/>
            </a:pPr>
            <a:r>
              <a:rPr lang="en-US" sz="700" b="1" kern="0" dirty="0">
                <a:solidFill>
                  <a:schemeClr val="tx1"/>
                </a:solidFill>
              </a:rPr>
              <a:t>© European Union 2021</a:t>
            </a:r>
          </a:p>
          <a:p>
            <a:pPr marL="0" indent="0" algn="just">
              <a:buNone/>
            </a:pPr>
            <a:r>
              <a:rPr lang="en-US" sz="600" b="0" kern="0" dirty="0">
                <a:solidFill>
                  <a:schemeClr val="tx1"/>
                </a:solidFill>
              </a:rPr>
              <a:t>Unless otherwise noted the reuse of this presentation is </a:t>
            </a:r>
            <a:r>
              <a:rPr lang="en-US" sz="600" b="0" kern="0" dirty="0" err="1">
                <a:solidFill>
                  <a:schemeClr val="tx1"/>
                </a:solidFill>
              </a:rPr>
              <a:t>authorised</a:t>
            </a:r>
            <a:r>
              <a:rPr lang="en-US" sz="600" b="0" kern="0" dirty="0">
                <a:solidFill>
                  <a:schemeClr val="tx1"/>
                </a:solidFill>
              </a:rPr>
              <a:t> under the </a:t>
            </a:r>
            <a:r>
              <a:rPr lang="en-US" sz="600" b="0" u="sng" kern="0" dirty="0">
                <a:solidFill>
                  <a:schemeClr val="tx1"/>
                </a:solidFill>
              </a:rPr>
              <a:t>CC BY 4.0</a:t>
            </a:r>
            <a:r>
              <a:rPr lang="en-US" sz="600" b="1" kern="0" dirty="0">
                <a:solidFill>
                  <a:schemeClr val="tx1"/>
                </a:solidFill>
              </a:rPr>
              <a:t>  </a:t>
            </a:r>
            <a:r>
              <a:rPr lang="en-US" sz="600" b="0" kern="0" dirty="0">
                <a:solidFill>
                  <a:schemeClr val="tx1"/>
                </a:solidFill>
              </a:rPr>
              <a:t>license. For any use or reproduction of elements that are not owned by the EU, permission may need to be sought directly from the respective right holders.</a:t>
            </a:r>
          </a:p>
          <a:p>
            <a:pPr marL="0" indent="0" algn="just">
              <a:buNone/>
            </a:pPr>
            <a:r>
              <a:rPr lang="en-GB" sz="600" kern="0" dirty="0">
                <a:solidFill>
                  <a:schemeClr val="tx1"/>
                </a:solidFill>
              </a:rPr>
              <a:t>Image credits: © </a:t>
            </a:r>
            <a:r>
              <a:rPr lang="en-GB" sz="600" kern="0" dirty="0" err="1">
                <a:solidFill>
                  <a:schemeClr val="tx1"/>
                </a:solidFill>
              </a:rPr>
              <a:t>ivector</a:t>
            </a:r>
            <a:r>
              <a:rPr lang="en-GB" sz="600" kern="0" dirty="0">
                <a:solidFill>
                  <a:schemeClr val="tx1"/>
                </a:solidFill>
              </a:rPr>
              <a:t> #235536634, #249868181, #251163013, #266009682, #273480523, #362422833, #241215668, #244690530, #245719946, #251163053, #252508849, 2020. Source: Stock.Adobe.com. </a:t>
            </a:r>
            <a:r>
              <a:rPr lang="en-US" sz="600" kern="0" dirty="0">
                <a:solidFill>
                  <a:schemeClr val="tx1"/>
                </a:solidFill>
              </a:rPr>
              <a:t>Icons © </a:t>
            </a:r>
            <a:r>
              <a:rPr lang="en-US" sz="600" kern="0" dirty="0" err="1">
                <a:solidFill>
                  <a:schemeClr val="tx1"/>
                </a:solidFill>
              </a:rPr>
              <a:t>Flaticon</a:t>
            </a:r>
            <a:r>
              <a:rPr lang="en-US" sz="600" kern="0" dirty="0">
                <a:solidFill>
                  <a:schemeClr val="tx1"/>
                </a:solidFill>
              </a:rPr>
              <a:t> – all rights reserved.</a:t>
            </a:r>
            <a:endParaRPr lang="en-GB" sz="600" kern="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75" y="5994432"/>
            <a:ext cx="939572" cy="3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3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" y="1525"/>
            <a:ext cx="12189629" cy="6854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077014" y="1852061"/>
            <a:ext cx="10156297" cy="1749286"/>
          </a:xfrm>
        </p:spPr>
        <p:txBody>
          <a:bodyPr anchor="t" anchorCtr="0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7013" y="1280970"/>
            <a:ext cx="10156297" cy="488568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spc="225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077013" y="1122363"/>
            <a:ext cx="10156296" cy="344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501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077014" y="1852061"/>
            <a:ext cx="10156297" cy="1749286"/>
          </a:xfrm>
        </p:spPr>
        <p:txBody>
          <a:bodyPr anchor="t" anchorCtr="0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77013" y="1280970"/>
            <a:ext cx="10156297" cy="488568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spc="225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77013" y="1122363"/>
            <a:ext cx="10156296" cy="344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98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" y="0"/>
            <a:ext cx="1218963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077014" y="1852061"/>
            <a:ext cx="10156297" cy="1749286"/>
          </a:xfrm>
        </p:spPr>
        <p:txBody>
          <a:bodyPr anchor="t" anchorCtr="0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77013" y="1280970"/>
            <a:ext cx="10156297" cy="488568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spc="225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77013" y="1122363"/>
            <a:ext cx="10156296" cy="344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191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077014" y="1852061"/>
            <a:ext cx="10156297" cy="1749286"/>
          </a:xfrm>
        </p:spPr>
        <p:txBody>
          <a:bodyPr anchor="t" anchorCtr="0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77013" y="1280970"/>
            <a:ext cx="10156297" cy="488568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spc="225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77014" y="1122365"/>
            <a:ext cx="8190973" cy="277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299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" y="0"/>
            <a:ext cx="1218963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077014" y="1852061"/>
            <a:ext cx="10156297" cy="1749286"/>
          </a:xfrm>
        </p:spPr>
        <p:txBody>
          <a:bodyPr anchor="t" anchorCtr="0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77013" y="1280970"/>
            <a:ext cx="10156297" cy="488568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spc="225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77014" y="1122365"/>
            <a:ext cx="6997604" cy="237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741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3" name="Rectangle 2"/>
          <p:cNvSpPr/>
          <p:nvPr userDrawn="1"/>
        </p:nvSpPr>
        <p:spPr>
          <a:xfrm>
            <a:off x="1071351" y="1047445"/>
            <a:ext cx="10098096" cy="4636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2194814" y="4831376"/>
            <a:ext cx="89746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71351" y="1499645"/>
            <a:ext cx="10065224" cy="2865490"/>
          </a:xfrm>
        </p:spPr>
        <p:txBody>
          <a:bodyPr wrap="square" anchor="ctr" anchorCtr="0">
            <a:noAutofit/>
          </a:bodyPr>
          <a:lstStyle>
            <a:lvl1pPr algn="ctr">
              <a:defRPr sz="2700" b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Enter your testimonial here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71350" y="4645216"/>
            <a:ext cx="10098359" cy="294935"/>
          </a:xfrm>
        </p:spPr>
        <p:txBody>
          <a:bodyPr wrap="none" tIns="0" bIns="0">
            <a:noAutofit/>
          </a:bodyPr>
          <a:lstStyle>
            <a:lvl1pPr marL="0" indent="0" algn="ctr">
              <a:buNone/>
              <a:defRPr sz="1350" b="1" i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9"/>
            <a:ext cx="1718512" cy="451153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1071351" y="4945651"/>
            <a:ext cx="10098096" cy="283576"/>
          </a:xfrm>
        </p:spPr>
        <p:txBody>
          <a:bodyPr wrap="none" tIns="0" bIns="0">
            <a:noAutofit/>
          </a:bodyPr>
          <a:lstStyle>
            <a:lvl1pPr marL="0" indent="0" algn="ctr">
              <a:buFontTx/>
              <a:buNone/>
              <a:defRPr sz="135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Profession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9707" y="609539"/>
            <a:ext cx="914400" cy="914400"/>
            <a:chOff x="1849706" y="609539"/>
            <a:chExt cx="914400" cy="914400"/>
          </a:xfrm>
        </p:grpSpPr>
        <p:sp>
          <p:nvSpPr>
            <p:cNvPr id="14" name="Oval 13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 rot="10800000">
            <a:off x="9516557" y="5222468"/>
            <a:ext cx="914400" cy="914400"/>
            <a:chOff x="1849706" y="609539"/>
            <a:chExt cx="914400" cy="914400"/>
          </a:xfrm>
        </p:grpSpPr>
        <p:sp>
          <p:nvSpPr>
            <p:cNvPr id="20" name="Oval 19"/>
            <p:cNvSpPr/>
            <p:nvPr userDrawn="1"/>
          </p:nvSpPr>
          <p:spPr>
            <a:xfrm>
              <a:off x="1849706" y="609539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849706" y="707095"/>
              <a:ext cx="914400" cy="719289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4" t="6053" r="30725" b="6244"/>
          <a:stretch/>
        </p:blipFill>
        <p:spPr>
          <a:xfrm>
            <a:off x="429491" y="4461165"/>
            <a:ext cx="1233055" cy="216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60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2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258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74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hyperlink" Target="mailto:Inga.sirante@lzp.gov.lv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ec.europa.eu/info/funding-tenders/opportunities/portal/screen/home" TargetMode="Externa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portal/screen/work-as-an-expert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research/participants/docs/h2020-funding-guide/other/event220615.htm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lzp.gov.lv/starptautiskas-sadarbibas-programmas/cost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likumi.lv/ta/id/274671-atbalsta-pieskirsanas-kartiba-dalibai-starptautiskas-sadarbibas-programmas-petniecibas-un-tehnologiju-joma" TargetMode="Externa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ebgate.ec.europa.eu/funding-tenders-opportunities/pages/viewpage.action?pageId=1867798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1759" y="444881"/>
            <a:ext cx="7617912" cy="369542"/>
          </a:xfrm>
        </p:spPr>
        <p:txBody>
          <a:bodyPr/>
          <a:lstStyle/>
          <a:p>
            <a:r>
              <a:rPr lang="fr-BE" dirty="0"/>
              <a:t>HORIZON </a:t>
            </a:r>
            <a:r>
              <a:rPr lang="lv-LV" dirty="0"/>
              <a:t>EIROPA</a:t>
            </a:r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59482" y="3696373"/>
            <a:ext cx="6749474" cy="2208960"/>
          </a:xfrm>
          <a:prstGeom prst="rect">
            <a:avLst/>
          </a:prstGeom>
        </p:spPr>
        <p:txBody>
          <a:bodyPr vert="horz" lIns="68580" tIns="34290" rIns="6858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400" dirty="0">
                <a:solidFill>
                  <a:srgbClr val="034EA2"/>
                </a:solidFill>
                <a:latin typeface="Arial"/>
                <a:ea typeface="MS Gothic" charset="-128"/>
              </a:rPr>
              <a:t>LZP NKP Vecākā eksperte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400" dirty="0">
                <a:solidFill>
                  <a:srgbClr val="034EA2"/>
                </a:solidFill>
                <a:latin typeface="Arial"/>
                <a:ea typeface="MS Gothic" charset="-128"/>
              </a:rPr>
              <a:t>H2020 un HE finanšu un juridiskajos jautājumos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i="0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/>
                <a:ea typeface="MS Gothic" charset="-128"/>
                <a:cs typeface="+mj-cs"/>
              </a:rPr>
              <a:t>Inga Šīrante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400" dirty="0">
                <a:solidFill>
                  <a:srgbClr val="034EA2"/>
                </a:solidFill>
                <a:latin typeface="Arial"/>
                <a:ea typeface="MS Gothic" charset="-128"/>
                <a:hlinkClick r:id="rId2"/>
              </a:rPr>
              <a:t>Inga.sirante@lzp.gov.lv</a:t>
            </a:r>
            <a:endParaRPr lang="lv-LV" sz="2400" dirty="0">
              <a:solidFill>
                <a:srgbClr val="034EA2"/>
              </a:solidFill>
              <a:latin typeface="Arial"/>
              <a:ea typeface="MS Gothic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i="0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/>
                <a:ea typeface="MS Gothic" charset="-128"/>
                <a:cs typeface="+mj-cs"/>
              </a:rPr>
              <a:t>Mob.t. 26337060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2400" dirty="0">
              <a:solidFill>
                <a:srgbClr val="034EA2"/>
              </a:solidFill>
              <a:latin typeface="Arial"/>
              <a:ea typeface="MS Gothic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2400" dirty="0">
              <a:solidFill>
                <a:srgbClr val="034EA2"/>
              </a:solidFill>
              <a:latin typeface="Arial"/>
              <a:ea typeface="MS Gothic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2400" dirty="0">
              <a:solidFill>
                <a:srgbClr val="034EA2"/>
              </a:solidFill>
              <a:latin typeface="Arial"/>
              <a:ea typeface="MS Gothic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i="0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/>
                <a:ea typeface="MS Gothic" charset="-128"/>
                <a:cs typeface="+mj-cs"/>
              </a:rPr>
              <a:t>2022.gada 21.septembris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331758" y="1238794"/>
            <a:ext cx="9695142" cy="1132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b="1" kern="1200" cap="all" spc="225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350"/>
              </a:spcAft>
              <a:buClr>
                <a:schemeClr val="tx2"/>
              </a:buClr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350"/>
              </a:spcAft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350"/>
              </a:spcAft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350"/>
              </a:spcAft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34EA2"/>
              </a:buClr>
              <a:defRPr/>
            </a:pPr>
            <a:endParaRPr lang="en-US" sz="3200" cap="none" spc="0" dirty="0">
              <a:solidFill>
                <a:srgbClr val="034EA2"/>
              </a:solidFill>
              <a:ea typeface="MS Gothic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buClr>
                <a:srgbClr val="034EA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all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94F3F9-E2CE-3BC2-8812-8F5472A56CD4}"/>
              </a:ext>
            </a:extLst>
          </p:cNvPr>
          <p:cNvSpPr txBox="1"/>
          <p:nvPr/>
        </p:nvSpPr>
        <p:spPr>
          <a:xfrm>
            <a:off x="2173184" y="1472540"/>
            <a:ext cx="8193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200" dirty="0"/>
              <a:t> “Programmas Apvārsnis Eiropa portāla lietošana, tehniskie un administratīvie jautājumi”</a:t>
            </a:r>
          </a:p>
        </p:txBody>
      </p:sp>
      <p:pic>
        <p:nvPicPr>
          <p:cNvPr id="2" name="Attēls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500" y="0"/>
            <a:ext cx="1157652" cy="114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54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4610"/>
            <a:ext cx="11519594" cy="5063638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42"/>
            <a:ext cx="6047756" cy="646232"/>
          </a:xfrm>
          <a:prstGeom prst="rect">
            <a:avLst/>
          </a:prstGeom>
        </p:spPr>
      </p:pic>
      <p:sp>
        <p:nvSpPr>
          <p:cNvPr id="6" name="Ovāls 5"/>
          <p:cNvSpPr/>
          <p:nvPr/>
        </p:nvSpPr>
        <p:spPr>
          <a:xfrm>
            <a:off x="4556097" y="4524292"/>
            <a:ext cx="1033670" cy="4691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Taisnstūris ar noapaļotiem stūriem 6"/>
          <p:cNvSpPr/>
          <p:nvPr/>
        </p:nvSpPr>
        <p:spPr>
          <a:xfrm>
            <a:off x="10194471" y="1014610"/>
            <a:ext cx="870858" cy="26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80802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85" y="1009597"/>
            <a:ext cx="11888230" cy="5029636"/>
          </a:xfrm>
          <a:prstGeom prst="rect">
            <a:avLst/>
          </a:prstGeom>
        </p:spPr>
      </p:pic>
      <p:sp>
        <p:nvSpPr>
          <p:cNvPr id="5" name="Labā bultiņa 4"/>
          <p:cNvSpPr/>
          <p:nvPr/>
        </p:nvSpPr>
        <p:spPr>
          <a:xfrm>
            <a:off x="2321781" y="3321050"/>
            <a:ext cx="739471" cy="124299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0765971" y="1009597"/>
            <a:ext cx="947058" cy="2313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45421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589"/>
            <a:ext cx="12135902" cy="38941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0128" y="2170706"/>
            <a:ext cx="4810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0000"/>
                </a:solidFill>
              </a:rPr>
              <a:t>Būšu projektā Koordinators</a:t>
            </a:r>
            <a:endParaRPr lang="lv-LV" dirty="0">
              <a:solidFill>
                <a:srgbClr val="FF0000"/>
              </a:solidFill>
            </a:endParaRPr>
          </a:p>
        </p:txBody>
      </p:sp>
      <p:sp>
        <p:nvSpPr>
          <p:cNvPr id="6" name="Piecstaru zvaigzne 5"/>
          <p:cNvSpPr/>
          <p:nvPr/>
        </p:nvSpPr>
        <p:spPr>
          <a:xfrm>
            <a:off x="1669774" y="1654864"/>
            <a:ext cx="1288112" cy="10316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Taisnstūris ar noapaļotiem stūriem 6"/>
          <p:cNvSpPr/>
          <p:nvPr/>
        </p:nvSpPr>
        <p:spPr>
          <a:xfrm>
            <a:off x="10613571" y="119743"/>
            <a:ext cx="914400" cy="2449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89441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311966" y="365760"/>
            <a:ext cx="9921344" cy="787179"/>
          </a:xfrm>
        </p:spPr>
        <p:txBody>
          <a:bodyPr/>
          <a:lstStyle/>
          <a:p>
            <a:r>
              <a:rPr lang="lv-LV" dirty="0" smtClean="0"/>
              <a:t>Mana profilā – organizācijas , kuras pārstāvu vai esmu nominēta kā kontaktpersona kādā projektā</a:t>
            </a:r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2285"/>
            <a:ext cx="12086367" cy="2827265"/>
          </a:xfrm>
          <a:prstGeom prst="rect">
            <a:avLst/>
          </a:prstGeom>
        </p:spPr>
      </p:pic>
      <p:sp>
        <p:nvSpPr>
          <p:cNvPr id="5" name="Ovāls 4"/>
          <p:cNvSpPr/>
          <p:nvPr/>
        </p:nvSpPr>
        <p:spPr>
          <a:xfrm>
            <a:off x="-130629" y="2090057"/>
            <a:ext cx="1262743" cy="353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rgbClr val="FF0000"/>
              </a:solidFill>
            </a:endParaRPr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0591800" y="1212285"/>
            <a:ext cx="908957" cy="2572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39631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530913" y="341170"/>
            <a:ext cx="11013387" cy="738330"/>
          </a:xfrm>
        </p:spPr>
        <p:txBody>
          <a:bodyPr/>
          <a:lstStyle/>
          <a:p>
            <a:r>
              <a:rPr lang="lv-LV" dirty="0" smtClean="0"/>
              <a:t>Mani projekta pieteikumi, kuros esmu norādīta projekta grupā, bet šie palikuši nefinansēti</a:t>
            </a:r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4007"/>
            <a:ext cx="12086367" cy="3867485"/>
          </a:xfrm>
          <a:prstGeom prst="rect">
            <a:avLst/>
          </a:prstGeom>
        </p:spPr>
      </p:pic>
      <p:sp>
        <p:nvSpPr>
          <p:cNvPr id="5" name="Ovāls 4"/>
          <p:cNvSpPr/>
          <p:nvPr/>
        </p:nvSpPr>
        <p:spPr>
          <a:xfrm>
            <a:off x="0" y="3054350"/>
            <a:ext cx="1009650" cy="349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0597244" y="1698171"/>
            <a:ext cx="903514" cy="1850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60757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699070" y="260008"/>
            <a:ext cx="10793858" cy="634916"/>
          </a:xfrm>
        </p:spPr>
        <p:txBody>
          <a:bodyPr/>
          <a:lstStyle/>
          <a:p>
            <a:r>
              <a:rPr lang="lv-LV" dirty="0" smtClean="0"/>
              <a:t>Mani projekti, tie, kas finansēti un esmu nozīmēts projekta grupā</a:t>
            </a:r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600200"/>
            <a:ext cx="12124914" cy="3996588"/>
          </a:xfrm>
          <a:prstGeom prst="rect">
            <a:avLst/>
          </a:prstGeom>
        </p:spPr>
      </p:pic>
      <p:sp>
        <p:nvSpPr>
          <p:cNvPr id="5" name="Ovāls 4"/>
          <p:cNvSpPr/>
          <p:nvPr/>
        </p:nvSpPr>
        <p:spPr>
          <a:xfrm>
            <a:off x="63500" y="3461969"/>
            <a:ext cx="895350" cy="273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0771414" y="1725386"/>
            <a:ext cx="952500" cy="2177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35495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321362" y="252270"/>
            <a:ext cx="10156297" cy="488568"/>
          </a:xfrm>
        </p:spPr>
        <p:txBody>
          <a:bodyPr/>
          <a:lstStyle/>
          <a:p>
            <a:r>
              <a:rPr lang="lv-LV" dirty="0" smtClean="0"/>
              <a:t>Darbības finansētā projektā</a:t>
            </a:r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6" y="1183476"/>
            <a:ext cx="11983488" cy="3779848"/>
          </a:xfrm>
          <a:prstGeom prst="rect">
            <a:avLst/>
          </a:prstGeom>
        </p:spPr>
      </p:pic>
      <p:sp>
        <p:nvSpPr>
          <p:cNvPr id="5" name="Labā bultiņa 4"/>
          <p:cNvSpPr/>
          <p:nvPr/>
        </p:nvSpPr>
        <p:spPr>
          <a:xfrm>
            <a:off x="9594850" y="4254500"/>
            <a:ext cx="1428750" cy="781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Taisnstūris ar noapaļotiem stūriem 5"/>
          <p:cNvSpPr/>
          <p:nvPr/>
        </p:nvSpPr>
        <p:spPr>
          <a:xfrm>
            <a:off x="10657114" y="1284514"/>
            <a:ext cx="881743" cy="2394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40109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511863" y="177800"/>
            <a:ext cx="11197537" cy="575738"/>
          </a:xfrm>
        </p:spPr>
        <p:txBody>
          <a:bodyPr/>
          <a:lstStyle/>
          <a:p>
            <a:pPr algn="ctr"/>
            <a:r>
              <a:rPr lang="lv-LV" dirty="0" smtClean="0"/>
              <a:t>Tiesības organizācijā un projekta līmenī , un kā tās papildināt</a:t>
            </a:r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07" y="914182"/>
            <a:ext cx="11945385" cy="5029636"/>
          </a:xfrm>
          <a:prstGeom prst="rect">
            <a:avLst/>
          </a:prstGeom>
        </p:spPr>
      </p:pic>
      <p:sp>
        <p:nvSpPr>
          <p:cNvPr id="5" name="Ovāls 4"/>
          <p:cNvSpPr/>
          <p:nvPr/>
        </p:nvSpPr>
        <p:spPr>
          <a:xfrm>
            <a:off x="10852150" y="2622550"/>
            <a:ext cx="1149350" cy="431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Ovāls 5"/>
          <p:cNvSpPr/>
          <p:nvPr/>
        </p:nvSpPr>
        <p:spPr>
          <a:xfrm>
            <a:off x="10662557" y="1028700"/>
            <a:ext cx="1046843" cy="277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37919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81644" y="1"/>
            <a:ext cx="9345385" cy="1132113"/>
          </a:xfrm>
        </p:spPr>
        <p:txBody>
          <a:bodyPr/>
          <a:lstStyle/>
          <a:p>
            <a:pPr algn="ctr"/>
            <a:r>
              <a:rPr lang="lv-LV" sz="1400" dirty="0"/>
              <a:t>Vadlīnijas platformas lietošanā kā projekta pieteicējam vai </a:t>
            </a:r>
            <a:r>
              <a:rPr lang="lv-LV" sz="1400" dirty="0" smtClean="0"/>
              <a:t>dalībniekam</a:t>
            </a:r>
          </a:p>
          <a:p>
            <a:pPr algn="ctr"/>
            <a:r>
              <a:rPr lang="lv-LV" sz="1400" dirty="0" smtClean="0"/>
              <a:t>Tiesības un pienākumi organizācijā un projektā</a:t>
            </a:r>
            <a:endParaRPr lang="lv-LV" sz="1400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599" y="4065551"/>
            <a:ext cx="3616701" cy="2652749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3349"/>
            <a:ext cx="8153535" cy="370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11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717784" y="290370"/>
            <a:ext cx="11278273" cy="455301"/>
          </a:xfrm>
        </p:spPr>
        <p:txBody>
          <a:bodyPr/>
          <a:lstStyle/>
          <a:p>
            <a:pPr algn="ctr"/>
            <a:r>
              <a:rPr lang="lv-LV" dirty="0"/>
              <a:t>Tiesības organizācijā un projekta līmenī , un kā tās papildināt</a:t>
            </a:r>
          </a:p>
          <a:p>
            <a:pPr algn="ctr"/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85" y="1043454"/>
            <a:ext cx="11888230" cy="4934378"/>
          </a:xfrm>
          <a:prstGeom prst="rect">
            <a:avLst/>
          </a:prstGeom>
        </p:spPr>
      </p:pic>
      <p:sp>
        <p:nvSpPr>
          <p:cNvPr id="5" name="Taisnstūris ar noapaļotiem stūriem 4"/>
          <p:cNvSpPr/>
          <p:nvPr/>
        </p:nvSpPr>
        <p:spPr>
          <a:xfrm>
            <a:off x="2656115" y="2988129"/>
            <a:ext cx="3358243" cy="2160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Labā bultiņa 5"/>
          <p:cNvSpPr/>
          <p:nvPr/>
        </p:nvSpPr>
        <p:spPr>
          <a:xfrm>
            <a:off x="473529" y="3456214"/>
            <a:ext cx="805542" cy="1050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Ovāls 6"/>
          <p:cNvSpPr/>
          <p:nvPr/>
        </p:nvSpPr>
        <p:spPr>
          <a:xfrm>
            <a:off x="10809514" y="1043454"/>
            <a:ext cx="903515" cy="2682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8" name="Ovāls 7"/>
          <p:cNvSpPr/>
          <p:nvPr/>
        </p:nvSpPr>
        <p:spPr>
          <a:xfrm>
            <a:off x="1752600" y="5426529"/>
            <a:ext cx="511629" cy="3918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14235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B06F719-8D08-9210-960C-1442A796B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899" y="106879"/>
            <a:ext cx="10366412" cy="486888"/>
          </a:xfrm>
        </p:spPr>
        <p:txBody>
          <a:bodyPr/>
          <a:lstStyle/>
          <a:p>
            <a:r>
              <a:rPr lang="lv-LV" sz="1800" dirty="0">
                <a:hlinkClick r:id="rId2"/>
              </a:rPr>
              <a:t>https://ec.europa.eu/info/funding-tenders/opportunities/portal/screen</a:t>
            </a:r>
            <a:r>
              <a:rPr lang="lv-LV" sz="1800">
                <a:hlinkClick r:id="rId2"/>
              </a:rPr>
              <a:t>/home</a:t>
            </a:r>
            <a:r>
              <a:rPr lang="lv-LV" sz="1800"/>
              <a:t/>
            </a:r>
            <a:br>
              <a:rPr lang="lv-LV" sz="1800"/>
            </a:br>
            <a:endParaRPr lang="lv-LV" sz="1800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93C99B8E-1DE3-3BA8-AB6D-E4C555515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352" y="488950"/>
            <a:ext cx="9412086" cy="424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55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429985" y="587829"/>
            <a:ext cx="10754340" cy="495300"/>
          </a:xfrm>
        </p:spPr>
        <p:txBody>
          <a:bodyPr/>
          <a:lstStyle/>
          <a:p>
            <a:r>
              <a:rPr lang="lv-LV" dirty="0" smtClean="0"/>
              <a:t>DARBĪBAS Finansētā projektā</a:t>
            </a:r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5" y="2346779"/>
            <a:ext cx="11923177" cy="3760107"/>
          </a:xfrm>
          <a:prstGeom prst="rect">
            <a:avLst/>
          </a:prstGeom>
        </p:spPr>
      </p:pic>
      <p:sp>
        <p:nvSpPr>
          <p:cNvPr id="5" name="Ovāls 4"/>
          <p:cNvSpPr/>
          <p:nvPr/>
        </p:nvSpPr>
        <p:spPr>
          <a:xfrm>
            <a:off x="11141528" y="5649686"/>
            <a:ext cx="751115" cy="2177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50707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309570" y="186956"/>
            <a:ext cx="10156297" cy="488568"/>
          </a:xfrm>
        </p:spPr>
        <p:txBody>
          <a:bodyPr/>
          <a:lstStyle/>
          <a:p>
            <a:r>
              <a:rPr lang="lv-LV" sz="1400" dirty="0" smtClean="0"/>
              <a:t>Projekta dokumentācija</a:t>
            </a:r>
            <a:endParaRPr lang="lv-LV" sz="1400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784"/>
            <a:ext cx="7695830" cy="6426760"/>
          </a:xfrm>
          <a:prstGeom prst="rect">
            <a:avLst/>
          </a:prstGeom>
        </p:spPr>
      </p:pic>
      <p:sp>
        <p:nvSpPr>
          <p:cNvPr id="5" name="Ovāls 4"/>
          <p:cNvSpPr/>
          <p:nvPr/>
        </p:nvSpPr>
        <p:spPr>
          <a:xfrm>
            <a:off x="1879600" y="2679700"/>
            <a:ext cx="1987550" cy="3365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Kreisā bultiņa 6"/>
          <p:cNvSpPr/>
          <p:nvPr/>
        </p:nvSpPr>
        <p:spPr>
          <a:xfrm>
            <a:off x="1504950" y="4963276"/>
            <a:ext cx="5930900" cy="4913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8" name="Ovāls 7"/>
          <p:cNvSpPr/>
          <p:nvPr/>
        </p:nvSpPr>
        <p:spPr>
          <a:xfrm>
            <a:off x="88900" y="5080000"/>
            <a:ext cx="1244600" cy="25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25939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213412" y="118920"/>
            <a:ext cx="10156297" cy="488568"/>
          </a:xfrm>
        </p:spPr>
        <p:txBody>
          <a:bodyPr/>
          <a:lstStyle/>
          <a:p>
            <a:r>
              <a:rPr lang="lv-LV" sz="1800" dirty="0" smtClean="0"/>
              <a:t>Projekta atvērtā informācija</a:t>
            </a:r>
            <a:endParaRPr lang="lv-LV" sz="1800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8776"/>
            <a:ext cx="7750738" cy="2749550"/>
          </a:xfrm>
          <a:prstGeom prst="rect">
            <a:avLst/>
          </a:prstGeom>
        </p:spPr>
      </p:pic>
      <p:sp>
        <p:nvSpPr>
          <p:cNvPr id="7" name="Lejupvērstā bultiņa 6"/>
          <p:cNvSpPr/>
          <p:nvPr/>
        </p:nvSpPr>
        <p:spPr>
          <a:xfrm>
            <a:off x="825500" y="469726"/>
            <a:ext cx="1822450" cy="6374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8" name="Attēls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8" y="1107200"/>
            <a:ext cx="6982642" cy="2651576"/>
          </a:xfrm>
          <a:prstGeom prst="rect">
            <a:avLst/>
          </a:prstGeom>
        </p:spPr>
      </p:pic>
      <p:pic>
        <p:nvPicPr>
          <p:cNvPr id="9" name="Attēls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258" y="1893134"/>
            <a:ext cx="6576242" cy="273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9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39700" y="290370"/>
            <a:ext cx="11436350" cy="782780"/>
          </a:xfrm>
        </p:spPr>
        <p:txBody>
          <a:bodyPr/>
          <a:lstStyle/>
          <a:p>
            <a:pPr algn="ctr"/>
            <a:r>
              <a:rPr lang="lv-LV" dirty="0" smtClean="0"/>
              <a:t>Kā Koordinators projektā</a:t>
            </a:r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825" y="3321050"/>
            <a:ext cx="7039301" cy="3492500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5" y="954944"/>
            <a:ext cx="12116850" cy="2217612"/>
          </a:xfrm>
          <a:prstGeom prst="rect">
            <a:avLst/>
          </a:prstGeom>
        </p:spPr>
      </p:pic>
      <p:sp>
        <p:nvSpPr>
          <p:cNvPr id="6" name="Ovāls 5"/>
          <p:cNvSpPr/>
          <p:nvPr/>
        </p:nvSpPr>
        <p:spPr>
          <a:xfrm>
            <a:off x="1600200" y="1149350"/>
            <a:ext cx="457200" cy="7175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Lejupvērstā bultiņa 6"/>
          <p:cNvSpPr/>
          <p:nvPr/>
        </p:nvSpPr>
        <p:spPr>
          <a:xfrm>
            <a:off x="1828800" y="2726594"/>
            <a:ext cx="1257300" cy="5944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8" name="Lejupvērstā bultiņa 7"/>
          <p:cNvSpPr/>
          <p:nvPr/>
        </p:nvSpPr>
        <p:spPr>
          <a:xfrm>
            <a:off x="844550" y="4044950"/>
            <a:ext cx="755650" cy="2635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Ovāls 8"/>
          <p:cNvSpPr/>
          <p:nvPr/>
        </p:nvSpPr>
        <p:spPr>
          <a:xfrm>
            <a:off x="1626825" y="6038850"/>
            <a:ext cx="1967275" cy="184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TextBox 9"/>
          <p:cNvSpPr txBox="1"/>
          <p:nvPr/>
        </p:nvSpPr>
        <p:spPr>
          <a:xfrm>
            <a:off x="4559300" y="4195286"/>
            <a:ext cx="751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Lai šeit būtu – </a:t>
            </a:r>
            <a:r>
              <a:rPr lang="lv-LV" dirty="0" err="1" smtClean="0"/>
              <a:t>Yes</a:t>
            </a:r>
            <a:r>
              <a:rPr lang="lv-LV" dirty="0" smtClean="0"/>
              <a:t>, ja nosacījums nosaka, ka jābūt Dzimumu līdztiesības plānam, tad organizācijas LEAR (administratīvi pilnvarotā persona dodas uz Sadaļu – </a:t>
            </a:r>
            <a:r>
              <a:rPr lang="lv-LV" dirty="0" err="1" smtClean="0"/>
              <a:t>My</a:t>
            </a:r>
            <a:r>
              <a:rPr lang="lv-LV" dirty="0" smtClean="0"/>
              <a:t> </a:t>
            </a:r>
            <a:r>
              <a:rPr lang="lv-LV" dirty="0" err="1" smtClean="0"/>
              <a:t>organization</a:t>
            </a:r>
            <a:r>
              <a:rPr lang="lv-LV" dirty="0" smtClean="0"/>
              <a:t> – </a:t>
            </a:r>
            <a:r>
              <a:rPr lang="lv-LV" dirty="0" err="1" smtClean="0"/>
              <a:t>Actions</a:t>
            </a:r>
            <a:r>
              <a:rPr lang="lv-LV" dirty="0" smtClean="0"/>
              <a:t> (lapas labajā pusē) – </a:t>
            </a:r>
            <a:r>
              <a:rPr lang="lv-LV" dirty="0" err="1" smtClean="0"/>
              <a:t>Modify</a:t>
            </a:r>
            <a:r>
              <a:rPr lang="lv-LV" dirty="0" smtClean="0"/>
              <a:t> </a:t>
            </a:r>
            <a:r>
              <a:rPr lang="lv-LV" dirty="0" err="1" smtClean="0"/>
              <a:t>organization</a:t>
            </a:r>
            <a:r>
              <a:rPr lang="lv-LV" dirty="0" smtClean="0"/>
              <a:t>- Legal </a:t>
            </a:r>
            <a:r>
              <a:rPr lang="lv-LV" dirty="0" err="1" smtClean="0"/>
              <a:t>information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339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37213" y="315770"/>
            <a:ext cx="12005167" cy="611330"/>
          </a:xfrm>
        </p:spPr>
        <p:txBody>
          <a:bodyPr/>
          <a:lstStyle/>
          <a:p>
            <a:r>
              <a:rPr lang="lv-LV" sz="1600" dirty="0" smtClean="0"/>
              <a:t>Dzimumu līdztiesības plāna esamības apstiprinājums organizācijas profilā</a:t>
            </a:r>
            <a:endParaRPr lang="lv-LV" sz="1600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391" y="2741203"/>
            <a:ext cx="7320017" cy="29122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1104720"/>
            <a:ext cx="6578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Lai organizācijas profilā , </a:t>
            </a:r>
            <a:r>
              <a:rPr lang="lv-LV" dirty="0" err="1" smtClean="0"/>
              <a:t>Gender</a:t>
            </a:r>
            <a:r>
              <a:rPr lang="lv-LV" dirty="0" smtClean="0"/>
              <a:t> </a:t>
            </a:r>
            <a:r>
              <a:rPr lang="lv-LV" dirty="0" err="1" smtClean="0"/>
              <a:t>Equality</a:t>
            </a:r>
            <a:r>
              <a:rPr lang="lv-LV" dirty="0" smtClean="0"/>
              <a:t> </a:t>
            </a:r>
            <a:r>
              <a:rPr lang="lv-LV" dirty="0" err="1" smtClean="0"/>
              <a:t>plan</a:t>
            </a:r>
            <a:r>
              <a:rPr lang="lv-LV" dirty="0" smtClean="0"/>
              <a:t> būtu norāde– </a:t>
            </a:r>
            <a:r>
              <a:rPr lang="lv-LV" dirty="0" err="1" smtClean="0"/>
              <a:t>Yes</a:t>
            </a:r>
            <a:r>
              <a:rPr lang="lv-LV" dirty="0" smtClean="0"/>
              <a:t>, ja nosacījums nosaka, ka jābūt Dzimumu līdztiesības plānam.</a:t>
            </a:r>
          </a:p>
          <a:p>
            <a:r>
              <a:rPr lang="lv-LV" dirty="0" smtClean="0"/>
              <a:t>Tad organizācijas LEAR (administratīvi pilnvarotā persona)</a:t>
            </a:r>
          </a:p>
          <a:p>
            <a:r>
              <a:rPr lang="lv-LV" dirty="0" smtClean="0"/>
              <a:t> dodas uz Sadaļu – </a:t>
            </a:r>
          </a:p>
          <a:p>
            <a:r>
              <a:rPr lang="lv-LV" dirty="0" err="1" smtClean="0"/>
              <a:t>My</a:t>
            </a:r>
            <a:r>
              <a:rPr lang="lv-LV" dirty="0" smtClean="0"/>
              <a:t> </a:t>
            </a:r>
            <a:r>
              <a:rPr lang="lv-LV" dirty="0" err="1" smtClean="0"/>
              <a:t>organization</a:t>
            </a:r>
            <a:r>
              <a:rPr lang="lv-LV" dirty="0" smtClean="0"/>
              <a:t> </a:t>
            </a:r>
          </a:p>
          <a:p>
            <a:endParaRPr lang="lv-LV" dirty="0" smtClean="0"/>
          </a:p>
          <a:p>
            <a:r>
              <a:rPr lang="lv-LV" dirty="0" err="1" smtClean="0"/>
              <a:t>Actions</a:t>
            </a:r>
            <a:r>
              <a:rPr lang="lv-LV" dirty="0" smtClean="0"/>
              <a:t> (lapas labajā pusē) </a:t>
            </a:r>
          </a:p>
          <a:p>
            <a:endParaRPr lang="lv-LV" dirty="0" smtClean="0"/>
          </a:p>
          <a:p>
            <a:r>
              <a:rPr lang="lv-LV" dirty="0" err="1" smtClean="0"/>
              <a:t>Modify</a:t>
            </a:r>
            <a:r>
              <a:rPr lang="lv-LV" dirty="0" smtClean="0"/>
              <a:t> </a:t>
            </a:r>
            <a:r>
              <a:rPr lang="lv-LV" dirty="0" err="1" smtClean="0"/>
              <a:t>organization</a:t>
            </a:r>
            <a:endParaRPr lang="lv-LV" dirty="0" smtClean="0"/>
          </a:p>
          <a:p>
            <a:endParaRPr lang="lv-LV" dirty="0" smtClean="0"/>
          </a:p>
          <a:p>
            <a:r>
              <a:rPr lang="lv-LV" dirty="0" smtClean="0"/>
              <a:t>Legal </a:t>
            </a:r>
            <a:r>
              <a:rPr lang="lv-LV" dirty="0" err="1" smtClean="0"/>
              <a:t>information</a:t>
            </a:r>
            <a:endParaRPr lang="lv-LV" dirty="0" smtClean="0"/>
          </a:p>
          <a:p>
            <a:endParaRPr lang="lv-LV" dirty="0" smtClean="0"/>
          </a:p>
          <a:p>
            <a:endParaRPr lang="lv-LV" dirty="0"/>
          </a:p>
        </p:txBody>
      </p:sp>
      <p:sp>
        <p:nvSpPr>
          <p:cNvPr id="8" name="Lejupvērstā bultiņa 7"/>
          <p:cNvSpPr/>
          <p:nvPr/>
        </p:nvSpPr>
        <p:spPr>
          <a:xfrm>
            <a:off x="1149349" y="2825750"/>
            <a:ext cx="492125" cy="228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Lejupvērstā bultiņa 8"/>
          <p:cNvSpPr/>
          <p:nvPr/>
        </p:nvSpPr>
        <p:spPr>
          <a:xfrm>
            <a:off x="1193800" y="3371850"/>
            <a:ext cx="447674" cy="298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Lejupvērstā bultiņa 9"/>
          <p:cNvSpPr/>
          <p:nvPr/>
        </p:nvSpPr>
        <p:spPr>
          <a:xfrm>
            <a:off x="1149350" y="3994150"/>
            <a:ext cx="492125" cy="203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1" name="Ovāls 10"/>
          <p:cNvSpPr/>
          <p:nvPr/>
        </p:nvSpPr>
        <p:spPr>
          <a:xfrm>
            <a:off x="10617200" y="2889249"/>
            <a:ext cx="863600" cy="4826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14" name="Taisns bultveida savienotājs 13"/>
          <p:cNvCxnSpPr/>
          <p:nvPr/>
        </p:nvCxnSpPr>
        <p:spPr>
          <a:xfrm flipV="1">
            <a:off x="2393950" y="3054530"/>
            <a:ext cx="2317750" cy="1142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āls 14"/>
          <p:cNvSpPr/>
          <p:nvPr/>
        </p:nvSpPr>
        <p:spPr>
          <a:xfrm>
            <a:off x="4629150" y="2741203"/>
            <a:ext cx="571500" cy="3133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6" name="Ovāls 15"/>
          <p:cNvSpPr/>
          <p:nvPr/>
        </p:nvSpPr>
        <p:spPr>
          <a:xfrm>
            <a:off x="5511800" y="5384800"/>
            <a:ext cx="882650" cy="2686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2559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232462" y="277670"/>
            <a:ext cx="11680138" cy="852630"/>
          </a:xfrm>
        </p:spPr>
        <p:txBody>
          <a:bodyPr/>
          <a:lstStyle/>
          <a:p>
            <a:r>
              <a:rPr lang="lv-LV" dirty="0" smtClean="0"/>
              <a:t>Kur meklēt noderīgu un saistošu </a:t>
            </a:r>
            <a:r>
              <a:rPr lang="lv-LV" dirty="0" err="1" smtClean="0"/>
              <a:t>programmmas</a:t>
            </a:r>
            <a:r>
              <a:rPr lang="lv-LV" dirty="0" smtClean="0"/>
              <a:t> informāciju?</a:t>
            </a:r>
            <a:endParaRPr lang="lv-LV" dirty="0"/>
          </a:p>
        </p:txBody>
      </p:sp>
      <p:sp>
        <p:nvSpPr>
          <p:cNvPr id="6" name="Ovāls 5"/>
          <p:cNvSpPr/>
          <p:nvPr/>
        </p:nvSpPr>
        <p:spPr>
          <a:xfrm>
            <a:off x="2755900" y="594233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8" name="Attēls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2" y="1235661"/>
            <a:ext cx="11959538" cy="6727240"/>
          </a:xfrm>
          <a:prstGeom prst="rect">
            <a:avLst/>
          </a:prstGeom>
        </p:spPr>
      </p:pic>
      <p:sp>
        <p:nvSpPr>
          <p:cNvPr id="9" name="Ovāls 8"/>
          <p:cNvSpPr/>
          <p:nvPr/>
        </p:nvSpPr>
        <p:spPr>
          <a:xfrm>
            <a:off x="1289957" y="2356757"/>
            <a:ext cx="1511662" cy="11538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Ovāls 9"/>
          <p:cNvSpPr/>
          <p:nvPr/>
        </p:nvSpPr>
        <p:spPr>
          <a:xfrm>
            <a:off x="2922815" y="3233057"/>
            <a:ext cx="1828800" cy="4735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1" name="Lejupvērstā bultiņa 10"/>
          <p:cNvSpPr/>
          <p:nvPr/>
        </p:nvSpPr>
        <p:spPr>
          <a:xfrm>
            <a:off x="2778759" y="4669971"/>
            <a:ext cx="263798" cy="13180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18820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>
            <a:extLst>
              <a:ext uri="{FF2B5EF4-FFF2-40B4-BE49-F238E27FC236}">
                <a16:creationId xmlns:a16="http://schemas.microsoft.com/office/drawing/2014/main" id="{BC9844BC-000F-EBBC-807B-DB03B4D15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7" y="1177813"/>
            <a:ext cx="9492295" cy="4200508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3C820DF1-9132-F37C-E7B2-1E77844C1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7" y="5378321"/>
            <a:ext cx="10167297" cy="14796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077330-923D-ABEA-F9F4-6BA8CDA21ECB}"/>
              </a:ext>
            </a:extLst>
          </p:cNvPr>
          <p:cNvSpPr txBox="1"/>
          <p:nvPr/>
        </p:nvSpPr>
        <p:spPr>
          <a:xfrm>
            <a:off x="676894" y="296883"/>
            <a:ext cx="8419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/>
              <a:t>Kādi ir FP7, H2020 un HE programmu projektu rezultāti, veiksmes stāsti?</a:t>
            </a:r>
          </a:p>
        </p:txBody>
      </p:sp>
    </p:spTree>
    <p:extLst>
      <p:ext uri="{BB962C8B-B14F-4D97-AF65-F5344CB8AC3E}">
        <p14:creationId xmlns:p14="http://schemas.microsoft.com/office/powerpoint/2010/main" val="2971528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D3C88765-C489-598F-BDCF-B90F7C9EE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946" y="1827493"/>
            <a:ext cx="8779054" cy="40507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D9C40D-05F1-B15D-2FD4-D6B410BC4644}"/>
              </a:ext>
            </a:extLst>
          </p:cNvPr>
          <p:cNvSpPr txBox="1"/>
          <p:nvPr/>
        </p:nvSpPr>
        <p:spPr>
          <a:xfrm>
            <a:off x="486888" y="2256312"/>
            <a:ext cx="26481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hlinkClick r:id="rId3"/>
              </a:rPr>
              <a:t>https://ec.europa.eu/info/funding-tenders/opportunities/portal/screen/work-as-an-expert</a:t>
            </a:r>
            <a:endParaRPr lang="lv-LV" dirty="0"/>
          </a:p>
          <a:p>
            <a:endParaRPr lang="lv-LV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43A4DA-5C1E-E14D-D155-383A80F44427}"/>
              </a:ext>
            </a:extLst>
          </p:cNvPr>
          <p:cNvSpPr txBox="1"/>
          <p:nvPr/>
        </p:nvSpPr>
        <p:spPr>
          <a:xfrm>
            <a:off x="308757" y="148717"/>
            <a:ext cx="8467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>
                <a:solidFill>
                  <a:srgbClr val="FFFFFF"/>
                </a:solidFill>
              </a:rPr>
              <a:t>IEGŪT PIEREDZI- </a:t>
            </a:r>
          </a:p>
          <a:p>
            <a:pPr algn="ctr"/>
            <a:r>
              <a:rPr lang="lv-LV" sz="2400" b="1" dirty="0">
                <a:solidFill>
                  <a:srgbClr val="FFFFFF"/>
                </a:solidFill>
              </a:rPr>
              <a:t>KĻŪSTI PAR HE PROGRAMMU EKSPERTU</a:t>
            </a:r>
          </a:p>
        </p:txBody>
      </p:sp>
    </p:spTree>
    <p:extLst>
      <p:ext uri="{BB962C8B-B14F-4D97-AF65-F5344CB8AC3E}">
        <p14:creationId xmlns:p14="http://schemas.microsoft.com/office/powerpoint/2010/main" val="3980679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62612" y="137970"/>
            <a:ext cx="11756258" cy="612124"/>
          </a:xfrm>
        </p:spPr>
        <p:txBody>
          <a:bodyPr/>
          <a:lstStyle/>
          <a:p>
            <a:pPr algn="ctr"/>
            <a:r>
              <a:rPr lang="lv-LV" sz="1800" dirty="0" smtClean="0"/>
              <a:t>Atbalsts- vadlīnijas, jautājumi un atbildes, IT jautājumi</a:t>
            </a:r>
            <a:endParaRPr lang="lv-LV" sz="1800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29" y="1140619"/>
            <a:ext cx="11645741" cy="6550729"/>
          </a:xfrm>
          <a:prstGeom prst="rect">
            <a:avLst/>
          </a:prstGeom>
        </p:spPr>
      </p:pic>
      <p:sp>
        <p:nvSpPr>
          <p:cNvPr id="5" name="Ovāls 4"/>
          <p:cNvSpPr/>
          <p:nvPr/>
        </p:nvSpPr>
        <p:spPr>
          <a:xfrm>
            <a:off x="3663950" y="2082800"/>
            <a:ext cx="1708150" cy="1397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Lejupvērstā bultiņa 5"/>
          <p:cNvSpPr/>
          <p:nvPr/>
        </p:nvSpPr>
        <p:spPr>
          <a:xfrm>
            <a:off x="5321300" y="2771775"/>
            <a:ext cx="711200" cy="10985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51360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226315" y="342901"/>
            <a:ext cx="10414161" cy="656414"/>
          </a:xfrm>
        </p:spPr>
        <p:txBody>
          <a:bodyPr/>
          <a:lstStyle/>
          <a:p>
            <a:r>
              <a:rPr lang="lv-LV" dirty="0" smtClean="0"/>
              <a:t>IT atbalsts </a:t>
            </a:r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15" y="998395"/>
            <a:ext cx="11639731" cy="58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10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3E7B077-22F6-7193-0A98-82CB4A8265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D9D7AAD8-837A-12E1-E300-23FDCA8A9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0073" y="207544"/>
            <a:ext cx="10156297" cy="488568"/>
          </a:xfrm>
        </p:spPr>
        <p:txBody>
          <a:bodyPr/>
          <a:lstStyle/>
          <a:p>
            <a:r>
              <a:rPr lang="lv-LV" dirty="0" smtClean="0"/>
              <a:t> Indivīds  kā portāla lietotājs</a:t>
            </a:r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513" y="1459063"/>
            <a:ext cx="12195471" cy="5398937"/>
          </a:xfrm>
          <a:prstGeom prst="rect">
            <a:avLst/>
          </a:prstGeom>
        </p:spPr>
      </p:pic>
      <p:sp>
        <p:nvSpPr>
          <p:cNvPr id="5" name="Ovāls 4"/>
          <p:cNvSpPr/>
          <p:nvPr/>
        </p:nvSpPr>
        <p:spPr>
          <a:xfrm>
            <a:off x="10877384" y="1459063"/>
            <a:ext cx="1637969" cy="7354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6" name="Attēl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401" y="0"/>
            <a:ext cx="3665538" cy="2476715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6584" y="2869713"/>
            <a:ext cx="3809286" cy="402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9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264213" y="220520"/>
            <a:ext cx="10156297" cy="488568"/>
          </a:xfrm>
        </p:spPr>
        <p:txBody>
          <a:bodyPr/>
          <a:lstStyle/>
          <a:p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76" y="1390650"/>
            <a:ext cx="11675647" cy="5295900"/>
          </a:xfrm>
          <a:prstGeom prst="rect">
            <a:avLst/>
          </a:prstGeom>
        </p:spPr>
      </p:pic>
      <p:sp>
        <p:nvSpPr>
          <p:cNvPr id="5" name="Ovāls 4"/>
          <p:cNvSpPr/>
          <p:nvPr/>
        </p:nvSpPr>
        <p:spPr>
          <a:xfrm>
            <a:off x="2177143" y="1953986"/>
            <a:ext cx="691243" cy="3320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Ovāls 5"/>
          <p:cNvSpPr/>
          <p:nvPr/>
        </p:nvSpPr>
        <p:spPr>
          <a:xfrm>
            <a:off x="258176" y="2411186"/>
            <a:ext cx="2057400" cy="4381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67922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334062" y="195120"/>
            <a:ext cx="10156297" cy="488568"/>
          </a:xfrm>
        </p:spPr>
        <p:txBody>
          <a:bodyPr/>
          <a:lstStyle/>
          <a:p>
            <a:r>
              <a:rPr lang="lv-LV" dirty="0" smtClean="0"/>
              <a:t>Jaunumi no EK un pasākumi</a:t>
            </a:r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4" y="787180"/>
            <a:ext cx="12021592" cy="5067739"/>
          </a:xfrm>
          <a:prstGeom prst="rect">
            <a:avLst/>
          </a:prstGeom>
        </p:spPr>
      </p:pic>
      <p:sp>
        <p:nvSpPr>
          <p:cNvPr id="5" name="Ovāls 4"/>
          <p:cNvSpPr/>
          <p:nvPr/>
        </p:nvSpPr>
        <p:spPr>
          <a:xfrm>
            <a:off x="8032750" y="1809750"/>
            <a:ext cx="685800" cy="279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Ovāls 5"/>
          <p:cNvSpPr/>
          <p:nvPr/>
        </p:nvSpPr>
        <p:spPr>
          <a:xfrm>
            <a:off x="8070850" y="4006850"/>
            <a:ext cx="647700" cy="279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85153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37161" y="145590"/>
            <a:ext cx="10219850" cy="829770"/>
          </a:xfrm>
        </p:spPr>
        <p:txBody>
          <a:bodyPr/>
          <a:lstStyle/>
          <a:p>
            <a:r>
              <a:rPr lang="lv-LV" dirty="0" smtClean="0"/>
              <a:t>Notikušajiem pasākumiem klāt gan video, gan visas prezentācijas -ļoti noderīgi…</a:t>
            </a:r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275" y="1600122"/>
            <a:ext cx="8490405" cy="402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65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206155" y="170627"/>
            <a:ext cx="11583074" cy="711116"/>
          </a:xfrm>
        </p:spPr>
        <p:txBody>
          <a:bodyPr/>
          <a:lstStyle/>
          <a:p>
            <a:r>
              <a:rPr lang="lv-LV" sz="1800" dirty="0" smtClean="0"/>
              <a:t>Piemēram – pasākums projekta Koordinatoriem</a:t>
            </a:r>
            <a:endParaRPr lang="lv-LV" sz="1800" dirty="0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966" y="731258"/>
            <a:ext cx="5920534" cy="5382783"/>
          </a:xfrm>
          <a:prstGeom prst="rect">
            <a:avLst/>
          </a:prstGeom>
        </p:spPr>
      </p:pic>
      <p:sp>
        <p:nvSpPr>
          <p:cNvPr id="6" name="Taisnstūris 5"/>
          <p:cNvSpPr/>
          <p:nvPr/>
        </p:nvSpPr>
        <p:spPr>
          <a:xfrm>
            <a:off x="457200" y="1917700"/>
            <a:ext cx="439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>
                <a:hlinkClick r:id="rId3"/>
              </a:rPr>
              <a:t>https://</a:t>
            </a:r>
            <a:r>
              <a:rPr lang="lv-LV" dirty="0" smtClean="0">
                <a:hlinkClick r:id="rId3"/>
              </a:rPr>
              <a:t>ec.europa.eu/research/participants/docs/h2020-funding-guide/other/event220615.htm</a:t>
            </a:r>
            <a:endParaRPr lang="lv-LV" dirty="0" smtClean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437187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3FF2D22-CE4A-B1F3-B9FA-5DB3A6247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519" y="296393"/>
            <a:ext cx="9357009" cy="843638"/>
          </a:xfrm>
        </p:spPr>
        <p:txBody>
          <a:bodyPr/>
          <a:lstStyle/>
          <a:p>
            <a:r>
              <a:rPr lang="lv-LV" sz="4800" dirty="0"/>
              <a:t>COST</a:t>
            </a:r>
            <a:r>
              <a:rPr lang="lv-LV" sz="2800" dirty="0"/>
              <a:t/>
            </a:r>
            <a:br>
              <a:rPr lang="lv-LV" sz="2800" dirty="0"/>
            </a:br>
            <a:r>
              <a:rPr lang="lv-LV" sz="2800" dirty="0"/>
              <a:t/>
            </a:r>
            <a:br>
              <a:rPr lang="lv-LV" sz="2800" dirty="0"/>
            </a:br>
            <a:r>
              <a:rPr lang="lv-LV" sz="2800" dirty="0"/>
              <a:t/>
            </a:r>
            <a:br>
              <a:rPr lang="lv-LV" sz="2800" dirty="0"/>
            </a:br>
            <a:endParaRPr lang="lv-LV" sz="2800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999CF5F6-95E4-6E80-C648-E8658FAC4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653" y="1555669"/>
            <a:ext cx="6341777" cy="53023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A7CB6C-2431-EA9C-35C4-FC1967012CDF}"/>
              </a:ext>
            </a:extLst>
          </p:cNvPr>
          <p:cNvSpPr txBox="1"/>
          <p:nvPr/>
        </p:nvSpPr>
        <p:spPr>
          <a:xfrm>
            <a:off x="213756" y="2196935"/>
            <a:ext cx="2683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hlinkClick r:id="rId3"/>
              </a:rPr>
              <a:t>https://lzp.gov.lv/starptautiskas-sadarbibas-programmas/cost/</a:t>
            </a:r>
            <a:endParaRPr lang="lv-LV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168372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D6B8DE02-A76E-E881-4F37-ECC43CB18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1" y="338447"/>
            <a:ext cx="9125124" cy="61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15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37E1434-0B52-879E-E493-8FF75E5A1D83}"/>
              </a:ext>
            </a:extLst>
          </p:cNvPr>
          <p:cNvSpPr txBox="1"/>
          <p:nvPr/>
        </p:nvSpPr>
        <p:spPr>
          <a:xfrm>
            <a:off x="546265" y="1258784"/>
            <a:ext cx="30757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>
                <a:hlinkClick r:id="rId2"/>
              </a:rPr>
              <a:t>https://likumi.lv/ta/id/274671-atbalsta-pieskirsanas-kartiba-dalibai-starptautiskas-sadarbibas-programmas-petniecibas-un-tehnologiju-joma</a:t>
            </a:r>
            <a:endParaRPr lang="lv-LV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4A12FA-EEE9-BE5E-7D00-F93A5F5C2418}"/>
              </a:ext>
            </a:extLst>
          </p:cNvPr>
          <p:cNvSpPr txBox="1"/>
          <p:nvPr/>
        </p:nvSpPr>
        <p:spPr>
          <a:xfrm>
            <a:off x="546265" y="475013"/>
            <a:ext cx="6175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>
                <a:solidFill>
                  <a:srgbClr val="FFFFFF"/>
                </a:solidFill>
              </a:rPr>
              <a:t>MK 259</a:t>
            </a:r>
          </a:p>
        </p:txBody>
      </p:sp>
      <p:pic>
        <p:nvPicPr>
          <p:cNvPr id="10" name="Attēls 9">
            <a:extLst>
              <a:ext uri="{FF2B5EF4-FFF2-40B4-BE49-F238E27FC236}">
                <a16:creationId xmlns:a16="http://schemas.microsoft.com/office/drawing/2014/main" id="{8CFC8AA5-D70F-5107-7EE7-7EC472C2D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366" y="1258784"/>
            <a:ext cx="3945576" cy="55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69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1942" y="1812021"/>
            <a:ext cx="5607737" cy="761650"/>
          </a:xfrm>
        </p:spPr>
        <p:txBody>
          <a:bodyPr/>
          <a:lstStyle/>
          <a:p>
            <a:pPr algn="ctr"/>
            <a:r>
              <a:rPr lang="lv-LV" sz="4000" dirty="0"/>
              <a:t>Liels paldies par veltīto </a:t>
            </a:r>
            <a:r>
              <a:rPr lang="lv-LV" sz="4000" dirty="0" smtClean="0"/>
              <a:t>uzmanību un laiku!</a:t>
            </a:r>
            <a:br>
              <a:rPr lang="lv-LV" sz="4000" dirty="0" smtClean="0"/>
            </a:br>
            <a:r>
              <a:rPr lang="lv-LV" sz="4000" dirty="0" smtClean="0"/>
              <a:t>Lai noder </a:t>
            </a:r>
            <a:r>
              <a:rPr lang="lv-LV" sz="4000" dirty="0" smtClean="0">
                <a:sym typeface="Wingdings" panose="05000000000000000000" pitchFamily="2" charset="2"/>
              </a:rPr>
              <a:t></a:t>
            </a:r>
            <a:endParaRPr lang="en-US" sz="4000" dirty="0"/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599" y="4165228"/>
            <a:ext cx="6366587" cy="1267657"/>
          </a:xfrm>
          <a:prstGeom prst="rect">
            <a:avLst/>
          </a:prstGeom>
        </p:spPr>
      </p:pic>
      <p:sp>
        <p:nvSpPr>
          <p:cNvPr id="4" name="Taisnstūris 3"/>
          <p:cNvSpPr/>
          <p:nvPr/>
        </p:nvSpPr>
        <p:spPr>
          <a:xfrm>
            <a:off x="-71562" y="5613619"/>
            <a:ext cx="10654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1200" dirty="0" smtClean="0"/>
              <a:t>1.1.1.specifiskā </a:t>
            </a:r>
            <a:r>
              <a:rPr lang="lv-LV" sz="1200" dirty="0"/>
              <a:t>atbalsta mērķa "Palielināt Latvijas zinātnisko institūciju pētniecisko un inovatīvo kapacitāti un spēju </a:t>
            </a:r>
            <a:r>
              <a:rPr lang="lv-LV" sz="1200" dirty="0" smtClean="0"/>
              <a:t>piesaistīt </a:t>
            </a:r>
            <a:r>
              <a:rPr lang="lv-LV" sz="1200" dirty="0"/>
              <a:t>ārējo finansējumu,</a:t>
            </a:r>
          </a:p>
          <a:p>
            <a:pPr algn="ctr"/>
            <a:r>
              <a:rPr lang="lv-LV" sz="1200" dirty="0"/>
              <a:t>ieguldot cilvēkresursos un infrastruktūrā" 1.1.1.5. pasākuma "Atbalsts starptautiskās sadarbības projektiem pētniecībā un </a:t>
            </a:r>
            <a:r>
              <a:rPr lang="lv-LV" sz="1200" dirty="0" smtClean="0"/>
              <a:t>inovācijās</a:t>
            </a:r>
            <a:r>
              <a:rPr lang="lv-LV" sz="1200" dirty="0"/>
              <a:t>" 1.kārtas,</a:t>
            </a:r>
          </a:p>
          <a:p>
            <a:pPr algn="ctr"/>
            <a:r>
              <a:rPr lang="lv-LV" sz="1200" dirty="0"/>
              <a:t>projekta Nr.1.1.1.5/17/I/001 “Atbalsts starptautiskās sadarbības projektu izstrādei un īstenošanai” ietvaros</a:t>
            </a:r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0" y="31750"/>
            <a:ext cx="115834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44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539750" y="1054101"/>
            <a:ext cx="11480800" cy="501649"/>
          </a:xfrm>
        </p:spPr>
        <p:txBody>
          <a:bodyPr/>
          <a:lstStyle/>
          <a:p>
            <a:r>
              <a:rPr lang="lv-LV" sz="1600" dirty="0">
                <a:hlinkClick r:id="rId2"/>
              </a:rPr>
              <a:t>https://</a:t>
            </a:r>
            <a:r>
              <a:rPr lang="lv-LV" sz="1600" dirty="0" smtClean="0">
                <a:hlinkClick r:id="rId2"/>
              </a:rPr>
              <a:t>webgate.ec.europa.eu/funding-tenders-opportunities/pages/viewpage.action?pageId=1867798</a:t>
            </a:r>
            <a:endParaRPr lang="lv-LV" sz="1600" dirty="0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422963" y="315770"/>
            <a:ext cx="11699187" cy="484330"/>
          </a:xfrm>
        </p:spPr>
        <p:txBody>
          <a:bodyPr/>
          <a:lstStyle/>
          <a:p>
            <a:pPr algn="ctr"/>
            <a:r>
              <a:rPr lang="lv-LV" dirty="0" smtClean="0"/>
              <a:t>Vadlīnijas platformas lietošanā kā projekta pieteicējam vai dalībniekam</a:t>
            </a:r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896" y="1569617"/>
            <a:ext cx="8686654" cy="3502865"/>
          </a:xfrm>
          <a:prstGeom prst="rect">
            <a:avLst/>
          </a:prstGeom>
        </p:spPr>
      </p:pic>
      <p:sp>
        <p:nvSpPr>
          <p:cNvPr id="5" name="Ovāls 4"/>
          <p:cNvSpPr/>
          <p:nvPr/>
        </p:nvSpPr>
        <p:spPr>
          <a:xfrm>
            <a:off x="3244850" y="2127250"/>
            <a:ext cx="1358900" cy="279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3470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D2A8DA74-3898-8083-72DB-D8A5A6E2B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939" y="286246"/>
            <a:ext cx="10072420" cy="473475"/>
          </a:xfrm>
        </p:spPr>
        <p:txBody>
          <a:bodyPr/>
          <a:lstStyle/>
          <a:p>
            <a:r>
              <a:rPr lang="lv-LV" dirty="0" smtClean="0"/>
              <a:t>PIC kods organizācijai konkursu dalībniekam</a:t>
            </a:r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8" y="1721830"/>
            <a:ext cx="12048264" cy="4191363"/>
          </a:xfrm>
          <a:prstGeom prst="rect">
            <a:avLst/>
          </a:prstGeom>
        </p:spPr>
      </p:pic>
      <p:sp>
        <p:nvSpPr>
          <p:cNvPr id="5" name="Ovāls 4"/>
          <p:cNvSpPr/>
          <p:nvPr/>
        </p:nvSpPr>
        <p:spPr>
          <a:xfrm>
            <a:off x="2122998" y="4564049"/>
            <a:ext cx="1025719" cy="6520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6" name="Attēl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537" y="672257"/>
            <a:ext cx="7725595" cy="2869856"/>
          </a:xfrm>
          <a:prstGeom prst="rect">
            <a:avLst/>
          </a:prstGeom>
        </p:spPr>
      </p:pic>
      <p:cxnSp>
        <p:nvCxnSpPr>
          <p:cNvPr id="9" name="Taisns bultveida savienotājs 8"/>
          <p:cNvCxnSpPr/>
          <p:nvPr/>
        </p:nvCxnSpPr>
        <p:spPr>
          <a:xfrm flipV="1">
            <a:off x="3148717" y="2202600"/>
            <a:ext cx="2122998" cy="23614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62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596901" y="226870"/>
            <a:ext cx="10274460" cy="751030"/>
          </a:xfrm>
        </p:spPr>
        <p:txBody>
          <a:bodyPr/>
          <a:lstStyle/>
          <a:p>
            <a:pPr algn="ctr"/>
            <a:r>
              <a:rPr lang="lv-LV" dirty="0"/>
              <a:t>Vadlīnijas platformas lietošanā kā projekta pieteicējam vai dalībniekam</a:t>
            </a:r>
          </a:p>
          <a:p>
            <a:pPr algn="ctr"/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223843"/>
            <a:ext cx="11614151" cy="5505883"/>
          </a:xfrm>
          <a:prstGeom prst="rect">
            <a:avLst/>
          </a:prstGeom>
        </p:spPr>
      </p:pic>
      <p:sp>
        <p:nvSpPr>
          <p:cNvPr id="5" name="Ovāls 4"/>
          <p:cNvSpPr/>
          <p:nvPr/>
        </p:nvSpPr>
        <p:spPr>
          <a:xfrm>
            <a:off x="203200" y="2076450"/>
            <a:ext cx="1263650" cy="323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5085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97870E5-EC3F-B5DE-4479-9BFCD3332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7BF2197E-B923-0F51-F0D6-20BA04A104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7014" y="302960"/>
            <a:ext cx="10156297" cy="488568"/>
          </a:xfrm>
        </p:spPr>
        <p:txBody>
          <a:bodyPr/>
          <a:lstStyle/>
          <a:p>
            <a:r>
              <a:rPr lang="lv-LV" dirty="0" smtClean="0"/>
              <a:t>Organizācija kā konkursa dalībnieks</a:t>
            </a:r>
            <a:endParaRPr lang="lv-LV" dirty="0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6" y="1181534"/>
            <a:ext cx="11983488" cy="5258256"/>
          </a:xfrm>
          <a:prstGeom prst="rect">
            <a:avLst/>
          </a:prstGeom>
        </p:spPr>
      </p:pic>
      <p:sp>
        <p:nvSpPr>
          <p:cNvPr id="6" name="Taisnstūris ar noapaļotiem stūriem 5"/>
          <p:cNvSpPr/>
          <p:nvPr/>
        </p:nvSpPr>
        <p:spPr>
          <a:xfrm>
            <a:off x="10172700" y="1251857"/>
            <a:ext cx="1197429" cy="2775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0634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6201E98-1401-62EB-7F90-11C9C37AF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520" y="1852061"/>
            <a:ext cx="10520792" cy="2369772"/>
          </a:xfrm>
        </p:spPr>
        <p:txBody>
          <a:bodyPr/>
          <a:lstStyle/>
          <a:p>
            <a:r>
              <a:rPr lang="lv-LV" sz="3200" dirty="0"/>
              <a:t/>
            </a:r>
            <a:br>
              <a:rPr lang="lv-LV" sz="3200" dirty="0"/>
            </a:br>
            <a:endParaRPr lang="lv-LV" sz="3200" dirty="0"/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BA328F55-13EC-05A0-49C2-4EB414FA3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883" y="212191"/>
            <a:ext cx="7327076" cy="856588"/>
          </a:xfrm>
        </p:spPr>
        <p:txBody>
          <a:bodyPr/>
          <a:lstStyle/>
          <a:p>
            <a:r>
              <a:rPr lang="lv-LV" sz="2800" dirty="0"/>
              <a:t> Ar ko sākt?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DCF86E-04DF-04FD-3800-D624660006F4}"/>
              </a:ext>
            </a:extLst>
          </p:cNvPr>
          <p:cNvSpPr txBox="1"/>
          <p:nvPr/>
        </p:nvSpPr>
        <p:spPr>
          <a:xfrm>
            <a:off x="486889" y="1267177"/>
            <a:ext cx="97496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/>
              <a:t>Nelielās komandās vai grupās pārrunājam idejas;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/>
              <a:t>Dalāmies ar informāciju par projektu konkursiem vai iespējām;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/>
              <a:t>Savlaicīgi izpētām dalības nosacījumus un kritērijus programmās un tematikās, sekojam līdz regulārajiem konkursiem (nedaudz atšķirsies nosacījumi, pamat lietas bieži nemainīgas) (HE, FLPP, ERA-NET, COST)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53434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5DC6408-1E4A-EE35-AF5C-F8BFE982B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0094" y="1056904"/>
            <a:ext cx="8182098" cy="4940135"/>
          </a:xfrm>
        </p:spPr>
        <p:txBody>
          <a:bodyPr/>
          <a:lstStyle/>
          <a:p>
            <a:r>
              <a:rPr lang="lv-LV" sz="2400" b="1" dirty="0"/>
              <a:t>Izvērtējam ar ko kopā startēt, </a:t>
            </a:r>
            <a:r>
              <a:rPr lang="lv-LV" sz="2400" dirty="0"/>
              <a:t>vai kāds jāuzrunā  kā </a:t>
            </a:r>
            <a:r>
              <a:rPr lang="lv-LV" sz="2400" b="1" dirty="0"/>
              <a:t>organizācija</a:t>
            </a:r>
            <a:r>
              <a:rPr lang="lv-LV" sz="2400" dirty="0"/>
              <a:t> – vai kā fiziska persona </a:t>
            </a:r>
            <a:r>
              <a:rPr lang="lv-LV" sz="2400" b="1" dirty="0"/>
              <a:t>cilvēks-speciālists</a:t>
            </a:r>
            <a:r>
              <a:rPr lang="lv-LV" sz="2400" dirty="0"/>
              <a:t>? </a:t>
            </a:r>
            <a:br>
              <a:rPr lang="lv-LV" sz="2400" dirty="0"/>
            </a:br>
            <a:r>
              <a:rPr lang="lv-LV" sz="2400" dirty="0"/>
              <a:t/>
            </a:r>
            <a:br>
              <a:rPr lang="lv-LV" sz="2400" dirty="0"/>
            </a:br>
            <a:r>
              <a:rPr lang="lv-LV" sz="2400" dirty="0"/>
              <a:t>Ja kā  organizācija – </a:t>
            </a:r>
            <a:r>
              <a:rPr lang="lv-LV" sz="2400" b="1" dirty="0"/>
              <a:t>būs projektā partneris </a:t>
            </a:r>
            <a:r>
              <a:rPr lang="lv-LV" sz="2400" dirty="0"/>
              <a:t>– un jādalās ar darbiem, atbildību un budžetu- RTU, LU, vai  cita organizācija ( FLPP tad tikai Zinātniskā institūcija, ja citas programmas projekts vairāk jādomā sadarbība no vienas valsts partnerības ar dažāda veida organizācijām – Augstskola, Zinātniskais institūts, Industrija, MVU, biedrība, asociācija utt.</a:t>
            </a:r>
            <a:br>
              <a:rPr lang="lv-LV" sz="2400" dirty="0"/>
            </a:br>
            <a:r>
              <a:rPr lang="lv-LV" sz="2400" dirty="0"/>
              <a:t/>
            </a:r>
            <a:br>
              <a:rPr lang="lv-LV" sz="2400" dirty="0"/>
            </a:br>
            <a:r>
              <a:rPr lang="lv-LV" sz="2400" dirty="0"/>
              <a:t>Ja kā cilvēks – </a:t>
            </a:r>
            <a:r>
              <a:rPr lang="lv-LV" sz="2400" b="1" dirty="0"/>
              <a:t>speciālists</a:t>
            </a:r>
            <a:r>
              <a:rPr lang="lv-LV" sz="2400" dirty="0"/>
              <a:t>- </a:t>
            </a:r>
            <a:r>
              <a:rPr lang="lv-LV" sz="2400" dirty="0" err="1"/>
              <a:t>jāzin</a:t>
            </a:r>
            <a:r>
              <a:rPr lang="lv-LV" sz="2400" dirty="0"/>
              <a:t>, kā varēs pieņemt darbā savā organizācijā un kādā statusā- </a:t>
            </a:r>
            <a:r>
              <a:rPr lang="lv-LV" sz="2400" dirty="0" err="1"/>
              <a:t>viespētnieks</a:t>
            </a:r>
            <a:r>
              <a:rPr lang="lv-LV" sz="2400" dirty="0"/>
              <a:t>, inženieris, eksperts , laborants vai cits amats atbilstoši organizācijas lietotajām amatu saimēm un darba uzdevumiem projektā</a:t>
            </a:r>
            <a:r>
              <a:rPr lang="lv-LV" sz="2000" dirty="0"/>
              <a:t/>
            </a:r>
            <a:br>
              <a:rPr lang="lv-LV" sz="2000" dirty="0"/>
            </a:br>
            <a:endParaRPr lang="lv-LV" sz="2000" dirty="0"/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0BA5FE41-5C05-BE01-F5F3-1DFBFA30C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493" y="259692"/>
            <a:ext cx="10156297" cy="488568"/>
          </a:xfrm>
        </p:spPr>
        <p:txBody>
          <a:bodyPr/>
          <a:lstStyle/>
          <a:p>
            <a:r>
              <a:rPr lang="lv-LV" sz="2800" dirty="0"/>
              <a:t>Turpinām…..</a:t>
            </a:r>
          </a:p>
        </p:txBody>
      </p:sp>
    </p:spTree>
    <p:extLst>
      <p:ext uri="{BB962C8B-B14F-4D97-AF65-F5344CB8AC3E}">
        <p14:creationId xmlns:p14="http://schemas.microsoft.com/office/powerpoint/2010/main" val="321672225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19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F39E0C"/>
      </a:accent1>
      <a:accent2>
        <a:srgbClr val="931680"/>
      </a:accent2>
      <a:accent3>
        <a:srgbClr val="0F5364"/>
      </a:accent3>
      <a:accent4>
        <a:srgbClr val="B0D10E"/>
      </a:accent4>
      <a:accent5>
        <a:srgbClr val="A2D5D0"/>
      </a:accent5>
      <a:accent6>
        <a:srgbClr val="009EE0"/>
      </a:accent6>
      <a:hlink>
        <a:srgbClr val="034EA2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2.xml><?xml version="1.0" encoding="utf-8"?>
<a:theme xmlns:a="http://schemas.openxmlformats.org/drawingml/2006/main" name="1_Office Theme">
  <a:themeElements>
    <a:clrScheme name="Accent 7">
      <a:dk1>
        <a:srgbClr val="4D4D4D"/>
      </a:dk1>
      <a:lt1>
        <a:srgbClr val="FFFFFF"/>
      </a:lt1>
      <a:dk2>
        <a:srgbClr val="004494"/>
      </a:dk2>
      <a:lt2>
        <a:srgbClr val="D3E8F9"/>
      </a:lt2>
      <a:accent1>
        <a:srgbClr val="F39E0C"/>
      </a:accent1>
      <a:accent2>
        <a:srgbClr val="931680"/>
      </a:accent2>
      <a:accent3>
        <a:srgbClr val="0F5364"/>
      </a:accent3>
      <a:accent4>
        <a:srgbClr val="B0D10E"/>
      </a:accent4>
      <a:accent5>
        <a:srgbClr val="A2D5D0"/>
      </a:accent5>
      <a:accent6>
        <a:srgbClr val="009EE0"/>
      </a:accent6>
      <a:hlink>
        <a:srgbClr val="004494"/>
      </a:hlink>
      <a:folHlink>
        <a:srgbClr val="004494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26034</TotalTime>
  <Words>469</Words>
  <Application>Microsoft Office PowerPoint</Application>
  <PresentationFormat>Platekrāna</PresentationFormat>
  <Paragraphs>75</Paragraphs>
  <Slides>37</Slides>
  <Notes>2</Notes>
  <HiddenSlides>0</HiddenSlides>
  <MMClips>0</MMClips>
  <ScaleCrop>false</ScaleCrop>
  <HeadingPairs>
    <vt:vector size="6" baseType="variant">
      <vt:variant>
        <vt:lpstr>Lietotie fonti</vt:lpstr>
      </vt:variant>
      <vt:variant>
        <vt:i4>5</vt:i4>
      </vt:variant>
      <vt:variant>
        <vt:lpstr>Dizains</vt:lpstr>
      </vt:variant>
      <vt:variant>
        <vt:i4>2</vt:i4>
      </vt:variant>
      <vt:variant>
        <vt:lpstr>Slaidu virsraksti</vt:lpstr>
      </vt:variant>
      <vt:variant>
        <vt:i4>37</vt:i4>
      </vt:variant>
    </vt:vector>
  </HeadingPairs>
  <TitlesOfParts>
    <vt:vector size="44" baseType="lpstr">
      <vt:lpstr>MS Gothic</vt:lpstr>
      <vt:lpstr>Arial</vt:lpstr>
      <vt:lpstr>Calibri</vt:lpstr>
      <vt:lpstr>EC Square Sans Pro Light</vt:lpstr>
      <vt:lpstr>Wingdings</vt:lpstr>
      <vt:lpstr>2_Office Theme</vt:lpstr>
      <vt:lpstr>1_Office Theme</vt:lpstr>
      <vt:lpstr>PowerPoint prezentācija</vt:lpstr>
      <vt:lpstr>https://ec.europa.eu/info/funding-tenders/opportunities/portal/screen/home </vt:lpstr>
      <vt:lpstr>PowerPoint prezentācija</vt:lpstr>
      <vt:lpstr>https://webgate.ec.europa.eu/funding-tenders-opportunities/pages/viewpage.action?pageId=1867798</vt:lpstr>
      <vt:lpstr>PowerPoint prezentācija</vt:lpstr>
      <vt:lpstr>PowerPoint prezentācija</vt:lpstr>
      <vt:lpstr>PowerPoint prezentācija</vt:lpstr>
      <vt:lpstr> </vt:lpstr>
      <vt:lpstr>Izvērtējam ar ko kopā startēt, vai kāds jāuzrunā  kā organizācija – vai kā fiziska persona cilvēks-speciālists?   Ja kā  organizācija – būs projektā partneris – un jādalās ar darbiem, atbildību un budžetu- RTU, LU, vai  cita organizācija ( FLPP tad tikai Zinātniskā institūcija, ja citas programmas projekts vairāk jādomā sadarbība no vienas valsts partnerības ar dažāda veida organizācijām – Augstskola, Zinātniskais institūts, Industrija, MVU, biedrība, asociācija utt.  Ja kā cilvēks – speciālists- jāzin, kā varēs pieņemt darbā savā organizācijā un kādā statusā- viespētnieks, inženieris, eksperts , laborants vai cits amats atbilstoši organizācijas lietotajām amatu saimēm un darba uzdevumiem projektā 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COST   </vt:lpstr>
      <vt:lpstr>PowerPoint prezentācija</vt:lpstr>
      <vt:lpstr>PowerPoint prezentācija</vt:lpstr>
      <vt:lpstr>Liels paldies par veltīto uzmanību un laiku! Lai noder 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ZACHARIADOU Eleftheria (RTD-EXT)</dc:creator>
  <cp:lastModifiedBy>Inga</cp:lastModifiedBy>
  <cp:revision>505</cp:revision>
  <dcterms:created xsi:type="dcterms:W3CDTF">2020-12-04T09:35:19Z</dcterms:created>
  <dcterms:modified xsi:type="dcterms:W3CDTF">2022-09-21T08:00:17Z</dcterms:modified>
</cp:coreProperties>
</file>