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9"/>
  </p:notesMasterIdLst>
  <p:sldIdLst>
    <p:sldId id="256" r:id="rId5"/>
    <p:sldId id="326" r:id="rId6"/>
    <p:sldId id="425" r:id="rId7"/>
    <p:sldId id="392" r:id="rId8"/>
    <p:sldId id="323" r:id="rId9"/>
    <p:sldId id="331" r:id="rId10"/>
    <p:sldId id="332" r:id="rId11"/>
    <p:sldId id="333" r:id="rId12"/>
    <p:sldId id="334" r:id="rId13"/>
    <p:sldId id="335" r:id="rId14"/>
    <p:sldId id="354" r:id="rId15"/>
    <p:sldId id="355" r:id="rId16"/>
    <p:sldId id="413" r:id="rId17"/>
    <p:sldId id="338" r:id="rId18"/>
    <p:sldId id="433" r:id="rId19"/>
    <p:sldId id="336" r:id="rId20"/>
    <p:sldId id="434" r:id="rId21"/>
    <p:sldId id="435" r:id="rId22"/>
    <p:sldId id="339" r:id="rId23"/>
    <p:sldId id="359" r:id="rId24"/>
    <p:sldId id="436" r:id="rId25"/>
    <p:sldId id="340" r:id="rId26"/>
    <p:sldId id="437" r:id="rId27"/>
    <p:sldId id="341" r:id="rId28"/>
    <p:sldId id="438" r:id="rId29"/>
    <p:sldId id="403" r:id="rId30"/>
    <p:sldId id="418" r:id="rId31"/>
    <p:sldId id="419" r:id="rId32"/>
    <p:sldId id="420" r:id="rId33"/>
    <p:sldId id="439" r:id="rId34"/>
    <p:sldId id="342" r:id="rId35"/>
    <p:sldId id="440" r:id="rId36"/>
    <p:sldId id="441" r:id="rId37"/>
    <p:sldId id="344" r:id="rId38"/>
    <p:sldId id="345" r:id="rId39"/>
    <p:sldId id="353" r:id="rId40"/>
    <p:sldId id="346" r:id="rId41"/>
    <p:sldId id="356" r:id="rId42"/>
    <p:sldId id="442" r:id="rId43"/>
    <p:sldId id="400" r:id="rId44"/>
    <p:sldId id="399" r:id="rId45"/>
    <p:sldId id="302" r:id="rId46"/>
    <p:sldId id="426" r:id="rId47"/>
    <p:sldId id="264" r:id="rId48"/>
  </p:sldIdLst>
  <p:sldSz cx="9144000" cy="6858000" type="screen4x3"/>
  <p:notesSz cx="7010400" cy="9296400"/>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BD9CBEB7-B210-42EA-B1B5-C8F6FF9670F3}">
          <p14:sldIdLst>
            <p14:sldId id="256"/>
            <p14:sldId id="326"/>
          </p14:sldIdLst>
        </p14:section>
        <p14:section name="Vispārīgā informācija" id="{ED32D47B-177F-41C2-BC74-0531FC2E0BFE}">
          <p14:sldIdLst>
            <p14:sldId id="425"/>
            <p14:sldId id="392"/>
            <p14:sldId id="323"/>
          </p14:sldIdLst>
        </p14:section>
        <p14:section name="Iesniegšanas uzsākšana" id="{492D6EA9-2F47-4921-9A0D-A31848B624B2}">
          <p14:sldIdLst>
            <p14:sldId id="331"/>
            <p14:sldId id="332"/>
            <p14:sldId id="333"/>
            <p14:sldId id="334"/>
            <p14:sldId id="335"/>
            <p14:sldId id="354"/>
            <p14:sldId id="355"/>
          </p14:sldIdLst>
        </p14:section>
        <p14:section name="Projekta iesnieguma A daļa &quot;Vispārīgā informācija&quot;" id="{5DA7333A-3F8A-4F9B-978D-C378178A382E}">
          <p14:sldIdLst>
            <p14:sldId id="413"/>
            <p14:sldId id="338"/>
            <p14:sldId id="433"/>
            <p14:sldId id="336"/>
            <p14:sldId id="434"/>
            <p14:sldId id="435"/>
            <p14:sldId id="339"/>
            <p14:sldId id="359"/>
            <p14:sldId id="436"/>
            <p14:sldId id="340"/>
            <p14:sldId id="437"/>
            <p14:sldId id="341"/>
          </p14:sldIdLst>
        </p14:section>
        <p14:section name="Projekta iesnieguma B daļa &quot;Projekta apraksts&quot;" id="{361E39B2-2A97-485C-8A7D-6FE95F969777}">
          <p14:sldIdLst>
            <p14:sldId id="438"/>
            <p14:sldId id="403"/>
            <p14:sldId id="418"/>
            <p14:sldId id="419"/>
            <p14:sldId id="420"/>
            <p14:sldId id="439"/>
          </p14:sldIdLst>
        </p14:section>
        <p14:section name="Projekta iesnieguma C daļa &quot;Curriculum Vitae&quot;" id="{789A29B1-5206-4C2E-98CC-624203DF237A}">
          <p14:sldIdLst>
            <p14:sldId id="342"/>
            <p14:sldId id="440"/>
          </p14:sldIdLst>
        </p14:section>
        <p14:section name="Projekta iesnieguma D, E un F daļas" id="{127245EC-5B9F-4E7E-ACFD-19363EF7F188}">
          <p14:sldIdLst>
            <p14:sldId id="441"/>
          </p14:sldIdLst>
        </p14:section>
        <p14:section name="Projekta iesnieguma iesniegšana IS" id="{B6524636-2870-4344-B91B-5E99E73CA4A9}">
          <p14:sldIdLst>
            <p14:sldId id="344"/>
            <p14:sldId id="345"/>
            <p14:sldId id="353"/>
            <p14:sldId id="346"/>
            <p14:sldId id="356"/>
          </p14:sldIdLst>
        </p14:section>
        <p14:section name="Administratīvā, zinātniskā izvērtēšana un lēmumi" id="{9BF91C0B-BF15-4119-AEF6-DF47DAF82078}">
          <p14:sldIdLst>
            <p14:sldId id="442"/>
            <p14:sldId id="400"/>
            <p14:sldId id="399"/>
            <p14:sldId id="302"/>
            <p14:sldId id="426"/>
          </p14:sldIdLst>
        </p14:section>
        <p14:section name="Noslēgums" id="{7DC5CAFD-AE62-4EA7-B139-C411F048338B}">
          <p14:sldIdLst/>
        </p14:section>
        <p14:section name="Untitled Section" id="{221EE8F9-3A03-4813-B566-BD84BF282E3A}">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00"/>
    <a:srgbClr val="3333CC"/>
    <a:srgbClr val="339933"/>
    <a:srgbClr val="9900CC"/>
    <a:srgbClr val="00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6" autoAdjust="0"/>
    <p:restoredTop sz="94434" autoAdjust="0"/>
  </p:normalViewPr>
  <p:slideViewPr>
    <p:cSldViewPr snapToGrid="0" snapToObjects="1">
      <p:cViewPr varScale="1">
        <p:scale>
          <a:sx n="67" d="100"/>
          <a:sy n="67" d="100"/>
        </p:scale>
        <p:origin x="120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27BDF-A769-4FBE-9A0A-D9A1E1D8458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BBAC945B-6A8E-4DCD-9712-F294E3B58ED9}">
      <dgm:prSet phldrT="[Text]"/>
      <dgm:spPr>
        <a:solidFill>
          <a:schemeClr val="accent5">
            <a:lumMod val="50000"/>
          </a:schemeClr>
        </a:solidFill>
      </dgm:spPr>
      <dgm:t>
        <a:bodyPr/>
        <a:lstStyle/>
        <a:p>
          <a:r>
            <a:rPr lang="lv-LV" dirty="0">
              <a:latin typeface="Verdana" panose="020B0604030504040204" pitchFamily="34" charset="0"/>
              <a:ea typeface="Verdana" panose="020B0604030504040204" pitchFamily="34" charset="0"/>
            </a:rPr>
            <a:t>Projekta iesniedzējs</a:t>
          </a:r>
        </a:p>
      </dgm:t>
    </dgm:pt>
    <dgm:pt modelId="{4DAD0B56-D629-468C-BCAF-B85DFBE1CC29}" type="parTrans" cxnId="{52358F0A-7E3E-44BA-82CC-F1E54E49CAEC}">
      <dgm:prSet/>
      <dgm:spPr/>
      <dgm:t>
        <a:bodyPr/>
        <a:lstStyle/>
        <a:p>
          <a:endParaRPr lang="lv-LV"/>
        </a:p>
      </dgm:t>
    </dgm:pt>
    <dgm:pt modelId="{AC20FEAD-858B-4A61-8B78-EE5C89E0143C}" type="sibTrans" cxnId="{52358F0A-7E3E-44BA-82CC-F1E54E49CAEC}">
      <dgm:prSet/>
      <dgm:spPr/>
      <dgm:t>
        <a:bodyPr/>
        <a:lstStyle/>
        <a:p>
          <a:endParaRPr lang="lv-LV"/>
        </a:p>
      </dgm:t>
    </dgm:pt>
    <dgm:pt modelId="{CF2FCA95-02C8-4164-9C1A-0CC151B07B06}">
      <dgm:prSet phldrT="[Text]"/>
      <dgm:spPr>
        <a:solidFill>
          <a:schemeClr val="accent5">
            <a:lumMod val="75000"/>
          </a:schemeClr>
        </a:solidFill>
      </dgm:spPr>
      <dgm:t>
        <a:bodyPr/>
        <a:lstStyle/>
        <a:p>
          <a:r>
            <a:rPr lang="lv-LV" dirty="0">
              <a:latin typeface="Verdana" panose="020B0604030504040204" pitchFamily="34" charset="0"/>
              <a:ea typeface="Verdana" panose="020B0604030504040204" pitchFamily="34" charset="0"/>
            </a:rPr>
            <a:t>Sadarbības partneris</a:t>
          </a:r>
        </a:p>
      </dgm:t>
    </dgm:pt>
    <dgm:pt modelId="{11E12113-1EE3-442C-9AC8-7CD01C359989}" type="parTrans" cxnId="{5B21E298-497C-4762-A7EC-E4D85F373C78}">
      <dgm:prSet/>
      <dgm:spPr/>
      <dgm:t>
        <a:bodyPr/>
        <a:lstStyle/>
        <a:p>
          <a:endParaRPr lang="lv-LV"/>
        </a:p>
      </dgm:t>
    </dgm:pt>
    <dgm:pt modelId="{9F5C62F8-0741-4A03-AA8B-EE7EFC827EC4}" type="sibTrans" cxnId="{5B21E298-497C-4762-A7EC-E4D85F373C78}">
      <dgm:prSet/>
      <dgm:spPr/>
      <dgm:t>
        <a:bodyPr/>
        <a:lstStyle/>
        <a:p>
          <a:endParaRPr lang="lv-LV"/>
        </a:p>
      </dgm:t>
    </dgm:pt>
    <dgm:pt modelId="{0B0FD1A3-35A7-4F7E-9AF5-F94768F57536}">
      <dgm:prSet phldrT="[Text]"/>
      <dgm:spPr>
        <a:solidFill>
          <a:schemeClr val="accent5">
            <a:lumMod val="60000"/>
            <a:lumOff val="40000"/>
          </a:schemeClr>
        </a:solidFill>
      </dgm:spPr>
      <dgm:t>
        <a:bodyPr/>
        <a:lstStyle/>
        <a:p>
          <a:r>
            <a:rPr lang="lv-LV" dirty="0">
              <a:solidFill>
                <a:schemeClr val="tx1"/>
              </a:solidFill>
              <a:latin typeface="Verdana" panose="020B0604030504040204" pitchFamily="34" charset="0"/>
              <a:ea typeface="Verdana" panose="020B0604030504040204" pitchFamily="34" charset="0"/>
            </a:rPr>
            <a:t>Sadarbības nosacījumi</a:t>
          </a:r>
        </a:p>
      </dgm:t>
    </dgm:pt>
    <dgm:pt modelId="{058CA97F-AD14-4959-832E-CBD36C7B4B8A}" type="parTrans" cxnId="{963B79F7-1C7D-4F0E-95C9-7FBC8D4E0BF1}">
      <dgm:prSet/>
      <dgm:spPr/>
      <dgm:t>
        <a:bodyPr/>
        <a:lstStyle/>
        <a:p>
          <a:endParaRPr lang="lv-LV"/>
        </a:p>
      </dgm:t>
    </dgm:pt>
    <dgm:pt modelId="{A854EE6B-AD99-4AE6-8ADD-D15454AE02FD}" type="sibTrans" cxnId="{963B79F7-1C7D-4F0E-95C9-7FBC8D4E0BF1}">
      <dgm:prSet/>
      <dgm:spPr/>
      <dgm:t>
        <a:bodyPr/>
        <a:lstStyle/>
        <a:p>
          <a:endParaRPr lang="lv-LV"/>
        </a:p>
      </dgm:t>
    </dgm:pt>
    <dgm:pt modelId="{F08F1761-826E-4C76-8547-4E0793577837}">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Zinātniska institūcija, kas reģistrēta zinātnisko institūciju reģistrā;</a:t>
          </a:r>
        </a:p>
      </dgm:t>
    </dgm:pt>
    <dgm:pt modelId="{F82C40B9-9552-4D23-9459-88B9853B8471}" type="parTrans" cxnId="{181877EA-2F19-493C-8E2B-23496EE39F2C}">
      <dgm:prSet/>
      <dgm:spPr/>
      <dgm:t>
        <a:bodyPr/>
        <a:lstStyle/>
        <a:p>
          <a:endParaRPr lang="lv-LV"/>
        </a:p>
      </dgm:t>
    </dgm:pt>
    <dgm:pt modelId="{EF4EFFBA-6A7A-468E-BF68-EB5710F81E09}" type="sibTrans" cxnId="{181877EA-2F19-493C-8E2B-23496EE39F2C}">
      <dgm:prSet/>
      <dgm:spPr/>
      <dgm:t>
        <a:bodyPr/>
        <a:lstStyle/>
        <a:p>
          <a:endParaRPr lang="lv-LV"/>
        </a:p>
      </dgm:t>
    </dgm:pt>
    <dgm:pt modelId="{F27E2ADA-EC5E-40D6-B5BA-E88B621CF5E9}">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Atbilst Pētniecības organizācijas definīcijai; </a:t>
          </a:r>
        </a:p>
      </dgm:t>
    </dgm:pt>
    <dgm:pt modelId="{7E4DF7AC-D657-4947-BE08-63869D49A1F0}" type="parTrans" cxnId="{B9269AC0-702D-4B64-AF81-2C8289B25B2E}">
      <dgm:prSet/>
      <dgm:spPr/>
      <dgm:t>
        <a:bodyPr/>
        <a:lstStyle/>
        <a:p>
          <a:endParaRPr lang="lv-LV"/>
        </a:p>
      </dgm:t>
    </dgm:pt>
    <dgm:pt modelId="{ECF8D273-8808-4B1A-8DC4-2F0201DAF72C}" type="sibTrans" cxnId="{B9269AC0-702D-4B64-AF81-2C8289B25B2E}">
      <dgm:prSet/>
      <dgm:spPr/>
      <dgm:t>
        <a:bodyPr/>
        <a:lstStyle/>
        <a:p>
          <a:endParaRPr lang="lv-LV"/>
        </a:p>
      </dgm:t>
    </dgm:pt>
    <dgm:pt modelId="{F2445C73-2DDF-4E6E-B559-EB3205D46A3A}">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Īsteno ar saimniecisku darbību nesaistītu projektu.</a:t>
          </a:r>
        </a:p>
      </dgm:t>
    </dgm:pt>
    <dgm:pt modelId="{68AC3147-276E-4AC2-B583-8F6A7D64CBEB}" type="parTrans" cxnId="{9C63D8CF-F79C-4B84-941D-7763AE65B3CD}">
      <dgm:prSet/>
      <dgm:spPr/>
      <dgm:t>
        <a:bodyPr/>
        <a:lstStyle/>
        <a:p>
          <a:endParaRPr lang="lv-LV"/>
        </a:p>
      </dgm:t>
    </dgm:pt>
    <dgm:pt modelId="{A1643C67-DB40-47A9-91C1-0F823FF121A4}" type="sibTrans" cxnId="{9C63D8CF-F79C-4B84-941D-7763AE65B3CD}">
      <dgm:prSet/>
      <dgm:spPr/>
      <dgm:t>
        <a:bodyPr/>
        <a:lstStyle/>
        <a:p>
          <a:endParaRPr lang="lv-LV"/>
        </a:p>
      </dgm:t>
    </dgm:pt>
    <dgm:pt modelId="{C87879BF-DD7E-4C41-8B65-2894DF463A41}">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Atbilst Pētniecības organizācijas definīcijai;</a:t>
          </a:r>
        </a:p>
      </dgm:t>
    </dgm:pt>
    <dgm:pt modelId="{5A90043E-5E2B-45EF-86F4-C409E7CBEB07}" type="parTrans" cxnId="{246591AF-BDDB-48FC-BD4D-3D2B702C90B9}">
      <dgm:prSet/>
      <dgm:spPr/>
      <dgm:t>
        <a:bodyPr/>
        <a:lstStyle/>
        <a:p>
          <a:endParaRPr lang="lv-LV"/>
        </a:p>
      </dgm:t>
    </dgm:pt>
    <dgm:pt modelId="{8BF7B698-FF03-4F96-AECB-FA989AC01A2B}" type="sibTrans" cxnId="{246591AF-BDDB-48FC-BD4D-3D2B702C90B9}">
      <dgm:prSet/>
      <dgm:spPr/>
      <dgm:t>
        <a:bodyPr/>
        <a:lstStyle/>
        <a:p>
          <a:endParaRPr lang="lv-LV"/>
        </a:p>
      </dgm:t>
    </dgm:pt>
    <dgm:pt modelId="{17C96C76-B3EB-4251-8933-B91E93E4B26A}">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Ārvalstu institūcijas nav sadarbības partneri nolikuma izpratnē, bet var  sadarboties pakalpojumu veidā, veidot citu sadarbību</a:t>
          </a:r>
        </a:p>
      </dgm:t>
    </dgm:pt>
    <dgm:pt modelId="{FEAF35CF-E49B-4943-A53F-22543B2D2173}" type="parTrans" cxnId="{D05A1D7A-C2FE-483D-A806-B42504DBC5F6}">
      <dgm:prSet/>
      <dgm:spPr/>
      <dgm:t>
        <a:bodyPr/>
        <a:lstStyle/>
        <a:p>
          <a:endParaRPr lang="lv-LV"/>
        </a:p>
      </dgm:t>
    </dgm:pt>
    <dgm:pt modelId="{7AC5F953-222F-4A5E-9BF4-E28D139EC29C}" type="sibTrans" cxnId="{D05A1D7A-C2FE-483D-A806-B42504DBC5F6}">
      <dgm:prSet/>
      <dgm:spPr/>
      <dgm:t>
        <a:bodyPr/>
        <a:lstStyle/>
        <a:p>
          <a:endParaRPr lang="lv-LV"/>
        </a:p>
      </dgm:t>
    </dgm:pt>
    <dgm:pt modelId="{76F974E7-BB77-4506-A13C-19249520BD98}">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Iesaistās projekta īstenošanā ar tā valdījumā vai īpašumā esošu mantu;</a:t>
          </a:r>
        </a:p>
      </dgm:t>
    </dgm:pt>
    <dgm:pt modelId="{F137C9E9-45BD-44B0-A939-E5AE3019E49F}" type="parTrans" cxnId="{877C9782-5041-4EFF-87F2-B83F9A51A131}">
      <dgm:prSet/>
      <dgm:spPr/>
      <dgm:t>
        <a:bodyPr/>
        <a:lstStyle/>
        <a:p>
          <a:endParaRPr lang="lv-LV"/>
        </a:p>
      </dgm:t>
    </dgm:pt>
    <dgm:pt modelId="{1109A5A1-7B6C-4121-AF9B-39FAC91DE85F}" type="sibTrans" cxnId="{877C9782-5041-4EFF-87F2-B83F9A51A131}">
      <dgm:prSet/>
      <dgm:spPr/>
      <dgm:t>
        <a:bodyPr/>
        <a:lstStyle/>
        <a:p>
          <a:endParaRPr lang="lv-LV"/>
        </a:p>
      </dgm:t>
    </dgm:pt>
    <dgm:pt modelId="{58F17D78-E9BF-4258-B662-497F5FABDAEB}">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Projekta īstenošanas laikā nedrīkst rasties tādas tiesiskās attiecības, kas atbilst publiskā iepirkuma pazīmēm;</a:t>
          </a:r>
        </a:p>
      </dgm:t>
    </dgm:pt>
    <dgm:pt modelId="{C5AB9083-BA98-4C1D-A19E-78993E8ABC27}" type="parTrans" cxnId="{D3752849-61EF-4C58-B5E9-7E11BC16C4B5}">
      <dgm:prSet/>
      <dgm:spPr/>
      <dgm:t>
        <a:bodyPr/>
        <a:lstStyle/>
        <a:p>
          <a:endParaRPr lang="lv-LV"/>
        </a:p>
      </dgm:t>
    </dgm:pt>
    <dgm:pt modelId="{2F34AB35-C6A7-486B-BFF5-0E846B20A970}" type="sibTrans" cxnId="{D3752849-61EF-4C58-B5E9-7E11BC16C4B5}">
      <dgm:prSet/>
      <dgm:spPr/>
      <dgm:t>
        <a:bodyPr/>
        <a:lstStyle/>
        <a:p>
          <a:endParaRPr lang="lv-LV"/>
        </a:p>
      </dgm:t>
    </dgm:pt>
    <dgm:pt modelId="{737E7F22-F537-4E6E-8DA8-1E3A276399A2}">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Sadarbības partnera iesaistes gadījumā tiešo attiecināmo izmaksu proporcija:</a:t>
          </a:r>
        </a:p>
      </dgm:t>
    </dgm:pt>
    <dgm:pt modelId="{1FDAFB99-5566-4202-83D7-1EB10CDCF690}" type="parTrans" cxnId="{5A35452B-1059-49E6-94FF-AD16ED5FDCC8}">
      <dgm:prSet/>
      <dgm:spPr/>
      <dgm:t>
        <a:bodyPr/>
        <a:lstStyle/>
        <a:p>
          <a:endParaRPr lang="lv-LV"/>
        </a:p>
      </dgm:t>
    </dgm:pt>
    <dgm:pt modelId="{8A93F038-91A5-4134-B94F-E5B4BC2A2979}" type="sibTrans" cxnId="{5A35452B-1059-49E6-94FF-AD16ED5FDCC8}">
      <dgm:prSet/>
      <dgm:spPr/>
      <dgm:t>
        <a:bodyPr/>
        <a:lstStyle/>
        <a:p>
          <a:endParaRPr lang="lv-LV"/>
        </a:p>
      </dgm:t>
    </dgm:pt>
    <dgm:pt modelId="{249C6120-B488-4461-8167-A671EF3ABFAE}">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 </a:t>
          </a:r>
          <a:r>
            <a:rPr lang="sv-SE" dirty="0">
              <a:latin typeface="Verdana" panose="020B0604030504040204" pitchFamily="34" charset="0"/>
              <a:ea typeface="Verdana" panose="020B0604030504040204" pitchFamily="34" charset="0"/>
            </a:rPr>
            <a:t>sadarbības partnerim – ne mazāk kā </a:t>
          </a:r>
          <a:r>
            <a:rPr lang="sv-SE" dirty="0">
              <a:solidFill>
                <a:schemeClr val="accent5">
                  <a:lumMod val="75000"/>
                </a:schemeClr>
              </a:solidFill>
              <a:latin typeface="Verdana" panose="020B0604030504040204" pitchFamily="34" charset="0"/>
              <a:ea typeface="Verdana" panose="020B0604030504040204" pitchFamily="34" charset="0"/>
            </a:rPr>
            <a:t>20 procenti</a:t>
          </a:r>
          <a:endParaRPr lang="lv-LV" dirty="0">
            <a:solidFill>
              <a:schemeClr val="accent5">
                <a:lumMod val="75000"/>
              </a:schemeClr>
            </a:solidFill>
            <a:latin typeface="Verdana" panose="020B0604030504040204" pitchFamily="34" charset="0"/>
            <a:ea typeface="Verdana" panose="020B0604030504040204" pitchFamily="34" charset="0"/>
          </a:endParaRPr>
        </a:p>
      </dgm:t>
    </dgm:pt>
    <dgm:pt modelId="{B7BAF732-2716-4C3C-B7CB-6D55BE4B59F1}" type="parTrans" cxnId="{230899F6-1362-464F-A7E4-14E1E6DB929B}">
      <dgm:prSet/>
      <dgm:spPr/>
      <dgm:t>
        <a:bodyPr/>
        <a:lstStyle/>
        <a:p>
          <a:endParaRPr lang="lv-LV"/>
        </a:p>
      </dgm:t>
    </dgm:pt>
    <dgm:pt modelId="{71ACB66D-D549-4AFB-9002-F98A7971662F}" type="sibTrans" cxnId="{230899F6-1362-464F-A7E4-14E1E6DB929B}">
      <dgm:prSet/>
      <dgm:spPr/>
      <dgm:t>
        <a:bodyPr/>
        <a:lstStyle/>
        <a:p>
          <a:endParaRPr lang="lv-LV"/>
        </a:p>
      </dgm:t>
    </dgm:pt>
    <dgm:pt modelId="{3D1E436B-7050-4DA3-B657-2C44494B79C7}">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 projekta iesniedzējam – ne mazāk kā </a:t>
          </a:r>
          <a:r>
            <a:rPr lang="lv-LV" dirty="0">
              <a:solidFill>
                <a:schemeClr val="accent5">
                  <a:lumMod val="75000"/>
                </a:schemeClr>
              </a:solidFill>
              <a:latin typeface="Verdana" panose="020B0604030504040204" pitchFamily="34" charset="0"/>
              <a:ea typeface="Verdana" panose="020B0604030504040204" pitchFamily="34" charset="0"/>
            </a:rPr>
            <a:t>51 procenti</a:t>
          </a:r>
        </a:p>
      </dgm:t>
    </dgm:pt>
    <dgm:pt modelId="{2A771BFD-2C6B-4080-93F6-8E9E881CEAEF}" type="parTrans" cxnId="{4F0EC3CF-8FC4-4215-AB63-26ADE0B518B7}">
      <dgm:prSet/>
      <dgm:spPr/>
      <dgm:t>
        <a:bodyPr/>
        <a:lstStyle/>
        <a:p>
          <a:endParaRPr lang="lv-LV"/>
        </a:p>
      </dgm:t>
    </dgm:pt>
    <dgm:pt modelId="{805F37F5-D0A0-4835-91A3-A2A85F97AAA3}" type="sibTrans" cxnId="{4F0EC3CF-8FC4-4215-AB63-26ADE0B518B7}">
      <dgm:prSet/>
      <dgm:spPr/>
      <dgm:t>
        <a:bodyPr/>
        <a:lstStyle/>
        <a:p>
          <a:endParaRPr lang="lv-LV"/>
        </a:p>
      </dgm:t>
    </dgm:pt>
    <dgm:pt modelId="{3A51BC8F-0121-4701-BFFF-9C63DE7131D6}">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Valsts institūcijas, komersanti, NVO nav sadarbības partneri nolikuma izpratnē, bet var  dalīties ar projekta rezultātiem, datiem u.c. </a:t>
          </a:r>
        </a:p>
      </dgm:t>
    </dgm:pt>
    <dgm:pt modelId="{6AAC3675-9D7F-4561-B564-BF12B2EF80FA}" type="parTrans" cxnId="{3A330BE8-6D71-491F-A9E8-C0FA8D7A50AD}">
      <dgm:prSet/>
      <dgm:spPr/>
      <dgm:t>
        <a:bodyPr/>
        <a:lstStyle/>
        <a:p>
          <a:endParaRPr lang="lv-LV"/>
        </a:p>
      </dgm:t>
    </dgm:pt>
    <dgm:pt modelId="{26455546-E665-45BF-B578-0EA148ACC7EF}" type="sibTrans" cxnId="{3A330BE8-6D71-491F-A9E8-C0FA8D7A50AD}">
      <dgm:prSet/>
      <dgm:spPr/>
      <dgm:t>
        <a:bodyPr/>
        <a:lstStyle/>
        <a:p>
          <a:endParaRPr lang="lv-LV"/>
        </a:p>
      </dgm:t>
    </dgm:pt>
    <dgm:pt modelId="{999208EE-0DD9-4FB6-86B9-FB1382F8C099}" type="pres">
      <dgm:prSet presAssocID="{C4827BDF-A769-4FBE-9A0A-D9A1E1D8458C}" presName="linear" presStyleCnt="0">
        <dgm:presLayoutVars>
          <dgm:dir/>
          <dgm:animLvl val="lvl"/>
          <dgm:resizeHandles val="exact"/>
        </dgm:presLayoutVars>
      </dgm:prSet>
      <dgm:spPr/>
    </dgm:pt>
    <dgm:pt modelId="{EDC3BF2B-9563-42ED-B97D-431FCEDE24D8}" type="pres">
      <dgm:prSet presAssocID="{BBAC945B-6A8E-4DCD-9712-F294E3B58ED9}" presName="parentLin" presStyleCnt="0"/>
      <dgm:spPr/>
    </dgm:pt>
    <dgm:pt modelId="{458A1F8C-CC45-4033-9DA0-4FAAA421042B}" type="pres">
      <dgm:prSet presAssocID="{BBAC945B-6A8E-4DCD-9712-F294E3B58ED9}" presName="parentLeftMargin" presStyleLbl="node1" presStyleIdx="0" presStyleCnt="3"/>
      <dgm:spPr/>
    </dgm:pt>
    <dgm:pt modelId="{D2F44B2C-9402-4E93-8F73-1363D33124C0}" type="pres">
      <dgm:prSet presAssocID="{BBAC945B-6A8E-4DCD-9712-F294E3B58ED9}" presName="parentText" presStyleLbl="node1" presStyleIdx="0" presStyleCnt="3">
        <dgm:presLayoutVars>
          <dgm:chMax val="0"/>
          <dgm:bulletEnabled val="1"/>
        </dgm:presLayoutVars>
      </dgm:prSet>
      <dgm:spPr/>
    </dgm:pt>
    <dgm:pt modelId="{72AD69D6-48E2-4A92-8022-AA1F68149642}" type="pres">
      <dgm:prSet presAssocID="{BBAC945B-6A8E-4DCD-9712-F294E3B58ED9}" presName="negativeSpace" presStyleCnt="0"/>
      <dgm:spPr/>
    </dgm:pt>
    <dgm:pt modelId="{DF8042AB-A574-445C-A5EE-C3A9468D966F}" type="pres">
      <dgm:prSet presAssocID="{BBAC945B-6A8E-4DCD-9712-F294E3B58ED9}" presName="childText" presStyleLbl="conFgAcc1" presStyleIdx="0" presStyleCnt="3">
        <dgm:presLayoutVars>
          <dgm:bulletEnabled val="1"/>
        </dgm:presLayoutVars>
      </dgm:prSet>
      <dgm:spPr/>
    </dgm:pt>
    <dgm:pt modelId="{8356B47F-A18B-472F-8A19-4C7CD7BD507B}" type="pres">
      <dgm:prSet presAssocID="{AC20FEAD-858B-4A61-8B78-EE5C89E0143C}" presName="spaceBetweenRectangles" presStyleCnt="0"/>
      <dgm:spPr/>
    </dgm:pt>
    <dgm:pt modelId="{C425769A-5E0A-4FC8-A86E-95E6AFA7C1EC}" type="pres">
      <dgm:prSet presAssocID="{CF2FCA95-02C8-4164-9C1A-0CC151B07B06}" presName="parentLin" presStyleCnt="0"/>
      <dgm:spPr/>
    </dgm:pt>
    <dgm:pt modelId="{8A9DFFD0-D8B3-4F76-82DC-61BC4AF69DCD}" type="pres">
      <dgm:prSet presAssocID="{CF2FCA95-02C8-4164-9C1A-0CC151B07B06}" presName="parentLeftMargin" presStyleLbl="node1" presStyleIdx="0" presStyleCnt="3"/>
      <dgm:spPr/>
    </dgm:pt>
    <dgm:pt modelId="{DD81A487-B24E-45A4-A4EC-DE15BC70B6F0}" type="pres">
      <dgm:prSet presAssocID="{CF2FCA95-02C8-4164-9C1A-0CC151B07B06}" presName="parentText" presStyleLbl="node1" presStyleIdx="1" presStyleCnt="3">
        <dgm:presLayoutVars>
          <dgm:chMax val="0"/>
          <dgm:bulletEnabled val="1"/>
        </dgm:presLayoutVars>
      </dgm:prSet>
      <dgm:spPr/>
    </dgm:pt>
    <dgm:pt modelId="{864788AC-444A-43D2-9B64-0C389C44319A}" type="pres">
      <dgm:prSet presAssocID="{CF2FCA95-02C8-4164-9C1A-0CC151B07B06}" presName="negativeSpace" presStyleCnt="0"/>
      <dgm:spPr/>
    </dgm:pt>
    <dgm:pt modelId="{664E3BF4-43A0-47BF-8F2E-E29EA351048A}" type="pres">
      <dgm:prSet presAssocID="{CF2FCA95-02C8-4164-9C1A-0CC151B07B06}" presName="childText" presStyleLbl="conFgAcc1" presStyleIdx="1" presStyleCnt="3">
        <dgm:presLayoutVars>
          <dgm:bulletEnabled val="1"/>
        </dgm:presLayoutVars>
      </dgm:prSet>
      <dgm:spPr/>
    </dgm:pt>
    <dgm:pt modelId="{4F619A85-BB7E-44FC-AE5D-F952CEE19507}" type="pres">
      <dgm:prSet presAssocID="{9F5C62F8-0741-4A03-AA8B-EE7EFC827EC4}" presName="spaceBetweenRectangles" presStyleCnt="0"/>
      <dgm:spPr/>
    </dgm:pt>
    <dgm:pt modelId="{C89C0941-A472-4B31-8C10-62E30578DCE5}" type="pres">
      <dgm:prSet presAssocID="{0B0FD1A3-35A7-4F7E-9AF5-F94768F57536}" presName="parentLin" presStyleCnt="0"/>
      <dgm:spPr/>
    </dgm:pt>
    <dgm:pt modelId="{4BCD3253-3ECB-41B6-A086-24C124F98651}" type="pres">
      <dgm:prSet presAssocID="{0B0FD1A3-35A7-4F7E-9AF5-F94768F57536}" presName="parentLeftMargin" presStyleLbl="node1" presStyleIdx="1" presStyleCnt="3"/>
      <dgm:spPr/>
    </dgm:pt>
    <dgm:pt modelId="{D1F47A82-5FAA-497F-A0FC-6FB4A66D445F}" type="pres">
      <dgm:prSet presAssocID="{0B0FD1A3-35A7-4F7E-9AF5-F94768F57536}" presName="parentText" presStyleLbl="node1" presStyleIdx="2" presStyleCnt="3">
        <dgm:presLayoutVars>
          <dgm:chMax val="0"/>
          <dgm:bulletEnabled val="1"/>
        </dgm:presLayoutVars>
      </dgm:prSet>
      <dgm:spPr/>
    </dgm:pt>
    <dgm:pt modelId="{00E8997A-B121-4EE0-A708-5738775F40EA}" type="pres">
      <dgm:prSet presAssocID="{0B0FD1A3-35A7-4F7E-9AF5-F94768F57536}" presName="negativeSpace" presStyleCnt="0"/>
      <dgm:spPr/>
    </dgm:pt>
    <dgm:pt modelId="{E703448B-0D36-430C-ABDC-3C1165C32C67}" type="pres">
      <dgm:prSet presAssocID="{0B0FD1A3-35A7-4F7E-9AF5-F94768F57536}" presName="childText" presStyleLbl="conFgAcc1" presStyleIdx="2" presStyleCnt="3">
        <dgm:presLayoutVars>
          <dgm:bulletEnabled val="1"/>
        </dgm:presLayoutVars>
      </dgm:prSet>
      <dgm:spPr/>
    </dgm:pt>
  </dgm:ptLst>
  <dgm:cxnLst>
    <dgm:cxn modelId="{4DA10F02-B78E-4A0D-B0E9-FF436C17A479}" type="presOf" srcId="{0B0FD1A3-35A7-4F7E-9AF5-F94768F57536}" destId="{4BCD3253-3ECB-41B6-A086-24C124F98651}" srcOrd="0" destOrd="0" presId="urn:microsoft.com/office/officeart/2005/8/layout/list1"/>
    <dgm:cxn modelId="{8B49AE04-C2C0-4916-A8BD-6E886F9499E2}" type="presOf" srcId="{BBAC945B-6A8E-4DCD-9712-F294E3B58ED9}" destId="{D2F44B2C-9402-4E93-8F73-1363D33124C0}" srcOrd="1" destOrd="0" presId="urn:microsoft.com/office/officeart/2005/8/layout/list1"/>
    <dgm:cxn modelId="{17DE9E05-B84E-410D-AC64-48B10FD855B9}" type="presOf" srcId="{58F17D78-E9BF-4258-B662-497F5FABDAEB}" destId="{E703448B-0D36-430C-ABDC-3C1165C32C67}" srcOrd="0" destOrd="1" presId="urn:microsoft.com/office/officeart/2005/8/layout/list1"/>
    <dgm:cxn modelId="{420D4707-BE32-4339-8305-3855380F3E91}" type="presOf" srcId="{3D1E436B-7050-4DA3-B657-2C44494B79C7}" destId="{E703448B-0D36-430C-ABDC-3C1165C32C67}" srcOrd="0" destOrd="3" presId="urn:microsoft.com/office/officeart/2005/8/layout/list1"/>
    <dgm:cxn modelId="{52358F0A-7E3E-44BA-82CC-F1E54E49CAEC}" srcId="{C4827BDF-A769-4FBE-9A0A-D9A1E1D8458C}" destId="{BBAC945B-6A8E-4DCD-9712-F294E3B58ED9}" srcOrd="0" destOrd="0" parTransId="{4DAD0B56-D629-468C-BCAF-B85DFBE1CC29}" sibTransId="{AC20FEAD-858B-4A61-8B78-EE5C89E0143C}"/>
    <dgm:cxn modelId="{5A35452B-1059-49E6-94FF-AD16ED5FDCC8}" srcId="{0B0FD1A3-35A7-4F7E-9AF5-F94768F57536}" destId="{737E7F22-F537-4E6E-8DA8-1E3A276399A2}" srcOrd="2" destOrd="0" parTransId="{1FDAFB99-5566-4202-83D7-1EB10CDCF690}" sibTransId="{8A93F038-91A5-4134-B94F-E5B4BC2A2979}"/>
    <dgm:cxn modelId="{BC3AB03F-9EC3-416F-A8DF-4CA803B6B90B}" type="presOf" srcId="{76F974E7-BB77-4506-A13C-19249520BD98}" destId="{E703448B-0D36-430C-ABDC-3C1165C32C67}" srcOrd="0" destOrd="0" presId="urn:microsoft.com/office/officeart/2005/8/layout/list1"/>
    <dgm:cxn modelId="{B8F59D5D-05EB-4E31-ADF9-F5FA96EDD791}" type="presOf" srcId="{F27E2ADA-EC5E-40D6-B5BA-E88B621CF5E9}" destId="{DF8042AB-A574-445C-A5EE-C3A9468D966F}" srcOrd="0" destOrd="1" presId="urn:microsoft.com/office/officeart/2005/8/layout/list1"/>
    <dgm:cxn modelId="{D3752849-61EF-4C58-B5E9-7E11BC16C4B5}" srcId="{0B0FD1A3-35A7-4F7E-9AF5-F94768F57536}" destId="{58F17D78-E9BF-4258-B662-497F5FABDAEB}" srcOrd="1" destOrd="0" parTransId="{C5AB9083-BA98-4C1D-A19E-78993E8ABC27}" sibTransId="{2F34AB35-C6A7-486B-BFF5-0E846B20A970}"/>
    <dgm:cxn modelId="{31562E71-CB80-430F-8409-957CF099DC6C}" type="presOf" srcId="{BBAC945B-6A8E-4DCD-9712-F294E3B58ED9}" destId="{458A1F8C-CC45-4033-9DA0-4FAAA421042B}" srcOrd="0" destOrd="0" presId="urn:microsoft.com/office/officeart/2005/8/layout/list1"/>
    <dgm:cxn modelId="{D05A1D7A-C2FE-483D-A806-B42504DBC5F6}" srcId="{CF2FCA95-02C8-4164-9C1A-0CC151B07B06}" destId="{17C96C76-B3EB-4251-8933-B91E93E4B26A}" srcOrd="1" destOrd="0" parTransId="{FEAF35CF-E49B-4943-A53F-22543B2D2173}" sibTransId="{7AC5F953-222F-4A5E-9BF4-E28D139EC29C}"/>
    <dgm:cxn modelId="{877C9782-5041-4EFF-87F2-B83F9A51A131}" srcId="{0B0FD1A3-35A7-4F7E-9AF5-F94768F57536}" destId="{76F974E7-BB77-4506-A13C-19249520BD98}" srcOrd="0" destOrd="0" parTransId="{F137C9E9-45BD-44B0-A939-E5AE3019E49F}" sibTransId="{1109A5A1-7B6C-4121-AF9B-39FAC91DE85F}"/>
    <dgm:cxn modelId="{507EEE82-7E3C-442D-8648-648D79745588}" type="presOf" srcId="{F2445C73-2DDF-4E6E-B559-EB3205D46A3A}" destId="{DF8042AB-A574-445C-A5EE-C3A9468D966F}" srcOrd="0" destOrd="2" presId="urn:microsoft.com/office/officeart/2005/8/layout/list1"/>
    <dgm:cxn modelId="{12DF1E83-22CE-427A-8072-9A3420A7D4E2}" type="presOf" srcId="{737E7F22-F537-4E6E-8DA8-1E3A276399A2}" destId="{E703448B-0D36-430C-ABDC-3C1165C32C67}" srcOrd="0" destOrd="2" presId="urn:microsoft.com/office/officeart/2005/8/layout/list1"/>
    <dgm:cxn modelId="{8B936183-7D39-4B07-9279-263FF633B896}" type="presOf" srcId="{CF2FCA95-02C8-4164-9C1A-0CC151B07B06}" destId="{8A9DFFD0-D8B3-4F76-82DC-61BC4AF69DCD}" srcOrd="0" destOrd="0" presId="urn:microsoft.com/office/officeart/2005/8/layout/list1"/>
    <dgm:cxn modelId="{861D358C-9155-42A5-83D4-143D884ADAC3}" type="presOf" srcId="{C4827BDF-A769-4FBE-9A0A-D9A1E1D8458C}" destId="{999208EE-0DD9-4FB6-86B9-FB1382F8C099}" srcOrd="0" destOrd="0" presId="urn:microsoft.com/office/officeart/2005/8/layout/list1"/>
    <dgm:cxn modelId="{5B21E298-497C-4762-A7EC-E4D85F373C78}" srcId="{C4827BDF-A769-4FBE-9A0A-D9A1E1D8458C}" destId="{CF2FCA95-02C8-4164-9C1A-0CC151B07B06}" srcOrd="1" destOrd="0" parTransId="{11E12113-1EE3-442C-9AC8-7CD01C359989}" sibTransId="{9F5C62F8-0741-4A03-AA8B-EE7EFC827EC4}"/>
    <dgm:cxn modelId="{246591AF-BDDB-48FC-BD4D-3D2B702C90B9}" srcId="{CF2FCA95-02C8-4164-9C1A-0CC151B07B06}" destId="{C87879BF-DD7E-4C41-8B65-2894DF463A41}" srcOrd="0" destOrd="0" parTransId="{5A90043E-5E2B-45EF-86F4-C409E7CBEB07}" sibTransId="{8BF7B698-FF03-4F96-AECB-FA989AC01A2B}"/>
    <dgm:cxn modelId="{359C84BA-D01E-4FA1-97FD-C1AB4493AF17}" type="presOf" srcId="{C87879BF-DD7E-4C41-8B65-2894DF463A41}" destId="{664E3BF4-43A0-47BF-8F2E-E29EA351048A}" srcOrd="0" destOrd="0" presId="urn:microsoft.com/office/officeart/2005/8/layout/list1"/>
    <dgm:cxn modelId="{4C06F6BC-5104-4431-8612-C8FAC5CBF1B0}" type="presOf" srcId="{F08F1761-826E-4C76-8547-4E0793577837}" destId="{DF8042AB-A574-445C-A5EE-C3A9468D966F}" srcOrd="0" destOrd="0" presId="urn:microsoft.com/office/officeart/2005/8/layout/list1"/>
    <dgm:cxn modelId="{B9269AC0-702D-4B64-AF81-2C8289B25B2E}" srcId="{BBAC945B-6A8E-4DCD-9712-F294E3B58ED9}" destId="{F27E2ADA-EC5E-40D6-B5BA-E88B621CF5E9}" srcOrd="1" destOrd="0" parTransId="{7E4DF7AC-D657-4947-BE08-63869D49A1F0}" sibTransId="{ECF8D273-8808-4B1A-8DC4-2F0201DAF72C}"/>
    <dgm:cxn modelId="{9A8139CE-1CF5-4B16-ADDF-80B1B2E86426}" type="presOf" srcId="{3A51BC8F-0121-4701-BFFF-9C63DE7131D6}" destId="{664E3BF4-43A0-47BF-8F2E-E29EA351048A}" srcOrd="0" destOrd="2" presId="urn:microsoft.com/office/officeart/2005/8/layout/list1"/>
    <dgm:cxn modelId="{4F0EC3CF-8FC4-4215-AB63-26ADE0B518B7}" srcId="{0B0FD1A3-35A7-4F7E-9AF5-F94768F57536}" destId="{3D1E436B-7050-4DA3-B657-2C44494B79C7}" srcOrd="3" destOrd="0" parTransId="{2A771BFD-2C6B-4080-93F6-8E9E881CEAEF}" sibTransId="{805F37F5-D0A0-4835-91A3-A2A85F97AAA3}"/>
    <dgm:cxn modelId="{9C63D8CF-F79C-4B84-941D-7763AE65B3CD}" srcId="{BBAC945B-6A8E-4DCD-9712-F294E3B58ED9}" destId="{F2445C73-2DDF-4E6E-B559-EB3205D46A3A}" srcOrd="2" destOrd="0" parTransId="{68AC3147-276E-4AC2-B583-8F6A7D64CBEB}" sibTransId="{A1643C67-DB40-47A9-91C1-0F823FF121A4}"/>
    <dgm:cxn modelId="{3A330BE8-6D71-491F-A9E8-C0FA8D7A50AD}" srcId="{CF2FCA95-02C8-4164-9C1A-0CC151B07B06}" destId="{3A51BC8F-0121-4701-BFFF-9C63DE7131D6}" srcOrd="2" destOrd="0" parTransId="{6AAC3675-9D7F-4561-B564-BF12B2EF80FA}" sibTransId="{26455546-E665-45BF-B578-0EA148ACC7EF}"/>
    <dgm:cxn modelId="{679904EA-1478-46FB-9771-FEF90DDD48C8}" type="presOf" srcId="{17C96C76-B3EB-4251-8933-B91E93E4B26A}" destId="{664E3BF4-43A0-47BF-8F2E-E29EA351048A}" srcOrd="0" destOrd="1" presId="urn:microsoft.com/office/officeart/2005/8/layout/list1"/>
    <dgm:cxn modelId="{181877EA-2F19-493C-8E2B-23496EE39F2C}" srcId="{BBAC945B-6A8E-4DCD-9712-F294E3B58ED9}" destId="{F08F1761-826E-4C76-8547-4E0793577837}" srcOrd="0" destOrd="0" parTransId="{F82C40B9-9552-4D23-9459-88B9853B8471}" sibTransId="{EF4EFFBA-6A7A-468E-BF68-EB5710F81E09}"/>
    <dgm:cxn modelId="{978F6EF6-091C-404D-B997-2EEA7094FF92}" type="presOf" srcId="{0B0FD1A3-35A7-4F7E-9AF5-F94768F57536}" destId="{D1F47A82-5FAA-497F-A0FC-6FB4A66D445F}" srcOrd="1" destOrd="0" presId="urn:microsoft.com/office/officeart/2005/8/layout/list1"/>
    <dgm:cxn modelId="{230899F6-1362-464F-A7E4-14E1E6DB929B}" srcId="{0B0FD1A3-35A7-4F7E-9AF5-F94768F57536}" destId="{249C6120-B488-4461-8167-A671EF3ABFAE}" srcOrd="4" destOrd="0" parTransId="{B7BAF732-2716-4C3C-B7CB-6D55BE4B59F1}" sibTransId="{71ACB66D-D549-4AFB-9002-F98A7971662F}"/>
    <dgm:cxn modelId="{963B79F7-1C7D-4F0E-95C9-7FBC8D4E0BF1}" srcId="{C4827BDF-A769-4FBE-9A0A-D9A1E1D8458C}" destId="{0B0FD1A3-35A7-4F7E-9AF5-F94768F57536}" srcOrd="2" destOrd="0" parTransId="{058CA97F-AD14-4959-832E-CBD36C7B4B8A}" sibTransId="{A854EE6B-AD99-4AE6-8ADD-D15454AE02FD}"/>
    <dgm:cxn modelId="{0A8173FD-821E-4842-8EC9-FA0F849891A0}" type="presOf" srcId="{CF2FCA95-02C8-4164-9C1A-0CC151B07B06}" destId="{DD81A487-B24E-45A4-A4EC-DE15BC70B6F0}" srcOrd="1" destOrd="0" presId="urn:microsoft.com/office/officeart/2005/8/layout/list1"/>
    <dgm:cxn modelId="{26BFCCFF-CD12-4C5E-AD94-5CC7E98981CA}" type="presOf" srcId="{249C6120-B488-4461-8167-A671EF3ABFAE}" destId="{E703448B-0D36-430C-ABDC-3C1165C32C67}" srcOrd="0" destOrd="4" presId="urn:microsoft.com/office/officeart/2005/8/layout/list1"/>
    <dgm:cxn modelId="{EBE31D61-9851-49E1-8DC3-72D4D60CF712}" type="presParOf" srcId="{999208EE-0DD9-4FB6-86B9-FB1382F8C099}" destId="{EDC3BF2B-9563-42ED-B97D-431FCEDE24D8}" srcOrd="0" destOrd="0" presId="urn:microsoft.com/office/officeart/2005/8/layout/list1"/>
    <dgm:cxn modelId="{6500D8B5-0C39-4E7D-891B-213879D71DE9}" type="presParOf" srcId="{EDC3BF2B-9563-42ED-B97D-431FCEDE24D8}" destId="{458A1F8C-CC45-4033-9DA0-4FAAA421042B}" srcOrd="0" destOrd="0" presId="urn:microsoft.com/office/officeart/2005/8/layout/list1"/>
    <dgm:cxn modelId="{D6E5DC43-B075-461B-B55C-EA6F1351F3D1}" type="presParOf" srcId="{EDC3BF2B-9563-42ED-B97D-431FCEDE24D8}" destId="{D2F44B2C-9402-4E93-8F73-1363D33124C0}" srcOrd="1" destOrd="0" presId="urn:microsoft.com/office/officeart/2005/8/layout/list1"/>
    <dgm:cxn modelId="{75D9242B-DF4C-40D7-A073-84516FC671AE}" type="presParOf" srcId="{999208EE-0DD9-4FB6-86B9-FB1382F8C099}" destId="{72AD69D6-48E2-4A92-8022-AA1F68149642}" srcOrd="1" destOrd="0" presId="urn:microsoft.com/office/officeart/2005/8/layout/list1"/>
    <dgm:cxn modelId="{1C793D21-A97A-4CDD-B679-A4BC20116478}" type="presParOf" srcId="{999208EE-0DD9-4FB6-86B9-FB1382F8C099}" destId="{DF8042AB-A574-445C-A5EE-C3A9468D966F}" srcOrd="2" destOrd="0" presId="urn:microsoft.com/office/officeart/2005/8/layout/list1"/>
    <dgm:cxn modelId="{FE84ABFA-3A55-4F4A-B6EF-83A7D49A6304}" type="presParOf" srcId="{999208EE-0DD9-4FB6-86B9-FB1382F8C099}" destId="{8356B47F-A18B-472F-8A19-4C7CD7BD507B}" srcOrd="3" destOrd="0" presId="urn:microsoft.com/office/officeart/2005/8/layout/list1"/>
    <dgm:cxn modelId="{87E1A676-8DAD-452C-BC11-69192811B113}" type="presParOf" srcId="{999208EE-0DD9-4FB6-86B9-FB1382F8C099}" destId="{C425769A-5E0A-4FC8-A86E-95E6AFA7C1EC}" srcOrd="4" destOrd="0" presId="urn:microsoft.com/office/officeart/2005/8/layout/list1"/>
    <dgm:cxn modelId="{B177ECBA-D88E-489D-8FDC-3325C53427EF}" type="presParOf" srcId="{C425769A-5E0A-4FC8-A86E-95E6AFA7C1EC}" destId="{8A9DFFD0-D8B3-4F76-82DC-61BC4AF69DCD}" srcOrd="0" destOrd="0" presId="urn:microsoft.com/office/officeart/2005/8/layout/list1"/>
    <dgm:cxn modelId="{890EFCCA-ACF0-4DDE-A4FA-CC74A4D32D51}" type="presParOf" srcId="{C425769A-5E0A-4FC8-A86E-95E6AFA7C1EC}" destId="{DD81A487-B24E-45A4-A4EC-DE15BC70B6F0}" srcOrd="1" destOrd="0" presId="urn:microsoft.com/office/officeart/2005/8/layout/list1"/>
    <dgm:cxn modelId="{788B6D81-A810-4DBB-8336-FB261E7C2EB0}" type="presParOf" srcId="{999208EE-0DD9-4FB6-86B9-FB1382F8C099}" destId="{864788AC-444A-43D2-9B64-0C389C44319A}" srcOrd="5" destOrd="0" presId="urn:microsoft.com/office/officeart/2005/8/layout/list1"/>
    <dgm:cxn modelId="{0C18B674-3C72-4B9B-AE4D-C30BB9DEB48E}" type="presParOf" srcId="{999208EE-0DD9-4FB6-86B9-FB1382F8C099}" destId="{664E3BF4-43A0-47BF-8F2E-E29EA351048A}" srcOrd="6" destOrd="0" presId="urn:microsoft.com/office/officeart/2005/8/layout/list1"/>
    <dgm:cxn modelId="{DD0E7F44-64E3-4560-9FE7-05C06A25D3AE}" type="presParOf" srcId="{999208EE-0DD9-4FB6-86B9-FB1382F8C099}" destId="{4F619A85-BB7E-44FC-AE5D-F952CEE19507}" srcOrd="7" destOrd="0" presId="urn:microsoft.com/office/officeart/2005/8/layout/list1"/>
    <dgm:cxn modelId="{C14E19A5-49C7-45F0-BD74-1FD11CB38EF1}" type="presParOf" srcId="{999208EE-0DD9-4FB6-86B9-FB1382F8C099}" destId="{C89C0941-A472-4B31-8C10-62E30578DCE5}" srcOrd="8" destOrd="0" presId="urn:microsoft.com/office/officeart/2005/8/layout/list1"/>
    <dgm:cxn modelId="{92BE3050-4A2D-4CFA-BD15-B01B7985690C}" type="presParOf" srcId="{C89C0941-A472-4B31-8C10-62E30578DCE5}" destId="{4BCD3253-3ECB-41B6-A086-24C124F98651}" srcOrd="0" destOrd="0" presId="urn:microsoft.com/office/officeart/2005/8/layout/list1"/>
    <dgm:cxn modelId="{5E6AFABB-A310-46E5-8CC6-008D6B762BF4}" type="presParOf" srcId="{C89C0941-A472-4B31-8C10-62E30578DCE5}" destId="{D1F47A82-5FAA-497F-A0FC-6FB4A66D445F}" srcOrd="1" destOrd="0" presId="urn:microsoft.com/office/officeart/2005/8/layout/list1"/>
    <dgm:cxn modelId="{2D2456F0-19FA-42C5-ABE9-E4A5D5642087}" type="presParOf" srcId="{999208EE-0DD9-4FB6-86B9-FB1382F8C099}" destId="{00E8997A-B121-4EE0-A708-5738775F40EA}" srcOrd="9" destOrd="0" presId="urn:microsoft.com/office/officeart/2005/8/layout/list1"/>
    <dgm:cxn modelId="{BC7A4235-0E33-4404-970F-1741DA14F43F}" type="presParOf" srcId="{999208EE-0DD9-4FB6-86B9-FB1382F8C099}" destId="{E703448B-0D36-430C-ABDC-3C1165C32C67}" srcOrd="10"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868C80-3E05-4CC2-B87B-6E11567AFA5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07B80631-3907-43AA-BC44-7BFB4B828FB5}">
      <dgm:prSet phldrT="[Text]"/>
      <dgm:spPr>
        <a:solidFill>
          <a:schemeClr val="accent5">
            <a:lumMod val="50000"/>
          </a:schemeClr>
        </a:solidFill>
      </dgm:spPr>
      <dgm:t>
        <a:bodyPr/>
        <a:lstStyle/>
        <a:p>
          <a:r>
            <a:rPr lang="lv-LV" dirty="0">
              <a:latin typeface="Verdana" panose="020B0604030504040204" pitchFamily="34" charset="0"/>
              <a:ea typeface="Verdana" panose="020B0604030504040204" pitchFamily="34" charset="0"/>
            </a:rPr>
            <a:t>D daļa: projekta iesniedzēja apliecinājums</a:t>
          </a:r>
        </a:p>
      </dgm:t>
    </dgm:pt>
    <dgm:pt modelId="{4AC0DBFB-DF2A-41AB-8D5F-067E3A512224}" type="parTrans" cxnId="{179D3530-C430-4CBB-B947-10D01A051BAC}">
      <dgm:prSet/>
      <dgm:spPr/>
      <dgm:t>
        <a:bodyPr/>
        <a:lstStyle/>
        <a:p>
          <a:endParaRPr lang="lv-LV"/>
        </a:p>
      </dgm:t>
    </dgm:pt>
    <dgm:pt modelId="{71C8EBD9-563A-493C-AC70-1AC5ADF99F6C}" type="sibTrans" cxnId="{179D3530-C430-4CBB-B947-10D01A051BAC}">
      <dgm:prSet/>
      <dgm:spPr/>
      <dgm:t>
        <a:bodyPr/>
        <a:lstStyle/>
        <a:p>
          <a:endParaRPr lang="lv-LV"/>
        </a:p>
      </dgm:t>
    </dgm:pt>
    <dgm:pt modelId="{2D5364E9-2D66-4F19-9D1B-E9DDD7FF1C8A}">
      <dgm:prSet phldrT="[Text]"/>
      <dgm:spPr>
        <a:solidFill>
          <a:schemeClr val="accent5">
            <a:lumMod val="75000"/>
          </a:schemeClr>
        </a:solidFill>
      </dgm:spPr>
      <dgm:t>
        <a:bodyPr/>
        <a:lstStyle/>
        <a:p>
          <a:r>
            <a:rPr lang="lv-LV" dirty="0">
              <a:latin typeface="Verdana" panose="020B0604030504040204" pitchFamily="34" charset="0"/>
              <a:ea typeface="Verdana" panose="020B0604030504040204" pitchFamily="34" charset="0"/>
            </a:rPr>
            <a:t>E daļa:  projekta sadarbības partnera apliecinājums</a:t>
          </a:r>
        </a:p>
      </dgm:t>
    </dgm:pt>
    <dgm:pt modelId="{69CCAF96-6EE5-4213-AF65-2D67A51D113D}" type="parTrans" cxnId="{F81CE407-869D-428D-8208-8EC1432767E3}">
      <dgm:prSet/>
      <dgm:spPr/>
      <dgm:t>
        <a:bodyPr/>
        <a:lstStyle/>
        <a:p>
          <a:endParaRPr lang="lv-LV"/>
        </a:p>
      </dgm:t>
    </dgm:pt>
    <dgm:pt modelId="{0476599D-F1EF-4A4F-BD53-8E7E5226ABB0}" type="sibTrans" cxnId="{F81CE407-869D-428D-8208-8EC1432767E3}">
      <dgm:prSet/>
      <dgm:spPr/>
      <dgm:t>
        <a:bodyPr/>
        <a:lstStyle/>
        <a:p>
          <a:endParaRPr lang="lv-LV"/>
        </a:p>
      </dgm:t>
    </dgm:pt>
    <dgm:pt modelId="{1B28F668-699D-4B5B-9F42-9BF0664AA4CB}">
      <dgm:prSet phldrT="[Text]"/>
      <dgm:spPr>
        <a:solidFill>
          <a:schemeClr val="accent5">
            <a:lumMod val="60000"/>
            <a:lumOff val="40000"/>
          </a:schemeClr>
        </a:solidFill>
      </dgm:spPr>
      <dgm:t>
        <a:bodyPr/>
        <a:lstStyle/>
        <a:p>
          <a:r>
            <a:rPr lang="lv-LV" dirty="0">
              <a:solidFill>
                <a:schemeClr val="tx1"/>
              </a:solidFill>
              <a:latin typeface="Verdana" panose="020B0604030504040204" pitchFamily="34" charset="0"/>
              <a:ea typeface="Verdana" panose="020B0604030504040204" pitchFamily="34" charset="0"/>
            </a:rPr>
            <a:t>F daļa: Finanšu apgrozījuma pārskats par 2019.-2021.vai 2020.-2022.gadu</a:t>
          </a:r>
        </a:p>
      </dgm:t>
    </dgm:pt>
    <dgm:pt modelId="{BED16EA5-1FE4-4110-9F10-DFDAD27839A3}" type="parTrans" cxnId="{000B3AA6-8D9A-48EA-8003-7228C97064C7}">
      <dgm:prSet/>
      <dgm:spPr/>
      <dgm:t>
        <a:bodyPr/>
        <a:lstStyle/>
        <a:p>
          <a:endParaRPr lang="lv-LV"/>
        </a:p>
      </dgm:t>
    </dgm:pt>
    <dgm:pt modelId="{D0C23E72-6B53-4EFE-B186-08C5A05042EF}" type="sibTrans" cxnId="{000B3AA6-8D9A-48EA-8003-7228C97064C7}">
      <dgm:prSet/>
      <dgm:spPr/>
      <dgm:t>
        <a:bodyPr/>
        <a:lstStyle/>
        <a:p>
          <a:endParaRPr lang="lv-LV"/>
        </a:p>
      </dgm:t>
    </dgm:pt>
    <dgm:pt modelId="{1984EB23-38AD-4EA3-921E-12B8BB4CCA9F}">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Apliecina PO statusa esamību;</a:t>
          </a:r>
        </a:p>
      </dgm:t>
    </dgm:pt>
    <dgm:pt modelId="{BA3C58B4-2336-4137-B61C-AE783D02482A}" type="parTrans" cxnId="{DFA60E36-EBBF-43F0-860C-BE683C973AE6}">
      <dgm:prSet/>
      <dgm:spPr/>
      <dgm:t>
        <a:bodyPr/>
        <a:lstStyle/>
        <a:p>
          <a:endParaRPr lang="lv-LV"/>
        </a:p>
      </dgm:t>
    </dgm:pt>
    <dgm:pt modelId="{FC8C25B2-968E-4FAF-A5C1-A4E809589BB6}" type="sibTrans" cxnId="{DFA60E36-EBBF-43F0-860C-BE683C973AE6}">
      <dgm:prSet/>
      <dgm:spPr/>
      <dgm:t>
        <a:bodyPr/>
        <a:lstStyle/>
        <a:p>
          <a:endParaRPr lang="lv-LV"/>
        </a:p>
      </dgm:t>
    </dgm:pt>
    <dgm:pt modelId="{844D8131-E57D-4162-8588-3EB6A2473860}">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Apliecina sniegtās informācijas patiesumu;</a:t>
          </a:r>
        </a:p>
      </dgm:t>
    </dgm:pt>
    <dgm:pt modelId="{E769C965-4612-4C13-B148-6DAD69203B4B}" type="parTrans" cxnId="{7618A0AD-053B-4510-8798-02561A7D7F25}">
      <dgm:prSet/>
      <dgm:spPr/>
      <dgm:t>
        <a:bodyPr/>
        <a:lstStyle/>
        <a:p>
          <a:endParaRPr lang="lv-LV"/>
        </a:p>
      </dgm:t>
    </dgm:pt>
    <dgm:pt modelId="{E407C2A6-3E18-405C-829A-6BBAC4828F90}" type="sibTrans" cxnId="{7618A0AD-053B-4510-8798-02561A7D7F25}">
      <dgm:prSet/>
      <dgm:spPr/>
      <dgm:t>
        <a:bodyPr/>
        <a:lstStyle/>
        <a:p>
          <a:endParaRPr lang="lv-LV"/>
        </a:p>
      </dgm:t>
    </dgm:pt>
    <dgm:pt modelId="{09795019-DFEC-4C71-9AFF-2A72D35FE7FE}">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Apliecina atbilstību finansējuma saņemšanas nosacījumiem;</a:t>
          </a:r>
        </a:p>
      </dgm:t>
    </dgm:pt>
    <dgm:pt modelId="{BFA16502-6FD0-480F-B043-F724213F58CE}" type="parTrans" cxnId="{EEFA8D29-9AB9-404B-B136-DBE3EAE21A47}">
      <dgm:prSet/>
      <dgm:spPr/>
      <dgm:t>
        <a:bodyPr/>
        <a:lstStyle/>
        <a:p>
          <a:endParaRPr lang="lv-LV"/>
        </a:p>
      </dgm:t>
    </dgm:pt>
    <dgm:pt modelId="{A2534ADF-290E-477A-9738-CE65141E50B6}" type="sibTrans" cxnId="{EEFA8D29-9AB9-404B-B136-DBE3EAE21A47}">
      <dgm:prSet/>
      <dgm:spPr/>
      <dgm:t>
        <a:bodyPr/>
        <a:lstStyle/>
        <a:p>
          <a:endParaRPr lang="lv-LV"/>
        </a:p>
      </dgm:t>
    </dgm:pt>
    <dgm:pt modelId="{3693AA5C-24CD-47CA-92CF-71309616BA12}">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Apliecina, ka ievēros publicitātes prasības;</a:t>
          </a:r>
        </a:p>
      </dgm:t>
    </dgm:pt>
    <dgm:pt modelId="{08F8F15B-7B28-4457-A9E3-6C91F480CEE2}" type="parTrans" cxnId="{F61F1CB0-3025-410A-9E22-E823C5C03485}">
      <dgm:prSet/>
      <dgm:spPr/>
      <dgm:t>
        <a:bodyPr/>
        <a:lstStyle/>
        <a:p>
          <a:endParaRPr lang="lv-LV"/>
        </a:p>
      </dgm:t>
    </dgm:pt>
    <dgm:pt modelId="{5E2D57B3-656B-4F47-9A25-60659693C007}" type="sibTrans" cxnId="{F61F1CB0-3025-410A-9E22-E823C5C03485}">
      <dgm:prSet/>
      <dgm:spPr/>
      <dgm:t>
        <a:bodyPr/>
        <a:lstStyle/>
        <a:p>
          <a:endParaRPr lang="lv-LV"/>
        </a:p>
      </dgm:t>
    </dgm:pt>
    <dgm:pt modelId="{09C60025-3E57-4EAE-B002-F2CBF357F9EE}">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Apliecina, ka ir informēts un piekrīt, ka LZP ir datu apstrādes pārzinis, kas izmantos personas datus konkursa normatīvo aktu prasību īstenošanai;</a:t>
          </a:r>
        </a:p>
      </dgm:t>
    </dgm:pt>
    <dgm:pt modelId="{B790150D-4F22-43D3-BC21-0157B8F5F599}" type="parTrans" cxnId="{7386FC32-FD3B-4BFA-8FAD-00F4A4A85AA8}">
      <dgm:prSet/>
      <dgm:spPr/>
      <dgm:t>
        <a:bodyPr/>
        <a:lstStyle/>
        <a:p>
          <a:endParaRPr lang="lv-LV"/>
        </a:p>
      </dgm:t>
    </dgm:pt>
    <dgm:pt modelId="{EB67C242-3336-400E-99A3-57E77140C7F1}" type="sibTrans" cxnId="{7386FC32-FD3B-4BFA-8FAD-00F4A4A85AA8}">
      <dgm:prSet/>
      <dgm:spPr/>
      <dgm:t>
        <a:bodyPr/>
        <a:lstStyle/>
        <a:p>
          <a:endParaRPr lang="lv-LV"/>
        </a:p>
      </dgm:t>
    </dgm:pt>
    <dgm:pt modelId="{E80D82FE-99CE-4172-BABF-54C2DA31B4A7}">
      <dgm:prSet/>
      <dgm:spPr>
        <a:ln>
          <a:solidFill>
            <a:schemeClr val="accent5">
              <a:lumMod val="75000"/>
            </a:schemeClr>
          </a:solidFill>
        </a:ln>
      </dgm:spPr>
      <dgm:t>
        <a:bodyPr/>
        <a:lstStyle/>
        <a:p>
          <a:pPr algn="just"/>
          <a:r>
            <a:rPr lang="lv-LV" b="0" dirty="0">
              <a:latin typeface="Verdana" panose="020B0604030504040204" pitchFamily="34" charset="0"/>
              <a:ea typeface="Verdana" panose="020B0604030504040204" pitchFamily="34" charset="0"/>
            </a:rPr>
            <a:t>Sniedz informāciju par </a:t>
          </a:r>
          <a:r>
            <a:rPr lang="lv-LV" b="0" dirty="0">
              <a:solidFill>
                <a:srgbClr val="C00000"/>
              </a:solidFill>
              <a:latin typeface="Verdana" panose="020B0604030504040204" pitchFamily="34" charset="0"/>
              <a:ea typeface="Verdana" panose="020B0604030504040204" pitchFamily="34" charset="0"/>
            </a:rPr>
            <a:t>zinātniskās grupas īstenotajiem projektiem </a:t>
          </a:r>
          <a:r>
            <a:rPr lang="lv-LV" b="0" dirty="0">
              <a:latin typeface="Verdana" panose="020B0604030504040204" pitchFamily="34" charset="0"/>
              <a:ea typeface="Verdana" panose="020B0604030504040204" pitchFamily="34" charset="0"/>
            </a:rPr>
            <a:t>dubultfinansējuma riska pārbaudei;</a:t>
          </a:r>
        </a:p>
      </dgm:t>
    </dgm:pt>
    <dgm:pt modelId="{B1F1DAC1-ACE4-4043-8241-0364416003EE}" type="parTrans" cxnId="{F774F77C-1CF3-472C-83A5-BB2F26EFEF7D}">
      <dgm:prSet/>
      <dgm:spPr/>
      <dgm:t>
        <a:bodyPr/>
        <a:lstStyle/>
        <a:p>
          <a:endParaRPr lang="lv-LV"/>
        </a:p>
      </dgm:t>
    </dgm:pt>
    <dgm:pt modelId="{4117AD8D-3B76-410D-B007-681D6A4A1842}" type="sibTrans" cxnId="{F774F77C-1CF3-472C-83A5-BB2F26EFEF7D}">
      <dgm:prSet/>
      <dgm:spPr/>
      <dgm:t>
        <a:bodyPr/>
        <a:lstStyle/>
        <a:p>
          <a:endParaRPr lang="lv-LV"/>
        </a:p>
      </dgm:t>
    </dgm:pt>
    <dgm:pt modelId="{1CD9278C-49DC-4F6C-97E9-E84996B3944F}">
      <dgm:prSet/>
      <dgm:spPr>
        <a:ln>
          <a:solidFill>
            <a:schemeClr val="accent5">
              <a:lumMod val="75000"/>
            </a:schemeClr>
          </a:solidFill>
        </a:ln>
      </dgm:spPr>
      <dgm:t>
        <a:bodyPr/>
        <a:lstStyle/>
        <a:p>
          <a:pPr algn="just"/>
          <a:r>
            <a:rPr lang="lv-LV" b="0" dirty="0">
              <a:latin typeface="Verdana" panose="020B0604030504040204" pitchFamily="34" charset="0"/>
              <a:ea typeface="Verdana" panose="020B0604030504040204" pitchFamily="34" charset="0"/>
            </a:rPr>
            <a:t>Ja nepieciešams, norāda  līdz 3 nevēlamus ekspertus.</a:t>
          </a:r>
        </a:p>
      </dgm:t>
    </dgm:pt>
    <dgm:pt modelId="{FA1CB5E4-5B05-4E4D-B318-A34D9E7806D4}" type="parTrans" cxnId="{2D6CDAC2-3951-4D4E-8348-175B5CC569E1}">
      <dgm:prSet/>
      <dgm:spPr/>
      <dgm:t>
        <a:bodyPr/>
        <a:lstStyle/>
        <a:p>
          <a:endParaRPr lang="lv-LV"/>
        </a:p>
      </dgm:t>
    </dgm:pt>
    <dgm:pt modelId="{16FC9A11-A501-4E81-96F8-79C0C4D506DC}" type="sibTrans" cxnId="{2D6CDAC2-3951-4D4E-8348-175B5CC569E1}">
      <dgm:prSet/>
      <dgm:spPr/>
      <dgm:t>
        <a:bodyPr/>
        <a:lstStyle/>
        <a:p>
          <a:endParaRPr lang="lv-LV"/>
        </a:p>
      </dgm:t>
    </dgm:pt>
    <dgm:pt modelId="{0BCF299A-18B5-4065-A27A-0A7A76BB1C9D}">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Apliecina PO statusa esamību;</a:t>
          </a:r>
        </a:p>
      </dgm:t>
    </dgm:pt>
    <dgm:pt modelId="{0AF1DF23-525D-4188-9973-051E68A95ABB}" type="parTrans" cxnId="{EEBDA422-895B-4CC3-8AFC-7553743BC521}">
      <dgm:prSet/>
      <dgm:spPr/>
      <dgm:t>
        <a:bodyPr/>
        <a:lstStyle/>
        <a:p>
          <a:endParaRPr lang="lv-LV"/>
        </a:p>
      </dgm:t>
    </dgm:pt>
    <dgm:pt modelId="{1FAE612D-588D-4D59-812E-B2F3CB2A21C9}" type="sibTrans" cxnId="{EEBDA422-895B-4CC3-8AFC-7553743BC521}">
      <dgm:prSet/>
      <dgm:spPr/>
      <dgm:t>
        <a:bodyPr/>
        <a:lstStyle/>
        <a:p>
          <a:endParaRPr lang="lv-LV"/>
        </a:p>
      </dgm:t>
    </dgm:pt>
    <dgm:pt modelId="{7A6C62D6-8335-435D-BE3F-C8E192467983}">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Apliecina sniegtās informācijas patiesumu;</a:t>
          </a:r>
        </a:p>
      </dgm:t>
    </dgm:pt>
    <dgm:pt modelId="{3233507A-1C9F-49F2-9268-6D727C9798D9}" type="parTrans" cxnId="{1999695E-C15F-4B72-8D32-22352B6F89DF}">
      <dgm:prSet/>
      <dgm:spPr/>
      <dgm:t>
        <a:bodyPr/>
        <a:lstStyle/>
        <a:p>
          <a:endParaRPr lang="lv-LV"/>
        </a:p>
      </dgm:t>
    </dgm:pt>
    <dgm:pt modelId="{60956639-C6B2-4E63-9DD5-B5860201E9CE}" type="sibTrans" cxnId="{1999695E-C15F-4B72-8D32-22352B6F89DF}">
      <dgm:prSet/>
      <dgm:spPr/>
      <dgm:t>
        <a:bodyPr/>
        <a:lstStyle/>
        <a:p>
          <a:endParaRPr lang="lv-LV"/>
        </a:p>
      </dgm:t>
    </dgm:pt>
    <dgm:pt modelId="{7E3DAD49-6FAC-430E-910D-ECA750DEFA75}">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Apliecina</a:t>
          </a:r>
          <a:r>
            <a:rPr lang="en-U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ka</a:t>
          </a:r>
          <a:r>
            <a:rPr lang="en-U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ir iepazinies ar finansēšanas nosacījumiem</a:t>
          </a:r>
          <a:r>
            <a:rPr lang="en-US" dirty="0">
              <a:latin typeface="Verdana" panose="020B0604030504040204" pitchFamily="34" charset="0"/>
              <a:ea typeface="Verdana" panose="020B0604030504040204" pitchFamily="34" charset="0"/>
            </a:rPr>
            <a:t> un </a:t>
          </a:r>
          <a:r>
            <a:rPr lang="lv-LV" dirty="0">
              <a:latin typeface="Verdana" panose="020B0604030504040204" pitchFamily="34" charset="0"/>
              <a:ea typeface="Verdana" panose="020B0604030504040204" pitchFamily="34" charset="0"/>
            </a:rPr>
            <a:t>ir gatavs </a:t>
          </a:r>
          <a:r>
            <a:rPr lang="en-US" dirty="0">
              <a:latin typeface="Verdana" panose="020B0604030504040204" pitchFamily="34" charset="0"/>
              <a:ea typeface="Verdana" panose="020B0604030504040204" pitchFamily="34" charset="0"/>
            </a:rPr>
            <a:t>l</a:t>
          </a:r>
          <a:r>
            <a:rPr lang="lv-LV" dirty="0">
              <a:latin typeface="Verdana" panose="020B0604030504040204" pitchFamily="34" charset="0"/>
              <a:ea typeface="Verdana" panose="020B0604030504040204" pitchFamily="34" charset="0"/>
            </a:rPr>
            <a:t>īdzdarboties;</a:t>
          </a:r>
        </a:p>
      </dgm:t>
    </dgm:pt>
    <dgm:pt modelId="{14007D6E-287F-47B0-A288-CD81E19BA40E}" type="parTrans" cxnId="{70073395-3D37-413B-A74F-9AD7C54B8993}">
      <dgm:prSet/>
      <dgm:spPr/>
      <dgm:t>
        <a:bodyPr/>
        <a:lstStyle/>
        <a:p>
          <a:endParaRPr lang="lv-LV"/>
        </a:p>
      </dgm:t>
    </dgm:pt>
    <dgm:pt modelId="{986BDCF5-B931-4BEF-B66F-424B5FBDDD24}" type="sibTrans" cxnId="{70073395-3D37-413B-A74F-9AD7C54B8993}">
      <dgm:prSet/>
      <dgm:spPr/>
      <dgm:t>
        <a:bodyPr/>
        <a:lstStyle/>
        <a:p>
          <a:endParaRPr lang="lv-LV"/>
        </a:p>
      </dgm:t>
    </dgm:pt>
    <dgm:pt modelId="{652A9663-32F9-4C94-AD45-F3C3C0997564}">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Apliecina, ka ievēros publicitātes prasības;</a:t>
          </a:r>
        </a:p>
      </dgm:t>
    </dgm:pt>
    <dgm:pt modelId="{96E5FAD2-3618-4624-A39B-08F271B13FF0}" type="parTrans" cxnId="{75F70C87-2853-4276-81CB-6EE3D5935E4B}">
      <dgm:prSet/>
      <dgm:spPr/>
      <dgm:t>
        <a:bodyPr/>
        <a:lstStyle/>
        <a:p>
          <a:endParaRPr lang="lv-LV"/>
        </a:p>
      </dgm:t>
    </dgm:pt>
    <dgm:pt modelId="{11817A95-85F8-4814-8506-13D234A9F6D6}" type="sibTrans" cxnId="{75F70C87-2853-4276-81CB-6EE3D5935E4B}">
      <dgm:prSet/>
      <dgm:spPr/>
      <dgm:t>
        <a:bodyPr/>
        <a:lstStyle/>
        <a:p>
          <a:endParaRPr lang="lv-LV"/>
        </a:p>
      </dgm:t>
    </dgm:pt>
    <dgm:pt modelId="{CF300F56-36AB-4FD3-AC9B-1E8A971BF8B7}">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Apliecina, ka ir informēts un piekrīt, ka LZP ir datu apstrādes pārzinis, kas izmantos personas datus konkursa normatīvo aktu prasību īstenošanai;</a:t>
          </a:r>
        </a:p>
      </dgm:t>
    </dgm:pt>
    <dgm:pt modelId="{41762A35-00CC-4D88-9D95-CE870F86F129}" type="parTrans" cxnId="{07A32D97-329B-4788-B266-F6D6AA487BEB}">
      <dgm:prSet/>
      <dgm:spPr/>
      <dgm:t>
        <a:bodyPr/>
        <a:lstStyle/>
        <a:p>
          <a:endParaRPr lang="lv-LV"/>
        </a:p>
      </dgm:t>
    </dgm:pt>
    <dgm:pt modelId="{A6EF7B09-9736-4873-9424-1F188B945870}" type="sibTrans" cxnId="{07A32D97-329B-4788-B266-F6D6AA487BEB}">
      <dgm:prSet/>
      <dgm:spPr/>
      <dgm:t>
        <a:bodyPr/>
        <a:lstStyle/>
        <a:p>
          <a:endParaRPr lang="lv-LV"/>
        </a:p>
      </dgm:t>
    </dgm:pt>
    <dgm:pt modelId="{556D9129-1FC7-42DF-A847-1F2A94C2314D}">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Sniedz informāciju par </a:t>
          </a:r>
          <a:r>
            <a:rPr lang="lv-LV" dirty="0">
              <a:solidFill>
                <a:srgbClr val="C00000"/>
              </a:solidFill>
              <a:latin typeface="Verdana" panose="020B0604030504040204" pitchFamily="34" charset="0"/>
              <a:ea typeface="Verdana" panose="020B0604030504040204" pitchFamily="34" charset="0"/>
            </a:rPr>
            <a:t>zinātniskās grupas īstenotajiem projektiem </a:t>
          </a:r>
          <a:r>
            <a:rPr lang="lv-LV" dirty="0">
              <a:latin typeface="Verdana" panose="020B0604030504040204" pitchFamily="34" charset="0"/>
              <a:ea typeface="Verdana" panose="020B0604030504040204" pitchFamily="34" charset="0"/>
            </a:rPr>
            <a:t>dubultfinansējuma riska pārbaudei;</a:t>
          </a:r>
        </a:p>
      </dgm:t>
    </dgm:pt>
    <dgm:pt modelId="{7650C776-9A0A-40A8-8811-C9628E99A256}" type="parTrans" cxnId="{DE3B82D0-4CF9-49D4-BE37-FC84D717E7A4}">
      <dgm:prSet/>
      <dgm:spPr/>
      <dgm:t>
        <a:bodyPr/>
        <a:lstStyle/>
        <a:p>
          <a:endParaRPr lang="lv-LV"/>
        </a:p>
      </dgm:t>
    </dgm:pt>
    <dgm:pt modelId="{762E4A90-6E19-487C-BBCD-43EA7DDF3421}" type="sibTrans" cxnId="{DE3B82D0-4CF9-49D4-BE37-FC84D717E7A4}">
      <dgm:prSet/>
      <dgm:spPr/>
      <dgm:t>
        <a:bodyPr/>
        <a:lstStyle/>
        <a:p>
          <a:endParaRPr lang="lv-LV"/>
        </a:p>
      </dgm:t>
    </dgm:pt>
    <dgm:pt modelId="{DC37C7C2-F6BB-4CF8-B842-34EEF69166B0}">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Pilnvaro projekta iesniedzēju uzņemties līgumsaistības ar padomi un pārstāvēt sadarbības partneri. </a:t>
          </a:r>
        </a:p>
      </dgm:t>
    </dgm:pt>
    <dgm:pt modelId="{E24586EF-312E-47EF-8295-F945CA159E5A}" type="parTrans" cxnId="{D30FEA98-4D1E-444D-B904-49DE16FC806B}">
      <dgm:prSet/>
      <dgm:spPr/>
      <dgm:t>
        <a:bodyPr/>
        <a:lstStyle/>
        <a:p>
          <a:endParaRPr lang="lv-LV"/>
        </a:p>
      </dgm:t>
    </dgm:pt>
    <dgm:pt modelId="{FA82144B-23CB-4C92-A01A-1663597559FE}" type="sibTrans" cxnId="{D30FEA98-4D1E-444D-B904-49DE16FC806B}">
      <dgm:prSet/>
      <dgm:spPr/>
      <dgm:t>
        <a:bodyPr/>
        <a:lstStyle/>
        <a:p>
          <a:endParaRPr lang="lv-LV"/>
        </a:p>
      </dgm:t>
    </dgm:pt>
    <dgm:pt modelId="{29968B79-7E7F-44F6-9372-DBC63EF28F63}">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Iesniedz finanšu apgrozījuma pārskatu par 2019.-2021.gadu vai 2020.-2022.gadu (ja pieejams);</a:t>
          </a:r>
        </a:p>
      </dgm:t>
    </dgm:pt>
    <dgm:pt modelId="{200A46C9-570B-46F5-ADC5-7FACB1C4F72C}" type="parTrans" cxnId="{11F6FD3F-C702-45D9-9057-2350660D453C}">
      <dgm:prSet/>
      <dgm:spPr/>
      <dgm:t>
        <a:bodyPr/>
        <a:lstStyle/>
        <a:p>
          <a:endParaRPr lang="lv-LV"/>
        </a:p>
      </dgm:t>
    </dgm:pt>
    <dgm:pt modelId="{84B3946E-8A62-4B24-8B80-18C37481F8BB}" type="sibTrans" cxnId="{11F6FD3F-C702-45D9-9057-2350660D453C}">
      <dgm:prSet/>
      <dgm:spPr/>
      <dgm:t>
        <a:bodyPr/>
        <a:lstStyle/>
        <a:p>
          <a:endParaRPr lang="lv-LV"/>
        </a:p>
      </dgm:t>
    </dgm:pt>
    <dgm:pt modelId="{1C1511D1-CB42-44AB-AAC4-5A8305FBD578}">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Iesniedz finanšu vadības un grāmatvedības politiku.</a:t>
          </a:r>
        </a:p>
      </dgm:t>
    </dgm:pt>
    <dgm:pt modelId="{85EFA2C4-05BD-4F0A-A2E3-EC2A8A950E77}" type="parTrans" cxnId="{6EC87F1B-1E13-4F1D-82F1-940434E5EB88}">
      <dgm:prSet/>
      <dgm:spPr/>
      <dgm:t>
        <a:bodyPr/>
        <a:lstStyle/>
        <a:p>
          <a:endParaRPr lang="lv-LV"/>
        </a:p>
      </dgm:t>
    </dgm:pt>
    <dgm:pt modelId="{B78BD6E9-3547-4FD4-83C1-1DD987456D03}" type="sibTrans" cxnId="{6EC87F1B-1E13-4F1D-82F1-940434E5EB88}">
      <dgm:prSet/>
      <dgm:spPr/>
      <dgm:t>
        <a:bodyPr/>
        <a:lstStyle/>
        <a:p>
          <a:endParaRPr lang="lv-LV"/>
        </a:p>
      </dgm:t>
    </dgm:pt>
    <dgm:pt modelId="{69CAC140-84F1-4935-8621-97864BC2943D}" type="pres">
      <dgm:prSet presAssocID="{7B868C80-3E05-4CC2-B87B-6E11567AFA57}" presName="linear" presStyleCnt="0">
        <dgm:presLayoutVars>
          <dgm:dir/>
          <dgm:animLvl val="lvl"/>
          <dgm:resizeHandles val="exact"/>
        </dgm:presLayoutVars>
      </dgm:prSet>
      <dgm:spPr/>
    </dgm:pt>
    <dgm:pt modelId="{B4E6F953-C266-4039-966C-B3C91BB6BF2C}" type="pres">
      <dgm:prSet presAssocID="{07B80631-3907-43AA-BC44-7BFB4B828FB5}" presName="parentLin" presStyleCnt="0"/>
      <dgm:spPr/>
    </dgm:pt>
    <dgm:pt modelId="{1D5DA1AD-8269-4B63-ADDF-426B16CC43EF}" type="pres">
      <dgm:prSet presAssocID="{07B80631-3907-43AA-BC44-7BFB4B828FB5}" presName="parentLeftMargin" presStyleLbl="node1" presStyleIdx="0" presStyleCnt="3"/>
      <dgm:spPr/>
    </dgm:pt>
    <dgm:pt modelId="{2AF83E8B-108A-4B17-A9C7-AF7E5CFB5B19}" type="pres">
      <dgm:prSet presAssocID="{07B80631-3907-43AA-BC44-7BFB4B828FB5}" presName="parentText" presStyleLbl="node1" presStyleIdx="0" presStyleCnt="3">
        <dgm:presLayoutVars>
          <dgm:chMax val="0"/>
          <dgm:bulletEnabled val="1"/>
        </dgm:presLayoutVars>
      </dgm:prSet>
      <dgm:spPr/>
    </dgm:pt>
    <dgm:pt modelId="{F9B82FD3-0946-4FBE-8864-B68A8F472096}" type="pres">
      <dgm:prSet presAssocID="{07B80631-3907-43AA-BC44-7BFB4B828FB5}" presName="negativeSpace" presStyleCnt="0"/>
      <dgm:spPr/>
    </dgm:pt>
    <dgm:pt modelId="{C76F9CB4-9F88-45D7-9086-A2F1C4E6496F}" type="pres">
      <dgm:prSet presAssocID="{07B80631-3907-43AA-BC44-7BFB4B828FB5}" presName="childText" presStyleLbl="conFgAcc1" presStyleIdx="0" presStyleCnt="3">
        <dgm:presLayoutVars>
          <dgm:bulletEnabled val="1"/>
        </dgm:presLayoutVars>
      </dgm:prSet>
      <dgm:spPr/>
    </dgm:pt>
    <dgm:pt modelId="{296A4DBE-9488-4DF5-8366-88F434539F71}" type="pres">
      <dgm:prSet presAssocID="{71C8EBD9-563A-493C-AC70-1AC5ADF99F6C}" presName="spaceBetweenRectangles" presStyleCnt="0"/>
      <dgm:spPr/>
    </dgm:pt>
    <dgm:pt modelId="{E78F19F7-7F3A-465C-8A2D-15EF30565CDE}" type="pres">
      <dgm:prSet presAssocID="{2D5364E9-2D66-4F19-9D1B-E9DDD7FF1C8A}" presName="parentLin" presStyleCnt="0"/>
      <dgm:spPr/>
    </dgm:pt>
    <dgm:pt modelId="{726C3731-FF86-476A-A33E-5DA4CFE82BDF}" type="pres">
      <dgm:prSet presAssocID="{2D5364E9-2D66-4F19-9D1B-E9DDD7FF1C8A}" presName="parentLeftMargin" presStyleLbl="node1" presStyleIdx="0" presStyleCnt="3"/>
      <dgm:spPr/>
    </dgm:pt>
    <dgm:pt modelId="{2974B74A-C06F-4B11-8FA7-459F92494CBF}" type="pres">
      <dgm:prSet presAssocID="{2D5364E9-2D66-4F19-9D1B-E9DDD7FF1C8A}" presName="parentText" presStyleLbl="node1" presStyleIdx="1" presStyleCnt="3">
        <dgm:presLayoutVars>
          <dgm:chMax val="0"/>
          <dgm:bulletEnabled val="1"/>
        </dgm:presLayoutVars>
      </dgm:prSet>
      <dgm:spPr/>
    </dgm:pt>
    <dgm:pt modelId="{300B4BFA-7BA0-4976-91DF-0CE545682671}" type="pres">
      <dgm:prSet presAssocID="{2D5364E9-2D66-4F19-9D1B-E9DDD7FF1C8A}" presName="negativeSpace" presStyleCnt="0"/>
      <dgm:spPr/>
    </dgm:pt>
    <dgm:pt modelId="{24B14EF9-8784-4B93-8C4B-9278A2EE16CB}" type="pres">
      <dgm:prSet presAssocID="{2D5364E9-2D66-4F19-9D1B-E9DDD7FF1C8A}" presName="childText" presStyleLbl="conFgAcc1" presStyleIdx="1" presStyleCnt="3">
        <dgm:presLayoutVars>
          <dgm:bulletEnabled val="1"/>
        </dgm:presLayoutVars>
      </dgm:prSet>
      <dgm:spPr/>
    </dgm:pt>
    <dgm:pt modelId="{3A815BF9-6E2C-4C9A-8D74-736FA0115C22}" type="pres">
      <dgm:prSet presAssocID="{0476599D-F1EF-4A4F-BD53-8E7E5226ABB0}" presName="spaceBetweenRectangles" presStyleCnt="0"/>
      <dgm:spPr/>
    </dgm:pt>
    <dgm:pt modelId="{566DD0C3-1081-4C5E-BF95-8BD53CC8EF4D}" type="pres">
      <dgm:prSet presAssocID="{1B28F668-699D-4B5B-9F42-9BF0664AA4CB}" presName="parentLin" presStyleCnt="0"/>
      <dgm:spPr/>
    </dgm:pt>
    <dgm:pt modelId="{1D1855E7-7AF9-4BA9-8FB5-11994BC9425D}" type="pres">
      <dgm:prSet presAssocID="{1B28F668-699D-4B5B-9F42-9BF0664AA4CB}" presName="parentLeftMargin" presStyleLbl="node1" presStyleIdx="1" presStyleCnt="3"/>
      <dgm:spPr/>
    </dgm:pt>
    <dgm:pt modelId="{1767767B-73C2-4734-B11B-15CD67B7A243}" type="pres">
      <dgm:prSet presAssocID="{1B28F668-699D-4B5B-9F42-9BF0664AA4CB}" presName="parentText" presStyleLbl="node1" presStyleIdx="2" presStyleCnt="3">
        <dgm:presLayoutVars>
          <dgm:chMax val="0"/>
          <dgm:bulletEnabled val="1"/>
        </dgm:presLayoutVars>
      </dgm:prSet>
      <dgm:spPr/>
    </dgm:pt>
    <dgm:pt modelId="{77732D80-12E3-4EED-96E4-31461952A84E}" type="pres">
      <dgm:prSet presAssocID="{1B28F668-699D-4B5B-9F42-9BF0664AA4CB}" presName="negativeSpace" presStyleCnt="0"/>
      <dgm:spPr/>
    </dgm:pt>
    <dgm:pt modelId="{935D2F96-4858-4C18-8AAC-B5D0B8657E8A}" type="pres">
      <dgm:prSet presAssocID="{1B28F668-699D-4B5B-9F42-9BF0664AA4CB}" presName="childText" presStyleLbl="conFgAcc1" presStyleIdx="2" presStyleCnt="3">
        <dgm:presLayoutVars>
          <dgm:bulletEnabled val="1"/>
        </dgm:presLayoutVars>
      </dgm:prSet>
      <dgm:spPr/>
    </dgm:pt>
  </dgm:ptLst>
  <dgm:cxnLst>
    <dgm:cxn modelId="{F81CE407-869D-428D-8208-8EC1432767E3}" srcId="{7B868C80-3E05-4CC2-B87B-6E11567AFA57}" destId="{2D5364E9-2D66-4F19-9D1B-E9DDD7FF1C8A}" srcOrd="1" destOrd="0" parTransId="{69CCAF96-6EE5-4213-AF65-2D67A51D113D}" sibTransId="{0476599D-F1EF-4A4F-BD53-8E7E5226ABB0}"/>
    <dgm:cxn modelId="{C5037009-7B86-4AB9-9280-B82359725E38}" type="presOf" srcId="{1C1511D1-CB42-44AB-AAC4-5A8305FBD578}" destId="{935D2F96-4858-4C18-8AAC-B5D0B8657E8A}" srcOrd="0" destOrd="1" presId="urn:microsoft.com/office/officeart/2005/8/layout/list1"/>
    <dgm:cxn modelId="{A805650A-E2C3-4B42-8E8D-4F35D7C2300B}" type="presOf" srcId="{1CD9278C-49DC-4F6C-97E9-E84996B3944F}" destId="{C76F9CB4-9F88-45D7-9086-A2F1C4E6496F}" srcOrd="0" destOrd="6" presId="urn:microsoft.com/office/officeart/2005/8/layout/list1"/>
    <dgm:cxn modelId="{1254C50B-7C23-4C93-8026-3759629C118A}" type="presOf" srcId="{CF300F56-36AB-4FD3-AC9B-1E8A971BF8B7}" destId="{24B14EF9-8784-4B93-8C4B-9278A2EE16CB}" srcOrd="0" destOrd="4" presId="urn:microsoft.com/office/officeart/2005/8/layout/list1"/>
    <dgm:cxn modelId="{50BD4112-BDB5-459E-946D-236B195CDF73}" type="presOf" srcId="{7B868C80-3E05-4CC2-B87B-6E11567AFA57}" destId="{69CAC140-84F1-4935-8621-97864BC2943D}" srcOrd="0" destOrd="0" presId="urn:microsoft.com/office/officeart/2005/8/layout/list1"/>
    <dgm:cxn modelId="{CB3AA914-FFA8-48ED-B2E9-72978629C3A5}" type="presOf" srcId="{844D8131-E57D-4162-8588-3EB6A2473860}" destId="{C76F9CB4-9F88-45D7-9086-A2F1C4E6496F}" srcOrd="0" destOrd="1" presId="urn:microsoft.com/office/officeart/2005/8/layout/list1"/>
    <dgm:cxn modelId="{6EC87F1B-1E13-4F1D-82F1-940434E5EB88}" srcId="{1B28F668-699D-4B5B-9F42-9BF0664AA4CB}" destId="{1C1511D1-CB42-44AB-AAC4-5A8305FBD578}" srcOrd="1" destOrd="0" parTransId="{85EFA2C4-05BD-4F0A-A2E3-EC2A8A950E77}" sibTransId="{B78BD6E9-3547-4FD4-83C1-1DD987456D03}"/>
    <dgm:cxn modelId="{7A492A1E-9CDF-400A-849B-A13C50CDA986}" type="presOf" srcId="{556D9129-1FC7-42DF-A847-1F2A94C2314D}" destId="{24B14EF9-8784-4B93-8C4B-9278A2EE16CB}" srcOrd="0" destOrd="5" presId="urn:microsoft.com/office/officeart/2005/8/layout/list1"/>
    <dgm:cxn modelId="{EEBDA422-895B-4CC3-8AFC-7553743BC521}" srcId="{2D5364E9-2D66-4F19-9D1B-E9DDD7FF1C8A}" destId="{0BCF299A-18B5-4065-A27A-0A7A76BB1C9D}" srcOrd="0" destOrd="0" parTransId="{0AF1DF23-525D-4188-9973-051E68A95ABB}" sibTransId="{1FAE612D-588D-4D59-812E-B2F3CB2A21C9}"/>
    <dgm:cxn modelId="{EEFA8D29-9AB9-404B-B136-DBE3EAE21A47}" srcId="{07B80631-3907-43AA-BC44-7BFB4B828FB5}" destId="{09795019-DFEC-4C71-9AFF-2A72D35FE7FE}" srcOrd="2" destOrd="0" parTransId="{BFA16502-6FD0-480F-B043-F724213F58CE}" sibTransId="{A2534ADF-290E-477A-9738-CE65141E50B6}"/>
    <dgm:cxn modelId="{179D3530-C430-4CBB-B947-10D01A051BAC}" srcId="{7B868C80-3E05-4CC2-B87B-6E11567AFA57}" destId="{07B80631-3907-43AA-BC44-7BFB4B828FB5}" srcOrd="0" destOrd="0" parTransId="{4AC0DBFB-DF2A-41AB-8D5F-067E3A512224}" sibTransId="{71C8EBD9-563A-493C-AC70-1AC5ADF99F6C}"/>
    <dgm:cxn modelId="{83AC5332-1D9B-410A-B207-0221A59A1E9E}" type="presOf" srcId="{7E3DAD49-6FAC-430E-910D-ECA750DEFA75}" destId="{24B14EF9-8784-4B93-8C4B-9278A2EE16CB}" srcOrd="0" destOrd="2" presId="urn:microsoft.com/office/officeart/2005/8/layout/list1"/>
    <dgm:cxn modelId="{7386FC32-FD3B-4BFA-8FAD-00F4A4A85AA8}" srcId="{07B80631-3907-43AA-BC44-7BFB4B828FB5}" destId="{09C60025-3E57-4EAE-B002-F2CBF357F9EE}" srcOrd="4" destOrd="0" parTransId="{B790150D-4F22-43D3-BC21-0157B8F5F599}" sibTransId="{EB67C242-3336-400E-99A3-57E77140C7F1}"/>
    <dgm:cxn modelId="{9BDA0D36-BA0E-43B6-AF6A-C88CD840FAD9}" type="presOf" srcId="{652A9663-32F9-4C94-AD45-F3C3C0997564}" destId="{24B14EF9-8784-4B93-8C4B-9278A2EE16CB}" srcOrd="0" destOrd="3" presId="urn:microsoft.com/office/officeart/2005/8/layout/list1"/>
    <dgm:cxn modelId="{DFA60E36-EBBF-43F0-860C-BE683C973AE6}" srcId="{07B80631-3907-43AA-BC44-7BFB4B828FB5}" destId="{1984EB23-38AD-4EA3-921E-12B8BB4CCA9F}" srcOrd="0" destOrd="0" parTransId="{BA3C58B4-2336-4137-B61C-AE783D02482A}" sibTransId="{FC8C25B2-968E-4FAF-A5C1-A4E809589BB6}"/>
    <dgm:cxn modelId="{1124DA3C-717B-45B4-ACF3-A471599492D0}" type="presOf" srcId="{2D5364E9-2D66-4F19-9D1B-E9DDD7FF1C8A}" destId="{2974B74A-C06F-4B11-8FA7-459F92494CBF}" srcOrd="1" destOrd="0" presId="urn:microsoft.com/office/officeart/2005/8/layout/list1"/>
    <dgm:cxn modelId="{2666433D-548A-402C-B26F-9AF835C9D088}" type="presOf" srcId="{1984EB23-38AD-4EA3-921E-12B8BB4CCA9F}" destId="{C76F9CB4-9F88-45D7-9086-A2F1C4E6496F}" srcOrd="0" destOrd="0" presId="urn:microsoft.com/office/officeart/2005/8/layout/list1"/>
    <dgm:cxn modelId="{11F6FD3F-C702-45D9-9057-2350660D453C}" srcId="{1B28F668-699D-4B5B-9F42-9BF0664AA4CB}" destId="{29968B79-7E7F-44F6-9372-DBC63EF28F63}" srcOrd="0" destOrd="0" parTransId="{200A46C9-570B-46F5-ADC5-7FACB1C4F72C}" sibTransId="{84B3946E-8A62-4B24-8B80-18C37481F8BB}"/>
    <dgm:cxn modelId="{1999695E-C15F-4B72-8D32-22352B6F89DF}" srcId="{2D5364E9-2D66-4F19-9D1B-E9DDD7FF1C8A}" destId="{7A6C62D6-8335-435D-BE3F-C8E192467983}" srcOrd="1" destOrd="0" parTransId="{3233507A-1C9F-49F2-9268-6D727C9798D9}" sibTransId="{60956639-C6B2-4E63-9DD5-B5860201E9CE}"/>
    <dgm:cxn modelId="{2252C143-FECC-413C-A325-6595F59B3BFC}" type="presOf" srcId="{7A6C62D6-8335-435D-BE3F-C8E192467983}" destId="{24B14EF9-8784-4B93-8C4B-9278A2EE16CB}" srcOrd="0" destOrd="1" presId="urn:microsoft.com/office/officeart/2005/8/layout/list1"/>
    <dgm:cxn modelId="{37D8DB47-1C81-49C2-B265-00E1322DF306}" type="presOf" srcId="{1B28F668-699D-4B5B-9F42-9BF0664AA4CB}" destId="{1767767B-73C2-4734-B11B-15CD67B7A243}" srcOrd="1" destOrd="0" presId="urn:microsoft.com/office/officeart/2005/8/layout/list1"/>
    <dgm:cxn modelId="{C542844B-EE53-48B5-8845-DF0559EAFB79}" type="presOf" srcId="{3693AA5C-24CD-47CA-92CF-71309616BA12}" destId="{C76F9CB4-9F88-45D7-9086-A2F1C4E6496F}" srcOrd="0" destOrd="3" presId="urn:microsoft.com/office/officeart/2005/8/layout/list1"/>
    <dgm:cxn modelId="{D7B9DD54-6678-4CF1-9F4C-055D8F15D229}" type="presOf" srcId="{2D5364E9-2D66-4F19-9D1B-E9DDD7FF1C8A}" destId="{726C3731-FF86-476A-A33E-5DA4CFE82BDF}" srcOrd="0" destOrd="0" presId="urn:microsoft.com/office/officeart/2005/8/layout/list1"/>
    <dgm:cxn modelId="{64E0A678-4E13-416D-9C54-8385B7682DFD}" type="presOf" srcId="{1B28F668-699D-4B5B-9F42-9BF0664AA4CB}" destId="{1D1855E7-7AF9-4BA9-8FB5-11994BC9425D}" srcOrd="0" destOrd="0" presId="urn:microsoft.com/office/officeart/2005/8/layout/list1"/>
    <dgm:cxn modelId="{F774F77C-1CF3-472C-83A5-BB2F26EFEF7D}" srcId="{07B80631-3907-43AA-BC44-7BFB4B828FB5}" destId="{E80D82FE-99CE-4172-BABF-54C2DA31B4A7}" srcOrd="5" destOrd="0" parTransId="{B1F1DAC1-ACE4-4043-8241-0364416003EE}" sibTransId="{4117AD8D-3B76-410D-B007-681D6A4A1842}"/>
    <dgm:cxn modelId="{725CC282-26C2-427A-9A43-2B831EBBECCE}" type="presOf" srcId="{DC37C7C2-F6BB-4CF8-B842-34EEF69166B0}" destId="{24B14EF9-8784-4B93-8C4B-9278A2EE16CB}" srcOrd="0" destOrd="6" presId="urn:microsoft.com/office/officeart/2005/8/layout/list1"/>
    <dgm:cxn modelId="{75F70C87-2853-4276-81CB-6EE3D5935E4B}" srcId="{2D5364E9-2D66-4F19-9D1B-E9DDD7FF1C8A}" destId="{652A9663-32F9-4C94-AD45-F3C3C0997564}" srcOrd="3" destOrd="0" parTransId="{96E5FAD2-3618-4624-A39B-08F271B13FF0}" sibTransId="{11817A95-85F8-4814-8506-13D234A9F6D6}"/>
    <dgm:cxn modelId="{07894F8D-216C-49A7-9643-E220E8C3BED0}" type="presOf" srcId="{E80D82FE-99CE-4172-BABF-54C2DA31B4A7}" destId="{C76F9CB4-9F88-45D7-9086-A2F1C4E6496F}" srcOrd="0" destOrd="5" presId="urn:microsoft.com/office/officeart/2005/8/layout/list1"/>
    <dgm:cxn modelId="{70073395-3D37-413B-A74F-9AD7C54B8993}" srcId="{2D5364E9-2D66-4F19-9D1B-E9DDD7FF1C8A}" destId="{7E3DAD49-6FAC-430E-910D-ECA750DEFA75}" srcOrd="2" destOrd="0" parTransId="{14007D6E-287F-47B0-A288-CD81E19BA40E}" sibTransId="{986BDCF5-B931-4BEF-B66F-424B5FBDDD24}"/>
    <dgm:cxn modelId="{07A32D97-329B-4788-B266-F6D6AA487BEB}" srcId="{2D5364E9-2D66-4F19-9D1B-E9DDD7FF1C8A}" destId="{CF300F56-36AB-4FD3-AC9B-1E8A971BF8B7}" srcOrd="4" destOrd="0" parTransId="{41762A35-00CC-4D88-9D95-CE870F86F129}" sibTransId="{A6EF7B09-9736-4873-9424-1F188B945870}"/>
    <dgm:cxn modelId="{D30FEA98-4D1E-444D-B904-49DE16FC806B}" srcId="{2D5364E9-2D66-4F19-9D1B-E9DDD7FF1C8A}" destId="{DC37C7C2-F6BB-4CF8-B842-34EEF69166B0}" srcOrd="6" destOrd="0" parTransId="{E24586EF-312E-47EF-8295-F945CA159E5A}" sibTransId="{FA82144B-23CB-4C92-A01A-1663597559FE}"/>
    <dgm:cxn modelId="{000B3AA6-8D9A-48EA-8003-7228C97064C7}" srcId="{7B868C80-3E05-4CC2-B87B-6E11567AFA57}" destId="{1B28F668-699D-4B5B-9F42-9BF0664AA4CB}" srcOrd="2" destOrd="0" parTransId="{BED16EA5-1FE4-4110-9F10-DFDAD27839A3}" sibTransId="{D0C23E72-6B53-4EFE-B186-08C5A05042EF}"/>
    <dgm:cxn modelId="{7618A0AD-053B-4510-8798-02561A7D7F25}" srcId="{07B80631-3907-43AA-BC44-7BFB4B828FB5}" destId="{844D8131-E57D-4162-8588-3EB6A2473860}" srcOrd="1" destOrd="0" parTransId="{E769C965-4612-4C13-B148-6DAD69203B4B}" sibTransId="{E407C2A6-3E18-405C-829A-6BBAC4828F90}"/>
    <dgm:cxn modelId="{F61F1CB0-3025-410A-9E22-E823C5C03485}" srcId="{07B80631-3907-43AA-BC44-7BFB4B828FB5}" destId="{3693AA5C-24CD-47CA-92CF-71309616BA12}" srcOrd="3" destOrd="0" parTransId="{08F8F15B-7B28-4457-A9E3-6C91F480CEE2}" sibTransId="{5E2D57B3-656B-4F47-9A25-60659693C007}"/>
    <dgm:cxn modelId="{20CA6BB3-3BDF-4114-B360-571A498CCEEE}" type="presOf" srcId="{07B80631-3907-43AA-BC44-7BFB4B828FB5}" destId="{2AF83E8B-108A-4B17-A9C7-AF7E5CFB5B19}" srcOrd="1" destOrd="0" presId="urn:microsoft.com/office/officeart/2005/8/layout/list1"/>
    <dgm:cxn modelId="{52AFD1BD-1286-4471-A0C6-9A023E66C74F}" type="presOf" srcId="{29968B79-7E7F-44F6-9372-DBC63EF28F63}" destId="{935D2F96-4858-4C18-8AAC-B5D0B8657E8A}" srcOrd="0" destOrd="0" presId="urn:microsoft.com/office/officeart/2005/8/layout/list1"/>
    <dgm:cxn modelId="{076F6DC1-5C4D-43CC-B0D9-C9AE727F3B2B}" type="presOf" srcId="{0BCF299A-18B5-4065-A27A-0A7A76BB1C9D}" destId="{24B14EF9-8784-4B93-8C4B-9278A2EE16CB}" srcOrd="0" destOrd="0" presId="urn:microsoft.com/office/officeart/2005/8/layout/list1"/>
    <dgm:cxn modelId="{2D6CDAC2-3951-4D4E-8348-175B5CC569E1}" srcId="{07B80631-3907-43AA-BC44-7BFB4B828FB5}" destId="{1CD9278C-49DC-4F6C-97E9-E84996B3944F}" srcOrd="6" destOrd="0" parTransId="{FA1CB5E4-5B05-4E4D-B318-A34D9E7806D4}" sibTransId="{16FC9A11-A501-4E81-96F8-79C0C4D506DC}"/>
    <dgm:cxn modelId="{242BE2CE-D563-4B25-9F86-7B16F069299D}" type="presOf" srcId="{07B80631-3907-43AA-BC44-7BFB4B828FB5}" destId="{1D5DA1AD-8269-4B63-ADDF-426B16CC43EF}" srcOrd="0" destOrd="0" presId="urn:microsoft.com/office/officeart/2005/8/layout/list1"/>
    <dgm:cxn modelId="{DE3B82D0-4CF9-49D4-BE37-FC84D717E7A4}" srcId="{2D5364E9-2D66-4F19-9D1B-E9DDD7FF1C8A}" destId="{556D9129-1FC7-42DF-A847-1F2A94C2314D}" srcOrd="5" destOrd="0" parTransId="{7650C776-9A0A-40A8-8811-C9628E99A256}" sibTransId="{762E4A90-6E19-487C-BBCD-43EA7DDF3421}"/>
    <dgm:cxn modelId="{5E3F4CE9-68E3-4047-82FB-19AD2C440EFD}" type="presOf" srcId="{09C60025-3E57-4EAE-B002-F2CBF357F9EE}" destId="{C76F9CB4-9F88-45D7-9086-A2F1C4E6496F}" srcOrd="0" destOrd="4" presId="urn:microsoft.com/office/officeart/2005/8/layout/list1"/>
    <dgm:cxn modelId="{AED9B1ED-10DD-409B-8EF8-49BB459745AE}" type="presOf" srcId="{09795019-DFEC-4C71-9AFF-2A72D35FE7FE}" destId="{C76F9CB4-9F88-45D7-9086-A2F1C4E6496F}" srcOrd="0" destOrd="2" presId="urn:microsoft.com/office/officeart/2005/8/layout/list1"/>
    <dgm:cxn modelId="{7CD280D5-6B71-417A-AFFD-9C5B79ACFDD6}" type="presParOf" srcId="{69CAC140-84F1-4935-8621-97864BC2943D}" destId="{B4E6F953-C266-4039-966C-B3C91BB6BF2C}" srcOrd="0" destOrd="0" presId="urn:microsoft.com/office/officeart/2005/8/layout/list1"/>
    <dgm:cxn modelId="{C82CC12D-CF07-4229-B2B3-1B7C6A6AC6A6}" type="presParOf" srcId="{B4E6F953-C266-4039-966C-B3C91BB6BF2C}" destId="{1D5DA1AD-8269-4B63-ADDF-426B16CC43EF}" srcOrd="0" destOrd="0" presId="urn:microsoft.com/office/officeart/2005/8/layout/list1"/>
    <dgm:cxn modelId="{3A0BA204-108A-439E-8B6E-E8AF11E0BDBF}" type="presParOf" srcId="{B4E6F953-C266-4039-966C-B3C91BB6BF2C}" destId="{2AF83E8B-108A-4B17-A9C7-AF7E5CFB5B19}" srcOrd="1" destOrd="0" presId="urn:microsoft.com/office/officeart/2005/8/layout/list1"/>
    <dgm:cxn modelId="{813FFAA6-007B-4212-9045-BA83BD269310}" type="presParOf" srcId="{69CAC140-84F1-4935-8621-97864BC2943D}" destId="{F9B82FD3-0946-4FBE-8864-B68A8F472096}" srcOrd="1" destOrd="0" presId="urn:microsoft.com/office/officeart/2005/8/layout/list1"/>
    <dgm:cxn modelId="{44349BEB-5F24-4227-9C14-67086FE3298E}" type="presParOf" srcId="{69CAC140-84F1-4935-8621-97864BC2943D}" destId="{C76F9CB4-9F88-45D7-9086-A2F1C4E6496F}" srcOrd="2" destOrd="0" presId="urn:microsoft.com/office/officeart/2005/8/layout/list1"/>
    <dgm:cxn modelId="{FF0DA342-5821-4E92-AA67-3E96EC7F71C3}" type="presParOf" srcId="{69CAC140-84F1-4935-8621-97864BC2943D}" destId="{296A4DBE-9488-4DF5-8366-88F434539F71}" srcOrd="3" destOrd="0" presId="urn:microsoft.com/office/officeart/2005/8/layout/list1"/>
    <dgm:cxn modelId="{EC20CBD5-E340-4E08-AB36-A3BCB22579F6}" type="presParOf" srcId="{69CAC140-84F1-4935-8621-97864BC2943D}" destId="{E78F19F7-7F3A-465C-8A2D-15EF30565CDE}" srcOrd="4" destOrd="0" presId="urn:microsoft.com/office/officeart/2005/8/layout/list1"/>
    <dgm:cxn modelId="{940A2C7E-A250-4DF4-B1C6-CFB912DE26D7}" type="presParOf" srcId="{E78F19F7-7F3A-465C-8A2D-15EF30565CDE}" destId="{726C3731-FF86-476A-A33E-5DA4CFE82BDF}" srcOrd="0" destOrd="0" presId="urn:microsoft.com/office/officeart/2005/8/layout/list1"/>
    <dgm:cxn modelId="{7836D59C-1ADF-4479-A1C5-F4E633CFED6D}" type="presParOf" srcId="{E78F19F7-7F3A-465C-8A2D-15EF30565CDE}" destId="{2974B74A-C06F-4B11-8FA7-459F92494CBF}" srcOrd="1" destOrd="0" presId="urn:microsoft.com/office/officeart/2005/8/layout/list1"/>
    <dgm:cxn modelId="{0D49D102-B8E4-43C1-A08E-DDF95237D3F9}" type="presParOf" srcId="{69CAC140-84F1-4935-8621-97864BC2943D}" destId="{300B4BFA-7BA0-4976-91DF-0CE545682671}" srcOrd="5" destOrd="0" presId="urn:microsoft.com/office/officeart/2005/8/layout/list1"/>
    <dgm:cxn modelId="{06BAC422-363D-4212-AA69-147A375A04F6}" type="presParOf" srcId="{69CAC140-84F1-4935-8621-97864BC2943D}" destId="{24B14EF9-8784-4B93-8C4B-9278A2EE16CB}" srcOrd="6" destOrd="0" presId="urn:microsoft.com/office/officeart/2005/8/layout/list1"/>
    <dgm:cxn modelId="{5FC61702-19D0-4C51-8EE3-4F5E838BB7A3}" type="presParOf" srcId="{69CAC140-84F1-4935-8621-97864BC2943D}" destId="{3A815BF9-6E2C-4C9A-8D74-736FA0115C22}" srcOrd="7" destOrd="0" presId="urn:microsoft.com/office/officeart/2005/8/layout/list1"/>
    <dgm:cxn modelId="{65FD30FE-08E0-4723-A94B-7C0D8C16E4C2}" type="presParOf" srcId="{69CAC140-84F1-4935-8621-97864BC2943D}" destId="{566DD0C3-1081-4C5E-BF95-8BD53CC8EF4D}" srcOrd="8" destOrd="0" presId="urn:microsoft.com/office/officeart/2005/8/layout/list1"/>
    <dgm:cxn modelId="{C4B81A36-0789-45FD-ABF7-7AF32414BB70}" type="presParOf" srcId="{566DD0C3-1081-4C5E-BF95-8BD53CC8EF4D}" destId="{1D1855E7-7AF9-4BA9-8FB5-11994BC9425D}" srcOrd="0" destOrd="0" presId="urn:microsoft.com/office/officeart/2005/8/layout/list1"/>
    <dgm:cxn modelId="{3A131C02-09C4-49AA-AA1C-B8A9972F2223}" type="presParOf" srcId="{566DD0C3-1081-4C5E-BF95-8BD53CC8EF4D}" destId="{1767767B-73C2-4734-B11B-15CD67B7A243}" srcOrd="1" destOrd="0" presId="urn:microsoft.com/office/officeart/2005/8/layout/list1"/>
    <dgm:cxn modelId="{119FC793-F2D3-41A3-B8B0-53F8406036A0}" type="presParOf" srcId="{69CAC140-84F1-4935-8621-97864BC2943D}" destId="{77732D80-12E3-4EED-96E4-31461952A84E}" srcOrd="9" destOrd="0" presId="urn:microsoft.com/office/officeart/2005/8/layout/list1"/>
    <dgm:cxn modelId="{0759FB9A-B805-419E-9B5A-538348AE317E}" type="presParOf" srcId="{69CAC140-84F1-4935-8621-97864BC2943D}" destId="{935D2F96-4858-4C18-8AAC-B5D0B8657E8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BA1EF4-8735-4A88-A8D4-7DEB984B28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B11EC0C2-6042-414A-917A-A39457BF4741}">
      <dgm:prSet phldrT="[Text]" custT="1"/>
      <dgm:spPr>
        <a:solidFill>
          <a:schemeClr val="accent5">
            <a:lumMod val="75000"/>
          </a:schemeClr>
        </a:solidFill>
      </dgm:spPr>
      <dgm:t>
        <a:bodyPr/>
        <a:lstStyle/>
        <a:p>
          <a:r>
            <a:rPr lang="lv-LV" sz="1600" dirty="0">
              <a:latin typeface="Verdana" panose="020B0604030504040204" pitchFamily="34" charset="0"/>
              <a:ea typeface="Verdana" panose="020B0604030504040204" pitchFamily="34" charset="0"/>
            </a:rPr>
            <a:t>Administratīvās vērtēšanas kritēriji</a:t>
          </a:r>
        </a:p>
      </dgm:t>
    </dgm:pt>
    <dgm:pt modelId="{F487B7FE-59D6-4256-BAB4-D1B6E135B69B}" type="parTrans" cxnId="{B0E2FDD0-4EBB-4980-8A05-F2096C813CA4}">
      <dgm:prSet/>
      <dgm:spPr/>
      <dgm:t>
        <a:bodyPr/>
        <a:lstStyle/>
        <a:p>
          <a:endParaRPr lang="lv-LV"/>
        </a:p>
      </dgm:t>
    </dgm:pt>
    <dgm:pt modelId="{15D7B932-027E-4A73-931E-C7D008337F1D}" type="sibTrans" cxnId="{B0E2FDD0-4EBB-4980-8A05-F2096C813CA4}">
      <dgm:prSet/>
      <dgm:spPr/>
      <dgm:t>
        <a:bodyPr/>
        <a:lstStyle/>
        <a:p>
          <a:endParaRPr lang="lv-LV"/>
        </a:p>
      </dgm:t>
    </dgm:pt>
    <dgm:pt modelId="{64DEC03D-2175-4159-8B0F-131B9CE76330}">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projekta iesniegums ir pilnībā aizpildīts, noformēts un iesniegts, izmantojot informācijas sistēmu;</a:t>
          </a:r>
        </a:p>
      </dgm:t>
    </dgm:pt>
    <dgm:pt modelId="{48E0FCA9-ECA9-44A1-BC70-530ABAB364F3}" type="parTrans" cxnId="{723F0F42-68CB-40EB-98A3-47AEEA3C1CB1}">
      <dgm:prSet/>
      <dgm:spPr/>
      <dgm:t>
        <a:bodyPr/>
        <a:lstStyle/>
        <a:p>
          <a:endParaRPr lang="lv-LV"/>
        </a:p>
      </dgm:t>
    </dgm:pt>
    <dgm:pt modelId="{5DC64B5E-5C60-409A-A5BD-EA0183ADFDF1}" type="sibTrans" cxnId="{723F0F42-68CB-40EB-98A3-47AEEA3C1CB1}">
      <dgm:prSet/>
      <dgm:spPr/>
      <dgm:t>
        <a:bodyPr/>
        <a:lstStyle/>
        <a:p>
          <a:endParaRPr lang="lv-LV"/>
        </a:p>
      </dgm:t>
    </dgm:pt>
    <dgm:pt modelId="{2FB7A76E-A247-4331-9C3D-E1B316DF5908}">
      <dgm:prSet/>
      <dgm:spPr>
        <a:ln>
          <a:solidFill>
            <a:schemeClr val="accent5">
              <a:lumMod val="75000"/>
            </a:schemeClr>
          </a:solidFill>
        </a:ln>
      </dgm:spPr>
      <dgm:t>
        <a:bodyPr/>
        <a:lstStyle/>
        <a:p>
          <a:pPr algn="just"/>
          <a:endParaRPr lang="lv-LV" dirty="0">
            <a:latin typeface="Verdana" panose="020B0604030504040204" pitchFamily="34" charset="0"/>
            <a:ea typeface="Verdana" panose="020B0604030504040204" pitchFamily="34" charset="0"/>
          </a:endParaRPr>
        </a:p>
      </dgm:t>
    </dgm:pt>
    <dgm:pt modelId="{95509649-C873-42A3-A68C-D17CFF7B92BC}" type="parTrans" cxnId="{D12007CF-D132-4C61-886D-DB00E3ECBA05}">
      <dgm:prSet/>
      <dgm:spPr/>
      <dgm:t>
        <a:bodyPr/>
        <a:lstStyle/>
        <a:p>
          <a:endParaRPr lang="lv-LV"/>
        </a:p>
      </dgm:t>
    </dgm:pt>
    <dgm:pt modelId="{85F7A744-8A4B-4EA2-B17C-3EF906EE155E}" type="sibTrans" cxnId="{D12007CF-D132-4C61-886D-DB00E3ECBA05}">
      <dgm:prSet/>
      <dgm:spPr/>
      <dgm:t>
        <a:bodyPr/>
        <a:lstStyle/>
        <a:p>
          <a:endParaRPr lang="lv-LV"/>
        </a:p>
      </dgm:t>
    </dgm:pt>
    <dgm:pt modelId="{EAACFDFA-447D-44FC-8BA9-650155386D8E}">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ir iesniegts projekta iesnieguma attiecīgo sadaļu tulkojums angļu valodā atbilstoši konkursa nolikumā izvirzītajām prasībām;</a:t>
          </a:r>
        </a:p>
      </dgm:t>
    </dgm:pt>
    <dgm:pt modelId="{724856A2-7136-418F-AB01-88987725CA35}" type="parTrans" cxnId="{562EA43C-9705-4184-9EB4-1E4B5E53799F}">
      <dgm:prSet/>
      <dgm:spPr/>
      <dgm:t>
        <a:bodyPr/>
        <a:lstStyle/>
        <a:p>
          <a:endParaRPr lang="lv-LV"/>
        </a:p>
      </dgm:t>
    </dgm:pt>
    <dgm:pt modelId="{F96ED491-DD1B-4C28-89C2-94450CBD8186}" type="sibTrans" cxnId="{562EA43C-9705-4184-9EB4-1E4B5E53799F}">
      <dgm:prSet/>
      <dgm:spPr/>
      <dgm:t>
        <a:bodyPr/>
        <a:lstStyle/>
        <a:p>
          <a:endParaRPr lang="lv-LV"/>
        </a:p>
      </dgm:t>
    </dgm:pt>
    <dgm:pt modelId="{16848F2C-9E2B-4CF8-844A-95336207847D}">
      <dgm:prSet/>
      <dgm:spPr>
        <a:ln>
          <a:solidFill>
            <a:schemeClr val="accent5">
              <a:lumMod val="75000"/>
            </a:schemeClr>
          </a:solidFill>
        </a:ln>
      </dgm:spPr>
      <dgm:t>
        <a:bodyPr/>
        <a:lstStyle/>
        <a:p>
          <a:pPr algn="just"/>
          <a:endParaRPr lang="lv-LV">
            <a:latin typeface="Verdana" panose="020B0604030504040204" pitchFamily="34" charset="0"/>
            <a:ea typeface="Verdana" panose="020B0604030504040204" pitchFamily="34" charset="0"/>
          </a:endParaRPr>
        </a:p>
      </dgm:t>
    </dgm:pt>
    <dgm:pt modelId="{FB36ED93-7439-4212-B470-904E79EEB1DA}" type="parTrans" cxnId="{00727464-1B18-4FD2-8D07-F236238A86AC}">
      <dgm:prSet/>
      <dgm:spPr/>
      <dgm:t>
        <a:bodyPr/>
        <a:lstStyle/>
        <a:p>
          <a:endParaRPr lang="lv-LV"/>
        </a:p>
      </dgm:t>
    </dgm:pt>
    <dgm:pt modelId="{BCC45896-FBC8-450F-8339-ABC42EC7A6F5}" type="sibTrans" cxnId="{00727464-1B18-4FD2-8D07-F236238A86AC}">
      <dgm:prSet/>
      <dgm:spPr/>
      <dgm:t>
        <a:bodyPr/>
        <a:lstStyle/>
        <a:p>
          <a:endParaRPr lang="lv-LV"/>
        </a:p>
      </dgm:t>
    </dgm:pt>
    <dgm:pt modelId="{AC99E119-F3A9-4C82-877A-D9B499CA3894}">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projekta tēma atbilst vienam vai vairākiem Ministru kabineta apstiprinātajiem prioritārajiem zinātnes virzieniem;</a:t>
          </a:r>
        </a:p>
      </dgm:t>
    </dgm:pt>
    <dgm:pt modelId="{346A3CFD-A26F-4F0C-AE07-2AB158B9FEEF}" type="parTrans" cxnId="{9A8AA4CC-1F5E-4562-8EF0-0E854F216AC6}">
      <dgm:prSet/>
      <dgm:spPr/>
      <dgm:t>
        <a:bodyPr/>
        <a:lstStyle/>
        <a:p>
          <a:endParaRPr lang="lv-LV"/>
        </a:p>
      </dgm:t>
    </dgm:pt>
    <dgm:pt modelId="{FC1D8941-332C-4D54-8651-2335F47ECE8C}" type="sibTrans" cxnId="{9A8AA4CC-1F5E-4562-8EF0-0E854F216AC6}">
      <dgm:prSet/>
      <dgm:spPr/>
      <dgm:t>
        <a:bodyPr/>
        <a:lstStyle/>
        <a:p>
          <a:endParaRPr lang="lv-LV"/>
        </a:p>
      </dgm:t>
    </dgm:pt>
    <dgm:pt modelId="{CB02EA3A-F4D8-469D-BEC4-C96917C09D2C}">
      <dgm:prSet/>
      <dgm:spPr>
        <a:ln>
          <a:solidFill>
            <a:schemeClr val="accent5">
              <a:lumMod val="75000"/>
            </a:schemeClr>
          </a:solidFill>
        </a:ln>
      </dgm:spPr>
      <dgm:t>
        <a:bodyPr/>
        <a:lstStyle/>
        <a:p>
          <a:pPr algn="just"/>
          <a:endParaRPr lang="lv-LV">
            <a:latin typeface="Verdana" panose="020B0604030504040204" pitchFamily="34" charset="0"/>
            <a:ea typeface="Verdana" panose="020B0604030504040204" pitchFamily="34" charset="0"/>
          </a:endParaRPr>
        </a:p>
      </dgm:t>
    </dgm:pt>
    <dgm:pt modelId="{7DCAC92B-A9C8-46D0-81B5-F72CE6A11274}" type="parTrans" cxnId="{44E7F5DD-CBE1-4444-B250-4874B05DADE4}">
      <dgm:prSet/>
      <dgm:spPr/>
      <dgm:t>
        <a:bodyPr/>
        <a:lstStyle/>
        <a:p>
          <a:endParaRPr lang="lv-LV"/>
        </a:p>
      </dgm:t>
    </dgm:pt>
    <dgm:pt modelId="{B5F0D969-6C65-49BC-A0FC-694E314BD10C}" type="sibTrans" cxnId="{44E7F5DD-CBE1-4444-B250-4874B05DADE4}">
      <dgm:prSet/>
      <dgm:spPr/>
      <dgm:t>
        <a:bodyPr/>
        <a:lstStyle/>
        <a:p>
          <a:endParaRPr lang="lv-LV"/>
        </a:p>
      </dgm:t>
    </dgm:pt>
    <dgm:pt modelId="{071E04C3-DB2E-4B87-AB58-D63E61679B65}">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ir izpildītas konkursa nolikuma prasības par projekta vadītāja, projekta galveno izpildītāju un studējošo dalības nosacījumiem;</a:t>
          </a:r>
        </a:p>
      </dgm:t>
    </dgm:pt>
    <dgm:pt modelId="{CE6AC0E6-E87C-4B31-98A8-59F74AB7637B}" type="parTrans" cxnId="{3E4FD503-2BE2-422D-A3CA-929FF909967B}">
      <dgm:prSet/>
      <dgm:spPr/>
      <dgm:t>
        <a:bodyPr/>
        <a:lstStyle/>
        <a:p>
          <a:endParaRPr lang="lv-LV"/>
        </a:p>
      </dgm:t>
    </dgm:pt>
    <dgm:pt modelId="{CA98067B-8389-43B9-A948-47D7188B47AF}" type="sibTrans" cxnId="{3E4FD503-2BE2-422D-A3CA-929FF909967B}">
      <dgm:prSet/>
      <dgm:spPr/>
      <dgm:t>
        <a:bodyPr/>
        <a:lstStyle/>
        <a:p>
          <a:endParaRPr lang="lv-LV"/>
        </a:p>
      </dgm:t>
    </dgm:pt>
    <dgm:pt modelId="{0B664109-286E-4213-8F61-132D0766A00C}">
      <dgm:prSet/>
      <dgm:spPr>
        <a:ln>
          <a:solidFill>
            <a:schemeClr val="accent5">
              <a:lumMod val="75000"/>
            </a:schemeClr>
          </a:solidFill>
        </a:ln>
      </dgm:spPr>
      <dgm:t>
        <a:bodyPr/>
        <a:lstStyle/>
        <a:p>
          <a:pPr algn="just"/>
          <a:endParaRPr lang="lv-LV">
            <a:latin typeface="Verdana" panose="020B0604030504040204" pitchFamily="34" charset="0"/>
            <a:ea typeface="Verdana" panose="020B0604030504040204" pitchFamily="34" charset="0"/>
          </a:endParaRPr>
        </a:p>
      </dgm:t>
    </dgm:pt>
    <dgm:pt modelId="{68D990C1-7F45-47CA-9A29-59D25DE3AB5B}" type="parTrans" cxnId="{29CA0E12-446A-456B-AD60-D02FF2C39BB7}">
      <dgm:prSet/>
      <dgm:spPr/>
      <dgm:t>
        <a:bodyPr/>
        <a:lstStyle/>
        <a:p>
          <a:endParaRPr lang="lv-LV"/>
        </a:p>
      </dgm:t>
    </dgm:pt>
    <dgm:pt modelId="{2C1A36EF-1DFB-4486-9933-72C261CEBDA0}" type="sibTrans" cxnId="{29CA0E12-446A-456B-AD60-D02FF2C39BB7}">
      <dgm:prSet/>
      <dgm:spPr/>
      <dgm:t>
        <a:bodyPr/>
        <a:lstStyle/>
        <a:p>
          <a:endParaRPr lang="lv-LV"/>
        </a:p>
      </dgm:t>
    </dgm:pt>
    <dgm:pt modelId="{354AF700-84A1-4ED2-A008-D1E483962E6F}">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projekts tiks īstenots zinātniskajā institūcijā, kas atbilst šo noteikumu prasībām (pētniecības organizācijas statuss);</a:t>
          </a:r>
        </a:p>
      </dgm:t>
    </dgm:pt>
    <dgm:pt modelId="{009F3161-9F84-4541-BFCB-E4A94D57CB5D}" type="parTrans" cxnId="{6C7C7B9C-FB25-421B-9C2F-5039034A02A2}">
      <dgm:prSet/>
      <dgm:spPr/>
      <dgm:t>
        <a:bodyPr/>
        <a:lstStyle/>
        <a:p>
          <a:endParaRPr lang="lv-LV"/>
        </a:p>
      </dgm:t>
    </dgm:pt>
    <dgm:pt modelId="{3BB603AD-168F-46BA-BB7B-0DDDF385BE62}" type="sibTrans" cxnId="{6C7C7B9C-FB25-421B-9C2F-5039034A02A2}">
      <dgm:prSet/>
      <dgm:spPr/>
      <dgm:t>
        <a:bodyPr/>
        <a:lstStyle/>
        <a:p>
          <a:endParaRPr lang="lv-LV"/>
        </a:p>
      </dgm:t>
    </dgm:pt>
    <dgm:pt modelId="{ED3A0459-05C8-4153-9FDC-AD56F9BC98A5}">
      <dgm:prSet/>
      <dgm:spPr>
        <a:ln>
          <a:solidFill>
            <a:schemeClr val="accent5">
              <a:lumMod val="75000"/>
            </a:schemeClr>
          </a:solidFill>
        </a:ln>
      </dgm:spPr>
      <dgm:t>
        <a:bodyPr/>
        <a:lstStyle/>
        <a:p>
          <a:pPr algn="just"/>
          <a:endParaRPr lang="lv-LV">
            <a:latin typeface="Verdana" panose="020B0604030504040204" pitchFamily="34" charset="0"/>
            <a:ea typeface="Verdana" panose="020B0604030504040204" pitchFamily="34" charset="0"/>
          </a:endParaRPr>
        </a:p>
      </dgm:t>
    </dgm:pt>
    <dgm:pt modelId="{3E9A0069-1FCF-4F06-B450-DF7273190036}" type="parTrans" cxnId="{ED10D169-8307-4C79-BD55-4AC96138C170}">
      <dgm:prSet/>
      <dgm:spPr/>
      <dgm:t>
        <a:bodyPr/>
        <a:lstStyle/>
        <a:p>
          <a:endParaRPr lang="lv-LV"/>
        </a:p>
      </dgm:t>
    </dgm:pt>
    <dgm:pt modelId="{34450E6A-B966-4209-8CC5-E275F053B81A}" type="sibTrans" cxnId="{ED10D169-8307-4C79-BD55-4AC96138C170}">
      <dgm:prSet/>
      <dgm:spPr/>
      <dgm:t>
        <a:bodyPr/>
        <a:lstStyle/>
        <a:p>
          <a:endParaRPr lang="lv-LV"/>
        </a:p>
      </dgm:t>
    </dgm:pt>
    <dgm:pt modelId="{AA97A969-9E67-49C4-8545-338BBA7D1100}">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projekta iesniegumā norādītās attiecināmās izmaksas atbilst konkursa nolikumā izvirzītajām prasībām.</a:t>
          </a:r>
        </a:p>
      </dgm:t>
    </dgm:pt>
    <dgm:pt modelId="{E23808A6-6DC8-4927-8190-A925BE0162EF}" type="parTrans" cxnId="{D4E38436-78B2-4AD4-8093-A725C8376A9A}">
      <dgm:prSet/>
      <dgm:spPr/>
      <dgm:t>
        <a:bodyPr/>
        <a:lstStyle/>
        <a:p>
          <a:endParaRPr lang="lv-LV"/>
        </a:p>
      </dgm:t>
    </dgm:pt>
    <dgm:pt modelId="{2BE807E6-1E99-47FE-93D1-1623BD7CB3C7}" type="sibTrans" cxnId="{D4E38436-78B2-4AD4-8093-A725C8376A9A}">
      <dgm:prSet/>
      <dgm:spPr/>
      <dgm:t>
        <a:bodyPr/>
        <a:lstStyle/>
        <a:p>
          <a:endParaRPr lang="lv-LV"/>
        </a:p>
      </dgm:t>
    </dgm:pt>
    <dgm:pt modelId="{CF407F13-EB81-4BD5-A7B0-903E266B9DE7}">
      <dgm:prSet/>
      <dgm:spPr>
        <a:ln>
          <a:solidFill>
            <a:schemeClr val="accent5">
              <a:lumMod val="75000"/>
            </a:schemeClr>
          </a:solidFill>
        </a:ln>
      </dgm:spPr>
      <dgm:t>
        <a:bodyPr/>
        <a:lstStyle/>
        <a:p>
          <a:pPr algn="l"/>
          <a:endParaRPr lang="lv-LV" dirty="0"/>
        </a:p>
      </dgm:t>
    </dgm:pt>
    <dgm:pt modelId="{1A23FB10-E7C6-4FC3-A311-82D3E1B4C342}" type="parTrans" cxnId="{59F08076-85DF-4738-B64A-35CEF7042D2F}">
      <dgm:prSet/>
      <dgm:spPr/>
      <dgm:t>
        <a:bodyPr/>
        <a:lstStyle/>
        <a:p>
          <a:endParaRPr lang="lv-LV"/>
        </a:p>
      </dgm:t>
    </dgm:pt>
    <dgm:pt modelId="{E6882609-9915-401D-91D3-5F542ABC9A5E}" type="sibTrans" cxnId="{59F08076-85DF-4738-B64A-35CEF7042D2F}">
      <dgm:prSet/>
      <dgm:spPr/>
      <dgm:t>
        <a:bodyPr/>
        <a:lstStyle/>
        <a:p>
          <a:endParaRPr lang="lv-LV"/>
        </a:p>
      </dgm:t>
    </dgm:pt>
    <dgm:pt modelId="{6EF18133-9A17-46DF-BF53-DE42CD73BD1B}" type="pres">
      <dgm:prSet presAssocID="{C9BA1EF4-8735-4A88-A8D4-7DEB984B2884}" presName="linear" presStyleCnt="0">
        <dgm:presLayoutVars>
          <dgm:dir/>
          <dgm:animLvl val="lvl"/>
          <dgm:resizeHandles val="exact"/>
        </dgm:presLayoutVars>
      </dgm:prSet>
      <dgm:spPr/>
    </dgm:pt>
    <dgm:pt modelId="{B52DED1F-BA93-441C-9FD5-7A3AA5416F95}" type="pres">
      <dgm:prSet presAssocID="{B11EC0C2-6042-414A-917A-A39457BF4741}" presName="parentLin" presStyleCnt="0"/>
      <dgm:spPr/>
    </dgm:pt>
    <dgm:pt modelId="{E9309292-A0D7-4B44-A806-ED67024AC347}" type="pres">
      <dgm:prSet presAssocID="{B11EC0C2-6042-414A-917A-A39457BF4741}" presName="parentLeftMargin" presStyleLbl="node1" presStyleIdx="0" presStyleCnt="1"/>
      <dgm:spPr/>
    </dgm:pt>
    <dgm:pt modelId="{01273435-1740-412B-8633-624AAF7A0450}" type="pres">
      <dgm:prSet presAssocID="{B11EC0C2-6042-414A-917A-A39457BF4741}" presName="parentText" presStyleLbl="node1" presStyleIdx="0" presStyleCnt="1" custScaleY="186026">
        <dgm:presLayoutVars>
          <dgm:chMax val="0"/>
          <dgm:bulletEnabled val="1"/>
        </dgm:presLayoutVars>
      </dgm:prSet>
      <dgm:spPr/>
    </dgm:pt>
    <dgm:pt modelId="{542AC74F-0CAD-486B-A3DA-28BD15DDD9D9}" type="pres">
      <dgm:prSet presAssocID="{B11EC0C2-6042-414A-917A-A39457BF4741}" presName="negativeSpace" presStyleCnt="0"/>
      <dgm:spPr/>
    </dgm:pt>
    <dgm:pt modelId="{FE8681C1-7379-4AB3-9348-6D84CA4500F8}" type="pres">
      <dgm:prSet presAssocID="{B11EC0C2-6042-414A-917A-A39457BF4741}" presName="childText" presStyleLbl="conFgAcc1" presStyleIdx="0" presStyleCnt="1" custLinFactNeighborX="-880" custLinFactNeighborY="14332">
        <dgm:presLayoutVars>
          <dgm:bulletEnabled val="1"/>
        </dgm:presLayoutVars>
      </dgm:prSet>
      <dgm:spPr/>
    </dgm:pt>
  </dgm:ptLst>
  <dgm:cxnLst>
    <dgm:cxn modelId="{3E4FD503-2BE2-422D-A3CA-929FF909967B}" srcId="{B11EC0C2-6042-414A-917A-A39457BF4741}" destId="{071E04C3-DB2E-4B87-AB58-D63E61679B65}" srcOrd="6" destOrd="0" parTransId="{CE6AC0E6-E87C-4B31-98A8-59F74AB7637B}" sibTransId="{CA98067B-8389-43B9-A948-47D7188B47AF}"/>
    <dgm:cxn modelId="{964D4709-3274-47C7-ABB1-2CDED11D2E86}" type="presOf" srcId="{ED3A0459-05C8-4153-9FDC-AD56F9BC98A5}" destId="{FE8681C1-7379-4AB3-9348-6D84CA4500F8}" srcOrd="0" destOrd="9" presId="urn:microsoft.com/office/officeart/2005/8/layout/list1"/>
    <dgm:cxn modelId="{29CA0E12-446A-456B-AD60-D02FF2C39BB7}" srcId="{B11EC0C2-6042-414A-917A-A39457BF4741}" destId="{0B664109-286E-4213-8F61-132D0766A00C}" srcOrd="7" destOrd="0" parTransId="{68D990C1-7F45-47CA-9A29-59D25DE3AB5B}" sibTransId="{2C1A36EF-1DFB-4486-9933-72C261CEBDA0}"/>
    <dgm:cxn modelId="{D4E38436-78B2-4AD4-8093-A725C8376A9A}" srcId="{B11EC0C2-6042-414A-917A-A39457BF4741}" destId="{AA97A969-9E67-49C4-8545-338BBA7D1100}" srcOrd="10" destOrd="0" parTransId="{E23808A6-6DC8-4927-8190-A925BE0162EF}" sibTransId="{2BE807E6-1E99-47FE-93D1-1623BD7CB3C7}"/>
    <dgm:cxn modelId="{6A387C3C-C7FF-4D1D-8E09-5C307027A6E2}" type="presOf" srcId="{071E04C3-DB2E-4B87-AB58-D63E61679B65}" destId="{FE8681C1-7379-4AB3-9348-6D84CA4500F8}" srcOrd="0" destOrd="6" presId="urn:microsoft.com/office/officeart/2005/8/layout/list1"/>
    <dgm:cxn modelId="{562EA43C-9705-4184-9EB4-1E4B5E53799F}" srcId="{B11EC0C2-6042-414A-917A-A39457BF4741}" destId="{EAACFDFA-447D-44FC-8BA9-650155386D8E}" srcOrd="2" destOrd="0" parTransId="{724856A2-7136-418F-AB01-88987725CA35}" sibTransId="{F96ED491-DD1B-4C28-89C2-94450CBD8186}"/>
    <dgm:cxn modelId="{B2F1905B-4D91-4594-9A3A-BA7D5E04ED29}" type="presOf" srcId="{AC99E119-F3A9-4C82-877A-D9B499CA3894}" destId="{FE8681C1-7379-4AB3-9348-6D84CA4500F8}" srcOrd="0" destOrd="4" presId="urn:microsoft.com/office/officeart/2005/8/layout/list1"/>
    <dgm:cxn modelId="{91430C5E-7EC2-48ED-ADBD-D3E38DE741D2}" type="presOf" srcId="{16848F2C-9E2B-4CF8-844A-95336207847D}" destId="{FE8681C1-7379-4AB3-9348-6D84CA4500F8}" srcOrd="0" destOrd="3" presId="urn:microsoft.com/office/officeart/2005/8/layout/list1"/>
    <dgm:cxn modelId="{723F0F42-68CB-40EB-98A3-47AEEA3C1CB1}" srcId="{B11EC0C2-6042-414A-917A-A39457BF4741}" destId="{64DEC03D-2175-4159-8B0F-131B9CE76330}" srcOrd="0" destOrd="0" parTransId="{48E0FCA9-ECA9-44A1-BC70-530ABAB364F3}" sibTransId="{5DC64B5E-5C60-409A-A5BD-EA0183ADFDF1}"/>
    <dgm:cxn modelId="{00727464-1B18-4FD2-8D07-F236238A86AC}" srcId="{B11EC0C2-6042-414A-917A-A39457BF4741}" destId="{16848F2C-9E2B-4CF8-844A-95336207847D}" srcOrd="3" destOrd="0" parTransId="{FB36ED93-7439-4212-B470-904E79EEB1DA}" sibTransId="{BCC45896-FBC8-450F-8339-ABC42EC7A6F5}"/>
    <dgm:cxn modelId="{ED10D169-8307-4C79-BD55-4AC96138C170}" srcId="{B11EC0C2-6042-414A-917A-A39457BF4741}" destId="{ED3A0459-05C8-4153-9FDC-AD56F9BC98A5}" srcOrd="9" destOrd="0" parTransId="{3E9A0069-1FCF-4F06-B450-DF7273190036}" sibTransId="{34450E6A-B966-4209-8CC5-E275F053B81A}"/>
    <dgm:cxn modelId="{ADDC6F4E-CC52-482E-9209-8AA9BA84F975}" type="presOf" srcId="{CF407F13-EB81-4BD5-A7B0-903E266B9DE7}" destId="{FE8681C1-7379-4AB3-9348-6D84CA4500F8}" srcOrd="0" destOrd="11" presId="urn:microsoft.com/office/officeart/2005/8/layout/list1"/>
    <dgm:cxn modelId="{42E80D54-04A4-4DF5-A869-0A18FFD3D62C}" type="presOf" srcId="{354AF700-84A1-4ED2-A008-D1E483962E6F}" destId="{FE8681C1-7379-4AB3-9348-6D84CA4500F8}" srcOrd="0" destOrd="8" presId="urn:microsoft.com/office/officeart/2005/8/layout/list1"/>
    <dgm:cxn modelId="{59F08076-85DF-4738-B64A-35CEF7042D2F}" srcId="{B11EC0C2-6042-414A-917A-A39457BF4741}" destId="{CF407F13-EB81-4BD5-A7B0-903E266B9DE7}" srcOrd="11" destOrd="0" parTransId="{1A23FB10-E7C6-4FC3-A311-82D3E1B4C342}" sibTransId="{E6882609-9915-401D-91D3-5F542ABC9A5E}"/>
    <dgm:cxn modelId="{28497278-946C-449C-BB1D-345405486EAE}" type="presOf" srcId="{EAACFDFA-447D-44FC-8BA9-650155386D8E}" destId="{FE8681C1-7379-4AB3-9348-6D84CA4500F8}" srcOrd="0" destOrd="2" presId="urn:microsoft.com/office/officeart/2005/8/layout/list1"/>
    <dgm:cxn modelId="{1602E284-2C3B-4BCA-B430-6311402437A4}" type="presOf" srcId="{2FB7A76E-A247-4331-9C3D-E1B316DF5908}" destId="{FE8681C1-7379-4AB3-9348-6D84CA4500F8}" srcOrd="0" destOrd="1" presId="urn:microsoft.com/office/officeart/2005/8/layout/list1"/>
    <dgm:cxn modelId="{A5AE8C98-76B7-4EA1-9723-82D835DE2F9C}" type="presOf" srcId="{C9BA1EF4-8735-4A88-A8D4-7DEB984B2884}" destId="{6EF18133-9A17-46DF-BF53-DE42CD73BD1B}" srcOrd="0" destOrd="0" presId="urn:microsoft.com/office/officeart/2005/8/layout/list1"/>
    <dgm:cxn modelId="{6C7C7B9C-FB25-421B-9C2F-5039034A02A2}" srcId="{B11EC0C2-6042-414A-917A-A39457BF4741}" destId="{354AF700-84A1-4ED2-A008-D1E483962E6F}" srcOrd="8" destOrd="0" parTransId="{009F3161-9F84-4541-BFCB-E4A94D57CB5D}" sibTransId="{3BB603AD-168F-46BA-BB7B-0DDDF385BE62}"/>
    <dgm:cxn modelId="{E8F872A8-FAB7-49E3-9D7C-BAD80F1CD5ED}" type="presOf" srcId="{CB02EA3A-F4D8-469D-BEC4-C96917C09D2C}" destId="{FE8681C1-7379-4AB3-9348-6D84CA4500F8}" srcOrd="0" destOrd="5" presId="urn:microsoft.com/office/officeart/2005/8/layout/list1"/>
    <dgm:cxn modelId="{9A8AA4CC-1F5E-4562-8EF0-0E854F216AC6}" srcId="{B11EC0C2-6042-414A-917A-A39457BF4741}" destId="{AC99E119-F3A9-4C82-877A-D9B499CA3894}" srcOrd="4" destOrd="0" parTransId="{346A3CFD-A26F-4F0C-AE07-2AB158B9FEEF}" sibTransId="{FC1D8941-332C-4D54-8651-2335F47ECE8C}"/>
    <dgm:cxn modelId="{D12007CF-D132-4C61-886D-DB00E3ECBA05}" srcId="{B11EC0C2-6042-414A-917A-A39457BF4741}" destId="{2FB7A76E-A247-4331-9C3D-E1B316DF5908}" srcOrd="1" destOrd="0" parTransId="{95509649-C873-42A3-A68C-D17CFF7B92BC}" sibTransId="{85F7A744-8A4B-4EA2-B17C-3EF906EE155E}"/>
    <dgm:cxn modelId="{B0E2FDD0-4EBB-4980-8A05-F2096C813CA4}" srcId="{C9BA1EF4-8735-4A88-A8D4-7DEB984B2884}" destId="{B11EC0C2-6042-414A-917A-A39457BF4741}" srcOrd="0" destOrd="0" parTransId="{F487B7FE-59D6-4256-BAB4-D1B6E135B69B}" sibTransId="{15D7B932-027E-4A73-931E-C7D008337F1D}"/>
    <dgm:cxn modelId="{44E7F5DD-CBE1-4444-B250-4874B05DADE4}" srcId="{B11EC0C2-6042-414A-917A-A39457BF4741}" destId="{CB02EA3A-F4D8-469D-BEC4-C96917C09D2C}" srcOrd="5" destOrd="0" parTransId="{7DCAC92B-A9C8-46D0-81B5-F72CE6A11274}" sibTransId="{B5F0D969-6C65-49BC-A0FC-694E314BD10C}"/>
    <dgm:cxn modelId="{5A5EACED-F500-404B-AC61-85E2C383261B}" type="presOf" srcId="{0B664109-286E-4213-8F61-132D0766A00C}" destId="{FE8681C1-7379-4AB3-9348-6D84CA4500F8}" srcOrd="0" destOrd="7" presId="urn:microsoft.com/office/officeart/2005/8/layout/list1"/>
    <dgm:cxn modelId="{BBFB4EF2-73E7-4D57-9282-874F358DF289}" type="presOf" srcId="{64DEC03D-2175-4159-8B0F-131B9CE76330}" destId="{FE8681C1-7379-4AB3-9348-6D84CA4500F8}" srcOrd="0" destOrd="0" presId="urn:microsoft.com/office/officeart/2005/8/layout/list1"/>
    <dgm:cxn modelId="{4E8250F5-0C7E-47E0-91AE-F7E78BE41207}" type="presOf" srcId="{AA97A969-9E67-49C4-8545-338BBA7D1100}" destId="{FE8681C1-7379-4AB3-9348-6D84CA4500F8}" srcOrd="0" destOrd="10" presId="urn:microsoft.com/office/officeart/2005/8/layout/list1"/>
    <dgm:cxn modelId="{DA2108FA-F0C6-440D-B5FD-FBF389AA3F2B}" type="presOf" srcId="{B11EC0C2-6042-414A-917A-A39457BF4741}" destId="{01273435-1740-412B-8633-624AAF7A0450}" srcOrd="1" destOrd="0" presId="urn:microsoft.com/office/officeart/2005/8/layout/list1"/>
    <dgm:cxn modelId="{71EA42FB-347A-4544-A3F5-2E086B3684E0}" type="presOf" srcId="{B11EC0C2-6042-414A-917A-A39457BF4741}" destId="{E9309292-A0D7-4B44-A806-ED67024AC347}" srcOrd="0" destOrd="0" presId="urn:microsoft.com/office/officeart/2005/8/layout/list1"/>
    <dgm:cxn modelId="{05EDF42D-DF1F-492C-A9B8-7CF931D50C41}" type="presParOf" srcId="{6EF18133-9A17-46DF-BF53-DE42CD73BD1B}" destId="{B52DED1F-BA93-441C-9FD5-7A3AA5416F95}" srcOrd="0" destOrd="0" presId="urn:microsoft.com/office/officeart/2005/8/layout/list1"/>
    <dgm:cxn modelId="{5E97BA96-DF3A-4E21-9D4A-7FDA46E73F61}" type="presParOf" srcId="{B52DED1F-BA93-441C-9FD5-7A3AA5416F95}" destId="{E9309292-A0D7-4B44-A806-ED67024AC347}" srcOrd="0" destOrd="0" presId="urn:microsoft.com/office/officeart/2005/8/layout/list1"/>
    <dgm:cxn modelId="{FB41A60C-BDED-42AB-BD6C-731724286CDA}" type="presParOf" srcId="{B52DED1F-BA93-441C-9FD5-7A3AA5416F95}" destId="{01273435-1740-412B-8633-624AAF7A0450}" srcOrd="1" destOrd="0" presId="urn:microsoft.com/office/officeart/2005/8/layout/list1"/>
    <dgm:cxn modelId="{521BAF55-5960-4B09-A744-05F2974BA0D0}" type="presParOf" srcId="{6EF18133-9A17-46DF-BF53-DE42CD73BD1B}" destId="{542AC74F-0CAD-486B-A3DA-28BD15DDD9D9}" srcOrd="1" destOrd="0" presId="urn:microsoft.com/office/officeart/2005/8/layout/list1"/>
    <dgm:cxn modelId="{0DA84853-923C-494B-B119-2B08BF9DA040}" type="presParOf" srcId="{6EF18133-9A17-46DF-BF53-DE42CD73BD1B}" destId="{FE8681C1-7379-4AB3-9348-6D84CA4500F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90B5996-6880-784C-8E7F-89A90FA18566}" type="doc">
      <dgm:prSet loTypeId="urn:microsoft.com/office/officeart/2008/layout/VerticalCurvedList" loCatId="" qsTypeId="urn:microsoft.com/office/officeart/2005/8/quickstyle/simple4" qsCatId="simple" csTypeId="urn:microsoft.com/office/officeart/2005/8/colors/colorful4" csCatId="colorful" phldr="1"/>
      <dgm:spPr/>
      <dgm:t>
        <a:bodyPr/>
        <a:lstStyle/>
        <a:p>
          <a:endParaRPr lang="en-US"/>
        </a:p>
      </dgm:t>
    </dgm:pt>
    <dgm:pt modelId="{067D257B-9253-7F41-A8DF-FFF96FE6B7E6}">
      <dgm:prSet phldrT="[Text]" custT="1"/>
      <dgm:spPr>
        <a:gradFill rotWithShape="0">
          <a:gsLst>
            <a:gs pos="0">
              <a:schemeClr val="accent5">
                <a:lumMod val="5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IZCILĪBA (A)</a:t>
          </a:r>
        </a:p>
      </dgm:t>
    </dgm:pt>
    <dgm:pt modelId="{47DE9F35-158D-574B-99D6-F49B08E59221}" type="parTrans" cxnId="{06CF0A41-B996-A344-AA2D-75E1FC1F2F39}">
      <dgm:prSet/>
      <dgm:spPr/>
      <dgm:t>
        <a:bodyPr/>
        <a:lstStyle/>
        <a:p>
          <a:endParaRPr lang="en-US" sz="1800"/>
        </a:p>
      </dgm:t>
    </dgm:pt>
    <dgm:pt modelId="{E1FDD0E9-A806-CD4C-9FB8-5309E8DBDD23}" type="sibTrans" cxnId="{06CF0A41-B996-A344-AA2D-75E1FC1F2F39}">
      <dgm:prSet/>
      <dgm:spPr/>
      <dgm:t>
        <a:bodyPr/>
        <a:lstStyle/>
        <a:p>
          <a:endParaRPr lang="en-US" sz="1800"/>
        </a:p>
      </dgm:t>
    </dgm:pt>
    <dgm:pt modelId="{4E4131E3-CA70-CF4D-95C1-A78899B2EA46}">
      <dgm:prSet phldrT="[Text]" custT="1"/>
      <dgm:spPr>
        <a:gradFill rotWithShape="0">
          <a:gsLst>
            <a:gs pos="0">
              <a:schemeClr val="accent5">
                <a:lumMod val="75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gradFill>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IETEKME (B)</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6D03807D-1789-1E47-8458-BB3555C3E82B}" type="parTrans" cxnId="{EB7F0D1B-AD16-C44B-A5D9-2DD0D3CC8604}">
      <dgm:prSet/>
      <dgm:spPr/>
      <dgm:t>
        <a:bodyPr/>
        <a:lstStyle/>
        <a:p>
          <a:endParaRPr lang="en-US" sz="1800"/>
        </a:p>
      </dgm:t>
    </dgm:pt>
    <dgm:pt modelId="{0E6D2F83-D6BA-2C45-8CD4-1EA7C44C94F8}" type="sibTrans" cxnId="{EB7F0D1B-AD16-C44B-A5D9-2DD0D3CC8604}">
      <dgm:prSet/>
      <dgm:spPr/>
      <dgm:t>
        <a:bodyPr/>
        <a:lstStyle/>
        <a:p>
          <a:endParaRPr lang="en-US" sz="1800"/>
        </a:p>
      </dgm:t>
    </dgm:pt>
    <dgm:pt modelId="{9B7F835A-40A0-6840-BAE3-58B5D5FA3400}">
      <dgm:prSet phldrT="[Text]" custT="1"/>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IEVIEŠANA (C)</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5230B2D1-D14F-954D-93B3-63F84FC8F307}" type="parTrans" cxnId="{96F4245D-525C-B74A-B64B-A501EBD636C6}">
      <dgm:prSet/>
      <dgm:spPr/>
      <dgm:t>
        <a:bodyPr/>
        <a:lstStyle/>
        <a:p>
          <a:endParaRPr lang="en-US" sz="1800"/>
        </a:p>
      </dgm:t>
    </dgm:pt>
    <dgm:pt modelId="{69D45C27-72E5-C042-ACA2-14568E5ADFB7}" type="sibTrans" cxnId="{96F4245D-525C-B74A-B64B-A501EBD636C6}">
      <dgm:prSet/>
      <dgm:spPr/>
      <dgm:t>
        <a:bodyPr/>
        <a:lstStyle/>
        <a:p>
          <a:endParaRPr lang="en-US" sz="1800"/>
        </a:p>
      </dgm:t>
    </dgm:pt>
    <dgm:pt modelId="{C60CFD6B-770F-C94C-BC20-6067321FF775}" type="pres">
      <dgm:prSet presAssocID="{490B5996-6880-784C-8E7F-89A90FA18566}" presName="Name0" presStyleCnt="0">
        <dgm:presLayoutVars>
          <dgm:chMax val="7"/>
          <dgm:chPref val="7"/>
          <dgm:dir/>
        </dgm:presLayoutVars>
      </dgm:prSet>
      <dgm:spPr/>
    </dgm:pt>
    <dgm:pt modelId="{353E8C39-AA1C-3A42-8679-BD85625B3EA3}" type="pres">
      <dgm:prSet presAssocID="{490B5996-6880-784C-8E7F-89A90FA18566}" presName="Name1" presStyleCnt="0"/>
      <dgm:spPr/>
    </dgm:pt>
    <dgm:pt modelId="{75B135AC-ABE6-5E4A-9B6C-EC731220B87C}" type="pres">
      <dgm:prSet presAssocID="{490B5996-6880-784C-8E7F-89A90FA18566}" presName="cycle" presStyleCnt="0"/>
      <dgm:spPr/>
    </dgm:pt>
    <dgm:pt modelId="{C72424D2-CF94-A944-82AB-046702AECEA7}" type="pres">
      <dgm:prSet presAssocID="{490B5996-6880-784C-8E7F-89A90FA18566}" presName="srcNode" presStyleLbl="node1" presStyleIdx="0" presStyleCnt="3"/>
      <dgm:spPr/>
    </dgm:pt>
    <dgm:pt modelId="{0069EFC0-31B3-0F45-B44D-F35B7A9E9372}" type="pres">
      <dgm:prSet presAssocID="{490B5996-6880-784C-8E7F-89A90FA18566}" presName="conn" presStyleLbl="parChTrans1D2" presStyleIdx="0" presStyleCnt="1"/>
      <dgm:spPr/>
    </dgm:pt>
    <dgm:pt modelId="{0F7CDF3B-8256-0E4C-80EB-E2D3B227EF72}" type="pres">
      <dgm:prSet presAssocID="{490B5996-6880-784C-8E7F-89A90FA18566}" presName="extraNode" presStyleLbl="node1" presStyleIdx="0" presStyleCnt="3"/>
      <dgm:spPr/>
    </dgm:pt>
    <dgm:pt modelId="{3BF7AA74-BE2A-A144-8266-25B71B5CF279}" type="pres">
      <dgm:prSet presAssocID="{490B5996-6880-784C-8E7F-89A90FA18566}" presName="dstNode" presStyleLbl="node1" presStyleIdx="0" presStyleCnt="3"/>
      <dgm:spPr/>
    </dgm:pt>
    <dgm:pt modelId="{1A065F00-2114-7A4D-8FD1-0526D1E94660}" type="pres">
      <dgm:prSet presAssocID="{067D257B-9253-7F41-A8DF-FFF96FE6B7E6}" presName="text_1" presStyleLbl="node1" presStyleIdx="0" presStyleCnt="3">
        <dgm:presLayoutVars>
          <dgm:bulletEnabled val="1"/>
        </dgm:presLayoutVars>
      </dgm:prSet>
      <dgm:spPr/>
    </dgm:pt>
    <dgm:pt modelId="{6057344A-C98A-4E41-B3B0-9E3FE29A352A}" type="pres">
      <dgm:prSet presAssocID="{067D257B-9253-7F41-A8DF-FFF96FE6B7E6}" presName="accent_1" presStyleCnt="0"/>
      <dgm:spPr/>
    </dgm:pt>
    <dgm:pt modelId="{30838C00-761E-A94D-9E90-0E1DA78EFC57}" type="pres">
      <dgm:prSet presAssocID="{067D257B-9253-7F41-A8DF-FFF96FE6B7E6}" presName="accentRepeatNode" presStyleLbl="solidFgAcc1" presStyleIdx="0" presStyleCnt="3"/>
      <dgm:spPr/>
    </dgm:pt>
    <dgm:pt modelId="{4EC0D5D3-24CF-2242-9665-C5515CB88673}" type="pres">
      <dgm:prSet presAssocID="{4E4131E3-CA70-CF4D-95C1-A78899B2EA46}" presName="text_2" presStyleLbl="node1" presStyleIdx="1" presStyleCnt="3">
        <dgm:presLayoutVars>
          <dgm:bulletEnabled val="1"/>
        </dgm:presLayoutVars>
      </dgm:prSet>
      <dgm:spPr/>
    </dgm:pt>
    <dgm:pt modelId="{299FD282-7445-CC4B-8944-5EDC9E5338F0}" type="pres">
      <dgm:prSet presAssocID="{4E4131E3-CA70-CF4D-95C1-A78899B2EA46}" presName="accent_2" presStyleCnt="0"/>
      <dgm:spPr/>
    </dgm:pt>
    <dgm:pt modelId="{899310B5-FFDF-D94A-ABA3-3F1AD83A4A45}" type="pres">
      <dgm:prSet presAssocID="{4E4131E3-CA70-CF4D-95C1-A78899B2EA46}" presName="accentRepeatNode" presStyleLbl="solidFgAcc1" presStyleIdx="1" presStyleCnt="3"/>
      <dgm:spPr/>
    </dgm:pt>
    <dgm:pt modelId="{8BD8C914-7314-BC41-AD43-3DB3440F7358}" type="pres">
      <dgm:prSet presAssocID="{9B7F835A-40A0-6840-BAE3-58B5D5FA3400}" presName="text_3" presStyleLbl="node1" presStyleIdx="2" presStyleCnt="3">
        <dgm:presLayoutVars>
          <dgm:bulletEnabled val="1"/>
        </dgm:presLayoutVars>
      </dgm:prSet>
      <dgm:spPr/>
    </dgm:pt>
    <dgm:pt modelId="{B40B876F-B07B-E247-ABA3-416AA482F44D}" type="pres">
      <dgm:prSet presAssocID="{9B7F835A-40A0-6840-BAE3-58B5D5FA3400}" presName="accent_3" presStyleCnt="0"/>
      <dgm:spPr/>
    </dgm:pt>
    <dgm:pt modelId="{5A38DCE6-70AD-8A4A-9A71-20B5C5B65822}" type="pres">
      <dgm:prSet presAssocID="{9B7F835A-40A0-6840-BAE3-58B5D5FA3400}" presName="accentRepeatNode" presStyleLbl="solidFgAcc1" presStyleIdx="2" presStyleCnt="3"/>
      <dgm:spPr/>
    </dgm:pt>
  </dgm:ptLst>
  <dgm:cxnLst>
    <dgm:cxn modelId="{6F216F1A-2149-43ED-BF9D-ADEBC001E61B}" type="presOf" srcId="{490B5996-6880-784C-8E7F-89A90FA18566}" destId="{C60CFD6B-770F-C94C-BC20-6067321FF775}" srcOrd="0" destOrd="0" presId="urn:microsoft.com/office/officeart/2008/layout/VerticalCurvedList"/>
    <dgm:cxn modelId="{EB7F0D1B-AD16-C44B-A5D9-2DD0D3CC8604}" srcId="{490B5996-6880-784C-8E7F-89A90FA18566}" destId="{4E4131E3-CA70-CF4D-95C1-A78899B2EA46}" srcOrd="1" destOrd="0" parTransId="{6D03807D-1789-1E47-8458-BB3555C3E82B}" sibTransId="{0E6D2F83-D6BA-2C45-8CD4-1EA7C44C94F8}"/>
    <dgm:cxn modelId="{96F4245D-525C-B74A-B64B-A501EBD636C6}" srcId="{490B5996-6880-784C-8E7F-89A90FA18566}" destId="{9B7F835A-40A0-6840-BAE3-58B5D5FA3400}" srcOrd="2" destOrd="0" parTransId="{5230B2D1-D14F-954D-93B3-63F84FC8F307}" sibTransId="{69D45C27-72E5-C042-ACA2-14568E5ADFB7}"/>
    <dgm:cxn modelId="{06CF0A41-B996-A344-AA2D-75E1FC1F2F39}" srcId="{490B5996-6880-784C-8E7F-89A90FA18566}" destId="{067D257B-9253-7F41-A8DF-FFF96FE6B7E6}" srcOrd="0" destOrd="0" parTransId="{47DE9F35-158D-574B-99D6-F49B08E59221}" sibTransId="{E1FDD0E9-A806-CD4C-9FB8-5309E8DBDD23}"/>
    <dgm:cxn modelId="{73593473-C4DC-491F-B966-AD49928B1FAA}" type="presOf" srcId="{9B7F835A-40A0-6840-BAE3-58B5D5FA3400}" destId="{8BD8C914-7314-BC41-AD43-3DB3440F7358}" srcOrd="0" destOrd="0" presId="urn:microsoft.com/office/officeart/2008/layout/VerticalCurvedList"/>
    <dgm:cxn modelId="{5E2AAA87-DB22-4413-AFF2-CB45EF529539}" type="presOf" srcId="{067D257B-9253-7F41-A8DF-FFF96FE6B7E6}" destId="{1A065F00-2114-7A4D-8FD1-0526D1E94660}" srcOrd="0" destOrd="0" presId="urn:microsoft.com/office/officeart/2008/layout/VerticalCurvedList"/>
    <dgm:cxn modelId="{E9905897-ED8E-4214-B492-DE46568A368C}" type="presOf" srcId="{E1FDD0E9-A806-CD4C-9FB8-5309E8DBDD23}" destId="{0069EFC0-31B3-0F45-B44D-F35B7A9E9372}" srcOrd="0" destOrd="0" presId="urn:microsoft.com/office/officeart/2008/layout/VerticalCurvedList"/>
    <dgm:cxn modelId="{965FD2C4-CE2B-4E06-B713-05302C3397A9}" type="presOf" srcId="{4E4131E3-CA70-CF4D-95C1-A78899B2EA46}" destId="{4EC0D5D3-24CF-2242-9665-C5515CB88673}" srcOrd="0" destOrd="0" presId="urn:microsoft.com/office/officeart/2008/layout/VerticalCurvedList"/>
    <dgm:cxn modelId="{0BC0E18A-19EF-49EF-8EE1-4D5E70879F54}" type="presParOf" srcId="{C60CFD6B-770F-C94C-BC20-6067321FF775}" destId="{353E8C39-AA1C-3A42-8679-BD85625B3EA3}" srcOrd="0" destOrd="0" presId="urn:microsoft.com/office/officeart/2008/layout/VerticalCurvedList"/>
    <dgm:cxn modelId="{735A1332-BC48-4EE0-B7EE-18B4C8522727}" type="presParOf" srcId="{353E8C39-AA1C-3A42-8679-BD85625B3EA3}" destId="{75B135AC-ABE6-5E4A-9B6C-EC731220B87C}" srcOrd="0" destOrd="0" presId="urn:microsoft.com/office/officeart/2008/layout/VerticalCurvedList"/>
    <dgm:cxn modelId="{4AFC44BF-0B01-4810-B647-5B0C076DD971}" type="presParOf" srcId="{75B135AC-ABE6-5E4A-9B6C-EC731220B87C}" destId="{C72424D2-CF94-A944-82AB-046702AECEA7}" srcOrd="0" destOrd="0" presId="urn:microsoft.com/office/officeart/2008/layout/VerticalCurvedList"/>
    <dgm:cxn modelId="{A797DA2D-DED2-44BE-9324-EC6A758268BD}" type="presParOf" srcId="{75B135AC-ABE6-5E4A-9B6C-EC731220B87C}" destId="{0069EFC0-31B3-0F45-B44D-F35B7A9E9372}" srcOrd="1" destOrd="0" presId="urn:microsoft.com/office/officeart/2008/layout/VerticalCurvedList"/>
    <dgm:cxn modelId="{1C550B84-1CBF-458C-8A12-3723593DC7F7}" type="presParOf" srcId="{75B135AC-ABE6-5E4A-9B6C-EC731220B87C}" destId="{0F7CDF3B-8256-0E4C-80EB-E2D3B227EF72}" srcOrd="2" destOrd="0" presId="urn:microsoft.com/office/officeart/2008/layout/VerticalCurvedList"/>
    <dgm:cxn modelId="{7B52AFB5-2466-438B-840D-EC5E90977F8A}" type="presParOf" srcId="{75B135AC-ABE6-5E4A-9B6C-EC731220B87C}" destId="{3BF7AA74-BE2A-A144-8266-25B71B5CF279}" srcOrd="3" destOrd="0" presId="urn:microsoft.com/office/officeart/2008/layout/VerticalCurvedList"/>
    <dgm:cxn modelId="{9B88AD4B-BFF0-4B31-BD0A-358353D639CC}" type="presParOf" srcId="{353E8C39-AA1C-3A42-8679-BD85625B3EA3}" destId="{1A065F00-2114-7A4D-8FD1-0526D1E94660}" srcOrd="1" destOrd="0" presId="urn:microsoft.com/office/officeart/2008/layout/VerticalCurvedList"/>
    <dgm:cxn modelId="{16A4D071-5350-4457-8E90-1B4CF3906494}" type="presParOf" srcId="{353E8C39-AA1C-3A42-8679-BD85625B3EA3}" destId="{6057344A-C98A-4E41-B3B0-9E3FE29A352A}" srcOrd="2" destOrd="0" presId="urn:microsoft.com/office/officeart/2008/layout/VerticalCurvedList"/>
    <dgm:cxn modelId="{3972B8B4-D60D-4C04-A787-938AFCE3B0B6}" type="presParOf" srcId="{6057344A-C98A-4E41-B3B0-9E3FE29A352A}" destId="{30838C00-761E-A94D-9E90-0E1DA78EFC57}" srcOrd="0" destOrd="0" presId="urn:microsoft.com/office/officeart/2008/layout/VerticalCurvedList"/>
    <dgm:cxn modelId="{BA50DF37-A2D9-4D99-BD4C-AEFB02B0EF49}" type="presParOf" srcId="{353E8C39-AA1C-3A42-8679-BD85625B3EA3}" destId="{4EC0D5D3-24CF-2242-9665-C5515CB88673}" srcOrd="3" destOrd="0" presId="urn:microsoft.com/office/officeart/2008/layout/VerticalCurvedList"/>
    <dgm:cxn modelId="{5D63C496-A918-4B41-B0D4-93FD542BB8C5}" type="presParOf" srcId="{353E8C39-AA1C-3A42-8679-BD85625B3EA3}" destId="{299FD282-7445-CC4B-8944-5EDC9E5338F0}" srcOrd="4" destOrd="0" presId="urn:microsoft.com/office/officeart/2008/layout/VerticalCurvedList"/>
    <dgm:cxn modelId="{57C4F999-F517-4942-8182-97B3A543B23B}" type="presParOf" srcId="{299FD282-7445-CC4B-8944-5EDC9E5338F0}" destId="{899310B5-FFDF-D94A-ABA3-3F1AD83A4A45}" srcOrd="0" destOrd="0" presId="urn:microsoft.com/office/officeart/2008/layout/VerticalCurvedList"/>
    <dgm:cxn modelId="{36B5E888-8B7B-4F2F-A556-70DE916B9A6F}" type="presParOf" srcId="{353E8C39-AA1C-3A42-8679-BD85625B3EA3}" destId="{8BD8C914-7314-BC41-AD43-3DB3440F7358}" srcOrd="5" destOrd="0" presId="urn:microsoft.com/office/officeart/2008/layout/VerticalCurvedList"/>
    <dgm:cxn modelId="{77AA202F-D8A2-46E2-987E-BF43E925AAFB}" type="presParOf" srcId="{353E8C39-AA1C-3A42-8679-BD85625B3EA3}" destId="{B40B876F-B07B-E247-ABA3-416AA482F44D}" srcOrd="6" destOrd="0" presId="urn:microsoft.com/office/officeart/2008/layout/VerticalCurvedList"/>
    <dgm:cxn modelId="{0222708F-2ACB-4064-84A6-82AFC556F7A4}" type="presParOf" srcId="{B40B876F-B07B-E247-ABA3-416AA482F44D}" destId="{5A38DCE6-70AD-8A4A-9A71-20B5C5B658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D268D1-FB40-47B6-B4E7-2E7D37C986F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7AC948BE-C88D-4AF3-86B9-1CCDC82E4E71}">
      <dgm:prSet phldrT="[Text]"/>
      <dgm:spPr>
        <a:solidFill>
          <a:schemeClr val="accent5">
            <a:lumMod val="50000"/>
          </a:schemeClr>
        </a:solidFill>
      </dgm:spPr>
      <dgm:t>
        <a:bodyPr/>
        <a:lstStyle/>
        <a:p>
          <a:r>
            <a:rPr lang="lv-LV" dirty="0">
              <a:latin typeface="Verdana" panose="020B0604030504040204" pitchFamily="34" charset="0"/>
              <a:ea typeface="Verdana" panose="020B0604030504040204" pitchFamily="34" charset="0"/>
            </a:rPr>
            <a:t>Projekta vadītājs</a:t>
          </a:r>
        </a:p>
      </dgm:t>
    </dgm:pt>
    <dgm:pt modelId="{F1D1DECA-C09B-4048-B7B0-B175AA144F5B}" type="parTrans" cxnId="{5E2F8D66-D3E1-48D4-BC01-0672E2BCED46}">
      <dgm:prSet/>
      <dgm:spPr/>
      <dgm:t>
        <a:bodyPr/>
        <a:lstStyle/>
        <a:p>
          <a:endParaRPr lang="lv-LV"/>
        </a:p>
      </dgm:t>
    </dgm:pt>
    <dgm:pt modelId="{86C38275-4017-4898-B84A-82A60385904C}" type="sibTrans" cxnId="{5E2F8D66-D3E1-48D4-BC01-0672E2BCED46}">
      <dgm:prSet/>
      <dgm:spPr/>
      <dgm:t>
        <a:bodyPr/>
        <a:lstStyle/>
        <a:p>
          <a:endParaRPr lang="lv-LV"/>
        </a:p>
      </dgm:t>
    </dgm:pt>
    <dgm:pt modelId="{04C0CB75-B6B2-4205-96B0-CF1F427EF047}">
      <dgm:prSet phldrT="[Text]"/>
      <dgm:spPr>
        <a:solidFill>
          <a:schemeClr val="accent5">
            <a:lumMod val="75000"/>
          </a:schemeClr>
        </a:solidFill>
      </dgm:spPr>
      <dgm:t>
        <a:bodyPr/>
        <a:lstStyle/>
        <a:p>
          <a:r>
            <a:rPr lang="lv-LV" dirty="0">
              <a:latin typeface="Verdana" panose="020B0604030504040204" pitchFamily="34" charset="0"/>
              <a:ea typeface="Verdana" panose="020B0604030504040204" pitchFamily="34" charset="0"/>
            </a:rPr>
            <a:t>Galvenais izpildītājs</a:t>
          </a:r>
        </a:p>
      </dgm:t>
    </dgm:pt>
    <dgm:pt modelId="{DA219873-5EF4-4B7C-8AEA-4A99E7171062}" type="parTrans" cxnId="{6CEFFC54-6AFD-4010-B0AE-FE3126F46441}">
      <dgm:prSet/>
      <dgm:spPr/>
      <dgm:t>
        <a:bodyPr/>
        <a:lstStyle/>
        <a:p>
          <a:endParaRPr lang="lv-LV"/>
        </a:p>
      </dgm:t>
    </dgm:pt>
    <dgm:pt modelId="{8AAAB46A-D904-493C-8C29-C8573F8FD4C9}" type="sibTrans" cxnId="{6CEFFC54-6AFD-4010-B0AE-FE3126F46441}">
      <dgm:prSet/>
      <dgm:spPr/>
      <dgm:t>
        <a:bodyPr/>
        <a:lstStyle/>
        <a:p>
          <a:endParaRPr lang="lv-LV"/>
        </a:p>
      </dgm:t>
    </dgm:pt>
    <dgm:pt modelId="{95D227BC-C8A5-478E-95EB-47A6B025B5CC}">
      <dgm:prSet phldrT="[Text]"/>
      <dgm:spPr>
        <a:solidFill>
          <a:schemeClr val="accent5">
            <a:lumMod val="60000"/>
            <a:lumOff val="40000"/>
          </a:schemeClr>
        </a:solidFill>
      </dgm:spPr>
      <dgm:t>
        <a:bodyPr/>
        <a:lstStyle/>
        <a:p>
          <a:r>
            <a:rPr lang="lv-LV" dirty="0">
              <a:solidFill>
                <a:schemeClr val="tx1"/>
              </a:solidFill>
              <a:latin typeface="Verdana" panose="020B0604030504040204" pitchFamily="34" charset="0"/>
              <a:ea typeface="Verdana" panose="020B0604030504040204" pitchFamily="34" charset="0"/>
            </a:rPr>
            <a:t>Augstskolās studējošie un doktora zinātniskā grāda pretendenti</a:t>
          </a:r>
        </a:p>
      </dgm:t>
    </dgm:pt>
    <dgm:pt modelId="{A7305202-D67E-4A09-B8AD-76BD8732E734}" type="parTrans" cxnId="{8FA734BF-9C95-4529-ADDD-01A8579A19D9}">
      <dgm:prSet/>
      <dgm:spPr/>
      <dgm:t>
        <a:bodyPr/>
        <a:lstStyle/>
        <a:p>
          <a:endParaRPr lang="lv-LV"/>
        </a:p>
      </dgm:t>
    </dgm:pt>
    <dgm:pt modelId="{DE8A5218-CEDD-4010-8149-3DC2F7F08D88}" type="sibTrans" cxnId="{8FA734BF-9C95-4529-ADDD-01A8579A19D9}">
      <dgm:prSet/>
      <dgm:spPr/>
      <dgm:t>
        <a:bodyPr/>
        <a:lstStyle/>
        <a:p>
          <a:endParaRPr lang="lv-LV"/>
        </a:p>
      </dgm:t>
    </dgm:pt>
    <dgm:pt modelId="{E01BB304-849A-4A12-A78B-5C072ED16003}">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ir zinātnieks (t.i., ar doktora zinātnisko grādu);</a:t>
          </a:r>
        </a:p>
      </dgm:t>
    </dgm:pt>
    <dgm:pt modelId="{54E6474D-A2FC-45D3-9BD9-F7931B39D71E}" type="parTrans" cxnId="{17BA5D2A-B25A-4E51-8F98-45DF07B171F7}">
      <dgm:prSet/>
      <dgm:spPr/>
      <dgm:t>
        <a:bodyPr/>
        <a:lstStyle/>
        <a:p>
          <a:endParaRPr lang="lv-LV"/>
        </a:p>
      </dgm:t>
    </dgm:pt>
    <dgm:pt modelId="{A79F901B-68C5-4E78-A64B-38B2234C16C7}" type="sibTrans" cxnId="{17BA5D2A-B25A-4E51-8F98-45DF07B171F7}">
      <dgm:prSet/>
      <dgm:spPr/>
      <dgm:t>
        <a:bodyPr/>
        <a:lstStyle/>
        <a:p>
          <a:endParaRPr lang="lv-LV"/>
        </a:p>
      </dgm:t>
    </dgm:pt>
    <dgm:pt modelId="{6FF09769-E49C-4204-A6C5-A7A8633B518F}">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var šādā lomā būt tikai vienā no šajā konkursā iesniegtajiem projektu iesniegumiem un nevar īstenot citu FLPP projektu</a:t>
          </a:r>
          <a:r>
            <a:rPr lang="en-US" dirty="0">
              <a:latin typeface="Verdana" panose="020B0604030504040204" pitchFamily="34" charset="0"/>
              <a:ea typeface="Verdana" panose="020B0604030504040204" pitchFamily="34" charset="0"/>
            </a:rPr>
            <a:t>;</a:t>
          </a:r>
          <a:endParaRPr lang="lv-LV" dirty="0">
            <a:latin typeface="Verdana" panose="020B0604030504040204" pitchFamily="34" charset="0"/>
            <a:ea typeface="Verdana" panose="020B0604030504040204" pitchFamily="34" charset="0"/>
          </a:endParaRPr>
        </a:p>
      </dgm:t>
    </dgm:pt>
    <dgm:pt modelId="{2734E87F-B8A5-4B22-9348-92F8145B1EAE}" type="parTrans" cxnId="{C2B1C67D-FD97-4448-961A-A9F68254E9F4}">
      <dgm:prSet/>
      <dgm:spPr/>
      <dgm:t>
        <a:bodyPr/>
        <a:lstStyle/>
        <a:p>
          <a:endParaRPr lang="lv-LV"/>
        </a:p>
      </dgm:t>
    </dgm:pt>
    <dgm:pt modelId="{753B0222-B38B-41E3-BEE2-31AF7DE4FF94}" type="sibTrans" cxnId="{C2B1C67D-FD97-4448-961A-A9F68254E9F4}">
      <dgm:prSet/>
      <dgm:spPr/>
      <dgm:t>
        <a:bodyPr/>
        <a:lstStyle/>
        <a:p>
          <a:endParaRPr lang="lv-LV"/>
        </a:p>
      </dgm:t>
    </dgm:pt>
    <dgm:pt modelId="{4ED22636-0262-4C05-80DE-A71A7BFBD215}">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ir zinātnieks (t.i., ar doktora zinātnisko grādu);</a:t>
          </a:r>
        </a:p>
      </dgm:t>
    </dgm:pt>
    <dgm:pt modelId="{1DB6CB59-CF89-454B-A899-E42ADB54D8C2}" type="parTrans" cxnId="{3F78A0A0-44A6-4E6D-8704-DCAC1D49176B}">
      <dgm:prSet/>
      <dgm:spPr/>
      <dgm:t>
        <a:bodyPr/>
        <a:lstStyle/>
        <a:p>
          <a:endParaRPr lang="lv-LV"/>
        </a:p>
      </dgm:t>
    </dgm:pt>
    <dgm:pt modelId="{07A1F177-D052-419F-99E8-EB3E9D5AE8EB}" type="sibTrans" cxnId="{3F78A0A0-44A6-4E6D-8704-DCAC1D49176B}">
      <dgm:prSet/>
      <dgm:spPr/>
      <dgm:t>
        <a:bodyPr/>
        <a:lstStyle/>
        <a:p>
          <a:endParaRPr lang="lv-LV"/>
        </a:p>
      </dgm:t>
    </dgm:pt>
    <dgm:pt modelId="{7B421632-67D1-433F-AB04-AEA24B4FCB91}">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nav ierobežojumu dalībai</a:t>
          </a:r>
          <a:r>
            <a:rPr lang="en-US" dirty="0">
              <a:latin typeface="Verdana" panose="020B0604030504040204" pitchFamily="34" charset="0"/>
              <a:ea typeface="Verdana" panose="020B0604030504040204" pitchFamily="34" charset="0"/>
            </a:rPr>
            <a:t>;</a:t>
          </a:r>
          <a:endParaRPr lang="lv-LV" dirty="0">
            <a:latin typeface="Verdana" panose="020B0604030504040204" pitchFamily="34" charset="0"/>
            <a:ea typeface="Verdana" panose="020B0604030504040204" pitchFamily="34" charset="0"/>
          </a:endParaRPr>
        </a:p>
      </dgm:t>
    </dgm:pt>
    <dgm:pt modelId="{C3C70BFB-223A-40A0-B81D-05F804B3662C}" type="parTrans" cxnId="{ECEC7EE7-4E93-4A17-968C-2A117A6ECE72}">
      <dgm:prSet/>
      <dgm:spPr/>
      <dgm:t>
        <a:bodyPr/>
        <a:lstStyle/>
        <a:p>
          <a:endParaRPr lang="lv-LV"/>
        </a:p>
      </dgm:t>
    </dgm:pt>
    <dgm:pt modelId="{5C32A6FA-9F86-47EE-80EA-92A2A14E7D91}" type="sibTrans" cxnId="{ECEC7EE7-4E93-4A17-968C-2A117A6ECE72}">
      <dgm:prSet/>
      <dgm:spPr/>
      <dgm:t>
        <a:bodyPr/>
        <a:lstStyle/>
        <a:p>
          <a:endParaRPr lang="lv-LV"/>
        </a:p>
      </dgm:t>
    </dgm:pt>
    <dgm:pt modelId="{03877D29-6E64-4AA1-AF15-F234C53CBA92}">
      <dgm:prSet/>
      <dgm:spPr>
        <a:ln>
          <a:solidFill>
            <a:schemeClr val="accent5">
              <a:lumMod val="75000"/>
            </a:schemeClr>
          </a:solidFill>
        </a:ln>
      </dgm:spPr>
      <dgm:t>
        <a:bodyPr/>
        <a:lstStyle/>
        <a:p>
          <a:endParaRPr lang="lv-LV" dirty="0"/>
        </a:p>
      </dgm:t>
    </dgm:pt>
    <dgm:pt modelId="{CDAD9A7E-C426-4EF0-A9C2-57DCCE760162}" type="parTrans" cxnId="{86178A60-B4CE-47B0-9091-10479D7E81FE}">
      <dgm:prSet/>
      <dgm:spPr/>
      <dgm:t>
        <a:bodyPr/>
        <a:lstStyle/>
        <a:p>
          <a:endParaRPr lang="lv-LV"/>
        </a:p>
      </dgm:t>
    </dgm:pt>
    <dgm:pt modelId="{A40B9429-0427-4AE5-83C6-04E70EC419E1}" type="sibTrans" cxnId="{86178A60-B4CE-47B0-9091-10479D7E81FE}">
      <dgm:prSet/>
      <dgm:spPr/>
      <dgm:t>
        <a:bodyPr/>
        <a:lstStyle/>
        <a:p>
          <a:endParaRPr lang="lv-LV"/>
        </a:p>
      </dgm:t>
    </dgm:pt>
    <dgm:pt modelId="{B734D123-4F90-481B-BCB6-06BA5225F2FB}">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visu studējošo kopējā slodze visā projekta īstenošanas laikā ir ne mazāka kā </a:t>
          </a:r>
          <a:r>
            <a:rPr lang="lv-LV" dirty="0">
              <a:solidFill>
                <a:schemeClr val="accent5">
                  <a:lumMod val="75000"/>
                </a:schemeClr>
              </a:solidFill>
              <a:latin typeface="Verdana" panose="020B0604030504040204" pitchFamily="34" charset="0"/>
              <a:ea typeface="Verdana" panose="020B0604030504040204" pitchFamily="34" charset="0"/>
            </a:rPr>
            <a:t>3,0 PLE</a:t>
          </a:r>
        </a:p>
      </dgm:t>
    </dgm:pt>
    <dgm:pt modelId="{335F5F0B-C456-41D8-90B0-4A94962835E2}" type="parTrans" cxnId="{E8DDF7E1-2D88-4B8F-97F8-0ED2CBA4E1DC}">
      <dgm:prSet/>
      <dgm:spPr/>
      <dgm:t>
        <a:bodyPr/>
        <a:lstStyle/>
        <a:p>
          <a:endParaRPr lang="lv-LV"/>
        </a:p>
      </dgm:t>
    </dgm:pt>
    <dgm:pt modelId="{099B1943-4FAE-470F-B269-9CC21C03331D}" type="sibTrans" cxnId="{E8DDF7E1-2D88-4B8F-97F8-0ED2CBA4E1DC}">
      <dgm:prSet/>
      <dgm:spPr/>
      <dgm:t>
        <a:bodyPr/>
        <a:lstStyle/>
        <a:p>
          <a:endParaRPr lang="lv-LV"/>
        </a:p>
      </dgm:t>
    </dgm:pt>
    <dgm:pt modelId="{956C7433-2274-45DD-88FA-4B6B678799FC}">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katrs studējošais ir nodarbināts projektā ar vismaz </a:t>
          </a:r>
          <a:r>
            <a:rPr lang="lv-LV" dirty="0">
              <a:solidFill>
                <a:schemeClr val="accent5">
                  <a:lumMod val="75000"/>
                </a:schemeClr>
              </a:solidFill>
              <a:latin typeface="Verdana" panose="020B0604030504040204" pitchFamily="34" charset="0"/>
              <a:ea typeface="Verdana" panose="020B0604030504040204" pitchFamily="34" charset="0"/>
            </a:rPr>
            <a:t>0,25 PLE </a:t>
          </a:r>
          <a:r>
            <a:rPr lang="lv-LV" dirty="0">
              <a:latin typeface="Verdana" panose="020B0604030504040204" pitchFamily="34" charset="0"/>
              <a:ea typeface="Verdana" panose="020B0604030504040204" pitchFamily="34" charset="0"/>
            </a:rPr>
            <a:t>attiecīgajā projekta īstenošanas posmā;</a:t>
          </a:r>
          <a:endParaRPr lang="lv-LV" dirty="0">
            <a:solidFill>
              <a:schemeClr val="accent5">
                <a:lumMod val="75000"/>
              </a:schemeClr>
            </a:solidFill>
            <a:latin typeface="Verdana" panose="020B0604030504040204" pitchFamily="34" charset="0"/>
            <a:ea typeface="Verdana" panose="020B0604030504040204" pitchFamily="34" charset="0"/>
          </a:endParaRPr>
        </a:p>
      </dgm:t>
    </dgm:pt>
    <dgm:pt modelId="{708CD753-29A5-427E-B14A-D0F1620601BF}" type="parTrans" cxnId="{28259534-6529-418B-8B9B-2CBFF0BD6DB7}">
      <dgm:prSet/>
      <dgm:spPr/>
      <dgm:t>
        <a:bodyPr/>
        <a:lstStyle/>
        <a:p>
          <a:endParaRPr lang="lv-LV"/>
        </a:p>
      </dgm:t>
    </dgm:pt>
    <dgm:pt modelId="{FED5584E-EBB9-410C-85FC-4E025D166F32}" type="sibTrans" cxnId="{28259534-6529-418B-8B9B-2CBFF0BD6DB7}">
      <dgm:prSet/>
      <dgm:spPr/>
      <dgm:t>
        <a:bodyPr/>
        <a:lstStyle/>
        <a:p>
          <a:endParaRPr lang="lv-LV"/>
        </a:p>
      </dgm:t>
    </dgm:pt>
    <dgm:pt modelId="{592DFF75-95FA-40EC-9C69-4A92F83DB0C4}">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ja studējošais projekta īstenošanas laikā pabeidz studijas vai aizstāv promocijas darbu, līdz projekta īstenošanas noslēgumam šīs personas iesaiste ir uzskatāma par atbilstošu studējošā statusam;</a:t>
          </a:r>
        </a:p>
      </dgm:t>
    </dgm:pt>
    <dgm:pt modelId="{FC242759-173A-40C3-A68A-4B82D99002E2}" type="parTrans" cxnId="{7C647F3E-247E-4030-9510-CB2257928AEA}">
      <dgm:prSet/>
      <dgm:spPr/>
      <dgm:t>
        <a:bodyPr/>
        <a:lstStyle/>
        <a:p>
          <a:endParaRPr lang="lv-LV"/>
        </a:p>
      </dgm:t>
    </dgm:pt>
    <dgm:pt modelId="{7600B169-8C14-4588-BB50-4826FA7172D4}" type="sibTrans" cxnId="{7C647F3E-247E-4030-9510-CB2257928AEA}">
      <dgm:prSet/>
      <dgm:spPr/>
      <dgm:t>
        <a:bodyPr/>
        <a:lstStyle/>
        <a:p>
          <a:endParaRPr lang="lv-LV"/>
        </a:p>
      </dgm:t>
    </dgm:pt>
    <dgm:pt modelId="{B25C6F27-64EE-4093-AACF-B957EBFA2F0C}">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nosacījuma neizpildes gadījumā līgumā ir noteiktas sankcijas.</a:t>
          </a:r>
        </a:p>
      </dgm:t>
    </dgm:pt>
    <dgm:pt modelId="{CC0353BB-ADEC-4FAD-82FF-CF8168170357}" type="parTrans" cxnId="{9F9FDEF4-5F52-48DD-8650-8AF256500660}">
      <dgm:prSet/>
      <dgm:spPr/>
      <dgm:t>
        <a:bodyPr/>
        <a:lstStyle/>
        <a:p>
          <a:endParaRPr lang="lv-LV"/>
        </a:p>
      </dgm:t>
    </dgm:pt>
    <dgm:pt modelId="{073FCF4A-D7F0-48A0-9574-14D2F83D2398}" type="sibTrans" cxnId="{9F9FDEF4-5F52-48DD-8650-8AF256500660}">
      <dgm:prSet/>
      <dgm:spPr/>
      <dgm:t>
        <a:bodyPr/>
        <a:lstStyle/>
        <a:p>
          <a:endParaRPr lang="lv-LV"/>
        </a:p>
      </dgm:t>
    </dgm:pt>
    <dgm:pt modelId="{7A5B908A-B5F0-40DF-B76E-F44245721B93}">
      <dgm:prSet/>
      <dgm:spPr>
        <a:ln>
          <a:solidFill>
            <a:schemeClr val="accent5">
              <a:lumMod val="75000"/>
            </a:schemeClr>
          </a:solidFill>
        </a:ln>
      </dgm:spPr>
      <dgm:t>
        <a:bodyPr/>
        <a:lstStyle/>
        <a:p>
          <a:pPr algn="l"/>
          <a:endParaRPr lang="lv-LV" dirty="0"/>
        </a:p>
      </dgm:t>
    </dgm:pt>
    <dgm:pt modelId="{757C2DD7-B65A-433A-A30C-B6179D6EA58C}" type="parTrans" cxnId="{22FB3CA9-9A45-4791-9C82-9A4CD5FF7B52}">
      <dgm:prSet/>
      <dgm:spPr/>
      <dgm:t>
        <a:bodyPr/>
        <a:lstStyle/>
        <a:p>
          <a:endParaRPr lang="lv-LV"/>
        </a:p>
      </dgm:t>
    </dgm:pt>
    <dgm:pt modelId="{CC6790F2-4229-46FC-8EC9-4418D4B6FF8C}" type="sibTrans" cxnId="{22FB3CA9-9A45-4791-9C82-9A4CD5FF7B52}">
      <dgm:prSet/>
      <dgm:spPr/>
      <dgm:t>
        <a:bodyPr/>
        <a:lstStyle/>
        <a:p>
          <a:endParaRPr lang="lv-LV"/>
        </a:p>
      </dgm:t>
    </dgm:pt>
    <dgm:pt modelId="{9A509346-1771-4A26-A31E-F63154347E32}">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iesniedz </a:t>
          </a:r>
          <a:r>
            <a:rPr lang="en-US" dirty="0">
              <a:latin typeface="Verdana" panose="020B0604030504040204" pitchFamily="34" charset="0"/>
              <a:ea typeface="Verdana" panose="020B0604030504040204" pitchFamily="34" charset="0"/>
            </a:rPr>
            <a:t>CV</a:t>
          </a:r>
          <a:r>
            <a:rPr lang="lv-LV" dirty="0">
              <a:latin typeface="Verdana" panose="020B0604030504040204" pitchFamily="34" charset="0"/>
              <a:ea typeface="Verdana" panose="020B0604030504040204" pitchFamily="34" charset="0"/>
            </a:rPr>
            <a:t> un </a:t>
          </a:r>
          <a:r>
            <a:rPr lang="lv-LV" dirty="0">
              <a:solidFill>
                <a:srgbClr val="C00000"/>
              </a:solidFill>
              <a:latin typeface="Verdana" panose="020B0604030504040204" pitchFamily="34" charset="0"/>
              <a:ea typeface="Verdana" panose="020B0604030504040204" pitchFamily="34" charset="0"/>
            </a:rPr>
            <a:t>pievieno dokumenta kopiju, kas apliecina zinātnes doktora grāda piešķiršanu</a:t>
          </a:r>
          <a:r>
            <a:rPr lang="en-US" dirty="0">
              <a:solidFill>
                <a:srgbClr val="C00000"/>
              </a:solidFill>
              <a:latin typeface="Verdana" panose="020B0604030504040204" pitchFamily="34" charset="0"/>
              <a:ea typeface="Verdana" panose="020B0604030504040204" pitchFamily="34" charset="0"/>
            </a:rPr>
            <a:t>.</a:t>
          </a:r>
          <a:endParaRPr lang="lv-LV" dirty="0">
            <a:solidFill>
              <a:srgbClr val="C00000"/>
            </a:solidFill>
            <a:latin typeface="Verdana" panose="020B0604030504040204" pitchFamily="34" charset="0"/>
            <a:ea typeface="Verdana" panose="020B0604030504040204" pitchFamily="34" charset="0"/>
          </a:endParaRPr>
        </a:p>
      </dgm:t>
    </dgm:pt>
    <dgm:pt modelId="{1275719C-69AF-4079-AC96-3E279EE33FA2}" type="parTrans" cxnId="{F104F397-452E-487A-9A3E-D29F0E053FE5}">
      <dgm:prSet/>
      <dgm:spPr/>
    </dgm:pt>
    <dgm:pt modelId="{FC5647E2-FE67-452A-A483-0B5B4FABA8F9}" type="sibTrans" cxnId="{F104F397-452E-487A-9A3E-D29F0E053FE5}">
      <dgm:prSet/>
      <dgm:spPr/>
    </dgm:pt>
    <dgm:pt modelId="{708FBF4B-72A6-4689-AAC2-91ECB28CC332}">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iesniedz</a:t>
          </a:r>
          <a:r>
            <a:rPr lang="en-US" dirty="0">
              <a:latin typeface="Verdana" panose="020B0604030504040204" pitchFamily="34" charset="0"/>
              <a:ea typeface="Verdana" panose="020B0604030504040204" pitchFamily="34" charset="0"/>
            </a:rPr>
            <a:t> CV</a:t>
          </a:r>
          <a:r>
            <a:rPr lang="lv-LV" dirty="0">
              <a:latin typeface="Verdana" panose="020B0604030504040204" pitchFamily="34" charset="0"/>
              <a:ea typeface="Verdana" panose="020B0604030504040204" pitchFamily="34" charset="0"/>
            </a:rPr>
            <a:t> </a:t>
          </a:r>
          <a:r>
            <a:rPr lang="lv-LV" dirty="0">
              <a:solidFill>
                <a:srgbClr val="C00000"/>
              </a:solidFill>
              <a:latin typeface="Verdana" panose="020B0604030504040204" pitchFamily="34" charset="0"/>
              <a:ea typeface="Verdana" panose="020B0604030504040204" pitchFamily="34" charset="0"/>
            </a:rPr>
            <a:t>un pievieno dokumenta kopiju, kas apliecina zinātnes doktora grāda piešķiršanu.</a:t>
          </a:r>
        </a:p>
      </dgm:t>
    </dgm:pt>
    <dgm:pt modelId="{5EC4669F-063C-47CA-868B-CB0B7041BE84}" type="parTrans" cxnId="{64A3751D-DE51-4616-A01C-A27F5BB2661E}">
      <dgm:prSet/>
      <dgm:spPr/>
    </dgm:pt>
    <dgm:pt modelId="{0174A9FD-6196-4BEA-B1CD-1B1FC6144C2C}" type="sibTrans" cxnId="{64A3751D-DE51-4616-A01C-A27F5BB2661E}">
      <dgm:prSet/>
      <dgm:spPr/>
    </dgm:pt>
    <dgm:pt modelId="{7ABD310E-57D9-471C-ABBE-C4D31F0A211D}" type="pres">
      <dgm:prSet presAssocID="{46D268D1-FB40-47B6-B4E7-2E7D37C986FC}" presName="linear" presStyleCnt="0">
        <dgm:presLayoutVars>
          <dgm:dir/>
          <dgm:animLvl val="lvl"/>
          <dgm:resizeHandles val="exact"/>
        </dgm:presLayoutVars>
      </dgm:prSet>
      <dgm:spPr/>
    </dgm:pt>
    <dgm:pt modelId="{42B23228-63DE-4199-A17B-36F7ED5F7EA5}" type="pres">
      <dgm:prSet presAssocID="{7AC948BE-C88D-4AF3-86B9-1CCDC82E4E71}" presName="parentLin" presStyleCnt="0"/>
      <dgm:spPr/>
    </dgm:pt>
    <dgm:pt modelId="{C2436C66-B5CE-4E7E-B275-5E83906782AE}" type="pres">
      <dgm:prSet presAssocID="{7AC948BE-C88D-4AF3-86B9-1CCDC82E4E71}" presName="parentLeftMargin" presStyleLbl="node1" presStyleIdx="0" presStyleCnt="3"/>
      <dgm:spPr/>
    </dgm:pt>
    <dgm:pt modelId="{13876FB3-DE66-47CC-BD39-7485DCE11A0B}" type="pres">
      <dgm:prSet presAssocID="{7AC948BE-C88D-4AF3-86B9-1CCDC82E4E71}" presName="parentText" presStyleLbl="node1" presStyleIdx="0" presStyleCnt="3">
        <dgm:presLayoutVars>
          <dgm:chMax val="0"/>
          <dgm:bulletEnabled val="1"/>
        </dgm:presLayoutVars>
      </dgm:prSet>
      <dgm:spPr/>
    </dgm:pt>
    <dgm:pt modelId="{18AA13E1-B7A7-4A3D-8BFF-F74A0209CD69}" type="pres">
      <dgm:prSet presAssocID="{7AC948BE-C88D-4AF3-86B9-1CCDC82E4E71}" presName="negativeSpace" presStyleCnt="0"/>
      <dgm:spPr/>
    </dgm:pt>
    <dgm:pt modelId="{2C593F81-AC94-4F2A-87E8-566575F9D27C}" type="pres">
      <dgm:prSet presAssocID="{7AC948BE-C88D-4AF3-86B9-1CCDC82E4E71}" presName="childText" presStyleLbl="conFgAcc1" presStyleIdx="0" presStyleCnt="3">
        <dgm:presLayoutVars>
          <dgm:bulletEnabled val="1"/>
        </dgm:presLayoutVars>
      </dgm:prSet>
      <dgm:spPr/>
    </dgm:pt>
    <dgm:pt modelId="{CDF08286-E45C-407E-ADDB-CF434FB7E7E0}" type="pres">
      <dgm:prSet presAssocID="{86C38275-4017-4898-B84A-82A60385904C}" presName="spaceBetweenRectangles" presStyleCnt="0"/>
      <dgm:spPr/>
    </dgm:pt>
    <dgm:pt modelId="{94F621CF-3288-47D1-AF2F-BA870EB95842}" type="pres">
      <dgm:prSet presAssocID="{04C0CB75-B6B2-4205-96B0-CF1F427EF047}" presName="parentLin" presStyleCnt="0"/>
      <dgm:spPr/>
    </dgm:pt>
    <dgm:pt modelId="{CF67FE32-3BB3-436B-BFA6-E2D8C59513A1}" type="pres">
      <dgm:prSet presAssocID="{04C0CB75-B6B2-4205-96B0-CF1F427EF047}" presName="parentLeftMargin" presStyleLbl="node1" presStyleIdx="0" presStyleCnt="3"/>
      <dgm:spPr/>
    </dgm:pt>
    <dgm:pt modelId="{9384FABF-CE37-4600-A342-602F6DDFAA87}" type="pres">
      <dgm:prSet presAssocID="{04C0CB75-B6B2-4205-96B0-CF1F427EF047}" presName="parentText" presStyleLbl="node1" presStyleIdx="1" presStyleCnt="3">
        <dgm:presLayoutVars>
          <dgm:chMax val="0"/>
          <dgm:bulletEnabled val="1"/>
        </dgm:presLayoutVars>
      </dgm:prSet>
      <dgm:spPr/>
    </dgm:pt>
    <dgm:pt modelId="{E3F8503E-7E79-4EE7-A332-321224D02B60}" type="pres">
      <dgm:prSet presAssocID="{04C0CB75-B6B2-4205-96B0-CF1F427EF047}" presName="negativeSpace" presStyleCnt="0"/>
      <dgm:spPr/>
    </dgm:pt>
    <dgm:pt modelId="{014FB59E-B42D-41BF-B8B6-9AEE5DF4FBF7}" type="pres">
      <dgm:prSet presAssocID="{04C0CB75-B6B2-4205-96B0-CF1F427EF047}" presName="childText" presStyleLbl="conFgAcc1" presStyleIdx="1" presStyleCnt="3">
        <dgm:presLayoutVars>
          <dgm:bulletEnabled val="1"/>
        </dgm:presLayoutVars>
      </dgm:prSet>
      <dgm:spPr/>
    </dgm:pt>
    <dgm:pt modelId="{6B69B868-6E0A-4F60-B52A-CDA22FE2A79C}" type="pres">
      <dgm:prSet presAssocID="{8AAAB46A-D904-493C-8C29-C8573F8FD4C9}" presName="spaceBetweenRectangles" presStyleCnt="0"/>
      <dgm:spPr/>
    </dgm:pt>
    <dgm:pt modelId="{B83C858C-A79E-4CEE-B9DE-9858F3C4BC08}" type="pres">
      <dgm:prSet presAssocID="{95D227BC-C8A5-478E-95EB-47A6B025B5CC}" presName="parentLin" presStyleCnt="0"/>
      <dgm:spPr/>
    </dgm:pt>
    <dgm:pt modelId="{113424C4-1227-41F8-A8F1-BD020C236512}" type="pres">
      <dgm:prSet presAssocID="{95D227BC-C8A5-478E-95EB-47A6B025B5CC}" presName="parentLeftMargin" presStyleLbl="node1" presStyleIdx="1" presStyleCnt="3"/>
      <dgm:spPr/>
    </dgm:pt>
    <dgm:pt modelId="{EC443E7B-9E79-4D4F-99E5-EFC800439C45}" type="pres">
      <dgm:prSet presAssocID="{95D227BC-C8A5-478E-95EB-47A6B025B5CC}" presName="parentText" presStyleLbl="node1" presStyleIdx="2" presStyleCnt="3">
        <dgm:presLayoutVars>
          <dgm:chMax val="0"/>
          <dgm:bulletEnabled val="1"/>
        </dgm:presLayoutVars>
      </dgm:prSet>
      <dgm:spPr/>
    </dgm:pt>
    <dgm:pt modelId="{41AB78CD-E65B-4899-919F-EA9D13EFF919}" type="pres">
      <dgm:prSet presAssocID="{95D227BC-C8A5-478E-95EB-47A6B025B5CC}" presName="negativeSpace" presStyleCnt="0"/>
      <dgm:spPr/>
    </dgm:pt>
    <dgm:pt modelId="{C9A7958D-863A-4DE3-9917-D9BFD348A679}" type="pres">
      <dgm:prSet presAssocID="{95D227BC-C8A5-478E-95EB-47A6B025B5CC}" presName="childText" presStyleLbl="conFgAcc1" presStyleIdx="2" presStyleCnt="3">
        <dgm:presLayoutVars>
          <dgm:bulletEnabled val="1"/>
        </dgm:presLayoutVars>
      </dgm:prSet>
      <dgm:spPr/>
    </dgm:pt>
  </dgm:ptLst>
  <dgm:cxnLst>
    <dgm:cxn modelId="{27338E1B-6398-4D9D-8CD0-8E475AA0586B}" type="presOf" srcId="{7AC948BE-C88D-4AF3-86B9-1CCDC82E4E71}" destId="{13876FB3-DE66-47CC-BD39-7485DCE11A0B}" srcOrd="1" destOrd="0" presId="urn:microsoft.com/office/officeart/2005/8/layout/list1"/>
    <dgm:cxn modelId="{64A3751D-DE51-4616-A01C-A27F5BB2661E}" srcId="{04C0CB75-B6B2-4205-96B0-CF1F427EF047}" destId="{708FBF4B-72A6-4689-AAC2-91ECB28CC332}" srcOrd="2" destOrd="0" parTransId="{5EC4669F-063C-47CA-868B-CB0B7041BE84}" sibTransId="{0174A9FD-6196-4BEA-B1CD-1B1FC6144C2C}"/>
    <dgm:cxn modelId="{17BA5D2A-B25A-4E51-8F98-45DF07B171F7}" srcId="{7AC948BE-C88D-4AF3-86B9-1CCDC82E4E71}" destId="{E01BB304-849A-4A12-A78B-5C072ED16003}" srcOrd="0" destOrd="0" parTransId="{54E6474D-A2FC-45D3-9BD9-F7931B39D71E}" sibTransId="{A79F901B-68C5-4E78-A64B-38B2234C16C7}"/>
    <dgm:cxn modelId="{B6B7E631-A649-44A6-88C2-AE293D1A2F6D}" type="presOf" srcId="{03877D29-6E64-4AA1-AF15-F234C53CBA92}" destId="{014FB59E-B42D-41BF-B8B6-9AEE5DF4FBF7}" srcOrd="0" destOrd="3" presId="urn:microsoft.com/office/officeart/2005/8/layout/list1"/>
    <dgm:cxn modelId="{28259534-6529-418B-8B9B-2CBFF0BD6DB7}" srcId="{95D227BC-C8A5-478E-95EB-47A6B025B5CC}" destId="{956C7433-2274-45DD-88FA-4B6B678799FC}" srcOrd="1" destOrd="0" parTransId="{708CD753-29A5-427E-B14A-D0F1620601BF}" sibTransId="{FED5584E-EBB9-410C-85FC-4E025D166F32}"/>
    <dgm:cxn modelId="{7C647F3E-247E-4030-9510-CB2257928AEA}" srcId="{95D227BC-C8A5-478E-95EB-47A6B025B5CC}" destId="{592DFF75-95FA-40EC-9C69-4A92F83DB0C4}" srcOrd="2" destOrd="0" parTransId="{FC242759-173A-40C3-A68A-4B82D99002E2}" sibTransId="{7600B169-8C14-4588-BB50-4826FA7172D4}"/>
    <dgm:cxn modelId="{86178A60-B4CE-47B0-9091-10479D7E81FE}" srcId="{04C0CB75-B6B2-4205-96B0-CF1F427EF047}" destId="{03877D29-6E64-4AA1-AF15-F234C53CBA92}" srcOrd="3" destOrd="0" parTransId="{CDAD9A7E-C426-4EF0-A9C2-57DCCE760162}" sibTransId="{A40B9429-0427-4AE5-83C6-04E70EC419E1}"/>
    <dgm:cxn modelId="{5E2F8D66-D3E1-48D4-BC01-0672E2BCED46}" srcId="{46D268D1-FB40-47B6-B4E7-2E7D37C986FC}" destId="{7AC948BE-C88D-4AF3-86B9-1CCDC82E4E71}" srcOrd="0" destOrd="0" parTransId="{F1D1DECA-C09B-4048-B7B0-B175AA144F5B}" sibTransId="{86C38275-4017-4898-B84A-82A60385904C}"/>
    <dgm:cxn modelId="{5540E147-3B58-4E0F-8685-D47D10F05B86}" type="presOf" srcId="{04C0CB75-B6B2-4205-96B0-CF1F427EF047}" destId="{CF67FE32-3BB3-436B-BFA6-E2D8C59513A1}" srcOrd="0" destOrd="0" presId="urn:microsoft.com/office/officeart/2005/8/layout/list1"/>
    <dgm:cxn modelId="{A3B01C4B-3DD1-4BF2-9D4D-7DA840DBE0EC}" type="presOf" srcId="{46D268D1-FB40-47B6-B4E7-2E7D37C986FC}" destId="{7ABD310E-57D9-471C-ABBE-C4D31F0A211D}" srcOrd="0" destOrd="0" presId="urn:microsoft.com/office/officeart/2005/8/layout/list1"/>
    <dgm:cxn modelId="{1D744D71-FEFD-4149-BA97-266654852D22}" type="presOf" srcId="{708FBF4B-72A6-4689-AAC2-91ECB28CC332}" destId="{014FB59E-B42D-41BF-B8B6-9AEE5DF4FBF7}" srcOrd="0" destOrd="2" presId="urn:microsoft.com/office/officeart/2005/8/layout/list1"/>
    <dgm:cxn modelId="{6CEFFC54-6AFD-4010-B0AE-FE3126F46441}" srcId="{46D268D1-FB40-47B6-B4E7-2E7D37C986FC}" destId="{04C0CB75-B6B2-4205-96B0-CF1F427EF047}" srcOrd="1" destOrd="0" parTransId="{DA219873-5EF4-4B7C-8AEA-4A99E7171062}" sibTransId="{8AAAB46A-D904-493C-8C29-C8573F8FD4C9}"/>
    <dgm:cxn modelId="{A928527C-FABE-4E84-89F0-B7A4E25BB8D7}" type="presOf" srcId="{04C0CB75-B6B2-4205-96B0-CF1F427EF047}" destId="{9384FABF-CE37-4600-A342-602F6DDFAA87}" srcOrd="1" destOrd="0" presId="urn:microsoft.com/office/officeart/2005/8/layout/list1"/>
    <dgm:cxn modelId="{C2B1C67D-FD97-4448-961A-A9F68254E9F4}" srcId="{7AC948BE-C88D-4AF3-86B9-1CCDC82E4E71}" destId="{6FF09769-E49C-4204-A6C5-A7A8633B518F}" srcOrd="1" destOrd="0" parTransId="{2734E87F-B8A5-4B22-9348-92F8145B1EAE}" sibTransId="{753B0222-B38B-41E3-BEE2-31AF7DE4FF94}"/>
    <dgm:cxn modelId="{7002F183-53EF-44D4-BC77-38C085D22ACB}" type="presOf" srcId="{95D227BC-C8A5-478E-95EB-47A6B025B5CC}" destId="{EC443E7B-9E79-4D4F-99E5-EFC800439C45}" srcOrd="1" destOrd="0" presId="urn:microsoft.com/office/officeart/2005/8/layout/list1"/>
    <dgm:cxn modelId="{AB4BFB95-310D-4EC7-8471-BB184E1C2E45}" type="presOf" srcId="{592DFF75-95FA-40EC-9C69-4A92F83DB0C4}" destId="{C9A7958D-863A-4DE3-9917-D9BFD348A679}" srcOrd="0" destOrd="2" presId="urn:microsoft.com/office/officeart/2005/8/layout/list1"/>
    <dgm:cxn modelId="{F104F397-452E-487A-9A3E-D29F0E053FE5}" srcId="{7AC948BE-C88D-4AF3-86B9-1CCDC82E4E71}" destId="{9A509346-1771-4A26-A31E-F63154347E32}" srcOrd="2" destOrd="0" parTransId="{1275719C-69AF-4079-AC96-3E279EE33FA2}" sibTransId="{FC5647E2-FE67-452A-A483-0B5B4FABA8F9}"/>
    <dgm:cxn modelId="{7CC9619A-908D-4292-9060-87A627E052E6}" type="presOf" srcId="{E01BB304-849A-4A12-A78B-5C072ED16003}" destId="{2C593F81-AC94-4F2A-87E8-566575F9D27C}" srcOrd="0" destOrd="0" presId="urn:microsoft.com/office/officeart/2005/8/layout/list1"/>
    <dgm:cxn modelId="{3F78A0A0-44A6-4E6D-8704-DCAC1D49176B}" srcId="{04C0CB75-B6B2-4205-96B0-CF1F427EF047}" destId="{4ED22636-0262-4C05-80DE-A71A7BFBD215}" srcOrd="0" destOrd="0" parTransId="{1DB6CB59-CF89-454B-A899-E42ADB54D8C2}" sibTransId="{07A1F177-D052-419F-99E8-EB3E9D5AE8EB}"/>
    <dgm:cxn modelId="{22FB3CA9-9A45-4791-9C82-9A4CD5FF7B52}" srcId="{95D227BC-C8A5-478E-95EB-47A6B025B5CC}" destId="{7A5B908A-B5F0-40DF-B76E-F44245721B93}" srcOrd="4" destOrd="0" parTransId="{757C2DD7-B65A-433A-A30C-B6179D6EA58C}" sibTransId="{CC6790F2-4229-46FC-8EC9-4418D4B6FF8C}"/>
    <dgm:cxn modelId="{8FA734BF-9C95-4529-ADDD-01A8579A19D9}" srcId="{46D268D1-FB40-47B6-B4E7-2E7D37C986FC}" destId="{95D227BC-C8A5-478E-95EB-47A6B025B5CC}" srcOrd="2" destOrd="0" parTransId="{A7305202-D67E-4A09-B8AD-76BD8732E734}" sibTransId="{DE8A5218-CEDD-4010-8149-3DC2F7F08D88}"/>
    <dgm:cxn modelId="{3090F3C8-2AB3-42DB-82FD-BB91E2005E71}" type="presOf" srcId="{9A509346-1771-4A26-A31E-F63154347E32}" destId="{2C593F81-AC94-4F2A-87E8-566575F9D27C}" srcOrd="0" destOrd="2" presId="urn:microsoft.com/office/officeart/2005/8/layout/list1"/>
    <dgm:cxn modelId="{5FA167CE-6704-44A0-9DBD-B05F8565EE77}" type="presOf" srcId="{4ED22636-0262-4C05-80DE-A71A7BFBD215}" destId="{014FB59E-B42D-41BF-B8B6-9AEE5DF4FBF7}" srcOrd="0" destOrd="0" presId="urn:microsoft.com/office/officeart/2005/8/layout/list1"/>
    <dgm:cxn modelId="{974994D8-D6AF-4289-82F2-7FE10D193495}" type="presOf" srcId="{95D227BC-C8A5-478E-95EB-47A6B025B5CC}" destId="{113424C4-1227-41F8-A8F1-BD020C236512}" srcOrd="0" destOrd="0" presId="urn:microsoft.com/office/officeart/2005/8/layout/list1"/>
    <dgm:cxn modelId="{D8DDA7DB-A6E4-439E-BD4D-35B2A36FBEEA}" type="presOf" srcId="{B25C6F27-64EE-4093-AACF-B957EBFA2F0C}" destId="{C9A7958D-863A-4DE3-9917-D9BFD348A679}" srcOrd="0" destOrd="3" presId="urn:microsoft.com/office/officeart/2005/8/layout/list1"/>
    <dgm:cxn modelId="{914AFCE0-AD3F-4EE2-838E-B6870A1F2D24}" type="presOf" srcId="{7A5B908A-B5F0-40DF-B76E-F44245721B93}" destId="{C9A7958D-863A-4DE3-9917-D9BFD348A679}" srcOrd="0" destOrd="4" presId="urn:microsoft.com/office/officeart/2005/8/layout/list1"/>
    <dgm:cxn modelId="{E8DDF7E1-2D88-4B8F-97F8-0ED2CBA4E1DC}" srcId="{95D227BC-C8A5-478E-95EB-47A6B025B5CC}" destId="{B734D123-4F90-481B-BCB6-06BA5225F2FB}" srcOrd="0" destOrd="0" parTransId="{335F5F0B-C456-41D8-90B0-4A94962835E2}" sibTransId="{099B1943-4FAE-470F-B269-9CC21C03331D}"/>
    <dgm:cxn modelId="{ECEC7EE7-4E93-4A17-968C-2A117A6ECE72}" srcId="{04C0CB75-B6B2-4205-96B0-CF1F427EF047}" destId="{7B421632-67D1-433F-AB04-AEA24B4FCB91}" srcOrd="1" destOrd="0" parTransId="{C3C70BFB-223A-40A0-B81D-05F804B3662C}" sibTransId="{5C32A6FA-9F86-47EE-80EA-92A2A14E7D91}"/>
    <dgm:cxn modelId="{A99A7BEC-6847-4095-886B-969A764FE72A}" type="presOf" srcId="{6FF09769-E49C-4204-A6C5-A7A8633B518F}" destId="{2C593F81-AC94-4F2A-87E8-566575F9D27C}" srcOrd="0" destOrd="1" presId="urn:microsoft.com/office/officeart/2005/8/layout/list1"/>
    <dgm:cxn modelId="{C36A59EE-1917-4D0B-ADA0-36F4638A9E56}" type="presOf" srcId="{7AC948BE-C88D-4AF3-86B9-1CCDC82E4E71}" destId="{C2436C66-B5CE-4E7E-B275-5E83906782AE}" srcOrd="0" destOrd="0" presId="urn:microsoft.com/office/officeart/2005/8/layout/list1"/>
    <dgm:cxn modelId="{9F9FDEF4-5F52-48DD-8650-8AF256500660}" srcId="{95D227BC-C8A5-478E-95EB-47A6B025B5CC}" destId="{B25C6F27-64EE-4093-AACF-B957EBFA2F0C}" srcOrd="3" destOrd="0" parTransId="{CC0353BB-ADEC-4FAD-82FF-CF8168170357}" sibTransId="{073FCF4A-D7F0-48A0-9574-14D2F83D2398}"/>
    <dgm:cxn modelId="{63A52BF7-41FC-4DCE-A829-95D055654159}" type="presOf" srcId="{7B421632-67D1-433F-AB04-AEA24B4FCB91}" destId="{014FB59E-B42D-41BF-B8B6-9AEE5DF4FBF7}" srcOrd="0" destOrd="1" presId="urn:microsoft.com/office/officeart/2005/8/layout/list1"/>
    <dgm:cxn modelId="{C8D36BF8-088B-4A3F-A840-3A597785FC50}" type="presOf" srcId="{956C7433-2274-45DD-88FA-4B6B678799FC}" destId="{C9A7958D-863A-4DE3-9917-D9BFD348A679}" srcOrd="0" destOrd="1" presId="urn:microsoft.com/office/officeart/2005/8/layout/list1"/>
    <dgm:cxn modelId="{43B807F9-B6A7-4548-8DFF-7F831DA80191}" type="presOf" srcId="{B734D123-4F90-481B-BCB6-06BA5225F2FB}" destId="{C9A7958D-863A-4DE3-9917-D9BFD348A679}" srcOrd="0" destOrd="0" presId="urn:microsoft.com/office/officeart/2005/8/layout/list1"/>
    <dgm:cxn modelId="{EF2B73E2-61AA-438C-9205-0F07448B9E8D}" type="presParOf" srcId="{7ABD310E-57D9-471C-ABBE-C4D31F0A211D}" destId="{42B23228-63DE-4199-A17B-36F7ED5F7EA5}" srcOrd="0" destOrd="0" presId="urn:microsoft.com/office/officeart/2005/8/layout/list1"/>
    <dgm:cxn modelId="{0B0C6A85-8E9E-4FC5-BF4F-9C1D4BE655CA}" type="presParOf" srcId="{42B23228-63DE-4199-A17B-36F7ED5F7EA5}" destId="{C2436C66-B5CE-4E7E-B275-5E83906782AE}" srcOrd="0" destOrd="0" presId="urn:microsoft.com/office/officeart/2005/8/layout/list1"/>
    <dgm:cxn modelId="{17AD9188-BE3F-480B-B3FF-0469FA7FE2F6}" type="presParOf" srcId="{42B23228-63DE-4199-A17B-36F7ED5F7EA5}" destId="{13876FB3-DE66-47CC-BD39-7485DCE11A0B}" srcOrd="1" destOrd="0" presId="urn:microsoft.com/office/officeart/2005/8/layout/list1"/>
    <dgm:cxn modelId="{C8413B43-D148-4A6A-867F-05AF8E251EC1}" type="presParOf" srcId="{7ABD310E-57D9-471C-ABBE-C4D31F0A211D}" destId="{18AA13E1-B7A7-4A3D-8BFF-F74A0209CD69}" srcOrd="1" destOrd="0" presId="urn:microsoft.com/office/officeart/2005/8/layout/list1"/>
    <dgm:cxn modelId="{2F64E532-F0FE-46AF-BB48-767814B6B314}" type="presParOf" srcId="{7ABD310E-57D9-471C-ABBE-C4D31F0A211D}" destId="{2C593F81-AC94-4F2A-87E8-566575F9D27C}" srcOrd="2" destOrd="0" presId="urn:microsoft.com/office/officeart/2005/8/layout/list1"/>
    <dgm:cxn modelId="{A361E760-3A5C-4039-84AD-92C53B55298C}" type="presParOf" srcId="{7ABD310E-57D9-471C-ABBE-C4D31F0A211D}" destId="{CDF08286-E45C-407E-ADDB-CF434FB7E7E0}" srcOrd="3" destOrd="0" presId="urn:microsoft.com/office/officeart/2005/8/layout/list1"/>
    <dgm:cxn modelId="{135E1845-D9B2-4DC8-9B96-0E850D88DEC1}" type="presParOf" srcId="{7ABD310E-57D9-471C-ABBE-C4D31F0A211D}" destId="{94F621CF-3288-47D1-AF2F-BA870EB95842}" srcOrd="4" destOrd="0" presId="urn:microsoft.com/office/officeart/2005/8/layout/list1"/>
    <dgm:cxn modelId="{192210C7-4E0E-44CA-85B5-4CAC2C19E5F4}" type="presParOf" srcId="{94F621CF-3288-47D1-AF2F-BA870EB95842}" destId="{CF67FE32-3BB3-436B-BFA6-E2D8C59513A1}" srcOrd="0" destOrd="0" presId="urn:microsoft.com/office/officeart/2005/8/layout/list1"/>
    <dgm:cxn modelId="{BD0EC6C6-FF55-41B9-B579-D19AF16BC0E5}" type="presParOf" srcId="{94F621CF-3288-47D1-AF2F-BA870EB95842}" destId="{9384FABF-CE37-4600-A342-602F6DDFAA87}" srcOrd="1" destOrd="0" presId="urn:microsoft.com/office/officeart/2005/8/layout/list1"/>
    <dgm:cxn modelId="{74522716-163C-47EC-A1D5-EF1AE23BE35A}" type="presParOf" srcId="{7ABD310E-57D9-471C-ABBE-C4D31F0A211D}" destId="{E3F8503E-7E79-4EE7-A332-321224D02B60}" srcOrd="5" destOrd="0" presId="urn:microsoft.com/office/officeart/2005/8/layout/list1"/>
    <dgm:cxn modelId="{94DE20C4-C7F7-4C82-B30D-ABDCDF3EB414}" type="presParOf" srcId="{7ABD310E-57D9-471C-ABBE-C4D31F0A211D}" destId="{014FB59E-B42D-41BF-B8B6-9AEE5DF4FBF7}" srcOrd="6" destOrd="0" presId="urn:microsoft.com/office/officeart/2005/8/layout/list1"/>
    <dgm:cxn modelId="{60ED40BD-A98E-490F-AF92-9B4E62FE156D}" type="presParOf" srcId="{7ABD310E-57D9-471C-ABBE-C4D31F0A211D}" destId="{6B69B868-6E0A-4F60-B52A-CDA22FE2A79C}" srcOrd="7" destOrd="0" presId="urn:microsoft.com/office/officeart/2005/8/layout/list1"/>
    <dgm:cxn modelId="{4721C8F9-78E6-462A-B9A4-D3F4C73C3DC9}" type="presParOf" srcId="{7ABD310E-57D9-471C-ABBE-C4D31F0A211D}" destId="{B83C858C-A79E-4CEE-B9DE-9858F3C4BC08}" srcOrd="8" destOrd="0" presId="urn:microsoft.com/office/officeart/2005/8/layout/list1"/>
    <dgm:cxn modelId="{DA550234-2587-4064-9AA4-7CDCF457A4F5}" type="presParOf" srcId="{B83C858C-A79E-4CEE-B9DE-9858F3C4BC08}" destId="{113424C4-1227-41F8-A8F1-BD020C236512}" srcOrd="0" destOrd="0" presId="urn:microsoft.com/office/officeart/2005/8/layout/list1"/>
    <dgm:cxn modelId="{72E1FFEA-25A1-489A-B289-A3EBA4644293}" type="presParOf" srcId="{B83C858C-A79E-4CEE-B9DE-9858F3C4BC08}" destId="{EC443E7B-9E79-4D4F-99E5-EFC800439C45}" srcOrd="1" destOrd="0" presId="urn:microsoft.com/office/officeart/2005/8/layout/list1"/>
    <dgm:cxn modelId="{5A80F58E-EF57-44D6-B159-DDE43D95BFA6}" type="presParOf" srcId="{7ABD310E-57D9-471C-ABBE-C4D31F0A211D}" destId="{41AB78CD-E65B-4899-919F-EA9D13EFF919}" srcOrd="9" destOrd="0" presId="urn:microsoft.com/office/officeart/2005/8/layout/list1"/>
    <dgm:cxn modelId="{7DC50A2C-A0D4-4482-9797-D15760E6AEFE}" type="presParOf" srcId="{7ABD310E-57D9-471C-ABBE-C4D31F0A211D}" destId="{C9A7958D-863A-4DE3-9917-D9BFD348A679}" srcOrd="10"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8C008B-5F8F-4820-9118-2CA5A5A12BB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AD96BB17-AB61-4341-B548-96A75FA8A314}">
      <dgm:prSet phldrT="[Text]"/>
      <dgm:spPr>
        <a:solidFill>
          <a:schemeClr val="accent5">
            <a:lumMod val="50000"/>
          </a:schemeClr>
        </a:solidFill>
      </dgm:spPr>
      <dgm:t>
        <a:bodyPr/>
        <a:lstStyle/>
        <a:p>
          <a:r>
            <a:rPr lang="lv-LV" dirty="0">
              <a:latin typeface="Verdana" panose="020B0604030504040204" pitchFamily="34" charset="0"/>
              <a:ea typeface="Verdana" panose="020B0604030504040204" pitchFamily="34" charset="0"/>
            </a:rPr>
            <a:t>Dalības nosacījumi ārvalstniekiem</a:t>
          </a:r>
        </a:p>
      </dgm:t>
    </dgm:pt>
    <dgm:pt modelId="{B4643229-D3F5-40D4-9692-83594274D435}" type="parTrans" cxnId="{9038351A-9179-47E7-BB2E-7A03EABAA693}">
      <dgm:prSet/>
      <dgm:spPr/>
      <dgm:t>
        <a:bodyPr/>
        <a:lstStyle/>
        <a:p>
          <a:endParaRPr lang="lv-LV"/>
        </a:p>
      </dgm:t>
    </dgm:pt>
    <dgm:pt modelId="{95831075-45A6-40B2-91D7-6BF49DE214A9}" type="sibTrans" cxnId="{9038351A-9179-47E7-BB2E-7A03EABAA693}">
      <dgm:prSet/>
      <dgm:spPr/>
      <dgm:t>
        <a:bodyPr/>
        <a:lstStyle/>
        <a:p>
          <a:endParaRPr lang="lv-LV"/>
        </a:p>
      </dgm:t>
    </dgm:pt>
    <dgm:pt modelId="{22E69C9A-4896-4E1D-A148-879017DA0598}">
      <dgm:prSet phldrT="[Text]"/>
      <dgm:spPr>
        <a:solidFill>
          <a:schemeClr val="accent5">
            <a:lumMod val="75000"/>
          </a:schemeClr>
        </a:solidFill>
      </dgm:spPr>
      <dgm:t>
        <a:bodyPr/>
        <a:lstStyle/>
        <a:p>
          <a:r>
            <a:rPr lang="lv-LV" dirty="0">
              <a:latin typeface="Verdana" panose="020B0604030504040204" pitchFamily="34" charset="0"/>
              <a:ea typeface="Verdana" panose="020B0604030504040204" pitchFamily="34" charset="0"/>
            </a:rPr>
            <a:t>Citi veidlapas aizpildīšanas nosacījumi</a:t>
          </a:r>
        </a:p>
      </dgm:t>
    </dgm:pt>
    <dgm:pt modelId="{EC520B2C-B2E4-49C3-8825-29415E37F353}" type="parTrans" cxnId="{32DDC1F4-B8C7-4E9F-A05C-64589C761C9C}">
      <dgm:prSet/>
      <dgm:spPr/>
      <dgm:t>
        <a:bodyPr/>
        <a:lstStyle/>
        <a:p>
          <a:endParaRPr lang="lv-LV"/>
        </a:p>
      </dgm:t>
    </dgm:pt>
    <dgm:pt modelId="{5A818E5F-1A0E-404C-92EE-15DB92C09790}" type="sibTrans" cxnId="{32DDC1F4-B8C7-4E9F-A05C-64589C761C9C}">
      <dgm:prSet/>
      <dgm:spPr/>
      <dgm:t>
        <a:bodyPr/>
        <a:lstStyle/>
        <a:p>
          <a:endParaRPr lang="lv-LV"/>
        </a:p>
      </dgm:t>
    </dgm:pt>
    <dgm:pt modelId="{5C349D65-E9F6-4E99-A3A6-5DCDE365531E}">
      <dgm:prSet phldrT="[Text]"/>
      <dgm:spPr>
        <a:solidFill>
          <a:schemeClr val="accent5">
            <a:lumMod val="60000"/>
            <a:lumOff val="40000"/>
          </a:schemeClr>
        </a:solidFill>
      </dgm:spPr>
      <dgm:t>
        <a:bodyPr/>
        <a:lstStyle/>
        <a:p>
          <a:r>
            <a:rPr lang="lv-LV" dirty="0">
              <a:solidFill>
                <a:schemeClr val="tx1"/>
              </a:solidFill>
              <a:latin typeface="Verdana" panose="020B0604030504040204" pitchFamily="34" charset="0"/>
              <a:ea typeface="Verdana" panose="020B0604030504040204" pitchFamily="34" charset="0"/>
            </a:rPr>
            <a:t>Atlīdzība projekta īstenotājiem</a:t>
          </a:r>
        </a:p>
      </dgm:t>
    </dgm:pt>
    <dgm:pt modelId="{E66E3685-FF7D-4184-8829-45F06B9956F6}" type="parTrans" cxnId="{AF7A74BB-D5E6-4CEA-88C9-70117F1278E2}">
      <dgm:prSet/>
      <dgm:spPr/>
      <dgm:t>
        <a:bodyPr/>
        <a:lstStyle/>
        <a:p>
          <a:endParaRPr lang="lv-LV"/>
        </a:p>
      </dgm:t>
    </dgm:pt>
    <dgm:pt modelId="{AEB38B85-69B8-4E73-8893-BA870CDB18F4}" type="sibTrans" cxnId="{AF7A74BB-D5E6-4CEA-88C9-70117F1278E2}">
      <dgm:prSet/>
      <dgm:spPr/>
      <dgm:t>
        <a:bodyPr/>
        <a:lstStyle/>
        <a:p>
          <a:endParaRPr lang="lv-LV"/>
        </a:p>
      </dgm:t>
    </dgm:pt>
    <dgm:pt modelId="{1FA0F91B-2CCE-4F55-A661-8EA4B771B3DF}">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Latvijā pielīdzināms doktora grāds (AIC)</a:t>
          </a:r>
        </a:p>
      </dgm:t>
    </dgm:pt>
    <dgm:pt modelId="{56517B5F-A7E5-4968-BF97-A9B54E90F95D}" type="parTrans" cxnId="{CEE5DD25-0543-475D-B78D-5614BB7B4308}">
      <dgm:prSet/>
      <dgm:spPr/>
      <dgm:t>
        <a:bodyPr/>
        <a:lstStyle/>
        <a:p>
          <a:endParaRPr lang="lv-LV"/>
        </a:p>
      </dgm:t>
    </dgm:pt>
    <dgm:pt modelId="{3A57559B-3266-4013-B85F-12B18C6E77AD}" type="sibTrans" cxnId="{CEE5DD25-0543-475D-B78D-5614BB7B4308}">
      <dgm:prSet/>
      <dgm:spPr/>
      <dgm:t>
        <a:bodyPr/>
        <a:lstStyle/>
        <a:p>
          <a:endParaRPr lang="lv-LV"/>
        </a:p>
      </dgm:t>
    </dgm:pt>
    <dgm:pt modelId="{BAAB5290-EF4C-4DAF-8597-DD17C93860FA}">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pārliecība par gatavību piedalīties</a:t>
          </a:r>
        </a:p>
      </dgm:t>
    </dgm:pt>
    <dgm:pt modelId="{8D01DF93-92F2-45BA-9C8C-895B0971E6CD}" type="parTrans" cxnId="{A9D500E6-E6D4-4CE2-82CB-EBD453669832}">
      <dgm:prSet/>
      <dgm:spPr/>
      <dgm:t>
        <a:bodyPr/>
        <a:lstStyle/>
        <a:p>
          <a:endParaRPr lang="lv-LV"/>
        </a:p>
      </dgm:t>
    </dgm:pt>
    <dgm:pt modelId="{23D6473D-CF47-44F1-8805-E05284BC6A63}" type="sibTrans" cxnId="{A9D500E6-E6D4-4CE2-82CB-EBD453669832}">
      <dgm:prSet/>
      <dgm:spPr/>
      <dgm:t>
        <a:bodyPr/>
        <a:lstStyle/>
        <a:p>
          <a:endParaRPr lang="lv-LV"/>
        </a:p>
      </dgm:t>
    </dgm:pt>
    <dgm:pt modelId="{D80EB93D-8293-4844-915C-266EA7F823F2}">
      <dgm:prSet/>
      <dgm:spPr>
        <a:ln>
          <a:solidFill>
            <a:schemeClr val="accent5">
              <a:lumMod val="75000"/>
            </a:schemeClr>
          </a:solidFill>
        </a:ln>
      </dgm:spPr>
      <dgm:t>
        <a:bodyPr/>
        <a:lstStyle/>
        <a:p>
          <a:r>
            <a:rPr lang="sv-SE" dirty="0">
              <a:latin typeface="Verdana" panose="020B0604030504040204" pitchFamily="34" charset="0"/>
              <a:ea typeface="Verdana" panose="020B0604030504040204" pitchFamily="34" charset="0"/>
            </a:rPr>
            <a:t>darba attiecības ar institūciju projekta īstenošanas laikā</a:t>
          </a:r>
          <a:endParaRPr lang="lv-LV" dirty="0">
            <a:latin typeface="Verdana" panose="020B0604030504040204" pitchFamily="34" charset="0"/>
            <a:ea typeface="Verdana" panose="020B0604030504040204" pitchFamily="34" charset="0"/>
          </a:endParaRPr>
        </a:p>
      </dgm:t>
    </dgm:pt>
    <dgm:pt modelId="{A227A408-35AF-4A9E-AC87-97E4526ED864}" type="parTrans" cxnId="{DA27C8CC-EE3D-4F71-8D77-2141594275CF}">
      <dgm:prSet/>
      <dgm:spPr/>
      <dgm:t>
        <a:bodyPr/>
        <a:lstStyle/>
        <a:p>
          <a:endParaRPr lang="lv-LV"/>
        </a:p>
      </dgm:t>
    </dgm:pt>
    <dgm:pt modelId="{17683CE3-F66A-4AAC-B4BD-A6A6B18720BB}" type="sibTrans" cxnId="{DA27C8CC-EE3D-4F71-8D77-2141594275CF}">
      <dgm:prSet/>
      <dgm:spPr/>
      <dgm:t>
        <a:bodyPr/>
        <a:lstStyle/>
        <a:p>
          <a:endParaRPr lang="lv-LV"/>
        </a:p>
      </dgm:t>
    </dgm:pt>
    <dgm:pt modelId="{8049C1D9-E1AD-4D20-8A88-45E173247E3C}">
      <dgm:prSet/>
      <dgm:spPr>
        <a:ln>
          <a:solidFill>
            <a:schemeClr val="accent5">
              <a:lumMod val="75000"/>
            </a:schemeClr>
          </a:solidFill>
        </a:ln>
      </dgm:spPr>
      <dgm:t>
        <a:bodyPr/>
        <a:lstStyle/>
        <a:p>
          <a:endParaRPr lang="lv-LV" dirty="0"/>
        </a:p>
      </dgm:t>
    </dgm:pt>
    <dgm:pt modelId="{BF5560A3-9676-491C-89C7-B2F76BB15423}" type="parTrans" cxnId="{CDD206CC-6753-4DE4-89A6-89AFA911CC05}">
      <dgm:prSet/>
      <dgm:spPr/>
      <dgm:t>
        <a:bodyPr/>
        <a:lstStyle/>
        <a:p>
          <a:endParaRPr lang="lv-LV"/>
        </a:p>
      </dgm:t>
    </dgm:pt>
    <dgm:pt modelId="{D9051906-CE5F-4787-93DA-4AC097E3313D}" type="sibTrans" cxnId="{CDD206CC-6753-4DE4-89A6-89AFA911CC05}">
      <dgm:prSet/>
      <dgm:spPr/>
      <dgm:t>
        <a:bodyPr/>
        <a:lstStyle/>
        <a:p>
          <a:endParaRPr lang="lv-LV"/>
        </a:p>
      </dgm:t>
    </dgm:pt>
    <dgm:pt modelId="{18BD8180-E4C4-44DF-8D98-A24E75E8670F}">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aizpildīt atbilstoši projekta pieteikumā minētajam</a:t>
          </a:r>
        </a:p>
      </dgm:t>
    </dgm:pt>
    <dgm:pt modelId="{ACE41354-BA65-4E01-8189-028AECA998A3}" type="parTrans" cxnId="{1BECE36C-5582-4BCB-98C2-97FC8CB0D499}">
      <dgm:prSet/>
      <dgm:spPr/>
      <dgm:t>
        <a:bodyPr/>
        <a:lstStyle/>
        <a:p>
          <a:endParaRPr lang="lv-LV"/>
        </a:p>
      </dgm:t>
    </dgm:pt>
    <dgm:pt modelId="{CE4026C5-F9E4-468C-8602-8B78E4303C0B}" type="sibTrans" cxnId="{1BECE36C-5582-4BCB-98C2-97FC8CB0D499}">
      <dgm:prSet/>
      <dgm:spPr/>
      <dgm:t>
        <a:bodyPr/>
        <a:lstStyle/>
        <a:p>
          <a:endParaRPr lang="lv-LV"/>
        </a:p>
      </dgm:t>
    </dgm:pt>
    <dgm:pt modelId="{5C5A2F11-6707-4969-9632-8D7CE004DCC8}">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šī nodaļa automātiski būs projekta līguma pielikums</a:t>
          </a:r>
        </a:p>
      </dgm:t>
    </dgm:pt>
    <dgm:pt modelId="{8C19BE6E-7B62-473B-A173-D0050F6A6D09}" type="parTrans" cxnId="{3E91B628-0B2D-4BC6-A054-90193ED77200}">
      <dgm:prSet/>
      <dgm:spPr/>
      <dgm:t>
        <a:bodyPr/>
        <a:lstStyle/>
        <a:p>
          <a:endParaRPr lang="lv-LV"/>
        </a:p>
      </dgm:t>
    </dgm:pt>
    <dgm:pt modelId="{B524C4CE-5BB1-471F-AEB2-C8807116829C}" type="sibTrans" cxnId="{3E91B628-0B2D-4BC6-A054-90193ED77200}">
      <dgm:prSet/>
      <dgm:spPr/>
      <dgm:t>
        <a:bodyPr/>
        <a:lstStyle/>
        <a:p>
          <a:endParaRPr lang="lv-LV"/>
        </a:p>
      </dgm:t>
    </dgm:pt>
    <dgm:pt modelId="{6F56776C-EC7A-47AA-B8C4-2F4D3EC12E39}">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nav obligāti jānorāda projekta izpildītāji un projekta izpildītāji-studējošie (var piesaistīt vēlāk), projekta vadītāju un projekta galveno izpildītāju jānorāda obligāti</a:t>
          </a:r>
        </a:p>
      </dgm:t>
    </dgm:pt>
    <dgm:pt modelId="{F13C1849-5A7E-4F55-8CD9-55D4557AC0EB}" type="parTrans" cxnId="{1C1905E2-2E7E-4F45-A268-183F132CB586}">
      <dgm:prSet/>
      <dgm:spPr/>
      <dgm:t>
        <a:bodyPr/>
        <a:lstStyle/>
        <a:p>
          <a:endParaRPr lang="lv-LV"/>
        </a:p>
      </dgm:t>
    </dgm:pt>
    <dgm:pt modelId="{7FA8F525-5FED-4002-92E3-A5B7479530E4}" type="sibTrans" cxnId="{1C1905E2-2E7E-4F45-A268-183F132CB586}">
      <dgm:prSet/>
      <dgm:spPr/>
      <dgm:t>
        <a:bodyPr/>
        <a:lstStyle/>
        <a:p>
          <a:endParaRPr lang="lv-LV"/>
        </a:p>
      </dgm:t>
    </dgm:pt>
    <dgm:pt modelId="{11D4A2B1-AB55-425A-A610-7CD74351640D}">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studējošie var tikt piesaistīti no citām institūcijām (bet jābūt darba attiecībās projekta īstenošanas gadījumā)</a:t>
          </a:r>
        </a:p>
      </dgm:t>
    </dgm:pt>
    <dgm:pt modelId="{3848A25A-FAF5-4780-A2D0-D2F07BBD6043}" type="parTrans" cxnId="{97AD898B-75F9-4F37-BC5C-73EBECE4E85E}">
      <dgm:prSet/>
      <dgm:spPr/>
      <dgm:t>
        <a:bodyPr/>
        <a:lstStyle/>
        <a:p>
          <a:endParaRPr lang="lv-LV"/>
        </a:p>
      </dgm:t>
    </dgm:pt>
    <dgm:pt modelId="{EB97365A-DF0D-4753-8B20-745714E0D5FF}" type="sibTrans" cxnId="{97AD898B-75F9-4F37-BC5C-73EBECE4E85E}">
      <dgm:prSet/>
      <dgm:spPr/>
      <dgm:t>
        <a:bodyPr/>
        <a:lstStyle/>
        <a:p>
          <a:endParaRPr lang="lv-LV"/>
        </a:p>
      </dgm:t>
    </dgm:pt>
    <dgm:pt modelId="{9DE3C2F8-46A2-425B-80D9-85C2BA0A3025}">
      <dgm:prSet/>
      <dgm:spPr>
        <a:ln>
          <a:solidFill>
            <a:schemeClr val="accent5">
              <a:lumMod val="75000"/>
            </a:schemeClr>
          </a:solidFill>
        </a:ln>
      </dgm:spPr>
      <dgm:t>
        <a:bodyPr/>
        <a:lstStyle/>
        <a:p>
          <a:endParaRPr lang="lv-LV" dirty="0"/>
        </a:p>
      </dgm:t>
    </dgm:pt>
    <dgm:pt modelId="{6634525F-579A-472B-81CA-F02D311BC7C7}" type="parTrans" cxnId="{FAF84411-94F4-41F9-AE6C-B729375254F3}">
      <dgm:prSet/>
      <dgm:spPr/>
      <dgm:t>
        <a:bodyPr/>
        <a:lstStyle/>
        <a:p>
          <a:endParaRPr lang="lv-LV"/>
        </a:p>
      </dgm:t>
    </dgm:pt>
    <dgm:pt modelId="{AAA721F1-1815-4146-A048-50DAAB09B009}" type="sibTrans" cxnId="{FAF84411-94F4-41F9-AE6C-B729375254F3}">
      <dgm:prSet/>
      <dgm:spPr/>
      <dgm:t>
        <a:bodyPr/>
        <a:lstStyle/>
        <a:p>
          <a:endParaRPr lang="lv-LV"/>
        </a:p>
      </dgm:t>
    </dgm:pt>
    <dgm:pt modelId="{A8A7F829-3AAB-48BB-B726-41753D795A38}">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obligāti jānorāda projekta vadītājs un galvenie izpildītāji</a:t>
          </a:r>
        </a:p>
      </dgm:t>
    </dgm:pt>
    <dgm:pt modelId="{16BEC6F0-2B33-46D3-ADF1-01AE589D26A1}" type="parTrans" cxnId="{D6FDA896-CCF6-40BA-AC40-00C87C582D5C}">
      <dgm:prSet/>
      <dgm:spPr/>
      <dgm:t>
        <a:bodyPr/>
        <a:lstStyle/>
        <a:p>
          <a:endParaRPr lang="lv-LV"/>
        </a:p>
      </dgm:t>
    </dgm:pt>
    <dgm:pt modelId="{8D53D7CD-B0B2-4584-8B6D-4664A5FA6C15}" type="sibTrans" cxnId="{D6FDA896-CCF6-40BA-AC40-00C87C582D5C}">
      <dgm:prSet/>
      <dgm:spPr/>
      <dgm:t>
        <a:bodyPr/>
        <a:lstStyle/>
        <a:p>
          <a:endParaRPr lang="lv-LV"/>
        </a:p>
      </dgm:t>
    </dgm:pt>
    <dgm:pt modelId="{76AA26AE-F2CB-4B75-B232-0E939C7D629E}">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Zinātniskās grupas locekļu atlīdzību nosaka atbilstoši projekta iesniedzēju un sadarbības partneru (ja attiecināms) atalgojuma politikai un atlīdzības likmēm</a:t>
          </a:r>
        </a:p>
      </dgm:t>
    </dgm:pt>
    <dgm:pt modelId="{0751B97D-5F4D-4F4D-9844-B8C7C39A4DF9}" type="parTrans" cxnId="{2BAD27A1-D65A-4BD8-891F-DC1F246BF4A7}">
      <dgm:prSet/>
      <dgm:spPr/>
      <dgm:t>
        <a:bodyPr/>
        <a:lstStyle/>
        <a:p>
          <a:endParaRPr lang="lv-LV"/>
        </a:p>
      </dgm:t>
    </dgm:pt>
    <dgm:pt modelId="{5791C61E-5E45-41C6-AF71-EE06617BEFF8}" type="sibTrans" cxnId="{2BAD27A1-D65A-4BD8-891F-DC1F246BF4A7}">
      <dgm:prSet/>
      <dgm:spPr/>
      <dgm:t>
        <a:bodyPr/>
        <a:lstStyle/>
        <a:p>
          <a:endParaRPr lang="lv-LV"/>
        </a:p>
      </dgm:t>
    </dgm:pt>
    <dgm:pt modelId="{4E81B824-1A65-4C53-8AA1-73EC33E70C84}" type="pres">
      <dgm:prSet presAssocID="{1B8C008B-5F8F-4820-9118-2CA5A5A12BB2}" presName="linear" presStyleCnt="0">
        <dgm:presLayoutVars>
          <dgm:dir/>
          <dgm:animLvl val="lvl"/>
          <dgm:resizeHandles val="exact"/>
        </dgm:presLayoutVars>
      </dgm:prSet>
      <dgm:spPr/>
    </dgm:pt>
    <dgm:pt modelId="{EB074A6A-E865-494A-A11E-6005B8CAB00F}" type="pres">
      <dgm:prSet presAssocID="{AD96BB17-AB61-4341-B548-96A75FA8A314}" presName="parentLin" presStyleCnt="0"/>
      <dgm:spPr/>
    </dgm:pt>
    <dgm:pt modelId="{AE1662B8-9D70-429F-B41C-EAE677E8B434}" type="pres">
      <dgm:prSet presAssocID="{AD96BB17-AB61-4341-B548-96A75FA8A314}" presName="parentLeftMargin" presStyleLbl="node1" presStyleIdx="0" presStyleCnt="3"/>
      <dgm:spPr/>
    </dgm:pt>
    <dgm:pt modelId="{40B65380-A1F3-42CE-8865-7919922F0C03}" type="pres">
      <dgm:prSet presAssocID="{AD96BB17-AB61-4341-B548-96A75FA8A314}" presName="parentText" presStyleLbl="node1" presStyleIdx="0" presStyleCnt="3">
        <dgm:presLayoutVars>
          <dgm:chMax val="0"/>
          <dgm:bulletEnabled val="1"/>
        </dgm:presLayoutVars>
      </dgm:prSet>
      <dgm:spPr/>
    </dgm:pt>
    <dgm:pt modelId="{7376D49F-B21C-46FE-A517-94C206DB1FA7}" type="pres">
      <dgm:prSet presAssocID="{AD96BB17-AB61-4341-B548-96A75FA8A314}" presName="negativeSpace" presStyleCnt="0"/>
      <dgm:spPr/>
    </dgm:pt>
    <dgm:pt modelId="{D1E0DC4E-9FAF-4FE7-B73A-FC38813C5E2E}" type="pres">
      <dgm:prSet presAssocID="{AD96BB17-AB61-4341-B548-96A75FA8A314}" presName="childText" presStyleLbl="conFgAcc1" presStyleIdx="0" presStyleCnt="3">
        <dgm:presLayoutVars>
          <dgm:bulletEnabled val="1"/>
        </dgm:presLayoutVars>
      </dgm:prSet>
      <dgm:spPr/>
    </dgm:pt>
    <dgm:pt modelId="{7BF2F1B6-17C1-4D33-8DBC-A1E1946CE69C}" type="pres">
      <dgm:prSet presAssocID="{95831075-45A6-40B2-91D7-6BF49DE214A9}" presName="spaceBetweenRectangles" presStyleCnt="0"/>
      <dgm:spPr/>
    </dgm:pt>
    <dgm:pt modelId="{AFCFA984-C7DE-49D0-81D6-A43DB521B858}" type="pres">
      <dgm:prSet presAssocID="{22E69C9A-4896-4E1D-A148-879017DA0598}" presName="parentLin" presStyleCnt="0"/>
      <dgm:spPr/>
    </dgm:pt>
    <dgm:pt modelId="{4C4E2DBF-66B7-4DA7-9882-4CF6D851590A}" type="pres">
      <dgm:prSet presAssocID="{22E69C9A-4896-4E1D-A148-879017DA0598}" presName="parentLeftMargin" presStyleLbl="node1" presStyleIdx="0" presStyleCnt="3"/>
      <dgm:spPr/>
    </dgm:pt>
    <dgm:pt modelId="{62A2A5DA-7852-43A5-9561-C35B4F424C01}" type="pres">
      <dgm:prSet presAssocID="{22E69C9A-4896-4E1D-A148-879017DA0598}" presName="parentText" presStyleLbl="node1" presStyleIdx="1" presStyleCnt="3">
        <dgm:presLayoutVars>
          <dgm:chMax val="0"/>
          <dgm:bulletEnabled val="1"/>
        </dgm:presLayoutVars>
      </dgm:prSet>
      <dgm:spPr/>
    </dgm:pt>
    <dgm:pt modelId="{D1642737-8D50-423F-8015-EDA38F35BC9C}" type="pres">
      <dgm:prSet presAssocID="{22E69C9A-4896-4E1D-A148-879017DA0598}" presName="negativeSpace" presStyleCnt="0"/>
      <dgm:spPr/>
    </dgm:pt>
    <dgm:pt modelId="{D07DEAA1-8739-427F-AA91-018C0498920A}" type="pres">
      <dgm:prSet presAssocID="{22E69C9A-4896-4E1D-A148-879017DA0598}" presName="childText" presStyleLbl="conFgAcc1" presStyleIdx="1" presStyleCnt="3">
        <dgm:presLayoutVars>
          <dgm:bulletEnabled val="1"/>
        </dgm:presLayoutVars>
      </dgm:prSet>
      <dgm:spPr/>
    </dgm:pt>
    <dgm:pt modelId="{3EF40571-9F2F-49C2-A65B-14ACD1C85786}" type="pres">
      <dgm:prSet presAssocID="{5A818E5F-1A0E-404C-92EE-15DB92C09790}" presName="spaceBetweenRectangles" presStyleCnt="0"/>
      <dgm:spPr/>
    </dgm:pt>
    <dgm:pt modelId="{9DA10339-5589-4041-B7D9-0906FDA0EBD8}" type="pres">
      <dgm:prSet presAssocID="{5C349D65-E9F6-4E99-A3A6-5DCDE365531E}" presName="parentLin" presStyleCnt="0"/>
      <dgm:spPr/>
    </dgm:pt>
    <dgm:pt modelId="{32C02F56-1473-40D0-AD56-5D39BC5E6424}" type="pres">
      <dgm:prSet presAssocID="{5C349D65-E9F6-4E99-A3A6-5DCDE365531E}" presName="parentLeftMargin" presStyleLbl="node1" presStyleIdx="1" presStyleCnt="3"/>
      <dgm:spPr/>
    </dgm:pt>
    <dgm:pt modelId="{F3EB5B7B-2402-4542-B674-0AFF042D8B2E}" type="pres">
      <dgm:prSet presAssocID="{5C349D65-E9F6-4E99-A3A6-5DCDE365531E}" presName="parentText" presStyleLbl="node1" presStyleIdx="2" presStyleCnt="3">
        <dgm:presLayoutVars>
          <dgm:chMax val="0"/>
          <dgm:bulletEnabled val="1"/>
        </dgm:presLayoutVars>
      </dgm:prSet>
      <dgm:spPr/>
    </dgm:pt>
    <dgm:pt modelId="{68ABD49E-6156-4E97-98E9-1D9B9C0F248E}" type="pres">
      <dgm:prSet presAssocID="{5C349D65-E9F6-4E99-A3A6-5DCDE365531E}" presName="negativeSpace" presStyleCnt="0"/>
      <dgm:spPr/>
    </dgm:pt>
    <dgm:pt modelId="{7076B520-4955-43D6-9308-249C4CDCA4AB}" type="pres">
      <dgm:prSet presAssocID="{5C349D65-E9F6-4E99-A3A6-5DCDE365531E}" presName="childText" presStyleLbl="conFgAcc1" presStyleIdx="2" presStyleCnt="3">
        <dgm:presLayoutVars>
          <dgm:bulletEnabled val="1"/>
        </dgm:presLayoutVars>
      </dgm:prSet>
      <dgm:spPr/>
    </dgm:pt>
  </dgm:ptLst>
  <dgm:cxnLst>
    <dgm:cxn modelId="{E1B7F80D-FBF5-445C-B5F9-2A25EC26E936}" type="presOf" srcId="{A8A7F829-3AAB-48BB-B726-41753D795A38}" destId="{D07DEAA1-8739-427F-AA91-018C0498920A}" srcOrd="0" destOrd="2" presId="urn:microsoft.com/office/officeart/2005/8/layout/list1"/>
    <dgm:cxn modelId="{71EBFD0D-2261-4CE7-B827-36E2E1498D94}" type="presOf" srcId="{D80EB93D-8293-4844-915C-266EA7F823F2}" destId="{D1E0DC4E-9FAF-4FE7-B73A-FC38813C5E2E}" srcOrd="0" destOrd="2" presId="urn:microsoft.com/office/officeart/2005/8/layout/list1"/>
    <dgm:cxn modelId="{0FBBD80E-0739-4BCA-9860-F16F547716D9}" type="presOf" srcId="{11D4A2B1-AB55-425A-A610-7CD74351640D}" destId="{D07DEAA1-8739-427F-AA91-018C0498920A}" srcOrd="0" destOrd="4" presId="urn:microsoft.com/office/officeart/2005/8/layout/list1"/>
    <dgm:cxn modelId="{FAF84411-94F4-41F9-AE6C-B729375254F3}" srcId="{22E69C9A-4896-4E1D-A148-879017DA0598}" destId="{9DE3C2F8-46A2-425B-80D9-85C2BA0A3025}" srcOrd="5" destOrd="0" parTransId="{6634525F-579A-472B-81CA-F02D311BC7C7}" sibTransId="{AAA721F1-1815-4146-A048-50DAAB09B009}"/>
    <dgm:cxn modelId="{9038351A-9179-47E7-BB2E-7A03EABAA693}" srcId="{1B8C008B-5F8F-4820-9118-2CA5A5A12BB2}" destId="{AD96BB17-AB61-4341-B548-96A75FA8A314}" srcOrd="0" destOrd="0" parTransId="{B4643229-D3F5-40D4-9692-83594274D435}" sibTransId="{95831075-45A6-40B2-91D7-6BF49DE214A9}"/>
    <dgm:cxn modelId="{EC331120-5AA8-48EE-B0EF-04B3D070FE5F}" type="presOf" srcId="{76AA26AE-F2CB-4B75-B232-0E939C7D629E}" destId="{7076B520-4955-43D6-9308-249C4CDCA4AB}" srcOrd="0" destOrd="0" presId="urn:microsoft.com/office/officeart/2005/8/layout/list1"/>
    <dgm:cxn modelId="{CEE5DD25-0543-475D-B78D-5614BB7B4308}" srcId="{AD96BB17-AB61-4341-B548-96A75FA8A314}" destId="{1FA0F91B-2CCE-4F55-A661-8EA4B771B3DF}" srcOrd="0" destOrd="0" parTransId="{56517B5F-A7E5-4968-BF97-A9B54E90F95D}" sibTransId="{3A57559B-3266-4013-B85F-12B18C6E77AD}"/>
    <dgm:cxn modelId="{3E91B628-0B2D-4BC6-A054-90193ED77200}" srcId="{22E69C9A-4896-4E1D-A148-879017DA0598}" destId="{5C5A2F11-6707-4969-9632-8D7CE004DCC8}" srcOrd="1" destOrd="0" parTransId="{8C19BE6E-7B62-473B-A173-D0050F6A6D09}" sibTransId="{B524C4CE-5BB1-471F-AEB2-C8807116829C}"/>
    <dgm:cxn modelId="{0808B334-6F9B-42E4-B813-4CAA212148A5}" type="presOf" srcId="{22E69C9A-4896-4E1D-A148-879017DA0598}" destId="{4C4E2DBF-66B7-4DA7-9882-4CF6D851590A}" srcOrd="0" destOrd="0" presId="urn:microsoft.com/office/officeart/2005/8/layout/list1"/>
    <dgm:cxn modelId="{C5369C35-1066-4225-A38A-D2D191171646}" type="presOf" srcId="{5C5A2F11-6707-4969-9632-8D7CE004DCC8}" destId="{D07DEAA1-8739-427F-AA91-018C0498920A}" srcOrd="0" destOrd="1" presId="urn:microsoft.com/office/officeart/2005/8/layout/list1"/>
    <dgm:cxn modelId="{60748F3D-6E3B-4E59-BF37-493445A94FBE}" type="presOf" srcId="{22E69C9A-4896-4E1D-A148-879017DA0598}" destId="{62A2A5DA-7852-43A5-9561-C35B4F424C01}" srcOrd="1" destOrd="0" presId="urn:microsoft.com/office/officeart/2005/8/layout/list1"/>
    <dgm:cxn modelId="{9D3CF240-E73F-424E-AEFF-6B1E916840CF}" type="presOf" srcId="{1B8C008B-5F8F-4820-9118-2CA5A5A12BB2}" destId="{4E81B824-1A65-4C53-8AA1-73EC33E70C84}" srcOrd="0" destOrd="0" presId="urn:microsoft.com/office/officeart/2005/8/layout/list1"/>
    <dgm:cxn modelId="{64968045-47FB-49F6-BE02-E4BFD29F0F00}" type="presOf" srcId="{AD96BB17-AB61-4341-B548-96A75FA8A314}" destId="{40B65380-A1F3-42CE-8865-7919922F0C03}" srcOrd="1" destOrd="0" presId="urn:microsoft.com/office/officeart/2005/8/layout/list1"/>
    <dgm:cxn modelId="{1BECE36C-5582-4BCB-98C2-97FC8CB0D499}" srcId="{22E69C9A-4896-4E1D-A148-879017DA0598}" destId="{18BD8180-E4C4-44DF-8D98-A24E75E8670F}" srcOrd="0" destOrd="0" parTransId="{ACE41354-BA65-4E01-8189-028AECA998A3}" sibTransId="{CE4026C5-F9E4-468C-8602-8B78E4303C0B}"/>
    <dgm:cxn modelId="{15C37276-968D-44CF-88DC-27610186EBE1}" type="presOf" srcId="{8049C1D9-E1AD-4D20-8A88-45E173247E3C}" destId="{D1E0DC4E-9FAF-4FE7-B73A-FC38813C5E2E}" srcOrd="0" destOrd="3" presId="urn:microsoft.com/office/officeart/2005/8/layout/list1"/>
    <dgm:cxn modelId="{92AFF579-729F-4C0E-B712-C4E0B75F9A95}" type="presOf" srcId="{BAAB5290-EF4C-4DAF-8597-DD17C93860FA}" destId="{D1E0DC4E-9FAF-4FE7-B73A-FC38813C5E2E}" srcOrd="0" destOrd="1" presId="urn:microsoft.com/office/officeart/2005/8/layout/list1"/>
    <dgm:cxn modelId="{852AFA85-AE7E-4C79-8067-8490E80246E5}" type="presOf" srcId="{18BD8180-E4C4-44DF-8D98-A24E75E8670F}" destId="{D07DEAA1-8739-427F-AA91-018C0498920A}" srcOrd="0" destOrd="0" presId="urn:microsoft.com/office/officeart/2005/8/layout/list1"/>
    <dgm:cxn modelId="{97AD898B-75F9-4F37-BC5C-73EBECE4E85E}" srcId="{22E69C9A-4896-4E1D-A148-879017DA0598}" destId="{11D4A2B1-AB55-425A-A610-7CD74351640D}" srcOrd="4" destOrd="0" parTransId="{3848A25A-FAF5-4780-A2D0-D2F07BBD6043}" sibTransId="{EB97365A-DF0D-4753-8B20-745714E0D5FF}"/>
    <dgm:cxn modelId="{6260708E-5E9A-4064-809D-18587A83DD2D}" type="presOf" srcId="{9DE3C2F8-46A2-425B-80D9-85C2BA0A3025}" destId="{D07DEAA1-8739-427F-AA91-018C0498920A}" srcOrd="0" destOrd="5" presId="urn:microsoft.com/office/officeart/2005/8/layout/list1"/>
    <dgm:cxn modelId="{D6FDA896-CCF6-40BA-AC40-00C87C582D5C}" srcId="{22E69C9A-4896-4E1D-A148-879017DA0598}" destId="{A8A7F829-3AAB-48BB-B726-41753D795A38}" srcOrd="2" destOrd="0" parTransId="{16BEC6F0-2B33-46D3-ADF1-01AE589D26A1}" sibTransId="{8D53D7CD-B0B2-4584-8B6D-4664A5FA6C15}"/>
    <dgm:cxn modelId="{2BAD27A1-D65A-4BD8-891F-DC1F246BF4A7}" srcId="{5C349D65-E9F6-4E99-A3A6-5DCDE365531E}" destId="{76AA26AE-F2CB-4B75-B232-0E939C7D629E}" srcOrd="0" destOrd="0" parTransId="{0751B97D-5F4D-4F4D-9844-B8C7C39A4DF9}" sibTransId="{5791C61E-5E45-41C6-AF71-EE06617BEFF8}"/>
    <dgm:cxn modelId="{13EBA7AD-A6CE-4690-B091-38E633FEC31F}" type="presOf" srcId="{1FA0F91B-2CCE-4F55-A661-8EA4B771B3DF}" destId="{D1E0DC4E-9FAF-4FE7-B73A-FC38813C5E2E}" srcOrd="0" destOrd="0" presId="urn:microsoft.com/office/officeart/2005/8/layout/list1"/>
    <dgm:cxn modelId="{5ADF8DB4-72D2-4480-83F6-64D509D68B0E}" type="presOf" srcId="{5C349D65-E9F6-4E99-A3A6-5DCDE365531E}" destId="{F3EB5B7B-2402-4542-B674-0AFF042D8B2E}" srcOrd="1" destOrd="0" presId="urn:microsoft.com/office/officeart/2005/8/layout/list1"/>
    <dgm:cxn modelId="{AF7A74BB-D5E6-4CEA-88C9-70117F1278E2}" srcId="{1B8C008B-5F8F-4820-9118-2CA5A5A12BB2}" destId="{5C349D65-E9F6-4E99-A3A6-5DCDE365531E}" srcOrd="2" destOrd="0" parTransId="{E66E3685-FF7D-4184-8829-45F06B9956F6}" sibTransId="{AEB38B85-69B8-4E73-8893-BA870CDB18F4}"/>
    <dgm:cxn modelId="{5BFE79C7-E3B2-4FC1-9BF0-B08B33EE0135}" type="presOf" srcId="{5C349D65-E9F6-4E99-A3A6-5DCDE365531E}" destId="{32C02F56-1473-40D0-AD56-5D39BC5E6424}" srcOrd="0" destOrd="0" presId="urn:microsoft.com/office/officeart/2005/8/layout/list1"/>
    <dgm:cxn modelId="{CDD206CC-6753-4DE4-89A6-89AFA911CC05}" srcId="{AD96BB17-AB61-4341-B548-96A75FA8A314}" destId="{8049C1D9-E1AD-4D20-8A88-45E173247E3C}" srcOrd="3" destOrd="0" parTransId="{BF5560A3-9676-491C-89C7-B2F76BB15423}" sibTransId="{D9051906-CE5F-4787-93DA-4AC097E3313D}"/>
    <dgm:cxn modelId="{DA27C8CC-EE3D-4F71-8D77-2141594275CF}" srcId="{AD96BB17-AB61-4341-B548-96A75FA8A314}" destId="{D80EB93D-8293-4844-915C-266EA7F823F2}" srcOrd="2" destOrd="0" parTransId="{A227A408-35AF-4A9E-AC87-97E4526ED864}" sibTransId="{17683CE3-F66A-4AAC-B4BD-A6A6B18720BB}"/>
    <dgm:cxn modelId="{1C1905E2-2E7E-4F45-A268-183F132CB586}" srcId="{22E69C9A-4896-4E1D-A148-879017DA0598}" destId="{6F56776C-EC7A-47AA-B8C4-2F4D3EC12E39}" srcOrd="3" destOrd="0" parTransId="{F13C1849-5A7E-4F55-8CD9-55D4557AC0EB}" sibTransId="{7FA8F525-5FED-4002-92E3-A5B7479530E4}"/>
    <dgm:cxn modelId="{2341CDE4-2F85-4120-8FE1-F375754FA0F3}" type="presOf" srcId="{AD96BB17-AB61-4341-B548-96A75FA8A314}" destId="{AE1662B8-9D70-429F-B41C-EAE677E8B434}" srcOrd="0" destOrd="0" presId="urn:microsoft.com/office/officeart/2005/8/layout/list1"/>
    <dgm:cxn modelId="{A9D500E6-E6D4-4CE2-82CB-EBD453669832}" srcId="{AD96BB17-AB61-4341-B548-96A75FA8A314}" destId="{BAAB5290-EF4C-4DAF-8597-DD17C93860FA}" srcOrd="1" destOrd="0" parTransId="{8D01DF93-92F2-45BA-9C8C-895B0971E6CD}" sibTransId="{23D6473D-CF47-44F1-8805-E05284BC6A63}"/>
    <dgm:cxn modelId="{C617B2F1-A6AA-42CB-BCE7-A7371AD38575}" type="presOf" srcId="{6F56776C-EC7A-47AA-B8C4-2F4D3EC12E39}" destId="{D07DEAA1-8739-427F-AA91-018C0498920A}" srcOrd="0" destOrd="3" presId="urn:microsoft.com/office/officeart/2005/8/layout/list1"/>
    <dgm:cxn modelId="{32DDC1F4-B8C7-4E9F-A05C-64589C761C9C}" srcId="{1B8C008B-5F8F-4820-9118-2CA5A5A12BB2}" destId="{22E69C9A-4896-4E1D-A148-879017DA0598}" srcOrd="1" destOrd="0" parTransId="{EC520B2C-B2E4-49C3-8825-29415E37F353}" sibTransId="{5A818E5F-1A0E-404C-92EE-15DB92C09790}"/>
    <dgm:cxn modelId="{5859ED6F-34B7-4E87-914C-2F3347294237}" type="presParOf" srcId="{4E81B824-1A65-4C53-8AA1-73EC33E70C84}" destId="{EB074A6A-E865-494A-A11E-6005B8CAB00F}" srcOrd="0" destOrd="0" presId="urn:microsoft.com/office/officeart/2005/8/layout/list1"/>
    <dgm:cxn modelId="{A44599EB-80AC-427A-B275-4F994B16A6CC}" type="presParOf" srcId="{EB074A6A-E865-494A-A11E-6005B8CAB00F}" destId="{AE1662B8-9D70-429F-B41C-EAE677E8B434}" srcOrd="0" destOrd="0" presId="urn:microsoft.com/office/officeart/2005/8/layout/list1"/>
    <dgm:cxn modelId="{FC2AF3DD-57D3-400B-A68E-87CF24E5BCC3}" type="presParOf" srcId="{EB074A6A-E865-494A-A11E-6005B8CAB00F}" destId="{40B65380-A1F3-42CE-8865-7919922F0C03}" srcOrd="1" destOrd="0" presId="urn:microsoft.com/office/officeart/2005/8/layout/list1"/>
    <dgm:cxn modelId="{B3655A73-2644-4D40-93FB-AED0B0FA4AE1}" type="presParOf" srcId="{4E81B824-1A65-4C53-8AA1-73EC33E70C84}" destId="{7376D49F-B21C-46FE-A517-94C206DB1FA7}" srcOrd="1" destOrd="0" presId="urn:microsoft.com/office/officeart/2005/8/layout/list1"/>
    <dgm:cxn modelId="{56FD2B20-87D0-4AD4-AEC8-D6237CC0CC04}" type="presParOf" srcId="{4E81B824-1A65-4C53-8AA1-73EC33E70C84}" destId="{D1E0DC4E-9FAF-4FE7-B73A-FC38813C5E2E}" srcOrd="2" destOrd="0" presId="urn:microsoft.com/office/officeart/2005/8/layout/list1"/>
    <dgm:cxn modelId="{004CB26E-F096-491D-97BB-D41E917B2F1B}" type="presParOf" srcId="{4E81B824-1A65-4C53-8AA1-73EC33E70C84}" destId="{7BF2F1B6-17C1-4D33-8DBC-A1E1946CE69C}" srcOrd="3" destOrd="0" presId="urn:microsoft.com/office/officeart/2005/8/layout/list1"/>
    <dgm:cxn modelId="{C1EE2863-2CC8-4639-80B0-A0E692462751}" type="presParOf" srcId="{4E81B824-1A65-4C53-8AA1-73EC33E70C84}" destId="{AFCFA984-C7DE-49D0-81D6-A43DB521B858}" srcOrd="4" destOrd="0" presId="urn:microsoft.com/office/officeart/2005/8/layout/list1"/>
    <dgm:cxn modelId="{E9184D03-313E-4577-B1DE-E4970EA4175F}" type="presParOf" srcId="{AFCFA984-C7DE-49D0-81D6-A43DB521B858}" destId="{4C4E2DBF-66B7-4DA7-9882-4CF6D851590A}" srcOrd="0" destOrd="0" presId="urn:microsoft.com/office/officeart/2005/8/layout/list1"/>
    <dgm:cxn modelId="{F07230E1-1053-4CDA-8BED-0314CCB7D360}" type="presParOf" srcId="{AFCFA984-C7DE-49D0-81D6-A43DB521B858}" destId="{62A2A5DA-7852-43A5-9561-C35B4F424C01}" srcOrd="1" destOrd="0" presId="urn:microsoft.com/office/officeart/2005/8/layout/list1"/>
    <dgm:cxn modelId="{95501FFE-CF68-45F8-AAC3-E9E2683ABD00}" type="presParOf" srcId="{4E81B824-1A65-4C53-8AA1-73EC33E70C84}" destId="{D1642737-8D50-423F-8015-EDA38F35BC9C}" srcOrd="5" destOrd="0" presId="urn:microsoft.com/office/officeart/2005/8/layout/list1"/>
    <dgm:cxn modelId="{81BDB826-F1CC-47AA-9031-E18CC047B758}" type="presParOf" srcId="{4E81B824-1A65-4C53-8AA1-73EC33E70C84}" destId="{D07DEAA1-8739-427F-AA91-018C0498920A}" srcOrd="6" destOrd="0" presId="urn:microsoft.com/office/officeart/2005/8/layout/list1"/>
    <dgm:cxn modelId="{89DAC937-A16A-49E6-90BE-B9A2AF62D03A}" type="presParOf" srcId="{4E81B824-1A65-4C53-8AA1-73EC33E70C84}" destId="{3EF40571-9F2F-49C2-A65B-14ACD1C85786}" srcOrd="7" destOrd="0" presId="urn:microsoft.com/office/officeart/2005/8/layout/list1"/>
    <dgm:cxn modelId="{91B34837-1D0F-451B-9C86-C4FE400A4FDC}" type="presParOf" srcId="{4E81B824-1A65-4C53-8AA1-73EC33E70C84}" destId="{9DA10339-5589-4041-B7D9-0906FDA0EBD8}" srcOrd="8" destOrd="0" presId="urn:microsoft.com/office/officeart/2005/8/layout/list1"/>
    <dgm:cxn modelId="{A1E57E3F-A43B-4AF5-82B9-1EABBBD8BD07}" type="presParOf" srcId="{9DA10339-5589-4041-B7D9-0906FDA0EBD8}" destId="{32C02F56-1473-40D0-AD56-5D39BC5E6424}" srcOrd="0" destOrd="0" presId="urn:microsoft.com/office/officeart/2005/8/layout/list1"/>
    <dgm:cxn modelId="{041913AA-E64A-4C0C-975D-AC6AC95140B0}" type="presParOf" srcId="{9DA10339-5589-4041-B7D9-0906FDA0EBD8}" destId="{F3EB5B7B-2402-4542-B674-0AFF042D8B2E}" srcOrd="1" destOrd="0" presId="urn:microsoft.com/office/officeart/2005/8/layout/list1"/>
    <dgm:cxn modelId="{A92F039B-603D-4130-872A-0450AB632F47}" type="presParOf" srcId="{4E81B824-1A65-4C53-8AA1-73EC33E70C84}" destId="{68ABD49E-6156-4E97-98E9-1D9B9C0F248E}" srcOrd="9" destOrd="0" presId="urn:microsoft.com/office/officeart/2005/8/layout/list1"/>
    <dgm:cxn modelId="{EC959A57-C8A9-4DD9-A8AF-4B81082290C6}" type="presParOf" srcId="{4E81B824-1A65-4C53-8AA1-73EC33E70C84}" destId="{7076B520-4955-43D6-9308-249C4CDCA4A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5F34FF-B67F-4D9B-B313-632F978F19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B3DC791E-A3C6-4367-A03D-DA46E7BE6E73}">
      <dgm:prSet phldrT="[Text]" custT="1"/>
      <dgm:spPr>
        <a:solidFill>
          <a:schemeClr val="accent5">
            <a:lumMod val="75000"/>
          </a:schemeClr>
        </a:solidFill>
      </dgm:spPr>
      <dgm:t>
        <a:bodyPr/>
        <a:lstStyle/>
        <a:p>
          <a:r>
            <a:rPr lang="lv-LV" sz="2000" dirty="0">
              <a:latin typeface="Verdana" panose="020B0604030504040204" pitchFamily="34" charset="0"/>
              <a:ea typeface="Verdana" panose="020B0604030504040204" pitchFamily="34" charset="0"/>
            </a:rPr>
            <a:t>Projektu rezultāti (nolikuma 17.punts)</a:t>
          </a:r>
        </a:p>
      </dgm:t>
    </dgm:pt>
    <dgm:pt modelId="{5A2B0262-4494-4B31-B4DF-F7AAD5290DD6}" type="parTrans" cxnId="{7AA6385A-ADCD-4F65-8092-AADD5E241588}">
      <dgm:prSet/>
      <dgm:spPr/>
      <dgm:t>
        <a:bodyPr/>
        <a:lstStyle/>
        <a:p>
          <a:endParaRPr lang="lv-LV"/>
        </a:p>
      </dgm:t>
    </dgm:pt>
    <dgm:pt modelId="{40130849-1619-42D0-B5D6-CDBD22D39EC3}" type="sibTrans" cxnId="{7AA6385A-ADCD-4F65-8092-AADD5E241588}">
      <dgm:prSet/>
      <dgm:spPr/>
      <dgm:t>
        <a:bodyPr/>
        <a:lstStyle/>
        <a:p>
          <a:endParaRPr lang="lv-LV"/>
        </a:p>
      </dgm:t>
    </dgm:pt>
    <dgm:pt modelId="{E0B964D3-2A87-4DFC-B555-432746EEB717}">
      <dgm:prSet/>
      <dgm:spPr>
        <a:ln>
          <a:solidFill>
            <a:schemeClr val="accent5">
              <a:lumMod val="75000"/>
            </a:schemeClr>
          </a:solidFill>
        </a:ln>
      </dgm:spPr>
      <dgm:t>
        <a:bodyPr/>
        <a:lstStyle/>
        <a:p>
          <a:pPr algn="l"/>
          <a:endParaRPr lang="lv-LV" sz="900" dirty="0"/>
        </a:p>
      </dgm:t>
    </dgm:pt>
    <dgm:pt modelId="{3449BE32-5BF5-4DBE-A17E-7E012864C10F}" type="sibTrans" cxnId="{37451E76-F265-4427-9D7F-9EBC65D24967}">
      <dgm:prSet/>
      <dgm:spPr/>
      <dgm:t>
        <a:bodyPr/>
        <a:lstStyle/>
        <a:p>
          <a:endParaRPr lang="lv-LV"/>
        </a:p>
      </dgm:t>
    </dgm:pt>
    <dgm:pt modelId="{50B09FFE-28C8-4B74-8453-B82118DE7178}" type="parTrans" cxnId="{37451E76-F265-4427-9D7F-9EBC65D24967}">
      <dgm:prSet/>
      <dgm:spPr/>
      <dgm:t>
        <a:bodyPr/>
        <a:lstStyle/>
        <a:p>
          <a:endParaRPr lang="lv-LV"/>
        </a:p>
      </dgm:t>
    </dgm:pt>
    <dgm:pt modelId="{362D48F5-2604-42F8-8757-71D10C5BFEC5}">
      <dgm:prSet custT="1"/>
      <dgm:spPr>
        <a:ln>
          <a:solidFill>
            <a:schemeClr val="accent5">
              <a:lumMod val="75000"/>
            </a:schemeClr>
          </a:solidFill>
        </a:ln>
      </dgm:spPr>
      <dgm:t>
        <a:bodyPr/>
        <a:lstStyle/>
        <a:p>
          <a:pPr algn="just"/>
          <a:r>
            <a:rPr lang="lv-LV" sz="1200" dirty="0">
              <a:latin typeface="Verdana" panose="020B0604030504040204" pitchFamily="34" charset="0"/>
              <a:ea typeface="Verdana" panose="020B0604030504040204" pitchFamily="34" charset="0"/>
            </a:rPr>
            <a:t>oriģināli zinātniskie raksti (obligāti vismaz viens)</a:t>
          </a:r>
          <a:r>
            <a:rPr lang="en-US" sz="1200" dirty="0">
              <a:latin typeface="Verdana" panose="020B0604030504040204" pitchFamily="34" charset="0"/>
              <a:ea typeface="Verdana" panose="020B0604030504040204" pitchFamily="34" charset="0"/>
            </a:rPr>
            <a:t>;</a:t>
          </a:r>
          <a:r>
            <a:rPr lang="lv-LV" sz="1200" dirty="0">
              <a:latin typeface="Verdana" panose="020B0604030504040204" pitchFamily="34" charset="0"/>
              <a:ea typeface="Verdana" panose="020B0604030504040204" pitchFamily="34" charset="0"/>
            </a:rPr>
            <a:t> </a:t>
          </a:r>
        </a:p>
      </dgm:t>
    </dgm:pt>
    <dgm:pt modelId="{7C108C71-9158-4BFA-9428-8DEE3E63538A}" type="sibTrans" cxnId="{1DE6CDD7-6343-45BE-AE8F-AE96D3BA6916}">
      <dgm:prSet/>
      <dgm:spPr/>
      <dgm:t>
        <a:bodyPr/>
        <a:lstStyle/>
        <a:p>
          <a:endParaRPr lang="lv-LV"/>
        </a:p>
      </dgm:t>
    </dgm:pt>
    <dgm:pt modelId="{5A3C1127-EAC7-4C22-9C0A-09CDA9B5EA2A}" type="parTrans" cxnId="{1DE6CDD7-6343-45BE-AE8F-AE96D3BA6916}">
      <dgm:prSet/>
      <dgm:spPr/>
      <dgm:t>
        <a:bodyPr/>
        <a:lstStyle/>
        <a:p>
          <a:endParaRPr lang="lv-LV"/>
        </a:p>
      </dgm:t>
    </dgm:pt>
    <dgm:pt modelId="{2CDAC608-0F9D-4C78-B256-2BFB962AE1A4}">
      <dgm:prSet custT="1"/>
      <dgm:spPr>
        <a:ln>
          <a:solidFill>
            <a:schemeClr val="accent5">
              <a:lumMod val="75000"/>
            </a:schemeClr>
          </a:solidFill>
        </a:ln>
      </dgm:spPr>
      <dgm:t>
        <a:bodyPr/>
        <a:lstStyle/>
        <a:p>
          <a:pPr algn="just"/>
          <a:r>
            <a:rPr lang="lv-LV" sz="1200" dirty="0">
              <a:latin typeface="Verdana" panose="020B0604030504040204" pitchFamily="34" charset="0"/>
              <a:ea typeface="Verdana" panose="020B0604030504040204" pitchFamily="34" charset="0"/>
            </a:rPr>
            <a:t>konferenču materiāli (izņemot SCOPUS un Web of Science Core Collection indeksētos)</a:t>
          </a:r>
          <a:r>
            <a:rPr lang="en-US" sz="1200" dirty="0">
              <a:latin typeface="Verdana" panose="020B0604030504040204" pitchFamily="34" charset="0"/>
              <a:ea typeface="Verdana" panose="020B0604030504040204" pitchFamily="34" charset="0"/>
            </a:rPr>
            <a:t>;</a:t>
          </a:r>
          <a:r>
            <a:rPr lang="lv-LV" sz="1200" dirty="0">
              <a:latin typeface="Verdana" panose="020B0604030504040204" pitchFamily="34" charset="0"/>
              <a:ea typeface="Verdana" panose="020B0604030504040204" pitchFamily="34" charset="0"/>
            </a:rPr>
            <a:t> </a:t>
          </a:r>
        </a:p>
      </dgm:t>
    </dgm:pt>
    <dgm:pt modelId="{7C9D8745-11AD-4D4B-B0FE-6B5967EF8C00}" type="sibTrans" cxnId="{9208E8D6-35F8-4229-8059-E461C4E71BD8}">
      <dgm:prSet/>
      <dgm:spPr/>
      <dgm:t>
        <a:bodyPr/>
        <a:lstStyle/>
        <a:p>
          <a:endParaRPr lang="lv-LV"/>
        </a:p>
      </dgm:t>
    </dgm:pt>
    <dgm:pt modelId="{A09BD230-3A4F-4451-8C59-A24D77BB2971}" type="parTrans" cxnId="{9208E8D6-35F8-4229-8059-E461C4E71BD8}">
      <dgm:prSet/>
      <dgm:spPr/>
      <dgm:t>
        <a:bodyPr/>
        <a:lstStyle/>
        <a:p>
          <a:endParaRPr lang="lv-LV"/>
        </a:p>
      </dgm:t>
    </dgm:pt>
    <dgm:pt modelId="{1B940350-39C9-4105-8C42-4F7226B2F53A}">
      <dgm:prSet custT="1"/>
      <dgm:spPr>
        <a:ln>
          <a:solidFill>
            <a:schemeClr val="accent5">
              <a:lumMod val="75000"/>
            </a:schemeClr>
          </a:solidFill>
        </a:ln>
      </dgm:spPr>
      <dgm:t>
        <a:bodyPr/>
        <a:lstStyle/>
        <a:p>
          <a:pPr algn="just"/>
          <a:r>
            <a:rPr lang="lv-LV" sz="1200" dirty="0">
              <a:latin typeface="Verdana" panose="020B0604030504040204" pitchFamily="34" charset="0"/>
              <a:ea typeface="Verdana" panose="020B0604030504040204" pitchFamily="34" charset="0"/>
            </a:rPr>
            <a:t> recenzētas zinātniskās monogrāfijas vai to manuskripti; </a:t>
          </a:r>
        </a:p>
      </dgm:t>
    </dgm:pt>
    <dgm:pt modelId="{60ECD8EF-4F24-4F48-BEBD-2ECF9BFFBDDB}" type="sibTrans" cxnId="{8308E75A-39F7-488D-B30F-5E8A20789871}">
      <dgm:prSet/>
      <dgm:spPr/>
      <dgm:t>
        <a:bodyPr/>
        <a:lstStyle/>
        <a:p>
          <a:endParaRPr lang="lv-LV"/>
        </a:p>
      </dgm:t>
    </dgm:pt>
    <dgm:pt modelId="{F83311F6-75ED-41FA-AA76-960D5B286AA5}" type="parTrans" cxnId="{8308E75A-39F7-488D-B30F-5E8A20789871}">
      <dgm:prSet/>
      <dgm:spPr/>
      <dgm:t>
        <a:bodyPr/>
        <a:lstStyle/>
        <a:p>
          <a:endParaRPr lang="lv-LV"/>
        </a:p>
      </dgm:t>
    </dgm:pt>
    <dgm:pt modelId="{F7252711-842E-46C2-9BB4-F827B24AFF6F}">
      <dgm:prSet custT="1"/>
      <dgm:spPr>
        <a:ln>
          <a:solidFill>
            <a:schemeClr val="accent5">
              <a:lumMod val="75000"/>
            </a:schemeClr>
          </a:solidFill>
        </a:ln>
      </dgm:spPr>
      <dgm:t>
        <a:bodyPr/>
        <a:lstStyle/>
        <a:p>
          <a:pPr algn="just"/>
          <a:r>
            <a:rPr lang="lv-LV" sz="1200" dirty="0">
              <a:latin typeface="Verdana" panose="020B0604030504040204" pitchFamily="34" charset="0"/>
              <a:ea typeface="Verdana" panose="020B0604030504040204" pitchFamily="34" charset="0"/>
            </a:rPr>
            <a:t>zinātnisko rakstu manuskripti, kas iekļauti manuskriptu datubāzēs (preprints) un citas publikācijas, kas izdotas autoru atbildībā (nerecenzētas); </a:t>
          </a:r>
        </a:p>
      </dgm:t>
    </dgm:pt>
    <dgm:pt modelId="{C70EFC98-9F3D-4510-AE8A-E71ADCC925E7}" type="sibTrans" cxnId="{DDC125A7-7119-4978-8DBF-EC6D4D84E997}">
      <dgm:prSet/>
      <dgm:spPr/>
      <dgm:t>
        <a:bodyPr/>
        <a:lstStyle/>
        <a:p>
          <a:endParaRPr lang="lv-LV"/>
        </a:p>
      </dgm:t>
    </dgm:pt>
    <dgm:pt modelId="{0DB996CE-E148-4335-A3AD-53612724F7AE}" type="parTrans" cxnId="{DDC125A7-7119-4978-8DBF-EC6D4D84E997}">
      <dgm:prSet/>
      <dgm:spPr/>
      <dgm:t>
        <a:bodyPr/>
        <a:lstStyle/>
        <a:p>
          <a:endParaRPr lang="lv-LV"/>
        </a:p>
      </dgm:t>
    </dgm:pt>
    <dgm:pt modelId="{4443CCB1-0957-41F4-94C3-1FA285718AA7}">
      <dgm:prSet custT="1"/>
      <dgm:spPr>
        <a:ln>
          <a:solidFill>
            <a:schemeClr val="accent5">
              <a:lumMod val="75000"/>
            </a:schemeClr>
          </a:solidFill>
        </a:ln>
      </dgm:spPr>
      <dgm:t>
        <a:bodyPr/>
        <a:lstStyle/>
        <a:p>
          <a:pPr algn="just"/>
          <a:r>
            <a:rPr lang="lv-LV" sz="1200" dirty="0">
              <a:latin typeface="Verdana" panose="020B0604030504040204" pitchFamily="34" charset="0"/>
              <a:ea typeface="Verdana" panose="020B0604030504040204" pitchFamily="34" charset="0"/>
            </a:rPr>
            <a:t>zinātniskās datubāzes un datu kopas, kas izstrādātas projekta ietvaros; </a:t>
          </a:r>
        </a:p>
      </dgm:t>
    </dgm:pt>
    <dgm:pt modelId="{D9F99C48-DF2C-4F9B-8713-225936419F42}" type="sibTrans" cxnId="{71485FAC-6BE0-408B-89C6-673B7AF27201}">
      <dgm:prSet/>
      <dgm:spPr/>
      <dgm:t>
        <a:bodyPr/>
        <a:lstStyle/>
        <a:p>
          <a:endParaRPr lang="lv-LV"/>
        </a:p>
      </dgm:t>
    </dgm:pt>
    <dgm:pt modelId="{8827B5C5-344C-4FE1-A773-50D694936860}" type="parTrans" cxnId="{71485FAC-6BE0-408B-89C6-673B7AF27201}">
      <dgm:prSet/>
      <dgm:spPr/>
      <dgm:t>
        <a:bodyPr/>
        <a:lstStyle/>
        <a:p>
          <a:endParaRPr lang="lv-LV"/>
        </a:p>
      </dgm:t>
    </dgm:pt>
    <dgm:pt modelId="{AABCF528-251D-4CC1-A681-7C9266CD0486}">
      <dgm:prSet custT="1"/>
      <dgm:spPr>
        <a:ln>
          <a:solidFill>
            <a:schemeClr val="accent5">
              <a:lumMod val="75000"/>
            </a:schemeClr>
          </a:solidFill>
        </a:ln>
      </dgm:spPr>
      <dgm:t>
        <a:bodyPr/>
        <a:lstStyle/>
        <a:p>
          <a:pPr algn="just"/>
          <a:r>
            <a:rPr lang="lv-LV" sz="1200" dirty="0">
              <a:latin typeface="Verdana" panose="020B0604030504040204" pitchFamily="34" charset="0"/>
              <a:ea typeface="Verdana" panose="020B0604030504040204" pitchFamily="34" charset="0"/>
            </a:rPr>
            <a:t> tehnoloģiju tiesības – zinātība un turpmāk minētās tiesības vai to kombinācija, tostarp minēto tiesību pieteikumi vai reģistrācijas pieteikumi (t.sk. patenti; funkcionālie modeļi; dizainparaugu tiesības; pusvadītāju izstrādājumu topogrāfijas; papildu aizsardzības sertifikāti medicīnas produktiem vai citiem produktiem; augu selekcionāru sertifikāti; programmatūras autortiesības</a:t>
          </a:r>
          <a:r>
            <a:rPr lang="en-US" sz="1200" dirty="0">
              <a:latin typeface="Verdana" panose="020B0604030504040204" pitchFamily="34" charset="0"/>
              <a:ea typeface="Verdana" panose="020B0604030504040204" pitchFamily="34" charset="0"/>
            </a:rPr>
            <a:t>)</a:t>
          </a:r>
          <a:r>
            <a:rPr lang="lv-LV" sz="1200" dirty="0">
              <a:latin typeface="Verdana" panose="020B0604030504040204" pitchFamily="34" charset="0"/>
              <a:ea typeface="Verdana" panose="020B0604030504040204" pitchFamily="34" charset="0"/>
            </a:rPr>
            <a:t>; </a:t>
          </a:r>
        </a:p>
      </dgm:t>
    </dgm:pt>
    <dgm:pt modelId="{6274197A-6663-4011-A951-82DDD18A5F64}" type="sibTrans" cxnId="{617EC7A1-EAF2-4BEC-9509-DDE857A4AE70}">
      <dgm:prSet/>
      <dgm:spPr/>
      <dgm:t>
        <a:bodyPr/>
        <a:lstStyle/>
        <a:p>
          <a:endParaRPr lang="lv-LV"/>
        </a:p>
      </dgm:t>
    </dgm:pt>
    <dgm:pt modelId="{864CA3BD-E89E-4692-A5D2-33707959C34D}" type="parTrans" cxnId="{617EC7A1-EAF2-4BEC-9509-DDE857A4AE70}">
      <dgm:prSet/>
      <dgm:spPr/>
      <dgm:t>
        <a:bodyPr/>
        <a:lstStyle/>
        <a:p>
          <a:endParaRPr lang="lv-LV"/>
        </a:p>
      </dgm:t>
    </dgm:pt>
    <dgm:pt modelId="{1B3E3945-1ABA-4C6C-A916-6781F0A9AF09}">
      <dgm:prSet custT="1"/>
      <dgm:spPr>
        <a:ln>
          <a:solidFill>
            <a:schemeClr val="accent5">
              <a:lumMod val="75000"/>
            </a:schemeClr>
          </a:solidFill>
        </a:ln>
      </dgm:spPr>
      <dgm:t>
        <a:bodyPr/>
        <a:lstStyle/>
        <a:p>
          <a:pPr algn="just"/>
          <a:r>
            <a:rPr lang="lv-LV" sz="1200" dirty="0">
              <a:latin typeface="Verdana" panose="020B0604030504040204" pitchFamily="34" charset="0"/>
              <a:ea typeface="Verdana" panose="020B0604030504040204" pitchFamily="34" charset="0"/>
            </a:rPr>
            <a:t>intelektuālā īpašuma licences vai nodošanas līgumi; </a:t>
          </a:r>
        </a:p>
      </dgm:t>
    </dgm:pt>
    <dgm:pt modelId="{27C09F17-025D-4D0C-ADFD-D724C62F654B}" type="sibTrans" cxnId="{40CE3D8E-382B-48C4-8F40-864AF785397D}">
      <dgm:prSet/>
      <dgm:spPr/>
      <dgm:t>
        <a:bodyPr/>
        <a:lstStyle/>
        <a:p>
          <a:endParaRPr lang="lv-LV"/>
        </a:p>
      </dgm:t>
    </dgm:pt>
    <dgm:pt modelId="{C1AC0173-61B9-4801-ABC7-3ACE094E0115}" type="parTrans" cxnId="{40CE3D8E-382B-48C4-8F40-864AF785397D}">
      <dgm:prSet/>
      <dgm:spPr/>
      <dgm:t>
        <a:bodyPr/>
        <a:lstStyle/>
        <a:p>
          <a:endParaRPr lang="lv-LV"/>
        </a:p>
      </dgm:t>
    </dgm:pt>
    <dgm:pt modelId="{D89DB39F-D880-42FB-A826-25EAB973687B}">
      <dgm:prSet custT="1"/>
      <dgm:spPr>
        <a:ln>
          <a:solidFill>
            <a:schemeClr val="accent5">
              <a:lumMod val="75000"/>
            </a:schemeClr>
          </a:solidFill>
        </a:ln>
      </dgm:spPr>
      <dgm:t>
        <a:bodyPr/>
        <a:lstStyle/>
        <a:p>
          <a:pPr algn="just"/>
          <a:r>
            <a:rPr lang="lv-LV" sz="1200" dirty="0">
              <a:latin typeface="Verdana" panose="020B0604030504040204" pitchFamily="34" charset="0"/>
              <a:ea typeface="Verdana" panose="020B0604030504040204" pitchFamily="34" charset="0"/>
            </a:rPr>
            <a:t>jaunas nekomercializējamas ārstniecības un diagnostikas metodes; </a:t>
          </a:r>
        </a:p>
      </dgm:t>
    </dgm:pt>
    <dgm:pt modelId="{71E7B9BA-E9AF-442A-82A8-8B7A08603F78}" type="sibTrans" cxnId="{1790420D-1AE0-425D-BDD2-AEA4B1E64020}">
      <dgm:prSet/>
      <dgm:spPr/>
      <dgm:t>
        <a:bodyPr/>
        <a:lstStyle/>
        <a:p>
          <a:endParaRPr lang="lv-LV"/>
        </a:p>
      </dgm:t>
    </dgm:pt>
    <dgm:pt modelId="{50D750F5-F553-46C5-8B59-6E15E12E6107}" type="parTrans" cxnId="{1790420D-1AE0-425D-BDD2-AEA4B1E64020}">
      <dgm:prSet/>
      <dgm:spPr/>
      <dgm:t>
        <a:bodyPr/>
        <a:lstStyle/>
        <a:p>
          <a:endParaRPr lang="lv-LV"/>
        </a:p>
      </dgm:t>
    </dgm:pt>
    <dgm:pt modelId="{3AC83E01-75F0-4408-87DA-DE78751B2D35}">
      <dgm:prSet custT="1"/>
      <dgm:spPr>
        <a:ln>
          <a:solidFill>
            <a:schemeClr val="accent5">
              <a:lumMod val="75000"/>
            </a:schemeClr>
          </a:solidFill>
        </a:ln>
      </dgm:spPr>
      <dgm:t>
        <a:bodyPr/>
        <a:lstStyle/>
        <a:p>
          <a:pPr algn="just"/>
          <a:r>
            <a:rPr lang="lv-LV" sz="1200" dirty="0">
              <a:latin typeface="Verdana" panose="020B0604030504040204" pitchFamily="34" charset="0"/>
              <a:ea typeface="Verdana" panose="020B0604030504040204" pitchFamily="34" charset="0"/>
            </a:rPr>
            <a:t>ziņojumi par rīcībpolitikas ieteikumiem un rīcībpolitiku ietekmi; </a:t>
          </a:r>
        </a:p>
      </dgm:t>
    </dgm:pt>
    <dgm:pt modelId="{FD3EB43A-7307-423A-9F3E-E40665E900DC}" type="sibTrans" cxnId="{4D22B8CC-3DAD-4105-B752-23082E32DB69}">
      <dgm:prSet/>
      <dgm:spPr/>
      <dgm:t>
        <a:bodyPr/>
        <a:lstStyle/>
        <a:p>
          <a:endParaRPr lang="lv-LV"/>
        </a:p>
      </dgm:t>
    </dgm:pt>
    <dgm:pt modelId="{C83E9FA2-1C2C-4313-9DC2-093B3A53BA50}" type="parTrans" cxnId="{4D22B8CC-3DAD-4105-B752-23082E32DB69}">
      <dgm:prSet/>
      <dgm:spPr/>
      <dgm:t>
        <a:bodyPr/>
        <a:lstStyle/>
        <a:p>
          <a:endParaRPr lang="lv-LV"/>
        </a:p>
      </dgm:t>
    </dgm:pt>
    <dgm:pt modelId="{7814FAD4-ED3B-4D6B-BD24-087A0F9B9691}">
      <dgm:prSet custT="1"/>
      <dgm:spPr>
        <a:ln>
          <a:solidFill>
            <a:schemeClr val="accent5">
              <a:lumMod val="75000"/>
            </a:schemeClr>
          </a:solidFill>
        </a:ln>
      </dgm:spPr>
      <dgm:t>
        <a:bodyPr/>
        <a:lstStyle/>
        <a:p>
          <a:pPr algn="just"/>
          <a:r>
            <a:rPr lang="lv-LV" sz="1200" dirty="0">
              <a:latin typeface="Verdana" panose="020B0604030504040204" pitchFamily="34" charset="0"/>
              <a:ea typeface="Verdana" panose="020B0604030504040204" pitchFamily="34" charset="0"/>
            </a:rPr>
            <a:t>iesniegts projekta pieteikums starptautiskā vai nacionālā pētniecības un attīstības projektu konkursā; </a:t>
          </a:r>
        </a:p>
      </dgm:t>
    </dgm:pt>
    <dgm:pt modelId="{04AD3C94-8F19-4ED6-915E-B042A744939F}" type="sibTrans" cxnId="{683F59B7-E8E2-46B0-9917-5EB7C8C7D5CB}">
      <dgm:prSet/>
      <dgm:spPr/>
      <dgm:t>
        <a:bodyPr/>
        <a:lstStyle/>
        <a:p>
          <a:endParaRPr lang="lv-LV"/>
        </a:p>
      </dgm:t>
    </dgm:pt>
    <dgm:pt modelId="{9EA5306E-1164-4564-918B-9CA62EA25AE3}" type="parTrans" cxnId="{683F59B7-E8E2-46B0-9917-5EB7C8C7D5CB}">
      <dgm:prSet/>
      <dgm:spPr/>
      <dgm:t>
        <a:bodyPr/>
        <a:lstStyle/>
        <a:p>
          <a:endParaRPr lang="lv-LV"/>
        </a:p>
      </dgm:t>
    </dgm:pt>
    <dgm:pt modelId="{7326FF36-0CE2-486C-891F-586AD3A6991A}">
      <dgm:prSet custT="1"/>
      <dgm:spPr>
        <a:ln>
          <a:solidFill>
            <a:schemeClr val="accent5">
              <a:lumMod val="75000"/>
            </a:schemeClr>
          </a:solidFill>
        </a:ln>
      </dgm:spPr>
      <dgm:t>
        <a:bodyPr/>
        <a:lstStyle/>
        <a:p>
          <a:pPr algn="just"/>
          <a:r>
            <a:rPr lang="lv-LV" sz="1200" dirty="0">
              <a:latin typeface="Verdana" panose="020B0604030504040204" pitchFamily="34" charset="0"/>
              <a:ea typeface="Verdana" panose="020B0604030504040204" pitchFamily="34" charset="0"/>
            </a:rPr>
            <a:t>sekmīgi aizstāvēts maģistra darbs projekta tematikā; </a:t>
          </a:r>
        </a:p>
      </dgm:t>
    </dgm:pt>
    <dgm:pt modelId="{6293A709-813D-4531-8938-D90C059621C5}" type="sibTrans" cxnId="{75AC1162-26FC-4B7C-90B6-2656B672650E}">
      <dgm:prSet/>
      <dgm:spPr/>
      <dgm:t>
        <a:bodyPr/>
        <a:lstStyle/>
        <a:p>
          <a:endParaRPr lang="lv-LV"/>
        </a:p>
      </dgm:t>
    </dgm:pt>
    <dgm:pt modelId="{54992127-71FD-4CD9-87B7-23533CA88D44}" type="parTrans" cxnId="{75AC1162-26FC-4B7C-90B6-2656B672650E}">
      <dgm:prSet/>
      <dgm:spPr/>
      <dgm:t>
        <a:bodyPr/>
        <a:lstStyle/>
        <a:p>
          <a:endParaRPr lang="lv-LV"/>
        </a:p>
      </dgm:t>
    </dgm:pt>
    <dgm:pt modelId="{350B618B-FE09-4DE3-AA40-D4A2673A3E8B}">
      <dgm:prSet custT="1"/>
      <dgm:spPr>
        <a:ln>
          <a:solidFill>
            <a:schemeClr val="accent5">
              <a:lumMod val="75000"/>
            </a:schemeClr>
          </a:solidFill>
        </a:ln>
      </dgm:spPr>
      <dgm:t>
        <a:bodyPr/>
        <a:lstStyle/>
        <a:p>
          <a:pPr algn="just"/>
          <a:r>
            <a:rPr lang="lv-LV" sz="1200" dirty="0">
              <a:latin typeface="Verdana" panose="020B0604030504040204" pitchFamily="34" charset="0"/>
              <a:ea typeface="Verdana" panose="020B0604030504040204" pitchFamily="34" charset="0"/>
            </a:rPr>
            <a:t>noteiktā kārtībā sekmīgi aizstāvēts promocijas darbs projekta tematikā; </a:t>
          </a:r>
        </a:p>
      </dgm:t>
    </dgm:pt>
    <dgm:pt modelId="{55ECA95E-C0F2-4E2E-9A22-4583961304C0}" type="sibTrans" cxnId="{44B943EA-A400-4BF8-BC9A-8C75A48F455A}">
      <dgm:prSet/>
      <dgm:spPr/>
      <dgm:t>
        <a:bodyPr/>
        <a:lstStyle/>
        <a:p>
          <a:endParaRPr lang="lv-LV"/>
        </a:p>
      </dgm:t>
    </dgm:pt>
    <dgm:pt modelId="{CC7A0999-24CC-403F-A515-F92E997B7B12}" type="parTrans" cxnId="{44B943EA-A400-4BF8-BC9A-8C75A48F455A}">
      <dgm:prSet/>
      <dgm:spPr/>
      <dgm:t>
        <a:bodyPr/>
        <a:lstStyle/>
        <a:p>
          <a:endParaRPr lang="lv-LV"/>
        </a:p>
      </dgm:t>
    </dgm:pt>
    <dgm:pt modelId="{936C8D59-657E-4944-9D7B-347620E8F0E4}">
      <dgm:prSet custT="1"/>
      <dgm:spPr>
        <a:ln>
          <a:solidFill>
            <a:schemeClr val="accent5">
              <a:lumMod val="75000"/>
            </a:schemeClr>
          </a:solidFill>
        </a:ln>
      </dgm:spPr>
      <dgm:t>
        <a:bodyPr/>
        <a:lstStyle/>
        <a:p>
          <a:pPr algn="just"/>
          <a:r>
            <a:rPr lang="lv-LV" sz="1200" dirty="0">
              <a:latin typeface="Verdana" panose="020B0604030504040204" pitchFamily="34" charset="0"/>
              <a:ea typeface="Verdana" panose="020B0604030504040204" pitchFamily="34" charset="0"/>
            </a:rPr>
            <a:t>citi zinātniskās pētniecības specifikai atbilstoši projekta rezultāti, kas papildina iepriekšminētos. </a:t>
          </a:r>
        </a:p>
      </dgm:t>
    </dgm:pt>
    <dgm:pt modelId="{F9998385-B626-44B5-A20E-4AB6F773CCF3}" type="sibTrans" cxnId="{928527A0-AF64-4D8A-8D36-814E2C566907}">
      <dgm:prSet/>
      <dgm:spPr/>
      <dgm:t>
        <a:bodyPr/>
        <a:lstStyle/>
        <a:p>
          <a:endParaRPr lang="lv-LV"/>
        </a:p>
      </dgm:t>
    </dgm:pt>
    <dgm:pt modelId="{ABB0C83B-1793-44A6-A0E2-655659CBFEBC}" type="parTrans" cxnId="{928527A0-AF64-4D8A-8D36-814E2C566907}">
      <dgm:prSet/>
      <dgm:spPr/>
      <dgm:t>
        <a:bodyPr/>
        <a:lstStyle/>
        <a:p>
          <a:endParaRPr lang="lv-LV"/>
        </a:p>
      </dgm:t>
    </dgm:pt>
    <dgm:pt modelId="{4FCC0A19-A2DE-4F25-8E66-E26C22921E53}">
      <dgm:prSet/>
      <dgm:spPr>
        <a:ln>
          <a:solidFill>
            <a:schemeClr val="accent5">
              <a:lumMod val="75000"/>
            </a:schemeClr>
          </a:solidFill>
        </a:ln>
      </dgm:spPr>
      <dgm:t>
        <a:bodyPr/>
        <a:lstStyle/>
        <a:p>
          <a:pPr algn="l"/>
          <a:endParaRPr lang="lv-LV" sz="900" dirty="0"/>
        </a:p>
      </dgm:t>
    </dgm:pt>
    <dgm:pt modelId="{0F2467B5-8089-4522-8034-DDA075286A88}" type="sibTrans" cxnId="{F70B3B49-B693-41A7-B907-820CE5FB943B}">
      <dgm:prSet/>
      <dgm:spPr/>
      <dgm:t>
        <a:bodyPr/>
        <a:lstStyle/>
        <a:p>
          <a:endParaRPr lang="lv-LV"/>
        </a:p>
      </dgm:t>
    </dgm:pt>
    <dgm:pt modelId="{284AA33C-5208-4F12-8BDD-57856F4A71AC}" type="parTrans" cxnId="{F70B3B49-B693-41A7-B907-820CE5FB943B}">
      <dgm:prSet/>
      <dgm:spPr/>
      <dgm:t>
        <a:bodyPr/>
        <a:lstStyle/>
        <a:p>
          <a:endParaRPr lang="lv-LV"/>
        </a:p>
      </dgm:t>
    </dgm:pt>
    <dgm:pt modelId="{92832703-631F-4D19-B48E-D32109A16E17}" type="pres">
      <dgm:prSet presAssocID="{1E5F34FF-B67F-4D9B-B313-632F978F1960}" presName="linear" presStyleCnt="0">
        <dgm:presLayoutVars>
          <dgm:dir/>
          <dgm:animLvl val="lvl"/>
          <dgm:resizeHandles val="exact"/>
        </dgm:presLayoutVars>
      </dgm:prSet>
      <dgm:spPr/>
    </dgm:pt>
    <dgm:pt modelId="{60DA31DE-20C6-46C5-9BDF-D5B8D63556BB}" type="pres">
      <dgm:prSet presAssocID="{B3DC791E-A3C6-4367-A03D-DA46E7BE6E73}" presName="parentLin" presStyleCnt="0"/>
      <dgm:spPr/>
    </dgm:pt>
    <dgm:pt modelId="{5F1B96F2-27D7-431C-9DCC-24273D4AF148}" type="pres">
      <dgm:prSet presAssocID="{B3DC791E-A3C6-4367-A03D-DA46E7BE6E73}" presName="parentLeftMargin" presStyleLbl="node1" presStyleIdx="0" presStyleCnt="1"/>
      <dgm:spPr/>
    </dgm:pt>
    <dgm:pt modelId="{CE8CDF9A-CDEF-47D2-B200-10EAB30A11CB}" type="pres">
      <dgm:prSet presAssocID="{B3DC791E-A3C6-4367-A03D-DA46E7BE6E73}" presName="parentText" presStyleLbl="node1" presStyleIdx="0" presStyleCnt="1" custScaleY="507931">
        <dgm:presLayoutVars>
          <dgm:chMax val="0"/>
          <dgm:bulletEnabled val="1"/>
        </dgm:presLayoutVars>
      </dgm:prSet>
      <dgm:spPr/>
    </dgm:pt>
    <dgm:pt modelId="{A56ED49F-154A-4281-B5E7-076C691EF0A0}" type="pres">
      <dgm:prSet presAssocID="{B3DC791E-A3C6-4367-A03D-DA46E7BE6E73}" presName="negativeSpace" presStyleCnt="0"/>
      <dgm:spPr/>
    </dgm:pt>
    <dgm:pt modelId="{C3319AE3-0CE3-474B-9685-FF996250B0E2}" type="pres">
      <dgm:prSet presAssocID="{B3DC791E-A3C6-4367-A03D-DA46E7BE6E73}" presName="childText" presStyleLbl="conFgAcc1" presStyleIdx="0" presStyleCnt="1" custScaleY="149745" custLinFactNeighborX="-14395" custLinFactNeighborY="-57098">
        <dgm:presLayoutVars>
          <dgm:bulletEnabled val="1"/>
        </dgm:presLayoutVars>
      </dgm:prSet>
      <dgm:spPr/>
    </dgm:pt>
  </dgm:ptLst>
  <dgm:cxnLst>
    <dgm:cxn modelId="{F376C40A-864E-43A2-A3F4-4D2255F55626}" type="presOf" srcId="{D89DB39F-D880-42FB-A826-25EAB973687B}" destId="{C3319AE3-0CE3-474B-9685-FF996250B0E2}" srcOrd="0" destOrd="8" presId="urn:microsoft.com/office/officeart/2005/8/layout/list1"/>
    <dgm:cxn modelId="{1790420D-1AE0-425D-BDD2-AEA4B1E64020}" srcId="{B3DC791E-A3C6-4367-A03D-DA46E7BE6E73}" destId="{D89DB39F-D880-42FB-A826-25EAB973687B}" srcOrd="8" destOrd="0" parTransId="{50D750F5-F553-46C5-8B59-6E15E12E6107}" sibTransId="{71E7B9BA-E9AF-442A-82A8-8B7A08603F78}"/>
    <dgm:cxn modelId="{7E902F2A-FA28-4DD2-A581-C3BA8233E7CC}" type="presOf" srcId="{B3DC791E-A3C6-4367-A03D-DA46E7BE6E73}" destId="{CE8CDF9A-CDEF-47D2-B200-10EAB30A11CB}" srcOrd="1" destOrd="0" presId="urn:microsoft.com/office/officeart/2005/8/layout/list1"/>
    <dgm:cxn modelId="{496D122E-AF2E-4C57-BFF7-135BE1A54704}" type="presOf" srcId="{936C8D59-657E-4944-9D7B-347620E8F0E4}" destId="{C3319AE3-0CE3-474B-9685-FF996250B0E2}" srcOrd="0" destOrd="13" presId="urn:microsoft.com/office/officeart/2005/8/layout/list1"/>
    <dgm:cxn modelId="{75AC1162-26FC-4B7C-90B6-2656B672650E}" srcId="{B3DC791E-A3C6-4367-A03D-DA46E7BE6E73}" destId="{7326FF36-0CE2-486C-891F-586AD3A6991A}" srcOrd="11" destOrd="0" parTransId="{54992127-71FD-4CD9-87B7-23533CA88D44}" sibTransId="{6293A709-813D-4531-8938-D90C059621C5}"/>
    <dgm:cxn modelId="{8E9D8365-D64A-4344-AD0B-C0F822F80619}" type="presOf" srcId="{7814FAD4-ED3B-4D6B-BD24-087A0F9B9691}" destId="{C3319AE3-0CE3-474B-9685-FF996250B0E2}" srcOrd="0" destOrd="10" presId="urn:microsoft.com/office/officeart/2005/8/layout/list1"/>
    <dgm:cxn modelId="{F70B3B49-B693-41A7-B907-820CE5FB943B}" srcId="{B3DC791E-A3C6-4367-A03D-DA46E7BE6E73}" destId="{4FCC0A19-A2DE-4F25-8E66-E26C22921E53}" srcOrd="14" destOrd="0" parTransId="{284AA33C-5208-4F12-8BDD-57856F4A71AC}" sibTransId="{0F2467B5-8089-4522-8034-DDA075286A88}"/>
    <dgm:cxn modelId="{1732B64E-8C5A-4BEB-8D28-998648689C49}" type="presOf" srcId="{2CDAC608-0F9D-4C78-B256-2BFB962AE1A4}" destId="{C3319AE3-0CE3-474B-9685-FF996250B0E2}" srcOrd="0" destOrd="2" presId="urn:microsoft.com/office/officeart/2005/8/layout/list1"/>
    <dgm:cxn modelId="{C0B5DB4F-7325-44DE-AC52-45C1901E9612}" type="presOf" srcId="{1E5F34FF-B67F-4D9B-B313-632F978F1960}" destId="{92832703-631F-4D19-B48E-D32109A16E17}" srcOrd="0" destOrd="0" presId="urn:microsoft.com/office/officeart/2005/8/layout/list1"/>
    <dgm:cxn modelId="{37451E76-F265-4427-9D7F-9EBC65D24967}" srcId="{B3DC791E-A3C6-4367-A03D-DA46E7BE6E73}" destId="{E0B964D3-2A87-4DFC-B555-432746EEB717}" srcOrd="0" destOrd="0" parTransId="{50B09FFE-28C8-4B74-8453-B82118DE7178}" sibTransId="{3449BE32-5BF5-4DBE-A17E-7E012864C10F}"/>
    <dgm:cxn modelId="{7AA6385A-ADCD-4F65-8092-AADD5E241588}" srcId="{1E5F34FF-B67F-4D9B-B313-632F978F1960}" destId="{B3DC791E-A3C6-4367-A03D-DA46E7BE6E73}" srcOrd="0" destOrd="0" parTransId="{5A2B0262-4494-4B31-B4DF-F7AAD5290DD6}" sibTransId="{40130849-1619-42D0-B5D6-CDBD22D39EC3}"/>
    <dgm:cxn modelId="{8308E75A-39F7-488D-B30F-5E8A20789871}" srcId="{B3DC791E-A3C6-4367-A03D-DA46E7BE6E73}" destId="{1B940350-39C9-4105-8C42-4F7226B2F53A}" srcOrd="3" destOrd="0" parTransId="{F83311F6-75ED-41FA-AA76-960D5B286AA5}" sibTransId="{60ECD8EF-4F24-4F48-BEBD-2ECF9BFFBDDB}"/>
    <dgm:cxn modelId="{EF0E1D80-1AFE-4D5D-8590-FCBF3539DFA0}" type="presOf" srcId="{AABCF528-251D-4CC1-A681-7C9266CD0486}" destId="{C3319AE3-0CE3-474B-9685-FF996250B0E2}" srcOrd="0" destOrd="6" presId="urn:microsoft.com/office/officeart/2005/8/layout/list1"/>
    <dgm:cxn modelId="{C6E76F85-654F-4590-90D3-227A6B5B36C6}" type="presOf" srcId="{4FCC0A19-A2DE-4F25-8E66-E26C22921E53}" destId="{C3319AE3-0CE3-474B-9685-FF996250B0E2}" srcOrd="0" destOrd="14" presId="urn:microsoft.com/office/officeart/2005/8/layout/list1"/>
    <dgm:cxn modelId="{D2CCF787-BDD9-45A3-9FA2-EFEA0D6466C3}" type="presOf" srcId="{F7252711-842E-46C2-9BB4-F827B24AFF6F}" destId="{C3319AE3-0CE3-474B-9685-FF996250B0E2}" srcOrd="0" destOrd="4" presId="urn:microsoft.com/office/officeart/2005/8/layout/list1"/>
    <dgm:cxn modelId="{40CE3D8E-382B-48C4-8F40-864AF785397D}" srcId="{B3DC791E-A3C6-4367-A03D-DA46E7BE6E73}" destId="{1B3E3945-1ABA-4C6C-A916-6781F0A9AF09}" srcOrd="7" destOrd="0" parTransId="{C1AC0173-61B9-4801-ABC7-3ACE094E0115}" sibTransId="{27C09F17-025D-4D0C-ADFD-D724C62F654B}"/>
    <dgm:cxn modelId="{0E44FC94-13E3-4AEA-B041-5D7737EEAD13}" type="presOf" srcId="{3AC83E01-75F0-4408-87DA-DE78751B2D35}" destId="{C3319AE3-0CE3-474B-9685-FF996250B0E2}" srcOrd="0" destOrd="9" presId="urn:microsoft.com/office/officeart/2005/8/layout/list1"/>
    <dgm:cxn modelId="{C6349D9B-0658-4F67-AD0E-5BD3EBFF4B39}" type="presOf" srcId="{350B618B-FE09-4DE3-AA40-D4A2673A3E8B}" destId="{C3319AE3-0CE3-474B-9685-FF996250B0E2}" srcOrd="0" destOrd="12" presId="urn:microsoft.com/office/officeart/2005/8/layout/list1"/>
    <dgm:cxn modelId="{1B00FB9E-0580-41C8-A315-05326C14C6FC}" type="presOf" srcId="{E0B964D3-2A87-4DFC-B555-432746EEB717}" destId="{C3319AE3-0CE3-474B-9685-FF996250B0E2}" srcOrd="0" destOrd="0" presId="urn:microsoft.com/office/officeart/2005/8/layout/list1"/>
    <dgm:cxn modelId="{928527A0-AF64-4D8A-8D36-814E2C566907}" srcId="{B3DC791E-A3C6-4367-A03D-DA46E7BE6E73}" destId="{936C8D59-657E-4944-9D7B-347620E8F0E4}" srcOrd="13" destOrd="0" parTransId="{ABB0C83B-1793-44A6-A0E2-655659CBFEBC}" sibTransId="{F9998385-B626-44B5-A20E-4AB6F773CCF3}"/>
    <dgm:cxn modelId="{617EC7A1-EAF2-4BEC-9509-DDE857A4AE70}" srcId="{B3DC791E-A3C6-4367-A03D-DA46E7BE6E73}" destId="{AABCF528-251D-4CC1-A681-7C9266CD0486}" srcOrd="6" destOrd="0" parTransId="{864CA3BD-E89E-4692-A5D2-33707959C34D}" sibTransId="{6274197A-6663-4011-A951-82DDD18A5F64}"/>
    <dgm:cxn modelId="{DDC125A7-7119-4978-8DBF-EC6D4D84E997}" srcId="{B3DC791E-A3C6-4367-A03D-DA46E7BE6E73}" destId="{F7252711-842E-46C2-9BB4-F827B24AFF6F}" srcOrd="4" destOrd="0" parTransId="{0DB996CE-E148-4335-A3AD-53612724F7AE}" sibTransId="{C70EFC98-9F3D-4510-AE8A-E71ADCC925E7}"/>
    <dgm:cxn modelId="{BCC706A8-077B-4C7B-929B-E7C4FA72C853}" type="presOf" srcId="{7326FF36-0CE2-486C-891F-586AD3A6991A}" destId="{C3319AE3-0CE3-474B-9685-FF996250B0E2}" srcOrd="0" destOrd="11" presId="urn:microsoft.com/office/officeart/2005/8/layout/list1"/>
    <dgm:cxn modelId="{71485FAC-6BE0-408B-89C6-673B7AF27201}" srcId="{B3DC791E-A3C6-4367-A03D-DA46E7BE6E73}" destId="{4443CCB1-0957-41F4-94C3-1FA285718AA7}" srcOrd="5" destOrd="0" parTransId="{8827B5C5-344C-4FE1-A773-50D694936860}" sibTransId="{D9F99C48-DF2C-4F9B-8713-225936419F42}"/>
    <dgm:cxn modelId="{683F59B7-E8E2-46B0-9917-5EB7C8C7D5CB}" srcId="{B3DC791E-A3C6-4367-A03D-DA46E7BE6E73}" destId="{7814FAD4-ED3B-4D6B-BD24-087A0F9B9691}" srcOrd="10" destOrd="0" parTransId="{9EA5306E-1164-4564-918B-9CA62EA25AE3}" sibTransId="{04AD3C94-8F19-4ED6-915E-B042A744939F}"/>
    <dgm:cxn modelId="{F92A43C6-1AD9-4DC3-8DB6-F5B9B7F491C5}" type="presOf" srcId="{1B3E3945-1ABA-4C6C-A916-6781F0A9AF09}" destId="{C3319AE3-0CE3-474B-9685-FF996250B0E2}" srcOrd="0" destOrd="7" presId="urn:microsoft.com/office/officeart/2005/8/layout/list1"/>
    <dgm:cxn modelId="{4D22B8CC-3DAD-4105-B752-23082E32DB69}" srcId="{B3DC791E-A3C6-4367-A03D-DA46E7BE6E73}" destId="{3AC83E01-75F0-4408-87DA-DE78751B2D35}" srcOrd="9" destOrd="0" parTransId="{C83E9FA2-1C2C-4313-9DC2-093B3A53BA50}" sibTransId="{FD3EB43A-7307-423A-9F3E-E40665E900DC}"/>
    <dgm:cxn modelId="{291BADCD-AA95-4656-A878-166A09E7AE99}" type="presOf" srcId="{B3DC791E-A3C6-4367-A03D-DA46E7BE6E73}" destId="{5F1B96F2-27D7-431C-9DCC-24273D4AF148}" srcOrd="0" destOrd="0" presId="urn:microsoft.com/office/officeart/2005/8/layout/list1"/>
    <dgm:cxn modelId="{9208E8D6-35F8-4229-8059-E461C4E71BD8}" srcId="{B3DC791E-A3C6-4367-A03D-DA46E7BE6E73}" destId="{2CDAC608-0F9D-4C78-B256-2BFB962AE1A4}" srcOrd="2" destOrd="0" parTransId="{A09BD230-3A4F-4451-8C59-A24D77BB2971}" sibTransId="{7C9D8745-11AD-4D4B-B0FE-6B5967EF8C00}"/>
    <dgm:cxn modelId="{1DE6CDD7-6343-45BE-AE8F-AE96D3BA6916}" srcId="{B3DC791E-A3C6-4367-A03D-DA46E7BE6E73}" destId="{362D48F5-2604-42F8-8757-71D10C5BFEC5}" srcOrd="1" destOrd="0" parTransId="{5A3C1127-EAC7-4C22-9C0A-09CDA9B5EA2A}" sibTransId="{7C108C71-9158-4BFA-9428-8DEE3E63538A}"/>
    <dgm:cxn modelId="{44B943EA-A400-4BF8-BC9A-8C75A48F455A}" srcId="{B3DC791E-A3C6-4367-A03D-DA46E7BE6E73}" destId="{350B618B-FE09-4DE3-AA40-D4A2673A3E8B}" srcOrd="12" destOrd="0" parTransId="{CC7A0999-24CC-403F-A515-F92E997B7B12}" sibTransId="{55ECA95E-C0F2-4E2E-9A22-4583961304C0}"/>
    <dgm:cxn modelId="{0E4D45F3-4F56-44F7-9E37-6E33E4FCBD47}" type="presOf" srcId="{1B940350-39C9-4105-8C42-4F7226B2F53A}" destId="{C3319AE3-0CE3-474B-9685-FF996250B0E2}" srcOrd="0" destOrd="3" presId="urn:microsoft.com/office/officeart/2005/8/layout/list1"/>
    <dgm:cxn modelId="{ABB414F4-83A9-4E6D-873A-5D55DD304046}" type="presOf" srcId="{362D48F5-2604-42F8-8757-71D10C5BFEC5}" destId="{C3319AE3-0CE3-474B-9685-FF996250B0E2}" srcOrd="0" destOrd="1" presId="urn:microsoft.com/office/officeart/2005/8/layout/list1"/>
    <dgm:cxn modelId="{76ABD9FC-5E77-4FF8-829A-CACF917841FE}" type="presOf" srcId="{4443CCB1-0957-41F4-94C3-1FA285718AA7}" destId="{C3319AE3-0CE3-474B-9685-FF996250B0E2}" srcOrd="0" destOrd="5" presId="urn:microsoft.com/office/officeart/2005/8/layout/list1"/>
    <dgm:cxn modelId="{E093D4C1-0176-4A79-B472-924498E80B2D}" type="presParOf" srcId="{92832703-631F-4D19-B48E-D32109A16E17}" destId="{60DA31DE-20C6-46C5-9BDF-D5B8D63556BB}" srcOrd="0" destOrd="0" presId="urn:microsoft.com/office/officeart/2005/8/layout/list1"/>
    <dgm:cxn modelId="{FE1A706E-76BC-459E-B059-2B457DCAB573}" type="presParOf" srcId="{60DA31DE-20C6-46C5-9BDF-D5B8D63556BB}" destId="{5F1B96F2-27D7-431C-9DCC-24273D4AF148}" srcOrd="0" destOrd="0" presId="urn:microsoft.com/office/officeart/2005/8/layout/list1"/>
    <dgm:cxn modelId="{620CA9A8-77EF-4B19-8633-404E6F203661}" type="presParOf" srcId="{60DA31DE-20C6-46C5-9BDF-D5B8D63556BB}" destId="{CE8CDF9A-CDEF-47D2-B200-10EAB30A11CB}" srcOrd="1" destOrd="0" presId="urn:microsoft.com/office/officeart/2005/8/layout/list1"/>
    <dgm:cxn modelId="{FB6B3060-25BD-446B-AC1D-895A39C54B13}" type="presParOf" srcId="{92832703-631F-4D19-B48E-D32109A16E17}" destId="{A56ED49F-154A-4281-B5E7-076C691EF0A0}" srcOrd="1" destOrd="0" presId="urn:microsoft.com/office/officeart/2005/8/layout/list1"/>
    <dgm:cxn modelId="{1147D916-6882-47D1-90FA-BEC6C7B244BA}" type="presParOf" srcId="{92832703-631F-4D19-B48E-D32109A16E17}" destId="{C3319AE3-0CE3-474B-9685-FF996250B0E2}" srcOrd="2" destOrd="0" presId="urn:microsoft.com/office/officeart/2005/8/layout/list1"/>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C55F01-623A-45BC-860F-5118E56DF8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8E413C4C-CB54-4682-9B19-53FF73AB403D}">
      <dgm:prSet phldrT="[Text]" custT="1"/>
      <dgm:spPr>
        <a:solidFill>
          <a:schemeClr val="accent5">
            <a:lumMod val="75000"/>
          </a:schemeClr>
        </a:solidFill>
      </dgm:spPr>
      <dgm:t>
        <a:bodyPr/>
        <a:lstStyle/>
        <a:p>
          <a:r>
            <a:rPr lang="en-US" sz="1300" dirty="0">
              <a:latin typeface="Verdana" panose="020B0604030504040204" pitchFamily="34" charset="0"/>
              <a:ea typeface="Verdana" panose="020B0604030504040204" pitchFamily="34" charset="0"/>
            </a:rPr>
            <a:t>Tie</a:t>
          </a:r>
          <a:r>
            <a:rPr lang="lv-LV" sz="1300" dirty="0">
              <a:latin typeface="Verdana" panose="020B0604030504040204" pitchFamily="34" charset="0"/>
              <a:ea typeface="Verdana" panose="020B0604030504040204" pitchFamily="34" charset="0"/>
            </a:rPr>
            <a:t>šās attiecināmās izmaksas (nolikuma 18.punkts)</a:t>
          </a:r>
        </a:p>
      </dgm:t>
    </dgm:pt>
    <dgm:pt modelId="{3598B865-530A-4214-BAB4-2D9FABBA699E}" type="parTrans" cxnId="{47A0533B-010E-49B9-8E91-63CB2243270F}">
      <dgm:prSet/>
      <dgm:spPr/>
      <dgm:t>
        <a:bodyPr/>
        <a:lstStyle/>
        <a:p>
          <a:endParaRPr lang="lv-LV"/>
        </a:p>
      </dgm:t>
    </dgm:pt>
    <dgm:pt modelId="{CD7E33E9-09EA-4C43-AC3B-11FD2A29DCDA}" type="sibTrans" cxnId="{47A0533B-010E-49B9-8E91-63CB2243270F}">
      <dgm:prSet/>
      <dgm:spPr/>
      <dgm:t>
        <a:bodyPr/>
        <a:lstStyle/>
        <a:p>
          <a:endParaRPr lang="lv-LV"/>
        </a:p>
      </dgm:t>
    </dgm:pt>
    <dgm:pt modelId="{E06D2E74-4817-459D-B794-F46691568CF3}">
      <dgm:prSet phldrT="[Text]" custT="1"/>
      <dgm:spPr>
        <a:solidFill>
          <a:schemeClr val="accent5">
            <a:lumMod val="60000"/>
            <a:lumOff val="40000"/>
          </a:schemeClr>
        </a:solidFill>
      </dgm:spPr>
      <dgm:t>
        <a:bodyPr/>
        <a:lstStyle/>
        <a:p>
          <a:r>
            <a:rPr lang="lv-LV" sz="1300" dirty="0">
              <a:solidFill>
                <a:schemeClr val="tx1"/>
              </a:solidFill>
              <a:latin typeface="Verdana" panose="020B0604030504040204" pitchFamily="34" charset="0"/>
              <a:ea typeface="Verdana" panose="020B0604030504040204" pitchFamily="34" charset="0"/>
            </a:rPr>
            <a:t>Netiešās attiecināmās izmaksas, </a:t>
          </a:r>
          <a:r>
            <a:rPr lang="lv-LV" sz="1300" b="1" dirty="0">
              <a:solidFill>
                <a:schemeClr val="tx1"/>
              </a:solidFill>
              <a:latin typeface="Verdana" panose="020B0604030504040204" pitchFamily="34" charset="0"/>
              <a:ea typeface="Verdana" panose="020B0604030504040204" pitchFamily="34" charset="0"/>
            </a:rPr>
            <a:t>15% no tiešajām attiecināmajām personāla atlīdzības izmaksām</a:t>
          </a:r>
        </a:p>
      </dgm:t>
    </dgm:pt>
    <dgm:pt modelId="{6A46D7D1-046E-4076-A125-D7D5387B8117}" type="parTrans" cxnId="{B96A7861-0C04-45C7-8557-C91F2F393935}">
      <dgm:prSet/>
      <dgm:spPr/>
      <dgm:t>
        <a:bodyPr/>
        <a:lstStyle/>
        <a:p>
          <a:endParaRPr lang="lv-LV"/>
        </a:p>
      </dgm:t>
    </dgm:pt>
    <dgm:pt modelId="{BCC392A2-79B8-43FD-9DF1-F2594BF2742B}" type="sibTrans" cxnId="{B96A7861-0C04-45C7-8557-C91F2F393935}">
      <dgm:prSet/>
      <dgm:spPr/>
      <dgm:t>
        <a:bodyPr/>
        <a:lstStyle/>
        <a:p>
          <a:endParaRPr lang="lv-LV"/>
        </a:p>
      </dgm:t>
    </dgm:pt>
    <dgm:pt modelId="{6E719D84-AB60-405D-8E79-FACB6F18F852}">
      <dgm:prSet custT="1"/>
      <dgm:spPr>
        <a:ln>
          <a:solidFill>
            <a:schemeClr val="accent5">
              <a:lumMod val="75000"/>
            </a:schemeClr>
          </a:solidFill>
        </a:ln>
      </dgm:spPr>
      <dgm:t>
        <a:bodyPr/>
        <a:lstStyle/>
        <a:p>
          <a:pPr algn="just"/>
          <a:r>
            <a:rPr lang="lv-LV" sz="1100" dirty="0">
              <a:latin typeface="Verdana" panose="020B0604030504040204" pitchFamily="34" charset="0"/>
              <a:ea typeface="Verdana" panose="020B0604030504040204" pitchFamily="34" charset="0"/>
            </a:rPr>
            <a:t>projekta īstenošanā iesaistītās zinātniskās grupas locekļu, kuri strādā pamatojoties uz noslēgto darba līgumu, atlīdzība (mēnešalga);</a:t>
          </a:r>
        </a:p>
      </dgm:t>
    </dgm:pt>
    <dgm:pt modelId="{A6B2E8E9-332C-4B98-B08A-3ABFF3DDD913}" type="parTrans" cxnId="{6C42A289-1B74-4E3A-AF49-B687186E6BEA}">
      <dgm:prSet/>
      <dgm:spPr/>
      <dgm:t>
        <a:bodyPr/>
        <a:lstStyle/>
        <a:p>
          <a:endParaRPr lang="lv-LV"/>
        </a:p>
      </dgm:t>
    </dgm:pt>
    <dgm:pt modelId="{DA2ED1FC-28B5-4E4F-BD32-601B47C53A72}" type="sibTrans" cxnId="{6C42A289-1B74-4E3A-AF49-B687186E6BEA}">
      <dgm:prSet/>
      <dgm:spPr/>
      <dgm:t>
        <a:bodyPr/>
        <a:lstStyle/>
        <a:p>
          <a:endParaRPr lang="lv-LV"/>
        </a:p>
      </dgm:t>
    </dgm:pt>
    <dgm:pt modelId="{5403B111-B523-485A-A0A9-D3AC2092863E}">
      <dgm:prSet custT="1"/>
      <dgm:spPr>
        <a:ln>
          <a:solidFill>
            <a:schemeClr val="accent5">
              <a:lumMod val="75000"/>
            </a:schemeClr>
          </a:solidFill>
        </a:ln>
      </dgm:spPr>
      <dgm:t>
        <a:bodyPr/>
        <a:lstStyle/>
        <a:p>
          <a:pPr algn="just"/>
          <a:r>
            <a:rPr lang="lv-LV" sz="1100" dirty="0">
              <a:latin typeface="Verdana" panose="020B0604030504040204" pitchFamily="34" charset="0"/>
              <a:ea typeface="Verdana" panose="020B0604030504040204" pitchFamily="34" charset="0"/>
            </a:rPr>
            <a:t>vietējo un ārvalstu komandējumu un darba (dienesta) braucienu izdevumi;</a:t>
          </a:r>
        </a:p>
      </dgm:t>
    </dgm:pt>
    <dgm:pt modelId="{5DDA3ADD-91E2-4905-84CC-57CB75341DDD}" type="parTrans" cxnId="{F2BC1DE0-474E-4402-91CF-990ED1378333}">
      <dgm:prSet/>
      <dgm:spPr/>
      <dgm:t>
        <a:bodyPr/>
        <a:lstStyle/>
        <a:p>
          <a:endParaRPr lang="lv-LV"/>
        </a:p>
      </dgm:t>
    </dgm:pt>
    <dgm:pt modelId="{D569709F-53E3-4188-8E83-847295A191A4}" type="sibTrans" cxnId="{F2BC1DE0-474E-4402-91CF-990ED1378333}">
      <dgm:prSet/>
      <dgm:spPr/>
      <dgm:t>
        <a:bodyPr/>
        <a:lstStyle/>
        <a:p>
          <a:endParaRPr lang="lv-LV"/>
        </a:p>
      </dgm:t>
    </dgm:pt>
    <dgm:pt modelId="{FFD0E0B1-DFE0-464D-8579-76D9B15B8F1B}">
      <dgm:prSet custT="1"/>
      <dgm:spPr>
        <a:ln>
          <a:solidFill>
            <a:schemeClr val="accent5">
              <a:lumMod val="75000"/>
            </a:schemeClr>
          </a:solidFill>
        </a:ln>
      </dgm:spPr>
      <dgm:t>
        <a:bodyPr/>
        <a:lstStyle/>
        <a:p>
          <a:pPr algn="just"/>
          <a:r>
            <a:rPr lang="lv-LV" sz="1100" dirty="0">
              <a:latin typeface="Verdana" panose="020B0604030504040204" pitchFamily="34" charset="0"/>
              <a:ea typeface="Verdana" panose="020B0604030504040204" pitchFamily="34" charset="0"/>
            </a:rPr>
            <a:t> amortizācijas izmaksas (attiecināms uz projekta iesnieguma iesniedzēja un sadarbības partnera/-u (ja tāds/-i ir) projekta ietvaros iegādātajiem un rīcībā esošajiem pamatlīdzekļiem, kurus izmanto pētniecībai;</a:t>
          </a:r>
        </a:p>
      </dgm:t>
    </dgm:pt>
    <dgm:pt modelId="{BA0D8D7D-B45D-40B8-9E76-DA1B5A9C9911}" type="parTrans" cxnId="{984A99E6-C989-43C5-B3F2-6102124C1969}">
      <dgm:prSet/>
      <dgm:spPr/>
      <dgm:t>
        <a:bodyPr/>
        <a:lstStyle/>
        <a:p>
          <a:endParaRPr lang="lv-LV"/>
        </a:p>
      </dgm:t>
    </dgm:pt>
    <dgm:pt modelId="{BB3C90EF-8929-4E91-B182-B2B0ECF329F8}" type="sibTrans" cxnId="{984A99E6-C989-43C5-B3F2-6102124C1969}">
      <dgm:prSet/>
      <dgm:spPr/>
      <dgm:t>
        <a:bodyPr/>
        <a:lstStyle/>
        <a:p>
          <a:endParaRPr lang="lv-LV"/>
        </a:p>
      </dgm:t>
    </dgm:pt>
    <dgm:pt modelId="{08955FAA-2A24-4447-B00D-1FBB29D48959}">
      <dgm:prSet custT="1"/>
      <dgm:spPr>
        <a:ln>
          <a:solidFill>
            <a:schemeClr val="accent5">
              <a:lumMod val="75000"/>
            </a:schemeClr>
          </a:solidFill>
        </a:ln>
      </dgm:spPr>
      <dgm:t>
        <a:bodyPr/>
        <a:lstStyle/>
        <a:p>
          <a:pPr algn="just"/>
          <a:r>
            <a:rPr lang="lv-LV" sz="1100" dirty="0">
              <a:latin typeface="Verdana" panose="020B0604030504040204" pitchFamily="34" charset="0"/>
              <a:ea typeface="Verdana" panose="020B0604030504040204" pitchFamily="34" charset="0"/>
            </a:rPr>
            <a:t>projekta īstenošanai nepieciešamā inventāra, instrumentu un materiālu iegādes izmaksas piegādes izmaksas;</a:t>
          </a:r>
        </a:p>
      </dgm:t>
    </dgm:pt>
    <dgm:pt modelId="{5EE37B8B-CD70-405D-A84C-312638AF4C79}" type="parTrans" cxnId="{2317ECBA-02A9-408D-861B-6B8DCD70774D}">
      <dgm:prSet/>
      <dgm:spPr/>
      <dgm:t>
        <a:bodyPr/>
        <a:lstStyle/>
        <a:p>
          <a:endParaRPr lang="lv-LV"/>
        </a:p>
      </dgm:t>
    </dgm:pt>
    <dgm:pt modelId="{C01F7741-EC7F-4B3B-810C-DA5E1F60386C}" type="sibTrans" cxnId="{2317ECBA-02A9-408D-861B-6B8DCD70774D}">
      <dgm:prSet/>
      <dgm:spPr/>
      <dgm:t>
        <a:bodyPr/>
        <a:lstStyle/>
        <a:p>
          <a:endParaRPr lang="lv-LV"/>
        </a:p>
      </dgm:t>
    </dgm:pt>
    <dgm:pt modelId="{E27E9881-6071-46A3-8E26-E162E2BA2E95}">
      <dgm:prSet custT="1"/>
      <dgm:spPr>
        <a:ln>
          <a:solidFill>
            <a:schemeClr val="accent5">
              <a:lumMod val="75000"/>
            </a:schemeClr>
          </a:solidFill>
        </a:ln>
      </dgm:spPr>
      <dgm:t>
        <a:bodyPr/>
        <a:lstStyle/>
        <a:p>
          <a:pPr algn="just"/>
          <a:r>
            <a:rPr lang="lv-LV" sz="1100" dirty="0">
              <a:latin typeface="Verdana" panose="020B0604030504040204" pitchFamily="34" charset="0"/>
              <a:ea typeface="Verdana" panose="020B0604030504040204" pitchFamily="34" charset="0"/>
            </a:rPr>
            <a:t>ārējo pakalpojumu izmaksas;</a:t>
          </a:r>
        </a:p>
      </dgm:t>
    </dgm:pt>
    <dgm:pt modelId="{7C840817-72F7-427B-82E9-8E4897CABD33}" type="parTrans" cxnId="{C8C6949C-54A1-4FEF-BDB2-5BFAF57B26DB}">
      <dgm:prSet/>
      <dgm:spPr/>
      <dgm:t>
        <a:bodyPr/>
        <a:lstStyle/>
        <a:p>
          <a:endParaRPr lang="lv-LV"/>
        </a:p>
      </dgm:t>
    </dgm:pt>
    <dgm:pt modelId="{ABB77014-191E-4B4F-84B7-BC2BCEF7F964}" type="sibTrans" cxnId="{C8C6949C-54A1-4FEF-BDB2-5BFAF57B26DB}">
      <dgm:prSet/>
      <dgm:spPr/>
      <dgm:t>
        <a:bodyPr/>
        <a:lstStyle/>
        <a:p>
          <a:endParaRPr lang="lv-LV"/>
        </a:p>
      </dgm:t>
    </dgm:pt>
    <dgm:pt modelId="{40AC6236-C98B-4ACF-B5B3-B317CA94D22A}">
      <dgm:prSet custT="1"/>
      <dgm:spPr>
        <a:ln>
          <a:solidFill>
            <a:schemeClr val="accent5">
              <a:lumMod val="75000"/>
            </a:schemeClr>
          </a:solidFill>
        </a:ln>
      </dgm:spPr>
      <dgm:t>
        <a:bodyPr/>
        <a:lstStyle/>
        <a:p>
          <a:pPr algn="just"/>
          <a:r>
            <a:rPr lang="lv-LV" sz="1100" dirty="0">
              <a:latin typeface="Verdana" panose="020B0604030504040204" pitchFamily="34" charset="0"/>
              <a:ea typeface="Verdana" panose="020B0604030504040204" pitchFamily="34" charset="0"/>
            </a:rPr>
            <a:t>informācijas un publicitātes pasākumu izmaksas (tai skaitā zinātnisko pētījumu publicēšanas izmaksas).</a:t>
          </a:r>
        </a:p>
      </dgm:t>
    </dgm:pt>
    <dgm:pt modelId="{58849D32-6ACB-47FA-B8E2-28A1B75CFDB1}" type="parTrans" cxnId="{7B0B74EB-29E5-40FF-BA2B-DA37C7BDE7F7}">
      <dgm:prSet/>
      <dgm:spPr/>
      <dgm:t>
        <a:bodyPr/>
        <a:lstStyle/>
        <a:p>
          <a:endParaRPr lang="lv-LV"/>
        </a:p>
      </dgm:t>
    </dgm:pt>
    <dgm:pt modelId="{B476E683-2286-406B-BBD2-6492AFB90389}" type="sibTrans" cxnId="{7B0B74EB-29E5-40FF-BA2B-DA37C7BDE7F7}">
      <dgm:prSet/>
      <dgm:spPr/>
      <dgm:t>
        <a:bodyPr/>
        <a:lstStyle/>
        <a:p>
          <a:endParaRPr lang="lv-LV"/>
        </a:p>
      </dgm:t>
    </dgm:pt>
    <dgm:pt modelId="{D649FCB3-08D5-4AF1-9903-20E0BD400C4D}">
      <dgm:prSet custT="1"/>
      <dgm:spPr>
        <a:ln>
          <a:solidFill>
            <a:schemeClr val="accent5">
              <a:lumMod val="75000"/>
            </a:schemeClr>
          </a:solidFill>
        </a:ln>
      </dgm:spPr>
      <dgm:t>
        <a:bodyPr/>
        <a:lstStyle/>
        <a:p>
          <a:pPr algn="just"/>
          <a:r>
            <a:rPr lang="lv-LV" sz="1100" dirty="0">
              <a:latin typeface="Verdana" panose="020B0604030504040204" pitchFamily="34" charset="0"/>
              <a:ea typeface="Verdana" panose="020B0604030504040204" pitchFamily="34" charset="0"/>
            </a:rPr>
            <a:t>komunālie maksājumi; </a:t>
          </a:r>
        </a:p>
      </dgm:t>
    </dgm:pt>
    <dgm:pt modelId="{E0F6FE00-E16E-4FAE-9D9E-7CA6ED741CF8}" type="parTrans" cxnId="{C5B14D3E-B6A9-46EF-97FA-62C10133B1FB}">
      <dgm:prSet/>
      <dgm:spPr/>
      <dgm:t>
        <a:bodyPr/>
        <a:lstStyle/>
        <a:p>
          <a:endParaRPr lang="lv-LV"/>
        </a:p>
      </dgm:t>
    </dgm:pt>
    <dgm:pt modelId="{208163DC-0837-490D-B27C-33EA696EAB9D}" type="sibTrans" cxnId="{C5B14D3E-B6A9-46EF-97FA-62C10133B1FB}">
      <dgm:prSet/>
      <dgm:spPr/>
      <dgm:t>
        <a:bodyPr/>
        <a:lstStyle/>
        <a:p>
          <a:endParaRPr lang="lv-LV"/>
        </a:p>
      </dgm:t>
    </dgm:pt>
    <dgm:pt modelId="{E5547A9F-158A-4A49-A60C-70BE5CB2623D}">
      <dgm:prSet custT="1"/>
      <dgm:spPr>
        <a:ln>
          <a:solidFill>
            <a:schemeClr val="accent5">
              <a:lumMod val="75000"/>
            </a:schemeClr>
          </a:solidFill>
        </a:ln>
      </dgm:spPr>
      <dgm:t>
        <a:bodyPr/>
        <a:lstStyle/>
        <a:p>
          <a:pPr algn="just"/>
          <a:r>
            <a:rPr lang="lv-LV" sz="1100" dirty="0">
              <a:latin typeface="Verdana" panose="020B0604030504040204" pitchFamily="34" charset="0"/>
              <a:ea typeface="Verdana" panose="020B0604030504040204" pitchFamily="34" charset="0"/>
            </a:rPr>
            <a:t>sakaru pakalpojumu izmaksas; </a:t>
          </a:r>
        </a:p>
      </dgm:t>
    </dgm:pt>
    <dgm:pt modelId="{095A0946-0FEC-4024-B7C5-4181D61E5981}" type="parTrans" cxnId="{6E0CA412-6071-4160-95DB-D74648DB9431}">
      <dgm:prSet/>
      <dgm:spPr/>
      <dgm:t>
        <a:bodyPr/>
        <a:lstStyle/>
        <a:p>
          <a:endParaRPr lang="lv-LV"/>
        </a:p>
      </dgm:t>
    </dgm:pt>
    <dgm:pt modelId="{A2DD097A-3588-40C3-AA2F-49C95721FD01}" type="sibTrans" cxnId="{6E0CA412-6071-4160-95DB-D74648DB9431}">
      <dgm:prSet/>
      <dgm:spPr/>
      <dgm:t>
        <a:bodyPr/>
        <a:lstStyle/>
        <a:p>
          <a:endParaRPr lang="lv-LV"/>
        </a:p>
      </dgm:t>
    </dgm:pt>
    <dgm:pt modelId="{2FC3F3CB-0FEC-4B26-9684-CC8717C64B00}">
      <dgm:prSet custT="1"/>
      <dgm:spPr>
        <a:ln>
          <a:solidFill>
            <a:schemeClr val="accent5">
              <a:lumMod val="75000"/>
            </a:schemeClr>
          </a:solidFill>
        </a:ln>
      </dgm:spPr>
      <dgm:t>
        <a:bodyPr/>
        <a:lstStyle/>
        <a:p>
          <a:pPr algn="just"/>
          <a:r>
            <a:rPr lang="lv-LV" sz="1100" dirty="0">
              <a:latin typeface="Verdana" panose="020B0604030504040204" pitchFamily="34" charset="0"/>
              <a:ea typeface="Verdana" panose="020B0604030504040204" pitchFamily="34" charset="0"/>
            </a:rPr>
            <a:t>biroja uzturēšanas izdevumi;</a:t>
          </a:r>
        </a:p>
      </dgm:t>
    </dgm:pt>
    <dgm:pt modelId="{0D00F79C-C97A-4CB3-A6EA-9A8080A4D33F}" type="parTrans" cxnId="{77F2EE23-B074-44F3-B75C-8A51D9959900}">
      <dgm:prSet/>
      <dgm:spPr/>
      <dgm:t>
        <a:bodyPr/>
        <a:lstStyle/>
        <a:p>
          <a:endParaRPr lang="lv-LV"/>
        </a:p>
      </dgm:t>
    </dgm:pt>
    <dgm:pt modelId="{C203DAB1-9A1D-449E-97F8-6973EE1FC977}" type="sibTrans" cxnId="{77F2EE23-B074-44F3-B75C-8A51D9959900}">
      <dgm:prSet/>
      <dgm:spPr/>
      <dgm:t>
        <a:bodyPr/>
        <a:lstStyle/>
        <a:p>
          <a:endParaRPr lang="lv-LV"/>
        </a:p>
      </dgm:t>
    </dgm:pt>
    <dgm:pt modelId="{89CFC7C8-27AA-4832-9599-B297AE2DAE0F}">
      <dgm:prSet custT="1"/>
      <dgm:spPr>
        <a:ln>
          <a:solidFill>
            <a:schemeClr val="accent5">
              <a:lumMod val="75000"/>
            </a:schemeClr>
          </a:solidFill>
        </a:ln>
      </dgm:spPr>
      <dgm:t>
        <a:bodyPr/>
        <a:lstStyle/>
        <a:p>
          <a:pPr algn="just"/>
          <a:r>
            <a:rPr lang="lv-LV" sz="1100" dirty="0">
              <a:latin typeface="Verdana" panose="020B0604030504040204" pitchFamily="34" charset="0"/>
              <a:ea typeface="Verdana" panose="020B0604030504040204" pitchFamily="34" charset="0"/>
            </a:rPr>
            <a:t>kopējās lietošanas iekārtu uzturēšanas un apkopes izmaksas; </a:t>
          </a:r>
        </a:p>
      </dgm:t>
    </dgm:pt>
    <dgm:pt modelId="{9202B13C-A277-4AAC-AE82-81CD81308745}" type="parTrans" cxnId="{8D48197C-9EA5-442A-9E4F-314A6E7C8ECC}">
      <dgm:prSet/>
      <dgm:spPr/>
      <dgm:t>
        <a:bodyPr/>
        <a:lstStyle/>
        <a:p>
          <a:endParaRPr lang="lv-LV"/>
        </a:p>
      </dgm:t>
    </dgm:pt>
    <dgm:pt modelId="{17B47CEA-8ACE-4DBE-B1E4-EB0F8AD5070C}" type="sibTrans" cxnId="{8D48197C-9EA5-442A-9E4F-314A6E7C8ECC}">
      <dgm:prSet/>
      <dgm:spPr/>
      <dgm:t>
        <a:bodyPr/>
        <a:lstStyle/>
        <a:p>
          <a:endParaRPr lang="lv-LV"/>
        </a:p>
      </dgm:t>
    </dgm:pt>
    <dgm:pt modelId="{719CEF32-1AD7-4CB3-B821-614591BCB03D}">
      <dgm:prSet custT="1"/>
      <dgm:spPr>
        <a:ln>
          <a:solidFill>
            <a:schemeClr val="accent5">
              <a:lumMod val="75000"/>
            </a:schemeClr>
          </a:solidFill>
        </a:ln>
      </dgm:spPr>
      <dgm:t>
        <a:bodyPr/>
        <a:lstStyle/>
        <a:p>
          <a:pPr algn="just"/>
          <a:r>
            <a:rPr lang="lv-LV" sz="1100" dirty="0">
              <a:latin typeface="Verdana" panose="020B0604030504040204" pitchFamily="34" charset="0"/>
              <a:ea typeface="Verdana" panose="020B0604030504040204" pitchFamily="34" charset="0"/>
            </a:rPr>
            <a:t> telpu, tai skaitā koplietošanas, uzturēšanas izdevumi; </a:t>
          </a:r>
        </a:p>
      </dgm:t>
    </dgm:pt>
    <dgm:pt modelId="{3DD82E7D-3F05-41BC-ADBD-EC51B2CA304E}" type="parTrans" cxnId="{0CB697DA-8DE0-4E8C-BE6F-3C7024EAB2E7}">
      <dgm:prSet/>
      <dgm:spPr/>
      <dgm:t>
        <a:bodyPr/>
        <a:lstStyle/>
        <a:p>
          <a:endParaRPr lang="lv-LV"/>
        </a:p>
      </dgm:t>
    </dgm:pt>
    <dgm:pt modelId="{11208182-CE69-4D1B-AB1F-4A1C44C507E1}" type="sibTrans" cxnId="{0CB697DA-8DE0-4E8C-BE6F-3C7024EAB2E7}">
      <dgm:prSet/>
      <dgm:spPr/>
      <dgm:t>
        <a:bodyPr/>
        <a:lstStyle/>
        <a:p>
          <a:endParaRPr lang="lv-LV"/>
        </a:p>
      </dgm:t>
    </dgm:pt>
    <dgm:pt modelId="{4E51BD82-0BB3-45CE-9CC5-14EF90AA8B0F}">
      <dgm:prSet custT="1"/>
      <dgm:spPr>
        <a:ln>
          <a:solidFill>
            <a:schemeClr val="accent5">
              <a:lumMod val="75000"/>
            </a:schemeClr>
          </a:solidFill>
        </a:ln>
      </dgm:spPr>
      <dgm:t>
        <a:bodyPr/>
        <a:lstStyle/>
        <a:p>
          <a:pPr algn="just"/>
          <a:r>
            <a:rPr lang="lv-LV" sz="1100" dirty="0">
              <a:latin typeface="Verdana" panose="020B0604030504040204" pitchFamily="34" charset="0"/>
              <a:ea typeface="Verdana" panose="020B0604030504040204" pitchFamily="34" charset="0"/>
            </a:rPr>
            <a:t>saimniecības materiālu izmaksas; </a:t>
          </a:r>
        </a:p>
      </dgm:t>
    </dgm:pt>
    <dgm:pt modelId="{1B5746DE-8FC2-493A-80EF-F6085C22E07D}" type="parTrans" cxnId="{141BC1CF-1A70-4DA4-ADC7-03D3D22E2FDB}">
      <dgm:prSet/>
      <dgm:spPr/>
      <dgm:t>
        <a:bodyPr/>
        <a:lstStyle/>
        <a:p>
          <a:endParaRPr lang="lv-LV"/>
        </a:p>
      </dgm:t>
    </dgm:pt>
    <dgm:pt modelId="{2FB23492-1AE6-41C1-A701-4589323E7F47}" type="sibTrans" cxnId="{141BC1CF-1A70-4DA4-ADC7-03D3D22E2FDB}">
      <dgm:prSet/>
      <dgm:spPr/>
      <dgm:t>
        <a:bodyPr/>
        <a:lstStyle/>
        <a:p>
          <a:endParaRPr lang="lv-LV"/>
        </a:p>
      </dgm:t>
    </dgm:pt>
    <dgm:pt modelId="{52A1BA3C-D808-48A6-BC63-80B50A5E7C1A}">
      <dgm:prSet custT="1"/>
      <dgm:spPr>
        <a:ln>
          <a:solidFill>
            <a:schemeClr val="accent5">
              <a:lumMod val="75000"/>
            </a:schemeClr>
          </a:solidFill>
        </a:ln>
      </dgm:spPr>
      <dgm:t>
        <a:bodyPr/>
        <a:lstStyle/>
        <a:p>
          <a:pPr algn="just"/>
          <a:r>
            <a:rPr lang="lv-LV" sz="1100" dirty="0">
              <a:latin typeface="Verdana" panose="020B0604030504040204" pitchFamily="34" charset="0"/>
              <a:ea typeface="Verdana" panose="020B0604030504040204" pitchFamily="34" charset="0"/>
            </a:rPr>
            <a:t>transporta izdevumi; </a:t>
          </a:r>
        </a:p>
      </dgm:t>
    </dgm:pt>
    <dgm:pt modelId="{5097ACD8-34A3-4018-97CB-B7FFD43FB3C0}" type="parTrans" cxnId="{F0041CA3-DDDC-4752-B2AF-4086E096F4AC}">
      <dgm:prSet/>
      <dgm:spPr/>
      <dgm:t>
        <a:bodyPr/>
        <a:lstStyle/>
        <a:p>
          <a:endParaRPr lang="lv-LV"/>
        </a:p>
      </dgm:t>
    </dgm:pt>
    <dgm:pt modelId="{6AC0D4E5-DAA6-4B98-A528-99B8363C8AE3}" type="sibTrans" cxnId="{F0041CA3-DDDC-4752-B2AF-4086E096F4AC}">
      <dgm:prSet/>
      <dgm:spPr/>
      <dgm:t>
        <a:bodyPr/>
        <a:lstStyle/>
        <a:p>
          <a:endParaRPr lang="lv-LV"/>
        </a:p>
      </dgm:t>
    </dgm:pt>
    <dgm:pt modelId="{054A5B86-BD28-4146-8205-2ACC2B228C26}">
      <dgm:prSet custT="1"/>
      <dgm:spPr>
        <a:ln>
          <a:solidFill>
            <a:schemeClr val="accent5">
              <a:lumMod val="75000"/>
            </a:schemeClr>
          </a:solidFill>
        </a:ln>
      </dgm:spPr>
      <dgm:t>
        <a:bodyPr/>
        <a:lstStyle/>
        <a:p>
          <a:pPr algn="just"/>
          <a:r>
            <a:rPr lang="lv-LV" sz="1100" dirty="0">
              <a:latin typeface="Verdana" panose="020B0604030504040204" pitchFamily="34" charset="0"/>
              <a:ea typeface="Verdana" panose="020B0604030504040204" pitchFamily="34" charset="0"/>
            </a:rPr>
            <a:t>zinātni apkalpojošā un zinātnes tehniskā personāla atlīdzība, ieskaitot darba devēja valsts sociālās apdrošināšanas obligātās iemaksas; </a:t>
          </a:r>
        </a:p>
      </dgm:t>
    </dgm:pt>
    <dgm:pt modelId="{6D069E10-283A-43B3-AA35-A00CE6B9CF1E}" type="parTrans" cxnId="{A25FB5EE-ED2C-4CB7-B5D1-D068D41498C8}">
      <dgm:prSet/>
      <dgm:spPr/>
      <dgm:t>
        <a:bodyPr/>
        <a:lstStyle/>
        <a:p>
          <a:endParaRPr lang="lv-LV"/>
        </a:p>
      </dgm:t>
    </dgm:pt>
    <dgm:pt modelId="{F45ED255-C974-4123-A1AB-9840F7745EA2}" type="sibTrans" cxnId="{A25FB5EE-ED2C-4CB7-B5D1-D068D41498C8}">
      <dgm:prSet/>
      <dgm:spPr/>
      <dgm:t>
        <a:bodyPr/>
        <a:lstStyle/>
        <a:p>
          <a:endParaRPr lang="lv-LV"/>
        </a:p>
      </dgm:t>
    </dgm:pt>
    <dgm:pt modelId="{438DA7A1-8334-42A6-90BD-7EEE1E61BA54}">
      <dgm:prSet custT="1"/>
      <dgm:spPr>
        <a:ln>
          <a:solidFill>
            <a:schemeClr val="accent5">
              <a:lumMod val="75000"/>
            </a:schemeClr>
          </a:solidFill>
        </a:ln>
      </dgm:spPr>
      <dgm:t>
        <a:bodyPr/>
        <a:lstStyle/>
        <a:p>
          <a:pPr algn="just"/>
          <a:r>
            <a:rPr lang="lv-LV" sz="1100" dirty="0">
              <a:latin typeface="Verdana" panose="020B0604030504040204" pitchFamily="34" charset="0"/>
              <a:ea typeface="Verdana" panose="020B0604030504040204" pitchFamily="34" charset="0"/>
            </a:rPr>
            <a:t>citas izmaksas, kas nav iekļautas projekta tiešajās attiecināmajās izmaksās, bet ir nepieciešamas projekta rezultātu sasniegšanai </a:t>
          </a:r>
        </a:p>
      </dgm:t>
    </dgm:pt>
    <dgm:pt modelId="{4A982501-C00E-47A8-A43E-F1342B9B731E}" type="parTrans" cxnId="{E9F0B9DE-2C2F-4390-97FD-301137CCE720}">
      <dgm:prSet/>
      <dgm:spPr/>
      <dgm:t>
        <a:bodyPr/>
        <a:lstStyle/>
        <a:p>
          <a:endParaRPr lang="lv-LV"/>
        </a:p>
      </dgm:t>
    </dgm:pt>
    <dgm:pt modelId="{DE7382CF-346D-4424-8D30-B37E001B5C25}" type="sibTrans" cxnId="{E9F0B9DE-2C2F-4390-97FD-301137CCE720}">
      <dgm:prSet/>
      <dgm:spPr/>
      <dgm:t>
        <a:bodyPr/>
        <a:lstStyle/>
        <a:p>
          <a:endParaRPr lang="lv-LV"/>
        </a:p>
      </dgm:t>
    </dgm:pt>
    <dgm:pt modelId="{84601E6E-D3A8-4A60-8182-263F3A88CD2F}">
      <dgm:prSet/>
      <dgm:spPr>
        <a:ln>
          <a:solidFill>
            <a:schemeClr val="accent5">
              <a:lumMod val="75000"/>
            </a:schemeClr>
          </a:solidFill>
        </a:ln>
      </dgm:spPr>
      <dgm:t>
        <a:bodyPr/>
        <a:lstStyle/>
        <a:p>
          <a:pPr algn="l"/>
          <a:endParaRPr lang="lv-LV" sz="1000" dirty="0"/>
        </a:p>
      </dgm:t>
    </dgm:pt>
    <dgm:pt modelId="{DD49B919-53A2-4E16-9432-EF5076AD86AF}" type="parTrans" cxnId="{9E91BC02-FF68-4DB2-A347-09CB889AB59B}">
      <dgm:prSet/>
      <dgm:spPr/>
      <dgm:t>
        <a:bodyPr/>
        <a:lstStyle/>
        <a:p>
          <a:endParaRPr lang="lv-LV"/>
        </a:p>
      </dgm:t>
    </dgm:pt>
    <dgm:pt modelId="{2980E54B-BBC0-4946-8AF0-13DAE7C50586}" type="sibTrans" cxnId="{9E91BC02-FF68-4DB2-A347-09CB889AB59B}">
      <dgm:prSet/>
      <dgm:spPr/>
      <dgm:t>
        <a:bodyPr/>
        <a:lstStyle/>
        <a:p>
          <a:endParaRPr lang="lv-LV"/>
        </a:p>
      </dgm:t>
    </dgm:pt>
    <dgm:pt modelId="{1CD3F1CC-26F9-4DB7-ADDD-69C7C5046DA2}" type="pres">
      <dgm:prSet presAssocID="{2BC55F01-623A-45BC-860F-5118E56DF8EE}" presName="linear" presStyleCnt="0">
        <dgm:presLayoutVars>
          <dgm:dir/>
          <dgm:animLvl val="lvl"/>
          <dgm:resizeHandles val="exact"/>
        </dgm:presLayoutVars>
      </dgm:prSet>
      <dgm:spPr/>
    </dgm:pt>
    <dgm:pt modelId="{594F1A30-C2E4-4898-89E0-1F26FC08AA4A}" type="pres">
      <dgm:prSet presAssocID="{8E413C4C-CB54-4682-9B19-53FF73AB403D}" presName="parentLin" presStyleCnt="0"/>
      <dgm:spPr/>
    </dgm:pt>
    <dgm:pt modelId="{C2956BFD-581F-4C10-AC6C-A06F81314A8F}" type="pres">
      <dgm:prSet presAssocID="{8E413C4C-CB54-4682-9B19-53FF73AB403D}" presName="parentLeftMargin" presStyleLbl="node1" presStyleIdx="0" presStyleCnt="2"/>
      <dgm:spPr/>
    </dgm:pt>
    <dgm:pt modelId="{BB3B6ACB-EDD5-4332-9232-2193ED6558E5}" type="pres">
      <dgm:prSet presAssocID="{8E413C4C-CB54-4682-9B19-53FF73AB403D}" presName="parentText" presStyleLbl="node1" presStyleIdx="0" presStyleCnt="2" custScaleY="319118">
        <dgm:presLayoutVars>
          <dgm:chMax val="0"/>
          <dgm:bulletEnabled val="1"/>
        </dgm:presLayoutVars>
      </dgm:prSet>
      <dgm:spPr/>
    </dgm:pt>
    <dgm:pt modelId="{C095BA21-F557-42B2-9551-1382318521E6}" type="pres">
      <dgm:prSet presAssocID="{8E413C4C-CB54-4682-9B19-53FF73AB403D}" presName="negativeSpace" presStyleCnt="0"/>
      <dgm:spPr/>
    </dgm:pt>
    <dgm:pt modelId="{8EA3466B-C9FC-465F-BEA4-3FA7315505A8}" type="pres">
      <dgm:prSet presAssocID="{8E413C4C-CB54-4682-9B19-53FF73AB403D}" presName="childText" presStyleLbl="conFgAcc1" presStyleIdx="0" presStyleCnt="2">
        <dgm:presLayoutVars>
          <dgm:bulletEnabled val="1"/>
        </dgm:presLayoutVars>
      </dgm:prSet>
      <dgm:spPr/>
    </dgm:pt>
    <dgm:pt modelId="{B60F6166-4D5C-46B5-A416-FBCEF3AAA8E4}" type="pres">
      <dgm:prSet presAssocID="{CD7E33E9-09EA-4C43-AC3B-11FD2A29DCDA}" presName="spaceBetweenRectangles" presStyleCnt="0"/>
      <dgm:spPr/>
    </dgm:pt>
    <dgm:pt modelId="{D3BD9041-3634-4F82-8227-14C75FA17EE4}" type="pres">
      <dgm:prSet presAssocID="{E06D2E74-4817-459D-B794-F46691568CF3}" presName="parentLin" presStyleCnt="0"/>
      <dgm:spPr/>
    </dgm:pt>
    <dgm:pt modelId="{5C84CB75-BD23-41A4-A234-28FBAFD4215B}" type="pres">
      <dgm:prSet presAssocID="{E06D2E74-4817-459D-B794-F46691568CF3}" presName="parentLeftMargin" presStyleLbl="node1" presStyleIdx="0" presStyleCnt="2"/>
      <dgm:spPr/>
    </dgm:pt>
    <dgm:pt modelId="{947BADDA-36D7-48EC-A60B-308AFC045FFE}" type="pres">
      <dgm:prSet presAssocID="{E06D2E74-4817-459D-B794-F46691568CF3}" presName="parentText" presStyleLbl="node1" presStyleIdx="1" presStyleCnt="2" custScaleY="286305">
        <dgm:presLayoutVars>
          <dgm:chMax val="0"/>
          <dgm:bulletEnabled val="1"/>
        </dgm:presLayoutVars>
      </dgm:prSet>
      <dgm:spPr/>
    </dgm:pt>
    <dgm:pt modelId="{5518C404-5A94-4868-8675-4D1315BBCAEB}" type="pres">
      <dgm:prSet presAssocID="{E06D2E74-4817-459D-B794-F46691568CF3}" presName="negativeSpace" presStyleCnt="0"/>
      <dgm:spPr/>
    </dgm:pt>
    <dgm:pt modelId="{5B5F6DC8-D75E-4473-BA0E-04A843095517}" type="pres">
      <dgm:prSet presAssocID="{E06D2E74-4817-459D-B794-F46691568CF3}" presName="childText" presStyleLbl="conFgAcc1" presStyleIdx="1" presStyleCnt="2" custScaleY="96579">
        <dgm:presLayoutVars>
          <dgm:bulletEnabled val="1"/>
        </dgm:presLayoutVars>
      </dgm:prSet>
      <dgm:spPr/>
    </dgm:pt>
  </dgm:ptLst>
  <dgm:cxnLst>
    <dgm:cxn modelId="{9E91BC02-FF68-4DB2-A347-09CB889AB59B}" srcId="{E06D2E74-4817-459D-B794-F46691568CF3}" destId="{84601E6E-D3A8-4A60-8182-263F3A88CD2F}" srcOrd="9" destOrd="0" parTransId="{DD49B919-53A2-4E16-9432-EF5076AD86AF}" sibTransId="{2980E54B-BBC0-4946-8AF0-13DAE7C50586}"/>
    <dgm:cxn modelId="{29534A03-6342-48E5-85B8-965EA89504A8}" type="presOf" srcId="{D649FCB3-08D5-4AF1-9903-20E0BD400C4D}" destId="{5B5F6DC8-D75E-4473-BA0E-04A843095517}" srcOrd="0" destOrd="0" presId="urn:microsoft.com/office/officeart/2005/8/layout/list1"/>
    <dgm:cxn modelId="{1B588708-44A0-45C7-8E7D-31F2EB2DA94B}" type="presOf" srcId="{E06D2E74-4817-459D-B794-F46691568CF3}" destId="{947BADDA-36D7-48EC-A60B-308AFC045FFE}" srcOrd="1" destOrd="0" presId="urn:microsoft.com/office/officeart/2005/8/layout/list1"/>
    <dgm:cxn modelId="{12B6630B-49C8-4AF0-A14D-5FD993634741}" type="presOf" srcId="{E06D2E74-4817-459D-B794-F46691568CF3}" destId="{5C84CB75-BD23-41A4-A234-28FBAFD4215B}" srcOrd="0" destOrd="0" presId="urn:microsoft.com/office/officeart/2005/8/layout/list1"/>
    <dgm:cxn modelId="{C076BA11-943E-4B40-A463-478264E5CCE8}" type="presOf" srcId="{6E719D84-AB60-405D-8E79-FACB6F18F852}" destId="{8EA3466B-C9FC-465F-BEA4-3FA7315505A8}" srcOrd="0" destOrd="0" presId="urn:microsoft.com/office/officeart/2005/8/layout/list1"/>
    <dgm:cxn modelId="{B1D04A12-46D9-4B4C-ACA2-B56182693701}" type="presOf" srcId="{52A1BA3C-D808-48A6-BC63-80B50A5E7C1A}" destId="{5B5F6DC8-D75E-4473-BA0E-04A843095517}" srcOrd="0" destOrd="6" presId="urn:microsoft.com/office/officeart/2005/8/layout/list1"/>
    <dgm:cxn modelId="{6E0CA412-6071-4160-95DB-D74648DB9431}" srcId="{E06D2E74-4817-459D-B794-F46691568CF3}" destId="{E5547A9F-158A-4A49-A60C-70BE5CB2623D}" srcOrd="1" destOrd="0" parTransId="{095A0946-0FEC-4024-B7C5-4181D61E5981}" sibTransId="{A2DD097A-3588-40C3-AA2F-49C95721FD01}"/>
    <dgm:cxn modelId="{3A2F1F13-D193-44F0-95B9-174BD8DFA49A}" type="presOf" srcId="{5403B111-B523-485A-A0A9-D3AC2092863E}" destId="{8EA3466B-C9FC-465F-BEA4-3FA7315505A8}" srcOrd="0" destOrd="1" presId="urn:microsoft.com/office/officeart/2005/8/layout/list1"/>
    <dgm:cxn modelId="{77F2EE23-B074-44F3-B75C-8A51D9959900}" srcId="{E06D2E74-4817-459D-B794-F46691568CF3}" destId="{2FC3F3CB-0FEC-4B26-9684-CC8717C64B00}" srcOrd="2" destOrd="0" parTransId="{0D00F79C-C97A-4CB3-A6EA-9A8080A4D33F}" sibTransId="{C203DAB1-9A1D-449E-97F8-6973EE1FC977}"/>
    <dgm:cxn modelId="{47A0533B-010E-49B9-8E91-63CB2243270F}" srcId="{2BC55F01-623A-45BC-860F-5118E56DF8EE}" destId="{8E413C4C-CB54-4682-9B19-53FF73AB403D}" srcOrd="0" destOrd="0" parTransId="{3598B865-530A-4214-BAB4-2D9FABBA699E}" sibTransId="{CD7E33E9-09EA-4C43-AC3B-11FD2A29DCDA}"/>
    <dgm:cxn modelId="{FCEF613E-B74E-42ED-99D9-14258DC7F811}" type="presOf" srcId="{8E413C4C-CB54-4682-9B19-53FF73AB403D}" destId="{BB3B6ACB-EDD5-4332-9232-2193ED6558E5}" srcOrd="1" destOrd="0" presId="urn:microsoft.com/office/officeart/2005/8/layout/list1"/>
    <dgm:cxn modelId="{C5B14D3E-B6A9-46EF-97FA-62C10133B1FB}" srcId="{E06D2E74-4817-459D-B794-F46691568CF3}" destId="{D649FCB3-08D5-4AF1-9903-20E0BD400C4D}" srcOrd="0" destOrd="0" parTransId="{E0F6FE00-E16E-4FAE-9D9E-7CA6ED741CF8}" sibTransId="{208163DC-0837-490D-B27C-33EA696EAB9D}"/>
    <dgm:cxn modelId="{B96A7861-0C04-45C7-8557-C91F2F393935}" srcId="{2BC55F01-623A-45BC-860F-5118E56DF8EE}" destId="{E06D2E74-4817-459D-B794-F46691568CF3}" srcOrd="1" destOrd="0" parTransId="{6A46D7D1-046E-4076-A125-D7D5387B8117}" sibTransId="{BCC392A2-79B8-43FD-9DF1-F2594BF2742B}"/>
    <dgm:cxn modelId="{4DEE9E6A-237F-422A-A096-FDEA9805EE5C}" type="presOf" srcId="{E5547A9F-158A-4A49-A60C-70BE5CB2623D}" destId="{5B5F6DC8-D75E-4473-BA0E-04A843095517}" srcOrd="0" destOrd="1" presId="urn:microsoft.com/office/officeart/2005/8/layout/list1"/>
    <dgm:cxn modelId="{8D48197C-9EA5-442A-9E4F-314A6E7C8ECC}" srcId="{E06D2E74-4817-459D-B794-F46691568CF3}" destId="{89CFC7C8-27AA-4832-9599-B297AE2DAE0F}" srcOrd="3" destOrd="0" parTransId="{9202B13C-A277-4AAC-AE82-81CD81308745}" sibTransId="{17B47CEA-8ACE-4DBE-B1E4-EB0F8AD5070C}"/>
    <dgm:cxn modelId="{668A097F-E7E4-4D11-A864-81A22F54A19D}" type="presOf" srcId="{FFD0E0B1-DFE0-464D-8579-76D9B15B8F1B}" destId="{8EA3466B-C9FC-465F-BEA4-3FA7315505A8}" srcOrd="0" destOrd="2" presId="urn:microsoft.com/office/officeart/2005/8/layout/list1"/>
    <dgm:cxn modelId="{7411A283-AEE6-4C3D-B7CC-BDAFF395C72D}" type="presOf" srcId="{08955FAA-2A24-4447-B00D-1FBB29D48959}" destId="{8EA3466B-C9FC-465F-BEA4-3FA7315505A8}" srcOrd="0" destOrd="3" presId="urn:microsoft.com/office/officeart/2005/8/layout/list1"/>
    <dgm:cxn modelId="{6C42A289-1B74-4E3A-AF49-B687186E6BEA}" srcId="{8E413C4C-CB54-4682-9B19-53FF73AB403D}" destId="{6E719D84-AB60-405D-8E79-FACB6F18F852}" srcOrd="0" destOrd="0" parTransId="{A6B2E8E9-332C-4B98-B08A-3ABFF3DDD913}" sibTransId="{DA2ED1FC-28B5-4E4F-BD32-601B47C53A72}"/>
    <dgm:cxn modelId="{A105848B-59C4-497F-BFBA-AFC6EFAB3D8D}" type="presOf" srcId="{40AC6236-C98B-4ACF-B5B3-B317CA94D22A}" destId="{8EA3466B-C9FC-465F-BEA4-3FA7315505A8}" srcOrd="0" destOrd="5" presId="urn:microsoft.com/office/officeart/2005/8/layout/list1"/>
    <dgm:cxn modelId="{C8C6949C-54A1-4FEF-BDB2-5BFAF57B26DB}" srcId="{8E413C4C-CB54-4682-9B19-53FF73AB403D}" destId="{E27E9881-6071-46A3-8E26-E162E2BA2E95}" srcOrd="4" destOrd="0" parTransId="{7C840817-72F7-427B-82E9-8E4897CABD33}" sibTransId="{ABB77014-191E-4B4F-84B7-BC2BCEF7F964}"/>
    <dgm:cxn modelId="{E01CA7A2-208E-4A88-A6D3-D56863E9DEE0}" type="presOf" srcId="{8E413C4C-CB54-4682-9B19-53FF73AB403D}" destId="{C2956BFD-581F-4C10-AC6C-A06F81314A8F}" srcOrd="0" destOrd="0" presId="urn:microsoft.com/office/officeart/2005/8/layout/list1"/>
    <dgm:cxn modelId="{F0041CA3-DDDC-4752-B2AF-4086E096F4AC}" srcId="{E06D2E74-4817-459D-B794-F46691568CF3}" destId="{52A1BA3C-D808-48A6-BC63-80B50A5E7C1A}" srcOrd="6" destOrd="0" parTransId="{5097ACD8-34A3-4018-97CB-B7FFD43FB3C0}" sibTransId="{6AC0D4E5-DAA6-4B98-A528-99B8363C8AE3}"/>
    <dgm:cxn modelId="{8B93B5AD-774B-4C8D-A61D-B1D45ED8F4C6}" type="presOf" srcId="{84601E6E-D3A8-4A60-8182-263F3A88CD2F}" destId="{5B5F6DC8-D75E-4473-BA0E-04A843095517}" srcOrd="0" destOrd="9" presId="urn:microsoft.com/office/officeart/2005/8/layout/list1"/>
    <dgm:cxn modelId="{8935FCB5-54CA-4E6B-B258-A53D2C81E20C}" type="presOf" srcId="{438DA7A1-8334-42A6-90BD-7EEE1E61BA54}" destId="{5B5F6DC8-D75E-4473-BA0E-04A843095517}" srcOrd="0" destOrd="8" presId="urn:microsoft.com/office/officeart/2005/8/layout/list1"/>
    <dgm:cxn modelId="{2A7171B8-2067-48CA-8900-BF82FCE9D06B}" type="presOf" srcId="{2FC3F3CB-0FEC-4B26-9684-CC8717C64B00}" destId="{5B5F6DC8-D75E-4473-BA0E-04A843095517}" srcOrd="0" destOrd="2" presId="urn:microsoft.com/office/officeart/2005/8/layout/list1"/>
    <dgm:cxn modelId="{2317ECBA-02A9-408D-861B-6B8DCD70774D}" srcId="{8E413C4C-CB54-4682-9B19-53FF73AB403D}" destId="{08955FAA-2A24-4447-B00D-1FBB29D48959}" srcOrd="3" destOrd="0" parTransId="{5EE37B8B-CD70-405D-A84C-312638AF4C79}" sibTransId="{C01F7741-EC7F-4B3B-810C-DA5E1F60386C}"/>
    <dgm:cxn modelId="{5FAF90BC-DD5C-41A2-AE8F-486955F9BFD2}" type="presOf" srcId="{054A5B86-BD28-4146-8205-2ACC2B228C26}" destId="{5B5F6DC8-D75E-4473-BA0E-04A843095517}" srcOrd="0" destOrd="7" presId="urn:microsoft.com/office/officeart/2005/8/layout/list1"/>
    <dgm:cxn modelId="{9D7DCAC8-F263-433B-8F63-F960D1C62324}" type="presOf" srcId="{2BC55F01-623A-45BC-860F-5118E56DF8EE}" destId="{1CD3F1CC-26F9-4DB7-ADDD-69C7C5046DA2}" srcOrd="0" destOrd="0" presId="urn:microsoft.com/office/officeart/2005/8/layout/list1"/>
    <dgm:cxn modelId="{284D3ACC-3663-46A5-A671-D5C00E611AC1}" type="presOf" srcId="{E27E9881-6071-46A3-8E26-E162E2BA2E95}" destId="{8EA3466B-C9FC-465F-BEA4-3FA7315505A8}" srcOrd="0" destOrd="4" presId="urn:microsoft.com/office/officeart/2005/8/layout/list1"/>
    <dgm:cxn modelId="{141BC1CF-1A70-4DA4-ADC7-03D3D22E2FDB}" srcId="{E06D2E74-4817-459D-B794-F46691568CF3}" destId="{4E51BD82-0BB3-45CE-9CC5-14EF90AA8B0F}" srcOrd="5" destOrd="0" parTransId="{1B5746DE-8FC2-493A-80EF-F6085C22E07D}" sibTransId="{2FB23492-1AE6-41C1-A701-4589323E7F47}"/>
    <dgm:cxn modelId="{7BF2A3D3-286D-4A6D-B642-C8F66392AA2E}" type="presOf" srcId="{719CEF32-1AD7-4CB3-B821-614591BCB03D}" destId="{5B5F6DC8-D75E-4473-BA0E-04A843095517}" srcOrd="0" destOrd="4" presId="urn:microsoft.com/office/officeart/2005/8/layout/list1"/>
    <dgm:cxn modelId="{0CB697DA-8DE0-4E8C-BE6F-3C7024EAB2E7}" srcId="{E06D2E74-4817-459D-B794-F46691568CF3}" destId="{719CEF32-1AD7-4CB3-B821-614591BCB03D}" srcOrd="4" destOrd="0" parTransId="{3DD82E7D-3F05-41BC-ADBD-EC51B2CA304E}" sibTransId="{11208182-CE69-4D1B-AB1F-4A1C44C507E1}"/>
    <dgm:cxn modelId="{E9F0B9DE-2C2F-4390-97FD-301137CCE720}" srcId="{E06D2E74-4817-459D-B794-F46691568CF3}" destId="{438DA7A1-8334-42A6-90BD-7EEE1E61BA54}" srcOrd="8" destOrd="0" parTransId="{4A982501-C00E-47A8-A43E-F1342B9B731E}" sibTransId="{DE7382CF-346D-4424-8D30-B37E001B5C25}"/>
    <dgm:cxn modelId="{F2BC1DE0-474E-4402-91CF-990ED1378333}" srcId="{8E413C4C-CB54-4682-9B19-53FF73AB403D}" destId="{5403B111-B523-485A-A0A9-D3AC2092863E}" srcOrd="1" destOrd="0" parTransId="{5DDA3ADD-91E2-4905-84CC-57CB75341DDD}" sibTransId="{D569709F-53E3-4188-8E83-847295A191A4}"/>
    <dgm:cxn modelId="{984A99E6-C989-43C5-B3F2-6102124C1969}" srcId="{8E413C4C-CB54-4682-9B19-53FF73AB403D}" destId="{FFD0E0B1-DFE0-464D-8579-76D9B15B8F1B}" srcOrd="2" destOrd="0" parTransId="{BA0D8D7D-B45D-40B8-9E76-DA1B5A9C9911}" sibTransId="{BB3C90EF-8929-4E91-B182-B2B0ECF329F8}"/>
    <dgm:cxn modelId="{F42400E9-51EB-4E27-836F-C69CC2767706}" type="presOf" srcId="{89CFC7C8-27AA-4832-9599-B297AE2DAE0F}" destId="{5B5F6DC8-D75E-4473-BA0E-04A843095517}" srcOrd="0" destOrd="3" presId="urn:microsoft.com/office/officeart/2005/8/layout/list1"/>
    <dgm:cxn modelId="{7B0B74EB-29E5-40FF-BA2B-DA37C7BDE7F7}" srcId="{8E413C4C-CB54-4682-9B19-53FF73AB403D}" destId="{40AC6236-C98B-4ACF-B5B3-B317CA94D22A}" srcOrd="5" destOrd="0" parTransId="{58849D32-6ACB-47FA-B8E2-28A1B75CFDB1}" sibTransId="{B476E683-2286-406B-BBD2-6492AFB90389}"/>
    <dgm:cxn modelId="{284B16EC-3181-48D9-B91D-F19843018158}" type="presOf" srcId="{4E51BD82-0BB3-45CE-9CC5-14EF90AA8B0F}" destId="{5B5F6DC8-D75E-4473-BA0E-04A843095517}" srcOrd="0" destOrd="5" presId="urn:microsoft.com/office/officeart/2005/8/layout/list1"/>
    <dgm:cxn modelId="{A25FB5EE-ED2C-4CB7-B5D1-D068D41498C8}" srcId="{E06D2E74-4817-459D-B794-F46691568CF3}" destId="{054A5B86-BD28-4146-8205-2ACC2B228C26}" srcOrd="7" destOrd="0" parTransId="{6D069E10-283A-43B3-AA35-A00CE6B9CF1E}" sibTransId="{F45ED255-C974-4123-A1AB-9840F7745EA2}"/>
    <dgm:cxn modelId="{1790D446-45EF-4117-9D59-48F674209E9A}" type="presParOf" srcId="{1CD3F1CC-26F9-4DB7-ADDD-69C7C5046DA2}" destId="{594F1A30-C2E4-4898-89E0-1F26FC08AA4A}" srcOrd="0" destOrd="0" presId="urn:microsoft.com/office/officeart/2005/8/layout/list1"/>
    <dgm:cxn modelId="{F5F740BE-F46E-4D21-A3AA-60C2C56F7B74}" type="presParOf" srcId="{594F1A30-C2E4-4898-89E0-1F26FC08AA4A}" destId="{C2956BFD-581F-4C10-AC6C-A06F81314A8F}" srcOrd="0" destOrd="0" presId="urn:microsoft.com/office/officeart/2005/8/layout/list1"/>
    <dgm:cxn modelId="{BB74F3D9-A35B-4B3A-B1A3-364F897EBF79}" type="presParOf" srcId="{594F1A30-C2E4-4898-89E0-1F26FC08AA4A}" destId="{BB3B6ACB-EDD5-4332-9232-2193ED6558E5}" srcOrd="1" destOrd="0" presId="urn:microsoft.com/office/officeart/2005/8/layout/list1"/>
    <dgm:cxn modelId="{F2456E5D-E2FC-4285-942D-CE432FAB5788}" type="presParOf" srcId="{1CD3F1CC-26F9-4DB7-ADDD-69C7C5046DA2}" destId="{C095BA21-F557-42B2-9551-1382318521E6}" srcOrd="1" destOrd="0" presId="urn:microsoft.com/office/officeart/2005/8/layout/list1"/>
    <dgm:cxn modelId="{EF62775F-3CED-4246-B39C-507562F52024}" type="presParOf" srcId="{1CD3F1CC-26F9-4DB7-ADDD-69C7C5046DA2}" destId="{8EA3466B-C9FC-465F-BEA4-3FA7315505A8}" srcOrd="2" destOrd="0" presId="urn:microsoft.com/office/officeart/2005/8/layout/list1"/>
    <dgm:cxn modelId="{9540E1F5-485E-4694-9596-A39AB4B9566D}" type="presParOf" srcId="{1CD3F1CC-26F9-4DB7-ADDD-69C7C5046DA2}" destId="{B60F6166-4D5C-46B5-A416-FBCEF3AAA8E4}" srcOrd="3" destOrd="0" presId="urn:microsoft.com/office/officeart/2005/8/layout/list1"/>
    <dgm:cxn modelId="{99C6A4C7-3367-4592-A30A-FD61549D558F}" type="presParOf" srcId="{1CD3F1CC-26F9-4DB7-ADDD-69C7C5046DA2}" destId="{D3BD9041-3634-4F82-8227-14C75FA17EE4}" srcOrd="4" destOrd="0" presId="urn:microsoft.com/office/officeart/2005/8/layout/list1"/>
    <dgm:cxn modelId="{5F18D168-1FD0-4FEC-B73E-96914848FB96}" type="presParOf" srcId="{D3BD9041-3634-4F82-8227-14C75FA17EE4}" destId="{5C84CB75-BD23-41A4-A234-28FBAFD4215B}" srcOrd="0" destOrd="0" presId="urn:microsoft.com/office/officeart/2005/8/layout/list1"/>
    <dgm:cxn modelId="{5AD7209C-C4B5-49BC-BB37-7B2989DC41D8}" type="presParOf" srcId="{D3BD9041-3634-4F82-8227-14C75FA17EE4}" destId="{947BADDA-36D7-48EC-A60B-308AFC045FFE}" srcOrd="1" destOrd="0" presId="urn:microsoft.com/office/officeart/2005/8/layout/list1"/>
    <dgm:cxn modelId="{11C0C018-F94B-4922-A0EE-D3BFF4DDD977}" type="presParOf" srcId="{1CD3F1CC-26F9-4DB7-ADDD-69C7C5046DA2}" destId="{5518C404-5A94-4868-8675-4D1315BBCAEB}" srcOrd="5" destOrd="0" presId="urn:microsoft.com/office/officeart/2005/8/layout/list1"/>
    <dgm:cxn modelId="{4B2D2418-C5ED-4696-8EFC-1467960023C2}" type="presParOf" srcId="{1CD3F1CC-26F9-4DB7-ADDD-69C7C5046DA2}" destId="{5B5F6DC8-D75E-4473-BA0E-04A843095517}" srcOrd="6" destOrd="0" presId="urn:microsoft.com/office/officeart/2005/8/layout/list1"/>
  </dgm:cxnLst>
  <dgm:bg/>
  <dgm:whole>
    <a:ln>
      <a:solidFill>
        <a:schemeClr val="accent5">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F47577-EDD9-4075-AEE0-CFD54725BC0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DA3D0D20-C6BE-474F-8726-B2F25C81ACE7}">
      <dgm:prSet/>
      <dgm:spPr>
        <a:solidFill>
          <a:schemeClr val="accent5">
            <a:lumMod val="75000"/>
          </a:schemeClr>
        </a:solidFill>
      </dgm:spPr>
      <dgm:t>
        <a:bodyPr/>
        <a:lstStyle/>
        <a:p>
          <a:r>
            <a:rPr lang="lv-LV" dirty="0">
              <a:latin typeface="Verdana" panose="020B0604030504040204" pitchFamily="34" charset="0"/>
              <a:ea typeface="Verdana" panose="020B0604030504040204" pitchFamily="34" charset="0"/>
            </a:rPr>
            <a:t>Nosacījumi projekta apraksta aizpildīšanai:</a:t>
          </a:r>
        </a:p>
      </dgm:t>
    </dgm:pt>
    <dgm:pt modelId="{5F76DC34-D416-4880-BB76-BD5228060F23}" type="parTrans" cxnId="{7DAD1B62-55E2-4DAA-9B42-84A5EEF7ACFB}">
      <dgm:prSet/>
      <dgm:spPr/>
      <dgm:t>
        <a:bodyPr/>
        <a:lstStyle/>
        <a:p>
          <a:endParaRPr lang="lv-LV"/>
        </a:p>
      </dgm:t>
    </dgm:pt>
    <dgm:pt modelId="{3E189465-19CA-463A-8680-E68A8CD31A39}" type="sibTrans" cxnId="{7DAD1B62-55E2-4DAA-9B42-84A5EEF7ACFB}">
      <dgm:prSet/>
      <dgm:spPr/>
      <dgm:t>
        <a:bodyPr/>
        <a:lstStyle/>
        <a:p>
          <a:endParaRPr lang="lv-LV"/>
        </a:p>
      </dgm:t>
    </dgm:pt>
    <dgm:pt modelId="{BEF851F0-11C6-45BB-92D0-6506CAD92FE5}">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apjoms nepārsniedz 12 lappuses;</a:t>
          </a:r>
        </a:p>
      </dgm:t>
    </dgm:pt>
    <dgm:pt modelId="{A133A8CC-8E40-4CE6-9A94-5351E7A26BFF}" type="parTrans" cxnId="{1CE8F9B2-CF7B-4BD1-A39F-344D48C82AE8}">
      <dgm:prSet/>
      <dgm:spPr/>
      <dgm:t>
        <a:bodyPr/>
        <a:lstStyle/>
        <a:p>
          <a:endParaRPr lang="lv-LV"/>
        </a:p>
      </dgm:t>
    </dgm:pt>
    <dgm:pt modelId="{94CD36B6-0A20-4FDA-9456-2E867529DB1F}" type="sibTrans" cxnId="{1CE8F9B2-CF7B-4BD1-A39F-344D48C82AE8}">
      <dgm:prSet/>
      <dgm:spPr/>
      <dgm:t>
        <a:bodyPr/>
        <a:lstStyle/>
        <a:p>
          <a:endParaRPr lang="lv-LV"/>
        </a:p>
      </dgm:t>
    </dgm:pt>
    <dgm:pt modelId="{A9D02831-D10F-4289-AE7E-30829EB9F741}">
      <dgm:prSet/>
      <dgm:spPr>
        <a:ln>
          <a:solidFill>
            <a:schemeClr val="accent5">
              <a:lumMod val="75000"/>
            </a:schemeClr>
          </a:solidFill>
        </a:ln>
      </dgm:spPr>
      <dgm:t>
        <a:bodyPr/>
        <a:lstStyle/>
        <a:p>
          <a:r>
            <a:rPr lang="fr-FR" dirty="0" err="1">
              <a:latin typeface="Verdana" panose="020B0604030504040204" pitchFamily="34" charset="0"/>
              <a:ea typeface="Verdana" panose="020B0604030504040204" pitchFamily="34" charset="0"/>
            </a:rPr>
            <a:t>burtu</a:t>
          </a:r>
          <a:r>
            <a:rPr lang="fr-FR" dirty="0">
              <a:latin typeface="Verdana" panose="020B0604030504040204" pitchFamily="34" charset="0"/>
              <a:ea typeface="Verdana" panose="020B0604030504040204" pitchFamily="34" charset="0"/>
            </a:rPr>
            <a:t> </a:t>
          </a:r>
          <a:r>
            <a:rPr lang="fr-FR" dirty="0" err="1">
              <a:latin typeface="Verdana" panose="020B0604030504040204" pitchFamily="34" charset="0"/>
              <a:ea typeface="Verdana" panose="020B0604030504040204" pitchFamily="34" charset="0"/>
            </a:rPr>
            <a:t>lielums</a:t>
          </a:r>
          <a:r>
            <a:rPr lang="fr-FR" dirty="0">
              <a:latin typeface="Verdana" panose="020B0604030504040204" pitchFamily="34" charset="0"/>
              <a:ea typeface="Verdana" panose="020B0604030504040204" pitchFamily="34" charset="0"/>
            </a:rPr>
            <a:t> – ne </a:t>
          </a:r>
          <a:r>
            <a:rPr lang="fr-FR" dirty="0" err="1">
              <a:latin typeface="Verdana" panose="020B0604030504040204" pitchFamily="34" charset="0"/>
              <a:ea typeface="Verdana" panose="020B0604030504040204" pitchFamily="34" charset="0"/>
            </a:rPr>
            <a:t>mazāks</a:t>
          </a:r>
          <a:r>
            <a:rPr lang="fr-FR" dirty="0">
              <a:latin typeface="Verdana" panose="020B0604030504040204" pitchFamily="34" charset="0"/>
              <a:ea typeface="Verdana" panose="020B0604030504040204" pitchFamily="34" charset="0"/>
            </a:rPr>
            <a:t> par 11</a:t>
          </a:r>
          <a:r>
            <a:rPr lang="lv-LV" dirty="0">
              <a:latin typeface="Verdana" panose="020B0604030504040204" pitchFamily="34" charset="0"/>
              <a:ea typeface="Verdana" panose="020B0604030504040204" pitchFamily="34" charset="0"/>
            </a:rPr>
            <a:t>;</a:t>
          </a:r>
        </a:p>
      </dgm:t>
    </dgm:pt>
    <dgm:pt modelId="{366B42AD-DEE2-4ACF-BDBA-C800A9FF62BA}" type="parTrans" cxnId="{712F294E-9DF6-463C-AAF5-2F360D2CD856}">
      <dgm:prSet/>
      <dgm:spPr/>
      <dgm:t>
        <a:bodyPr/>
        <a:lstStyle/>
        <a:p>
          <a:endParaRPr lang="lv-LV"/>
        </a:p>
      </dgm:t>
    </dgm:pt>
    <dgm:pt modelId="{B57195FC-8CC6-4947-A27E-E6BBCBFE7B54}" type="sibTrans" cxnId="{712F294E-9DF6-463C-AAF5-2F360D2CD856}">
      <dgm:prSet/>
      <dgm:spPr/>
      <dgm:t>
        <a:bodyPr/>
        <a:lstStyle/>
        <a:p>
          <a:endParaRPr lang="lv-LV"/>
        </a:p>
      </dgm:t>
    </dgm:pt>
    <dgm:pt modelId="{4742EAD3-702B-44DE-A648-A1A498506C7D}">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vienkāršā rindstarpa;</a:t>
          </a:r>
        </a:p>
      </dgm:t>
    </dgm:pt>
    <dgm:pt modelId="{651D44A2-030D-417F-8E57-C5BFCA059A2C}" type="parTrans" cxnId="{A98D7634-5B91-4674-908A-D0C0D40672CA}">
      <dgm:prSet/>
      <dgm:spPr/>
      <dgm:t>
        <a:bodyPr/>
        <a:lstStyle/>
        <a:p>
          <a:endParaRPr lang="lv-LV"/>
        </a:p>
      </dgm:t>
    </dgm:pt>
    <dgm:pt modelId="{524B2B79-18E0-44C9-A802-9B7F69D954F3}" type="sibTrans" cxnId="{A98D7634-5B91-4674-908A-D0C0D40672CA}">
      <dgm:prSet/>
      <dgm:spPr/>
      <dgm:t>
        <a:bodyPr/>
        <a:lstStyle/>
        <a:p>
          <a:endParaRPr lang="lv-LV"/>
        </a:p>
      </dgm:t>
    </dgm:pt>
    <dgm:pt modelId="{AE71A8E4-D9E3-4B89-B712-9E90A0110B99}">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atkāpes no malām – 2 cm no katras puses, 1,5 cm no augšas un apakšas;</a:t>
          </a:r>
        </a:p>
      </dgm:t>
    </dgm:pt>
    <dgm:pt modelId="{848B8EA9-F515-4EE9-B069-ED8AEF249D4A}" type="parTrans" cxnId="{8785C9C3-95D1-418B-870B-8E5119BF3C58}">
      <dgm:prSet/>
      <dgm:spPr/>
      <dgm:t>
        <a:bodyPr/>
        <a:lstStyle/>
        <a:p>
          <a:endParaRPr lang="lv-LV"/>
        </a:p>
      </dgm:t>
    </dgm:pt>
    <dgm:pt modelId="{A682325F-8870-4386-A2F4-289C10DCAE39}" type="sibTrans" cxnId="{8785C9C3-95D1-418B-870B-8E5119BF3C58}">
      <dgm:prSet/>
      <dgm:spPr/>
      <dgm:t>
        <a:bodyPr/>
        <a:lstStyle/>
        <a:p>
          <a:endParaRPr lang="lv-LV"/>
        </a:p>
      </dgm:t>
    </dgm:pt>
    <dgm:pt modelId="{ED16CF64-D7FE-4235-8A0C-1E11F0F934D6}">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visas tabulas, diagrammas, atsauces/atsauču saraksts un citi elementi ir iekļaujami projekta aprakstā, nepārsniedzot 12 lappuses.</a:t>
          </a:r>
        </a:p>
      </dgm:t>
    </dgm:pt>
    <dgm:pt modelId="{3B7AF641-224C-4AB8-8350-AAD891B8A65E}" type="parTrans" cxnId="{9B4A25A4-DC2A-44AE-A80E-3A19FCBDBD7A}">
      <dgm:prSet/>
      <dgm:spPr/>
      <dgm:t>
        <a:bodyPr/>
        <a:lstStyle/>
        <a:p>
          <a:endParaRPr lang="lv-LV"/>
        </a:p>
      </dgm:t>
    </dgm:pt>
    <dgm:pt modelId="{EFC2E83F-0A09-441A-9707-E84BE311BB40}" type="sibTrans" cxnId="{9B4A25A4-DC2A-44AE-A80E-3A19FCBDBD7A}">
      <dgm:prSet/>
      <dgm:spPr/>
      <dgm:t>
        <a:bodyPr/>
        <a:lstStyle/>
        <a:p>
          <a:endParaRPr lang="lv-LV"/>
        </a:p>
      </dgm:t>
    </dgm:pt>
    <dgm:pt modelId="{FC5F2652-CC42-4189-98B2-B9B790997D84}" type="pres">
      <dgm:prSet presAssocID="{ECF47577-EDD9-4075-AEE0-CFD54725BC06}" presName="linear" presStyleCnt="0">
        <dgm:presLayoutVars>
          <dgm:dir/>
          <dgm:animLvl val="lvl"/>
          <dgm:resizeHandles val="exact"/>
        </dgm:presLayoutVars>
      </dgm:prSet>
      <dgm:spPr/>
    </dgm:pt>
    <dgm:pt modelId="{C961CDCD-9C6E-4502-8592-697E97FD4423}" type="pres">
      <dgm:prSet presAssocID="{DA3D0D20-C6BE-474F-8726-B2F25C81ACE7}" presName="parentLin" presStyleCnt="0"/>
      <dgm:spPr/>
    </dgm:pt>
    <dgm:pt modelId="{5E656C58-45DF-4805-AE29-7B663E3D6B6A}" type="pres">
      <dgm:prSet presAssocID="{DA3D0D20-C6BE-474F-8726-B2F25C81ACE7}" presName="parentLeftMargin" presStyleLbl="node1" presStyleIdx="0" presStyleCnt="1"/>
      <dgm:spPr/>
    </dgm:pt>
    <dgm:pt modelId="{149BD368-5A6F-4626-B8D2-D51EACA2BEB9}" type="pres">
      <dgm:prSet presAssocID="{DA3D0D20-C6BE-474F-8726-B2F25C81ACE7}" presName="parentText" presStyleLbl="node1" presStyleIdx="0" presStyleCnt="1">
        <dgm:presLayoutVars>
          <dgm:chMax val="0"/>
          <dgm:bulletEnabled val="1"/>
        </dgm:presLayoutVars>
      </dgm:prSet>
      <dgm:spPr/>
    </dgm:pt>
    <dgm:pt modelId="{7DE51602-773C-4426-A6C7-F993DE1C4D81}" type="pres">
      <dgm:prSet presAssocID="{DA3D0D20-C6BE-474F-8726-B2F25C81ACE7}" presName="negativeSpace" presStyleCnt="0"/>
      <dgm:spPr/>
    </dgm:pt>
    <dgm:pt modelId="{2295BAAB-587D-47DC-AA1E-EAED195C38AB}" type="pres">
      <dgm:prSet presAssocID="{DA3D0D20-C6BE-474F-8726-B2F25C81ACE7}" presName="childText" presStyleLbl="conFgAcc1" presStyleIdx="0" presStyleCnt="1">
        <dgm:presLayoutVars>
          <dgm:bulletEnabled val="1"/>
        </dgm:presLayoutVars>
      </dgm:prSet>
      <dgm:spPr/>
    </dgm:pt>
  </dgm:ptLst>
  <dgm:cxnLst>
    <dgm:cxn modelId="{6BA0DB17-6697-46EE-839E-72FB911669FE}" type="presOf" srcId="{DA3D0D20-C6BE-474F-8726-B2F25C81ACE7}" destId="{149BD368-5A6F-4626-B8D2-D51EACA2BEB9}" srcOrd="1" destOrd="0" presId="urn:microsoft.com/office/officeart/2005/8/layout/list1"/>
    <dgm:cxn modelId="{A98D7634-5B91-4674-908A-D0C0D40672CA}" srcId="{DA3D0D20-C6BE-474F-8726-B2F25C81ACE7}" destId="{4742EAD3-702B-44DE-A648-A1A498506C7D}" srcOrd="2" destOrd="0" parTransId="{651D44A2-030D-417F-8E57-C5BFCA059A2C}" sibTransId="{524B2B79-18E0-44C9-A802-9B7F69D954F3}"/>
    <dgm:cxn modelId="{FF4E7A38-9BDC-4CFE-A426-73DED372003B}" type="presOf" srcId="{ED16CF64-D7FE-4235-8A0C-1E11F0F934D6}" destId="{2295BAAB-587D-47DC-AA1E-EAED195C38AB}" srcOrd="0" destOrd="4" presId="urn:microsoft.com/office/officeart/2005/8/layout/list1"/>
    <dgm:cxn modelId="{2A864B3B-E221-41D0-819F-D014B24FE34C}" type="presOf" srcId="{A9D02831-D10F-4289-AE7E-30829EB9F741}" destId="{2295BAAB-587D-47DC-AA1E-EAED195C38AB}" srcOrd="0" destOrd="1" presId="urn:microsoft.com/office/officeart/2005/8/layout/list1"/>
    <dgm:cxn modelId="{7DAD1B62-55E2-4DAA-9B42-84A5EEF7ACFB}" srcId="{ECF47577-EDD9-4075-AEE0-CFD54725BC06}" destId="{DA3D0D20-C6BE-474F-8726-B2F25C81ACE7}" srcOrd="0" destOrd="0" parTransId="{5F76DC34-D416-4880-BB76-BD5228060F23}" sibTransId="{3E189465-19CA-463A-8680-E68A8CD31A39}"/>
    <dgm:cxn modelId="{9E84E442-C5E0-43E3-849F-3009B9A2D930}" type="presOf" srcId="{DA3D0D20-C6BE-474F-8726-B2F25C81ACE7}" destId="{5E656C58-45DF-4805-AE29-7B663E3D6B6A}" srcOrd="0" destOrd="0" presId="urn:microsoft.com/office/officeart/2005/8/layout/list1"/>
    <dgm:cxn modelId="{712F294E-9DF6-463C-AAF5-2F360D2CD856}" srcId="{DA3D0D20-C6BE-474F-8726-B2F25C81ACE7}" destId="{A9D02831-D10F-4289-AE7E-30829EB9F741}" srcOrd="1" destOrd="0" parTransId="{366B42AD-DEE2-4ACF-BDBA-C800A9FF62BA}" sibTransId="{B57195FC-8CC6-4947-A27E-E6BBCBFE7B54}"/>
    <dgm:cxn modelId="{9B4A25A4-DC2A-44AE-A80E-3A19FCBDBD7A}" srcId="{DA3D0D20-C6BE-474F-8726-B2F25C81ACE7}" destId="{ED16CF64-D7FE-4235-8A0C-1E11F0F934D6}" srcOrd="4" destOrd="0" parTransId="{3B7AF641-224C-4AB8-8350-AAD891B8A65E}" sibTransId="{EFC2E83F-0A09-441A-9707-E84BE311BB40}"/>
    <dgm:cxn modelId="{1CE8F9B2-CF7B-4BD1-A39F-344D48C82AE8}" srcId="{DA3D0D20-C6BE-474F-8726-B2F25C81ACE7}" destId="{BEF851F0-11C6-45BB-92D0-6506CAD92FE5}" srcOrd="0" destOrd="0" parTransId="{A133A8CC-8E40-4CE6-9A94-5351E7A26BFF}" sibTransId="{94CD36B6-0A20-4FDA-9456-2E867529DB1F}"/>
    <dgm:cxn modelId="{ECC8C4B9-2888-40C4-A3E7-00E38FCFF067}" type="presOf" srcId="{AE71A8E4-D9E3-4B89-B712-9E90A0110B99}" destId="{2295BAAB-587D-47DC-AA1E-EAED195C38AB}" srcOrd="0" destOrd="3" presId="urn:microsoft.com/office/officeart/2005/8/layout/list1"/>
    <dgm:cxn modelId="{8785C9C3-95D1-418B-870B-8E5119BF3C58}" srcId="{DA3D0D20-C6BE-474F-8726-B2F25C81ACE7}" destId="{AE71A8E4-D9E3-4B89-B712-9E90A0110B99}" srcOrd="3" destOrd="0" parTransId="{848B8EA9-F515-4EE9-B069-ED8AEF249D4A}" sibTransId="{A682325F-8870-4386-A2F4-289C10DCAE39}"/>
    <dgm:cxn modelId="{3351D9E0-1875-4096-ACAC-33CE84C60A56}" type="presOf" srcId="{4742EAD3-702B-44DE-A648-A1A498506C7D}" destId="{2295BAAB-587D-47DC-AA1E-EAED195C38AB}" srcOrd="0" destOrd="2" presId="urn:microsoft.com/office/officeart/2005/8/layout/list1"/>
    <dgm:cxn modelId="{200073F8-AB57-45AA-9047-E2AD552F66A8}" type="presOf" srcId="{BEF851F0-11C6-45BB-92D0-6506CAD92FE5}" destId="{2295BAAB-587D-47DC-AA1E-EAED195C38AB}" srcOrd="0" destOrd="0" presId="urn:microsoft.com/office/officeart/2005/8/layout/list1"/>
    <dgm:cxn modelId="{891CE8FD-0555-45DA-8A09-4E6D65731904}" type="presOf" srcId="{ECF47577-EDD9-4075-AEE0-CFD54725BC06}" destId="{FC5F2652-CC42-4189-98B2-B9B790997D84}" srcOrd="0" destOrd="0" presId="urn:microsoft.com/office/officeart/2005/8/layout/list1"/>
    <dgm:cxn modelId="{21BFBF26-78BF-420E-A72E-D8C78FCE5451}" type="presParOf" srcId="{FC5F2652-CC42-4189-98B2-B9B790997D84}" destId="{C961CDCD-9C6E-4502-8592-697E97FD4423}" srcOrd="0" destOrd="0" presId="urn:microsoft.com/office/officeart/2005/8/layout/list1"/>
    <dgm:cxn modelId="{CF0411D9-2F08-4D5E-BCC4-EDEBFB740D5C}" type="presParOf" srcId="{C961CDCD-9C6E-4502-8592-697E97FD4423}" destId="{5E656C58-45DF-4805-AE29-7B663E3D6B6A}" srcOrd="0" destOrd="0" presId="urn:microsoft.com/office/officeart/2005/8/layout/list1"/>
    <dgm:cxn modelId="{1EC56C10-68E5-4056-AB28-87C0504D6759}" type="presParOf" srcId="{C961CDCD-9C6E-4502-8592-697E97FD4423}" destId="{149BD368-5A6F-4626-B8D2-D51EACA2BEB9}" srcOrd="1" destOrd="0" presId="urn:microsoft.com/office/officeart/2005/8/layout/list1"/>
    <dgm:cxn modelId="{1368ED18-A918-480C-A15B-907037031611}" type="presParOf" srcId="{FC5F2652-CC42-4189-98B2-B9B790997D84}" destId="{7DE51602-773C-4426-A6C7-F993DE1C4D81}" srcOrd="1" destOrd="0" presId="urn:microsoft.com/office/officeart/2005/8/layout/list1"/>
    <dgm:cxn modelId="{05401037-59BD-4ADE-B01C-FC63116F62E3}" type="presParOf" srcId="{FC5F2652-CC42-4189-98B2-B9B790997D84}" destId="{2295BAAB-587D-47DC-AA1E-EAED195C38A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5D0120-CF75-4B17-AA87-211CBE886A4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lv-LV"/>
        </a:p>
      </dgm:t>
    </dgm:pt>
    <dgm:pt modelId="{89AC13D8-ABBA-4833-A1AA-0BA1E7BC30B3}">
      <dgm:prSet phldrT="[Text]"/>
      <dgm:spPr>
        <a:solidFill>
          <a:schemeClr val="accent5">
            <a:lumMod val="50000"/>
          </a:schemeClr>
        </a:solidFill>
      </dgm:spPr>
      <dgm:t>
        <a:bodyPr/>
        <a:lstStyle/>
        <a:p>
          <a:r>
            <a:rPr lang="lv-LV" dirty="0">
              <a:latin typeface="Verdana" panose="020B0604030504040204" pitchFamily="34" charset="0"/>
              <a:ea typeface="Verdana" panose="020B0604030504040204" pitchFamily="34" charset="0"/>
            </a:rPr>
            <a:t>Projekta iesnieguma zinātniskā kvalitāte</a:t>
          </a:r>
        </a:p>
      </dgm:t>
    </dgm:pt>
    <dgm:pt modelId="{96625066-C8CB-4787-B2D8-609CE97D5543}" type="parTrans" cxnId="{0A6CA553-BC2B-4FCA-BAC0-342B65E1FB58}">
      <dgm:prSet/>
      <dgm:spPr/>
      <dgm:t>
        <a:bodyPr/>
        <a:lstStyle/>
        <a:p>
          <a:endParaRPr lang="lv-LV"/>
        </a:p>
      </dgm:t>
    </dgm:pt>
    <dgm:pt modelId="{B1FED2BA-FDFC-40F7-A29C-64F4E072A00C}" type="sibTrans" cxnId="{0A6CA553-BC2B-4FCA-BAC0-342B65E1FB58}">
      <dgm:prSet/>
      <dgm:spPr/>
      <dgm:t>
        <a:bodyPr/>
        <a:lstStyle/>
        <a:p>
          <a:endParaRPr lang="lv-LV"/>
        </a:p>
      </dgm:t>
    </dgm:pt>
    <dgm:pt modelId="{7D4F8A06-11AA-4612-84BB-50E9C291419E}">
      <dgm:prSet phldrT="[Text]"/>
      <dgm:spPr>
        <a:solidFill>
          <a:schemeClr val="accent5">
            <a:lumMod val="75000"/>
          </a:schemeClr>
        </a:solidFill>
      </dgm:spPr>
      <dgm:t>
        <a:bodyPr/>
        <a:lstStyle/>
        <a:p>
          <a:r>
            <a:rPr lang="lv-LV" dirty="0">
              <a:latin typeface="Verdana" panose="020B0604030504040204" pitchFamily="34" charset="0"/>
              <a:ea typeface="Verdana" panose="020B0604030504040204" pitchFamily="34" charset="0"/>
            </a:rPr>
            <a:t>Projekta rezultātu ietekme</a:t>
          </a:r>
        </a:p>
      </dgm:t>
    </dgm:pt>
    <dgm:pt modelId="{E937CA05-4DA6-425E-A7BD-D1E3EF5BEB0C}" type="parTrans" cxnId="{C69FFAA4-816B-4D55-AFC0-8F40B5E8FD0C}">
      <dgm:prSet/>
      <dgm:spPr/>
      <dgm:t>
        <a:bodyPr/>
        <a:lstStyle/>
        <a:p>
          <a:endParaRPr lang="lv-LV"/>
        </a:p>
      </dgm:t>
    </dgm:pt>
    <dgm:pt modelId="{A31D70F2-BE3C-4605-89F7-0A37D51C4D1A}" type="sibTrans" cxnId="{C69FFAA4-816B-4D55-AFC0-8F40B5E8FD0C}">
      <dgm:prSet/>
      <dgm:spPr/>
      <dgm:t>
        <a:bodyPr/>
        <a:lstStyle/>
        <a:p>
          <a:endParaRPr lang="lv-LV"/>
        </a:p>
      </dgm:t>
    </dgm:pt>
    <dgm:pt modelId="{CFA95DD1-EE91-479C-9409-A75CAEFA20FA}">
      <dgm:prSet phldrT="[Text]"/>
      <dgm:spPr>
        <a:solidFill>
          <a:schemeClr val="accent5">
            <a:lumMod val="60000"/>
            <a:lumOff val="40000"/>
          </a:schemeClr>
        </a:solidFill>
      </dgm:spPr>
      <dgm:t>
        <a:bodyPr/>
        <a:lstStyle/>
        <a:p>
          <a:r>
            <a:rPr lang="lv-LV" dirty="0">
              <a:solidFill>
                <a:schemeClr val="tx1"/>
              </a:solidFill>
              <a:latin typeface="Verdana" panose="020B0604030504040204" pitchFamily="34" charset="0"/>
              <a:ea typeface="Verdana" panose="020B0604030504040204" pitchFamily="34" charset="0"/>
            </a:rPr>
            <a:t>Projekta īstenošanas iespējas un nodrošinājums</a:t>
          </a:r>
        </a:p>
      </dgm:t>
    </dgm:pt>
    <dgm:pt modelId="{3E80AEC8-3117-4B7F-B549-EC7D4BDA1F55}" type="parTrans" cxnId="{B16D182B-1D5D-4503-BB4D-6B169FC0DE6B}">
      <dgm:prSet/>
      <dgm:spPr/>
      <dgm:t>
        <a:bodyPr/>
        <a:lstStyle/>
        <a:p>
          <a:endParaRPr lang="lv-LV"/>
        </a:p>
      </dgm:t>
    </dgm:pt>
    <dgm:pt modelId="{4DDA79E6-7211-4D8B-A22D-943D175379D1}" type="sibTrans" cxnId="{B16D182B-1D5D-4503-BB4D-6B169FC0DE6B}">
      <dgm:prSet/>
      <dgm:spPr/>
      <dgm:t>
        <a:bodyPr/>
        <a:lstStyle/>
        <a:p>
          <a:endParaRPr lang="lv-LV"/>
        </a:p>
      </dgm:t>
    </dgm:pt>
    <dgm:pt modelId="{1520B1D1-85BA-4B04-ADDF-6B0F66C929C1}" type="pres">
      <dgm:prSet presAssocID="{6F5D0120-CF75-4B17-AA87-211CBE886A49}" presName="Name0" presStyleCnt="0">
        <dgm:presLayoutVars>
          <dgm:chMax val="7"/>
          <dgm:chPref val="7"/>
          <dgm:dir/>
        </dgm:presLayoutVars>
      </dgm:prSet>
      <dgm:spPr/>
    </dgm:pt>
    <dgm:pt modelId="{9887905F-3E7E-4E03-9B1F-479295F14A5F}" type="pres">
      <dgm:prSet presAssocID="{6F5D0120-CF75-4B17-AA87-211CBE886A49}" presName="Name1" presStyleCnt="0"/>
      <dgm:spPr/>
    </dgm:pt>
    <dgm:pt modelId="{C443EA3D-24BF-4550-AD8F-B9DD5FE2BBA4}" type="pres">
      <dgm:prSet presAssocID="{6F5D0120-CF75-4B17-AA87-211CBE886A49}" presName="cycle" presStyleCnt="0"/>
      <dgm:spPr/>
    </dgm:pt>
    <dgm:pt modelId="{D2E0F308-46E4-4B66-B8FD-10BC5932F3D7}" type="pres">
      <dgm:prSet presAssocID="{6F5D0120-CF75-4B17-AA87-211CBE886A49}" presName="srcNode" presStyleLbl="node1" presStyleIdx="0" presStyleCnt="3"/>
      <dgm:spPr/>
    </dgm:pt>
    <dgm:pt modelId="{40CCFFA4-DFD5-4912-877D-B6C7DF4D2804}" type="pres">
      <dgm:prSet presAssocID="{6F5D0120-CF75-4B17-AA87-211CBE886A49}" presName="conn" presStyleLbl="parChTrans1D2" presStyleIdx="0" presStyleCnt="1"/>
      <dgm:spPr/>
    </dgm:pt>
    <dgm:pt modelId="{55EC4FFA-9240-435D-8946-60E538C2A0C8}" type="pres">
      <dgm:prSet presAssocID="{6F5D0120-CF75-4B17-AA87-211CBE886A49}" presName="extraNode" presStyleLbl="node1" presStyleIdx="0" presStyleCnt="3"/>
      <dgm:spPr/>
    </dgm:pt>
    <dgm:pt modelId="{530CF422-EF2D-4D60-8289-CA297AD16BF2}" type="pres">
      <dgm:prSet presAssocID="{6F5D0120-CF75-4B17-AA87-211CBE886A49}" presName="dstNode" presStyleLbl="node1" presStyleIdx="0" presStyleCnt="3"/>
      <dgm:spPr/>
    </dgm:pt>
    <dgm:pt modelId="{EEA410BD-FDBC-4684-A43A-B67A305556D4}" type="pres">
      <dgm:prSet presAssocID="{89AC13D8-ABBA-4833-A1AA-0BA1E7BC30B3}" presName="text_1" presStyleLbl="node1" presStyleIdx="0" presStyleCnt="3">
        <dgm:presLayoutVars>
          <dgm:bulletEnabled val="1"/>
        </dgm:presLayoutVars>
      </dgm:prSet>
      <dgm:spPr/>
    </dgm:pt>
    <dgm:pt modelId="{8BE05F24-F896-4A49-A08A-4DDD316C76DA}" type="pres">
      <dgm:prSet presAssocID="{89AC13D8-ABBA-4833-A1AA-0BA1E7BC30B3}" presName="accent_1" presStyleCnt="0"/>
      <dgm:spPr/>
    </dgm:pt>
    <dgm:pt modelId="{330BAB76-9D3D-4A7F-AE63-F0333177DBC7}" type="pres">
      <dgm:prSet presAssocID="{89AC13D8-ABBA-4833-A1AA-0BA1E7BC30B3}" presName="accentRepeatNode" presStyleLbl="solidFgAcc1" presStyleIdx="0" presStyleCnt="3"/>
      <dgm:spPr>
        <a:ln>
          <a:solidFill>
            <a:schemeClr val="accent5">
              <a:lumMod val="75000"/>
            </a:schemeClr>
          </a:solidFill>
        </a:ln>
      </dgm:spPr>
    </dgm:pt>
    <dgm:pt modelId="{07D518E9-97B0-4B99-BD40-CF5904BC2A7D}" type="pres">
      <dgm:prSet presAssocID="{7D4F8A06-11AA-4612-84BB-50E9C291419E}" presName="text_2" presStyleLbl="node1" presStyleIdx="1" presStyleCnt="3">
        <dgm:presLayoutVars>
          <dgm:bulletEnabled val="1"/>
        </dgm:presLayoutVars>
      </dgm:prSet>
      <dgm:spPr/>
    </dgm:pt>
    <dgm:pt modelId="{288FFA87-A5AD-496C-BD78-779104B675E9}" type="pres">
      <dgm:prSet presAssocID="{7D4F8A06-11AA-4612-84BB-50E9C291419E}" presName="accent_2" presStyleCnt="0"/>
      <dgm:spPr/>
    </dgm:pt>
    <dgm:pt modelId="{2F876DA2-27ED-4ED1-AC2C-2C58E8D8A3AB}" type="pres">
      <dgm:prSet presAssocID="{7D4F8A06-11AA-4612-84BB-50E9C291419E}" presName="accentRepeatNode" presStyleLbl="solidFgAcc1" presStyleIdx="1" presStyleCnt="3"/>
      <dgm:spPr>
        <a:ln>
          <a:solidFill>
            <a:schemeClr val="accent5">
              <a:lumMod val="75000"/>
            </a:schemeClr>
          </a:solidFill>
        </a:ln>
      </dgm:spPr>
    </dgm:pt>
    <dgm:pt modelId="{DE9F6ECF-A2F9-4675-BD7F-B879F5042EAC}" type="pres">
      <dgm:prSet presAssocID="{CFA95DD1-EE91-479C-9409-A75CAEFA20FA}" presName="text_3" presStyleLbl="node1" presStyleIdx="2" presStyleCnt="3">
        <dgm:presLayoutVars>
          <dgm:bulletEnabled val="1"/>
        </dgm:presLayoutVars>
      </dgm:prSet>
      <dgm:spPr/>
    </dgm:pt>
    <dgm:pt modelId="{B5EAA67B-89B5-40B5-B9FC-4973C17E7478}" type="pres">
      <dgm:prSet presAssocID="{CFA95DD1-EE91-479C-9409-A75CAEFA20FA}" presName="accent_3" presStyleCnt="0"/>
      <dgm:spPr/>
    </dgm:pt>
    <dgm:pt modelId="{C2165A98-636A-4D51-9AB9-74301E7D40EC}" type="pres">
      <dgm:prSet presAssocID="{CFA95DD1-EE91-479C-9409-A75CAEFA20FA}" presName="accentRepeatNode" presStyleLbl="solidFgAcc1" presStyleIdx="2" presStyleCnt="3"/>
      <dgm:spPr>
        <a:ln>
          <a:solidFill>
            <a:schemeClr val="accent5">
              <a:lumMod val="75000"/>
            </a:schemeClr>
          </a:solidFill>
        </a:ln>
      </dgm:spPr>
    </dgm:pt>
  </dgm:ptLst>
  <dgm:cxnLst>
    <dgm:cxn modelId="{4EDFC716-5AF4-41B7-B98A-131472C9C1B5}" type="presOf" srcId="{B1FED2BA-FDFC-40F7-A29C-64F4E072A00C}" destId="{40CCFFA4-DFD5-4912-877D-B6C7DF4D2804}" srcOrd="0" destOrd="0" presId="urn:microsoft.com/office/officeart/2008/layout/VerticalCurvedList"/>
    <dgm:cxn modelId="{B16D182B-1D5D-4503-BB4D-6B169FC0DE6B}" srcId="{6F5D0120-CF75-4B17-AA87-211CBE886A49}" destId="{CFA95DD1-EE91-479C-9409-A75CAEFA20FA}" srcOrd="2" destOrd="0" parTransId="{3E80AEC8-3117-4B7F-B549-EC7D4BDA1F55}" sibTransId="{4DDA79E6-7211-4D8B-A22D-943D175379D1}"/>
    <dgm:cxn modelId="{43E90838-D1E6-4F68-8831-C9555567FC3C}" type="presOf" srcId="{6F5D0120-CF75-4B17-AA87-211CBE886A49}" destId="{1520B1D1-85BA-4B04-ADDF-6B0F66C929C1}" srcOrd="0" destOrd="0" presId="urn:microsoft.com/office/officeart/2008/layout/VerticalCurvedList"/>
    <dgm:cxn modelId="{A5A4CA44-2E50-4C4F-9435-C5F55A97B9B5}" type="presOf" srcId="{7D4F8A06-11AA-4612-84BB-50E9C291419E}" destId="{07D518E9-97B0-4B99-BD40-CF5904BC2A7D}" srcOrd="0" destOrd="0" presId="urn:microsoft.com/office/officeart/2008/layout/VerticalCurvedList"/>
    <dgm:cxn modelId="{0A6CA553-BC2B-4FCA-BAC0-342B65E1FB58}" srcId="{6F5D0120-CF75-4B17-AA87-211CBE886A49}" destId="{89AC13D8-ABBA-4833-A1AA-0BA1E7BC30B3}" srcOrd="0" destOrd="0" parTransId="{96625066-C8CB-4787-B2D8-609CE97D5543}" sibTransId="{B1FED2BA-FDFC-40F7-A29C-64F4E072A00C}"/>
    <dgm:cxn modelId="{C69FFAA4-816B-4D55-AFC0-8F40B5E8FD0C}" srcId="{6F5D0120-CF75-4B17-AA87-211CBE886A49}" destId="{7D4F8A06-11AA-4612-84BB-50E9C291419E}" srcOrd="1" destOrd="0" parTransId="{E937CA05-4DA6-425E-A7BD-D1E3EF5BEB0C}" sibTransId="{A31D70F2-BE3C-4605-89F7-0A37D51C4D1A}"/>
    <dgm:cxn modelId="{E822B6DE-B880-421B-BA6E-15685BA1FB4D}" type="presOf" srcId="{CFA95DD1-EE91-479C-9409-A75CAEFA20FA}" destId="{DE9F6ECF-A2F9-4675-BD7F-B879F5042EAC}" srcOrd="0" destOrd="0" presId="urn:microsoft.com/office/officeart/2008/layout/VerticalCurvedList"/>
    <dgm:cxn modelId="{AF52C1F9-7F28-48C3-9E47-EC0ABDB34477}" type="presOf" srcId="{89AC13D8-ABBA-4833-A1AA-0BA1E7BC30B3}" destId="{EEA410BD-FDBC-4684-A43A-B67A305556D4}" srcOrd="0" destOrd="0" presId="urn:microsoft.com/office/officeart/2008/layout/VerticalCurvedList"/>
    <dgm:cxn modelId="{CD00A383-ACEA-41D6-AF7A-244745EC19A2}" type="presParOf" srcId="{1520B1D1-85BA-4B04-ADDF-6B0F66C929C1}" destId="{9887905F-3E7E-4E03-9B1F-479295F14A5F}" srcOrd="0" destOrd="0" presId="urn:microsoft.com/office/officeart/2008/layout/VerticalCurvedList"/>
    <dgm:cxn modelId="{CF37264E-9B37-4637-9AD3-A3E0072C3E62}" type="presParOf" srcId="{9887905F-3E7E-4E03-9B1F-479295F14A5F}" destId="{C443EA3D-24BF-4550-AD8F-B9DD5FE2BBA4}" srcOrd="0" destOrd="0" presId="urn:microsoft.com/office/officeart/2008/layout/VerticalCurvedList"/>
    <dgm:cxn modelId="{93AA3FCC-4080-4250-8509-A2921985E19B}" type="presParOf" srcId="{C443EA3D-24BF-4550-AD8F-B9DD5FE2BBA4}" destId="{D2E0F308-46E4-4B66-B8FD-10BC5932F3D7}" srcOrd="0" destOrd="0" presId="urn:microsoft.com/office/officeart/2008/layout/VerticalCurvedList"/>
    <dgm:cxn modelId="{CBB08752-4155-4174-B044-C9813EE4C3DC}" type="presParOf" srcId="{C443EA3D-24BF-4550-AD8F-B9DD5FE2BBA4}" destId="{40CCFFA4-DFD5-4912-877D-B6C7DF4D2804}" srcOrd="1" destOrd="0" presId="urn:microsoft.com/office/officeart/2008/layout/VerticalCurvedList"/>
    <dgm:cxn modelId="{95E0EB10-3809-4C7D-9EEC-67C582B52B4E}" type="presParOf" srcId="{C443EA3D-24BF-4550-AD8F-B9DD5FE2BBA4}" destId="{55EC4FFA-9240-435D-8946-60E538C2A0C8}" srcOrd="2" destOrd="0" presId="urn:microsoft.com/office/officeart/2008/layout/VerticalCurvedList"/>
    <dgm:cxn modelId="{270A9592-D4A4-4F7D-B644-8B7A772CF4BB}" type="presParOf" srcId="{C443EA3D-24BF-4550-AD8F-B9DD5FE2BBA4}" destId="{530CF422-EF2D-4D60-8289-CA297AD16BF2}" srcOrd="3" destOrd="0" presId="urn:microsoft.com/office/officeart/2008/layout/VerticalCurvedList"/>
    <dgm:cxn modelId="{931CC154-4A8C-4177-BBB0-457F548B0035}" type="presParOf" srcId="{9887905F-3E7E-4E03-9B1F-479295F14A5F}" destId="{EEA410BD-FDBC-4684-A43A-B67A305556D4}" srcOrd="1" destOrd="0" presId="urn:microsoft.com/office/officeart/2008/layout/VerticalCurvedList"/>
    <dgm:cxn modelId="{B6C39C5F-0F7E-489B-ACB2-E1904ACC629C}" type="presParOf" srcId="{9887905F-3E7E-4E03-9B1F-479295F14A5F}" destId="{8BE05F24-F896-4A49-A08A-4DDD316C76DA}" srcOrd="2" destOrd="0" presId="urn:microsoft.com/office/officeart/2008/layout/VerticalCurvedList"/>
    <dgm:cxn modelId="{F8CF063B-42AA-4590-A77D-84471F4E0F0A}" type="presParOf" srcId="{8BE05F24-F896-4A49-A08A-4DDD316C76DA}" destId="{330BAB76-9D3D-4A7F-AE63-F0333177DBC7}" srcOrd="0" destOrd="0" presId="urn:microsoft.com/office/officeart/2008/layout/VerticalCurvedList"/>
    <dgm:cxn modelId="{0CB90D18-F2C4-4094-B883-0CB72D836FF8}" type="presParOf" srcId="{9887905F-3E7E-4E03-9B1F-479295F14A5F}" destId="{07D518E9-97B0-4B99-BD40-CF5904BC2A7D}" srcOrd="3" destOrd="0" presId="urn:microsoft.com/office/officeart/2008/layout/VerticalCurvedList"/>
    <dgm:cxn modelId="{86C8CCB2-E42D-416C-8041-11455943FD5E}" type="presParOf" srcId="{9887905F-3E7E-4E03-9B1F-479295F14A5F}" destId="{288FFA87-A5AD-496C-BD78-779104B675E9}" srcOrd="4" destOrd="0" presId="urn:microsoft.com/office/officeart/2008/layout/VerticalCurvedList"/>
    <dgm:cxn modelId="{EE8FC102-BA00-4B52-9F72-D577C64A31C9}" type="presParOf" srcId="{288FFA87-A5AD-496C-BD78-779104B675E9}" destId="{2F876DA2-27ED-4ED1-AC2C-2C58E8D8A3AB}" srcOrd="0" destOrd="0" presId="urn:microsoft.com/office/officeart/2008/layout/VerticalCurvedList"/>
    <dgm:cxn modelId="{37CF7224-AFBC-4494-A328-50ABC39DD2AB}" type="presParOf" srcId="{9887905F-3E7E-4E03-9B1F-479295F14A5F}" destId="{DE9F6ECF-A2F9-4675-BD7F-B879F5042EAC}" srcOrd="5" destOrd="0" presId="urn:microsoft.com/office/officeart/2008/layout/VerticalCurvedList"/>
    <dgm:cxn modelId="{6B1CC89B-9E38-4CEF-B139-CECC444A1323}" type="presParOf" srcId="{9887905F-3E7E-4E03-9B1F-479295F14A5F}" destId="{B5EAA67B-89B5-40B5-B9FC-4973C17E7478}" srcOrd="6" destOrd="0" presId="urn:microsoft.com/office/officeart/2008/layout/VerticalCurvedList"/>
    <dgm:cxn modelId="{6F44D5D8-B66F-4084-9080-CE94D76A8074}" type="presParOf" srcId="{B5EAA67B-89B5-40B5-B9FC-4973C17E7478}" destId="{C2165A98-636A-4D51-9AB9-74301E7D40E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F352B9-DC87-4DFB-B002-0FB614990ED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E0C3ADC1-48DF-4F7B-851A-34F727846363}">
      <dgm:prSet phldrT="[Text]"/>
      <dgm:spPr>
        <a:solidFill>
          <a:schemeClr val="accent5">
            <a:lumMod val="50000"/>
          </a:schemeClr>
        </a:solidFill>
      </dgm:spPr>
      <dgm:t>
        <a:bodyPr/>
        <a:lstStyle/>
        <a:p>
          <a:r>
            <a:rPr lang="lv-LV" dirty="0">
              <a:latin typeface="Verdana" panose="020B0604030504040204" pitchFamily="34" charset="0"/>
              <a:ea typeface="Verdana" panose="020B0604030504040204" pitchFamily="34" charset="0"/>
            </a:rPr>
            <a:t>Zinātniskā kvalitāte</a:t>
          </a:r>
        </a:p>
      </dgm:t>
    </dgm:pt>
    <dgm:pt modelId="{EB78190A-89A9-475E-9932-5EE31115E35E}" type="parTrans" cxnId="{AC6150DD-C972-425C-82CD-674287A9C498}">
      <dgm:prSet/>
      <dgm:spPr/>
      <dgm:t>
        <a:bodyPr/>
        <a:lstStyle/>
        <a:p>
          <a:endParaRPr lang="lv-LV"/>
        </a:p>
      </dgm:t>
    </dgm:pt>
    <dgm:pt modelId="{A182F469-62C9-4D9E-A758-E72366983CA1}" type="sibTrans" cxnId="{AC6150DD-C972-425C-82CD-674287A9C498}">
      <dgm:prSet/>
      <dgm:spPr/>
      <dgm:t>
        <a:bodyPr/>
        <a:lstStyle/>
        <a:p>
          <a:endParaRPr lang="lv-LV"/>
        </a:p>
      </dgm:t>
    </dgm:pt>
    <dgm:pt modelId="{4F4C42D2-D8E6-4F3E-B1C4-6BE80A7CE3EF}">
      <dgm:prSet phldrT="[Text]"/>
      <dgm:spPr>
        <a:solidFill>
          <a:schemeClr val="accent5">
            <a:lumMod val="75000"/>
          </a:schemeClr>
        </a:solidFill>
      </dgm:spPr>
      <dgm:t>
        <a:bodyPr/>
        <a:lstStyle/>
        <a:p>
          <a:r>
            <a:rPr lang="lv-LV" dirty="0">
              <a:latin typeface="Verdana" panose="020B0604030504040204" pitchFamily="34" charset="0"/>
              <a:ea typeface="Verdana" panose="020B0604030504040204" pitchFamily="34" charset="0"/>
            </a:rPr>
            <a:t>Rezultātu ietekme</a:t>
          </a:r>
        </a:p>
      </dgm:t>
    </dgm:pt>
    <dgm:pt modelId="{E9F77581-4DE9-45E9-A887-1F80C9D3C325}" type="parTrans" cxnId="{EAD43DDA-222D-4961-9324-2B4481B8BB60}">
      <dgm:prSet/>
      <dgm:spPr/>
      <dgm:t>
        <a:bodyPr/>
        <a:lstStyle/>
        <a:p>
          <a:endParaRPr lang="lv-LV"/>
        </a:p>
      </dgm:t>
    </dgm:pt>
    <dgm:pt modelId="{21A90970-0717-482D-BB68-98562DE110AD}" type="sibTrans" cxnId="{EAD43DDA-222D-4961-9324-2B4481B8BB60}">
      <dgm:prSet/>
      <dgm:spPr/>
      <dgm:t>
        <a:bodyPr/>
        <a:lstStyle/>
        <a:p>
          <a:endParaRPr lang="lv-LV"/>
        </a:p>
      </dgm:t>
    </dgm:pt>
    <dgm:pt modelId="{D6D68A25-A13C-4DA3-BD3A-012329A538E4}">
      <dgm:prSet phldrT="[Text]"/>
      <dgm:spPr>
        <a:solidFill>
          <a:schemeClr val="accent5">
            <a:lumMod val="60000"/>
            <a:lumOff val="40000"/>
          </a:schemeClr>
        </a:solidFill>
      </dgm:spPr>
      <dgm:t>
        <a:bodyPr/>
        <a:lstStyle/>
        <a:p>
          <a:pPr algn="l"/>
          <a:endParaRPr lang="lv-LV" dirty="0">
            <a:solidFill>
              <a:schemeClr val="tx1"/>
            </a:solidFill>
          </a:endParaRPr>
        </a:p>
        <a:p>
          <a:pPr algn="l"/>
          <a:r>
            <a:rPr lang="lv-LV" dirty="0">
              <a:solidFill>
                <a:schemeClr val="tx1"/>
              </a:solidFill>
              <a:latin typeface="Verdana" panose="020B0604030504040204" pitchFamily="34" charset="0"/>
              <a:ea typeface="Verdana" panose="020B0604030504040204" pitchFamily="34" charset="0"/>
            </a:rPr>
            <a:t>Īstenošanas iespējas un nodrošinājums</a:t>
          </a:r>
        </a:p>
        <a:p>
          <a:pPr algn="l"/>
          <a:endParaRPr lang="lv-LV" dirty="0"/>
        </a:p>
      </dgm:t>
    </dgm:pt>
    <dgm:pt modelId="{3B385073-3026-41DE-8381-04884EA90CBC}" type="parTrans" cxnId="{5DE8E19B-3498-415E-92E6-5BF8231FACFA}">
      <dgm:prSet/>
      <dgm:spPr/>
      <dgm:t>
        <a:bodyPr/>
        <a:lstStyle/>
        <a:p>
          <a:endParaRPr lang="lv-LV"/>
        </a:p>
      </dgm:t>
    </dgm:pt>
    <dgm:pt modelId="{B9AD7007-DDEC-4C41-B233-066F7E28A760}" type="sibTrans" cxnId="{5DE8E19B-3498-415E-92E6-5BF8231FACFA}">
      <dgm:prSet/>
      <dgm:spPr/>
      <dgm:t>
        <a:bodyPr/>
        <a:lstStyle/>
        <a:p>
          <a:endParaRPr lang="lv-LV"/>
        </a:p>
      </dgm:t>
    </dgm:pt>
    <dgm:pt modelId="{F95679E5-4040-44F6-9BE2-0FF877379B30}">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pētījuma zinātniskā kvalitāte, ticamība un novitāte;</a:t>
          </a:r>
        </a:p>
      </dgm:t>
    </dgm:pt>
    <dgm:pt modelId="{A579E25B-6A66-47F7-AED8-4A6B2300AEA1}" type="parTrans" cxnId="{F1B0AAD1-57A2-4D7E-A8B8-3DE342C50E7D}">
      <dgm:prSet/>
      <dgm:spPr/>
      <dgm:t>
        <a:bodyPr/>
        <a:lstStyle/>
        <a:p>
          <a:endParaRPr lang="lv-LV"/>
        </a:p>
      </dgm:t>
    </dgm:pt>
    <dgm:pt modelId="{4FCEF20B-DF15-48EA-8CD7-E4FB3E5EE1F4}" type="sibTrans" cxnId="{F1B0AAD1-57A2-4D7E-A8B8-3DE342C50E7D}">
      <dgm:prSet/>
      <dgm:spPr/>
      <dgm:t>
        <a:bodyPr/>
        <a:lstStyle/>
        <a:p>
          <a:endParaRPr lang="lv-LV"/>
        </a:p>
      </dgm:t>
    </dgm:pt>
    <dgm:pt modelId="{8C14BEA8-FD3E-4184-9130-E4445DE70D62}">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izvēlētās pētījuma stratēģijas un metodisko risinājumu zinātniskā kvalitāte, kā arī atbilstība noteikto mērķu sasniegšanai;</a:t>
          </a:r>
        </a:p>
      </dgm:t>
    </dgm:pt>
    <dgm:pt modelId="{94F1ECD1-7A5B-43CB-AC5C-3ACC4E2E7A86}" type="parTrans" cxnId="{596A1AE4-430F-4C0F-BF7B-A47898DE74B0}">
      <dgm:prSet/>
      <dgm:spPr/>
      <dgm:t>
        <a:bodyPr/>
        <a:lstStyle/>
        <a:p>
          <a:endParaRPr lang="lv-LV"/>
        </a:p>
      </dgm:t>
    </dgm:pt>
    <dgm:pt modelId="{AA1C86D4-D002-4791-9459-B7D2B81E2F18}" type="sibTrans" cxnId="{596A1AE4-430F-4C0F-BF7B-A47898DE74B0}">
      <dgm:prSet/>
      <dgm:spPr/>
      <dgm:t>
        <a:bodyPr/>
        <a:lstStyle/>
        <a:p>
          <a:endParaRPr lang="lv-LV"/>
        </a:p>
      </dgm:t>
    </dgm:pt>
    <dgm:pt modelId="{69E22A64-B820-49FD-B3D6-24CAB4A0CD98}">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projekta spēja radīt jaunas zināšanas vai tehnoloģiskās atziņas;</a:t>
          </a:r>
        </a:p>
      </dgm:t>
    </dgm:pt>
    <dgm:pt modelId="{B870E08B-9331-4EBC-816A-CECEDE421ADD}" type="parTrans" cxnId="{353F9B72-181A-4D46-8F11-CC387EF15A27}">
      <dgm:prSet/>
      <dgm:spPr/>
      <dgm:t>
        <a:bodyPr/>
        <a:lstStyle/>
        <a:p>
          <a:endParaRPr lang="lv-LV"/>
        </a:p>
      </dgm:t>
    </dgm:pt>
    <dgm:pt modelId="{FD25CB1F-C286-41DA-AE66-5A0E2230C63F}" type="sibTrans" cxnId="{353F9B72-181A-4D46-8F11-CC387EF15A27}">
      <dgm:prSet/>
      <dgm:spPr/>
      <dgm:t>
        <a:bodyPr/>
        <a:lstStyle/>
        <a:p>
          <a:endParaRPr lang="lv-LV"/>
        </a:p>
      </dgm:t>
    </dgm:pt>
    <dgm:pt modelId="{271AA837-CB8E-4AF7-AC2F-169D8CE8EC5F}">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sadarbības partneru (ja tādi paredzēti) ieguldījums, to zinātniskā kapacitāte, plānotā sadarbības kvalitāte</a:t>
          </a:r>
        </a:p>
      </dgm:t>
    </dgm:pt>
    <dgm:pt modelId="{CF899251-E25A-407F-8838-E1321920B4A8}" type="parTrans" cxnId="{91366E67-1D9D-43ED-B777-88130DCC1623}">
      <dgm:prSet/>
      <dgm:spPr/>
      <dgm:t>
        <a:bodyPr/>
        <a:lstStyle/>
        <a:p>
          <a:endParaRPr lang="lv-LV"/>
        </a:p>
      </dgm:t>
    </dgm:pt>
    <dgm:pt modelId="{9AE3EC66-B9C6-484B-9E22-C6625DCD4FA7}" type="sibTrans" cxnId="{91366E67-1D9D-43ED-B777-88130DCC1623}">
      <dgm:prSet/>
      <dgm:spPr/>
      <dgm:t>
        <a:bodyPr/>
        <a:lstStyle/>
        <a:p>
          <a:endParaRPr lang="lv-LV"/>
        </a:p>
      </dgm:t>
    </dgm:pt>
    <dgm:pt modelId="{585087F0-C2BD-4EAD-99EE-EE7041BD7898}">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iegūto zināšanu un prasmju paredzamā pārnese tālākajā darbībā un zinātniskās kapacitātes attīstībā;</a:t>
          </a:r>
        </a:p>
      </dgm:t>
    </dgm:pt>
    <dgm:pt modelId="{C3CD5544-EDFA-4345-B7E0-02303DC0BC6E}" type="parTrans" cxnId="{90706403-695E-46A0-8E11-9B3BC65CBCE3}">
      <dgm:prSet/>
      <dgm:spPr/>
      <dgm:t>
        <a:bodyPr/>
        <a:lstStyle/>
        <a:p>
          <a:endParaRPr lang="lv-LV"/>
        </a:p>
      </dgm:t>
    </dgm:pt>
    <dgm:pt modelId="{BA673320-BADA-47A7-AE28-06D4A584BD25}" type="sibTrans" cxnId="{90706403-695E-46A0-8E11-9B3BC65CBCE3}">
      <dgm:prSet/>
      <dgm:spPr/>
      <dgm:t>
        <a:bodyPr/>
        <a:lstStyle/>
        <a:p>
          <a:endParaRPr lang="lv-LV"/>
        </a:p>
      </dgm:t>
    </dgm:pt>
    <dgm:pt modelId="{63FB8D72-A81D-4548-A9B2-F63B5AE1382A}">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pētniecības attīstības iespējas, ieskaitot ieguldījumu jaunu projektu sagatavošanā;</a:t>
          </a:r>
        </a:p>
      </dgm:t>
    </dgm:pt>
    <dgm:pt modelId="{3178FEC5-5891-4F17-9322-ABE850793B92}" type="parTrans" cxnId="{00B0AA93-BD41-42CF-B71A-BE6D4AAE74C3}">
      <dgm:prSet/>
      <dgm:spPr/>
      <dgm:t>
        <a:bodyPr/>
        <a:lstStyle/>
        <a:p>
          <a:endParaRPr lang="lv-LV"/>
        </a:p>
      </dgm:t>
    </dgm:pt>
    <dgm:pt modelId="{FA04FEDA-BABA-4526-BADA-6575DDCAC130}" type="sibTrans" cxnId="{00B0AA93-BD41-42CF-B71A-BE6D4AAE74C3}">
      <dgm:prSet/>
      <dgm:spPr/>
      <dgm:t>
        <a:bodyPr/>
        <a:lstStyle/>
        <a:p>
          <a:endParaRPr lang="lv-LV"/>
        </a:p>
      </dgm:t>
    </dgm:pt>
    <dgm:pt modelId="{0CE4E79D-D541-4848-9F62-655B39677351}">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pētījuma rezultātā tiks radītas attiecīgajai nozarei, tautsaimniecības un sabiedrības attīstībai nozīmīgas zināšanas;</a:t>
          </a:r>
        </a:p>
      </dgm:t>
    </dgm:pt>
    <dgm:pt modelId="{D6C354D4-B1D4-4C52-8975-552F65FB0345}" type="parTrans" cxnId="{B78F4BFA-A7D6-471A-ABC9-24A18A11BEB7}">
      <dgm:prSet/>
      <dgm:spPr/>
      <dgm:t>
        <a:bodyPr/>
        <a:lstStyle/>
        <a:p>
          <a:endParaRPr lang="lv-LV"/>
        </a:p>
      </dgm:t>
    </dgm:pt>
    <dgm:pt modelId="{3202BDFA-68B0-481F-907A-56C86D7BBEA7}" type="sibTrans" cxnId="{B78F4BFA-A7D6-471A-ABC9-24A18A11BEB7}">
      <dgm:prSet/>
      <dgm:spPr/>
      <dgm:t>
        <a:bodyPr/>
        <a:lstStyle/>
        <a:p>
          <a:endParaRPr lang="lv-LV"/>
        </a:p>
      </dgm:t>
    </dgm:pt>
    <dgm:pt modelId="{6BF2B8EE-0094-43B1-8131-451AC6471027}">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iegūto zināšanu ilgtspēja un kvalitatīvs to izplatības plāns, tai skaitā paredzētas zinātniskās publikācijas un sabiedrības informēšana;</a:t>
          </a:r>
        </a:p>
      </dgm:t>
    </dgm:pt>
    <dgm:pt modelId="{67991CF7-39A2-4E22-AE00-8E28DD0DF019}" type="parTrans" cxnId="{375DA02D-E576-4227-B5CD-412B6D84F827}">
      <dgm:prSet/>
      <dgm:spPr/>
      <dgm:t>
        <a:bodyPr/>
        <a:lstStyle/>
        <a:p>
          <a:endParaRPr lang="lv-LV"/>
        </a:p>
      </dgm:t>
    </dgm:pt>
    <dgm:pt modelId="{9F421A45-1F38-47B0-8F88-6C85DB91E418}" type="sibTrans" cxnId="{375DA02D-E576-4227-B5CD-412B6D84F827}">
      <dgm:prSet/>
      <dgm:spPr/>
      <dgm:t>
        <a:bodyPr/>
        <a:lstStyle/>
        <a:p>
          <a:endParaRPr lang="lv-LV"/>
        </a:p>
      </dgm:t>
    </dgm:pt>
    <dgm:pt modelId="{D462BDAC-6E22-404A-B382-853372D1165E}">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pētījuma īstenošana sekmē pētījuma zinātniskā personāla, tai skaitā studējošo, zinātniskās kapacitātes stiprināšanu</a:t>
          </a:r>
        </a:p>
      </dgm:t>
    </dgm:pt>
    <dgm:pt modelId="{E6433899-63B1-405B-BCDE-17CED992321B}" type="parTrans" cxnId="{EFD4237A-D12B-4447-9B6F-4053C673B5C6}">
      <dgm:prSet/>
      <dgm:spPr/>
      <dgm:t>
        <a:bodyPr/>
        <a:lstStyle/>
        <a:p>
          <a:endParaRPr lang="lv-LV"/>
        </a:p>
      </dgm:t>
    </dgm:pt>
    <dgm:pt modelId="{0F4D6055-5174-4AD1-822A-03F21F548A26}" type="sibTrans" cxnId="{EFD4237A-D12B-4447-9B6F-4053C673B5C6}">
      <dgm:prSet/>
      <dgm:spPr/>
      <dgm:t>
        <a:bodyPr/>
        <a:lstStyle/>
        <a:p>
          <a:endParaRPr lang="lv-LV"/>
        </a:p>
      </dgm:t>
    </dgm:pt>
    <dgm:pt modelId="{D23CCA4D-95DA-4E8F-9E0D-C425D8D880DD}">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pētījuma darba plāna kvalitāte un tā atbilstība izvirzītajam mērķim. Paredzētie resursi ir atbilstoši un pietiekami mērķa sasniegšanai. Pētījumā paredzēts nodrošināt efektīvu resursu izmantošanu. Plānotie darba posmi un uzdevumi ir skaidri definēti, atbilstoši un ticami;</a:t>
          </a:r>
        </a:p>
      </dgm:t>
    </dgm:pt>
    <dgm:pt modelId="{06489D3B-EEE8-449F-8B4B-4BA7A763523E}" type="parTrans" cxnId="{85B68DAC-9678-4F10-9E84-C5378E8475DC}">
      <dgm:prSet/>
      <dgm:spPr/>
      <dgm:t>
        <a:bodyPr/>
        <a:lstStyle/>
        <a:p>
          <a:endParaRPr lang="lv-LV"/>
        </a:p>
      </dgm:t>
    </dgm:pt>
    <dgm:pt modelId="{DC950959-1B3C-497E-8AD4-CA01912D2B3F}" type="sibTrans" cxnId="{85B68DAC-9678-4F10-9E84-C5378E8475DC}">
      <dgm:prSet/>
      <dgm:spPr/>
      <dgm:t>
        <a:bodyPr/>
        <a:lstStyle/>
        <a:p>
          <a:endParaRPr lang="lv-LV"/>
        </a:p>
      </dgm:t>
    </dgm:pt>
    <dgm:pt modelId="{98CAACD9-E8DB-454E-BA76-43E5DD9864C6}">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projekta vadītāja un projekta galveno izpildītāju zinātniskā kvalifikācija, atbilstoši iesniegtajiem dzīves gājuma aprakstiem (CV);</a:t>
          </a:r>
        </a:p>
      </dgm:t>
    </dgm:pt>
    <dgm:pt modelId="{7EE0B5D7-E89A-44A5-B20F-EE9F46D4E18D}" type="parTrans" cxnId="{06AA2B8C-E374-4492-9226-1751FB2DB947}">
      <dgm:prSet/>
      <dgm:spPr/>
      <dgm:t>
        <a:bodyPr/>
        <a:lstStyle/>
        <a:p>
          <a:endParaRPr lang="lv-LV"/>
        </a:p>
      </dgm:t>
    </dgm:pt>
    <dgm:pt modelId="{E89984D1-0B5D-49EE-B2EB-EFEFD8666F1B}" type="sibTrans" cxnId="{06AA2B8C-E374-4492-9226-1751FB2DB947}">
      <dgm:prSet/>
      <dgm:spPr/>
      <dgm:t>
        <a:bodyPr/>
        <a:lstStyle/>
        <a:p>
          <a:endParaRPr lang="lv-LV"/>
        </a:p>
      </dgm:t>
    </dgm:pt>
    <dgm:pt modelId="{9A39741E-2591-4B31-8B40-B205649F73BC}">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paredzēta atbilstoša pētījuma vadība, ieskaitot kvalitātes vadību. Vadības organizācija ļauj sekot pētījuma izpildes progresam. Izvērtēti iespējamie riski un izstrādāts to novēršanas vai negatīvā efekta samazināšanas plāns;</a:t>
          </a:r>
        </a:p>
      </dgm:t>
    </dgm:pt>
    <dgm:pt modelId="{AA8192DD-F794-4D98-A157-32EB92EF2E05}" type="parTrans" cxnId="{CB621B1B-6F39-414B-A969-335E5DD51581}">
      <dgm:prSet/>
      <dgm:spPr/>
      <dgm:t>
        <a:bodyPr/>
        <a:lstStyle/>
        <a:p>
          <a:endParaRPr lang="lv-LV"/>
        </a:p>
      </dgm:t>
    </dgm:pt>
    <dgm:pt modelId="{833FC62E-7D7F-4C19-BA2B-9C29D8840903}" type="sibTrans" cxnId="{CB621B1B-6F39-414B-A969-335E5DD51581}">
      <dgm:prSet/>
      <dgm:spPr/>
      <dgm:t>
        <a:bodyPr/>
        <a:lstStyle/>
        <a:p>
          <a:endParaRPr lang="lv-LV"/>
        </a:p>
      </dgm:t>
    </dgm:pt>
    <dgm:pt modelId="{7D700DB2-3419-43E9-87C1-3507DD5AACD2}">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pētījuma veikšanai ir nepieciešamā pētniecības infrastruktūra, tai skaitā pieeja sadarbības partneru aprīkojumam (ja attiecināms);</a:t>
          </a:r>
        </a:p>
      </dgm:t>
    </dgm:pt>
    <dgm:pt modelId="{3AE8FC09-39BE-4628-BB2C-A7C582A9A5C0}" type="parTrans" cxnId="{D1DD1FF6-BC27-44C4-BFB7-FABEE8C88FEC}">
      <dgm:prSet/>
      <dgm:spPr/>
      <dgm:t>
        <a:bodyPr/>
        <a:lstStyle/>
        <a:p>
          <a:endParaRPr lang="lv-LV"/>
        </a:p>
      </dgm:t>
    </dgm:pt>
    <dgm:pt modelId="{8DDFA581-8B86-4B81-85E8-B31E9714D35F}" type="sibTrans" cxnId="{D1DD1FF6-BC27-44C4-BFB7-FABEE8C88FEC}">
      <dgm:prSet/>
      <dgm:spPr/>
      <dgm:t>
        <a:bodyPr/>
        <a:lstStyle/>
        <a:p>
          <a:endParaRPr lang="lv-LV"/>
        </a:p>
      </dgm:t>
    </dgm:pt>
    <dgm:pt modelId="{499E67A9-DEE2-4222-9BE8-28E2EC0681C6}">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pētījuma realizējošai institūcijai un sadarbības partneriem (ja attiecināms) ir nepieciešamās zināšanas un kompetence.</a:t>
          </a:r>
        </a:p>
      </dgm:t>
    </dgm:pt>
    <dgm:pt modelId="{C14477AD-6A89-44C0-854B-9B0288BDA377}" type="parTrans" cxnId="{3413CCA6-D339-4561-83C5-6FEE209AC2F4}">
      <dgm:prSet/>
      <dgm:spPr/>
    </dgm:pt>
    <dgm:pt modelId="{09B04AE8-52EA-405E-8E0B-DDFFC2AB6F5F}" type="sibTrans" cxnId="{3413CCA6-D339-4561-83C5-6FEE209AC2F4}">
      <dgm:prSet/>
      <dgm:spPr/>
    </dgm:pt>
    <dgm:pt modelId="{E3E1EC22-315A-4544-9B24-A527ACE6F9ED}" type="pres">
      <dgm:prSet presAssocID="{29F352B9-DC87-4DFB-B002-0FB614990EDF}" presName="linear" presStyleCnt="0">
        <dgm:presLayoutVars>
          <dgm:dir/>
          <dgm:animLvl val="lvl"/>
          <dgm:resizeHandles val="exact"/>
        </dgm:presLayoutVars>
      </dgm:prSet>
      <dgm:spPr/>
    </dgm:pt>
    <dgm:pt modelId="{05159AC4-F3C5-44E4-9EC3-F068016D4B56}" type="pres">
      <dgm:prSet presAssocID="{E0C3ADC1-48DF-4F7B-851A-34F727846363}" presName="parentLin" presStyleCnt="0"/>
      <dgm:spPr/>
    </dgm:pt>
    <dgm:pt modelId="{73FEC017-295D-40C4-ABDA-7CDA9D3131DD}" type="pres">
      <dgm:prSet presAssocID="{E0C3ADC1-48DF-4F7B-851A-34F727846363}" presName="parentLeftMargin" presStyleLbl="node1" presStyleIdx="0" presStyleCnt="3"/>
      <dgm:spPr/>
    </dgm:pt>
    <dgm:pt modelId="{9E8D09D5-7D91-4025-90B6-21CB33BAC573}" type="pres">
      <dgm:prSet presAssocID="{E0C3ADC1-48DF-4F7B-851A-34F727846363}" presName="parentText" presStyleLbl="node1" presStyleIdx="0" presStyleCnt="3">
        <dgm:presLayoutVars>
          <dgm:chMax val="0"/>
          <dgm:bulletEnabled val="1"/>
        </dgm:presLayoutVars>
      </dgm:prSet>
      <dgm:spPr/>
    </dgm:pt>
    <dgm:pt modelId="{3D867A2C-F16A-483F-895F-8D9A0A21F0CA}" type="pres">
      <dgm:prSet presAssocID="{E0C3ADC1-48DF-4F7B-851A-34F727846363}" presName="negativeSpace" presStyleCnt="0"/>
      <dgm:spPr/>
    </dgm:pt>
    <dgm:pt modelId="{34E26846-B029-46DA-9D3A-8623CB7FCD54}" type="pres">
      <dgm:prSet presAssocID="{E0C3ADC1-48DF-4F7B-851A-34F727846363}" presName="childText" presStyleLbl="conFgAcc1" presStyleIdx="0" presStyleCnt="3">
        <dgm:presLayoutVars>
          <dgm:bulletEnabled val="1"/>
        </dgm:presLayoutVars>
      </dgm:prSet>
      <dgm:spPr/>
    </dgm:pt>
    <dgm:pt modelId="{E76964D5-2FAA-447B-8072-41764AB941D0}" type="pres">
      <dgm:prSet presAssocID="{A182F469-62C9-4D9E-A758-E72366983CA1}" presName="spaceBetweenRectangles" presStyleCnt="0"/>
      <dgm:spPr/>
    </dgm:pt>
    <dgm:pt modelId="{6D19FC52-2D35-4EC7-8EBE-E1CAFDC76D21}" type="pres">
      <dgm:prSet presAssocID="{4F4C42D2-D8E6-4F3E-B1C4-6BE80A7CE3EF}" presName="parentLin" presStyleCnt="0"/>
      <dgm:spPr/>
    </dgm:pt>
    <dgm:pt modelId="{E4B2D426-89E6-4F4A-A62B-2013347E850C}" type="pres">
      <dgm:prSet presAssocID="{4F4C42D2-D8E6-4F3E-B1C4-6BE80A7CE3EF}" presName="parentLeftMargin" presStyleLbl="node1" presStyleIdx="0" presStyleCnt="3"/>
      <dgm:spPr/>
    </dgm:pt>
    <dgm:pt modelId="{445E2326-9F2E-464C-A912-45E6727694AF}" type="pres">
      <dgm:prSet presAssocID="{4F4C42D2-D8E6-4F3E-B1C4-6BE80A7CE3EF}" presName="parentText" presStyleLbl="node1" presStyleIdx="1" presStyleCnt="3">
        <dgm:presLayoutVars>
          <dgm:chMax val="0"/>
          <dgm:bulletEnabled val="1"/>
        </dgm:presLayoutVars>
      </dgm:prSet>
      <dgm:spPr/>
    </dgm:pt>
    <dgm:pt modelId="{0999E56C-49E4-4B5D-A21F-45E3B87D66DB}" type="pres">
      <dgm:prSet presAssocID="{4F4C42D2-D8E6-4F3E-B1C4-6BE80A7CE3EF}" presName="negativeSpace" presStyleCnt="0"/>
      <dgm:spPr/>
    </dgm:pt>
    <dgm:pt modelId="{86CA5026-DF26-4056-BA24-212D2A98133D}" type="pres">
      <dgm:prSet presAssocID="{4F4C42D2-D8E6-4F3E-B1C4-6BE80A7CE3EF}" presName="childText" presStyleLbl="conFgAcc1" presStyleIdx="1" presStyleCnt="3">
        <dgm:presLayoutVars>
          <dgm:bulletEnabled val="1"/>
        </dgm:presLayoutVars>
      </dgm:prSet>
      <dgm:spPr/>
    </dgm:pt>
    <dgm:pt modelId="{D329CE03-4743-4337-98B6-3115E0E29AA4}" type="pres">
      <dgm:prSet presAssocID="{21A90970-0717-482D-BB68-98562DE110AD}" presName="spaceBetweenRectangles" presStyleCnt="0"/>
      <dgm:spPr/>
    </dgm:pt>
    <dgm:pt modelId="{61476B50-6790-4060-91A8-76CD6CDC207B}" type="pres">
      <dgm:prSet presAssocID="{D6D68A25-A13C-4DA3-BD3A-012329A538E4}" presName="parentLin" presStyleCnt="0"/>
      <dgm:spPr/>
    </dgm:pt>
    <dgm:pt modelId="{5ACFC7BE-0E6E-4286-9D6F-50F705C6ED66}" type="pres">
      <dgm:prSet presAssocID="{D6D68A25-A13C-4DA3-BD3A-012329A538E4}" presName="parentLeftMargin" presStyleLbl="node1" presStyleIdx="1" presStyleCnt="3"/>
      <dgm:spPr/>
    </dgm:pt>
    <dgm:pt modelId="{C728B3C9-4A6C-445A-B480-BB8C9BB50796}" type="pres">
      <dgm:prSet presAssocID="{D6D68A25-A13C-4DA3-BD3A-012329A538E4}" presName="parentText" presStyleLbl="node1" presStyleIdx="2" presStyleCnt="3">
        <dgm:presLayoutVars>
          <dgm:chMax val="0"/>
          <dgm:bulletEnabled val="1"/>
        </dgm:presLayoutVars>
      </dgm:prSet>
      <dgm:spPr/>
    </dgm:pt>
    <dgm:pt modelId="{C1A0CDFC-7DD4-4E39-AF49-265AFD54C289}" type="pres">
      <dgm:prSet presAssocID="{D6D68A25-A13C-4DA3-BD3A-012329A538E4}" presName="negativeSpace" presStyleCnt="0"/>
      <dgm:spPr/>
    </dgm:pt>
    <dgm:pt modelId="{3345C7C8-2E68-4775-A00F-699D269D398B}" type="pres">
      <dgm:prSet presAssocID="{D6D68A25-A13C-4DA3-BD3A-012329A538E4}" presName="childText" presStyleLbl="conFgAcc1" presStyleIdx="2" presStyleCnt="3">
        <dgm:presLayoutVars>
          <dgm:bulletEnabled val="1"/>
        </dgm:presLayoutVars>
      </dgm:prSet>
      <dgm:spPr/>
    </dgm:pt>
  </dgm:ptLst>
  <dgm:cxnLst>
    <dgm:cxn modelId="{87BA0803-98F8-4DD3-A00A-1D024D107608}" type="presOf" srcId="{499E67A9-DEE2-4222-9BE8-28E2EC0681C6}" destId="{3345C7C8-2E68-4775-A00F-699D269D398B}" srcOrd="0" destOrd="4" presId="urn:microsoft.com/office/officeart/2005/8/layout/list1"/>
    <dgm:cxn modelId="{90706403-695E-46A0-8E11-9B3BC65CBCE3}" srcId="{4F4C42D2-D8E6-4F3E-B1C4-6BE80A7CE3EF}" destId="{585087F0-C2BD-4EAD-99EE-EE7041BD7898}" srcOrd="0" destOrd="0" parTransId="{C3CD5544-EDFA-4345-B7E0-02303DC0BC6E}" sibTransId="{BA673320-BADA-47A7-AE28-06D4A584BD25}"/>
    <dgm:cxn modelId="{2938E504-CD62-49D6-BCB7-C8779290934E}" type="presOf" srcId="{D23CCA4D-95DA-4E8F-9E0D-C425D8D880DD}" destId="{3345C7C8-2E68-4775-A00F-699D269D398B}" srcOrd="0" destOrd="0" presId="urn:microsoft.com/office/officeart/2005/8/layout/list1"/>
    <dgm:cxn modelId="{CB621B1B-6F39-414B-A969-335E5DD51581}" srcId="{D6D68A25-A13C-4DA3-BD3A-012329A538E4}" destId="{9A39741E-2591-4B31-8B40-B205649F73BC}" srcOrd="2" destOrd="0" parTransId="{AA8192DD-F794-4D98-A157-32EB92EF2E05}" sibTransId="{833FC62E-7D7F-4C19-BA2B-9C29D8840903}"/>
    <dgm:cxn modelId="{5F29F61F-6C4B-4EB0-901A-CAAC2DAC1C98}" type="presOf" srcId="{D6D68A25-A13C-4DA3-BD3A-012329A538E4}" destId="{C728B3C9-4A6C-445A-B480-BB8C9BB50796}" srcOrd="1" destOrd="0" presId="urn:microsoft.com/office/officeart/2005/8/layout/list1"/>
    <dgm:cxn modelId="{70746C22-CE24-4957-8EFC-D09AB2756A3B}" type="presOf" srcId="{6BF2B8EE-0094-43B1-8131-451AC6471027}" destId="{86CA5026-DF26-4056-BA24-212D2A98133D}" srcOrd="0" destOrd="3" presId="urn:microsoft.com/office/officeart/2005/8/layout/list1"/>
    <dgm:cxn modelId="{DCC44729-1E03-48D3-98D8-446A9D4A6490}" type="presOf" srcId="{E0C3ADC1-48DF-4F7B-851A-34F727846363}" destId="{73FEC017-295D-40C4-ABDA-7CDA9D3131DD}" srcOrd="0" destOrd="0" presId="urn:microsoft.com/office/officeart/2005/8/layout/list1"/>
    <dgm:cxn modelId="{375DA02D-E576-4227-B5CD-412B6D84F827}" srcId="{4F4C42D2-D8E6-4F3E-B1C4-6BE80A7CE3EF}" destId="{6BF2B8EE-0094-43B1-8131-451AC6471027}" srcOrd="3" destOrd="0" parTransId="{67991CF7-39A2-4E22-AE00-8E28DD0DF019}" sibTransId="{9F421A45-1F38-47B0-8F88-6C85DB91E418}"/>
    <dgm:cxn modelId="{13D2B831-3E34-4730-89BD-2F094B2123AF}" type="presOf" srcId="{271AA837-CB8E-4AF7-AC2F-169D8CE8EC5F}" destId="{34E26846-B029-46DA-9D3A-8623CB7FCD54}" srcOrd="0" destOrd="3" presId="urn:microsoft.com/office/officeart/2005/8/layout/list1"/>
    <dgm:cxn modelId="{97E67C60-F71F-4AAB-A9FD-163FE7FD4486}" type="presOf" srcId="{585087F0-C2BD-4EAD-99EE-EE7041BD7898}" destId="{86CA5026-DF26-4056-BA24-212D2A98133D}" srcOrd="0" destOrd="0" presId="urn:microsoft.com/office/officeart/2005/8/layout/list1"/>
    <dgm:cxn modelId="{0A48BA66-E264-4760-8C35-ECCF2A93A973}" type="presOf" srcId="{63FB8D72-A81D-4548-A9B2-F63B5AE1382A}" destId="{86CA5026-DF26-4056-BA24-212D2A98133D}" srcOrd="0" destOrd="1" presId="urn:microsoft.com/office/officeart/2005/8/layout/list1"/>
    <dgm:cxn modelId="{91366E67-1D9D-43ED-B777-88130DCC1623}" srcId="{E0C3ADC1-48DF-4F7B-851A-34F727846363}" destId="{271AA837-CB8E-4AF7-AC2F-169D8CE8EC5F}" srcOrd="3" destOrd="0" parTransId="{CF899251-E25A-407F-8838-E1321920B4A8}" sibTransId="{9AE3EC66-B9C6-484B-9E22-C6625DCD4FA7}"/>
    <dgm:cxn modelId="{8D6EC44C-60C0-4603-A628-657FE7F6FFAE}" type="presOf" srcId="{E0C3ADC1-48DF-4F7B-851A-34F727846363}" destId="{9E8D09D5-7D91-4025-90B6-21CB33BAC573}" srcOrd="1" destOrd="0" presId="urn:microsoft.com/office/officeart/2005/8/layout/list1"/>
    <dgm:cxn modelId="{5F94136D-120C-4637-A2C5-B3400DA7B607}" type="presOf" srcId="{D6D68A25-A13C-4DA3-BD3A-012329A538E4}" destId="{5ACFC7BE-0E6E-4286-9D6F-50F705C6ED66}" srcOrd="0" destOrd="0" presId="urn:microsoft.com/office/officeart/2005/8/layout/list1"/>
    <dgm:cxn modelId="{353F9B72-181A-4D46-8F11-CC387EF15A27}" srcId="{E0C3ADC1-48DF-4F7B-851A-34F727846363}" destId="{69E22A64-B820-49FD-B3D6-24CAB4A0CD98}" srcOrd="2" destOrd="0" parTransId="{B870E08B-9331-4EBC-816A-CECEDE421ADD}" sibTransId="{FD25CB1F-C286-41DA-AE66-5A0E2230C63F}"/>
    <dgm:cxn modelId="{12840874-650B-412D-B739-A645B8A7DFED}" type="presOf" srcId="{D462BDAC-6E22-404A-B382-853372D1165E}" destId="{86CA5026-DF26-4056-BA24-212D2A98133D}" srcOrd="0" destOrd="4" presId="urn:microsoft.com/office/officeart/2005/8/layout/list1"/>
    <dgm:cxn modelId="{97251778-DAD2-49C4-9CD2-9861176B8148}" type="presOf" srcId="{4F4C42D2-D8E6-4F3E-B1C4-6BE80A7CE3EF}" destId="{E4B2D426-89E6-4F4A-A62B-2013347E850C}" srcOrd="0" destOrd="0" presId="urn:microsoft.com/office/officeart/2005/8/layout/list1"/>
    <dgm:cxn modelId="{EFD4237A-D12B-4447-9B6F-4053C673B5C6}" srcId="{4F4C42D2-D8E6-4F3E-B1C4-6BE80A7CE3EF}" destId="{D462BDAC-6E22-404A-B382-853372D1165E}" srcOrd="4" destOrd="0" parTransId="{E6433899-63B1-405B-BCDE-17CED992321B}" sibTransId="{0F4D6055-5174-4AD1-822A-03F21F548A26}"/>
    <dgm:cxn modelId="{B8BF4B5A-93E9-4208-B499-8DEA534B00BC}" type="presOf" srcId="{0CE4E79D-D541-4848-9F62-655B39677351}" destId="{86CA5026-DF26-4056-BA24-212D2A98133D}" srcOrd="0" destOrd="2" presId="urn:microsoft.com/office/officeart/2005/8/layout/list1"/>
    <dgm:cxn modelId="{18C0FF81-25C9-4033-9696-65E2EE58978B}" type="presOf" srcId="{29F352B9-DC87-4DFB-B002-0FB614990EDF}" destId="{E3E1EC22-315A-4544-9B24-A527ACE6F9ED}" srcOrd="0" destOrd="0" presId="urn:microsoft.com/office/officeart/2005/8/layout/list1"/>
    <dgm:cxn modelId="{18D16585-151D-4F2B-8AB9-A4F89AEAEFC0}" type="presOf" srcId="{69E22A64-B820-49FD-B3D6-24CAB4A0CD98}" destId="{34E26846-B029-46DA-9D3A-8623CB7FCD54}" srcOrd="0" destOrd="2" presId="urn:microsoft.com/office/officeart/2005/8/layout/list1"/>
    <dgm:cxn modelId="{498E7285-403D-4257-97AA-BFB3B755C70E}" type="presOf" srcId="{8C14BEA8-FD3E-4184-9130-E4445DE70D62}" destId="{34E26846-B029-46DA-9D3A-8623CB7FCD54}" srcOrd="0" destOrd="1" presId="urn:microsoft.com/office/officeart/2005/8/layout/list1"/>
    <dgm:cxn modelId="{06AA2B8C-E374-4492-9226-1751FB2DB947}" srcId="{D6D68A25-A13C-4DA3-BD3A-012329A538E4}" destId="{98CAACD9-E8DB-454E-BA76-43E5DD9864C6}" srcOrd="1" destOrd="0" parTransId="{7EE0B5D7-E89A-44A5-B20F-EE9F46D4E18D}" sibTransId="{E89984D1-0B5D-49EE-B2EB-EFEFD8666F1B}"/>
    <dgm:cxn modelId="{00B0AA93-BD41-42CF-B71A-BE6D4AAE74C3}" srcId="{4F4C42D2-D8E6-4F3E-B1C4-6BE80A7CE3EF}" destId="{63FB8D72-A81D-4548-A9B2-F63B5AE1382A}" srcOrd="1" destOrd="0" parTransId="{3178FEC5-5891-4F17-9322-ABE850793B92}" sibTransId="{FA04FEDA-BABA-4526-BADA-6575DDCAC130}"/>
    <dgm:cxn modelId="{5DE8E19B-3498-415E-92E6-5BF8231FACFA}" srcId="{29F352B9-DC87-4DFB-B002-0FB614990EDF}" destId="{D6D68A25-A13C-4DA3-BD3A-012329A538E4}" srcOrd="2" destOrd="0" parTransId="{3B385073-3026-41DE-8381-04884EA90CBC}" sibTransId="{B9AD7007-DDEC-4C41-B233-066F7E28A760}"/>
    <dgm:cxn modelId="{3413CCA6-D339-4561-83C5-6FEE209AC2F4}" srcId="{D6D68A25-A13C-4DA3-BD3A-012329A538E4}" destId="{499E67A9-DEE2-4222-9BE8-28E2EC0681C6}" srcOrd="4" destOrd="0" parTransId="{C14477AD-6A89-44C0-854B-9B0288BDA377}" sibTransId="{09B04AE8-52EA-405E-8E0B-DDFFC2AB6F5F}"/>
    <dgm:cxn modelId="{85B68DAC-9678-4F10-9E84-C5378E8475DC}" srcId="{D6D68A25-A13C-4DA3-BD3A-012329A538E4}" destId="{D23CCA4D-95DA-4E8F-9E0D-C425D8D880DD}" srcOrd="0" destOrd="0" parTransId="{06489D3B-EEE8-449F-8B4B-4BA7A763523E}" sibTransId="{DC950959-1B3C-497E-8AD4-CA01912D2B3F}"/>
    <dgm:cxn modelId="{28DB96C4-A810-4D24-9008-94443AF92874}" type="presOf" srcId="{9A39741E-2591-4B31-8B40-B205649F73BC}" destId="{3345C7C8-2E68-4775-A00F-699D269D398B}" srcOrd="0" destOrd="2" presId="urn:microsoft.com/office/officeart/2005/8/layout/list1"/>
    <dgm:cxn modelId="{EA2DA9C9-6614-4AD1-AAE2-CC7AC53BC28E}" type="presOf" srcId="{7D700DB2-3419-43E9-87C1-3507DD5AACD2}" destId="{3345C7C8-2E68-4775-A00F-699D269D398B}" srcOrd="0" destOrd="3" presId="urn:microsoft.com/office/officeart/2005/8/layout/list1"/>
    <dgm:cxn modelId="{F1B0AAD1-57A2-4D7E-A8B8-3DE342C50E7D}" srcId="{E0C3ADC1-48DF-4F7B-851A-34F727846363}" destId="{F95679E5-4040-44F6-9BE2-0FF877379B30}" srcOrd="0" destOrd="0" parTransId="{A579E25B-6A66-47F7-AED8-4A6B2300AEA1}" sibTransId="{4FCEF20B-DF15-48EA-8CD7-E4FB3E5EE1F4}"/>
    <dgm:cxn modelId="{F279C4D2-9652-4B12-8573-6E290B61BAAD}" type="presOf" srcId="{F95679E5-4040-44F6-9BE2-0FF877379B30}" destId="{34E26846-B029-46DA-9D3A-8623CB7FCD54}" srcOrd="0" destOrd="0" presId="urn:microsoft.com/office/officeart/2005/8/layout/list1"/>
    <dgm:cxn modelId="{EAD43DDA-222D-4961-9324-2B4481B8BB60}" srcId="{29F352B9-DC87-4DFB-B002-0FB614990EDF}" destId="{4F4C42D2-D8E6-4F3E-B1C4-6BE80A7CE3EF}" srcOrd="1" destOrd="0" parTransId="{E9F77581-4DE9-45E9-A887-1F80C9D3C325}" sibTransId="{21A90970-0717-482D-BB68-98562DE110AD}"/>
    <dgm:cxn modelId="{AC6150DD-C972-425C-82CD-674287A9C498}" srcId="{29F352B9-DC87-4DFB-B002-0FB614990EDF}" destId="{E0C3ADC1-48DF-4F7B-851A-34F727846363}" srcOrd="0" destOrd="0" parTransId="{EB78190A-89A9-475E-9932-5EE31115E35E}" sibTransId="{A182F469-62C9-4D9E-A758-E72366983CA1}"/>
    <dgm:cxn modelId="{596A1AE4-430F-4C0F-BF7B-A47898DE74B0}" srcId="{E0C3ADC1-48DF-4F7B-851A-34F727846363}" destId="{8C14BEA8-FD3E-4184-9130-E4445DE70D62}" srcOrd="1" destOrd="0" parTransId="{94F1ECD1-7A5B-43CB-AC5C-3ACC4E2E7A86}" sibTransId="{AA1C86D4-D002-4791-9459-B7D2B81E2F18}"/>
    <dgm:cxn modelId="{C7C985E6-6B09-4307-ACA0-12CCCC20A87F}" type="presOf" srcId="{4F4C42D2-D8E6-4F3E-B1C4-6BE80A7CE3EF}" destId="{445E2326-9F2E-464C-A912-45E6727694AF}" srcOrd="1" destOrd="0" presId="urn:microsoft.com/office/officeart/2005/8/layout/list1"/>
    <dgm:cxn modelId="{6CAF3EF2-19FF-48AD-8C59-A621A06DD664}" type="presOf" srcId="{98CAACD9-E8DB-454E-BA76-43E5DD9864C6}" destId="{3345C7C8-2E68-4775-A00F-699D269D398B}" srcOrd="0" destOrd="1" presId="urn:microsoft.com/office/officeart/2005/8/layout/list1"/>
    <dgm:cxn modelId="{D1DD1FF6-BC27-44C4-BFB7-FABEE8C88FEC}" srcId="{D6D68A25-A13C-4DA3-BD3A-012329A538E4}" destId="{7D700DB2-3419-43E9-87C1-3507DD5AACD2}" srcOrd="3" destOrd="0" parTransId="{3AE8FC09-39BE-4628-BB2C-A7C582A9A5C0}" sibTransId="{8DDFA581-8B86-4B81-85E8-B31E9714D35F}"/>
    <dgm:cxn modelId="{B78F4BFA-A7D6-471A-ABC9-24A18A11BEB7}" srcId="{4F4C42D2-D8E6-4F3E-B1C4-6BE80A7CE3EF}" destId="{0CE4E79D-D541-4848-9F62-655B39677351}" srcOrd="2" destOrd="0" parTransId="{D6C354D4-B1D4-4C52-8975-552F65FB0345}" sibTransId="{3202BDFA-68B0-481F-907A-56C86D7BBEA7}"/>
    <dgm:cxn modelId="{CBAE0828-627F-4574-B4A3-F259329A3C79}" type="presParOf" srcId="{E3E1EC22-315A-4544-9B24-A527ACE6F9ED}" destId="{05159AC4-F3C5-44E4-9EC3-F068016D4B56}" srcOrd="0" destOrd="0" presId="urn:microsoft.com/office/officeart/2005/8/layout/list1"/>
    <dgm:cxn modelId="{5D0F0E82-1444-4CB7-B76A-BD468A37F2BF}" type="presParOf" srcId="{05159AC4-F3C5-44E4-9EC3-F068016D4B56}" destId="{73FEC017-295D-40C4-ABDA-7CDA9D3131DD}" srcOrd="0" destOrd="0" presId="urn:microsoft.com/office/officeart/2005/8/layout/list1"/>
    <dgm:cxn modelId="{50B23778-602D-43D0-8E70-F7340E6C51DD}" type="presParOf" srcId="{05159AC4-F3C5-44E4-9EC3-F068016D4B56}" destId="{9E8D09D5-7D91-4025-90B6-21CB33BAC573}" srcOrd="1" destOrd="0" presId="urn:microsoft.com/office/officeart/2005/8/layout/list1"/>
    <dgm:cxn modelId="{D156696D-BE20-4120-8564-88D3832A6F50}" type="presParOf" srcId="{E3E1EC22-315A-4544-9B24-A527ACE6F9ED}" destId="{3D867A2C-F16A-483F-895F-8D9A0A21F0CA}" srcOrd="1" destOrd="0" presId="urn:microsoft.com/office/officeart/2005/8/layout/list1"/>
    <dgm:cxn modelId="{B7140862-3D8A-4551-9EC8-AE4884D34012}" type="presParOf" srcId="{E3E1EC22-315A-4544-9B24-A527ACE6F9ED}" destId="{34E26846-B029-46DA-9D3A-8623CB7FCD54}" srcOrd="2" destOrd="0" presId="urn:microsoft.com/office/officeart/2005/8/layout/list1"/>
    <dgm:cxn modelId="{9F674D53-3E1F-4252-85E0-B768114BBF62}" type="presParOf" srcId="{E3E1EC22-315A-4544-9B24-A527ACE6F9ED}" destId="{E76964D5-2FAA-447B-8072-41764AB941D0}" srcOrd="3" destOrd="0" presId="urn:microsoft.com/office/officeart/2005/8/layout/list1"/>
    <dgm:cxn modelId="{E12AED03-35BF-4F87-89F9-B1EA4E76E4A9}" type="presParOf" srcId="{E3E1EC22-315A-4544-9B24-A527ACE6F9ED}" destId="{6D19FC52-2D35-4EC7-8EBE-E1CAFDC76D21}" srcOrd="4" destOrd="0" presId="urn:microsoft.com/office/officeart/2005/8/layout/list1"/>
    <dgm:cxn modelId="{939BA03B-EF46-4F88-97F8-B513B7D21E43}" type="presParOf" srcId="{6D19FC52-2D35-4EC7-8EBE-E1CAFDC76D21}" destId="{E4B2D426-89E6-4F4A-A62B-2013347E850C}" srcOrd="0" destOrd="0" presId="urn:microsoft.com/office/officeart/2005/8/layout/list1"/>
    <dgm:cxn modelId="{69834D35-954C-481C-BF1F-E44BB3F7F0EB}" type="presParOf" srcId="{6D19FC52-2D35-4EC7-8EBE-E1CAFDC76D21}" destId="{445E2326-9F2E-464C-A912-45E6727694AF}" srcOrd="1" destOrd="0" presId="urn:microsoft.com/office/officeart/2005/8/layout/list1"/>
    <dgm:cxn modelId="{2521996B-D07A-4AFD-B7CA-2A50C28DB7B3}" type="presParOf" srcId="{E3E1EC22-315A-4544-9B24-A527ACE6F9ED}" destId="{0999E56C-49E4-4B5D-A21F-45E3B87D66DB}" srcOrd="5" destOrd="0" presId="urn:microsoft.com/office/officeart/2005/8/layout/list1"/>
    <dgm:cxn modelId="{D6879616-4DC1-4451-9A0F-B91DBDE7EC28}" type="presParOf" srcId="{E3E1EC22-315A-4544-9B24-A527ACE6F9ED}" destId="{86CA5026-DF26-4056-BA24-212D2A98133D}" srcOrd="6" destOrd="0" presId="urn:microsoft.com/office/officeart/2005/8/layout/list1"/>
    <dgm:cxn modelId="{D719A2DE-5A27-4C09-8E9A-666F9A609591}" type="presParOf" srcId="{E3E1EC22-315A-4544-9B24-A527ACE6F9ED}" destId="{D329CE03-4743-4337-98B6-3115E0E29AA4}" srcOrd="7" destOrd="0" presId="urn:microsoft.com/office/officeart/2005/8/layout/list1"/>
    <dgm:cxn modelId="{A9F58B0C-FD64-47CF-BE4B-A51EA349C5CF}" type="presParOf" srcId="{E3E1EC22-315A-4544-9B24-A527ACE6F9ED}" destId="{61476B50-6790-4060-91A8-76CD6CDC207B}" srcOrd="8" destOrd="0" presId="urn:microsoft.com/office/officeart/2005/8/layout/list1"/>
    <dgm:cxn modelId="{92C4624E-D231-409F-B885-1D62A63000A7}" type="presParOf" srcId="{61476B50-6790-4060-91A8-76CD6CDC207B}" destId="{5ACFC7BE-0E6E-4286-9D6F-50F705C6ED66}" srcOrd="0" destOrd="0" presId="urn:microsoft.com/office/officeart/2005/8/layout/list1"/>
    <dgm:cxn modelId="{E6E02B9C-8035-4E84-8858-BB81494D5C25}" type="presParOf" srcId="{61476B50-6790-4060-91A8-76CD6CDC207B}" destId="{C728B3C9-4A6C-445A-B480-BB8C9BB50796}" srcOrd="1" destOrd="0" presId="urn:microsoft.com/office/officeart/2005/8/layout/list1"/>
    <dgm:cxn modelId="{281596E2-9D20-428A-948F-6081CE35D907}" type="presParOf" srcId="{E3E1EC22-315A-4544-9B24-A527ACE6F9ED}" destId="{C1A0CDFC-7DD4-4E39-AF49-265AFD54C289}" srcOrd="9" destOrd="0" presId="urn:microsoft.com/office/officeart/2005/8/layout/list1"/>
    <dgm:cxn modelId="{D53E9D7E-D272-4CB9-9EAC-6F4A55A4A414}" type="presParOf" srcId="{E3E1EC22-315A-4544-9B24-A527ACE6F9ED}" destId="{3345C7C8-2E68-4775-A00F-699D269D398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E8745A-681E-45CC-A2C6-8258B18FFE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F0B1E67B-1078-4CE1-A5DE-F8367FF88BC3}">
      <dgm:prSet/>
      <dgm:spPr>
        <a:solidFill>
          <a:schemeClr val="accent5">
            <a:lumMod val="75000"/>
          </a:schemeClr>
        </a:solidFill>
      </dgm:spPr>
      <dgm:t>
        <a:bodyPr/>
        <a:lstStyle/>
        <a:p>
          <a:r>
            <a:rPr lang="lv-LV" dirty="0"/>
            <a:t>Nosacījumi dzīvesgājuma apraksta aizpildīšanai</a:t>
          </a:r>
        </a:p>
      </dgm:t>
    </dgm:pt>
    <dgm:pt modelId="{6AD43CC6-46BC-4649-BDD8-95225675C0DA}" type="parTrans" cxnId="{000F3906-5756-4748-BAA3-7845C2678F61}">
      <dgm:prSet/>
      <dgm:spPr/>
      <dgm:t>
        <a:bodyPr/>
        <a:lstStyle/>
        <a:p>
          <a:endParaRPr lang="lv-LV"/>
        </a:p>
      </dgm:t>
    </dgm:pt>
    <dgm:pt modelId="{07DF221F-E91D-4663-B8A5-1A169BD1C4CC}" type="sibTrans" cxnId="{000F3906-5756-4748-BAA3-7845C2678F61}">
      <dgm:prSet/>
      <dgm:spPr/>
      <dgm:t>
        <a:bodyPr/>
        <a:lstStyle/>
        <a:p>
          <a:endParaRPr lang="lv-LV"/>
        </a:p>
      </dgm:t>
    </dgm:pt>
    <dgm:pt modelId="{CF36C7C0-A96F-44A9-A54C-F3A8600A6550}">
      <dgm:prSet/>
      <dgm:spPr>
        <a:ln>
          <a:solidFill>
            <a:schemeClr val="accent5">
              <a:lumMod val="75000"/>
            </a:schemeClr>
          </a:solidFill>
        </a:ln>
      </dgm:spPr>
      <dgm:t>
        <a:bodyPr/>
        <a:lstStyle/>
        <a:p>
          <a:pPr algn="just"/>
          <a:r>
            <a:rPr lang="lv-LV" dirty="0"/>
            <a:t>apjoms nepārsniedz 2 lappuses;</a:t>
          </a:r>
        </a:p>
      </dgm:t>
    </dgm:pt>
    <dgm:pt modelId="{243E5FB8-FD05-4C67-816E-A29FB13E970E}" type="parTrans" cxnId="{F15FF515-0474-4F9B-9BCE-1BF59827108F}">
      <dgm:prSet/>
      <dgm:spPr/>
      <dgm:t>
        <a:bodyPr/>
        <a:lstStyle/>
        <a:p>
          <a:endParaRPr lang="lv-LV"/>
        </a:p>
      </dgm:t>
    </dgm:pt>
    <dgm:pt modelId="{71D968BE-548E-4AA0-968B-433736CC58B9}" type="sibTrans" cxnId="{F15FF515-0474-4F9B-9BCE-1BF59827108F}">
      <dgm:prSet/>
      <dgm:spPr/>
      <dgm:t>
        <a:bodyPr/>
        <a:lstStyle/>
        <a:p>
          <a:endParaRPr lang="lv-LV"/>
        </a:p>
      </dgm:t>
    </dgm:pt>
    <dgm:pt modelId="{4296B795-95AE-450B-997D-888658C24936}">
      <dgm:prSet/>
      <dgm:spPr>
        <a:ln>
          <a:solidFill>
            <a:schemeClr val="accent5">
              <a:lumMod val="75000"/>
            </a:schemeClr>
          </a:solidFill>
        </a:ln>
      </dgm:spPr>
      <dgm:t>
        <a:bodyPr/>
        <a:lstStyle/>
        <a:p>
          <a:pPr algn="just"/>
          <a:r>
            <a:rPr lang="fr-FR" dirty="0" err="1"/>
            <a:t>burtu</a:t>
          </a:r>
          <a:r>
            <a:rPr lang="fr-FR" dirty="0"/>
            <a:t> </a:t>
          </a:r>
          <a:r>
            <a:rPr lang="fr-FR" dirty="0" err="1"/>
            <a:t>lielums</a:t>
          </a:r>
          <a:r>
            <a:rPr lang="fr-FR" dirty="0"/>
            <a:t> – ne </a:t>
          </a:r>
          <a:r>
            <a:rPr lang="fr-FR" dirty="0" err="1"/>
            <a:t>mazāks</a:t>
          </a:r>
          <a:r>
            <a:rPr lang="fr-FR" dirty="0"/>
            <a:t> par 1</a:t>
          </a:r>
          <a:r>
            <a:rPr lang="lv-LV" dirty="0"/>
            <a:t>1;</a:t>
          </a:r>
        </a:p>
      </dgm:t>
    </dgm:pt>
    <dgm:pt modelId="{38E14AFB-4306-4EDC-9B69-6239C98BBC04}" type="parTrans" cxnId="{C41B31ED-BE81-4FD8-91D9-1030A11022BB}">
      <dgm:prSet/>
      <dgm:spPr/>
      <dgm:t>
        <a:bodyPr/>
        <a:lstStyle/>
        <a:p>
          <a:endParaRPr lang="lv-LV"/>
        </a:p>
      </dgm:t>
    </dgm:pt>
    <dgm:pt modelId="{17BA6DC7-F9F7-4A5D-B2DB-5D4E13AD6F47}" type="sibTrans" cxnId="{C41B31ED-BE81-4FD8-91D9-1030A11022BB}">
      <dgm:prSet/>
      <dgm:spPr/>
      <dgm:t>
        <a:bodyPr/>
        <a:lstStyle/>
        <a:p>
          <a:endParaRPr lang="lv-LV"/>
        </a:p>
      </dgm:t>
    </dgm:pt>
    <dgm:pt modelId="{1E8FF1B6-225B-4702-97E6-31222F26B4AF}">
      <dgm:prSet/>
      <dgm:spPr>
        <a:ln>
          <a:solidFill>
            <a:schemeClr val="accent5">
              <a:lumMod val="75000"/>
            </a:schemeClr>
          </a:solidFill>
        </a:ln>
      </dgm:spPr>
      <dgm:t>
        <a:bodyPr/>
        <a:lstStyle/>
        <a:p>
          <a:pPr algn="just"/>
          <a:r>
            <a:rPr lang="lv-LV" dirty="0"/>
            <a:t>vienkāršā rindstarpa;</a:t>
          </a:r>
        </a:p>
      </dgm:t>
    </dgm:pt>
    <dgm:pt modelId="{229455AE-B2CE-4FB7-851B-C168C8D6F797}" type="parTrans" cxnId="{EDFEACB8-C70C-4F39-A73F-57E3FF5C2624}">
      <dgm:prSet/>
      <dgm:spPr/>
      <dgm:t>
        <a:bodyPr/>
        <a:lstStyle/>
        <a:p>
          <a:endParaRPr lang="lv-LV"/>
        </a:p>
      </dgm:t>
    </dgm:pt>
    <dgm:pt modelId="{0F6AF9A4-C370-4945-8AE9-290D9BA9CE50}" type="sibTrans" cxnId="{EDFEACB8-C70C-4F39-A73F-57E3FF5C2624}">
      <dgm:prSet/>
      <dgm:spPr/>
      <dgm:t>
        <a:bodyPr/>
        <a:lstStyle/>
        <a:p>
          <a:endParaRPr lang="lv-LV"/>
        </a:p>
      </dgm:t>
    </dgm:pt>
    <dgm:pt modelId="{C118A7C3-2DC7-4914-9712-72630ADFF3AC}">
      <dgm:prSet/>
      <dgm:spPr>
        <a:ln>
          <a:solidFill>
            <a:schemeClr val="accent5">
              <a:lumMod val="75000"/>
            </a:schemeClr>
          </a:solidFill>
        </a:ln>
      </dgm:spPr>
      <dgm:t>
        <a:bodyPr/>
        <a:lstStyle/>
        <a:p>
          <a:pPr algn="just"/>
          <a:r>
            <a:rPr lang="lv-LV" dirty="0"/>
            <a:t>atkāpes no malām – 2 cm no katras puses, 1,5 cm no augšas un apakšas;</a:t>
          </a:r>
        </a:p>
      </dgm:t>
    </dgm:pt>
    <dgm:pt modelId="{C0F234BF-CE37-4AD5-BD45-F63084A346CE}" type="parTrans" cxnId="{43CB2CD1-BDE5-46FC-AEB5-A76B3E1C5591}">
      <dgm:prSet/>
      <dgm:spPr/>
      <dgm:t>
        <a:bodyPr/>
        <a:lstStyle/>
        <a:p>
          <a:endParaRPr lang="lv-LV"/>
        </a:p>
      </dgm:t>
    </dgm:pt>
    <dgm:pt modelId="{BE5F6C68-D803-4644-A831-EFDE3A86F1FD}" type="sibTrans" cxnId="{43CB2CD1-BDE5-46FC-AEB5-A76B3E1C5591}">
      <dgm:prSet/>
      <dgm:spPr/>
      <dgm:t>
        <a:bodyPr/>
        <a:lstStyle/>
        <a:p>
          <a:endParaRPr lang="lv-LV"/>
        </a:p>
      </dgm:t>
    </dgm:pt>
    <dgm:pt modelId="{591EF5F3-5847-42F5-AD32-CC2F885FBE56}">
      <dgm:prSet/>
      <dgm:spPr>
        <a:ln>
          <a:solidFill>
            <a:schemeClr val="accent5">
              <a:lumMod val="75000"/>
            </a:schemeClr>
          </a:solidFill>
        </a:ln>
      </dgm:spPr>
      <dgm:t>
        <a:bodyPr/>
        <a:lstStyle/>
        <a:p>
          <a:pPr algn="just"/>
          <a:r>
            <a:rPr lang="lv-LV" dirty="0"/>
            <a:t>aprakstīt informāciju saistībā ar projektu;</a:t>
          </a:r>
        </a:p>
      </dgm:t>
    </dgm:pt>
    <dgm:pt modelId="{FF958383-2ECA-48A0-A568-1ACB687F978E}" type="parTrans" cxnId="{04CD043E-8EEF-40B2-905B-903A1241B186}">
      <dgm:prSet/>
      <dgm:spPr/>
      <dgm:t>
        <a:bodyPr/>
        <a:lstStyle/>
        <a:p>
          <a:endParaRPr lang="lv-LV"/>
        </a:p>
      </dgm:t>
    </dgm:pt>
    <dgm:pt modelId="{2D599C6E-0083-4228-B898-4757ED7EA302}" type="sibTrans" cxnId="{04CD043E-8EEF-40B2-905B-903A1241B186}">
      <dgm:prSet/>
      <dgm:spPr/>
      <dgm:t>
        <a:bodyPr/>
        <a:lstStyle/>
        <a:p>
          <a:endParaRPr lang="lv-LV"/>
        </a:p>
      </dgm:t>
    </dgm:pt>
    <dgm:pt modelId="{EB778532-14D3-4152-A285-5F1EB6097647}">
      <dgm:prSet/>
      <dgm:spPr>
        <a:ln>
          <a:solidFill>
            <a:schemeClr val="accent5">
              <a:lumMod val="75000"/>
            </a:schemeClr>
          </a:solidFill>
        </a:ln>
      </dgm:spPr>
      <dgm:t>
        <a:bodyPr/>
        <a:lstStyle/>
        <a:p>
          <a:pPr algn="just"/>
          <a:r>
            <a:rPr lang="lv-LV" dirty="0"/>
            <a:t>Var norādīt citu informāciju, iekļaujoties 2 lapaspušu limitā, piemēram, vadīto promocijas vai maģistra darbu skaitu, pienākumus zinātnisko izdevumu redkolēģijās, starptautiskā zinātniskā darba pieredze, pedagoģiskā pieredze u.c.</a:t>
          </a:r>
        </a:p>
      </dgm:t>
    </dgm:pt>
    <dgm:pt modelId="{720DFA32-D2DB-49EB-A551-DE6B4086888C}" type="parTrans" cxnId="{DBE54CE0-B2DE-4A37-ADAC-015E9872B544}">
      <dgm:prSet/>
      <dgm:spPr/>
      <dgm:t>
        <a:bodyPr/>
        <a:lstStyle/>
        <a:p>
          <a:endParaRPr lang="lv-LV"/>
        </a:p>
      </dgm:t>
    </dgm:pt>
    <dgm:pt modelId="{78FFE744-473F-4ADE-9EB6-2CD9211FA03F}" type="sibTrans" cxnId="{DBE54CE0-B2DE-4A37-ADAC-015E9872B544}">
      <dgm:prSet/>
      <dgm:spPr/>
      <dgm:t>
        <a:bodyPr/>
        <a:lstStyle/>
        <a:p>
          <a:endParaRPr lang="lv-LV"/>
        </a:p>
      </dgm:t>
    </dgm:pt>
    <dgm:pt modelId="{7CC0AC75-B481-40F3-B38B-CB6AFE366142}">
      <dgm:prSet/>
      <dgm:spPr>
        <a:ln>
          <a:solidFill>
            <a:schemeClr val="accent5">
              <a:lumMod val="75000"/>
            </a:schemeClr>
          </a:solidFill>
        </a:ln>
      </dgm:spPr>
      <dgm:t>
        <a:bodyPr/>
        <a:lstStyle/>
        <a:p>
          <a:pPr algn="l"/>
          <a:endParaRPr lang="lv-LV" dirty="0"/>
        </a:p>
      </dgm:t>
    </dgm:pt>
    <dgm:pt modelId="{AE4FEE79-A1FC-4A46-96BB-74A4CDB55DF9}" type="parTrans" cxnId="{6ACB306F-B500-43B4-8CE6-51BD90A70EB9}">
      <dgm:prSet/>
      <dgm:spPr/>
      <dgm:t>
        <a:bodyPr/>
        <a:lstStyle/>
        <a:p>
          <a:endParaRPr lang="lv-LV"/>
        </a:p>
      </dgm:t>
    </dgm:pt>
    <dgm:pt modelId="{03282EB7-2A61-4350-B8BD-957AC64B0F90}" type="sibTrans" cxnId="{6ACB306F-B500-43B4-8CE6-51BD90A70EB9}">
      <dgm:prSet/>
      <dgm:spPr/>
      <dgm:t>
        <a:bodyPr/>
        <a:lstStyle/>
        <a:p>
          <a:endParaRPr lang="lv-LV"/>
        </a:p>
      </dgm:t>
    </dgm:pt>
    <dgm:pt modelId="{3AB89E3E-3922-47B1-B553-5FAA5B86FC7A}" type="pres">
      <dgm:prSet presAssocID="{21E8745A-681E-45CC-A2C6-8258B18FFE81}" presName="linear" presStyleCnt="0">
        <dgm:presLayoutVars>
          <dgm:dir/>
          <dgm:animLvl val="lvl"/>
          <dgm:resizeHandles val="exact"/>
        </dgm:presLayoutVars>
      </dgm:prSet>
      <dgm:spPr/>
    </dgm:pt>
    <dgm:pt modelId="{D614FB76-33AC-4A91-A168-7848C52B4E1F}" type="pres">
      <dgm:prSet presAssocID="{F0B1E67B-1078-4CE1-A5DE-F8367FF88BC3}" presName="parentLin" presStyleCnt="0"/>
      <dgm:spPr/>
    </dgm:pt>
    <dgm:pt modelId="{AB72D851-31BB-4ECE-967B-6213519EDBBD}" type="pres">
      <dgm:prSet presAssocID="{F0B1E67B-1078-4CE1-A5DE-F8367FF88BC3}" presName="parentLeftMargin" presStyleLbl="node1" presStyleIdx="0" presStyleCnt="1"/>
      <dgm:spPr/>
    </dgm:pt>
    <dgm:pt modelId="{0B10C9E3-EAC9-401F-A47D-A3C49D58A695}" type="pres">
      <dgm:prSet presAssocID="{F0B1E67B-1078-4CE1-A5DE-F8367FF88BC3}" presName="parentText" presStyleLbl="node1" presStyleIdx="0" presStyleCnt="1">
        <dgm:presLayoutVars>
          <dgm:chMax val="0"/>
          <dgm:bulletEnabled val="1"/>
        </dgm:presLayoutVars>
      </dgm:prSet>
      <dgm:spPr/>
    </dgm:pt>
    <dgm:pt modelId="{4D39B527-D500-4CB3-9F18-C03019D5C257}" type="pres">
      <dgm:prSet presAssocID="{F0B1E67B-1078-4CE1-A5DE-F8367FF88BC3}" presName="negativeSpace" presStyleCnt="0"/>
      <dgm:spPr/>
    </dgm:pt>
    <dgm:pt modelId="{C3680369-E770-4AD9-BBE9-16E439C097D4}" type="pres">
      <dgm:prSet presAssocID="{F0B1E67B-1078-4CE1-A5DE-F8367FF88BC3}" presName="childText" presStyleLbl="conFgAcc1" presStyleIdx="0" presStyleCnt="1">
        <dgm:presLayoutVars>
          <dgm:bulletEnabled val="1"/>
        </dgm:presLayoutVars>
      </dgm:prSet>
      <dgm:spPr/>
    </dgm:pt>
  </dgm:ptLst>
  <dgm:cxnLst>
    <dgm:cxn modelId="{000F3906-5756-4748-BAA3-7845C2678F61}" srcId="{21E8745A-681E-45CC-A2C6-8258B18FFE81}" destId="{F0B1E67B-1078-4CE1-A5DE-F8367FF88BC3}" srcOrd="0" destOrd="0" parTransId="{6AD43CC6-46BC-4649-BDD8-95225675C0DA}" sibTransId="{07DF221F-E91D-4663-B8A5-1A169BD1C4CC}"/>
    <dgm:cxn modelId="{C59C6A0A-8A1D-44B8-8171-E5B1E9C5E021}" type="presOf" srcId="{F0B1E67B-1078-4CE1-A5DE-F8367FF88BC3}" destId="{0B10C9E3-EAC9-401F-A47D-A3C49D58A695}" srcOrd="1" destOrd="0" presId="urn:microsoft.com/office/officeart/2005/8/layout/list1"/>
    <dgm:cxn modelId="{BED0500D-AEB1-4FC0-95B8-8002507E7039}" type="presOf" srcId="{7CC0AC75-B481-40F3-B38B-CB6AFE366142}" destId="{C3680369-E770-4AD9-BBE9-16E439C097D4}" srcOrd="0" destOrd="6" presId="urn:microsoft.com/office/officeart/2005/8/layout/list1"/>
    <dgm:cxn modelId="{FBF41D15-2AA3-4E9C-B75F-5DF8111CFA9D}" type="presOf" srcId="{F0B1E67B-1078-4CE1-A5DE-F8367FF88BC3}" destId="{AB72D851-31BB-4ECE-967B-6213519EDBBD}" srcOrd="0" destOrd="0" presId="urn:microsoft.com/office/officeart/2005/8/layout/list1"/>
    <dgm:cxn modelId="{F15FF515-0474-4F9B-9BCE-1BF59827108F}" srcId="{F0B1E67B-1078-4CE1-A5DE-F8367FF88BC3}" destId="{CF36C7C0-A96F-44A9-A54C-F3A8600A6550}" srcOrd="0" destOrd="0" parTransId="{243E5FB8-FD05-4C67-816E-A29FB13E970E}" sibTransId="{71D968BE-548E-4AA0-968B-433736CC58B9}"/>
    <dgm:cxn modelId="{618E8516-D0E4-4C89-AE2A-FF930495FE3C}" type="presOf" srcId="{1E8FF1B6-225B-4702-97E6-31222F26B4AF}" destId="{C3680369-E770-4AD9-BBE9-16E439C097D4}" srcOrd="0" destOrd="2" presId="urn:microsoft.com/office/officeart/2005/8/layout/list1"/>
    <dgm:cxn modelId="{0D143A1B-1AB0-4622-A6BC-5E3AA0204756}" type="presOf" srcId="{EB778532-14D3-4152-A285-5F1EB6097647}" destId="{C3680369-E770-4AD9-BBE9-16E439C097D4}" srcOrd="0" destOrd="5" presId="urn:microsoft.com/office/officeart/2005/8/layout/list1"/>
    <dgm:cxn modelId="{04CD043E-8EEF-40B2-905B-903A1241B186}" srcId="{F0B1E67B-1078-4CE1-A5DE-F8367FF88BC3}" destId="{591EF5F3-5847-42F5-AD32-CC2F885FBE56}" srcOrd="4" destOrd="0" parTransId="{FF958383-2ECA-48A0-A568-1ACB687F978E}" sibTransId="{2D599C6E-0083-4228-B898-4757ED7EA302}"/>
    <dgm:cxn modelId="{6ACB306F-B500-43B4-8CE6-51BD90A70EB9}" srcId="{F0B1E67B-1078-4CE1-A5DE-F8367FF88BC3}" destId="{7CC0AC75-B481-40F3-B38B-CB6AFE366142}" srcOrd="6" destOrd="0" parTransId="{AE4FEE79-A1FC-4A46-96BB-74A4CDB55DF9}" sibTransId="{03282EB7-2A61-4350-B8BD-957AC64B0F90}"/>
    <dgm:cxn modelId="{F0AE137D-D6E8-4676-B23C-6B93E3633314}" type="presOf" srcId="{4296B795-95AE-450B-997D-888658C24936}" destId="{C3680369-E770-4AD9-BBE9-16E439C097D4}" srcOrd="0" destOrd="1" presId="urn:microsoft.com/office/officeart/2005/8/layout/list1"/>
    <dgm:cxn modelId="{2F95D58D-1149-4B5C-A579-9CAF794607C5}" type="presOf" srcId="{591EF5F3-5847-42F5-AD32-CC2F885FBE56}" destId="{C3680369-E770-4AD9-BBE9-16E439C097D4}" srcOrd="0" destOrd="4" presId="urn:microsoft.com/office/officeart/2005/8/layout/list1"/>
    <dgm:cxn modelId="{15C559A0-E2F9-4B59-8AB1-C119D7CE5469}" type="presOf" srcId="{CF36C7C0-A96F-44A9-A54C-F3A8600A6550}" destId="{C3680369-E770-4AD9-BBE9-16E439C097D4}" srcOrd="0" destOrd="0" presId="urn:microsoft.com/office/officeart/2005/8/layout/list1"/>
    <dgm:cxn modelId="{96FF6DA8-9B75-404A-9896-CC83778FCE6D}" type="presOf" srcId="{C118A7C3-2DC7-4914-9712-72630ADFF3AC}" destId="{C3680369-E770-4AD9-BBE9-16E439C097D4}" srcOrd="0" destOrd="3" presId="urn:microsoft.com/office/officeart/2005/8/layout/list1"/>
    <dgm:cxn modelId="{EDFEACB8-C70C-4F39-A73F-57E3FF5C2624}" srcId="{F0B1E67B-1078-4CE1-A5DE-F8367FF88BC3}" destId="{1E8FF1B6-225B-4702-97E6-31222F26B4AF}" srcOrd="2" destOrd="0" parTransId="{229455AE-B2CE-4FB7-851B-C168C8D6F797}" sibTransId="{0F6AF9A4-C370-4945-8AE9-290D9BA9CE50}"/>
    <dgm:cxn modelId="{43CB2CD1-BDE5-46FC-AEB5-A76B3E1C5591}" srcId="{F0B1E67B-1078-4CE1-A5DE-F8367FF88BC3}" destId="{C118A7C3-2DC7-4914-9712-72630ADFF3AC}" srcOrd="3" destOrd="0" parTransId="{C0F234BF-CE37-4AD5-BD45-F63084A346CE}" sibTransId="{BE5F6C68-D803-4644-A831-EFDE3A86F1FD}"/>
    <dgm:cxn modelId="{DBE54CE0-B2DE-4A37-ADAC-015E9872B544}" srcId="{F0B1E67B-1078-4CE1-A5DE-F8367FF88BC3}" destId="{EB778532-14D3-4152-A285-5F1EB6097647}" srcOrd="5" destOrd="0" parTransId="{720DFA32-D2DB-49EB-A551-DE6B4086888C}" sibTransId="{78FFE744-473F-4ADE-9EB6-2CD9211FA03F}"/>
    <dgm:cxn modelId="{809B80EA-E299-4313-B731-4B032DFEE5E8}" type="presOf" srcId="{21E8745A-681E-45CC-A2C6-8258B18FFE81}" destId="{3AB89E3E-3922-47B1-B553-5FAA5B86FC7A}" srcOrd="0" destOrd="0" presId="urn:microsoft.com/office/officeart/2005/8/layout/list1"/>
    <dgm:cxn modelId="{C41B31ED-BE81-4FD8-91D9-1030A11022BB}" srcId="{F0B1E67B-1078-4CE1-A5DE-F8367FF88BC3}" destId="{4296B795-95AE-450B-997D-888658C24936}" srcOrd="1" destOrd="0" parTransId="{38E14AFB-4306-4EDC-9B69-6239C98BBC04}" sibTransId="{17BA6DC7-F9F7-4A5D-B2DB-5D4E13AD6F47}"/>
    <dgm:cxn modelId="{AC044A9B-2BF5-41D8-8706-E6F1A47772CF}" type="presParOf" srcId="{3AB89E3E-3922-47B1-B553-5FAA5B86FC7A}" destId="{D614FB76-33AC-4A91-A168-7848C52B4E1F}" srcOrd="0" destOrd="0" presId="urn:microsoft.com/office/officeart/2005/8/layout/list1"/>
    <dgm:cxn modelId="{B2ABA172-5895-4ABB-B9D4-5208FA635B53}" type="presParOf" srcId="{D614FB76-33AC-4A91-A168-7848C52B4E1F}" destId="{AB72D851-31BB-4ECE-967B-6213519EDBBD}" srcOrd="0" destOrd="0" presId="urn:microsoft.com/office/officeart/2005/8/layout/list1"/>
    <dgm:cxn modelId="{2242A9E9-403C-49C4-82C7-8AEB179CF370}" type="presParOf" srcId="{D614FB76-33AC-4A91-A168-7848C52B4E1F}" destId="{0B10C9E3-EAC9-401F-A47D-A3C49D58A695}" srcOrd="1" destOrd="0" presId="urn:microsoft.com/office/officeart/2005/8/layout/list1"/>
    <dgm:cxn modelId="{B555035B-8D02-48DB-846B-71C72A709AA3}" type="presParOf" srcId="{3AB89E3E-3922-47B1-B553-5FAA5B86FC7A}" destId="{4D39B527-D500-4CB3-9F18-C03019D5C257}" srcOrd="1" destOrd="0" presId="urn:microsoft.com/office/officeart/2005/8/layout/list1"/>
    <dgm:cxn modelId="{65AFAC2D-22BA-4485-B38B-470B5E602D7B}" type="presParOf" srcId="{3AB89E3E-3922-47B1-B553-5FAA5B86FC7A}" destId="{C3680369-E770-4AD9-BBE9-16E439C097D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042AB-A574-445C-A5EE-C3A9468D966F}">
      <dsp:nvSpPr>
        <dsp:cNvPr id="0" name=""/>
        <dsp:cNvSpPr/>
      </dsp:nvSpPr>
      <dsp:spPr>
        <a:xfrm>
          <a:off x="0" y="503823"/>
          <a:ext cx="7211961" cy="90720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728" tIns="249936" rIns="559728" bIns="85344" numCol="1" spcCol="1270" anchor="t" anchorCtr="0">
          <a:noAutofit/>
        </a:bodyPr>
        <a:lstStyle/>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Zinātniska institūcija, kas reģistrēta zinātnisko institūciju reģistrā;</a:t>
          </a: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Atbilst Pētniecības organizācijas definīcijai; </a:t>
          </a: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Īsteno ar saimniecisku darbību nesaistītu projektu.</a:t>
          </a:r>
        </a:p>
      </dsp:txBody>
      <dsp:txXfrm>
        <a:off x="0" y="503823"/>
        <a:ext cx="7211961" cy="907200"/>
      </dsp:txXfrm>
    </dsp:sp>
    <dsp:sp modelId="{D2F44B2C-9402-4E93-8F73-1363D33124C0}">
      <dsp:nvSpPr>
        <dsp:cNvPr id="0" name=""/>
        <dsp:cNvSpPr/>
      </dsp:nvSpPr>
      <dsp:spPr>
        <a:xfrm>
          <a:off x="360598" y="326703"/>
          <a:ext cx="5048372" cy="354240"/>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16" tIns="0" rIns="190816" bIns="0" numCol="1" spcCol="1270" anchor="ctr" anchorCtr="0">
          <a:noAutofit/>
        </a:bodyPr>
        <a:lstStyle/>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Projekta iesniedzējs</a:t>
          </a:r>
        </a:p>
      </dsp:txBody>
      <dsp:txXfrm>
        <a:off x="377891" y="343996"/>
        <a:ext cx="5013786" cy="319654"/>
      </dsp:txXfrm>
    </dsp:sp>
    <dsp:sp modelId="{664E3BF4-43A0-47BF-8F2E-E29EA351048A}">
      <dsp:nvSpPr>
        <dsp:cNvPr id="0" name=""/>
        <dsp:cNvSpPr/>
      </dsp:nvSpPr>
      <dsp:spPr>
        <a:xfrm>
          <a:off x="0" y="1652944"/>
          <a:ext cx="7211961" cy="124740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728" tIns="249936" rIns="559728" bIns="85344" numCol="1" spcCol="1270" anchor="t" anchorCtr="0">
          <a:noAutofit/>
        </a:bodyPr>
        <a:lstStyle/>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Atbilst Pētniecības organizācijas definīcijai;</a:t>
          </a: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Ārvalstu institūcijas nav sadarbības partneri nolikuma izpratnē, bet var  sadarboties pakalpojumu veidā, veidot citu sadarbību</a:t>
          </a: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Valsts institūcijas, komersanti, NVO nav sadarbības partneri nolikuma izpratnē, bet var  dalīties ar projekta rezultātiem, datiem u.c. </a:t>
          </a:r>
        </a:p>
      </dsp:txBody>
      <dsp:txXfrm>
        <a:off x="0" y="1652944"/>
        <a:ext cx="7211961" cy="1247400"/>
      </dsp:txXfrm>
    </dsp:sp>
    <dsp:sp modelId="{DD81A487-B24E-45A4-A4EC-DE15BC70B6F0}">
      <dsp:nvSpPr>
        <dsp:cNvPr id="0" name=""/>
        <dsp:cNvSpPr/>
      </dsp:nvSpPr>
      <dsp:spPr>
        <a:xfrm>
          <a:off x="360598" y="1475823"/>
          <a:ext cx="5048372" cy="35424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16" tIns="0" rIns="190816" bIns="0" numCol="1" spcCol="1270" anchor="ctr" anchorCtr="0">
          <a:noAutofit/>
        </a:bodyPr>
        <a:lstStyle/>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Sadarbības partneris</a:t>
          </a:r>
        </a:p>
      </dsp:txBody>
      <dsp:txXfrm>
        <a:off x="377891" y="1493116"/>
        <a:ext cx="5013786" cy="319654"/>
      </dsp:txXfrm>
    </dsp:sp>
    <dsp:sp modelId="{E703448B-0D36-430C-ABDC-3C1165C32C67}">
      <dsp:nvSpPr>
        <dsp:cNvPr id="0" name=""/>
        <dsp:cNvSpPr/>
      </dsp:nvSpPr>
      <dsp:spPr>
        <a:xfrm>
          <a:off x="0" y="3142264"/>
          <a:ext cx="7211961" cy="147420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728" tIns="249936" rIns="559728" bIns="85344" numCol="1" spcCol="1270" anchor="t" anchorCtr="0">
          <a:noAutofit/>
        </a:bodyPr>
        <a:lstStyle/>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Iesaistās projekta īstenošanā ar tā valdījumā vai īpašumā esošu mantu;</a:t>
          </a: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Projekta īstenošanas laikā nedrīkst rasties tādas tiesiskās attiecības, kas atbilst publiskā iepirkuma pazīmēm;</a:t>
          </a: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Sadarbības partnera iesaistes gadījumā tiešo attiecināmo izmaksu proporcija:</a:t>
          </a: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 projekta iesniedzējam – ne mazāk kā </a:t>
          </a:r>
          <a:r>
            <a:rPr lang="lv-LV" sz="1200" kern="1200" dirty="0">
              <a:solidFill>
                <a:schemeClr val="accent5">
                  <a:lumMod val="75000"/>
                </a:schemeClr>
              </a:solidFill>
              <a:latin typeface="Verdana" panose="020B0604030504040204" pitchFamily="34" charset="0"/>
              <a:ea typeface="Verdana" panose="020B0604030504040204" pitchFamily="34" charset="0"/>
            </a:rPr>
            <a:t>51 procenti</a:t>
          </a: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 </a:t>
          </a:r>
          <a:r>
            <a:rPr lang="sv-SE" sz="1200" kern="1200" dirty="0">
              <a:latin typeface="Verdana" panose="020B0604030504040204" pitchFamily="34" charset="0"/>
              <a:ea typeface="Verdana" panose="020B0604030504040204" pitchFamily="34" charset="0"/>
            </a:rPr>
            <a:t>sadarbības partnerim – ne mazāk kā </a:t>
          </a:r>
          <a:r>
            <a:rPr lang="sv-SE" sz="1200" kern="1200" dirty="0">
              <a:solidFill>
                <a:schemeClr val="accent5">
                  <a:lumMod val="75000"/>
                </a:schemeClr>
              </a:solidFill>
              <a:latin typeface="Verdana" panose="020B0604030504040204" pitchFamily="34" charset="0"/>
              <a:ea typeface="Verdana" panose="020B0604030504040204" pitchFamily="34" charset="0"/>
            </a:rPr>
            <a:t>20 procenti</a:t>
          </a:r>
          <a:endParaRPr lang="lv-LV" sz="1200" kern="1200" dirty="0">
            <a:solidFill>
              <a:schemeClr val="accent5">
                <a:lumMod val="75000"/>
              </a:schemeClr>
            </a:solidFill>
            <a:latin typeface="Verdana" panose="020B0604030504040204" pitchFamily="34" charset="0"/>
            <a:ea typeface="Verdana" panose="020B0604030504040204" pitchFamily="34" charset="0"/>
          </a:endParaRPr>
        </a:p>
      </dsp:txBody>
      <dsp:txXfrm>
        <a:off x="0" y="3142264"/>
        <a:ext cx="7211961" cy="1474200"/>
      </dsp:txXfrm>
    </dsp:sp>
    <dsp:sp modelId="{D1F47A82-5FAA-497F-A0FC-6FB4A66D445F}">
      <dsp:nvSpPr>
        <dsp:cNvPr id="0" name=""/>
        <dsp:cNvSpPr/>
      </dsp:nvSpPr>
      <dsp:spPr>
        <a:xfrm>
          <a:off x="360598" y="2965143"/>
          <a:ext cx="5048372" cy="354240"/>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16" tIns="0" rIns="190816" bIns="0" numCol="1" spcCol="1270" anchor="ctr" anchorCtr="0">
          <a:noAutofit/>
        </a:bodyPr>
        <a:lstStyle/>
        <a:p>
          <a:pPr marL="0" lvl="0" indent="0" algn="l" defTabSz="533400">
            <a:lnSpc>
              <a:spcPct val="90000"/>
            </a:lnSpc>
            <a:spcBef>
              <a:spcPct val="0"/>
            </a:spcBef>
            <a:spcAft>
              <a:spcPct val="35000"/>
            </a:spcAft>
            <a:buNone/>
          </a:pPr>
          <a:r>
            <a:rPr lang="lv-LV" sz="1200" kern="1200" dirty="0">
              <a:solidFill>
                <a:schemeClr val="tx1"/>
              </a:solidFill>
              <a:latin typeface="Verdana" panose="020B0604030504040204" pitchFamily="34" charset="0"/>
              <a:ea typeface="Verdana" panose="020B0604030504040204" pitchFamily="34" charset="0"/>
            </a:rPr>
            <a:t>Sadarbības nosacījumi</a:t>
          </a:r>
        </a:p>
      </dsp:txBody>
      <dsp:txXfrm>
        <a:off x="377891" y="2982436"/>
        <a:ext cx="5013786" cy="3196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F9CB4-9F88-45D7-9086-A2F1C4E6496F}">
      <dsp:nvSpPr>
        <dsp:cNvPr id="0" name=""/>
        <dsp:cNvSpPr/>
      </dsp:nvSpPr>
      <dsp:spPr>
        <a:xfrm>
          <a:off x="0" y="955176"/>
          <a:ext cx="7042355" cy="150255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6565" tIns="187452" rIns="546565" bIns="64008" numCol="1" spcCol="1270" anchor="t" anchorCtr="0">
          <a:noAutofit/>
        </a:bodyPr>
        <a:lstStyle/>
        <a:p>
          <a:pPr marL="57150" lvl="1" indent="-57150" algn="just" defTabSz="400050">
            <a:lnSpc>
              <a:spcPct val="90000"/>
            </a:lnSpc>
            <a:spcBef>
              <a:spcPct val="0"/>
            </a:spcBef>
            <a:spcAft>
              <a:spcPct val="15000"/>
            </a:spcAft>
            <a:buChar char="•"/>
          </a:pPr>
          <a:r>
            <a:rPr lang="lv-LV" sz="900" kern="1200" dirty="0">
              <a:latin typeface="Verdana" panose="020B0604030504040204" pitchFamily="34" charset="0"/>
              <a:ea typeface="Verdana" panose="020B0604030504040204" pitchFamily="34" charset="0"/>
            </a:rPr>
            <a:t>Apliecina PO statusa esamību;</a:t>
          </a:r>
        </a:p>
        <a:p>
          <a:pPr marL="57150" lvl="1" indent="-57150" algn="just" defTabSz="400050">
            <a:lnSpc>
              <a:spcPct val="90000"/>
            </a:lnSpc>
            <a:spcBef>
              <a:spcPct val="0"/>
            </a:spcBef>
            <a:spcAft>
              <a:spcPct val="15000"/>
            </a:spcAft>
            <a:buChar char="•"/>
          </a:pPr>
          <a:r>
            <a:rPr lang="lv-LV" sz="900" kern="1200" dirty="0">
              <a:latin typeface="Verdana" panose="020B0604030504040204" pitchFamily="34" charset="0"/>
              <a:ea typeface="Verdana" panose="020B0604030504040204" pitchFamily="34" charset="0"/>
            </a:rPr>
            <a:t>Apliecina sniegtās informācijas patiesumu;</a:t>
          </a:r>
        </a:p>
        <a:p>
          <a:pPr marL="57150" lvl="1" indent="-57150" algn="just" defTabSz="400050">
            <a:lnSpc>
              <a:spcPct val="90000"/>
            </a:lnSpc>
            <a:spcBef>
              <a:spcPct val="0"/>
            </a:spcBef>
            <a:spcAft>
              <a:spcPct val="15000"/>
            </a:spcAft>
            <a:buChar char="•"/>
          </a:pPr>
          <a:r>
            <a:rPr lang="lv-LV" sz="900" kern="1200" dirty="0">
              <a:latin typeface="Verdana" panose="020B0604030504040204" pitchFamily="34" charset="0"/>
              <a:ea typeface="Verdana" panose="020B0604030504040204" pitchFamily="34" charset="0"/>
            </a:rPr>
            <a:t>Apliecina atbilstību finansējuma saņemšanas nosacījumiem;</a:t>
          </a:r>
        </a:p>
        <a:p>
          <a:pPr marL="57150" lvl="1" indent="-57150" algn="just" defTabSz="400050">
            <a:lnSpc>
              <a:spcPct val="90000"/>
            </a:lnSpc>
            <a:spcBef>
              <a:spcPct val="0"/>
            </a:spcBef>
            <a:spcAft>
              <a:spcPct val="15000"/>
            </a:spcAft>
            <a:buChar char="•"/>
          </a:pPr>
          <a:r>
            <a:rPr lang="lv-LV" sz="900" kern="1200" dirty="0">
              <a:latin typeface="Verdana" panose="020B0604030504040204" pitchFamily="34" charset="0"/>
              <a:ea typeface="Verdana" panose="020B0604030504040204" pitchFamily="34" charset="0"/>
            </a:rPr>
            <a:t>Apliecina, ka ievēros publicitātes prasības;</a:t>
          </a:r>
        </a:p>
        <a:p>
          <a:pPr marL="57150" lvl="1" indent="-57150" algn="just" defTabSz="400050">
            <a:lnSpc>
              <a:spcPct val="90000"/>
            </a:lnSpc>
            <a:spcBef>
              <a:spcPct val="0"/>
            </a:spcBef>
            <a:spcAft>
              <a:spcPct val="15000"/>
            </a:spcAft>
            <a:buChar char="•"/>
          </a:pPr>
          <a:r>
            <a:rPr lang="lv-LV" sz="900" kern="1200" dirty="0">
              <a:latin typeface="Verdana" panose="020B0604030504040204" pitchFamily="34" charset="0"/>
              <a:ea typeface="Verdana" panose="020B0604030504040204" pitchFamily="34" charset="0"/>
            </a:rPr>
            <a:t>Apliecina, ka ir informēts un piekrīt, ka LZP ir datu apstrādes pārzinis, kas izmantos personas datus konkursa normatīvo aktu prasību īstenošanai;</a:t>
          </a:r>
        </a:p>
        <a:p>
          <a:pPr marL="57150" lvl="1" indent="-57150" algn="just" defTabSz="400050">
            <a:lnSpc>
              <a:spcPct val="90000"/>
            </a:lnSpc>
            <a:spcBef>
              <a:spcPct val="0"/>
            </a:spcBef>
            <a:spcAft>
              <a:spcPct val="15000"/>
            </a:spcAft>
            <a:buChar char="•"/>
          </a:pPr>
          <a:r>
            <a:rPr lang="lv-LV" sz="900" b="0" kern="1200" dirty="0">
              <a:latin typeface="Verdana" panose="020B0604030504040204" pitchFamily="34" charset="0"/>
              <a:ea typeface="Verdana" panose="020B0604030504040204" pitchFamily="34" charset="0"/>
            </a:rPr>
            <a:t>Sniedz informāciju par </a:t>
          </a:r>
          <a:r>
            <a:rPr lang="lv-LV" sz="900" b="0" kern="1200" dirty="0">
              <a:solidFill>
                <a:srgbClr val="C00000"/>
              </a:solidFill>
              <a:latin typeface="Verdana" panose="020B0604030504040204" pitchFamily="34" charset="0"/>
              <a:ea typeface="Verdana" panose="020B0604030504040204" pitchFamily="34" charset="0"/>
            </a:rPr>
            <a:t>zinātniskās grupas īstenotajiem projektiem </a:t>
          </a:r>
          <a:r>
            <a:rPr lang="lv-LV" sz="900" b="0" kern="1200" dirty="0">
              <a:latin typeface="Verdana" panose="020B0604030504040204" pitchFamily="34" charset="0"/>
              <a:ea typeface="Verdana" panose="020B0604030504040204" pitchFamily="34" charset="0"/>
            </a:rPr>
            <a:t>dubultfinansējuma riska pārbaudei;</a:t>
          </a:r>
        </a:p>
        <a:p>
          <a:pPr marL="57150" lvl="1" indent="-57150" algn="just" defTabSz="400050">
            <a:lnSpc>
              <a:spcPct val="90000"/>
            </a:lnSpc>
            <a:spcBef>
              <a:spcPct val="0"/>
            </a:spcBef>
            <a:spcAft>
              <a:spcPct val="15000"/>
            </a:spcAft>
            <a:buChar char="•"/>
          </a:pPr>
          <a:r>
            <a:rPr lang="lv-LV" sz="900" b="0" kern="1200" dirty="0">
              <a:latin typeface="Verdana" panose="020B0604030504040204" pitchFamily="34" charset="0"/>
              <a:ea typeface="Verdana" panose="020B0604030504040204" pitchFamily="34" charset="0"/>
            </a:rPr>
            <a:t>Ja nepieciešams, norāda  līdz 3 nevēlamus ekspertus.</a:t>
          </a:r>
        </a:p>
      </dsp:txBody>
      <dsp:txXfrm>
        <a:off x="0" y="955176"/>
        <a:ext cx="7042355" cy="1502550"/>
      </dsp:txXfrm>
    </dsp:sp>
    <dsp:sp modelId="{2AF83E8B-108A-4B17-A9C7-AF7E5CFB5B19}">
      <dsp:nvSpPr>
        <dsp:cNvPr id="0" name=""/>
        <dsp:cNvSpPr/>
      </dsp:nvSpPr>
      <dsp:spPr>
        <a:xfrm>
          <a:off x="352117" y="822336"/>
          <a:ext cx="4929648" cy="265680"/>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329" tIns="0" rIns="186329" bIns="0" numCol="1" spcCol="1270" anchor="ctr" anchorCtr="0">
          <a:noAutofit/>
        </a:bodyPr>
        <a:lstStyle/>
        <a:p>
          <a:pPr marL="0" lvl="0" indent="0" algn="l" defTabSz="400050">
            <a:lnSpc>
              <a:spcPct val="90000"/>
            </a:lnSpc>
            <a:spcBef>
              <a:spcPct val="0"/>
            </a:spcBef>
            <a:spcAft>
              <a:spcPct val="35000"/>
            </a:spcAft>
            <a:buNone/>
          </a:pPr>
          <a:r>
            <a:rPr lang="lv-LV" sz="900" kern="1200" dirty="0">
              <a:latin typeface="Verdana" panose="020B0604030504040204" pitchFamily="34" charset="0"/>
              <a:ea typeface="Verdana" panose="020B0604030504040204" pitchFamily="34" charset="0"/>
            </a:rPr>
            <a:t>D daļa: projekta iesniedzēja apliecinājums</a:t>
          </a:r>
        </a:p>
      </dsp:txBody>
      <dsp:txXfrm>
        <a:off x="365086" y="835305"/>
        <a:ext cx="4903710" cy="239742"/>
      </dsp:txXfrm>
    </dsp:sp>
    <dsp:sp modelId="{24B14EF9-8784-4B93-8C4B-9278A2EE16CB}">
      <dsp:nvSpPr>
        <dsp:cNvPr id="0" name=""/>
        <dsp:cNvSpPr/>
      </dsp:nvSpPr>
      <dsp:spPr>
        <a:xfrm>
          <a:off x="0" y="2639166"/>
          <a:ext cx="7042355" cy="150255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6565" tIns="187452" rIns="546565" bIns="64008" numCol="1" spcCol="1270" anchor="t" anchorCtr="0">
          <a:noAutofit/>
        </a:bodyPr>
        <a:lstStyle/>
        <a:p>
          <a:pPr marL="57150" lvl="1" indent="-57150" algn="l" defTabSz="400050">
            <a:lnSpc>
              <a:spcPct val="90000"/>
            </a:lnSpc>
            <a:spcBef>
              <a:spcPct val="0"/>
            </a:spcBef>
            <a:spcAft>
              <a:spcPct val="15000"/>
            </a:spcAft>
            <a:buChar char="•"/>
          </a:pPr>
          <a:r>
            <a:rPr lang="lv-LV" sz="900" kern="1200" dirty="0">
              <a:latin typeface="Verdana" panose="020B0604030504040204" pitchFamily="34" charset="0"/>
              <a:ea typeface="Verdana" panose="020B0604030504040204" pitchFamily="34" charset="0"/>
            </a:rPr>
            <a:t>Apliecina PO statusa esamību;</a:t>
          </a:r>
        </a:p>
        <a:p>
          <a:pPr marL="57150" lvl="1" indent="-57150" algn="l" defTabSz="400050">
            <a:lnSpc>
              <a:spcPct val="90000"/>
            </a:lnSpc>
            <a:spcBef>
              <a:spcPct val="0"/>
            </a:spcBef>
            <a:spcAft>
              <a:spcPct val="15000"/>
            </a:spcAft>
            <a:buChar char="•"/>
          </a:pPr>
          <a:r>
            <a:rPr lang="lv-LV" sz="900" kern="1200" dirty="0">
              <a:latin typeface="Verdana" panose="020B0604030504040204" pitchFamily="34" charset="0"/>
              <a:ea typeface="Verdana" panose="020B0604030504040204" pitchFamily="34" charset="0"/>
            </a:rPr>
            <a:t>Apliecina sniegtās informācijas patiesumu;</a:t>
          </a:r>
        </a:p>
        <a:p>
          <a:pPr marL="57150" lvl="1" indent="-57150" algn="l" defTabSz="400050">
            <a:lnSpc>
              <a:spcPct val="90000"/>
            </a:lnSpc>
            <a:spcBef>
              <a:spcPct val="0"/>
            </a:spcBef>
            <a:spcAft>
              <a:spcPct val="15000"/>
            </a:spcAft>
            <a:buChar char="•"/>
          </a:pPr>
          <a:r>
            <a:rPr lang="lv-LV" sz="900" kern="1200" dirty="0">
              <a:latin typeface="Verdana" panose="020B0604030504040204" pitchFamily="34" charset="0"/>
              <a:ea typeface="Verdana" panose="020B0604030504040204" pitchFamily="34" charset="0"/>
            </a:rPr>
            <a:t>Apliecina</a:t>
          </a:r>
          <a:r>
            <a:rPr lang="en-US" sz="900" kern="1200" dirty="0">
              <a:latin typeface="Verdana" panose="020B0604030504040204" pitchFamily="34" charset="0"/>
              <a:ea typeface="Verdana" panose="020B0604030504040204" pitchFamily="34" charset="0"/>
            </a:rPr>
            <a:t>, </a:t>
          </a:r>
          <a:r>
            <a:rPr lang="lv-LV" sz="900" kern="1200" dirty="0">
              <a:latin typeface="Verdana" panose="020B0604030504040204" pitchFamily="34" charset="0"/>
              <a:ea typeface="Verdana" panose="020B0604030504040204" pitchFamily="34" charset="0"/>
            </a:rPr>
            <a:t>ka</a:t>
          </a:r>
          <a:r>
            <a:rPr lang="en-US" sz="900" kern="1200" dirty="0">
              <a:latin typeface="Verdana" panose="020B0604030504040204" pitchFamily="34" charset="0"/>
              <a:ea typeface="Verdana" panose="020B0604030504040204" pitchFamily="34" charset="0"/>
            </a:rPr>
            <a:t> </a:t>
          </a:r>
          <a:r>
            <a:rPr lang="lv-LV" sz="900" kern="1200" dirty="0">
              <a:latin typeface="Verdana" panose="020B0604030504040204" pitchFamily="34" charset="0"/>
              <a:ea typeface="Verdana" panose="020B0604030504040204" pitchFamily="34" charset="0"/>
            </a:rPr>
            <a:t>ir iepazinies ar finansēšanas nosacījumiem</a:t>
          </a:r>
          <a:r>
            <a:rPr lang="en-US" sz="900" kern="1200" dirty="0">
              <a:latin typeface="Verdana" panose="020B0604030504040204" pitchFamily="34" charset="0"/>
              <a:ea typeface="Verdana" panose="020B0604030504040204" pitchFamily="34" charset="0"/>
            </a:rPr>
            <a:t> un </a:t>
          </a:r>
          <a:r>
            <a:rPr lang="lv-LV" sz="900" kern="1200" dirty="0">
              <a:latin typeface="Verdana" panose="020B0604030504040204" pitchFamily="34" charset="0"/>
              <a:ea typeface="Verdana" panose="020B0604030504040204" pitchFamily="34" charset="0"/>
            </a:rPr>
            <a:t>ir gatavs </a:t>
          </a:r>
          <a:r>
            <a:rPr lang="en-US" sz="900" kern="1200" dirty="0">
              <a:latin typeface="Verdana" panose="020B0604030504040204" pitchFamily="34" charset="0"/>
              <a:ea typeface="Verdana" panose="020B0604030504040204" pitchFamily="34" charset="0"/>
            </a:rPr>
            <a:t>l</a:t>
          </a:r>
          <a:r>
            <a:rPr lang="lv-LV" sz="900" kern="1200" dirty="0">
              <a:latin typeface="Verdana" panose="020B0604030504040204" pitchFamily="34" charset="0"/>
              <a:ea typeface="Verdana" panose="020B0604030504040204" pitchFamily="34" charset="0"/>
            </a:rPr>
            <a:t>īdzdarboties;</a:t>
          </a:r>
        </a:p>
        <a:p>
          <a:pPr marL="57150" lvl="1" indent="-57150" algn="l" defTabSz="400050">
            <a:lnSpc>
              <a:spcPct val="90000"/>
            </a:lnSpc>
            <a:spcBef>
              <a:spcPct val="0"/>
            </a:spcBef>
            <a:spcAft>
              <a:spcPct val="15000"/>
            </a:spcAft>
            <a:buChar char="•"/>
          </a:pPr>
          <a:r>
            <a:rPr lang="lv-LV" sz="900" kern="1200" dirty="0">
              <a:latin typeface="Verdana" panose="020B0604030504040204" pitchFamily="34" charset="0"/>
              <a:ea typeface="Verdana" panose="020B0604030504040204" pitchFamily="34" charset="0"/>
            </a:rPr>
            <a:t>Apliecina, ka ievēros publicitātes prasības;</a:t>
          </a:r>
        </a:p>
        <a:p>
          <a:pPr marL="57150" lvl="1" indent="-57150" algn="l" defTabSz="400050">
            <a:lnSpc>
              <a:spcPct val="90000"/>
            </a:lnSpc>
            <a:spcBef>
              <a:spcPct val="0"/>
            </a:spcBef>
            <a:spcAft>
              <a:spcPct val="15000"/>
            </a:spcAft>
            <a:buChar char="•"/>
          </a:pPr>
          <a:r>
            <a:rPr lang="lv-LV" sz="900" kern="1200" dirty="0">
              <a:latin typeface="Verdana" panose="020B0604030504040204" pitchFamily="34" charset="0"/>
              <a:ea typeface="Verdana" panose="020B0604030504040204" pitchFamily="34" charset="0"/>
            </a:rPr>
            <a:t>Apliecina, ka ir informēts un piekrīt, ka LZP ir datu apstrādes pārzinis, kas izmantos personas datus konkursa normatīvo aktu prasību īstenošanai;</a:t>
          </a:r>
        </a:p>
        <a:p>
          <a:pPr marL="57150" lvl="1" indent="-57150" algn="l" defTabSz="400050">
            <a:lnSpc>
              <a:spcPct val="90000"/>
            </a:lnSpc>
            <a:spcBef>
              <a:spcPct val="0"/>
            </a:spcBef>
            <a:spcAft>
              <a:spcPct val="15000"/>
            </a:spcAft>
            <a:buChar char="•"/>
          </a:pPr>
          <a:r>
            <a:rPr lang="lv-LV" sz="900" kern="1200" dirty="0">
              <a:latin typeface="Verdana" panose="020B0604030504040204" pitchFamily="34" charset="0"/>
              <a:ea typeface="Verdana" panose="020B0604030504040204" pitchFamily="34" charset="0"/>
            </a:rPr>
            <a:t>Sniedz informāciju par </a:t>
          </a:r>
          <a:r>
            <a:rPr lang="lv-LV" sz="900" kern="1200" dirty="0">
              <a:solidFill>
                <a:srgbClr val="C00000"/>
              </a:solidFill>
              <a:latin typeface="Verdana" panose="020B0604030504040204" pitchFamily="34" charset="0"/>
              <a:ea typeface="Verdana" panose="020B0604030504040204" pitchFamily="34" charset="0"/>
            </a:rPr>
            <a:t>zinātniskās grupas īstenotajiem projektiem </a:t>
          </a:r>
          <a:r>
            <a:rPr lang="lv-LV" sz="900" kern="1200" dirty="0">
              <a:latin typeface="Verdana" panose="020B0604030504040204" pitchFamily="34" charset="0"/>
              <a:ea typeface="Verdana" panose="020B0604030504040204" pitchFamily="34" charset="0"/>
            </a:rPr>
            <a:t>dubultfinansējuma riska pārbaudei;</a:t>
          </a:r>
        </a:p>
        <a:p>
          <a:pPr marL="57150" lvl="1" indent="-57150" algn="l" defTabSz="400050">
            <a:lnSpc>
              <a:spcPct val="90000"/>
            </a:lnSpc>
            <a:spcBef>
              <a:spcPct val="0"/>
            </a:spcBef>
            <a:spcAft>
              <a:spcPct val="15000"/>
            </a:spcAft>
            <a:buChar char="•"/>
          </a:pPr>
          <a:r>
            <a:rPr lang="lv-LV" sz="900" kern="1200" dirty="0">
              <a:latin typeface="Verdana" panose="020B0604030504040204" pitchFamily="34" charset="0"/>
              <a:ea typeface="Verdana" panose="020B0604030504040204" pitchFamily="34" charset="0"/>
            </a:rPr>
            <a:t>Pilnvaro projekta iesniedzēju uzņemties līgumsaistības ar padomi un pārstāvēt sadarbības partneri. </a:t>
          </a:r>
        </a:p>
      </dsp:txBody>
      <dsp:txXfrm>
        <a:off x="0" y="2639166"/>
        <a:ext cx="7042355" cy="1502550"/>
      </dsp:txXfrm>
    </dsp:sp>
    <dsp:sp modelId="{2974B74A-C06F-4B11-8FA7-459F92494CBF}">
      <dsp:nvSpPr>
        <dsp:cNvPr id="0" name=""/>
        <dsp:cNvSpPr/>
      </dsp:nvSpPr>
      <dsp:spPr>
        <a:xfrm>
          <a:off x="352117" y="2506326"/>
          <a:ext cx="4929648" cy="26568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329" tIns="0" rIns="186329" bIns="0" numCol="1" spcCol="1270" anchor="ctr" anchorCtr="0">
          <a:noAutofit/>
        </a:bodyPr>
        <a:lstStyle/>
        <a:p>
          <a:pPr marL="0" lvl="0" indent="0" algn="l" defTabSz="400050">
            <a:lnSpc>
              <a:spcPct val="90000"/>
            </a:lnSpc>
            <a:spcBef>
              <a:spcPct val="0"/>
            </a:spcBef>
            <a:spcAft>
              <a:spcPct val="35000"/>
            </a:spcAft>
            <a:buNone/>
          </a:pPr>
          <a:r>
            <a:rPr lang="lv-LV" sz="900" kern="1200" dirty="0">
              <a:latin typeface="Verdana" panose="020B0604030504040204" pitchFamily="34" charset="0"/>
              <a:ea typeface="Verdana" panose="020B0604030504040204" pitchFamily="34" charset="0"/>
            </a:rPr>
            <a:t>E daļa:  projekta sadarbības partnera apliecinājums</a:t>
          </a:r>
        </a:p>
      </dsp:txBody>
      <dsp:txXfrm>
        <a:off x="365086" y="2519295"/>
        <a:ext cx="4903710" cy="239742"/>
      </dsp:txXfrm>
    </dsp:sp>
    <dsp:sp modelId="{935D2F96-4858-4C18-8AAC-B5D0B8657E8A}">
      <dsp:nvSpPr>
        <dsp:cNvPr id="0" name=""/>
        <dsp:cNvSpPr/>
      </dsp:nvSpPr>
      <dsp:spPr>
        <a:xfrm>
          <a:off x="0" y="4323156"/>
          <a:ext cx="7042355" cy="524475"/>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6565" tIns="187452" rIns="546565" bIns="64008" numCol="1" spcCol="1270" anchor="t" anchorCtr="0">
          <a:noAutofit/>
        </a:bodyPr>
        <a:lstStyle/>
        <a:p>
          <a:pPr marL="57150" lvl="1" indent="-57150" algn="l" defTabSz="400050">
            <a:lnSpc>
              <a:spcPct val="90000"/>
            </a:lnSpc>
            <a:spcBef>
              <a:spcPct val="0"/>
            </a:spcBef>
            <a:spcAft>
              <a:spcPct val="15000"/>
            </a:spcAft>
            <a:buChar char="•"/>
          </a:pPr>
          <a:r>
            <a:rPr lang="lv-LV" sz="900" kern="1200" dirty="0">
              <a:latin typeface="Verdana" panose="020B0604030504040204" pitchFamily="34" charset="0"/>
              <a:ea typeface="Verdana" panose="020B0604030504040204" pitchFamily="34" charset="0"/>
            </a:rPr>
            <a:t>Iesniedz finanšu apgrozījuma pārskatu par 2019.-2021.gadu vai 2020.-2022.gadu (ja pieejams);</a:t>
          </a:r>
        </a:p>
        <a:p>
          <a:pPr marL="57150" lvl="1" indent="-57150" algn="l" defTabSz="400050">
            <a:lnSpc>
              <a:spcPct val="90000"/>
            </a:lnSpc>
            <a:spcBef>
              <a:spcPct val="0"/>
            </a:spcBef>
            <a:spcAft>
              <a:spcPct val="15000"/>
            </a:spcAft>
            <a:buChar char="•"/>
          </a:pPr>
          <a:r>
            <a:rPr lang="lv-LV" sz="900" kern="1200" dirty="0">
              <a:latin typeface="Verdana" panose="020B0604030504040204" pitchFamily="34" charset="0"/>
              <a:ea typeface="Verdana" panose="020B0604030504040204" pitchFamily="34" charset="0"/>
            </a:rPr>
            <a:t>Iesniedz finanšu vadības un grāmatvedības politiku.</a:t>
          </a:r>
        </a:p>
      </dsp:txBody>
      <dsp:txXfrm>
        <a:off x="0" y="4323156"/>
        <a:ext cx="7042355" cy="524475"/>
      </dsp:txXfrm>
    </dsp:sp>
    <dsp:sp modelId="{1767767B-73C2-4734-B11B-15CD67B7A243}">
      <dsp:nvSpPr>
        <dsp:cNvPr id="0" name=""/>
        <dsp:cNvSpPr/>
      </dsp:nvSpPr>
      <dsp:spPr>
        <a:xfrm>
          <a:off x="352117" y="4190316"/>
          <a:ext cx="4929648" cy="265680"/>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329" tIns="0" rIns="186329" bIns="0" numCol="1" spcCol="1270" anchor="ctr" anchorCtr="0">
          <a:noAutofit/>
        </a:bodyPr>
        <a:lstStyle/>
        <a:p>
          <a:pPr marL="0" lvl="0" indent="0" algn="l" defTabSz="400050">
            <a:lnSpc>
              <a:spcPct val="90000"/>
            </a:lnSpc>
            <a:spcBef>
              <a:spcPct val="0"/>
            </a:spcBef>
            <a:spcAft>
              <a:spcPct val="35000"/>
            </a:spcAft>
            <a:buNone/>
          </a:pPr>
          <a:r>
            <a:rPr lang="lv-LV" sz="900" kern="1200" dirty="0">
              <a:solidFill>
                <a:schemeClr val="tx1"/>
              </a:solidFill>
              <a:latin typeface="Verdana" panose="020B0604030504040204" pitchFamily="34" charset="0"/>
              <a:ea typeface="Verdana" panose="020B0604030504040204" pitchFamily="34" charset="0"/>
            </a:rPr>
            <a:t>F daļa: Finanšu apgrozījuma pārskats par 2019.-2021.vai 2020.-2022.gadu</a:t>
          </a:r>
        </a:p>
      </dsp:txBody>
      <dsp:txXfrm>
        <a:off x="365086" y="4203285"/>
        <a:ext cx="4903710" cy="2397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681C1-7379-4AB3-9348-6D84CA4500F8}">
      <dsp:nvSpPr>
        <dsp:cNvPr id="0" name=""/>
        <dsp:cNvSpPr/>
      </dsp:nvSpPr>
      <dsp:spPr>
        <a:xfrm>
          <a:off x="0" y="600895"/>
          <a:ext cx="6858000" cy="370440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2257" tIns="249936" rIns="532257" bIns="85344" numCol="1" spcCol="1270" anchor="t" anchorCtr="0">
          <a:noAutofit/>
        </a:bodyPr>
        <a:lstStyle/>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projekta iesniegums ir pilnībā aizpildīts, noformēts un iesniegts, izmantojot informācijas sistēmu;</a:t>
          </a:r>
        </a:p>
        <a:p>
          <a:pPr marL="114300" lvl="1" indent="-114300" algn="just" defTabSz="533400">
            <a:lnSpc>
              <a:spcPct val="90000"/>
            </a:lnSpc>
            <a:spcBef>
              <a:spcPct val="0"/>
            </a:spcBef>
            <a:spcAft>
              <a:spcPct val="15000"/>
            </a:spcAft>
            <a:buChar char="•"/>
          </a:pPr>
          <a:endParaRPr lang="lv-LV" sz="1200" kern="1200" dirty="0">
            <a:latin typeface="Verdana" panose="020B0604030504040204" pitchFamily="34" charset="0"/>
            <a:ea typeface="Verdana" panose="020B0604030504040204" pitchFamily="34" charset="0"/>
          </a:endParaRP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ir iesniegts projekta iesnieguma attiecīgo sadaļu tulkojums angļu valodā atbilstoši konkursa nolikumā izvirzītajām prasībām;</a:t>
          </a:r>
        </a:p>
        <a:p>
          <a:pPr marL="114300" lvl="1" indent="-114300" algn="just" defTabSz="533400">
            <a:lnSpc>
              <a:spcPct val="90000"/>
            </a:lnSpc>
            <a:spcBef>
              <a:spcPct val="0"/>
            </a:spcBef>
            <a:spcAft>
              <a:spcPct val="15000"/>
            </a:spcAft>
            <a:buChar char="•"/>
          </a:pPr>
          <a:endParaRPr lang="lv-LV" sz="1200" kern="1200">
            <a:latin typeface="Verdana" panose="020B0604030504040204" pitchFamily="34" charset="0"/>
            <a:ea typeface="Verdana" panose="020B0604030504040204" pitchFamily="34" charset="0"/>
          </a:endParaRP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projekta tēma atbilst vienam vai vairākiem Ministru kabineta apstiprinātajiem prioritārajiem zinātnes virzieniem;</a:t>
          </a:r>
        </a:p>
        <a:p>
          <a:pPr marL="114300" lvl="1" indent="-114300" algn="just" defTabSz="533400">
            <a:lnSpc>
              <a:spcPct val="90000"/>
            </a:lnSpc>
            <a:spcBef>
              <a:spcPct val="0"/>
            </a:spcBef>
            <a:spcAft>
              <a:spcPct val="15000"/>
            </a:spcAft>
            <a:buChar char="•"/>
          </a:pPr>
          <a:endParaRPr lang="lv-LV" sz="1200" kern="1200">
            <a:latin typeface="Verdana" panose="020B0604030504040204" pitchFamily="34" charset="0"/>
            <a:ea typeface="Verdana" panose="020B0604030504040204" pitchFamily="34" charset="0"/>
          </a:endParaRP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ir izpildītas konkursa nolikuma prasības par projekta vadītāja, projekta galveno izpildītāju un studējošo dalības nosacījumiem;</a:t>
          </a:r>
        </a:p>
        <a:p>
          <a:pPr marL="114300" lvl="1" indent="-114300" algn="just" defTabSz="533400">
            <a:lnSpc>
              <a:spcPct val="90000"/>
            </a:lnSpc>
            <a:spcBef>
              <a:spcPct val="0"/>
            </a:spcBef>
            <a:spcAft>
              <a:spcPct val="15000"/>
            </a:spcAft>
            <a:buChar char="•"/>
          </a:pPr>
          <a:endParaRPr lang="lv-LV" sz="1200" kern="1200">
            <a:latin typeface="Verdana" panose="020B0604030504040204" pitchFamily="34" charset="0"/>
            <a:ea typeface="Verdana" panose="020B0604030504040204" pitchFamily="34" charset="0"/>
          </a:endParaRP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projekts tiks īstenots zinātniskajā institūcijā, kas atbilst šo noteikumu prasībām (pētniecības organizācijas statuss);</a:t>
          </a:r>
        </a:p>
        <a:p>
          <a:pPr marL="114300" lvl="1" indent="-114300" algn="just" defTabSz="533400">
            <a:lnSpc>
              <a:spcPct val="90000"/>
            </a:lnSpc>
            <a:spcBef>
              <a:spcPct val="0"/>
            </a:spcBef>
            <a:spcAft>
              <a:spcPct val="15000"/>
            </a:spcAft>
            <a:buChar char="•"/>
          </a:pPr>
          <a:endParaRPr lang="lv-LV" sz="1200" kern="1200">
            <a:latin typeface="Verdana" panose="020B0604030504040204" pitchFamily="34" charset="0"/>
            <a:ea typeface="Verdana" panose="020B0604030504040204" pitchFamily="34" charset="0"/>
          </a:endParaRP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projekta iesniegumā norādītās attiecināmās izmaksas atbilst konkursa nolikumā izvirzītajām prasībām.</a:t>
          </a:r>
        </a:p>
        <a:p>
          <a:pPr marL="114300" lvl="1" indent="-114300" algn="l" defTabSz="533400">
            <a:lnSpc>
              <a:spcPct val="90000"/>
            </a:lnSpc>
            <a:spcBef>
              <a:spcPct val="0"/>
            </a:spcBef>
            <a:spcAft>
              <a:spcPct val="15000"/>
            </a:spcAft>
            <a:buChar char="•"/>
          </a:pPr>
          <a:endParaRPr lang="lv-LV" sz="1200" kern="1200" dirty="0"/>
        </a:p>
      </dsp:txBody>
      <dsp:txXfrm>
        <a:off x="0" y="600895"/>
        <a:ext cx="6858000" cy="3704400"/>
      </dsp:txXfrm>
    </dsp:sp>
    <dsp:sp modelId="{01273435-1740-412B-8633-624AAF7A0450}">
      <dsp:nvSpPr>
        <dsp:cNvPr id="0" name=""/>
        <dsp:cNvSpPr/>
      </dsp:nvSpPr>
      <dsp:spPr>
        <a:xfrm>
          <a:off x="342900" y="93652"/>
          <a:ext cx="4800600" cy="658978"/>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marL="0" lvl="0" indent="0" algn="l" defTabSz="711200">
            <a:lnSpc>
              <a:spcPct val="90000"/>
            </a:lnSpc>
            <a:spcBef>
              <a:spcPct val="0"/>
            </a:spcBef>
            <a:spcAft>
              <a:spcPct val="35000"/>
            </a:spcAft>
            <a:buNone/>
          </a:pPr>
          <a:r>
            <a:rPr lang="lv-LV" sz="1600" kern="1200" dirty="0">
              <a:latin typeface="Verdana" panose="020B0604030504040204" pitchFamily="34" charset="0"/>
              <a:ea typeface="Verdana" panose="020B0604030504040204" pitchFamily="34" charset="0"/>
            </a:rPr>
            <a:t>Administratīvās vērtēšanas kritēriji</a:t>
          </a:r>
        </a:p>
      </dsp:txBody>
      <dsp:txXfrm>
        <a:off x="375069" y="125821"/>
        <a:ext cx="4736262" cy="5946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9EFC0-31B3-0F45-B44D-F35B7A9E9372}">
      <dsp:nvSpPr>
        <dsp:cNvPr id="0" name=""/>
        <dsp:cNvSpPr/>
      </dsp:nvSpPr>
      <dsp:spPr>
        <a:xfrm>
          <a:off x="-3045166" y="-468893"/>
          <a:ext cx="3632514" cy="3632514"/>
        </a:xfrm>
        <a:prstGeom prst="blockArc">
          <a:avLst>
            <a:gd name="adj1" fmla="val 18900000"/>
            <a:gd name="adj2" fmla="val 2700000"/>
            <a:gd name="adj3" fmla="val 595"/>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065F00-2114-7A4D-8FD1-0526D1E94660}">
      <dsp:nvSpPr>
        <dsp:cNvPr id="0" name=""/>
        <dsp:cNvSpPr/>
      </dsp:nvSpPr>
      <dsp:spPr>
        <a:xfrm>
          <a:off x="377655" y="269472"/>
          <a:ext cx="2302758" cy="538945"/>
        </a:xfrm>
        <a:prstGeom prst="rect">
          <a:avLst/>
        </a:prstGeom>
        <a:gradFill rotWithShape="0">
          <a:gsLst>
            <a:gs pos="0">
              <a:schemeClr val="accent5">
                <a:lumMod val="5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IZCILĪBA (A)</a:t>
          </a:r>
        </a:p>
      </dsp:txBody>
      <dsp:txXfrm>
        <a:off x="377655" y="269472"/>
        <a:ext cx="2302758" cy="538945"/>
      </dsp:txXfrm>
    </dsp:sp>
    <dsp:sp modelId="{30838C00-761E-A94D-9E90-0E1DA78EFC57}">
      <dsp:nvSpPr>
        <dsp:cNvPr id="0" name=""/>
        <dsp:cNvSpPr/>
      </dsp:nvSpPr>
      <dsp:spPr>
        <a:xfrm>
          <a:off x="40814" y="202104"/>
          <a:ext cx="673682" cy="67368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EC0D5D3-24CF-2242-9665-C5515CB88673}">
      <dsp:nvSpPr>
        <dsp:cNvPr id="0" name=""/>
        <dsp:cNvSpPr/>
      </dsp:nvSpPr>
      <dsp:spPr>
        <a:xfrm>
          <a:off x="573561" y="1077891"/>
          <a:ext cx="2106851" cy="538945"/>
        </a:xfrm>
        <a:prstGeom prst="rect">
          <a:avLst/>
        </a:prstGeom>
        <a:gradFill rotWithShape="0">
          <a:gsLst>
            <a:gs pos="0">
              <a:schemeClr val="accent5">
                <a:lumMod val="75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IETEKME (B)</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573561" y="1077891"/>
        <a:ext cx="2106851" cy="538945"/>
      </dsp:txXfrm>
    </dsp:sp>
    <dsp:sp modelId="{899310B5-FFDF-D94A-ABA3-3F1AD83A4A45}">
      <dsp:nvSpPr>
        <dsp:cNvPr id="0" name=""/>
        <dsp:cNvSpPr/>
      </dsp:nvSpPr>
      <dsp:spPr>
        <a:xfrm>
          <a:off x="236720" y="1010523"/>
          <a:ext cx="673682" cy="673682"/>
        </a:xfrm>
        <a:prstGeom prst="ellipse">
          <a:avLst/>
        </a:prstGeom>
        <a:solidFill>
          <a:schemeClr val="lt1">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sp>
    <dsp:sp modelId="{8BD8C914-7314-BC41-AD43-3DB3440F7358}">
      <dsp:nvSpPr>
        <dsp:cNvPr id="0" name=""/>
        <dsp:cNvSpPr/>
      </dsp:nvSpPr>
      <dsp:spPr>
        <a:xfrm>
          <a:off x="377655" y="1886309"/>
          <a:ext cx="2302758" cy="538945"/>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IEVIEŠANA (C)</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377655" y="1886309"/>
        <a:ext cx="2302758" cy="538945"/>
      </dsp:txXfrm>
    </dsp:sp>
    <dsp:sp modelId="{5A38DCE6-70AD-8A4A-9A71-20B5C5B65822}">
      <dsp:nvSpPr>
        <dsp:cNvPr id="0" name=""/>
        <dsp:cNvSpPr/>
      </dsp:nvSpPr>
      <dsp:spPr>
        <a:xfrm>
          <a:off x="40814" y="1818941"/>
          <a:ext cx="673682" cy="673682"/>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93F81-AC94-4F2A-87E8-566575F9D27C}">
      <dsp:nvSpPr>
        <dsp:cNvPr id="0" name=""/>
        <dsp:cNvSpPr/>
      </dsp:nvSpPr>
      <dsp:spPr>
        <a:xfrm>
          <a:off x="0" y="462405"/>
          <a:ext cx="7020232" cy="114345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4848" tIns="229108" rIns="544848" bIns="78232" numCol="1" spcCol="1270" anchor="t" anchorCtr="0">
          <a:noAutofit/>
        </a:bodyPr>
        <a:lstStyle/>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ir zinātnieks (t.i., ar doktora zinātnisko grādu);</a:t>
          </a:r>
        </a:p>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var šādā lomā būt tikai vienā no šajā konkursā iesniegtajiem projektu iesniegumiem un nevar īstenot citu FLPP projektu</a:t>
          </a:r>
          <a:r>
            <a:rPr lang="en-US" sz="1100" kern="1200" dirty="0">
              <a:latin typeface="Verdana" panose="020B0604030504040204" pitchFamily="34" charset="0"/>
              <a:ea typeface="Verdana" panose="020B0604030504040204" pitchFamily="34" charset="0"/>
            </a:rPr>
            <a:t>;</a:t>
          </a:r>
          <a:endParaRPr lang="lv-LV" sz="1100" kern="1200" dirty="0">
            <a:latin typeface="Verdana" panose="020B0604030504040204" pitchFamily="34" charset="0"/>
            <a:ea typeface="Verdana" panose="020B0604030504040204" pitchFamily="34" charset="0"/>
          </a:endParaRPr>
        </a:p>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iesniedz </a:t>
          </a:r>
          <a:r>
            <a:rPr lang="en-US" sz="1100" kern="1200" dirty="0">
              <a:latin typeface="Verdana" panose="020B0604030504040204" pitchFamily="34" charset="0"/>
              <a:ea typeface="Verdana" panose="020B0604030504040204" pitchFamily="34" charset="0"/>
            </a:rPr>
            <a:t>CV</a:t>
          </a:r>
          <a:r>
            <a:rPr lang="lv-LV" sz="1100" kern="1200" dirty="0">
              <a:latin typeface="Verdana" panose="020B0604030504040204" pitchFamily="34" charset="0"/>
              <a:ea typeface="Verdana" panose="020B0604030504040204" pitchFamily="34" charset="0"/>
            </a:rPr>
            <a:t> un </a:t>
          </a:r>
          <a:r>
            <a:rPr lang="lv-LV" sz="1100" kern="1200" dirty="0">
              <a:solidFill>
                <a:srgbClr val="C00000"/>
              </a:solidFill>
              <a:latin typeface="Verdana" panose="020B0604030504040204" pitchFamily="34" charset="0"/>
              <a:ea typeface="Verdana" panose="020B0604030504040204" pitchFamily="34" charset="0"/>
            </a:rPr>
            <a:t>pievieno dokumenta kopiju, kas apliecina zinātnes doktora grāda piešķiršanu</a:t>
          </a:r>
          <a:r>
            <a:rPr lang="en-US" sz="1100" kern="1200" dirty="0">
              <a:solidFill>
                <a:srgbClr val="C00000"/>
              </a:solidFill>
              <a:latin typeface="Verdana" panose="020B0604030504040204" pitchFamily="34" charset="0"/>
              <a:ea typeface="Verdana" panose="020B0604030504040204" pitchFamily="34" charset="0"/>
            </a:rPr>
            <a:t>.</a:t>
          </a:r>
          <a:endParaRPr lang="lv-LV" sz="1100" kern="1200" dirty="0">
            <a:solidFill>
              <a:srgbClr val="C00000"/>
            </a:solidFill>
            <a:latin typeface="Verdana" panose="020B0604030504040204" pitchFamily="34" charset="0"/>
            <a:ea typeface="Verdana" panose="020B0604030504040204" pitchFamily="34" charset="0"/>
          </a:endParaRPr>
        </a:p>
      </dsp:txBody>
      <dsp:txXfrm>
        <a:off x="0" y="462405"/>
        <a:ext cx="7020232" cy="1143450"/>
      </dsp:txXfrm>
    </dsp:sp>
    <dsp:sp modelId="{13876FB3-DE66-47CC-BD39-7485DCE11A0B}">
      <dsp:nvSpPr>
        <dsp:cNvPr id="0" name=""/>
        <dsp:cNvSpPr/>
      </dsp:nvSpPr>
      <dsp:spPr>
        <a:xfrm>
          <a:off x="351011" y="300045"/>
          <a:ext cx="4914162" cy="324720"/>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744" tIns="0" rIns="185744" bIns="0" numCol="1" spcCol="1270" anchor="ctr" anchorCtr="0">
          <a:noAutofit/>
        </a:bodyPr>
        <a:lstStyle/>
        <a:p>
          <a:pPr marL="0" lvl="0" indent="0" algn="l" defTabSz="488950">
            <a:lnSpc>
              <a:spcPct val="90000"/>
            </a:lnSpc>
            <a:spcBef>
              <a:spcPct val="0"/>
            </a:spcBef>
            <a:spcAft>
              <a:spcPct val="35000"/>
            </a:spcAft>
            <a:buNone/>
          </a:pPr>
          <a:r>
            <a:rPr lang="lv-LV" sz="1100" kern="1200" dirty="0">
              <a:latin typeface="Verdana" panose="020B0604030504040204" pitchFamily="34" charset="0"/>
              <a:ea typeface="Verdana" panose="020B0604030504040204" pitchFamily="34" charset="0"/>
            </a:rPr>
            <a:t>Projekta vadītājs</a:t>
          </a:r>
        </a:p>
      </dsp:txBody>
      <dsp:txXfrm>
        <a:off x="366863" y="315897"/>
        <a:ext cx="4882458" cy="293016"/>
      </dsp:txXfrm>
    </dsp:sp>
    <dsp:sp modelId="{014FB59E-B42D-41BF-B8B6-9AEE5DF4FBF7}">
      <dsp:nvSpPr>
        <dsp:cNvPr id="0" name=""/>
        <dsp:cNvSpPr/>
      </dsp:nvSpPr>
      <dsp:spPr>
        <a:xfrm>
          <a:off x="0" y="1827615"/>
          <a:ext cx="7020232" cy="114345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4848" tIns="229108" rIns="544848" bIns="78232" numCol="1" spcCol="1270" anchor="t" anchorCtr="0">
          <a:noAutofit/>
        </a:bodyPr>
        <a:lstStyle/>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ir zinātnieks (t.i., ar doktora zinātnisko grādu);</a:t>
          </a:r>
        </a:p>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nav ierobežojumu dalībai</a:t>
          </a:r>
          <a:r>
            <a:rPr lang="en-US" sz="1100" kern="1200" dirty="0">
              <a:latin typeface="Verdana" panose="020B0604030504040204" pitchFamily="34" charset="0"/>
              <a:ea typeface="Verdana" panose="020B0604030504040204" pitchFamily="34" charset="0"/>
            </a:rPr>
            <a:t>;</a:t>
          </a:r>
          <a:endParaRPr lang="lv-LV" sz="1100" kern="1200" dirty="0">
            <a:latin typeface="Verdana" panose="020B0604030504040204" pitchFamily="34" charset="0"/>
            <a:ea typeface="Verdana" panose="020B0604030504040204" pitchFamily="34" charset="0"/>
          </a:endParaRPr>
        </a:p>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iesniedz</a:t>
          </a:r>
          <a:r>
            <a:rPr lang="en-US" sz="1100" kern="1200" dirty="0">
              <a:latin typeface="Verdana" panose="020B0604030504040204" pitchFamily="34" charset="0"/>
              <a:ea typeface="Verdana" panose="020B0604030504040204" pitchFamily="34" charset="0"/>
            </a:rPr>
            <a:t> CV</a:t>
          </a:r>
          <a:r>
            <a:rPr lang="lv-LV" sz="1100" kern="1200" dirty="0">
              <a:latin typeface="Verdana" panose="020B0604030504040204" pitchFamily="34" charset="0"/>
              <a:ea typeface="Verdana" panose="020B0604030504040204" pitchFamily="34" charset="0"/>
            </a:rPr>
            <a:t> </a:t>
          </a:r>
          <a:r>
            <a:rPr lang="lv-LV" sz="1100" kern="1200" dirty="0">
              <a:solidFill>
                <a:srgbClr val="C00000"/>
              </a:solidFill>
              <a:latin typeface="Verdana" panose="020B0604030504040204" pitchFamily="34" charset="0"/>
              <a:ea typeface="Verdana" panose="020B0604030504040204" pitchFamily="34" charset="0"/>
            </a:rPr>
            <a:t>un pievieno dokumenta kopiju, kas apliecina zinātnes doktora grāda piešķiršanu.</a:t>
          </a:r>
        </a:p>
        <a:p>
          <a:pPr marL="57150" lvl="1" indent="-57150" algn="l" defTabSz="488950">
            <a:lnSpc>
              <a:spcPct val="90000"/>
            </a:lnSpc>
            <a:spcBef>
              <a:spcPct val="0"/>
            </a:spcBef>
            <a:spcAft>
              <a:spcPct val="15000"/>
            </a:spcAft>
            <a:buChar char="•"/>
          </a:pPr>
          <a:endParaRPr lang="lv-LV" sz="1100" kern="1200" dirty="0"/>
        </a:p>
      </dsp:txBody>
      <dsp:txXfrm>
        <a:off x="0" y="1827615"/>
        <a:ext cx="7020232" cy="1143450"/>
      </dsp:txXfrm>
    </dsp:sp>
    <dsp:sp modelId="{9384FABF-CE37-4600-A342-602F6DDFAA87}">
      <dsp:nvSpPr>
        <dsp:cNvPr id="0" name=""/>
        <dsp:cNvSpPr/>
      </dsp:nvSpPr>
      <dsp:spPr>
        <a:xfrm>
          <a:off x="351011" y="1665255"/>
          <a:ext cx="4914162" cy="32472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744" tIns="0" rIns="185744" bIns="0" numCol="1" spcCol="1270" anchor="ctr" anchorCtr="0">
          <a:noAutofit/>
        </a:bodyPr>
        <a:lstStyle/>
        <a:p>
          <a:pPr marL="0" lvl="0" indent="0" algn="l" defTabSz="488950">
            <a:lnSpc>
              <a:spcPct val="90000"/>
            </a:lnSpc>
            <a:spcBef>
              <a:spcPct val="0"/>
            </a:spcBef>
            <a:spcAft>
              <a:spcPct val="35000"/>
            </a:spcAft>
            <a:buNone/>
          </a:pPr>
          <a:r>
            <a:rPr lang="lv-LV" sz="1100" kern="1200" dirty="0">
              <a:latin typeface="Verdana" panose="020B0604030504040204" pitchFamily="34" charset="0"/>
              <a:ea typeface="Verdana" panose="020B0604030504040204" pitchFamily="34" charset="0"/>
            </a:rPr>
            <a:t>Galvenais izpildītājs</a:t>
          </a:r>
        </a:p>
      </dsp:txBody>
      <dsp:txXfrm>
        <a:off x="366863" y="1681107"/>
        <a:ext cx="4882458" cy="293016"/>
      </dsp:txXfrm>
    </dsp:sp>
    <dsp:sp modelId="{C9A7958D-863A-4DE3-9917-D9BFD348A679}">
      <dsp:nvSpPr>
        <dsp:cNvPr id="0" name=""/>
        <dsp:cNvSpPr/>
      </dsp:nvSpPr>
      <dsp:spPr>
        <a:xfrm>
          <a:off x="0" y="3192825"/>
          <a:ext cx="7020232" cy="180180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4848" tIns="229108" rIns="544848" bIns="78232" numCol="1" spcCol="1270" anchor="t" anchorCtr="0">
          <a:noAutofit/>
        </a:bodyPr>
        <a:lstStyle/>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visu studējošo kopējā slodze visā projekta īstenošanas laikā ir ne mazāka kā </a:t>
          </a:r>
          <a:r>
            <a:rPr lang="lv-LV" sz="1100" kern="1200" dirty="0">
              <a:solidFill>
                <a:schemeClr val="accent5">
                  <a:lumMod val="75000"/>
                </a:schemeClr>
              </a:solidFill>
              <a:latin typeface="Verdana" panose="020B0604030504040204" pitchFamily="34" charset="0"/>
              <a:ea typeface="Verdana" panose="020B0604030504040204" pitchFamily="34" charset="0"/>
            </a:rPr>
            <a:t>3,0 PLE</a:t>
          </a:r>
        </a:p>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katrs studējošais ir nodarbināts projektā ar vismaz </a:t>
          </a:r>
          <a:r>
            <a:rPr lang="lv-LV" sz="1100" kern="1200" dirty="0">
              <a:solidFill>
                <a:schemeClr val="accent5">
                  <a:lumMod val="75000"/>
                </a:schemeClr>
              </a:solidFill>
              <a:latin typeface="Verdana" panose="020B0604030504040204" pitchFamily="34" charset="0"/>
              <a:ea typeface="Verdana" panose="020B0604030504040204" pitchFamily="34" charset="0"/>
            </a:rPr>
            <a:t>0,25 PLE </a:t>
          </a:r>
          <a:r>
            <a:rPr lang="lv-LV" sz="1100" kern="1200" dirty="0">
              <a:latin typeface="Verdana" panose="020B0604030504040204" pitchFamily="34" charset="0"/>
              <a:ea typeface="Verdana" panose="020B0604030504040204" pitchFamily="34" charset="0"/>
            </a:rPr>
            <a:t>attiecīgajā projekta īstenošanas posmā;</a:t>
          </a:r>
          <a:endParaRPr lang="lv-LV" sz="1100" kern="1200" dirty="0">
            <a:solidFill>
              <a:schemeClr val="accent5">
                <a:lumMod val="75000"/>
              </a:schemeClr>
            </a:solidFill>
            <a:latin typeface="Verdana" panose="020B0604030504040204" pitchFamily="34" charset="0"/>
            <a:ea typeface="Verdana" panose="020B0604030504040204" pitchFamily="34" charset="0"/>
          </a:endParaRPr>
        </a:p>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ja studējošais projekta īstenošanas laikā pabeidz studijas vai aizstāv promocijas darbu, līdz projekta īstenošanas noslēgumam šīs personas iesaiste ir uzskatāma par atbilstošu studējošā statusam;</a:t>
          </a:r>
        </a:p>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nosacījuma neizpildes gadījumā līgumā ir noteiktas sankcijas.</a:t>
          </a:r>
        </a:p>
        <a:p>
          <a:pPr marL="57150" lvl="1" indent="-57150" algn="l" defTabSz="488950">
            <a:lnSpc>
              <a:spcPct val="90000"/>
            </a:lnSpc>
            <a:spcBef>
              <a:spcPct val="0"/>
            </a:spcBef>
            <a:spcAft>
              <a:spcPct val="15000"/>
            </a:spcAft>
            <a:buChar char="•"/>
          </a:pPr>
          <a:endParaRPr lang="lv-LV" sz="1100" kern="1200" dirty="0"/>
        </a:p>
      </dsp:txBody>
      <dsp:txXfrm>
        <a:off x="0" y="3192825"/>
        <a:ext cx="7020232" cy="1801800"/>
      </dsp:txXfrm>
    </dsp:sp>
    <dsp:sp modelId="{EC443E7B-9E79-4D4F-99E5-EFC800439C45}">
      <dsp:nvSpPr>
        <dsp:cNvPr id="0" name=""/>
        <dsp:cNvSpPr/>
      </dsp:nvSpPr>
      <dsp:spPr>
        <a:xfrm>
          <a:off x="351011" y="3030465"/>
          <a:ext cx="4914162" cy="324720"/>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744" tIns="0" rIns="185744" bIns="0" numCol="1" spcCol="1270" anchor="ctr" anchorCtr="0">
          <a:noAutofit/>
        </a:bodyPr>
        <a:lstStyle/>
        <a:p>
          <a:pPr marL="0" lvl="0" indent="0" algn="l" defTabSz="488950">
            <a:lnSpc>
              <a:spcPct val="90000"/>
            </a:lnSpc>
            <a:spcBef>
              <a:spcPct val="0"/>
            </a:spcBef>
            <a:spcAft>
              <a:spcPct val="35000"/>
            </a:spcAft>
            <a:buNone/>
          </a:pPr>
          <a:r>
            <a:rPr lang="lv-LV" sz="1100" kern="1200" dirty="0">
              <a:solidFill>
                <a:schemeClr val="tx1"/>
              </a:solidFill>
              <a:latin typeface="Verdana" panose="020B0604030504040204" pitchFamily="34" charset="0"/>
              <a:ea typeface="Verdana" panose="020B0604030504040204" pitchFamily="34" charset="0"/>
            </a:rPr>
            <a:t>Augstskolās studējošie un doktora zinātniskā grāda pretendenti</a:t>
          </a:r>
        </a:p>
      </dsp:txBody>
      <dsp:txXfrm>
        <a:off x="366863" y="3046317"/>
        <a:ext cx="4882458" cy="2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0DC4E-9FAF-4FE7-B73A-FC38813C5E2E}">
      <dsp:nvSpPr>
        <dsp:cNvPr id="0" name=""/>
        <dsp:cNvSpPr/>
      </dsp:nvSpPr>
      <dsp:spPr>
        <a:xfrm>
          <a:off x="0" y="322363"/>
          <a:ext cx="6823587" cy="987525"/>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9586" tIns="229108" rIns="529586" bIns="78232" numCol="1" spcCol="1270" anchor="t" anchorCtr="0">
          <a:noAutofit/>
        </a:bodyPr>
        <a:lstStyle/>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Latvijā pielīdzināms doktora grāds (AIC)</a:t>
          </a:r>
        </a:p>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pārliecība par gatavību piedalīties</a:t>
          </a:r>
        </a:p>
        <a:p>
          <a:pPr marL="57150" lvl="1" indent="-57150" algn="l" defTabSz="488950">
            <a:lnSpc>
              <a:spcPct val="90000"/>
            </a:lnSpc>
            <a:spcBef>
              <a:spcPct val="0"/>
            </a:spcBef>
            <a:spcAft>
              <a:spcPct val="15000"/>
            </a:spcAft>
            <a:buChar char="•"/>
          </a:pPr>
          <a:r>
            <a:rPr lang="sv-SE" sz="1100" kern="1200" dirty="0">
              <a:latin typeface="Verdana" panose="020B0604030504040204" pitchFamily="34" charset="0"/>
              <a:ea typeface="Verdana" panose="020B0604030504040204" pitchFamily="34" charset="0"/>
            </a:rPr>
            <a:t>darba attiecības ar institūciju projekta īstenošanas laikā</a:t>
          </a:r>
          <a:endParaRPr lang="lv-LV" sz="1100" kern="1200" dirty="0">
            <a:latin typeface="Verdana" panose="020B0604030504040204" pitchFamily="34" charset="0"/>
            <a:ea typeface="Verdana" panose="020B0604030504040204" pitchFamily="34" charset="0"/>
          </a:endParaRPr>
        </a:p>
        <a:p>
          <a:pPr marL="57150" lvl="1" indent="-57150" algn="l" defTabSz="488950">
            <a:lnSpc>
              <a:spcPct val="90000"/>
            </a:lnSpc>
            <a:spcBef>
              <a:spcPct val="0"/>
            </a:spcBef>
            <a:spcAft>
              <a:spcPct val="15000"/>
            </a:spcAft>
            <a:buChar char="•"/>
          </a:pPr>
          <a:endParaRPr lang="lv-LV" sz="1100" kern="1200" dirty="0"/>
        </a:p>
      </dsp:txBody>
      <dsp:txXfrm>
        <a:off x="0" y="322363"/>
        <a:ext cx="6823587" cy="987525"/>
      </dsp:txXfrm>
    </dsp:sp>
    <dsp:sp modelId="{40B65380-A1F3-42CE-8865-7919922F0C03}">
      <dsp:nvSpPr>
        <dsp:cNvPr id="0" name=""/>
        <dsp:cNvSpPr/>
      </dsp:nvSpPr>
      <dsp:spPr>
        <a:xfrm>
          <a:off x="341179" y="160003"/>
          <a:ext cx="4776510" cy="324720"/>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541" tIns="0" rIns="180541" bIns="0" numCol="1" spcCol="1270" anchor="ctr" anchorCtr="0">
          <a:noAutofit/>
        </a:bodyPr>
        <a:lstStyle/>
        <a:p>
          <a:pPr marL="0" lvl="0" indent="0" algn="l" defTabSz="488950">
            <a:lnSpc>
              <a:spcPct val="90000"/>
            </a:lnSpc>
            <a:spcBef>
              <a:spcPct val="0"/>
            </a:spcBef>
            <a:spcAft>
              <a:spcPct val="35000"/>
            </a:spcAft>
            <a:buNone/>
          </a:pPr>
          <a:r>
            <a:rPr lang="lv-LV" sz="1100" kern="1200" dirty="0">
              <a:latin typeface="Verdana" panose="020B0604030504040204" pitchFamily="34" charset="0"/>
              <a:ea typeface="Verdana" panose="020B0604030504040204" pitchFamily="34" charset="0"/>
            </a:rPr>
            <a:t>Dalības nosacījumi ārvalstniekiem</a:t>
          </a:r>
        </a:p>
      </dsp:txBody>
      <dsp:txXfrm>
        <a:off x="357031" y="175855"/>
        <a:ext cx="4744806" cy="293016"/>
      </dsp:txXfrm>
    </dsp:sp>
    <dsp:sp modelId="{D07DEAA1-8739-427F-AA91-018C0498920A}">
      <dsp:nvSpPr>
        <dsp:cNvPr id="0" name=""/>
        <dsp:cNvSpPr/>
      </dsp:nvSpPr>
      <dsp:spPr>
        <a:xfrm>
          <a:off x="0" y="1531649"/>
          <a:ext cx="6823587" cy="183645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9586" tIns="229108" rIns="529586" bIns="78232" numCol="1" spcCol="1270" anchor="t" anchorCtr="0">
          <a:noAutofit/>
        </a:bodyPr>
        <a:lstStyle/>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aizpildīt atbilstoši projekta pieteikumā minētajam</a:t>
          </a:r>
        </a:p>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šī nodaļa automātiski būs projekta līguma pielikums</a:t>
          </a:r>
        </a:p>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obligāti jānorāda projekta vadītājs un galvenie izpildītāji</a:t>
          </a:r>
        </a:p>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nav obligāti jānorāda projekta izpildītāji un projekta izpildītāji-studējošie (var piesaistīt vēlāk), projekta vadītāju un projekta galveno izpildītāju jānorāda obligāti</a:t>
          </a:r>
        </a:p>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studējošie var tikt piesaistīti no citām institūcijām (bet jābūt darba attiecībās projekta īstenošanas gadījumā)</a:t>
          </a:r>
        </a:p>
        <a:p>
          <a:pPr marL="57150" lvl="1" indent="-57150" algn="l" defTabSz="488950">
            <a:lnSpc>
              <a:spcPct val="90000"/>
            </a:lnSpc>
            <a:spcBef>
              <a:spcPct val="0"/>
            </a:spcBef>
            <a:spcAft>
              <a:spcPct val="15000"/>
            </a:spcAft>
            <a:buChar char="•"/>
          </a:pPr>
          <a:endParaRPr lang="lv-LV" sz="1100" kern="1200" dirty="0"/>
        </a:p>
      </dsp:txBody>
      <dsp:txXfrm>
        <a:off x="0" y="1531649"/>
        <a:ext cx="6823587" cy="1836450"/>
      </dsp:txXfrm>
    </dsp:sp>
    <dsp:sp modelId="{62A2A5DA-7852-43A5-9561-C35B4F424C01}">
      <dsp:nvSpPr>
        <dsp:cNvPr id="0" name=""/>
        <dsp:cNvSpPr/>
      </dsp:nvSpPr>
      <dsp:spPr>
        <a:xfrm>
          <a:off x="341179" y="1369289"/>
          <a:ext cx="4776510" cy="32472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541" tIns="0" rIns="180541" bIns="0" numCol="1" spcCol="1270" anchor="ctr" anchorCtr="0">
          <a:noAutofit/>
        </a:bodyPr>
        <a:lstStyle/>
        <a:p>
          <a:pPr marL="0" lvl="0" indent="0" algn="l" defTabSz="488950">
            <a:lnSpc>
              <a:spcPct val="90000"/>
            </a:lnSpc>
            <a:spcBef>
              <a:spcPct val="0"/>
            </a:spcBef>
            <a:spcAft>
              <a:spcPct val="35000"/>
            </a:spcAft>
            <a:buNone/>
          </a:pPr>
          <a:r>
            <a:rPr lang="lv-LV" sz="1100" kern="1200" dirty="0">
              <a:latin typeface="Verdana" panose="020B0604030504040204" pitchFamily="34" charset="0"/>
              <a:ea typeface="Verdana" panose="020B0604030504040204" pitchFamily="34" charset="0"/>
            </a:rPr>
            <a:t>Citi veidlapas aizpildīšanas nosacījumi</a:t>
          </a:r>
        </a:p>
      </dsp:txBody>
      <dsp:txXfrm>
        <a:off x="357031" y="1385141"/>
        <a:ext cx="4744806" cy="293016"/>
      </dsp:txXfrm>
    </dsp:sp>
    <dsp:sp modelId="{7076B520-4955-43D6-9308-249C4CDCA4AB}">
      <dsp:nvSpPr>
        <dsp:cNvPr id="0" name=""/>
        <dsp:cNvSpPr/>
      </dsp:nvSpPr>
      <dsp:spPr>
        <a:xfrm>
          <a:off x="0" y="3589859"/>
          <a:ext cx="6823587" cy="62370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9586" tIns="229108" rIns="529586" bIns="78232" numCol="1" spcCol="1270" anchor="t" anchorCtr="0">
          <a:noAutofit/>
        </a:bodyPr>
        <a:lstStyle/>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Zinātniskās grupas locekļu atlīdzību nosaka atbilstoši projekta iesniedzēju un sadarbības partneru (ja attiecināms) atalgojuma politikai un atlīdzības likmēm</a:t>
          </a:r>
        </a:p>
      </dsp:txBody>
      <dsp:txXfrm>
        <a:off x="0" y="3589859"/>
        <a:ext cx="6823587" cy="623700"/>
      </dsp:txXfrm>
    </dsp:sp>
    <dsp:sp modelId="{F3EB5B7B-2402-4542-B674-0AFF042D8B2E}">
      <dsp:nvSpPr>
        <dsp:cNvPr id="0" name=""/>
        <dsp:cNvSpPr/>
      </dsp:nvSpPr>
      <dsp:spPr>
        <a:xfrm>
          <a:off x="341179" y="3427499"/>
          <a:ext cx="4776510" cy="324720"/>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541" tIns="0" rIns="180541" bIns="0" numCol="1" spcCol="1270" anchor="ctr" anchorCtr="0">
          <a:noAutofit/>
        </a:bodyPr>
        <a:lstStyle/>
        <a:p>
          <a:pPr marL="0" lvl="0" indent="0" algn="l" defTabSz="488950">
            <a:lnSpc>
              <a:spcPct val="90000"/>
            </a:lnSpc>
            <a:spcBef>
              <a:spcPct val="0"/>
            </a:spcBef>
            <a:spcAft>
              <a:spcPct val="35000"/>
            </a:spcAft>
            <a:buNone/>
          </a:pPr>
          <a:r>
            <a:rPr lang="lv-LV" sz="1100" kern="1200" dirty="0">
              <a:solidFill>
                <a:schemeClr val="tx1"/>
              </a:solidFill>
              <a:latin typeface="Verdana" panose="020B0604030504040204" pitchFamily="34" charset="0"/>
              <a:ea typeface="Verdana" panose="020B0604030504040204" pitchFamily="34" charset="0"/>
            </a:rPr>
            <a:t>Atlīdzība projekta īstenotājiem</a:t>
          </a:r>
        </a:p>
      </dsp:txBody>
      <dsp:txXfrm>
        <a:off x="357031" y="3443351"/>
        <a:ext cx="4744806" cy="293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19AE3-0CE3-474B-9685-FF996250B0E2}">
      <dsp:nvSpPr>
        <dsp:cNvPr id="0" name=""/>
        <dsp:cNvSpPr/>
      </dsp:nvSpPr>
      <dsp:spPr>
        <a:xfrm>
          <a:off x="0" y="560841"/>
          <a:ext cx="7285703" cy="4553956"/>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452" tIns="166624" rIns="565452" bIns="85344" numCol="1" spcCol="1270" anchor="t" anchorCtr="0">
          <a:noAutofit/>
        </a:bodyPr>
        <a:lstStyle/>
        <a:p>
          <a:pPr marL="57150" lvl="1" indent="-57150" algn="l" defTabSz="400050">
            <a:lnSpc>
              <a:spcPct val="90000"/>
            </a:lnSpc>
            <a:spcBef>
              <a:spcPct val="0"/>
            </a:spcBef>
            <a:spcAft>
              <a:spcPct val="15000"/>
            </a:spcAft>
            <a:buChar char="•"/>
          </a:pPr>
          <a:endParaRPr lang="lv-LV" sz="900" kern="1200" dirty="0"/>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oriģināli zinātniskie raksti (obligāti vismaz viens)</a:t>
          </a:r>
          <a:r>
            <a:rPr lang="en-US" sz="1200" kern="1200" dirty="0">
              <a:latin typeface="Verdana" panose="020B0604030504040204" pitchFamily="34" charset="0"/>
              <a:ea typeface="Verdana" panose="020B0604030504040204" pitchFamily="34" charset="0"/>
            </a:rPr>
            <a:t>;</a:t>
          </a:r>
          <a:r>
            <a:rPr lang="lv-LV" sz="1200" kern="1200" dirty="0">
              <a:latin typeface="Verdana" panose="020B0604030504040204" pitchFamily="34" charset="0"/>
              <a:ea typeface="Verdana" panose="020B0604030504040204" pitchFamily="34" charset="0"/>
            </a:rPr>
            <a:t> </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konferenču materiāli (izņemot SCOPUS un Web of Science Core Collection indeksētos)</a:t>
          </a:r>
          <a:r>
            <a:rPr lang="en-US" sz="1200" kern="1200" dirty="0">
              <a:latin typeface="Verdana" panose="020B0604030504040204" pitchFamily="34" charset="0"/>
              <a:ea typeface="Verdana" panose="020B0604030504040204" pitchFamily="34" charset="0"/>
            </a:rPr>
            <a:t>;</a:t>
          </a:r>
          <a:r>
            <a:rPr lang="lv-LV" sz="1200" kern="1200" dirty="0">
              <a:latin typeface="Verdana" panose="020B0604030504040204" pitchFamily="34" charset="0"/>
              <a:ea typeface="Verdana" panose="020B0604030504040204" pitchFamily="34" charset="0"/>
            </a:rPr>
            <a:t> </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 recenzētas zinātniskās monogrāfijas vai to manuskripti; </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zinātnisko rakstu manuskripti, kas iekļauti manuskriptu datubāzēs (preprints) un citas publikācijas, kas izdotas autoru atbildībā (nerecenzētas); </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zinātniskās datubāzes un datu kopas, kas izstrādātas projekta ietvaros; </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 tehnoloģiju tiesības – zinātība un turpmāk minētās tiesības vai to kombinācija, tostarp minēto tiesību pieteikumi vai reģistrācijas pieteikumi (t.sk. patenti; funkcionālie modeļi; dizainparaugu tiesības; pusvadītāju izstrādājumu topogrāfijas; papildu aizsardzības sertifikāti medicīnas produktiem vai citiem produktiem; augu selekcionāru sertifikāti; programmatūras autortiesības</a:t>
          </a:r>
          <a:r>
            <a:rPr lang="en-US" sz="1200" kern="1200" dirty="0">
              <a:latin typeface="Verdana" panose="020B0604030504040204" pitchFamily="34" charset="0"/>
              <a:ea typeface="Verdana" panose="020B0604030504040204" pitchFamily="34" charset="0"/>
            </a:rPr>
            <a:t>)</a:t>
          </a:r>
          <a:r>
            <a:rPr lang="lv-LV" sz="1200" kern="1200" dirty="0">
              <a:latin typeface="Verdana" panose="020B0604030504040204" pitchFamily="34" charset="0"/>
              <a:ea typeface="Verdana" panose="020B0604030504040204" pitchFamily="34" charset="0"/>
            </a:rPr>
            <a:t>; </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intelektuālā īpašuma licences vai nodošanas līgumi; </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jaunas nekomercializējamas ārstniecības un diagnostikas metodes; </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ziņojumi par rīcībpolitikas ieteikumiem un rīcībpolitiku ietekmi; </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iesniegts projekta pieteikums starptautiskā vai nacionālā pētniecības un attīstības projektu konkursā; </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sekmīgi aizstāvēts maģistra darbs projekta tematikā; </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noteiktā kārtībā sekmīgi aizstāvēts promocijas darbs projekta tematikā; </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citi zinātniskās pētniecības specifikai atbilstoši projekta rezultāti, kas papildina iepriekšminētos. </a:t>
          </a:r>
        </a:p>
        <a:p>
          <a:pPr marL="57150" lvl="1" indent="-57150" algn="l" defTabSz="400050">
            <a:lnSpc>
              <a:spcPct val="90000"/>
            </a:lnSpc>
            <a:spcBef>
              <a:spcPct val="0"/>
            </a:spcBef>
            <a:spcAft>
              <a:spcPct val="15000"/>
            </a:spcAft>
            <a:buChar char="•"/>
          </a:pPr>
          <a:endParaRPr lang="lv-LV" sz="900" kern="1200" dirty="0"/>
        </a:p>
      </dsp:txBody>
      <dsp:txXfrm>
        <a:off x="0" y="560841"/>
        <a:ext cx="7285703" cy="4553956"/>
      </dsp:txXfrm>
    </dsp:sp>
    <dsp:sp modelId="{CE8CDF9A-CDEF-47D2-B200-10EAB30A11CB}">
      <dsp:nvSpPr>
        <dsp:cNvPr id="0" name=""/>
        <dsp:cNvSpPr/>
      </dsp:nvSpPr>
      <dsp:spPr>
        <a:xfrm>
          <a:off x="363929" y="724"/>
          <a:ext cx="5095011" cy="662582"/>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768" tIns="0" rIns="192768" bIns="0" numCol="1" spcCol="1270" anchor="ctr" anchorCtr="0">
          <a:noAutofit/>
        </a:bodyPr>
        <a:lstStyle/>
        <a:p>
          <a:pPr marL="0" lvl="0" indent="0" algn="l" defTabSz="889000">
            <a:lnSpc>
              <a:spcPct val="90000"/>
            </a:lnSpc>
            <a:spcBef>
              <a:spcPct val="0"/>
            </a:spcBef>
            <a:spcAft>
              <a:spcPct val="35000"/>
            </a:spcAft>
            <a:buNone/>
          </a:pPr>
          <a:r>
            <a:rPr lang="lv-LV" sz="2000" kern="1200" dirty="0">
              <a:latin typeface="Verdana" panose="020B0604030504040204" pitchFamily="34" charset="0"/>
              <a:ea typeface="Verdana" panose="020B0604030504040204" pitchFamily="34" charset="0"/>
            </a:rPr>
            <a:t>Projektu rezultāti (nolikuma 17.punts)</a:t>
          </a:r>
        </a:p>
      </dsp:txBody>
      <dsp:txXfrm>
        <a:off x="396274" y="33069"/>
        <a:ext cx="5030321" cy="597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3466B-C9FC-465F-BEA4-3FA7315505A8}">
      <dsp:nvSpPr>
        <dsp:cNvPr id="0" name=""/>
        <dsp:cNvSpPr/>
      </dsp:nvSpPr>
      <dsp:spPr>
        <a:xfrm>
          <a:off x="0" y="638485"/>
          <a:ext cx="7049729" cy="2070675"/>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7137" tIns="145796" rIns="547137" bIns="78232" numCol="1" spcCol="1270" anchor="t" anchorCtr="0">
          <a:noAutofit/>
        </a:bodyPr>
        <a:lstStyle/>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projekta īstenošanā iesaistītās zinātniskās grupas locekļu, kuri strādā pamatojoties uz noslēgto darba līgumu, atlīdzība (mēnešalga);</a:t>
          </a:r>
        </a:p>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vietējo un ārvalstu komandējumu un darba (dienesta) braucienu izdevumi;</a:t>
          </a:r>
        </a:p>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 amortizācijas izmaksas (attiecināms uz projekta iesnieguma iesniedzēja un sadarbības partnera/-u (ja tāds/-i ir) projekta ietvaros iegādātajiem un rīcībā esošajiem pamatlīdzekļiem, kurus izmanto pētniecībai;</a:t>
          </a:r>
        </a:p>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projekta īstenošanai nepieciešamā inventāra, instrumentu un materiālu iegādes izmaksas piegādes izmaksas;</a:t>
          </a:r>
        </a:p>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ārējo pakalpojumu izmaksas;</a:t>
          </a:r>
        </a:p>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informācijas un publicitātes pasākumu izmaksas (tai skaitā zinātnisko pētījumu publicēšanas izmaksas).</a:t>
          </a:r>
        </a:p>
      </dsp:txBody>
      <dsp:txXfrm>
        <a:off x="0" y="638485"/>
        <a:ext cx="7049729" cy="2070675"/>
      </dsp:txXfrm>
    </dsp:sp>
    <dsp:sp modelId="{BB3B6ACB-EDD5-4332-9232-2193ED6558E5}">
      <dsp:nvSpPr>
        <dsp:cNvPr id="0" name=""/>
        <dsp:cNvSpPr/>
      </dsp:nvSpPr>
      <dsp:spPr>
        <a:xfrm>
          <a:off x="352142" y="82923"/>
          <a:ext cx="4929991" cy="658781"/>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524" tIns="0" rIns="186524" bIns="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Verdana" panose="020B0604030504040204" pitchFamily="34" charset="0"/>
              <a:ea typeface="Verdana" panose="020B0604030504040204" pitchFamily="34" charset="0"/>
            </a:rPr>
            <a:t>Tie</a:t>
          </a:r>
          <a:r>
            <a:rPr lang="lv-LV" sz="1300" kern="1200" dirty="0">
              <a:latin typeface="Verdana" panose="020B0604030504040204" pitchFamily="34" charset="0"/>
              <a:ea typeface="Verdana" panose="020B0604030504040204" pitchFamily="34" charset="0"/>
            </a:rPr>
            <a:t>šās attiecināmās izmaksas (nolikuma 18.punkts)</a:t>
          </a:r>
        </a:p>
      </dsp:txBody>
      <dsp:txXfrm>
        <a:off x="384301" y="115082"/>
        <a:ext cx="4865673" cy="594463"/>
      </dsp:txXfrm>
    </dsp:sp>
    <dsp:sp modelId="{5B5F6DC8-D75E-4473-BA0E-04A843095517}">
      <dsp:nvSpPr>
        <dsp:cNvPr id="0" name=""/>
        <dsp:cNvSpPr/>
      </dsp:nvSpPr>
      <dsp:spPr>
        <a:xfrm>
          <a:off x="0" y="3234748"/>
          <a:ext cx="7049729" cy="2212586"/>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7137" tIns="145796" rIns="547137" bIns="78232" numCol="1" spcCol="1270" anchor="t" anchorCtr="0">
          <a:noAutofit/>
        </a:bodyPr>
        <a:lstStyle/>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komunālie maksājumi; </a:t>
          </a:r>
        </a:p>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sakaru pakalpojumu izmaksas; </a:t>
          </a:r>
        </a:p>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biroja uzturēšanas izdevumi;</a:t>
          </a:r>
        </a:p>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kopējās lietošanas iekārtu uzturēšanas un apkopes izmaksas; </a:t>
          </a:r>
        </a:p>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 telpu, tai skaitā koplietošanas, uzturēšanas izdevumi; </a:t>
          </a:r>
        </a:p>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saimniecības materiālu izmaksas; </a:t>
          </a:r>
        </a:p>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transporta izdevumi; </a:t>
          </a:r>
        </a:p>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zinātni apkalpojošā un zinātnes tehniskā personāla atlīdzība, ieskaitot darba devēja valsts sociālās apdrošināšanas obligātās iemaksas; </a:t>
          </a:r>
        </a:p>
        <a:p>
          <a:pPr marL="57150" lvl="1" indent="-57150" algn="just"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citas izmaksas, kas nav iekļautas projekta tiešajās attiecināmajās izmaksās, bet ir nepieciešamas projekta rezultātu sasniegšanai </a:t>
          </a:r>
        </a:p>
        <a:p>
          <a:pPr marL="57150" lvl="1" indent="-57150" algn="l" defTabSz="444500">
            <a:lnSpc>
              <a:spcPct val="90000"/>
            </a:lnSpc>
            <a:spcBef>
              <a:spcPct val="0"/>
            </a:spcBef>
            <a:spcAft>
              <a:spcPct val="15000"/>
            </a:spcAft>
            <a:buChar char="•"/>
          </a:pPr>
          <a:endParaRPr lang="lv-LV" sz="1000" kern="1200" dirty="0"/>
        </a:p>
      </dsp:txBody>
      <dsp:txXfrm>
        <a:off x="0" y="3234748"/>
        <a:ext cx="7049729" cy="2212586"/>
      </dsp:txXfrm>
    </dsp:sp>
    <dsp:sp modelId="{947BADDA-36D7-48EC-A60B-308AFC045FFE}">
      <dsp:nvSpPr>
        <dsp:cNvPr id="0" name=""/>
        <dsp:cNvSpPr/>
      </dsp:nvSpPr>
      <dsp:spPr>
        <a:xfrm>
          <a:off x="352486" y="2746924"/>
          <a:ext cx="4934810" cy="591042"/>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524" tIns="0" rIns="186524" bIns="0" numCol="1" spcCol="1270" anchor="ctr" anchorCtr="0">
          <a:noAutofit/>
        </a:bodyPr>
        <a:lstStyle/>
        <a:p>
          <a:pPr marL="0" lvl="0" indent="0" algn="l" defTabSz="577850">
            <a:lnSpc>
              <a:spcPct val="90000"/>
            </a:lnSpc>
            <a:spcBef>
              <a:spcPct val="0"/>
            </a:spcBef>
            <a:spcAft>
              <a:spcPct val="35000"/>
            </a:spcAft>
            <a:buNone/>
          </a:pPr>
          <a:r>
            <a:rPr lang="lv-LV" sz="1300" kern="1200" dirty="0">
              <a:solidFill>
                <a:schemeClr val="tx1"/>
              </a:solidFill>
              <a:latin typeface="Verdana" panose="020B0604030504040204" pitchFamily="34" charset="0"/>
              <a:ea typeface="Verdana" panose="020B0604030504040204" pitchFamily="34" charset="0"/>
            </a:rPr>
            <a:t>Netiešās attiecināmās izmaksas, </a:t>
          </a:r>
          <a:r>
            <a:rPr lang="lv-LV" sz="1300" b="1" kern="1200" dirty="0">
              <a:solidFill>
                <a:schemeClr val="tx1"/>
              </a:solidFill>
              <a:latin typeface="Verdana" panose="020B0604030504040204" pitchFamily="34" charset="0"/>
              <a:ea typeface="Verdana" panose="020B0604030504040204" pitchFamily="34" charset="0"/>
            </a:rPr>
            <a:t>15% no tiešajām attiecināmajām personāla atlīdzības izmaksām</a:t>
          </a:r>
        </a:p>
      </dsp:txBody>
      <dsp:txXfrm>
        <a:off x="381338" y="2775776"/>
        <a:ext cx="4877106" cy="5333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5BAAB-587D-47DC-AA1E-EAED195C38AB}">
      <dsp:nvSpPr>
        <dsp:cNvPr id="0" name=""/>
        <dsp:cNvSpPr/>
      </dsp:nvSpPr>
      <dsp:spPr>
        <a:xfrm>
          <a:off x="0" y="1262740"/>
          <a:ext cx="7204587" cy="241920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156" tIns="333248" rIns="559156" bIns="113792" numCol="1" spcCol="1270" anchor="t" anchorCtr="0">
          <a:noAutofit/>
        </a:bodyPr>
        <a:lstStyle/>
        <a:p>
          <a:pPr marL="171450" lvl="1" indent="-171450" algn="l" defTabSz="711200">
            <a:lnSpc>
              <a:spcPct val="90000"/>
            </a:lnSpc>
            <a:spcBef>
              <a:spcPct val="0"/>
            </a:spcBef>
            <a:spcAft>
              <a:spcPct val="15000"/>
            </a:spcAft>
            <a:buChar char="•"/>
          </a:pPr>
          <a:r>
            <a:rPr lang="lv-LV" sz="1600" kern="1200" dirty="0">
              <a:latin typeface="Verdana" panose="020B0604030504040204" pitchFamily="34" charset="0"/>
              <a:ea typeface="Verdana" panose="020B0604030504040204" pitchFamily="34" charset="0"/>
            </a:rPr>
            <a:t>apjoms nepārsniedz 12 lappuses;</a:t>
          </a:r>
        </a:p>
        <a:p>
          <a:pPr marL="171450" lvl="1" indent="-171450" algn="l" defTabSz="711200">
            <a:lnSpc>
              <a:spcPct val="90000"/>
            </a:lnSpc>
            <a:spcBef>
              <a:spcPct val="0"/>
            </a:spcBef>
            <a:spcAft>
              <a:spcPct val="15000"/>
            </a:spcAft>
            <a:buChar char="•"/>
          </a:pPr>
          <a:r>
            <a:rPr lang="fr-FR" sz="1600" kern="1200" dirty="0" err="1">
              <a:latin typeface="Verdana" panose="020B0604030504040204" pitchFamily="34" charset="0"/>
              <a:ea typeface="Verdana" panose="020B0604030504040204" pitchFamily="34" charset="0"/>
            </a:rPr>
            <a:t>burtu</a:t>
          </a:r>
          <a:r>
            <a:rPr lang="fr-FR" sz="1600" kern="1200" dirty="0">
              <a:latin typeface="Verdana" panose="020B0604030504040204" pitchFamily="34" charset="0"/>
              <a:ea typeface="Verdana" panose="020B0604030504040204" pitchFamily="34" charset="0"/>
            </a:rPr>
            <a:t> </a:t>
          </a:r>
          <a:r>
            <a:rPr lang="fr-FR" sz="1600" kern="1200" dirty="0" err="1">
              <a:latin typeface="Verdana" panose="020B0604030504040204" pitchFamily="34" charset="0"/>
              <a:ea typeface="Verdana" panose="020B0604030504040204" pitchFamily="34" charset="0"/>
            </a:rPr>
            <a:t>lielums</a:t>
          </a:r>
          <a:r>
            <a:rPr lang="fr-FR" sz="1600" kern="1200" dirty="0">
              <a:latin typeface="Verdana" panose="020B0604030504040204" pitchFamily="34" charset="0"/>
              <a:ea typeface="Verdana" panose="020B0604030504040204" pitchFamily="34" charset="0"/>
            </a:rPr>
            <a:t> – ne </a:t>
          </a:r>
          <a:r>
            <a:rPr lang="fr-FR" sz="1600" kern="1200" dirty="0" err="1">
              <a:latin typeface="Verdana" panose="020B0604030504040204" pitchFamily="34" charset="0"/>
              <a:ea typeface="Verdana" panose="020B0604030504040204" pitchFamily="34" charset="0"/>
            </a:rPr>
            <a:t>mazāks</a:t>
          </a:r>
          <a:r>
            <a:rPr lang="fr-FR" sz="1600" kern="1200" dirty="0">
              <a:latin typeface="Verdana" panose="020B0604030504040204" pitchFamily="34" charset="0"/>
              <a:ea typeface="Verdana" panose="020B0604030504040204" pitchFamily="34" charset="0"/>
            </a:rPr>
            <a:t> par 11</a:t>
          </a:r>
          <a:r>
            <a:rPr lang="lv-LV" sz="1600" kern="1200" dirty="0">
              <a:latin typeface="Verdana" panose="020B0604030504040204" pitchFamily="34" charset="0"/>
              <a:ea typeface="Verdana" panose="020B0604030504040204" pitchFamily="34" charset="0"/>
            </a:rPr>
            <a:t>;</a:t>
          </a:r>
        </a:p>
        <a:p>
          <a:pPr marL="171450" lvl="1" indent="-171450" algn="l" defTabSz="711200">
            <a:lnSpc>
              <a:spcPct val="90000"/>
            </a:lnSpc>
            <a:spcBef>
              <a:spcPct val="0"/>
            </a:spcBef>
            <a:spcAft>
              <a:spcPct val="15000"/>
            </a:spcAft>
            <a:buChar char="•"/>
          </a:pPr>
          <a:r>
            <a:rPr lang="lv-LV" sz="1600" kern="1200" dirty="0">
              <a:latin typeface="Verdana" panose="020B0604030504040204" pitchFamily="34" charset="0"/>
              <a:ea typeface="Verdana" panose="020B0604030504040204" pitchFamily="34" charset="0"/>
            </a:rPr>
            <a:t>vienkāršā rindstarpa;</a:t>
          </a:r>
        </a:p>
        <a:p>
          <a:pPr marL="171450" lvl="1" indent="-171450" algn="l" defTabSz="711200">
            <a:lnSpc>
              <a:spcPct val="90000"/>
            </a:lnSpc>
            <a:spcBef>
              <a:spcPct val="0"/>
            </a:spcBef>
            <a:spcAft>
              <a:spcPct val="15000"/>
            </a:spcAft>
            <a:buChar char="•"/>
          </a:pPr>
          <a:r>
            <a:rPr lang="lv-LV" sz="1600" kern="1200" dirty="0">
              <a:latin typeface="Verdana" panose="020B0604030504040204" pitchFamily="34" charset="0"/>
              <a:ea typeface="Verdana" panose="020B0604030504040204" pitchFamily="34" charset="0"/>
            </a:rPr>
            <a:t>atkāpes no malām – 2 cm no katras puses, 1,5 cm no augšas un apakšas;</a:t>
          </a:r>
        </a:p>
        <a:p>
          <a:pPr marL="171450" lvl="1" indent="-171450" algn="l" defTabSz="711200">
            <a:lnSpc>
              <a:spcPct val="90000"/>
            </a:lnSpc>
            <a:spcBef>
              <a:spcPct val="0"/>
            </a:spcBef>
            <a:spcAft>
              <a:spcPct val="15000"/>
            </a:spcAft>
            <a:buChar char="•"/>
          </a:pPr>
          <a:r>
            <a:rPr lang="lv-LV" sz="1600" kern="1200" dirty="0">
              <a:latin typeface="Verdana" panose="020B0604030504040204" pitchFamily="34" charset="0"/>
              <a:ea typeface="Verdana" panose="020B0604030504040204" pitchFamily="34" charset="0"/>
            </a:rPr>
            <a:t>visas tabulas, diagrammas, atsauces/atsauču saraksts un citi elementi ir iekļaujami projekta aprakstā, nepārsniedzot 12 lappuses.</a:t>
          </a:r>
        </a:p>
      </dsp:txBody>
      <dsp:txXfrm>
        <a:off x="0" y="1262740"/>
        <a:ext cx="7204587" cy="2419200"/>
      </dsp:txXfrm>
    </dsp:sp>
    <dsp:sp modelId="{149BD368-5A6F-4626-B8D2-D51EACA2BEB9}">
      <dsp:nvSpPr>
        <dsp:cNvPr id="0" name=""/>
        <dsp:cNvSpPr/>
      </dsp:nvSpPr>
      <dsp:spPr>
        <a:xfrm>
          <a:off x="360229" y="1026580"/>
          <a:ext cx="5043210" cy="47232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621" tIns="0" rIns="190621" bIns="0" numCol="1" spcCol="1270" anchor="ctr" anchorCtr="0">
          <a:noAutofit/>
        </a:bodyPr>
        <a:lstStyle/>
        <a:p>
          <a:pPr marL="0" lvl="0" indent="0" algn="l" defTabSz="711200">
            <a:lnSpc>
              <a:spcPct val="90000"/>
            </a:lnSpc>
            <a:spcBef>
              <a:spcPct val="0"/>
            </a:spcBef>
            <a:spcAft>
              <a:spcPct val="35000"/>
            </a:spcAft>
            <a:buNone/>
          </a:pPr>
          <a:r>
            <a:rPr lang="lv-LV" sz="1600" kern="1200" dirty="0">
              <a:latin typeface="Verdana" panose="020B0604030504040204" pitchFamily="34" charset="0"/>
              <a:ea typeface="Verdana" panose="020B0604030504040204" pitchFamily="34" charset="0"/>
            </a:rPr>
            <a:t>Nosacījumi projekta apraksta aizpildīšanai:</a:t>
          </a:r>
        </a:p>
      </dsp:txBody>
      <dsp:txXfrm>
        <a:off x="383286" y="1049637"/>
        <a:ext cx="4997096"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CFFA4-DFD5-4912-877D-B6C7DF4D2804}">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A410BD-FDBC-4684-A43A-B67A305556D4}">
      <dsp:nvSpPr>
        <dsp:cNvPr id="0" name=""/>
        <dsp:cNvSpPr/>
      </dsp:nvSpPr>
      <dsp:spPr>
        <a:xfrm>
          <a:off x="564979" y="406400"/>
          <a:ext cx="5475833" cy="812800"/>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lv-LV" sz="2400" kern="1200" dirty="0">
              <a:latin typeface="Verdana" panose="020B0604030504040204" pitchFamily="34" charset="0"/>
              <a:ea typeface="Verdana" panose="020B0604030504040204" pitchFamily="34" charset="0"/>
            </a:rPr>
            <a:t>Projekta iesnieguma zinātniskā kvalitāte</a:t>
          </a:r>
        </a:p>
      </dsp:txBody>
      <dsp:txXfrm>
        <a:off x="564979" y="406400"/>
        <a:ext cx="5475833" cy="812800"/>
      </dsp:txXfrm>
    </dsp:sp>
    <dsp:sp modelId="{330BAB76-9D3D-4A7F-AE63-F0333177DBC7}">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sp>
    <dsp:sp modelId="{07D518E9-97B0-4B99-BD40-CF5904BC2A7D}">
      <dsp:nvSpPr>
        <dsp:cNvPr id="0" name=""/>
        <dsp:cNvSpPr/>
      </dsp:nvSpPr>
      <dsp:spPr>
        <a:xfrm>
          <a:off x="860432" y="1625599"/>
          <a:ext cx="5180380" cy="8128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lv-LV" sz="2400" kern="1200" dirty="0">
              <a:latin typeface="Verdana" panose="020B0604030504040204" pitchFamily="34" charset="0"/>
              <a:ea typeface="Verdana" panose="020B0604030504040204" pitchFamily="34" charset="0"/>
            </a:rPr>
            <a:t>Projekta rezultātu ietekme</a:t>
          </a:r>
        </a:p>
      </dsp:txBody>
      <dsp:txXfrm>
        <a:off x="860432" y="1625599"/>
        <a:ext cx="5180380" cy="812800"/>
      </dsp:txXfrm>
    </dsp:sp>
    <dsp:sp modelId="{2F876DA2-27ED-4ED1-AC2C-2C58E8D8A3AB}">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sp>
    <dsp:sp modelId="{DE9F6ECF-A2F9-4675-BD7F-B879F5042EAC}">
      <dsp:nvSpPr>
        <dsp:cNvPr id="0" name=""/>
        <dsp:cNvSpPr/>
      </dsp:nvSpPr>
      <dsp:spPr>
        <a:xfrm>
          <a:off x="564979" y="2844800"/>
          <a:ext cx="5475833" cy="812800"/>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lv-LV" sz="2400" kern="1200" dirty="0">
              <a:solidFill>
                <a:schemeClr val="tx1"/>
              </a:solidFill>
              <a:latin typeface="Verdana" panose="020B0604030504040204" pitchFamily="34" charset="0"/>
              <a:ea typeface="Verdana" panose="020B0604030504040204" pitchFamily="34" charset="0"/>
            </a:rPr>
            <a:t>Projekta īstenošanas iespējas un nodrošinājums</a:t>
          </a:r>
        </a:p>
      </dsp:txBody>
      <dsp:txXfrm>
        <a:off x="564979" y="2844800"/>
        <a:ext cx="5475833" cy="812800"/>
      </dsp:txXfrm>
    </dsp:sp>
    <dsp:sp modelId="{C2165A98-636A-4D51-9AB9-74301E7D40EC}">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26846-B029-46DA-9D3A-8623CB7FCD54}">
      <dsp:nvSpPr>
        <dsp:cNvPr id="0" name=""/>
        <dsp:cNvSpPr/>
      </dsp:nvSpPr>
      <dsp:spPr>
        <a:xfrm>
          <a:off x="0" y="236939"/>
          <a:ext cx="7093974" cy="119700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0571" tIns="208280" rIns="550571" bIns="71120" numCol="1" spcCol="1270" anchor="t" anchorCtr="0">
          <a:noAutofit/>
        </a:bodyPr>
        <a:lstStyle/>
        <a:p>
          <a:pPr marL="57150" lvl="1" indent="-57150" algn="l" defTabSz="444500">
            <a:lnSpc>
              <a:spcPct val="90000"/>
            </a:lnSpc>
            <a:spcBef>
              <a:spcPct val="0"/>
            </a:spcBef>
            <a:spcAft>
              <a:spcPct val="15000"/>
            </a:spcAft>
            <a:buChar char="•"/>
          </a:pPr>
          <a:r>
            <a:rPr lang="lv-LV" sz="1000" kern="1200" dirty="0">
              <a:latin typeface="Verdana" panose="020B0604030504040204" pitchFamily="34" charset="0"/>
              <a:ea typeface="Verdana" panose="020B0604030504040204" pitchFamily="34" charset="0"/>
            </a:rPr>
            <a:t>pētījuma zinātniskā kvalitāte, ticamība un novitāte;</a:t>
          </a:r>
        </a:p>
        <a:p>
          <a:pPr marL="57150" lvl="1" indent="-57150" algn="l" defTabSz="444500">
            <a:lnSpc>
              <a:spcPct val="90000"/>
            </a:lnSpc>
            <a:spcBef>
              <a:spcPct val="0"/>
            </a:spcBef>
            <a:spcAft>
              <a:spcPct val="15000"/>
            </a:spcAft>
            <a:buChar char="•"/>
          </a:pPr>
          <a:r>
            <a:rPr lang="lv-LV" sz="1000" kern="1200" dirty="0">
              <a:latin typeface="Verdana" panose="020B0604030504040204" pitchFamily="34" charset="0"/>
              <a:ea typeface="Verdana" panose="020B0604030504040204" pitchFamily="34" charset="0"/>
            </a:rPr>
            <a:t>izvēlētās pētījuma stratēģijas un metodisko risinājumu zinātniskā kvalitāte, kā arī atbilstība noteikto mērķu sasniegšanai;</a:t>
          </a:r>
        </a:p>
        <a:p>
          <a:pPr marL="57150" lvl="1" indent="-57150" algn="l" defTabSz="444500">
            <a:lnSpc>
              <a:spcPct val="90000"/>
            </a:lnSpc>
            <a:spcBef>
              <a:spcPct val="0"/>
            </a:spcBef>
            <a:spcAft>
              <a:spcPct val="15000"/>
            </a:spcAft>
            <a:buChar char="•"/>
          </a:pPr>
          <a:r>
            <a:rPr lang="lv-LV" sz="1000" kern="1200" dirty="0">
              <a:latin typeface="Verdana" panose="020B0604030504040204" pitchFamily="34" charset="0"/>
              <a:ea typeface="Verdana" panose="020B0604030504040204" pitchFamily="34" charset="0"/>
            </a:rPr>
            <a:t>projekta spēja radīt jaunas zināšanas vai tehnoloģiskās atziņas;</a:t>
          </a:r>
        </a:p>
        <a:p>
          <a:pPr marL="57150" lvl="1" indent="-57150" algn="l" defTabSz="444500">
            <a:lnSpc>
              <a:spcPct val="90000"/>
            </a:lnSpc>
            <a:spcBef>
              <a:spcPct val="0"/>
            </a:spcBef>
            <a:spcAft>
              <a:spcPct val="15000"/>
            </a:spcAft>
            <a:buChar char="•"/>
          </a:pPr>
          <a:r>
            <a:rPr lang="lv-LV" sz="1000" kern="1200" dirty="0">
              <a:latin typeface="Verdana" panose="020B0604030504040204" pitchFamily="34" charset="0"/>
              <a:ea typeface="Verdana" panose="020B0604030504040204" pitchFamily="34" charset="0"/>
            </a:rPr>
            <a:t>sadarbības partneru (ja tādi paredzēti) ieguldījums, to zinātniskā kapacitāte, plānotā sadarbības kvalitāte</a:t>
          </a:r>
        </a:p>
      </dsp:txBody>
      <dsp:txXfrm>
        <a:off x="0" y="236939"/>
        <a:ext cx="7093974" cy="1197000"/>
      </dsp:txXfrm>
    </dsp:sp>
    <dsp:sp modelId="{9E8D09D5-7D91-4025-90B6-21CB33BAC573}">
      <dsp:nvSpPr>
        <dsp:cNvPr id="0" name=""/>
        <dsp:cNvSpPr/>
      </dsp:nvSpPr>
      <dsp:spPr>
        <a:xfrm>
          <a:off x="354698" y="89339"/>
          <a:ext cx="4965781" cy="295200"/>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695" tIns="0" rIns="187695" bIns="0" numCol="1" spcCol="1270" anchor="ctr" anchorCtr="0">
          <a:noAutofit/>
        </a:bodyPr>
        <a:lstStyle/>
        <a:p>
          <a:pPr marL="0" lvl="0" indent="0" algn="l" defTabSz="444500">
            <a:lnSpc>
              <a:spcPct val="90000"/>
            </a:lnSpc>
            <a:spcBef>
              <a:spcPct val="0"/>
            </a:spcBef>
            <a:spcAft>
              <a:spcPct val="35000"/>
            </a:spcAft>
            <a:buNone/>
          </a:pPr>
          <a:r>
            <a:rPr lang="lv-LV" sz="1000" kern="1200" dirty="0">
              <a:latin typeface="Verdana" panose="020B0604030504040204" pitchFamily="34" charset="0"/>
              <a:ea typeface="Verdana" panose="020B0604030504040204" pitchFamily="34" charset="0"/>
            </a:rPr>
            <a:t>Zinātniskā kvalitāte</a:t>
          </a:r>
        </a:p>
      </dsp:txBody>
      <dsp:txXfrm>
        <a:off x="369108" y="103749"/>
        <a:ext cx="4936961" cy="266380"/>
      </dsp:txXfrm>
    </dsp:sp>
    <dsp:sp modelId="{86CA5026-DF26-4056-BA24-212D2A98133D}">
      <dsp:nvSpPr>
        <dsp:cNvPr id="0" name=""/>
        <dsp:cNvSpPr/>
      </dsp:nvSpPr>
      <dsp:spPr>
        <a:xfrm>
          <a:off x="0" y="1635539"/>
          <a:ext cx="7093974" cy="163800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0571" tIns="208280" rIns="550571" bIns="71120" numCol="1" spcCol="1270" anchor="t" anchorCtr="0">
          <a:noAutofit/>
        </a:bodyPr>
        <a:lstStyle/>
        <a:p>
          <a:pPr marL="57150" lvl="1" indent="-57150" algn="l" defTabSz="444500">
            <a:lnSpc>
              <a:spcPct val="90000"/>
            </a:lnSpc>
            <a:spcBef>
              <a:spcPct val="0"/>
            </a:spcBef>
            <a:spcAft>
              <a:spcPct val="15000"/>
            </a:spcAft>
            <a:buChar char="•"/>
          </a:pPr>
          <a:r>
            <a:rPr lang="lv-LV" sz="1000" kern="1200" dirty="0">
              <a:latin typeface="Verdana" panose="020B0604030504040204" pitchFamily="34" charset="0"/>
              <a:ea typeface="Verdana" panose="020B0604030504040204" pitchFamily="34" charset="0"/>
            </a:rPr>
            <a:t>iegūto zināšanu un prasmju paredzamā pārnese tālākajā darbībā un zinātniskās kapacitātes attīstībā;</a:t>
          </a:r>
        </a:p>
        <a:p>
          <a:pPr marL="57150" lvl="1" indent="-57150" algn="l" defTabSz="444500">
            <a:lnSpc>
              <a:spcPct val="90000"/>
            </a:lnSpc>
            <a:spcBef>
              <a:spcPct val="0"/>
            </a:spcBef>
            <a:spcAft>
              <a:spcPct val="15000"/>
            </a:spcAft>
            <a:buChar char="•"/>
          </a:pPr>
          <a:r>
            <a:rPr lang="lv-LV" sz="1000" kern="1200" dirty="0">
              <a:latin typeface="Verdana" panose="020B0604030504040204" pitchFamily="34" charset="0"/>
              <a:ea typeface="Verdana" panose="020B0604030504040204" pitchFamily="34" charset="0"/>
            </a:rPr>
            <a:t>pētniecības attīstības iespējas, ieskaitot ieguldījumu jaunu projektu sagatavošanā;</a:t>
          </a:r>
        </a:p>
        <a:p>
          <a:pPr marL="57150" lvl="1" indent="-57150" algn="l" defTabSz="444500">
            <a:lnSpc>
              <a:spcPct val="90000"/>
            </a:lnSpc>
            <a:spcBef>
              <a:spcPct val="0"/>
            </a:spcBef>
            <a:spcAft>
              <a:spcPct val="15000"/>
            </a:spcAft>
            <a:buChar char="•"/>
          </a:pPr>
          <a:r>
            <a:rPr lang="lv-LV" sz="1000" kern="1200" dirty="0">
              <a:latin typeface="Verdana" panose="020B0604030504040204" pitchFamily="34" charset="0"/>
              <a:ea typeface="Verdana" panose="020B0604030504040204" pitchFamily="34" charset="0"/>
            </a:rPr>
            <a:t>pētījuma rezultātā tiks radītas attiecīgajai nozarei, tautsaimniecības un sabiedrības attīstībai nozīmīgas zināšanas;</a:t>
          </a:r>
        </a:p>
        <a:p>
          <a:pPr marL="57150" lvl="1" indent="-57150" algn="l" defTabSz="444500">
            <a:lnSpc>
              <a:spcPct val="90000"/>
            </a:lnSpc>
            <a:spcBef>
              <a:spcPct val="0"/>
            </a:spcBef>
            <a:spcAft>
              <a:spcPct val="15000"/>
            </a:spcAft>
            <a:buChar char="•"/>
          </a:pPr>
          <a:r>
            <a:rPr lang="lv-LV" sz="1000" kern="1200" dirty="0">
              <a:latin typeface="Verdana" panose="020B0604030504040204" pitchFamily="34" charset="0"/>
              <a:ea typeface="Verdana" panose="020B0604030504040204" pitchFamily="34" charset="0"/>
            </a:rPr>
            <a:t>iegūto zināšanu ilgtspēja un kvalitatīvs to izplatības plāns, tai skaitā paredzētas zinātniskās publikācijas un sabiedrības informēšana;</a:t>
          </a:r>
        </a:p>
        <a:p>
          <a:pPr marL="57150" lvl="1" indent="-57150" algn="l" defTabSz="444500">
            <a:lnSpc>
              <a:spcPct val="90000"/>
            </a:lnSpc>
            <a:spcBef>
              <a:spcPct val="0"/>
            </a:spcBef>
            <a:spcAft>
              <a:spcPct val="15000"/>
            </a:spcAft>
            <a:buChar char="•"/>
          </a:pPr>
          <a:r>
            <a:rPr lang="lv-LV" sz="1000" kern="1200" dirty="0">
              <a:latin typeface="Verdana" panose="020B0604030504040204" pitchFamily="34" charset="0"/>
              <a:ea typeface="Verdana" panose="020B0604030504040204" pitchFamily="34" charset="0"/>
            </a:rPr>
            <a:t>pētījuma īstenošana sekmē pētījuma zinātniskā personāla, tai skaitā studējošo, zinātniskās kapacitātes stiprināšanu</a:t>
          </a:r>
        </a:p>
      </dsp:txBody>
      <dsp:txXfrm>
        <a:off x="0" y="1635539"/>
        <a:ext cx="7093974" cy="1638000"/>
      </dsp:txXfrm>
    </dsp:sp>
    <dsp:sp modelId="{445E2326-9F2E-464C-A912-45E6727694AF}">
      <dsp:nvSpPr>
        <dsp:cNvPr id="0" name=""/>
        <dsp:cNvSpPr/>
      </dsp:nvSpPr>
      <dsp:spPr>
        <a:xfrm>
          <a:off x="354698" y="1487939"/>
          <a:ext cx="4965781" cy="29520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695" tIns="0" rIns="187695" bIns="0" numCol="1" spcCol="1270" anchor="ctr" anchorCtr="0">
          <a:noAutofit/>
        </a:bodyPr>
        <a:lstStyle/>
        <a:p>
          <a:pPr marL="0" lvl="0" indent="0" algn="l" defTabSz="444500">
            <a:lnSpc>
              <a:spcPct val="90000"/>
            </a:lnSpc>
            <a:spcBef>
              <a:spcPct val="0"/>
            </a:spcBef>
            <a:spcAft>
              <a:spcPct val="35000"/>
            </a:spcAft>
            <a:buNone/>
          </a:pPr>
          <a:r>
            <a:rPr lang="lv-LV" sz="1000" kern="1200" dirty="0">
              <a:latin typeface="Verdana" panose="020B0604030504040204" pitchFamily="34" charset="0"/>
              <a:ea typeface="Verdana" panose="020B0604030504040204" pitchFamily="34" charset="0"/>
            </a:rPr>
            <a:t>Rezultātu ietekme</a:t>
          </a:r>
        </a:p>
      </dsp:txBody>
      <dsp:txXfrm>
        <a:off x="369108" y="1502349"/>
        <a:ext cx="4936961" cy="266380"/>
      </dsp:txXfrm>
    </dsp:sp>
    <dsp:sp modelId="{3345C7C8-2E68-4775-A00F-699D269D398B}">
      <dsp:nvSpPr>
        <dsp:cNvPr id="0" name=""/>
        <dsp:cNvSpPr/>
      </dsp:nvSpPr>
      <dsp:spPr>
        <a:xfrm>
          <a:off x="0" y="3475139"/>
          <a:ext cx="7093974" cy="207900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0571" tIns="208280" rIns="550571" bIns="71120" numCol="1" spcCol="1270" anchor="t" anchorCtr="0">
          <a:noAutofit/>
        </a:bodyPr>
        <a:lstStyle/>
        <a:p>
          <a:pPr marL="57150" lvl="1" indent="-57150" algn="l" defTabSz="444500">
            <a:lnSpc>
              <a:spcPct val="90000"/>
            </a:lnSpc>
            <a:spcBef>
              <a:spcPct val="0"/>
            </a:spcBef>
            <a:spcAft>
              <a:spcPct val="15000"/>
            </a:spcAft>
            <a:buChar char="•"/>
          </a:pPr>
          <a:r>
            <a:rPr lang="lv-LV" sz="1000" kern="1200" dirty="0">
              <a:latin typeface="Verdana" panose="020B0604030504040204" pitchFamily="34" charset="0"/>
              <a:ea typeface="Verdana" panose="020B0604030504040204" pitchFamily="34" charset="0"/>
            </a:rPr>
            <a:t>pētījuma darba plāna kvalitāte un tā atbilstība izvirzītajam mērķim. Paredzētie resursi ir atbilstoši un pietiekami mērķa sasniegšanai. Pētījumā paredzēts nodrošināt efektīvu resursu izmantošanu. Plānotie darba posmi un uzdevumi ir skaidri definēti, atbilstoši un ticami;</a:t>
          </a:r>
        </a:p>
        <a:p>
          <a:pPr marL="57150" lvl="1" indent="-57150" algn="l" defTabSz="444500">
            <a:lnSpc>
              <a:spcPct val="90000"/>
            </a:lnSpc>
            <a:spcBef>
              <a:spcPct val="0"/>
            </a:spcBef>
            <a:spcAft>
              <a:spcPct val="15000"/>
            </a:spcAft>
            <a:buChar char="•"/>
          </a:pPr>
          <a:r>
            <a:rPr lang="lv-LV" sz="1000" kern="1200" dirty="0">
              <a:latin typeface="Verdana" panose="020B0604030504040204" pitchFamily="34" charset="0"/>
              <a:ea typeface="Verdana" panose="020B0604030504040204" pitchFamily="34" charset="0"/>
            </a:rPr>
            <a:t>projekta vadītāja un projekta galveno izpildītāju zinātniskā kvalifikācija, atbilstoši iesniegtajiem dzīves gājuma aprakstiem (CV);</a:t>
          </a:r>
        </a:p>
        <a:p>
          <a:pPr marL="57150" lvl="1" indent="-57150" algn="l" defTabSz="444500">
            <a:lnSpc>
              <a:spcPct val="90000"/>
            </a:lnSpc>
            <a:spcBef>
              <a:spcPct val="0"/>
            </a:spcBef>
            <a:spcAft>
              <a:spcPct val="15000"/>
            </a:spcAft>
            <a:buChar char="•"/>
          </a:pPr>
          <a:r>
            <a:rPr lang="lv-LV" sz="1000" kern="1200" dirty="0">
              <a:latin typeface="Verdana" panose="020B0604030504040204" pitchFamily="34" charset="0"/>
              <a:ea typeface="Verdana" panose="020B0604030504040204" pitchFamily="34" charset="0"/>
            </a:rPr>
            <a:t>paredzēta atbilstoša pētījuma vadība, ieskaitot kvalitātes vadību. Vadības organizācija ļauj sekot pētījuma izpildes progresam. Izvērtēti iespējamie riski un izstrādāts to novēršanas vai negatīvā efekta samazināšanas plāns;</a:t>
          </a:r>
        </a:p>
        <a:p>
          <a:pPr marL="57150" lvl="1" indent="-57150" algn="l" defTabSz="444500">
            <a:lnSpc>
              <a:spcPct val="90000"/>
            </a:lnSpc>
            <a:spcBef>
              <a:spcPct val="0"/>
            </a:spcBef>
            <a:spcAft>
              <a:spcPct val="15000"/>
            </a:spcAft>
            <a:buChar char="•"/>
          </a:pPr>
          <a:r>
            <a:rPr lang="lv-LV" sz="1000" kern="1200" dirty="0">
              <a:latin typeface="Verdana" panose="020B0604030504040204" pitchFamily="34" charset="0"/>
              <a:ea typeface="Verdana" panose="020B0604030504040204" pitchFamily="34" charset="0"/>
            </a:rPr>
            <a:t>pētījuma veikšanai ir nepieciešamā pētniecības infrastruktūra, tai skaitā pieeja sadarbības partneru aprīkojumam (ja attiecināms);</a:t>
          </a:r>
        </a:p>
        <a:p>
          <a:pPr marL="57150" lvl="1" indent="-57150" algn="l" defTabSz="444500">
            <a:lnSpc>
              <a:spcPct val="90000"/>
            </a:lnSpc>
            <a:spcBef>
              <a:spcPct val="0"/>
            </a:spcBef>
            <a:spcAft>
              <a:spcPct val="15000"/>
            </a:spcAft>
            <a:buChar char="•"/>
          </a:pPr>
          <a:r>
            <a:rPr lang="lv-LV" sz="1000" kern="1200" dirty="0">
              <a:latin typeface="Verdana" panose="020B0604030504040204" pitchFamily="34" charset="0"/>
              <a:ea typeface="Verdana" panose="020B0604030504040204" pitchFamily="34" charset="0"/>
            </a:rPr>
            <a:t>pētījuma realizējošai institūcijai un sadarbības partneriem (ja attiecināms) ir nepieciešamās zināšanas un kompetence.</a:t>
          </a:r>
        </a:p>
      </dsp:txBody>
      <dsp:txXfrm>
        <a:off x="0" y="3475139"/>
        <a:ext cx="7093974" cy="2079000"/>
      </dsp:txXfrm>
    </dsp:sp>
    <dsp:sp modelId="{C728B3C9-4A6C-445A-B480-BB8C9BB50796}">
      <dsp:nvSpPr>
        <dsp:cNvPr id="0" name=""/>
        <dsp:cNvSpPr/>
      </dsp:nvSpPr>
      <dsp:spPr>
        <a:xfrm>
          <a:off x="354698" y="3327539"/>
          <a:ext cx="4965781" cy="295200"/>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695" tIns="0" rIns="187695" bIns="0" numCol="1" spcCol="1270" anchor="ctr" anchorCtr="0">
          <a:noAutofit/>
        </a:bodyPr>
        <a:lstStyle/>
        <a:p>
          <a:pPr marL="0" lvl="0" indent="0" algn="l" defTabSz="444500">
            <a:lnSpc>
              <a:spcPct val="90000"/>
            </a:lnSpc>
            <a:spcBef>
              <a:spcPct val="0"/>
            </a:spcBef>
            <a:spcAft>
              <a:spcPct val="35000"/>
            </a:spcAft>
            <a:buNone/>
          </a:pPr>
          <a:endParaRPr lang="lv-LV" sz="1000" kern="1200" dirty="0">
            <a:solidFill>
              <a:schemeClr val="tx1"/>
            </a:solidFill>
          </a:endParaRPr>
        </a:p>
        <a:p>
          <a:pPr marL="0" lvl="0" indent="0" algn="l" defTabSz="444500">
            <a:lnSpc>
              <a:spcPct val="90000"/>
            </a:lnSpc>
            <a:spcBef>
              <a:spcPct val="0"/>
            </a:spcBef>
            <a:spcAft>
              <a:spcPct val="35000"/>
            </a:spcAft>
            <a:buNone/>
          </a:pPr>
          <a:r>
            <a:rPr lang="lv-LV" sz="1000" kern="1200" dirty="0">
              <a:solidFill>
                <a:schemeClr val="tx1"/>
              </a:solidFill>
              <a:latin typeface="Verdana" panose="020B0604030504040204" pitchFamily="34" charset="0"/>
              <a:ea typeface="Verdana" panose="020B0604030504040204" pitchFamily="34" charset="0"/>
            </a:rPr>
            <a:t>Īstenošanas iespējas un nodrošinājums</a:t>
          </a:r>
        </a:p>
        <a:p>
          <a:pPr marL="0" lvl="0" indent="0" algn="l" defTabSz="444500">
            <a:lnSpc>
              <a:spcPct val="90000"/>
            </a:lnSpc>
            <a:spcBef>
              <a:spcPct val="0"/>
            </a:spcBef>
            <a:spcAft>
              <a:spcPct val="35000"/>
            </a:spcAft>
            <a:buNone/>
          </a:pPr>
          <a:endParaRPr lang="lv-LV" sz="1000" kern="1200" dirty="0"/>
        </a:p>
      </dsp:txBody>
      <dsp:txXfrm>
        <a:off x="369108" y="3341949"/>
        <a:ext cx="4936961" cy="2663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80369-E770-4AD9-BBE9-16E439C097D4}">
      <dsp:nvSpPr>
        <dsp:cNvPr id="0" name=""/>
        <dsp:cNvSpPr/>
      </dsp:nvSpPr>
      <dsp:spPr>
        <a:xfrm>
          <a:off x="0" y="318381"/>
          <a:ext cx="7101348" cy="403200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1144" tIns="416560" rIns="551144" bIns="142240" numCol="1" spcCol="1270" anchor="t" anchorCtr="0">
          <a:noAutofit/>
        </a:bodyPr>
        <a:lstStyle/>
        <a:p>
          <a:pPr marL="228600" lvl="1" indent="-228600" algn="just" defTabSz="889000">
            <a:lnSpc>
              <a:spcPct val="90000"/>
            </a:lnSpc>
            <a:spcBef>
              <a:spcPct val="0"/>
            </a:spcBef>
            <a:spcAft>
              <a:spcPct val="15000"/>
            </a:spcAft>
            <a:buChar char="•"/>
          </a:pPr>
          <a:r>
            <a:rPr lang="lv-LV" sz="2000" kern="1200" dirty="0"/>
            <a:t>apjoms nepārsniedz 2 lappuses;</a:t>
          </a:r>
        </a:p>
        <a:p>
          <a:pPr marL="228600" lvl="1" indent="-228600" algn="just" defTabSz="889000">
            <a:lnSpc>
              <a:spcPct val="90000"/>
            </a:lnSpc>
            <a:spcBef>
              <a:spcPct val="0"/>
            </a:spcBef>
            <a:spcAft>
              <a:spcPct val="15000"/>
            </a:spcAft>
            <a:buChar char="•"/>
          </a:pPr>
          <a:r>
            <a:rPr lang="fr-FR" sz="2000" kern="1200" dirty="0" err="1"/>
            <a:t>burtu</a:t>
          </a:r>
          <a:r>
            <a:rPr lang="fr-FR" sz="2000" kern="1200" dirty="0"/>
            <a:t> </a:t>
          </a:r>
          <a:r>
            <a:rPr lang="fr-FR" sz="2000" kern="1200" dirty="0" err="1"/>
            <a:t>lielums</a:t>
          </a:r>
          <a:r>
            <a:rPr lang="fr-FR" sz="2000" kern="1200" dirty="0"/>
            <a:t> – ne </a:t>
          </a:r>
          <a:r>
            <a:rPr lang="fr-FR" sz="2000" kern="1200" dirty="0" err="1"/>
            <a:t>mazāks</a:t>
          </a:r>
          <a:r>
            <a:rPr lang="fr-FR" sz="2000" kern="1200" dirty="0"/>
            <a:t> par 1</a:t>
          </a:r>
          <a:r>
            <a:rPr lang="lv-LV" sz="2000" kern="1200" dirty="0"/>
            <a:t>1;</a:t>
          </a:r>
        </a:p>
        <a:p>
          <a:pPr marL="228600" lvl="1" indent="-228600" algn="just" defTabSz="889000">
            <a:lnSpc>
              <a:spcPct val="90000"/>
            </a:lnSpc>
            <a:spcBef>
              <a:spcPct val="0"/>
            </a:spcBef>
            <a:spcAft>
              <a:spcPct val="15000"/>
            </a:spcAft>
            <a:buChar char="•"/>
          </a:pPr>
          <a:r>
            <a:rPr lang="lv-LV" sz="2000" kern="1200" dirty="0"/>
            <a:t>vienkāršā rindstarpa;</a:t>
          </a:r>
        </a:p>
        <a:p>
          <a:pPr marL="228600" lvl="1" indent="-228600" algn="just" defTabSz="889000">
            <a:lnSpc>
              <a:spcPct val="90000"/>
            </a:lnSpc>
            <a:spcBef>
              <a:spcPct val="0"/>
            </a:spcBef>
            <a:spcAft>
              <a:spcPct val="15000"/>
            </a:spcAft>
            <a:buChar char="•"/>
          </a:pPr>
          <a:r>
            <a:rPr lang="lv-LV" sz="2000" kern="1200" dirty="0"/>
            <a:t>atkāpes no malām – 2 cm no katras puses, 1,5 cm no augšas un apakšas;</a:t>
          </a:r>
        </a:p>
        <a:p>
          <a:pPr marL="228600" lvl="1" indent="-228600" algn="just" defTabSz="889000">
            <a:lnSpc>
              <a:spcPct val="90000"/>
            </a:lnSpc>
            <a:spcBef>
              <a:spcPct val="0"/>
            </a:spcBef>
            <a:spcAft>
              <a:spcPct val="15000"/>
            </a:spcAft>
            <a:buChar char="•"/>
          </a:pPr>
          <a:r>
            <a:rPr lang="lv-LV" sz="2000" kern="1200" dirty="0"/>
            <a:t>aprakstīt informāciju saistībā ar projektu;</a:t>
          </a:r>
        </a:p>
        <a:p>
          <a:pPr marL="228600" lvl="1" indent="-228600" algn="just" defTabSz="889000">
            <a:lnSpc>
              <a:spcPct val="90000"/>
            </a:lnSpc>
            <a:spcBef>
              <a:spcPct val="0"/>
            </a:spcBef>
            <a:spcAft>
              <a:spcPct val="15000"/>
            </a:spcAft>
            <a:buChar char="•"/>
          </a:pPr>
          <a:r>
            <a:rPr lang="lv-LV" sz="2000" kern="1200" dirty="0"/>
            <a:t>Var norādīt citu informāciju, iekļaujoties 2 lapaspušu limitā, piemēram, vadīto promocijas vai maģistra darbu skaitu, pienākumus zinātnisko izdevumu redkolēģijās, starptautiskā zinātniskā darba pieredze, pedagoģiskā pieredze u.c.</a:t>
          </a:r>
        </a:p>
        <a:p>
          <a:pPr marL="228600" lvl="1" indent="-228600" algn="l" defTabSz="889000">
            <a:lnSpc>
              <a:spcPct val="90000"/>
            </a:lnSpc>
            <a:spcBef>
              <a:spcPct val="0"/>
            </a:spcBef>
            <a:spcAft>
              <a:spcPct val="15000"/>
            </a:spcAft>
            <a:buChar char="•"/>
          </a:pPr>
          <a:endParaRPr lang="lv-LV" sz="2000" kern="1200" dirty="0"/>
        </a:p>
      </dsp:txBody>
      <dsp:txXfrm>
        <a:off x="0" y="318381"/>
        <a:ext cx="7101348" cy="4032000"/>
      </dsp:txXfrm>
    </dsp:sp>
    <dsp:sp modelId="{0B10C9E3-EAC9-401F-A47D-A3C49D58A695}">
      <dsp:nvSpPr>
        <dsp:cNvPr id="0" name=""/>
        <dsp:cNvSpPr/>
      </dsp:nvSpPr>
      <dsp:spPr>
        <a:xfrm>
          <a:off x="355067" y="23181"/>
          <a:ext cx="4970943" cy="59040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890" tIns="0" rIns="187890" bIns="0" numCol="1" spcCol="1270" anchor="ctr" anchorCtr="0">
          <a:noAutofit/>
        </a:bodyPr>
        <a:lstStyle/>
        <a:p>
          <a:pPr marL="0" lvl="0" indent="0" algn="l" defTabSz="889000">
            <a:lnSpc>
              <a:spcPct val="90000"/>
            </a:lnSpc>
            <a:spcBef>
              <a:spcPct val="0"/>
            </a:spcBef>
            <a:spcAft>
              <a:spcPct val="35000"/>
            </a:spcAft>
            <a:buNone/>
          </a:pPr>
          <a:r>
            <a:rPr lang="lv-LV" sz="2000" kern="1200" dirty="0"/>
            <a:t>Nosacījumi dzīvesgājuma apraksta aizpildīšanai</a:t>
          </a:r>
        </a:p>
      </dsp:txBody>
      <dsp:txXfrm>
        <a:off x="383888" y="52002"/>
        <a:ext cx="4913301"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defTabSz="957427" fontAlgn="auto">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Calibri" pitchFamily="34" charset="0"/>
              </a:defRPr>
            </a:lvl1pPr>
          </a:lstStyle>
          <a:p>
            <a:pPr>
              <a:defRPr/>
            </a:pPr>
            <a:fld id="{9A854E35-A7A4-431C-A825-7AD4ED84DFE8}" type="datetimeFigureOut">
              <a:rPr lang="lv-LV" altLang="lv-LV"/>
              <a:pPr>
                <a:defRPr/>
              </a:pPr>
              <a:t>20.04.2023</a:t>
            </a:fld>
            <a:endParaRPr lang="lv-LV" altLang="lv-LV"/>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lv-LV"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defTabSz="957427" fontAlgn="auto">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7C0C5635-619F-4398-8614-605C03EF5C27}" type="slidenum">
              <a:rPr lang="lv-LV" altLang="lv-LV"/>
              <a:pPr/>
              <a:t>‹#›</a:t>
            </a:fld>
            <a:endParaRPr lang="lv-LV" altLang="lv-LV"/>
          </a:p>
        </p:txBody>
      </p:sp>
    </p:spTree>
    <p:extLst>
      <p:ext uri="{BB962C8B-B14F-4D97-AF65-F5344CB8AC3E}">
        <p14:creationId xmlns:p14="http://schemas.microsoft.com/office/powerpoint/2010/main" val="2590443640"/>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1</a:t>
            </a:fld>
            <a:endParaRPr lang="lv-LV" altLang="lv-LV"/>
          </a:p>
        </p:txBody>
      </p:sp>
    </p:spTree>
    <p:extLst>
      <p:ext uri="{BB962C8B-B14F-4D97-AF65-F5344CB8AC3E}">
        <p14:creationId xmlns:p14="http://schemas.microsoft.com/office/powerpoint/2010/main" val="229909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6</a:t>
            </a:fld>
            <a:endParaRPr lang="lv-LV" altLang="lv-LV"/>
          </a:p>
        </p:txBody>
      </p:sp>
    </p:spTree>
    <p:extLst>
      <p:ext uri="{BB962C8B-B14F-4D97-AF65-F5344CB8AC3E}">
        <p14:creationId xmlns:p14="http://schemas.microsoft.com/office/powerpoint/2010/main" val="137979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7</a:t>
            </a:fld>
            <a:endParaRPr lang="lv-LV" altLang="lv-LV"/>
          </a:p>
        </p:txBody>
      </p:sp>
    </p:spTree>
    <p:extLst>
      <p:ext uri="{BB962C8B-B14F-4D97-AF65-F5344CB8AC3E}">
        <p14:creationId xmlns:p14="http://schemas.microsoft.com/office/powerpoint/2010/main" val="124525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4225953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74403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42946E5A-BBED-4218-981B-333F83EE957B}" type="slidenum">
              <a:rPr lang="en-US" altLang="lv-LV"/>
              <a:pPr/>
              <a:t>‹#›</a:t>
            </a:fld>
            <a:endParaRPr lang="en-US" altLang="lv-LV"/>
          </a:p>
        </p:txBody>
      </p:sp>
    </p:spTree>
    <p:extLst>
      <p:ext uri="{BB962C8B-B14F-4D97-AF65-F5344CB8AC3E}">
        <p14:creationId xmlns:p14="http://schemas.microsoft.com/office/powerpoint/2010/main" val="69682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4C5A49C-EBE2-4BEA-B73B-7AC8FD5DDD66}" type="slidenum">
              <a:rPr lang="en-US" altLang="lv-LV"/>
              <a:pPr/>
              <a:t>‹#›</a:t>
            </a:fld>
            <a:endParaRPr lang="en-US" altLang="lv-LV"/>
          </a:p>
        </p:txBody>
      </p:sp>
    </p:spTree>
    <p:extLst>
      <p:ext uri="{BB962C8B-B14F-4D97-AF65-F5344CB8AC3E}">
        <p14:creationId xmlns:p14="http://schemas.microsoft.com/office/powerpoint/2010/main" val="37361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9ED2C4E4-78E8-4814-8E80-88192C39BA48}" type="slidenum">
              <a:rPr lang="en-US" altLang="lv-LV"/>
              <a:pPr/>
              <a:t>‹#›</a:t>
            </a:fld>
            <a:endParaRPr lang="en-US" altLang="lv-LV"/>
          </a:p>
        </p:txBody>
      </p:sp>
    </p:spTree>
    <p:extLst>
      <p:ext uri="{BB962C8B-B14F-4D97-AF65-F5344CB8AC3E}">
        <p14:creationId xmlns:p14="http://schemas.microsoft.com/office/powerpoint/2010/main" val="405805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fld id="{32310182-7320-45BF-A513-C3BE84D4C81C}" type="slidenum">
              <a:rPr lang="en-US" altLang="lv-LV"/>
              <a:pPr/>
              <a:t>‹#›</a:t>
            </a:fld>
            <a:endParaRPr lang="en-US" altLang="lv-LV"/>
          </a:p>
        </p:txBody>
      </p:sp>
    </p:spTree>
    <p:extLst>
      <p:ext uri="{BB962C8B-B14F-4D97-AF65-F5344CB8AC3E}">
        <p14:creationId xmlns:p14="http://schemas.microsoft.com/office/powerpoint/2010/main" val="341601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5374C58-29BA-4833-81C9-1E55DA96EF6A}" type="slidenum">
              <a:rPr lang="en-US" altLang="lv-LV"/>
              <a:pPr/>
              <a:t>‹#›</a:t>
            </a:fld>
            <a:endParaRPr lang="en-US" altLang="lv-LV"/>
          </a:p>
        </p:txBody>
      </p:sp>
    </p:spTree>
    <p:extLst>
      <p:ext uri="{BB962C8B-B14F-4D97-AF65-F5344CB8AC3E}">
        <p14:creationId xmlns:p14="http://schemas.microsoft.com/office/powerpoint/2010/main" val="3866355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87A82987-0D2F-4B65-8E41-A1B3FBDD2CF2}" type="slidenum">
              <a:rPr lang="en-US" altLang="lv-LV"/>
              <a:pPr/>
              <a:t>‹#›</a:t>
            </a:fld>
            <a:endParaRPr lang="en-US" altLang="lv-LV"/>
          </a:p>
        </p:txBody>
      </p:sp>
    </p:spTree>
    <p:extLst>
      <p:ext uri="{BB962C8B-B14F-4D97-AF65-F5344CB8AC3E}">
        <p14:creationId xmlns:p14="http://schemas.microsoft.com/office/powerpoint/2010/main" val="418876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270C9E78-A642-4421-918F-624A0AA194E3}" type="slidenum">
              <a:rPr lang="en-US" altLang="lv-LV"/>
              <a:pPr/>
              <a:t>‹#›</a:t>
            </a:fld>
            <a:endParaRPr lang="en-US" altLang="lv-LV"/>
          </a:p>
        </p:txBody>
      </p:sp>
    </p:spTree>
    <p:extLst>
      <p:ext uri="{BB962C8B-B14F-4D97-AF65-F5344CB8AC3E}">
        <p14:creationId xmlns:p14="http://schemas.microsoft.com/office/powerpoint/2010/main" val="277030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6723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a:defRPr sz="1200" smtClean="0">
                <a:solidFill>
                  <a:srgbClr val="898989"/>
                </a:solidFill>
              </a:defRPr>
            </a:lvl1pPr>
          </a:lstStyle>
          <a:p>
            <a:pPr>
              <a:defRPr/>
            </a:pPr>
            <a:r>
              <a:rPr lang="lv-LV" altLang="lv-LV"/>
              <a:t>13.06.2019.</a:t>
            </a:r>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E3D5101D-DD3B-4E58-9C27-C75BE7F84F75}"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sldNum="0" hdr="0" ftr="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4.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8.emf"/></Relationships>
</file>

<file path=ppt/slides/_rels/slide29.xml.rels><?xml version="1.0" encoding="UTF-8" standalone="yes"?>
<Relationships xmlns="http://schemas.openxmlformats.org/package/2006/relationships"><Relationship Id="rId3" Type="http://schemas.openxmlformats.org/officeDocument/2006/relationships/hyperlink" Target="https://www.visme.co/pert-chart-generator/" TargetMode="External"/><Relationship Id="rId7" Type="http://schemas.openxmlformats.org/officeDocument/2006/relationships/image" Target="../media/image7.jpeg"/><Relationship Id="rId2" Type="http://schemas.openxmlformats.org/officeDocument/2006/relationships/hyperlink" Target="https://www.gantt.com/"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9.png"/><Relationship Id="rId4" Type="http://schemas.openxmlformats.org/officeDocument/2006/relationships/image" Target="../media/image36.emf"/></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1.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5.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8.png"/><Relationship Id="rId7" Type="http://schemas.openxmlformats.org/officeDocument/2006/relationships/image" Target="../media/image41.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7.jpe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diagramLayout" Target="../diagrams/layout12.xml"/><Relationship Id="rId7" Type="http://schemas.openxmlformats.org/officeDocument/2006/relationships/oleObject" Target="../embeddings/oleObject1.bin"/><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41.png"/><Relationship Id="rId4" Type="http://schemas.openxmlformats.org/officeDocument/2006/relationships/diagramQuickStyle" Target="../diagrams/quickStyle12.xml"/><Relationship Id="rId9" Type="http://schemas.openxmlformats.org/officeDocument/2006/relationships/image" Target="../media/image7.jpeg"/></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flpp@lzp.gov.lv"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ciencelatvia.l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727F2E-F502-4897-9B4C-5A6DCFB7B95B}"/>
              </a:ext>
            </a:extLst>
          </p:cNvPr>
          <p:cNvSpPr>
            <a:spLocks noGrp="1"/>
          </p:cNvSpPr>
          <p:nvPr>
            <p:ph type="body" sz="quarter" idx="11"/>
          </p:nvPr>
        </p:nvSpPr>
        <p:spPr>
          <a:xfrm>
            <a:off x="685800" y="5611409"/>
            <a:ext cx="7772400" cy="639762"/>
          </a:xfrm>
        </p:spPr>
        <p:txBody>
          <a:bodyPr>
            <a:normAutofit/>
          </a:bodyPr>
          <a:lstStyle/>
          <a:p>
            <a:r>
              <a:rPr lang="lv-LV" b="1" dirty="0">
                <a:solidFill>
                  <a:schemeClr val="accent5">
                    <a:lumMod val="75000"/>
                  </a:schemeClr>
                </a:solidFill>
              </a:rPr>
              <a:t>Fundamentālo un lietišķo pētījumu projektu 2023. gada atklātais konkurss</a:t>
            </a:r>
          </a:p>
          <a:p>
            <a:r>
              <a:rPr lang="lv-LV" dirty="0">
                <a:solidFill>
                  <a:schemeClr val="accent5">
                    <a:lumMod val="75000"/>
                  </a:schemeClr>
                </a:solidFill>
              </a:rPr>
              <a:t>2023. gada maijā</a:t>
            </a:r>
          </a:p>
        </p:txBody>
      </p:sp>
      <p:pic>
        <p:nvPicPr>
          <p:cNvPr id="5" name="Picture 4">
            <a:extLst>
              <a:ext uri="{FF2B5EF4-FFF2-40B4-BE49-F238E27FC236}">
                <a16:creationId xmlns:a16="http://schemas.microsoft.com/office/drawing/2014/main" id="{7A7382A0-24ED-4D53-9D33-7A06437F3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011" y="2996699"/>
            <a:ext cx="5517977" cy="25500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lv-LV"/>
          </a:p>
        </p:txBody>
      </p:sp>
      <p:sp>
        <p:nvSpPr>
          <p:cNvPr id="6" name="Text Placeholder 5"/>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738E293C-9E15-40F6-B353-D6EDBE098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08" y="2514001"/>
            <a:ext cx="6630325" cy="3162741"/>
          </a:xfrm>
          <a:prstGeom prst="rect">
            <a:avLst/>
          </a:prstGeom>
        </p:spPr>
      </p:pic>
      <p:pic>
        <p:nvPicPr>
          <p:cNvPr id="9" name="Picture 8">
            <a:extLst>
              <a:ext uri="{FF2B5EF4-FFF2-40B4-BE49-F238E27FC236}">
                <a16:creationId xmlns:a16="http://schemas.microsoft.com/office/drawing/2014/main" id="{C0541262-B0AD-4F78-8204-9F6612DA3B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
        <p:nvSpPr>
          <p:cNvPr id="10" name="Title 1">
            <a:extLst>
              <a:ext uri="{FF2B5EF4-FFF2-40B4-BE49-F238E27FC236}">
                <a16:creationId xmlns:a16="http://schemas.microsoft.com/office/drawing/2014/main" id="{B1874B4C-ED62-44A6-B2B1-899CDEE3DD5B}"/>
              </a:ext>
            </a:extLst>
          </p:cNvPr>
          <p:cNvSpPr txBox="1">
            <a:spLocks/>
          </p:cNvSpPr>
          <p:nvPr/>
        </p:nvSpPr>
        <p:spPr bwMode="auto">
          <a:xfrm>
            <a:off x="1828800" y="459942"/>
            <a:ext cx="6096000"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dirty="0">
                <a:solidFill>
                  <a:srgbClr val="7030A0"/>
                </a:solidFill>
              </a:rPr>
              <a:t>Jauna projekta iesnieguma </a:t>
            </a:r>
            <a:br>
              <a:rPr lang="lv-LV" sz="2200" dirty="0">
                <a:solidFill>
                  <a:srgbClr val="7030A0"/>
                </a:solidFill>
              </a:rPr>
            </a:br>
            <a:r>
              <a:rPr lang="lv-LV" sz="2200" dirty="0">
                <a:solidFill>
                  <a:srgbClr val="7030A0"/>
                </a:solidFill>
              </a:rPr>
              <a:t>izveide (2)</a:t>
            </a:r>
            <a:br>
              <a:rPr lang="lv-LV" sz="2200" dirty="0">
                <a:solidFill>
                  <a:srgbClr val="7030A0"/>
                </a:solidFill>
              </a:rPr>
            </a:br>
            <a:r>
              <a:rPr lang="lv-LV" sz="1600" b="0" dirty="0">
                <a:solidFill>
                  <a:srgbClr val="7030A0"/>
                </a:solidFill>
              </a:rPr>
              <a:t>Konkursa izvēle</a:t>
            </a:r>
            <a:br>
              <a:rPr lang="lv-LV" dirty="0">
                <a:solidFill>
                  <a:srgbClr val="7030A0"/>
                </a:solidFill>
              </a:rPr>
            </a:br>
            <a:endParaRPr lang="lv-LV" dirty="0">
              <a:solidFill>
                <a:srgbClr val="FF0000"/>
              </a:solidFill>
            </a:endParaRPr>
          </a:p>
        </p:txBody>
      </p:sp>
    </p:spTree>
    <p:extLst>
      <p:ext uri="{BB962C8B-B14F-4D97-AF65-F5344CB8AC3E}">
        <p14:creationId xmlns:p14="http://schemas.microsoft.com/office/powerpoint/2010/main" val="131671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34D8-74DC-4437-B97F-77C1BB16F630}"/>
              </a:ext>
            </a:extLst>
          </p:cNvPr>
          <p:cNvSpPr>
            <a:spLocks noGrp="1"/>
          </p:cNvSpPr>
          <p:nvPr>
            <p:ph type="title"/>
          </p:nvPr>
        </p:nvSpPr>
        <p:spPr>
          <a:xfrm>
            <a:off x="1800745" y="452278"/>
            <a:ext cx="7226300" cy="1416852"/>
          </a:xfrm>
        </p:spPr>
        <p:txBody>
          <a:bodyPr>
            <a:noAutofit/>
          </a:bodyPr>
          <a:lstStyle/>
          <a:p>
            <a:r>
              <a:rPr lang="lv-LV" sz="2200" dirty="0">
                <a:solidFill>
                  <a:srgbClr val="7030A0"/>
                </a:solidFill>
              </a:rPr>
              <a:t>Jauna projekta iesnieguma </a:t>
            </a:r>
            <a:br>
              <a:rPr lang="lv-LV" sz="2200" dirty="0">
                <a:solidFill>
                  <a:srgbClr val="7030A0"/>
                </a:solidFill>
              </a:rPr>
            </a:br>
            <a:r>
              <a:rPr lang="lv-LV" sz="2200" dirty="0">
                <a:solidFill>
                  <a:srgbClr val="7030A0"/>
                </a:solidFill>
              </a:rPr>
              <a:t>izveide (3)</a:t>
            </a:r>
            <a:br>
              <a:rPr lang="lv-LV" sz="2200" dirty="0">
                <a:solidFill>
                  <a:srgbClr val="7030A0"/>
                </a:solidFill>
              </a:rPr>
            </a:br>
            <a:r>
              <a:rPr lang="lv-LV" sz="1600" b="0" dirty="0">
                <a:solidFill>
                  <a:srgbClr val="7030A0"/>
                </a:solidFill>
              </a:rPr>
              <a:t>Projekta vadītāja pievienošana</a:t>
            </a:r>
            <a:br>
              <a:rPr lang="lv-LV" sz="2200" dirty="0">
                <a:solidFill>
                  <a:srgbClr val="7030A0"/>
                </a:solidFill>
              </a:rPr>
            </a:br>
            <a:endParaRPr lang="en-US" sz="2200" dirty="0"/>
          </a:p>
        </p:txBody>
      </p:sp>
      <p:sp>
        <p:nvSpPr>
          <p:cNvPr id="3" name="Content Placeholder 2">
            <a:extLst>
              <a:ext uri="{FF2B5EF4-FFF2-40B4-BE49-F238E27FC236}">
                <a16:creationId xmlns:a16="http://schemas.microsoft.com/office/drawing/2014/main" id="{52AEFA5F-7B28-44C6-87E6-831BCDD7E637}"/>
              </a:ext>
            </a:extLst>
          </p:cNvPr>
          <p:cNvSpPr>
            <a:spLocks noGrp="1"/>
          </p:cNvSpPr>
          <p:nvPr>
            <p:ph idx="1"/>
          </p:nvPr>
        </p:nvSpPr>
        <p:spPr>
          <a:xfrm>
            <a:off x="1460500" y="1752600"/>
            <a:ext cx="7226300" cy="4373573"/>
          </a:xfrm>
        </p:spPr>
        <p:txBody>
          <a:bodyPr/>
          <a:lstStyle/>
          <a:p>
            <a:endParaRPr lang="lv-LV" dirty="0"/>
          </a:p>
          <a:p>
            <a:r>
              <a:rPr lang="lv-LV" dirty="0"/>
              <a:t>Pievienot reģistrētu projekta vadītāju – atlasa pēc vārda, uzvārda un e-pasta.</a:t>
            </a:r>
          </a:p>
          <a:p>
            <a:endParaRPr lang="lv-LV" dirty="0"/>
          </a:p>
          <a:p>
            <a:endParaRPr lang="en-US" dirty="0"/>
          </a:p>
        </p:txBody>
      </p:sp>
      <p:sp>
        <p:nvSpPr>
          <p:cNvPr id="4" name="Text Placeholder 3">
            <a:extLst>
              <a:ext uri="{FF2B5EF4-FFF2-40B4-BE49-F238E27FC236}">
                <a16:creationId xmlns:a16="http://schemas.microsoft.com/office/drawing/2014/main" id="{5E5AD9BE-E798-4D2E-A558-A4F20E661853}"/>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19AE4303-7B32-4502-ABA6-BA53BF29A932}"/>
              </a:ext>
            </a:extLst>
          </p:cNvPr>
          <p:cNvSpPr>
            <a:spLocks noGrp="1"/>
          </p:cNvSpPr>
          <p:nvPr>
            <p:ph type="body" sz="quarter" idx="12"/>
          </p:nvPr>
        </p:nvSpPr>
        <p:spPr/>
        <p:txBody>
          <a:bodyPr/>
          <a:lstStyle/>
          <a:p>
            <a:endParaRPr lang="en-US"/>
          </a:p>
        </p:txBody>
      </p:sp>
      <p:pic>
        <p:nvPicPr>
          <p:cNvPr id="7" name="Picture 6">
            <a:extLst>
              <a:ext uri="{FF2B5EF4-FFF2-40B4-BE49-F238E27FC236}">
                <a16:creationId xmlns:a16="http://schemas.microsoft.com/office/drawing/2014/main" id="{FABEF263-1AFC-480F-B6F6-6006D304B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281" y="3191211"/>
            <a:ext cx="6230219" cy="2086266"/>
          </a:xfrm>
          <a:prstGeom prst="rect">
            <a:avLst/>
          </a:prstGeom>
        </p:spPr>
      </p:pic>
      <p:pic>
        <p:nvPicPr>
          <p:cNvPr id="9" name="Picture 8">
            <a:extLst>
              <a:ext uri="{FF2B5EF4-FFF2-40B4-BE49-F238E27FC236}">
                <a16:creationId xmlns:a16="http://schemas.microsoft.com/office/drawing/2014/main" id="{D78560EE-2F5F-43B9-98B3-75266928AA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76936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360F-62B9-4ACC-AADC-D4EFE04AF804}"/>
              </a:ext>
            </a:extLst>
          </p:cNvPr>
          <p:cNvSpPr>
            <a:spLocks noGrp="1"/>
          </p:cNvSpPr>
          <p:nvPr>
            <p:ph type="title"/>
          </p:nvPr>
        </p:nvSpPr>
        <p:spPr>
          <a:xfrm>
            <a:off x="1879600" y="476710"/>
            <a:ext cx="6502400" cy="1123535"/>
          </a:xfrm>
        </p:spPr>
        <p:txBody>
          <a:bodyPr>
            <a:normAutofit/>
          </a:bodyPr>
          <a:lstStyle/>
          <a:p>
            <a:r>
              <a:rPr lang="lv-LV" sz="2200" dirty="0">
                <a:solidFill>
                  <a:srgbClr val="7030A0"/>
                </a:solidFill>
              </a:rPr>
              <a:t>Jauna projekta iesnieguma </a:t>
            </a:r>
            <a:br>
              <a:rPr lang="lv-LV" sz="2200" dirty="0">
                <a:solidFill>
                  <a:srgbClr val="7030A0"/>
                </a:solidFill>
              </a:rPr>
            </a:br>
            <a:r>
              <a:rPr lang="lv-LV" sz="2200" dirty="0">
                <a:solidFill>
                  <a:srgbClr val="7030A0"/>
                </a:solidFill>
              </a:rPr>
              <a:t>izveide (4)</a:t>
            </a:r>
            <a:br>
              <a:rPr lang="lv-LV" sz="2200" dirty="0">
                <a:solidFill>
                  <a:srgbClr val="7030A0"/>
                </a:solidFill>
              </a:rPr>
            </a:br>
            <a:r>
              <a:rPr lang="lv-LV" sz="1400" b="0" dirty="0">
                <a:solidFill>
                  <a:srgbClr val="7030A0"/>
                </a:solidFill>
              </a:rPr>
              <a:t>Projekta vadītāja pievienošana</a:t>
            </a:r>
            <a:endParaRPr lang="en-US" sz="1400" b="0" dirty="0"/>
          </a:p>
        </p:txBody>
      </p:sp>
      <p:sp>
        <p:nvSpPr>
          <p:cNvPr id="3" name="Content Placeholder 2">
            <a:extLst>
              <a:ext uri="{FF2B5EF4-FFF2-40B4-BE49-F238E27FC236}">
                <a16:creationId xmlns:a16="http://schemas.microsoft.com/office/drawing/2014/main" id="{B6612BC0-F42E-4998-8ECC-42EAF1B1D434}"/>
              </a:ext>
            </a:extLst>
          </p:cNvPr>
          <p:cNvSpPr>
            <a:spLocks noGrp="1"/>
          </p:cNvSpPr>
          <p:nvPr>
            <p:ph idx="1"/>
          </p:nvPr>
        </p:nvSpPr>
        <p:spPr>
          <a:xfrm>
            <a:off x="1879600" y="1752600"/>
            <a:ext cx="6807200" cy="4724400"/>
          </a:xfrm>
        </p:spPr>
        <p:txBody>
          <a:bodyPr>
            <a:normAutofit/>
          </a:bodyPr>
          <a:lstStyle/>
          <a:p>
            <a:r>
              <a:rPr lang="lv-LV" dirty="0"/>
              <a:t>Pievienot nereģistrētu projekta vadītāju var šeit:</a:t>
            </a:r>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r>
              <a:rPr lang="lv-LV" dirty="0">
                <a:solidFill>
                  <a:schemeClr val="accent4">
                    <a:lumMod val="75000"/>
                  </a:schemeClr>
                </a:solidFill>
              </a:rPr>
              <a:t>Projekta vadītāja pievienošana šeit nenozīmē, ka projekta vadītājam ir NZDIS lietotāja tiesības!</a:t>
            </a:r>
            <a:endParaRPr lang="en-US" dirty="0">
              <a:solidFill>
                <a:schemeClr val="accent4">
                  <a:lumMod val="75000"/>
                </a:schemeClr>
              </a:solidFill>
            </a:endParaRPr>
          </a:p>
        </p:txBody>
      </p:sp>
      <p:sp>
        <p:nvSpPr>
          <p:cNvPr id="4" name="Text Placeholder 3">
            <a:extLst>
              <a:ext uri="{FF2B5EF4-FFF2-40B4-BE49-F238E27FC236}">
                <a16:creationId xmlns:a16="http://schemas.microsoft.com/office/drawing/2014/main" id="{DBA2CFEE-CB68-47A2-943F-7303D5664E13}"/>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7607CDDB-46D0-4FDC-B348-C13C47F14821}"/>
              </a:ext>
            </a:extLst>
          </p:cNvPr>
          <p:cNvSpPr>
            <a:spLocks noGrp="1"/>
          </p:cNvSpPr>
          <p:nvPr>
            <p:ph type="body" sz="quarter" idx="12"/>
          </p:nvPr>
        </p:nvSpPr>
        <p:spPr/>
        <p:txBody>
          <a:bodyPr/>
          <a:lstStyle/>
          <a:p>
            <a:endParaRPr lang="en-US"/>
          </a:p>
        </p:txBody>
      </p:sp>
      <p:pic>
        <p:nvPicPr>
          <p:cNvPr id="7" name="Picture 6">
            <a:extLst>
              <a:ext uri="{FF2B5EF4-FFF2-40B4-BE49-F238E27FC236}">
                <a16:creationId xmlns:a16="http://schemas.microsoft.com/office/drawing/2014/main" id="{EB7C261F-1199-487E-AACB-8B0D1E49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839" y="2439639"/>
            <a:ext cx="7341922" cy="2995961"/>
          </a:xfrm>
          <a:prstGeom prst="rect">
            <a:avLst/>
          </a:prstGeom>
        </p:spPr>
      </p:pic>
      <p:pic>
        <p:nvPicPr>
          <p:cNvPr id="9" name="Picture 8">
            <a:extLst>
              <a:ext uri="{FF2B5EF4-FFF2-40B4-BE49-F238E27FC236}">
                <a16:creationId xmlns:a16="http://schemas.microsoft.com/office/drawing/2014/main" id="{F71913A0-9FBC-41E7-BE14-CEF9A0B3B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548284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70D1-B865-4FDF-B163-400B49650B82}"/>
              </a:ext>
            </a:extLst>
          </p:cNvPr>
          <p:cNvSpPr>
            <a:spLocks noGrp="1"/>
          </p:cNvSpPr>
          <p:nvPr>
            <p:ph type="title"/>
          </p:nvPr>
        </p:nvSpPr>
        <p:spPr>
          <a:xfrm>
            <a:off x="1955200" y="537039"/>
            <a:ext cx="6096000" cy="1036642"/>
          </a:xfrm>
        </p:spPr>
        <p:txBody>
          <a:bodyPr>
            <a:normAutofit/>
          </a:bodyPr>
          <a:lstStyle/>
          <a:p>
            <a:r>
              <a:rPr lang="lv-LV" sz="2000" dirty="0">
                <a:solidFill>
                  <a:srgbClr val="7030A0"/>
                </a:solidFill>
              </a:rPr>
              <a:t>Projekta iesniegums: A daļa </a:t>
            </a:r>
            <a:br>
              <a:rPr lang="lv-LV" sz="2000" dirty="0">
                <a:solidFill>
                  <a:srgbClr val="7030A0"/>
                </a:solidFill>
              </a:rPr>
            </a:br>
            <a:r>
              <a:rPr lang="lv-LV" sz="2000" b="0" dirty="0">
                <a:solidFill>
                  <a:srgbClr val="7030A0"/>
                </a:solidFill>
              </a:rPr>
              <a:t>1.nodaļa – Vispārīgā informācija (1)</a:t>
            </a:r>
            <a:endParaRPr lang="lv-LV" sz="2000" b="0" dirty="0"/>
          </a:p>
        </p:txBody>
      </p:sp>
      <p:grpSp>
        <p:nvGrpSpPr>
          <p:cNvPr id="6" name="Group 5">
            <a:extLst>
              <a:ext uri="{FF2B5EF4-FFF2-40B4-BE49-F238E27FC236}">
                <a16:creationId xmlns:a16="http://schemas.microsoft.com/office/drawing/2014/main" id="{0D54CF83-782D-46A3-8ED3-DF8803D2F62C}"/>
              </a:ext>
            </a:extLst>
          </p:cNvPr>
          <p:cNvGrpSpPr/>
          <p:nvPr/>
        </p:nvGrpSpPr>
        <p:grpSpPr>
          <a:xfrm>
            <a:off x="1287907" y="2061044"/>
            <a:ext cx="7289237" cy="846479"/>
            <a:chOff x="551927" y="376017"/>
            <a:chExt cx="9378958" cy="752426"/>
          </a:xfrm>
          <a:solidFill>
            <a:schemeClr val="accent5">
              <a:lumMod val="50000"/>
            </a:schemeClr>
          </a:solidFill>
        </p:grpSpPr>
        <p:sp>
          <p:nvSpPr>
            <p:cNvPr id="7" name="Rectangle 26">
              <a:extLst>
                <a:ext uri="{FF2B5EF4-FFF2-40B4-BE49-F238E27FC236}">
                  <a16:creationId xmlns:a16="http://schemas.microsoft.com/office/drawing/2014/main" id="{E455584B-AA84-4AF3-BA7D-8721E4460AF0}"/>
                </a:ext>
              </a:extLst>
            </p:cNvPr>
            <p:cNvSpPr/>
            <p:nvPr/>
          </p:nvSpPr>
          <p:spPr>
            <a:xfrm>
              <a:off x="551927" y="376017"/>
              <a:ext cx="9378958"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6A4E7098-26A4-4592-A4DD-F45BF2819013}"/>
                </a:ext>
              </a:extLst>
            </p:cNvPr>
            <p:cNvSpPr txBox="1"/>
            <p:nvPr/>
          </p:nvSpPr>
          <p:spPr>
            <a:xfrm>
              <a:off x="551927" y="376017"/>
              <a:ext cx="9378958"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bg1"/>
                  </a:solidFill>
                  <a:latin typeface="Verdana" panose="020B0604030504040204" pitchFamily="34" charset="0"/>
                  <a:ea typeface="Verdana" panose="020B0604030504040204" pitchFamily="34" charset="0"/>
                </a:rPr>
                <a:t>Pirmā nodaļa  - Vispārīgā informācija</a:t>
              </a:r>
            </a:p>
          </p:txBody>
        </p:sp>
      </p:grpSp>
      <p:sp>
        <p:nvSpPr>
          <p:cNvPr id="9" name="Oval 8">
            <a:extLst>
              <a:ext uri="{FF2B5EF4-FFF2-40B4-BE49-F238E27FC236}">
                <a16:creationId xmlns:a16="http://schemas.microsoft.com/office/drawing/2014/main" id="{0DD491C6-1205-43FF-82B0-DC05D7AAD06D}"/>
              </a:ext>
            </a:extLst>
          </p:cNvPr>
          <p:cNvSpPr/>
          <p:nvPr/>
        </p:nvSpPr>
        <p:spPr>
          <a:xfrm>
            <a:off x="817641" y="1943478"/>
            <a:ext cx="970281" cy="1058099"/>
          </a:xfrm>
          <a:prstGeom prst="ellipse">
            <a:avLst/>
          </a:prstGeom>
          <a:ln>
            <a:solidFill>
              <a:schemeClr val="accent5">
                <a:lumMod val="75000"/>
                <a:alpha val="90000"/>
              </a:schemeClr>
            </a:solidFill>
          </a:ln>
        </p:spPr>
        <p:style>
          <a:lnRef idx="2">
            <a:schemeClr val="accent2">
              <a:alpha val="9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0" name="Group 9">
            <a:extLst>
              <a:ext uri="{FF2B5EF4-FFF2-40B4-BE49-F238E27FC236}">
                <a16:creationId xmlns:a16="http://schemas.microsoft.com/office/drawing/2014/main" id="{1EC92885-C14A-4615-A596-B063B5E49A45}"/>
              </a:ext>
            </a:extLst>
          </p:cNvPr>
          <p:cNvGrpSpPr/>
          <p:nvPr/>
        </p:nvGrpSpPr>
        <p:grpSpPr>
          <a:xfrm>
            <a:off x="1719293" y="3189880"/>
            <a:ext cx="6844210" cy="846479"/>
            <a:chOff x="983310" y="1504853"/>
            <a:chExt cx="8947574" cy="752426"/>
          </a:xfrm>
          <a:solidFill>
            <a:schemeClr val="accent5">
              <a:lumMod val="75000"/>
            </a:schemeClr>
          </a:solidFill>
        </p:grpSpPr>
        <p:sp>
          <p:nvSpPr>
            <p:cNvPr id="11" name="Rectangle 24">
              <a:extLst>
                <a:ext uri="{FF2B5EF4-FFF2-40B4-BE49-F238E27FC236}">
                  <a16:creationId xmlns:a16="http://schemas.microsoft.com/office/drawing/2014/main" id="{44ACA15D-67C8-44EC-97B9-EBDFCA12813C}"/>
                </a:ext>
              </a:extLst>
            </p:cNvPr>
            <p:cNvSpPr/>
            <p:nvPr/>
          </p:nvSpPr>
          <p:spPr>
            <a:xfrm>
              <a:off x="983310" y="1504853"/>
              <a:ext cx="8947574"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13333"/>
              </a:schemeClr>
            </a:fillRef>
            <a:effectRef idx="0">
              <a:schemeClr val="accent2">
                <a:alpha val="90000"/>
                <a:hueOff val="0"/>
                <a:satOff val="0"/>
                <a:lumOff val="0"/>
                <a:alphaOff val="-13333"/>
              </a:schemeClr>
            </a:effectRef>
            <a:fontRef idx="minor">
              <a:schemeClr val="lt1"/>
            </a:fontRef>
          </p:style>
        </p:sp>
        <p:sp>
          <p:nvSpPr>
            <p:cNvPr id="12" name="TextBox 11">
              <a:extLst>
                <a:ext uri="{FF2B5EF4-FFF2-40B4-BE49-F238E27FC236}">
                  <a16:creationId xmlns:a16="http://schemas.microsoft.com/office/drawing/2014/main" id="{3D2AA30B-B9AB-4D3E-A75B-B6DFC86A6D2F}"/>
                </a:ext>
              </a:extLst>
            </p:cNvPr>
            <p:cNvSpPr txBox="1"/>
            <p:nvPr/>
          </p:nvSpPr>
          <p:spPr>
            <a:xfrm>
              <a:off x="983310" y="1504853"/>
              <a:ext cx="8947574"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bg1"/>
                  </a:solidFill>
                  <a:latin typeface="Verdana" panose="020B0604030504040204" pitchFamily="34" charset="0"/>
                  <a:ea typeface="Verdana" panose="020B0604030504040204" pitchFamily="34" charset="0"/>
                </a:rPr>
                <a:t>Otrā nodaļa – Zinātniskā grupa</a:t>
              </a:r>
            </a:p>
          </p:txBody>
        </p:sp>
      </p:grpSp>
      <p:sp>
        <p:nvSpPr>
          <p:cNvPr id="13" name="Oval 12">
            <a:extLst>
              <a:ext uri="{FF2B5EF4-FFF2-40B4-BE49-F238E27FC236}">
                <a16:creationId xmlns:a16="http://schemas.microsoft.com/office/drawing/2014/main" id="{855A4A41-F9E0-446A-AAA1-D9E6A389989F}"/>
              </a:ext>
            </a:extLst>
          </p:cNvPr>
          <p:cNvSpPr/>
          <p:nvPr/>
        </p:nvSpPr>
        <p:spPr>
          <a:xfrm>
            <a:off x="1249027" y="3072316"/>
            <a:ext cx="970281" cy="1058099"/>
          </a:xfrm>
          <a:prstGeom prst="ellipse">
            <a:avLst/>
          </a:prstGeom>
          <a:ln>
            <a:solidFill>
              <a:schemeClr val="accent5">
                <a:lumMod val="75000"/>
                <a:alpha val="77000"/>
              </a:schemeClr>
            </a:solidFill>
          </a:ln>
        </p:spPr>
        <p:style>
          <a:lnRef idx="2">
            <a:schemeClr val="accent2">
              <a:alpha val="90000"/>
              <a:hueOff val="0"/>
              <a:satOff val="0"/>
              <a:lumOff val="0"/>
              <a:alphaOff val="-13333"/>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4" name="Group 13">
            <a:extLst>
              <a:ext uri="{FF2B5EF4-FFF2-40B4-BE49-F238E27FC236}">
                <a16:creationId xmlns:a16="http://schemas.microsoft.com/office/drawing/2014/main" id="{FA7E2052-9A9B-41AE-9EC7-D3EC42FE6812}"/>
              </a:ext>
            </a:extLst>
          </p:cNvPr>
          <p:cNvGrpSpPr/>
          <p:nvPr/>
        </p:nvGrpSpPr>
        <p:grpSpPr>
          <a:xfrm>
            <a:off x="1719293" y="4318716"/>
            <a:ext cx="6844210" cy="846479"/>
            <a:chOff x="983310" y="2633689"/>
            <a:chExt cx="8947574" cy="752426"/>
          </a:xfrm>
          <a:solidFill>
            <a:schemeClr val="accent5">
              <a:lumMod val="60000"/>
              <a:lumOff val="40000"/>
            </a:schemeClr>
          </a:solidFill>
        </p:grpSpPr>
        <p:sp>
          <p:nvSpPr>
            <p:cNvPr id="15" name="Rectangle 22">
              <a:extLst>
                <a:ext uri="{FF2B5EF4-FFF2-40B4-BE49-F238E27FC236}">
                  <a16:creationId xmlns:a16="http://schemas.microsoft.com/office/drawing/2014/main" id="{3E4F36FA-9261-4883-BFD6-6DD328408920}"/>
                </a:ext>
              </a:extLst>
            </p:cNvPr>
            <p:cNvSpPr/>
            <p:nvPr/>
          </p:nvSpPr>
          <p:spPr>
            <a:xfrm>
              <a:off x="983310" y="2633689"/>
              <a:ext cx="8947574"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26667"/>
              </a:schemeClr>
            </a:fillRef>
            <a:effectRef idx="0">
              <a:schemeClr val="accent2">
                <a:alpha val="90000"/>
                <a:hueOff val="0"/>
                <a:satOff val="0"/>
                <a:lumOff val="0"/>
                <a:alphaOff val="-26667"/>
              </a:schemeClr>
            </a:effectRef>
            <a:fontRef idx="minor">
              <a:schemeClr val="lt1"/>
            </a:fontRef>
          </p:style>
        </p:sp>
        <p:sp>
          <p:nvSpPr>
            <p:cNvPr id="16" name="TextBox 15">
              <a:extLst>
                <a:ext uri="{FF2B5EF4-FFF2-40B4-BE49-F238E27FC236}">
                  <a16:creationId xmlns:a16="http://schemas.microsoft.com/office/drawing/2014/main" id="{179EB84E-9574-4712-93F4-212BA22992DE}"/>
                </a:ext>
              </a:extLst>
            </p:cNvPr>
            <p:cNvSpPr txBox="1"/>
            <p:nvPr/>
          </p:nvSpPr>
          <p:spPr>
            <a:xfrm>
              <a:off x="983310" y="2633689"/>
              <a:ext cx="8947574"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tx1"/>
                  </a:solidFill>
                  <a:latin typeface="Verdana" panose="020B0604030504040204" pitchFamily="34" charset="0"/>
                  <a:ea typeface="Verdana" panose="020B0604030504040204" pitchFamily="34" charset="0"/>
                </a:rPr>
                <a:t>Trešā nodaļa – Projekta rezultāti</a:t>
              </a:r>
            </a:p>
          </p:txBody>
        </p:sp>
      </p:grpSp>
      <p:sp>
        <p:nvSpPr>
          <p:cNvPr id="17" name="Oval 16">
            <a:extLst>
              <a:ext uri="{FF2B5EF4-FFF2-40B4-BE49-F238E27FC236}">
                <a16:creationId xmlns:a16="http://schemas.microsoft.com/office/drawing/2014/main" id="{ED79ECE1-89F0-4D41-9C84-C8872097A9CB}"/>
              </a:ext>
            </a:extLst>
          </p:cNvPr>
          <p:cNvSpPr/>
          <p:nvPr/>
        </p:nvSpPr>
        <p:spPr>
          <a:xfrm>
            <a:off x="1249027" y="4201152"/>
            <a:ext cx="970281" cy="1058099"/>
          </a:xfrm>
          <a:prstGeom prst="ellipse">
            <a:avLst/>
          </a:prstGeom>
          <a:ln>
            <a:solidFill>
              <a:schemeClr val="accent5">
                <a:lumMod val="75000"/>
                <a:alpha val="63000"/>
              </a:schemeClr>
            </a:solidFill>
          </a:ln>
        </p:spPr>
        <p:style>
          <a:lnRef idx="2">
            <a:schemeClr val="accent2">
              <a:alpha val="90000"/>
              <a:hueOff val="0"/>
              <a:satOff val="0"/>
              <a:lumOff val="0"/>
              <a:alphaOff val="-26667"/>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8" name="Group 17">
            <a:extLst>
              <a:ext uri="{FF2B5EF4-FFF2-40B4-BE49-F238E27FC236}">
                <a16:creationId xmlns:a16="http://schemas.microsoft.com/office/drawing/2014/main" id="{0F68BE82-DE2D-4C36-A476-5DAD9ACEAECF}"/>
              </a:ext>
            </a:extLst>
          </p:cNvPr>
          <p:cNvGrpSpPr/>
          <p:nvPr/>
        </p:nvGrpSpPr>
        <p:grpSpPr>
          <a:xfrm>
            <a:off x="1287907" y="5447552"/>
            <a:ext cx="7289237" cy="846479"/>
            <a:chOff x="551927" y="3762525"/>
            <a:chExt cx="9378958" cy="752426"/>
          </a:xfrm>
          <a:solidFill>
            <a:schemeClr val="accent5">
              <a:lumMod val="40000"/>
              <a:lumOff val="60000"/>
            </a:schemeClr>
          </a:solidFill>
        </p:grpSpPr>
        <p:sp>
          <p:nvSpPr>
            <p:cNvPr id="19" name="Rectangle 20">
              <a:extLst>
                <a:ext uri="{FF2B5EF4-FFF2-40B4-BE49-F238E27FC236}">
                  <a16:creationId xmlns:a16="http://schemas.microsoft.com/office/drawing/2014/main" id="{F3B6D551-CD9C-4776-966A-52915D347E43}"/>
                </a:ext>
              </a:extLst>
            </p:cNvPr>
            <p:cNvSpPr/>
            <p:nvPr/>
          </p:nvSpPr>
          <p:spPr>
            <a:xfrm>
              <a:off x="551927" y="3762525"/>
              <a:ext cx="9378958"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sp>
        <p:sp>
          <p:nvSpPr>
            <p:cNvPr id="20" name="TextBox 19">
              <a:extLst>
                <a:ext uri="{FF2B5EF4-FFF2-40B4-BE49-F238E27FC236}">
                  <a16:creationId xmlns:a16="http://schemas.microsoft.com/office/drawing/2014/main" id="{93CD7EDF-A763-4381-B201-DDC98B094665}"/>
                </a:ext>
              </a:extLst>
            </p:cNvPr>
            <p:cNvSpPr txBox="1"/>
            <p:nvPr/>
          </p:nvSpPr>
          <p:spPr>
            <a:xfrm>
              <a:off x="551927" y="3762525"/>
              <a:ext cx="9378958"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tx1"/>
                  </a:solidFill>
                  <a:latin typeface="Verdana" panose="020B0604030504040204" pitchFamily="34" charset="0"/>
                  <a:ea typeface="Verdana" panose="020B0604030504040204" pitchFamily="34" charset="0"/>
                </a:rPr>
                <a:t>Ceturtā nodaļa – Projekta budžets</a:t>
              </a:r>
            </a:p>
          </p:txBody>
        </p:sp>
      </p:grpSp>
      <p:sp>
        <p:nvSpPr>
          <p:cNvPr id="21" name="Oval 20">
            <a:extLst>
              <a:ext uri="{FF2B5EF4-FFF2-40B4-BE49-F238E27FC236}">
                <a16:creationId xmlns:a16="http://schemas.microsoft.com/office/drawing/2014/main" id="{EA5973A2-3EF9-42EA-A25B-AB268B189A6C}"/>
              </a:ext>
            </a:extLst>
          </p:cNvPr>
          <p:cNvSpPr/>
          <p:nvPr/>
        </p:nvSpPr>
        <p:spPr>
          <a:xfrm>
            <a:off x="817641" y="5329986"/>
            <a:ext cx="970281" cy="1058099"/>
          </a:xfrm>
          <a:prstGeom prst="ellipse">
            <a:avLst/>
          </a:prstGeom>
          <a:ln>
            <a:solidFill>
              <a:schemeClr val="accent5">
                <a:lumMod val="75000"/>
                <a:alpha val="50000"/>
              </a:schemeClr>
            </a:solidFill>
          </a:ln>
        </p:spPr>
        <p:style>
          <a:lnRef idx="2">
            <a:schemeClr val="accent2">
              <a:alpha val="90000"/>
              <a:hueOff val="0"/>
              <a:satOff val="0"/>
              <a:lumOff val="0"/>
              <a:alphaOff val="-4000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2" name="Picture 42">
            <a:extLst>
              <a:ext uri="{FF2B5EF4-FFF2-40B4-BE49-F238E27FC236}">
                <a16:creationId xmlns:a16="http://schemas.microsoft.com/office/drawing/2014/main" id="{BE2E62A8-03A2-49D9-94CA-82A8B4CC86DD}"/>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004638" y="2205774"/>
            <a:ext cx="620415" cy="61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Image result for students icon">
            <a:extLst>
              <a:ext uri="{FF2B5EF4-FFF2-40B4-BE49-F238E27FC236}">
                <a16:creationId xmlns:a16="http://schemas.microsoft.com/office/drawing/2014/main" id="{4FC2CFF4-BF6D-42FC-B722-9E1AC0445E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370" y="3217554"/>
            <a:ext cx="764822" cy="76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5">
            <a:extLst>
              <a:ext uri="{FF2B5EF4-FFF2-40B4-BE49-F238E27FC236}">
                <a16:creationId xmlns:a16="http://schemas.microsoft.com/office/drawing/2014/main" id="{A1C26D26-86FC-4A2E-AF35-F928D6807C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635" y="5587594"/>
            <a:ext cx="496064" cy="49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a:extLst>
              <a:ext uri="{FF2B5EF4-FFF2-40B4-BE49-F238E27FC236}">
                <a16:creationId xmlns:a16="http://schemas.microsoft.com/office/drawing/2014/main" id="{38C98CF8-B371-422D-A27E-4543730ED35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2764" y="4468798"/>
            <a:ext cx="522806" cy="52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346A5BC9-6AC0-4B4A-89EC-26F08060C1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31522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972" y="370187"/>
            <a:ext cx="5779656" cy="1036642"/>
          </a:xfrm>
        </p:spPr>
        <p:txBody>
          <a:bodyPr>
            <a:noAutofit/>
          </a:bodyPr>
          <a:lstStyle/>
          <a:p>
            <a:r>
              <a:rPr lang="lv-LV" sz="2000" dirty="0">
                <a:solidFill>
                  <a:srgbClr val="7030A0"/>
                </a:solidFill>
              </a:rPr>
              <a:t>Projekta iesniegums: A daļa </a:t>
            </a:r>
            <a:br>
              <a:rPr lang="lv-LV" sz="2000" dirty="0">
                <a:solidFill>
                  <a:srgbClr val="7030A0"/>
                </a:solidFill>
              </a:rPr>
            </a:br>
            <a:r>
              <a:rPr lang="lv-LV" sz="2000" b="0" dirty="0">
                <a:solidFill>
                  <a:srgbClr val="7030A0"/>
                </a:solidFill>
              </a:rPr>
              <a:t>1.nodaļa –Vispārīgā informācija(2)</a:t>
            </a:r>
            <a:endParaRPr lang="lv-LV" sz="2200" b="0" dirty="0"/>
          </a:p>
        </p:txBody>
      </p:sp>
      <p:sp>
        <p:nvSpPr>
          <p:cNvPr id="3" name="Content Placeholder 2"/>
          <p:cNvSpPr>
            <a:spLocks noGrp="1"/>
          </p:cNvSpPr>
          <p:nvPr>
            <p:ph idx="1"/>
          </p:nvPr>
        </p:nvSpPr>
        <p:spPr>
          <a:xfrm>
            <a:off x="1581726" y="1668151"/>
            <a:ext cx="7350239" cy="4708531"/>
          </a:xfrm>
        </p:spPr>
        <p:txBody>
          <a:bodyPr>
            <a:normAutofit fontScale="92500" lnSpcReduction="20000"/>
          </a:bodyPr>
          <a:lstStyle/>
          <a:p>
            <a:pPr algn="just"/>
            <a:r>
              <a:rPr lang="lv-LV" sz="2400" dirty="0"/>
              <a:t>Projekta iesnieguma </a:t>
            </a:r>
            <a:r>
              <a:rPr lang="lv-LV" sz="2400" dirty="0">
                <a:solidFill>
                  <a:schemeClr val="accent5">
                    <a:lumMod val="75000"/>
                  </a:schemeClr>
                </a:solidFill>
              </a:rPr>
              <a:t>A daļā </a:t>
            </a:r>
            <a:r>
              <a:rPr lang="lv-LV" sz="2400" dirty="0"/>
              <a:t>aizpildāmi šādi informācijas lauki latviešu un angļu valodā:</a:t>
            </a:r>
          </a:p>
          <a:p>
            <a:pPr algn="just"/>
            <a:r>
              <a:rPr lang="lv-LV" sz="2400" dirty="0"/>
              <a:t>    «Projekta nosaukums»</a:t>
            </a:r>
          </a:p>
          <a:p>
            <a:pPr marL="342900" indent="-342900" algn="just">
              <a:buFont typeface="Arial" panose="020B0604020202020204" pitchFamily="34" charset="0"/>
              <a:buChar char="•"/>
            </a:pPr>
            <a:r>
              <a:rPr lang="lv-LV" sz="2400" dirty="0"/>
              <a:t>«Projekta iesniedzējs, kontaktpersona» </a:t>
            </a:r>
          </a:p>
          <a:p>
            <a:pPr marL="342900" indent="-342900" algn="just">
              <a:buFont typeface="Arial" panose="020B0604020202020204" pitchFamily="34" charset="0"/>
              <a:buChar char="•"/>
            </a:pPr>
            <a:r>
              <a:rPr lang="lv-LV" sz="2400" dirty="0"/>
              <a:t>«Projekta sadarbības partneris – zinātniskā institūcija» </a:t>
            </a:r>
          </a:p>
          <a:p>
            <a:pPr marL="342900" indent="-342900" algn="just">
              <a:buFont typeface="Arial" panose="020B0604020202020204" pitchFamily="34" charset="0"/>
              <a:buChar char="•"/>
            </a:pPr>
            <a:r>
              <a:rPr lang="lv-LV" sz="2400" dirty="0"/>
              <a:t>«Projekta vadītājs» </a:t>
            </a:r>
          </a:p>
          <a:p>
            <a:pPr marL="342900" indent="-342900" algn="just">
              <a:buFont typeface="Arial" panose="020B0604020202020204" pitchFamily="34" charset="0"/>
              <a:buChar char="•"/>
            </a:pPr>
            <a:r>
              <a:rPr lang="lv-LV" sz="2400" dirty="0"/>
              <a:t>«Zinātnes nozare, papildu nozare» </a:t>
            </a:r>
          </a:p>
          <a:p>
            <a:pPr marL="342900" indent="-342900" algn="just">
              <a:buFont typeface="Arial" panose="020B0604020202020204" pitchFamily="34" charset="0"/>
              <a:buChar char="•"/>
            </a:pPr>
            <a:r>
              <a:rPr lang="lv-LV" sz="2400" dirty="0"/>
              <a:t>«Prioritārais virziens zinātnē»;</a:t>
            </a:r>
          </a:p>
          <a:p>
            <a:pPr marL="342900" indent="-342900" algn="just">
              <a:buFont typeface="Arial" panose="020B0604020202020204" pitchFamily="34" charset="0"/>
              <a:buChar char="•"/>
            </a:pPr>
            <a:r>
              <a:rPr lang="lv-LV" sz="2400" dirty="0"/>
              <a:t>«Viedās specializācijas joma» </a:t>
            </a:r>
          </a:p>
          <a:p>
            <a:pPr marL="342900" indent="-342900" algn="just">
              <a:buFont typeface="Arial" panose="020B0604020202020204" pitchFamily="34" charset="0"/>
              <a:buChar char="•"/>
            </a:pPr>
            <a:r>
              <a:rPr lang="lv-LV" sz="2400" dirty="0"/>
              <a:t>«Pētniecības veids»</a:t>
            </a:r>
          </a:p>
          <a:p>
            <a:pPr marL="342900" indent="-342900" algn="just">
              <a:buFont typeface="Arial" panose="020B0604020202020204" pitchFamily="34" charset="0"/>
              <a:buChar char="•"/>
            </a:pPr>
            <a:r>
              <a:rPr lang="lv-LV" sz="2400" dirty="0"/>
              <a:t>«Īstenošanas periods (mēnešos)» </a:t>
            </a:r>
          </a:p>
          <a:p>
            <a:pPr algn="just"/>
            <a:r>
              <a:rPr lang="lv-LV" sz="2400" dirty="0"/>
              <a:t>Pēc datu lauku aizpildīšanas un saglabāšanas tos </a:t>
            </a:r>
          </a:p>
          <a:p>
            <a:pPr algn="just"/>
            <a:r>
              <a:rPr lang="lv-LV" sz="2400" dirty="0">
                <a:solidFill>
                  <a:schemeClr val="accent5">
                    <a:lumMod val="75000"/>
                  </a:schemeClr>
                </a:solidFill>
              </a:rPr>
              <a:t>labot nebūs iespējams! </a:t>
            </a:r>
          </a:p>
        </p:txBody>
      </p:sp>
      <p:pic>
        <p:nvPicPr>
          <p:cNvPr id="7" name="Picture 6">
            <a:extLst>
              <a:ext uri="{FF2B5EF4-FFF2-40B4-BE49-F238E27FC236}">
                <a16:creationId xmlns:a16="http://schemas.microsoft.com/office/drawing/2014/main" id="{DEB334BC-1EFB-4205-97B4-514E29B6D1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0000" y="87895"/>
            <a:ext cx="2091155" cy="966397"/>
          </a:xfrm>
          <a:prstGeom prst="rect">
            <a:avLst/>
          </a:prstGeom>
        </p:spPr>
      </p:pic>
      <p:pic>
        <p:nvPicPr>
          <p:cNvPr id="8" name="Picture 7">
            <a:extLst>
              <a:ext uri="{FF2B5EF4-FFF2-40B4-BE49-F238E27FC236}">
                <a16:creationId xmlns:a16="http://schemas.microsoft.com/office/drawing/2014/main" id="{F85C4FDC-BBCA-9E64-F113-62FC9C44C2B9}"/>
              </a:ext>
            </a:extLst>
          </p:cNvPr>
          <p:cNvPicPr>
            <a:picLocks noChangeAspect="1"/>
          </p:cNvPicPr>
          <p:nvPr/>
        </p:nvPicPr>
        <p:blipFill>
          <a:blip r:embed="rId3"/>
          <a:stretch>
            <a:fillRect/>
          </a:stretch>
        </p:blipFill>
        <p:spPr>
          <a:xfrm>
            <a:off x="1644431" y="2614877"/>
            <a:ext cx="291973" cy="291973"/>
          </a:xfrm>
          <a:prstGeom prst="rect">
            <a:avLst/>
          </a:prstGeom>
        </p:spPr>
      </p:pic>
      <p:pic>
        <p:nvPicPr>
          <p:cNvPr id="9" name="Picture 8">
            <a:extLst>
              <a:ext uri="{FF2B5EF4-FFF2-40B4-BE49-F238E27FC236}">
                <a16:creationId xmlns:a16="http://schemas.microsoft.com/office/drawing/2014/main" id="{FC1A53D0-322D-E4FA-D708-E08B0D47F1B6}"/>
              </a:ext>
            </a:extLst>
          </p:cNvPr>
          <p:cNvPicPr>
            <a:picLocks noChangeAspect="1"/>
          </p:cNvPicPr>
          <p:nvPr/>
        </p:nvPicPr>
        <p:blipFill>
          <a:blip r:embed="rId3"/>
          <a:stretch>
            <a:fillRect/>
          </a:stretch>
        </p:blipFill>
        <p:spPr>
          <a:xfrm>
            <a:off x="1637826" y="2964518"/>
            <a:ext cx="291973" cy="291973"/>
          </a:xfrm>
          <a:prstGeom prst="rect">
            <a:avLst/>
          </a:prstGeom>
        </p:spPr>
      </p:pic>
      <p:pic>
        <p:nvPicPr>
          <p:cNvPr id="10" name="Picture 9">
            <a:extLst>
              <a:ext uri="{FF2B5EF4-FFF2-40B4-BE49-F238E27FC236}">
                <a16:creationId xmlns:a16="http://schemas.microsoft.com/office/drawing/2014/main" id="{2DDC92F6-22F8-2D2D-4740-A1C7DAD78C7D}"/>
              </a:ext>
            </a:extLst>
          </p:cNvPr>
          <p:cNvPicPr>
            <a:picLocks noChangeAspect="1"/>
          </p:cNvPicPr>
          <p:nvPr/>
        </p:nvPicPr>
        <p:blipFill>
          <a:blip r:embed="rId3"/>
          <a:stretch>
            <a:fillRect/>
          </a:stretch>
        </p:blipFill>
        <p:spPr>
          <a:xfrm>
            <a:off x="1632600" y="3513798"/>
            <a:ext cx="291973" cy="291973"/>
          </a:xfrm>
          <a:prstGeom prst="rect">
            <a:avLst/>
          </a:prstGeom>
        </p:spPr>
      </p:pic>
      <p:pic>
        <p:nvPicPr>
          <p:cNvPr id="11" name="Picture 10">
            <a:extLst>
              <a:ext uri="{FF2B5EF4-FFF2-40B4-BE49-F238E27FC236}">
                <a16:creationId xmlns:a16="http://schemas.microsoft.com/office/drawing/2014/main" id="{4317ABA8-4799-5859-EF1F-DCFC9D3D9CAE}"/>
              </a:ext>
            </a:extLst>
          </p:cNvPr>
          <p:cNvPicPr>
            <a:picLocks noChangeAspect="1"/>
          </p:cNvPicPr>
          <p:nvPr/>
        </p:nvPicPr>
        <p:blipFill>
          <a:blip r:embed="rId3"/>
          <a:stretch>
            <a:fillRect/>
          </a:stretch>
        </p:blipFill>
        <p:spPr>
          <a:xfrm>
            <a:off x="1645679" y="3853127"/>
            <a:ext cx="291973" cy="291973"/>
          </a:xfrm>
          <a:prstGeom prst="rect">
            <a:avLst/>
          </a:prstGeom>
        </p:spPr>
      </p:pic>
      <p:pic>
        <p:nvPicPr>
          <p:cNvPr id="12" name="Picture 11">
            <a:extLst>
              <a:ext uri="{FF2B5EF4-FFF2-40B4-BE49-F238E27FC236}">
                <a16:creationId xmlns:a16="http://schemas.microsoft.com/office/drawing/2014/main" id="{57435143-7657-7688-0676-E62249C2B042}"/>
              </a:ext>
            </a:extLst>
          </p:cNvPr>
          <p:cNvPicPr>
            <a:picLocks noChangeAspect="1"/>
          </p:cNvPicPr>
          <p:nvPr/>
        </p:nvPicPr>
        <p:blipFill>
          <a:blip r:embed="rId3"/>
          <a:stretch>
            <a:fillRect/>
          </a:stretch>
        </p:blipFill>
        <p:spPr>
          <a:xfrm>
            <a:off x="1632603" y="4185197"/>
            <a:ext cx="291973" cy="291973"/>
          </a:xfrm>
          <a:prstGeom prst="rect">
            <a:avLst/>
          </a:prstGeom>
        </p:spPr>
      </p:pic>
      <p:pic>
        <p:nvPicPr>
          <p:cNvPr id="13" name="Picture 12">
            <a:extLst>
              <a:ext uri="{FF2B5EF4-FFF2-40B4-BE49-F238E27FC236}">
                <a16:creationId xmlns:a16="http://schemas.microsoft.com/office/drawing/2014/main" id="{676F957E-84A0-8819-16B3-5537634BC65E}"/>
              </a:ext>
            </a:extLst>
          </p:cNvPr>
          <p:cNvPicPr>
            <a:picLocks noChangeAspect="1"/>
          </p:cNvPicPr>
          <p:nvPr/>
        </p:nvPicPr>
        <p:blipFill>
          <a:blip r:embed="rId3"/>
          <a:stretch>
            <a:fillRect/>
          </a:stretch>
        </p:blipFill>
        <p:spPr>
          <a:xfrm>
            <a:off x="1645092" y="4512311"/>
            <a:ext cx="291973" cy="291973"/>
          </a:xfrm>
          <a:prstGeom prst="rect">
            <a:avLst/>
          </a:prstGeom>
        </p:spPr>
      </p:pic>
      <p:pic>
        <p:nvPicPr>
          <p:cNvPr id="14" name="Picture 13">
            <a:extLst>
              <a:ext uri="{FF2B5EF4-FFF2-40B4-BE49-F238E27FC236}">
                <a16:creationId xmlns:a16="http://schemas.microsoft.com/office/drawing/2014/main" id="{0BBF14D1-C33A-7270-B740-D1B1FEA4263C}"/>
              </a:ext>
            </a:extLst>
          </p:cNvPr>
          <p:cNvPicPr>
            <a:picLocks noChangeAspect="1"/>
          </p:cNvPicPr>
          <p:nvPr/>
        </p:nvPicPr>
        <p:blipFill>
          <a:blip r:embed="rId3"/>
          <a:stretch>
            <a:fillRect/>
          </a:stretch>
        </p:blipFill>
        <p:spPr>
          <a:xfrm>
            <a:off x="1632602" y="4919619"/>
            <a:ext cx="291973" cy="291973"/>
          </a:xfrm>
          <a:prstGeom prst="rect">
            <a:avLst/>
          </a:prstGeom>
        </p:spPr>
      </p:pic>
      <p:pic>
        <p:nvPicPr>
          <p:cNvPr id="15" name="Picture 14">
            <a:extLst>
              <a:ext uri="{FF2B5EF4-FFF2-40B4-BE49-F238E27FC236}">
                <a16:creationId xmlns:a16="http://schemas.microsoft.com/office/drawing/2014/main" id="{7CFDE6E9-2CF4-41F3-EFAE-756CAC8726B2}"/>
              </a:ext>
            </a:extLst>
          </p:cNvPr>
          <p:cNvPicPr>
            <a:picLocks noChangeAspect="1"/>
          </p:cNvPicPr>
          <p:nvPr/>
        </p:nvPicPr>
        <p:blipFill>
          <a:blip r:embed="rId3"/>
          <a:stretch>
            <a:fillRect/>
          </a:stretch>
        </p:blipFill>
        <p:spPr>
          <a:xfrm>
            <a:off x="1632601" y="5310991"/>
            <a:ext cx="291973" cy="291973"/>
          </a:xfrm>
          <a:prstGeom prst="rect">
            <a:avLst/>
          </a:prstGeom>
        </p:spPr>
      </p:pic>
      <p:pic>
        <p:nvPicPr>
          <p:cNvPr id="4" name="Picture 3">
            <a:extLst>
              <a:ext uri="{FF2B5EF4-FFF2-40B4-BE49-F238E27FC236}">
                <a16:creationId xmlns:a16="http://schemas.microsoft.com/office/drawing/2014/main" id="{38F8CFE1-2D5B-0CCC-F602-66E763FA193A}"/>
              </a:ext>
            </a:extLst>
          </p:cNvPr>
          <p:cNvPicPr>
            <a:picLocks noChangeAspect="1"/>
          </p:cNvPicPr>
          <p:nvPr/>
        </p:nvPicPr>
        <p:blipFill>
          <a:blip r:embed="rId4"/>
          <a:stretch>
            <a:fillRect/>
          </a:stretch>
        </p:blipFill>
        <p:spPr>
          <a:xfrm>
            <a:off x="1637827" y="2293410"/>
            <a:ext cx="292633" cy="292633"/>
          </a:xfrm>
          <a:prstGeom prst="rect">
            <a:avLst/>
          </a:prstGeom>
        </p:spPr>
      </p:pic>
      <p:cxnSp>
        <p:nvCxnSpPr>
          <p:cNvPr id="6" name="Straight Connector 5">
            <a:extLst>
              <a:ext uri="{FF2B5EF4-FFF2-40B4-BE49-F238E27FC236}">
                <a16:creationId xmlns:a16="http://schemas.microsoft.com/office/drawing/2014/main" id="{C5E72D59-1134-0AA7-76A2-7C8376C197D6}"/>
              </a:ext>
            </a:extLst>
          </p:cNvPr>
          <p:cNvCxnSpPr>
            <a:cxnSpLocks/>
          </p:cNvCxnSpPr>
          <p:nvPr/>
        </p:nvCxnSpPr>
        <p:spPr>
          <a:xfrm>
            <a:off x="1581726" y="4337598"/>
            <a:ext cx="4857174" cy="59378"/>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44981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036C-03FF-F886-7983-ACFA9A8728E5}"/>
              </a:ext>
            </a:extLst>
          </p:cNvPr>
          <p:cNvSpPr>
            <a:spLocks noGrp="1"/>
          </p:cNvSpPr>
          <p:nvPr>
            <p:ph type="title"/>
          </p:nvPr>
        </p:nvSpPr>
        <p:spPr>
          <a:xfrm>
            <a:off x="1895168" y="381000"/>
            <a:ext cx="6791632" cy="1036642"/>
          </a:xfrm>
        </p:spPr>
        <p:txBody>
          <a:bodyPr>
            <a:normAutofit/>
          </a:bodyPr>
          <a:lstStyle/>
          <a:p>
            <a:r>
              <a:rPr lang="lv-LV" sz="2000" dirty="0">
                <a:solidFill>
                  <a:srgbClr val="7030A0"/>
                </a:solidFill>
              </a:rPr>
              <a:t>Projekta iesniegums: A daļa </a:t>
            </a:r>
            <a:br>
              <a:rPr lang="lv-LV" sz="2000" dirty="0">
                <a:solidFill>
                  <a:srgbClr val="7030A0"/>
                </a:solidFill>
              </a:rPr>
            </a:br>
            <a:r>
              <a:rPr lang="lv-LV" sz="2000" b="0" dirty="0">
                <a:solidFill>
                  <a:srgbClr val="7030A0"/>
                </a:solidFill>
              </a:rPr>
              <a:t>1.nodaļa –Vispārīgā informācija(3)</a:t>
            </a:r>
          </a:p>
        </p:txBody>
      </p:sp>
      <p:graphicFrame>
        <p:nvGraphicFramePr>
          <p:cNvPr id="6" name="Content Placeholder 5">
            <a:extLst>
              <a:ext uri="{FF2B5EF4-FFF2-40B4-BE49-F238E27FC236}">
                <a16:creationId xmlns:a16="http://schemas.microsoft.com/office/drawing/2014/main" id="{BDB9D07F-440D-2AE6-38F9-5D0DBFDBD7F6}"/>
              </a:ext>
            </a:extLst>
          </p:cNvPr>
          <p:cNvGraphicFramePr>
            <a:graphicFrameLocks noGrp="1"/>
          </p:cNvGraphicFramePr>
          <p:nvPr>
            <p:ph idx="1"/>
            <p:extLst>
              <p:ext uri="{D42A27DB-BD31-4B8C-83A1-F6EECF244321}">
                <p14:modId xmlns:p14="http://schemas.microsoft.com/office/powerpoint/2010/main" val="2325765299"/>
              </p:ext>
            </p:extLst>
          </p:nvPr>
        </p:nvGraphicFramePr>
        <p:xfrm>
          <a:off x="1474839" y="1533832"/>
          <a:ext cx="7211961" cy="4943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BC08309F-1E23-5ABC-3137-FCE27714026F}"/>
              </a:ext>
            </a:extLst>
          </p:cNvPr>
          <p:cNvPicPr>
            <a:picLocks noChangeAspect="1"/>
          </p:cNvPicPr>
          <p:nvPr/>
        </p:nvPicPr>
        <p:blipFill>
          <a:blip r:embed="rId7"/>
          <a:stretch>
            <a:fillRect/>
          </a:stretch>
        </p:blipFill>
        <p:spPr>
          <a:xfrm>
            <a:off x="6881703" y="46042"/>
            <a:ext cx="2091109" cy="969348"/>
          </a:xfrm>
          <a:prstGeom prst="rect">
            <a:avLst/>
          </a:prstGeom>
        </p:spPr>
      </p:pic>
    </p:spTree>
    <p:extLst>
      <p:ext uri="{BB962C8B-B14F-4D97-AF65-F5344CB8AC3E}">
        <p14:creationId xmlns:p14="http://schemas.microsoft.com/office/powerpoint/2010/main" val="330144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168" y="558323"/>
            <a:ext cx="6347254" cy="1036642"/>
          </a:xfrm>
        </p:spPr>
        <p:txBody>
          <a:bodyPr>
            <a:noAutofit/>
          </a:bodyPr>
          <a:lstStyle/>
          <a:p>
            <a:r>
              <a:rPr lang="lv-LV" sz="2000" dirty="0">
                <a:solidFill>
                  <a:srgbClr val="7030A0"/>
                </a:solidFill>
              </a:rPr>
              <a:t>Projekta iesniegums: A daļa </a:t>
            </a:r>
            <a:br>
              <a:rPr lang="lv-LV" sz="2000" dirty="0">
                <a:solidFill>
                  <a:srgbClr val="7030A0"/>
                </a:solidFill>
              </a:rPr>
            </a:br>
            <a:r>
              <a:rPr lang="lv-LV" sz="2000" b="0" dirty="0">
                <a:solidFill>
                  <a:srgbClr val="7030A0"/>
                </a:solidFill>
              </a:rPr>
              <a:t>1.nodaļa –Vispārīgā informācija(2) </a:t>
            </a:r>
            <a:br>
              <a:rPr lang="lv-LV" sz="2000" b="0" dirty="0">
                <a:solidFill>
                  <a:srgbClr val="7030A0"/>
                </a:solidFill>
              </a:rPr>
            </a:br>
            <a:r>
              <a:rPr lang="lv-LV" sz="1600" b="0" dirty="0">
                <a:solidFill>
                  <a:srgbClr val="7030A0"/>
                </a:solidFill>
              </a:rPr>
              <a:t>Informācijas sistēmas nosacījumi</a:t>
            </a:r>
            <a:endParaRPr lang="lv-LV" sz="2200" dirty="0"/>
          </a:p>
        </p:txBody>
      </p:sp>
      <p:sp>
        <p:nvSpPr>
          <p:cNvPr id="3" name="Content Placeholder 2"/>
          <p:cNvSpPr>
            <a:spLocks noGrp="1"/>
          </p:cNvSpPr>
          <p:nvPr>
            <p:ph idx="1"/>
          </p:nvPr>
        </p:nvSpPr>
        <p:spPr>
          <a:xfrm>
            <a:off x="165786" y="1649540"/>
            <a:ext cx="8812427" cy="4827460"/>
          </a:xfrm>
        </p:spPr>
        <p:txBody>
          <a:bodyPr>
            <a:normAutofit/>
          </a:bodyPr>
          <a:lstStyle/>
          <a:p>
            <a:pPr algn="just"/>
            <a:r>
              <a:rPr lang="lv-LV" sz="1600" dirty="0"/>
              <a:t>	Pēc sadaļas «Vispārīgā informācija» aizpildīšanas un saglabāšanas 	projekta iesniegumam tiks piešķirts numurs </a:t>
            </a:r>
            <a:r>
              <a:rPr lang="lv-LV" sz="1600" b="1" dirty="0">
                <a:solidFill>
                  <a:schemeClr val="accent4">
                    <a:lumMod val="75000"/>
                  </a:schemeClr>
                </a:solidFill>
              </a:rPr>
              <a:t>lzp-2023/1-XXXX</a:t>
            </a:r>
            <a:r>
              <a:rPr lang="lv-LV" sz="1600" dirty="0"/>
              <a:t>,</a:t>
            </a:r>
            <a:r>
              <a:rPr lang="lv-LV" sz="1600" b="1" dirty="0"/>
              <a:t> </a:t>
            </a:r>
            <a:endParaRPr lang="lv-LV" sz="1600" dirty="0"/>
          </a:p>
          <a:p>
            <a:pPr algn="just"/>
            <a:r>
              <a:rPr lang="lv-LV" sz="1600" dirty="0"/>
              <a:t>	kuru izmanto aizpildot institūciju apliecinājumus (projekta iesnieguma D, 	E daļas).</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a:extLst>
              <a:ext uri="{FF2B5EF4-FFF2-40B4-BE49-F238E27FC236}">
                <a16:creationId xmlns:a16="http://schemas.microsoft.com/office/drawing/2014/main" id="{0784D54D-54B8-49BB-9C83-4C2CA4EEF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122" y="2750539"/>
            <a:ext cx="4269578" cy="3549138"/>
          </a:xfrm>
          <a:prstGeom prst="rect">
            <a:avLst/>
          </a:prstGeom>
        </p:spPr>
      </p:pic>
      <p:pic>
        <p:nvPicPr>
          <p:cNvPr id="8" name="Picture 7">
            <a:extLst>
              <a:ext uri="{FF2B5EF4-FFF2-40B4-BE49-F238E27FC236}">
                <a16:creationId xmlns:a16="http://schemas.microsoft.com/office/drawing/2014/main" id="{F969DD13-C473-44FE-8E36-CE485A49F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
        <p:nvSpPr>
          <p:cNvPr id="11" name="Rectangle 10">
            <a:extLst>
              <a:ext uri="{FF2B5EF4-FFF2-40B4-BE49-F238E27FC236}">
                <a16:creationId xmlns:a16="http://schemas.microsoft.com/office/drawing/2014/main" id="{0EC3AD44-8D07-1010-5963-FC18C58C8F81}"/>
              </a:ext>
            </a:extLst>
          </p:cNvPr>
          <p:cNvSpPr/>
          <p:nvPr/>
        </p:nvSpPr>
        <p:spPr>
          <a:xfrm>
            <a:off x="3194788" y="4118898"/>
            <a:ext cx="3752112" cy="19275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1000" dirty="0">
                <a:solidFill>
                  <a:schemeClr val="tx1">
                    <a:lumMod val="50000"/>
                    <a:lumOff val="50000"/>
                  </a:schemeClr>
                </a:solidFill>
              </a:rPr>
              <a:t>2023.gada projekts/ 2023.gada projekts (Nr.lzp-2023/1-0001)</a:t>
            </a:r>
          </a:p>
        </p:txBody>
      </p:sp>
      <p:pic>
        <p:nvPicPr>
          <p:cNvPr id="12" name="Picture 11">
            <a:extLst>
              <a:ext uri="{FF2B5EF4-FFF2-40B4-BE49-F238E27FC236}">
                <a16:creationId xmlns:a16="http://schemas.microsoft.com/office/drawing/2014/main" id="{FA9FA241-8C12-1882-21DC-2F8FFD93A10E}"/>
              </a:ext>
            </a:extLst>
          </p:cNvPr>
          <p:cNvPicPr>
            <a:picLocks noChangeAspect="1"/>
          </p:cNvPicPr>
          <p:nvPr/>
        </p:nvPicPr>
        <p:blipFill>
          <a:blip r:embed="rId4"/>
          <a:stretch>
            <a:fillRect/>
          </a:stretch>
        </p:blipFill>
        <p:spPr>
          <a:xfrm>
            <a:off x="618264" y="2040373"/>
            <a:ext cx="292633" cy="243348"/>
          </a:xfrm>
          <a:prstGeom prst="rect">
            <a:avLst/>
          </a:prstGeom>
        </p:spPr>
      </p:pic>
    </p:spTree>
    <p:extLst>
      <p:ext uri="{BB962C8B-B14F-4D97-AF65-F5344CB8AC3E}">
        <p14:creationId xmlns:p14="http://schemas.microsoft.com/office/powerpoint/2010/main" val="4254572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7464-5B2D-E983-AEAA-A9FF121DE738}"/>
              </a:ext>
            </a:extLst>
          </p:cNvPr>
          <p:cNvSpPr>
            <a:spLocks noGrp="1"/>
          </p:cNvSpPr>
          <p:nvPr>
            <p:ph type="title"/>
          </p:nvPr>
        </p:nvSpPr>
        <p:spPr>
          <a:xfrm>
            <a:off x="1828800" y="228600"/>
            <a:ext cx="6096000" cy="1036642"/>
          </a:xfrm>
        </p:spPr>
        <p:txBody>
          <a:bodyPr>
            <a:normAutofit fontScale="90000"/>
          </a:bodyPr>
          <a:lstStyle/>
          <a:p>
            <a:r>
              <a:rPr lang="lv-LV" dirty="0">
                <a:solidFill>
                  <a:srgbClr val="7030A0"/>
                </a:solidFill>
              </a:rPr>
              <a:t>Projekta iesniegums: A daļa </a:t>
            </a:r>
            <a:br>
              <a:rPr lang="lv-LV" dirty="0">
                <a:solidFill>
                  <a:srgbClr val="7030A0"/>
                </a:solidFill>
              </a:rPr>
            </a:br>
            <a:r>
              <a:rPr lang="lv-LV" dirty="0">
                <a:solidFill>
                  <a:srgbClr val="7030A0"/>
                </a:solidFill>
              </a:rPr>
              <a:t>«Vispārīgā informācija»</a:t>
            </a:r>
            <a:br>
              <a:rPr lang="lv-LV" dirty="0">
                <a:solidFill>
                  <a:srgbClr val="7030A0"/>
                </a:solidFill>
              </a:rPr>
            </a:br>
            <a:r>
              <a:rPr lang="lv-LV" b="0" dirty="0">
                <a:solidFill>
                  <a:srgbClr val="7030A0"/>
                </a:solidFill>
              </a:rPr>
              <a:t>2.nodaļa – zinātniskā grupa</a:t>
            </a:r>
          </a:p>
        </p:txBody>
      </p:sp>
      <p:graphicFrame>
        <p:nvGraphicFramePr>
          <p:cNvPr id="7" name="Content Placeholder 6">
            <a:extLst>
              <a:ext uri="{FF2B5EF4-FFF2-40B4-BE49-F238E27FC236}">
                <a16:creationId xmlns:a16="http://schemas.microsoft.com/office/drawing/2014/main" id="{EAD4FBCF-F9CA-09F3-1A65-9DF2389EB628}"/>
              </a:ext>
            </a:extLst>
          </p:cNvPr>
          <p:cNvGraphicFramePr>
            <a:graphicFrameLocks noGrp="1"/>
          </p:cNvGraphicFramePr>
          <p:nvPr>
            <p:ph idx="1"/>
            <p:extLst>
              <p:ext uri="{D42A27DB-BD31-4B8C-83A1-F6EECF244321}">
                <p14:modId xmlns:p14="http://schemas.microsoft.com/office/powerpoint/2010/main" val="609634621"/>
              </p:ext>
            </p:extLst>
          </p:nvPr>
        </p:nvGraphicFramePr>
        <p:xfrm>
          <a:off x="1666568" y="1334729"/>
          <a:ext cx="7020232" cy="5294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1B901C49-EDBC-312A-DD27-AFDF33FE2E7B}"/>
              </a:ext>
            </a:extLst>
          </p:cNvPr>
          <p:cNvPicPr>
            <a:picLocks noChangeAspect="1"/>
          </p:cNvPicPr>
          <p:nvPr/>
        </p:nvPicPr>
        <p:blipFill>
          <a:blip r:embed="rId7"/>
          <a:stretch>
            <a:fillRect/>
          </a:stretch>
        </p:blipFill>
        <p:spPr>
          <a:xfrm>
            <a:off x="7011104" y="17447"/>
            <a:ext cx="2091109" cy="969348"/>
          </a:xfrm>
          <a:prstGeom prst="rect">
            <a:avLst/>
          </a:prstGeom>
        </p:spPr>
      </p:pic>
    </p:spTree>
    <p:extLst>
      <p:ext uri="{BB962C8B-B14F-4D97-AF65-F5344CB8AC3E}">
        <p14:creationId xmlns:p14="http://schemas.microsoft.com/office/powerpoint/2010/main" val="1297452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164CC1-6703-9E7D-E473-3A95BC13B5CA}"/>
              </a:ext>
            </a:extLst>
          </p:cNvPr>
          <p:cNvPicPr>
            <a:picLocks noChangeAspect="1"/>
          </p:cNvPicPr>
          <p:nvPr/>
        </p:nvPicPr>
        <p:blipFill>
          <a:blip r:embed="rId2"/>
          <a:stretch>
            <a:fillRect/>
          </a:stretch>
        </p:blipFill>
        <p:spPr>
          <a:xfrm>
            <a:off x="7052891" y="62834"/>
            <a:ext cx="2091109" cy="969348"/>
          </a:xfrm>
          <a:prstGeom prst="rect">
            <a:avLst/>
          </a:prstGeom>
        </p:spPr>
      </p:pic>
      <p:sp>
        <p:nvSpPr>
          <p:cNvPr id="2" name="Title 1">
            <a:extLst>
              <a:ext uri="{FF2B5EF4-FFF2-40B4-BE49-F238E27FC236}">
                <a16:creationId xmlns:a16="http://schemas.microsoft.com/office/drawing/2014/main" id="{5B35DAA1-C5CB-DC78-5A80-ECF73D76CBE2}"/>
              </a:ext>
            </a:extLst>
          </p:cNvPr>
          <p:cNvSpPr>
            <a:spLocks noGrp="1"/>
          </p:cNvSpPr>
          <p:nvPr>
            <p:ph type="title"/>
          </p:nvPr>
        </p:nvSpPr>
        <p:spPr>
          <a:xfrm>
            <a:off x="1772265" y="228600"/>
            <a:ext cx="6096000" cy="1036642"/>
          </a:xfrm>
        </p:spPr>
        <p:txBody>
          <a:bodyPr>
            <a:normAutofit fontScale="90000"/>
          </a:bodyPr>
          <a:lstStyle/>
          <a:p>
            <a:r>
              <a:rPr lang="lv-LV" dirty="0">
                <a:solidFill>
                  <a:srgbClr val="7030A0"/>
                </a:solidFill>
              </a:rPr>
              <a:t>Projekta iesniegums: A daļa </a:t>
            </a:r>
            <a:br>
              <a:rPr lang="lv-LV" dirty="0">
                <a:solidFill>
                  <a:srgbClr val="7030A0"/>
                </a:solidFill>
              </a:rPr>
            </a:br>
            <a:r>
              <a:rPr lang="lv-LV" dirty="0">
                <a:solidFill>
                  <a:srgbClr val="7030A0"/>
                </a:solidFill>
              </a:rPr>
              <a:t>«Vispārīgā informācija»</a:t>
            </a:r>
            <a:br>
              <a:rPr lang="lv-LV" dirty="0">
                <a:solidFill>
                  <a:srgbClr val="7030A0"/>
                </a:solidFill>
              </a:rPr>
            </a:br>
            <a:r>
              <a:rPr lang="lv-LV" b="0" dirty="0">
                <a:solidFill>
                  <a:srgbClr val="7030A0"/>
                </a:solidFill>
              </a:rPr>
              <a:t>Projekta zinātniskā grupa</a:t>
            </a:r>
          </a:p>
        </p:txBody>
      </p:sp>
      <p:graphicFrame>
        <p:nvGraphicFramePr>
          <p:cNvPr id="7" name="Content Placeholder 6">
            <a:extLst>
              <a:ext uri="{FF2B5EF4-FFF2-40B4-BE49-F238E27FC236}">
                <a16:creationId xmlns:a16="http://schemas.microsoft.com/office/drawing/2014/main" id="{ACCAE11E-94DE-5651-E17B-DA667CB24BB9}"/>
              </a:ext>
            </a:extLst>
          </p:cNvPr>
          <p:cNvGraphicFramePr>
            <a:graphicFrameLocks noGrp="1"/>
          </p:cNvGraphicFramePr>
          <p:nvPr>
            <p:ph idx="1"/>
            <p:extLst>
              <p:ext uri="{D42A27DB-BD31-4B8C-83A1-F6EECF244321}">
                <p14:modId xmlns:p14="http://schemas.microsoft.com/office/powerpoint/2010/main" val="845208907"/>
              </p:ext>
            </p:extLst>
          </p:nvPr>
        </p:nvGraphicFramePr>
        <p:xfrm>
          <a:off x="1782096" y="1634613"/>
          <a:ext cx="6823587"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618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172" y="381000"/>
            <a:ext cx="7068064" cy="1036642"/>
          </a:xfrm>
        </p:spPr>
        <p:txBody>
          <a:bodyPr>
            <a:noAutofit/>
          </a:bodyPr>
          <a:lstStyle/>
          <a:p>
            <a:r>
              <a:rPr lang="lv-LV" sz="2000" dirty="0">
                <a:solidFill>
                  <a:srgbClr val="7030A0"/>
                </a:solidFill>
              </a:rPr>
              <a:t>Projekta iesniegums: A daļa </a:t>
            </a:r>
            <a:br>
              <a:rPr lang="lv-LV" sz="2000" dirty="0">
                <a:solidFill>
                  <a:srgbClr val="7030A0"/>
                </a:solidFill>
              </a:rPr>
            </a:br>
            <a:r>
              <a:rPr lang="lv-LV" sz="2000" dirty="0">
                <a:solidFill>
                  <a:srgbClr val="7030A0"/>
                </a:solidFill>
              </a:rPr>
              <a:t>«Vispārīgā informācija»</a:t>
            </a:r>
            <a:br>
              <a:rPr lang="lv-LV" sz="2000" dirty="0">
                <a:solidFill>
                  <a:srgbClr val="7030A0"/>
                </a:solidFill>
              </a:rPr>
            </a:br>
            <a:r>
              <a:rPr lang="lv-LV" sz="2000" b="0" dirty="0">
                <a:solidFill>
                  <a:srgbClr val="7030A0"/>
                </a:solidFill>
              </a:rPr>
              <a:t>2. nodaļa – Zinātniskā grupa (informācijas sistēma)</a:t>
            </a:r>
            <a:endParaRPr lang="lv-LV" sz="2000" dirty="0"/>
          </a:p>
        </p:txBody>
      </p:sp>
      <p:sp>
        <p:nvSpPr>
          <p:cNvPr id="3" name="Content Placeholder 2"/>
          <p:cNvSpPr>
            <a:spLocks noGrp="1"/>
          </p:cNvSpPr>
          <p:nvPr>
            <p:ph idx="1"/>
          </p:nvPr>
        </p:nvSpPr>
        <p:spPr>
          <a:xfrm>
            <a:off x="1832230" y="1417642"/>
            <a:ext cx="7067006" cy="4897462"/>
          </a:xfrm>
        </p:spPr>
        <p:txBody>
          <a:bodyPr>
            <a:normAutofit/>
          </a:bodyPr>
          <a:lstStyle/>
          <a:p>
            <a:r>
              <a:rPr lang="lv-LV" sz="1600" dirty="0"/>
              <a:t>Sadaļā «Zinātniskā grupa» augšupielādē projekta vadītāja un galveno izpildītāju CV (PDF datnes formātā). </a:t>
            </a:r>
          </a:p>
          <a:p>
            <a:pPr algn="just"/>
            <a:r>
              <a:rPr lang="lv-LV" sz="1600" dirty="0"/>
              <a:t>Projekta vadītājs un galvenie izpildītāji Curriculum Vitae </a:t>
            </a:r>
            <a:r>
              <a:rPr lang="lv-LV" sz="1600" dirty="0">
                <a:solidFill>
                  <a:srgbClr val="C00000"/>
                </a:solidFill>
              </a:rPr>
              <a:t>pievieno dokumenta kopiju, kas apliecina zinātnes doktora grāda piešķiršanu.</a:t>
            </a:r>
          </a:p>
          <a:p>
            <a:r>
              <a:rPr lang="lv-LV" sz="1600" dirty="0"/>
              <a:t>Ievada visu projekta zinātniskās grupas dalībnieku slodzes par katru projekta īstenošanas gadu.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normAutofit/>
          </a:bodyPr>
          <a:lstStyle/>
          <a:p>
            <a:endParaRPr lang="lv-LV" dirty="0"/>
          </a:p>
        </p:txBody>
      </p:sp>
      <p:pic>
        <p:nvPicPr>
          <p:cNvPr id="8" name="Picture 7">
            <a:extLst>
              <a:ext uri="{FF2B5EF4-FFF2-40B4-BE49-F238E27FC236}">
                <a16:creationId xmlns:a16="http://schemas.microsoft.com/office/drawing/2014/main" id="{5F399526-6546-44CB-9852-467D89E1E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0937" y="3346450"/>
            <a:ext cx="5131908" cy="3349317"/>
          </a:xfrm>
          <a:prstGeom prst="rect">
            <a:avLst/>
          </a:prstGeom>
        </p:spPr>
      </p:pic>
      <p:pic>
        <p:nvPicPr>
          <p:cNvPr id="9" name="Picture 8">
            <a:extLst>
              <a:ext uri="{FF2B5EF4-FFF2-40B4-BE49-F238E27FC236}">
                <a16:creationId xmlns:a16="http://schemas.microsoft.com/office/drawing/2014/main" id="{FCA8A30D-F876-4FB4-94D1-7B37A72F25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pic>
        <p:nvPicPr>
          <p:cNvPr id="10" name="Picture 9">
            <a:extLst>
              <a:ext uri="{FF2B5EF4-FFF2-40B4-BE49-F238E27FC236}">
                <a16:creationId xmlns:a16="http://schemas.microsoft.com/office/drawing/2014/main" id="{58498D33-2D3E-9611-6FB3-DFB3F9564007}"/>
              </a:ext>
            </a:extLst>
          </p:cNvPr>
          <p:cNvPicPr>
            <a:picLocks noChangeAspect="1"/>
          </p:cNvPicPr>
          <p:nvPr/>
        </p:nvPicPr>
        <p:blipFill>
          <a:blip r:embed="rId4"/>
          <a:stretch>
            <a:fillRect/>
          </a:stretch>
        </p:blipFill>
        <p:spPr>
          <a:xfrm>
            <a:off x="1538539" y="1461987"/>
            <a:ext cx="291973" cy="291973"/>
          </a:xfrm>
          <a:prstGeom prst="rect">
            <a:avLst/>
          </a:prstGeom>
        </p:spPr>
      </p:pic>
      <p:pic>
        <p:nvPicPr>
          <p:cNvPr id="11" name="Picture 10">
            <a:extLst>
              <a:ext uri="{FF2B5EF4-FFF2-40B4-BE49-F238E27FC236}">
                <a16:creationId xmlns:a16="http://schemas.microsoft.com/office/drawing/2014/main" id="{D7371243-D594-A8F1-20C0-19076D3E27F0}"/>
              </a:ext>
            </a:extLst>
          </p:cNvPr>
          <p:cNvPicPr>
            <a:picLocks noChangeAspect="1"/>
          </p:cNvPicPr>
          <p:nvPr/>
        </p:nvPicPr>
        <p:blipFill>
          <a:blip r:embed="rId4"/>
          <a:stretch>
            <a:fillRect/>
          </a:stretch>
        </p:blipFill>
        <p:spPr>
          <a:xfrm>
            <a:off x="1538538" y="2063338"/>
            <a:ext cx="291973" cy="291973"/>
          </a:xfrm>
          <a:prstGeom prst="rect">
            <a:avLst/>
          </a:prstGeom>
        </p:spPr>
      </p:pic>
      <p:sp>
        <p:nvSpPr>
          <p:cNvPr id="12" name="Rectangle 11">
            <a:extLst>
              <a:ext uri="{FF2B5EF4-FFF2-40B4-BE49-F238E27FC236}">
                <a16:creationId xmlns:a16="http://schemas.microsoft.com/office/drawing/2014/main" id="{30A4FE19-B5EE-8A3D-8C93-CEEB3A8BFDC0}"/>
              </a:ext>
            </a:extLst>
          </p:cNvPr>
          <p:cNvSpPr/>
          <p:nvPr/>
        </p:nvSpPr>
        <p:spPr>
          <a:xfrm>
            <a:off x="1920937" y="4196146"/>
            <a:ext cx="3347884" cy="2433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1000" dirty="0">
                <a:solidFill>
                  <a:schemeClr val="tx1">
                    <a:lumMod val="50000"/>
                    <a:lumOff val="50000"/>
                  </a:schemeClr>
                </a:solidFill>
              </a:rPr>
              <a:t>2023.gada projekts/2023.gada projekts (Nr.lzp-2023/1-0001)</a:t>
            </a:r>
          </a:p>
        </p:txBody>
      </p:sp>
      <p:pic>
        <p:nvPicPr>
          <p:cNvPr id="6" name="Picture 5">
            <a:extLst>
              <a:ext uri="{FF2B5EF4-FFF2-40B4-BE49-F238E27FC236}">
                <a16:creationId xmlns:a16="http://schemas.microsoft.com/office/drawing/2014/main" id="{23A1253E-6FD0-94CF-E347-E3FDA03F30E5}"/>
              </a:ext>
            </a:extLst>
          </p:cNvPr>
          <p:cNvPicPr>
            <a:picLocks noChangeAspect="1"/>
          </p:cNvPicPr>
          <p:nvPr/>
        </p:nvPicPr>
        <p:blipFill>
          <a:blip r:embed="rId5"/>
          <a:stretch>
            <a:fillRect/>
          </a:stretch>
        </p:blipFill>
        <p:spPr>
          <a:xfrm>
            <a:off x="1538539" y="2779356"/>
            <a:ext cx="292633" cy="292633"/>
          </a:xfrm>
          <a:prstGeom prst="rect">
            <a:avLst/>
          </a:prstGeom>
        </p:spPr>
      </p:pic>
    </p:spTree>
    <p:extLst>
      <p:ext uri="{BB962C8B-B14F-4D97-AF65-F5344CB8AC3E}">
        <p14:creationId xmlns:p14="http://schemas.microsoft.com/office/powerpoint/2010/main" val="395635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335" y="381000"/>
            <a:ext cx="6767465" cy="1036642"/>
          </a:xfrm>
        </p:spPr>
        <p:txBody>
          <a:bodyPr>
            <a:noAutofit/>
          </a:bodyPr>
          <a:lstStyle/>
          <a:p>
            <a:r>
              <a:rPr lang="lv-LV" sz="2200" dirty="0">
                <a:solidFill>
                  <a:srgbClr val="7030A0"/>
                </a:solidFill>
              </a:rPr>
              <a:t>Prezentācijā izskatāmie </a:t>
            </a:r>
            <a:br>
              <a:rPr lang="lv-LV" sz="2200" dirty="0">
                <a:solidFill>
                  <a:srgbClr val="7030A0"/>
                </a:solidFill>
              </a:rPr>
            </a:br>
            <a:r>
              <a:rPr lang="lv-LV" sz="2200" dirty="0">
                <a:solidFill>
                  <a:srgbClr val="7030A0"/>
                </a:solidFill>
              </a:rPr>
              <a:t>jautājumi</a:t>
            </a:r>
          </a:p>
        </p:txBody>
      </p:sp>
      <p:sp>
        <p:nvSpPr>
          <p:cNvPr id="4" name="Text Placeholder 3"/>
          <p:cNvSpPr>
            <a:spLocks noGrp="1"/>
          </p:cNvSpPr>
          <p:nvPr>
            <p:ph type="body" sz="quarter" idx="10"/>
          </p:nvPr>
        </p:nvSpPr>
        <p:spPr>
          <a:xfrm>
            <a:off x="2425479" y="7023652"/>
            <a:ext cx="1981200" cy="304800"/>
          </a:xfrm>
        </p:spPr>
        <p:txBody>
          <a:bodyPr/>
          <a:lstStyle/>
          <a:p>
            <a:endParaRPr lang="lv-LV" dirty="0"/>
          </a:p>
        </p:txBody>
      </p:sp>
      <p:sp>
        <p:nvSpPr>
          <p:cNvPr id="6" name="Text Placeholder 5">
            <a:extLst>
              <a:ext uri="{FF2B5EF4-FFF2-40B4-BE49-F238E27FC236}">
                <a16:creationId xmlns:a16="http://schemas.microsoft.com/office/drawing/2014/main" id="{0ECDB197-3EDD-4235-AA7B-7716E105E6F1}"/>
              </a:ext>
            </a:extLst>
          </p:cNvPr>
          <p:cNvSpPr>
            <a:spLocks noGrp="1"/>
          </p:cNvSpPr>
          <p:nvPr>
            <p:ph type="body" sz="quarter" idx="12"/>
          </p:nvPr>
        </p:nvSpPr>
        <p:spPr>
          <a:xfrm>
            <a:off x="4711479" y="7023652"/>
            <a:ext cx="3657600" cy="304800"/>
          </a:xfrm>
        </p:spPr>
        <p:txBody>
          <a:bodyPr/>
          <a:lstStyle/>
          <a:p>
            <a:endParaRPr lang="lv-LV" dirty="0"/>
          </a:p>
        </p:txBody>
      </p:sp>
      <p:sp>
        <p:nvSpPr>
          <p:cNvPr id="13" name="Rectangle 12">
            <a:extLst>
              <a:ext uri="{FF2B5EF4-FFF2-40B4-BE49-F238E27FC236}">
                <a16:creationId xmlns:a16="http://schemas.microsoft.com/office/drawing/2014/main" id="{B757AE9B-4309-4FC2-AD4D-37EDB2724E12}"/>
              </a:ext>
            </a:extLst>
          </p:cNvPr>
          <p:cNvSpPr/>
          <p:nvPr/>
        </p:nvSpPr>
        <p:spPr>
          <a:xfrm>
            <a:off x="1590827" y="3554137"/>
            <a:ext cx="6869088" cy="592881"/>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5" name="Rectangle 14">
            <a:extLst>
              <a:ext uri="{FF2B5EF4-FFF2-40B4-BE49-F238E27FC236}">
                <a16:creationId xmlns:a16="http://schemas.microsoft.com/office/drawing/2014/main" id="{25C58D71-41A3-47BF-83A9-782EFD158449}"/>
              </a:ext>
            </a:extLst>
          </p:cNvPr>
          <p:cNvSpPr/>
          <p:nvPr/>
        </p:nvSpPr>
        <p:spPr>
          <a:xfrm>
            <a:off x="1596547" y="4253771"/>
            <a:ext cx="6869088" cy="510515"/>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7" name="Rectangle 16">
            <a:extLst>
              <a:ext uri="{FF2B5EF4-FFF2-40B4-BE49-F238E27FC236}">
                <a16:creationId xmlns:a16="http://schemas.microsoft.com/office/drawing/2014/main" id="{EC3B29ED-6969-47B3-B704-F57EF4D97F1C}"/>
              </a:ext>
            </a:extLst>
          </p:cNvPr>
          <p:cNvSpPr/>
          <p:nvPr/>
        </p:nvSpPr>
        <p:spPr>
          <a:xfrm>
            <a:off x="1585188" y="2899143"/>
            <a:ext cx="6888741" cy="529858"/>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9" name="Rectangle 18">
            <a:extLst>
              <a:ext uri="{FF2B5EF4-FFF2-40B4-BE49-F238E27FC236}">
                <a16:creationId xmlns:a16="http://schemas.microsoft.com/office/drawing/2014/main" id="{9BBE0084-B652-4047-B6A6-FBA89C5B18E8}"/>
              </a:ext>
            </a:extLst>
          </p:cNvPr>
          <p:cNvSpPr/>
          <p:nvPr/>
        </p:nvSpPr>
        <p:spPr>
          <a:xfrm>
            <a:off x="1585188" y="2200090"/>
            <a:ext cx="6888741" cy="592677"/>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21" name="Rectangle 1">
            <a:extLst>
              <a:ext uri="{FF2B5EF4-FFF2-40B4-BE49-F238E27FC236}">
                <a16:creationId xmlns:a16="http://schemas.microsoft.com/office/drawing/2014/main" id="{F3F3FD0B-9E49-459D-8973-A143F8F3F2EF}"/>
              </a:ext>
            </a:extLst>
          </p:cNvPr>
          <p:cNvSpPr>
            <a:spLocks noChangeArrowheads="1"/>
          </p:cNvSpPr>
          <p:nvPr/>
        </p:nvSpPr>
        <p:spPr bwMode="auto">
          <a:xfrm>
            <a:off x="3179303" y="2362017"/>
            <a:ext cx="535509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pPr>
            <a:endParaRPr lang="lv-LV" altLang="lv-LV" sz="1600" dirty="0">
              <a:solidFill>
                <a:srgbClr val="7F7F7F"/>
              </a:solidFill>
              <a:latin typeface="Verdana" panose="020B0604030504040204" pitchFamily="34" charset="0"/>
            </a:endParaRPr>
          </a:p>
        </p:txBody>
      </p:sp>
      <p:pic>
        <p:nvPicPr>
          <p:cNvPr id="25" name="Picture 4" descr="Image result for checklist icon">
            <a:extLst>
              <a:ext uri="{FF2B5EF4-FFF2-40B4-BE49-F238E27FC236}">
                <a16:creationId xmlns:a16="http://schemas.microsoft.com/office/drawing/2014/main" id="{ACC6BCF3-00DB-4621-B2F3-99634F753331}"/>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5256" y="2298774"/>
            <a:ext cx="456153" cy="457200"/>
          </a:xfrm>
          <a:prstGeom prst="rect">
            <a:avLst/>
          </a:prstGeom>
          <a:solidFill>
            <a:srgbClr val="FF9900"/>
          </a:solidFill>
          <a:ln>
            <a:noFill/>
          </a:ln>
        </p:spPr>
      </p:pic>
      <p:pic>
        <p:nvPicPr>
          <p:cNvPr id="27" name="Picture 4" descr="Image result for checklist icon">
            <a:extLst>
              <a:ext uri="{FF2B5EF4-FFF2-40B4-BE49-F238E27FC236}">
                <a16:creationId xmlns:a16="http://schemas.microsoft.com/office/drawing/2014/main" id="{42B1CE79-C0B3-44BB-8925-41DEFB726069}"/>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8144" y="3004019"/>
            <a:ext cx="4561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Image result for checklist icon">
            <a:extLst>
              <a:ext uri="{FF2B5EF4-FFF2-40B4-BE49-F238E27FC236}">
                <a16:creationId xmlns:a16="http://schemas.microsoft.com/office/drawing/2014/main" id="{7691C7A4-97A6-457D-BB76-6F72FC8B823A}"/>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1612" y="4287554"/>
            <a:ext cx="4561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Image result for checklist icon">
            <a:extLst>
              <a:ext uri="{FF2B5EF4-FFF2-40B4-BE49-F238E27FC236}">
                <a16:creationId xmlns:a16="http://schemas.microsoft.com/office/drawing/2014/main" id="{5A5C9781-2F9D-4130-8F97-44E4974DCC45}"/>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8144" y="3658850"/>
            <a:ext cx="4561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ontent Placeholder 2">
            <a:extLst>
              <a:ext uri="{FF2B5EF4-FFF2-40B4-BE49-F238E27FC236}">
                <a16:creationId xmlns:a16="http://schemas.microsoft.com/office/drawing/2014/main" id="{EBDDD84F-0687-43A1-A82E-B2FB62BE1FE4}"/>
              </a:ext>
            </a:extLst>
          </p:cNvPr>
          <p:cNvSpPr txBox="1">
            <a:spLocks/>
          </p:cNvSpPr>
          <p:nvPr/>
        </p:nvSpPr>
        <p:spPr bwMode="auto">
          <a:xfrm>
            <a:off x="1762636" y="2377465"/>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Konkursa galvenie nosacījumi un saistošie normatīvie akti</a:t>
            </a:r>
          </a:p>
        </p:txBody>
      </p:sp>
      <p:sp>
        <p:nvSpPr>
          <p:cNvPr id="39" name="Content Placeholder 2">
            <a:extLst>
              <a:ext uri="{FF2B5EF4-FFF2-40B4-BE49-F238E27FC236}">
                <a16:creationId xmlns:a16="http://schemas.microsoft.com/office/drawing/2014/main" id="{264FE991-EE01-4DE3-8E02-4643C63E5D17}"/>
              </a:ext>
            </a:extLst>
          </p:cNvPr>
          <p:cNvSpPr txBox="1">
            <a:spLocks/>
          </p:cNvSpPr>
          <p:nvPr/>
        </p:nvSpPr>
        <p:spPr bwMode="auto">
          <a:xfrm>
            <a:off x="1737780" y="3037398"/>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Projekta iesnieguma aizpildīšana, nosacījumi un iesniegšana</a:t>
            </a:r>
          </a:p>
        </p:txBody>
      </p:sp>
      <p:sp>
        <p:nvSpPr>
          <p:cNvPr id="41" name="Content Placeholder 2">
            <a:extLst>
              <a:ext uri="{FF2B5EF4-FFF2-40B4-BE49-F238E27FC236}">
                <a16:creationId xmlns:a16="http://schemas.microsoft.com/office/drawing/2014/main" id="{D804483C-7A06-4704-A743-AEAE88838F7E}"/>
              </a:ext>
            </a:extLst>
          </p:cNvPr>
          <p:cNvSpPr txBox="1">
            <a:spLocks/>
          </p:cNvSpPr>
          <p:nvPr/>
        </p:nvSpPr>
        <p:spPr bwMode="auto">
          <a:xfrm>
            <a:off x="1726529" y="3698046"/>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Administratīvā</a:t>
            </a:r>
            <a:r>
              <a:rPr lang="en-US"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s</a:t>
            </a: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 un zinātniskās izvērtēšanas nosacījumi</a:t>
            </a:r>
          </a:p>
        </p:txBody>
      </p:sp>
      <p:sp>
        <p:nvSpPr>
          <p:cNvPr id="45" name="Content Placeholder 2">
            <a:extLst>
              <a:ext uri="{FF2B5EF4-FFF2-40B4-BE49-F238E27FC236}">
                <a16:creationId xmlns:a16="http://schemas.microsoft.com/office/drawing/2014/main" id="{E7204620-1F31-455D-8CF0-71A19E79B734}"/>
              </a:ext>
            </a:extLst>
          </p:cNvPr>
          <p:cNvSpPr txBox="1">
            <a:spLocks/>
          </p:cNvSpPr>
          <p:nvPr/>
        </p:nvSpPr>
        <p:spPr bwMode="auto">
          <a:xfrm>
            <a:off x="1737780" y="4356497"/>
            <a:ext cx="6552680"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Konkursa norises laika grafiks</a:t>
            </a:r>
            <a:endParaRPr lang="lv-LV" altLang="en-US" sz="1400" b="1"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77AA61A9-2A5D-4879-8011-455D971451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14353"/>
            <a:ext cx="2091155" cy="966397"/>
          </a:xfrm>
          <a:prstGeom prst="rect">
            <a:avLst/>
          </a:prstGeom>
        </p:spPr>
      </p:pic>
    </p:spTree>
    <p:extLst>
      <p:ext uri="{BB962C8B-B14F-4D97-AF65-F5344CB8AC3E}">
        <p14:creationId xmlns:p14="http://schemas.microsoft.com/office/powerpoint/2010/main" val="333451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291" y="366394"/>
            <a:ext cx="7068064" cy="1036642"/>
          </a:xfrm>
        </p:spPr>
        <p:txBody>
          <a:bodyPr>
            <a:noAutofit/>
          </a:bodyPr>
          <a:lstStyle/>
          <a:p>
            <a:r>
              <a:rPr lang="lv-LV" sz="2000" dirty="0">
                <a:solidFill>
                  <a:srgbClr val="7030A0"/>
                </a:solidFill>
              </a:rPr>
              <a:t>Projekta iesniegums: A daļa </a:t>
            </a:r>
            <a:br>
              <a:rPr lang="lv-LV" sz="2000" dirty="0">
                <a:solidFill>
                  <a:srgbClr val="7030A0"/>
                </a:solidFill>
              </a:rPr>
            </a:br>
            <a:r>
              <a:rPr lang="lv-LV" sz="2000" dirty="0">
                <a:solidFill>
                  <a:srgbClr val="7030A0"/>
                </a:solidFill>
              </a:rPr>
              <a:t>«Vispārīgā informācija»</a:t>
            </a:r>
            <a:br>
              <a:rPr lang="lv-LV" sz="2000" dirty="0">
                <a:solidFill>
                  <a:srgbClr val="7030A0"/>
                </a:solidFill>
              </a:rPr>
            </a:br>
            <a:r>
              <a:rPr lang="lv-LV" sz="1400" b="0" dirty="0">
                <a:solidFill>
                  <a:srgbClr val="7030A0"/>
                </a:solidFill>
              </a:rPr>
              <a:t>2. nodaļa – Zinātniskā grupa (informācijas sistēma)</a:t>
            </a:r>
            <a:endParaRPr lang="lv-LV" sz="2200" dirty="0"/>
          </a:p>
        </p:txBody>
      </p:sp>
      <p:sp>
        <p:nvSpPr>
          <p:cNvPr id="3" name="Content Placeholder 2"/>
          <p:cNvSpPr>
            <a:spLocks noGrp="1"/>
          </p:cNvSpPr>
          <p:nvPr>
            <p:ph idx="1"/>
          </p:nvPr>
        </p:nvSpPr>
        <p:spPr>
          <a:xfrm>
            <a:off x="1619794" y="1680499"/>
            <a:ext cx="7067006" cy="4635124"/>
          </a:xfrm>
        </p:spPr>
        <p:txBody>
          <a:bodyPr>
            <a:normAutofit/>
          </a:bodyPr>
          <a:lstStyle/>
          <a:p>
            <a:r>
              <a:rPr lang="lv-LV" sz="1600" dirty="0"/>
              <a:t>Sadaļā «Zinātniskā grupa» augšupielādē projekta vadītāja un galveno izpildītāju CV un zinātnes doktora grāda diploma kopiju (PDF datnes formātā). </a:t>
            </a:r>
          </a:p>
          <a:p>
            <a:r>
              <a:rPr lang="lv-LV" sz="1600" dirty="0"/>
              <a:t>Ievada projekta zinātniskās grupas dalībnieku slodzes par katru projekta īstenošanas gadu.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normAutofit/>
          </a:bodyPr>
          <a:lstStyle/>
          <a:p>
            <a:endParaRPr lang="lv-LV" dirty="0"/>
          </a:p>
        </p:txBody>
      </p:sp>
      <p:pic>
        <p:nvPicPr>
          <p:cNvPr id="8" name="Picture 7">
            <a:extLst>
              <a:ext uri="{FF2B5EF4-FFF2-40B4-BE49-F238E27FC236}">
                <a16:creationId xmlns:a16="http://schemas.microsoft.com/office/drawing/2014/main" id="{5F399526-6546-44CB-9852-467D89E1E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85" y="3071331"/>
            <a:ext cx="2800617" cy="2326291"/>
          </a:xfrm>
          <a:prstGeom prst="rect">
            <a:avLst/>
          </a:prstGeom>
        </p:spPr>
      </p:pic>
      <p:pic>
        <p:nvPicPr>
          <p:cNvPr id="10" name="Picture 9">
            <a:extLst>
              <a:ext uri="{FF2B5EF4-FFF2-40B4-BE49-F238E27FC236}">
                <a16:creationId xmlns:a16="http://schemas.microsoft.com/office/drawing/2014/main" id="{D403FD9F-8CCB-495C-91B3-CFBF0A99F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03" y="3429517"/>
            <a:ext cx="5802452" cy="1747984"/>
          </a:xfrm>
          <a:prstGeom prst="rect">
            <a:avLst/>
          </a:prstGeom>
        </p:spPr>
      </p:pic>
      <p:pic>
        <p:nvPicPr>
          <p:cNvPr id="11" name="Picture 10">
            <a:extLst>
              <a:ext uri="{FF2B5EF4-FFF2-40B4-BE49-F238E27FC236}">
                <a16:creationId xmlns:a16="http://schemas.microsoft.com/office/drawing/2014/main" id="{D7D3F425-F411-4E54-9E12-EA3B961902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
        <p:nvSpPr>
          <p:cNvPr id="9" name="Rectangle 8">
            <a:extLst>
              <a:ext uri="{FF2B5EF4-FFF2-40B4-BE49-F238E27FC236}">
                <a16:creationId xmlns:a16="http://schemas.microsoft.com/office/drawing/2014/main" id="{AD8FB967-1FFA-8FD7-3D55-0A6A79AA11D3}"/>
              </a:ext>
            </a:extLst>
          </p:cNvPr>
          <p:cNvSpPr/>
          <p:nvPr/>
        </p:nvSpPr>
        <p:spPr>
          <a:xfrm>
            <a:off x="55445" y="3613356"/>
            <a:ext cx="2828903" cy="2433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800" dirty="0">
                <a:solidFill>
                  <a:schemeClr val="tx1">
                    <a:lumMod val="50000"/>
                    <a:lumOff val="50000"/>
                  </a:schemeClr>
                </a:solidFill>
              </a:rPr>
              <a:t>2023.gada projekts/2023.gada projekts (Nr.lzp-2023/1-0001</a:t>
            </a:r>
          </a:p>
        </p:txBody>
      </p:sp>
      <p:pic>
        <p:nvPicPr>
          <p:cNvPr id="12" name="Picture 11">
            <a:extLst>
              <a:ext uri="{FF2B5EF4-FFF2-40B4-BE49-F238E27FC236}">
                <a16:creationId xmlns:a16="http://schemas.microsoft.com/office/drawing/2014/main" id="{7DEA383A-BB96-605E-34C6-8D2B87DC890D}"/>
              </a:ext>
            </a:extLst>
          </p:cNvPr>
          <p:cNvPicPr>
            <a:picLocks noChangeAspect="1"/>
          </p:cNvPicPr>
          <p:nvPr/>
        </p:nvPicPr>
        <p:blipFill>
          <a:blip r:embed="rId5"/>
          <a:stretch>
            <a:fillRect/>
          </a:stretch>
        </p:blipFill>
        <p:spPr>
          <a:xfrm>
            <a:off x="1282626" y="1772274"/>
            <a:ext cx="291973" cy="291973"/>
          </a:xfrm>
          <a:prstGeom prst="rect">
            <a:avLst/>
          </a:prstGeom>
        </p:spPr>
      </p:pic>
      <p:pic>
        <p:nvPicPr>
          <p:cNvPr id="13" name="Picture 12">
            <a:extLst>
              <a:ext uri="{FF2B5EF4-FFF2-40B4-BE49-F238E27FC236}">
                <a16:creationId xmlns:a16="http://schemas.microsoft.com/office/drawing/2014/main" id="{7712B86E-2F49-549D-99D2-00B4C361B2CB}"/>
              </a:ext>
            </a:extLst>
          </p:cNvPr>
          <p:cNvPicPr>
            <a:picLocks noChangeAspect="1"/>
          </p:cNvPicPr>
          <p:nvPr/>
        </p:nvPicPr>
        <p:blipFill>
          <a:blip r:embed="rId5"/>
          <a:stretch>
            <a:fillRect/>
          </a:stretch>
        </p:blipFill>
        <p:spPr>
          <a:xfrm>
            <a:off x="1296252" y="2508345"/>
            <a:ext cx="291973" cy="291973"/>
          </a:xfrm>
          <a:prstGeom prst="rect">
            <a:avLst/>
          </a:prstGeom>
        </p:spPr>
      </p:pic>
    </p:spTree>
    <p:extLst>
      <p:ext uri="{BB962C8B-B14F-4D97-AF65-F5344CB8AC3E}">
        <p14:creationId xmlns:p14="http://schemas.microsoft.com/office/powerpoint/2010/main" val="392699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3BCA-21BD-6DC0-E21A-DF9D18740E13}"/>
              </a:ext>
            </a:extLst>
          </p:cNvPr>
          <p:cNvSpPr>
            <a:spLocks noGrp="1"/>
          </p:cNvSpPr>
          <p:nvPr>
            <p:ph type="title"/>
          </p:nvPr>
        </p:nvSpPr>
        <p:spPr/>
        <p:txBody>
          <a:bodyPr>
            <a:normAutofit/>
          </a:bodyPr>
          <a:lstStyle/>
          <a:p>
            <a:r>
              <a:rPr lang="lv-LV" sz="2000" dirty="0">
                <a:solidFill>
                  <a:srgbClr val="7030A0"/>
                </a:solidFill>
              </a:rPr>
              <a:t>Projekta iesniegums: A daļa </a:t>
            </a:r>
            <a:br>
              <a:rPr lang="lv-LV" sz="2000" dirty="0">
                <a:solidFill>
                  <a:srgbClr val="7030A0"/>
                </a:solidFill>
              </a:rPr>
            </a:br>
            <a:r>
              <a:rPr lang="lv-LV" sz="2000" dirty="0">
                <a:solidFill>
                  <a:srgbClr val="7030A0"/>
                </a:solidFill>
              </a:rPr>
              <a:t>«Vispārīgā informācija»</a:t>
            </a:r>
            <a:br>
              <a:rPr lang="lv-LV" sz="2000" dirty="0">
                <a:solidFill>
                  <a:srgbClr val="7030A0"/>
                </a:solidFill>
              </a:rPr>
            </a:br>
            <a:r>
              <a:rPr lang="lv-LV" sz="2000" b="0" dirty="0">
                <a:solidFill>
                  <a:srgbClr val="7030A0"/>
                </a:solidFill>
              </a:rPr>
              <a:t>3. nodaļa – Projekta rezultāti</a:t>
            </a:r>
          </a:p>
        </p:txBody>
      </p:sp>
      <p:graphicFrame>
        <p:nvGraphicFramePr>
          <p:cNvPr id="7" name="Content Placeholder 6">
            <a:extLst>
              <a:ext uri="{FF2B5EF4-FFF2-40B4-BE49-F238E27FC236}">
                <a16:creationId xmlns:a16="http://schemas.microsoft.com/office/drawing/2014/main" id="{76249C6F-F508-DEA8-518C-CB6D9AEF1AB4}"/>
              </a:ext>
            </a:extLst>
          </p:cNvPr>
          <p:cNvGraphicFramePr>
            <a:graphicFrameLocks noGrp="1"/>
          </p:cNvGraphicFramePr>
          <p:nvPr>
            <p:ph idx="1"/>
            <p:extLst>
              <p:ext uri="{D42A27DB-BD31-4B8C-83A1-F6EECF244321}">
                <p14:modId xmlns:p14="http://schemas.microsoft.com/office/powerpoint/2010/main" val="3944339494"/>
              </p:ext>
            </p:extLst>
          </p:nvPr>
        </p:nvGraphicFramePr>
        <p:xfrm>
          <a:off x="1401097" y="1417642"/>
          <a:ext cx="7285703" cy="5152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112329E0-847B-0CB7-518A-5A49559521DF}"/>
              </a:ext>
            </a:extLst>
          </p:cNvPr>
          <p:cNvPicPr>
            <a:picLocks noChangeAspect="1"/>
          </p:cNvPicPr>
          <p:nvPr/>
        </p:nvPicPr>
        <p:blipFill>
          <a:blip r:embed="rId7"/>
          <a:stretch>
            <a:fillRect/>
          </a:stretch>
        </p:blipFill>
        <p:spPr>
          <a:xfrm>
            <a:off x="6763716" y="62834"/>
            <a:ext cx="2091109" cy="969348"/>
          </a:xfrm>
          <a:prstGeom prst="rect">
            <a:avLst/>
          </a:prstGeom>
        </p:spPr>
      </p:pic>
    </p:spTree>
    <p:extLst>
      <p:ext uri="{BB962C8B-B14F-4D97-AF65-F5344CB8AC3E}">
        <p14:creationId xmlns:p14="http://schemas.microsoft.com/office/powerpoint/2010/main" val="1711200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385" y="267166"/>
            <a:ext cx="7051589" cy="1036642"/>
          </a:xfrm>
        </p:spPr>
        <p:txBody>
          <a:bodyPr>
            <a:noAutofit/>
          </a:bodyPr>
          <a:lstStyle/>
          <a:p>
            <a:r>
              <a:rPr lang="lv-LV" dirty="0">
                <a:solidFill>
                  <a:srgbClr val="7030A0"/>
                </a:solidFill>
              </a:rPr>
              <a:t>Projekta iesniegums: A daļa </a:t>
            </a:r>
            <a:br>
              <a:rPr lang="lv-LV" dirty="0">
                <a:solidFill>
                  <a:srgbClr val="7030A0"/>
                </a:solidFill>
              </a:rPr>
            </a:br>
            <a:r>
              <a:rPr lang="lv-LV" dirty="0">
                <a:solidFill>
                  <a:srgbClr val="7030A0"/>
                </a:solidFill>
              </a:rPr>
              <a:t>«Vispārīgā informācija»</a:t>
            </a:r>
            <a:br>
              <a:rPr lang="lv-LV" dirty="0">
                <a:solidFill>
                  <a:srgbClr val="7030A0"/>
                </a:solidFill>
              </a:rPr>
            </a:br>
            <a:r>
              <a:rPr lang="lv-LV" sz="1600" b="0" dirty="0">
                <a:solidFill>
                  <a:srgbClr val="7030A0"/>
                </a:solidFill>
              </a:rPr>
              <a:t>3. nodaļa – Projekta rezultāti (informācijas sistēma)</a:t>
            </a:r>
            <a:endParaRPr lang="lv-LV" sz="16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sp>
        <p:nvSpPr>
          <p:cNvPr id="3" name="Content Placeholder 2">
            <a:extLst>
              <a:ext uri="{FF2B5EF4-FFF2-40B4-BE49-F238E27FC236}">
                <a16:creationId xmlns:a16="http://schemas.microsoft.com/office/drawing/2014/main" id="{9D49001B-133A-4A65-8871-FCBDE1D07118}"/>
              </a:ext>
            </a:extLst>
          </p:cNvPr>
          <p:cNvSpPr>
            <a:spLocks noGrp="1"/>
          </p:cNvSpPr>
          <p:nvPr>
            <p:ph idx="1"/>
          </p:nvPr>
        </p:nvSpPr>
        <p:spPr>
          <a:xfrm>
            <a:off x="1778000" y="1417642"/>
            <a:ext cx="6561118" cy="4373573"/>
          </a:xfrm>
        </p:spPr>
        <p:txBody>
          <a:bodyPr/>
          <a:lstStyle/>
          <a:p>
            <a:r>
              <a:rPr lang="lv-LV" dirty="0"/>
              <a:t>Norāda atbilstošā rezultāta skaitlisko vērtību. </a:t>
            </a:r>
          </a:p>
          <a:p>
            <a:r>
              <a:rPr lang="lv-LV" dirty="0"/>
              <a:t>Rezultātam «Citi pētniecības specifikai atbilstoši projekta rezultāti, kas papildina iepriekšminētos» var norādīt gan skaitlisko vērtību, </a:t>
            </a:r>
            <a:r>
              <a:rPr lang="lv-LV" dirty="0">
                <a:solidFill>
                  <a:schemeClr val="accent5">
                    <a:lumMod val="75000"/>
                  </a:schemeClr>
                </a:solidFill>
              </a:rPr>
              <a:t>gan papildus aprakstošo informāciju: 	</a:t>
            </a:r>
          </a:p>
          <a:p>
            <a:endParaRPr lang="lv-LV" dirty="0"/>
          </a:p>
          <a:p>
            <a:endParaRPr lang="lv-LV" dirty="0"/>
          </a:p>
        </p:txBody>
      </p:sp>
      <p:pic>
        <p:nvPicPr>
          <p:cNvPr id="10" name="Picture 9">
            <a:extLst>
              <a:ext uri="{FF2B5EF4-FFF2-40B4-BE49-F238E27FC236}">
                <a16:creationId xmlns:a16="http://schemas.microsoft.com/office/drawing/2014/main" id="{FEC45B0E-623E-412A-8CF3-191C26D9E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19" y="3261727"/>
            <a:ext cx="8503241" cy="3507587"/>
          </a:xfrm>
          <a:prstGeom prst="rect">
            <a:avLst/>
          </a:prstGeom>
        </p:spPr>
      </p:pic>
      <p:pic>
        <p:nvPicPr>
          <p:cNvPr id="11" name="Picture 10">
            <a:extLst>
              <a:ext uri="{FF2B5EF4-FFF2-40B4-BE49-F238E27FC236}">
                <a16:creationId xmlns:a16="http://schemas.microsoft.com/office/drawing/2014/main" id="{87AB5D87-F4E6-4B04-80EB-FD97735E48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693" y="-18473"/>
            <a:ext cx="1910281" cy="884715"/>
          </a:xfrm>
          <a:prstGeom prst="rect">
            <a:avLst/>
          </a:prstGeom>
        </p:spPr>
      </p:pic>
      <p:pic>
        <p:nvPicPr>
          <p:cNvPr id="8" name="Picture 7">
            <a:extLst>
              <a:ext uri="{FF2B5EF4-FFF2-40B4-BE49-F238E27FC236}">
                <a16:creationId xmlns:a16="http://schemas.microsoft.com/office/drawing/2014/main" id="{0DCAC1A2-52E6-40D1-A5CC-F32C69E121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pic>
        <p:nvPicPr>
          <p:cNvPr id="6" name="Picture 5">
            <a:extLst>
              <a:ext uri="{FF2B5EF4-FFF2-40B4-BE49-F238E27FC236}">
                <a16:creationId xmlns:a16="http://schemas.microsoft.com/office/drawing/2014/main" id="{2B7CDDBD-9E2B-2B6D-B281-199636B9E328}"/>
              </a:ext>
            </a:extLst>
          </p:cNvPr>
          <p:cNvPicPr>
            <a:picLocks noChangeAspect="1"/>
          </p:cNvPicPr>
          <p:nvPr/>
        </p:nvPicPr>
        <p:blipFill>
          <a:blip r:embed="rId5"/>
          <a:stretch>
            <a:fillRect/>
          </a:stretch>
        </p:blipFill>
        <p:spPr>
          <a:xfrm>
            <a:off x="1426752" y="1956496"/>
            <a:ext cx="292633" cy="292633"/>
          </a:xfrm>
          <a:prstGeom prst="rect">
            <a:avLst/>
          </a:prstGeom>
        </p:spPr>
      </p:pic>
      <p:pic>
        <p:nvPicPr>
          <p:cNvPr id="12" name="Picture 11">
            <a:extLst>
              <a:ext uri="{FF2B5EF4-FFF2-40B4-BE49-F238E27FC236}">
                <a16:creationId xmlns:a16="http://schemas.microsoft.com/office/drawing/2014/main" id="{26871E7E-0253-1D7F-4982-EE46A28A30B4}"/>
              </a:ext>
            </a:extLst>
          </p:cNvPr>
          <p:cNvPicPr>
            <a:picLocks noChangeAspect="1"/>
          </p:cNvPicPr>
          <p:nvPr/>
        </p:nvPicPr>
        <p:blipFill>
          <a:blip r:embed="rId6"/>
          <a:stretch>
            <a:fillRect/>
          </a:stretch>
        </p:blipFill>
        <p:spPr>
          <a:xfrm>
            <a:off x="245240" y="3481327"/>
            <a:ext cx="2828789" cy="243861"/>
          </a:xfrm>
          <a:prstGeom prst="rect">
            <a:avLst/>
          </a:prstGeom>
        </p:spPr>
      </p:pic>
    </p:spTree>
    <p:extLst>
      <p:ext uri="{BB962C8B-B14F-4D97-AF65-F5344CB8AC3E}">
        <p14:creationId xmlns:p14="http://schemas.microsoft.com/office/powerpoint/2010/main" val="80322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99A7-00D9-C93E-314B-E54E464BE1B6}"/>
              </a:ext>
            </a:extLst>
          </p:cNvPr>
          <p:cNvSpPr>
            <a:spLocks noGrp="1"/>
          </p:cNvSpPr>
          <p:nvPr>
            <p:ph type="title"/>
          </p:nvPr>
        </p:nvSpPr>
        <p:spPr>
          <a:xfrm>
            <a:off x="1993490" y="133122"/>
            <a:ext cx="6096000" cy="1036642"/>
          </a:xfrm>
        </p:spPr>
        <p:txBody>
          <a:bodyPr>
            <a:normAutofit/>
          </a:bodyPr>
          <a:lstStyle/>
          <a:p>
            <a:r>
              <a:rPr lang="lv-LV" sz="2000" dirty="0">
                <a:solidFill>
                  <a:srgbClr val="7030A0"/>
                </a:solidFill>
              </a:rPr>
              <a:t>Projekta iesniegums: A daļa </a:t>
            </a:r>
            <a:br>
              <a:rPr lang="lv-LV" sz="2000" dirty="0">
                <a:solidFill>
                  <a:srgbClr val="7030A0"/>
                </a:solidFill>
              </a:rPr>
            </a:br>
            <a:r>
              <a:rPr lang="lv-LV" sz="2000" dirty="0">
                <a:solidFill>
                  <a:srgbClr val="7030A0"/>
                </a:solidFill>
              </a:rPr>
              <a:t>«Vispārīgā informācija»</a:t>
            </a:r>
            <a:br>
              <a:rPr lang="lv-LV" sz="2000" dirty="0">
                <a:solidFill>
                  <a:srgbClr val="7030A0"/>
                </a:solidFill>
              </a:rPr>
            </a:br>
            <a:r>
              <a:rPr lang="lv-LV" sz="2000" b="0" dirty="0">
                <a:solidFill>
                  <a:srgbClr val="7030A0"/>
                </a:solidFill>
              </a:rPr>
              <a:t>4. nodaļa – Projekta budžets</a:t>
            </a:r>
          </a:p>
        </p:txBody>
      </p:sp>
      <p:graphicFrame>
        <p:nvGraphicFramePr>
          <p:cNvPr id="7" name="Content Placeholder 6">
            <a:extLst>
              <a:ext uri="{FF2B5EF4-FFF2-40B4-BE49-F238E27FC236}">
                <a16:creationId xmlns:a16="http://schemas.microsoft.com/office/drawing/2014/main" id="{84B0006C-C763-2E40-3085-83A116DE96A9}"/>
              </a:ext>
            </a:extLst>
          </p:cNvPr>
          <p:cNvGraphicFramePr>
            <a:graphicFrameLocks noGrp="1"/>
          </p:cNvGraphicFramePr>
          <p:nvPr>
            <p:ph idx="1"/>
            <p:extLst>
              <p:ext uri="{D42A27DB-BD31-4B8C-83A1-F6EECF244321}">
                <p14:modId xmlns:p14="http://schemas.microsoft.com/office/powerpoint/2010/main" val="2426444418"/>
              </p:ext>
            </p:extLst>
          </p:nvPr>
        </p:nvGraphicFramePr>
        <p:xfrm>
          <a:off x="1637071" y="1194619"/>
          <a:ext cx="7049729" cy="5530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1F13CCA1-00BB-770E-D254-C20A11F1C201}"/>
              </a:ext>
            </a:extLst>
          </p:cNvPr>
          <p:cNvPicPr>
            <a:picLocks noChangeAspect="1"/>
          </p:cNvPicPr>
          <p:nvPr/>
        </p:nvPicPr>
        <p:blipFill>
          <a:blip r:embed="rId7"/>
          <a:stretch>
            <a:fillRect/>
          </a:stretch>
        </p:blipFill>
        <p:spPr>
          <a:xfrm>
            <a:off x="6911200" y="133122"/>
            <a:ext cx="2091109" cy="969348"/>
          </a:xfrm>
          <a:prstGeom prst="rect">
            <a:avLst/>
          </a:prstGeom>
        </p:spPr>
      </p:pic>
    </p:spTree>
    <p:extLst>
      <p:ext uri="{BB962C8B-B14F-4D97-AF65-F5344CB8AC3E}">
        <p14:creationId xmlns:p14="http://schemas.microsoft.com/office/powerpoint/2010/main" val="1981616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717" y="381000"/>
            <a:ext cx="6235148" cy="935837"/>
          </a:xfrm>
        </p:spPr>
        <p:txBody>
          <a:bodyPr>
            <a:normAutofit fontScale="90000"/>
          </a:bodyPr>
          <a:lstStyle/>
          <a:p>
            <a:r>
              <a:rPr lang="lv-LV" dirty="0">
                <a:solidFill>
                  <a:srgbClr val="7030A0"/>
                </a:solidFill>
              </a:rPr>
              <a:t>Projekta iesniegums: A daļa «Vispārīgā informācija»</a:t>
            </a:r>
            <a:br>
              <a:rPr lang="lv-LV" dirty="0">
                <a:solidFill>
                  <a:srgbClr val="7030A0"/>
                </a:solidFill>
              </a:rPr>
            </a:br>
            <a:r>
              <a:rPr lang="lv-LV" sz="1600" b="0" dirty="0">
                <a:solidFill>
                  <a:srgbClr val="7030A0"/>
                </a:solidFill>
              </a:rPr>
              <a:t>4. nodaļa – Projekta budžets (informācijas sistēma)</a:t>
            </a:r>
            <a:endParaRPr lang="lv-LV" sz="2200" dirty="0"/>
          </a:p>
        </p:txBody>
      </p:sp>
      <p:sp>
        <p:nvSpPr>
          <p:cNvPr id="3" name="Content Placeholder 2"/>
          <p:cNvSpPr>
            <a:spLocks noGrp="1"/>
          </p:cNvSpPr>
          <p:nvPr>
            <p:ph idx="1"/>
          </p:nvPr>
        </p:nvSpPr>
        <p:spPr>
          <a:xfrm>
            <a:off x="1655717" y="1316838"/>
            <a:ext cx="7488283" cy="4809336"/>
          </a:xfrm>
        </p:spPr>
        <p:txBody>
          <a:bodyPr/>
          <a:lstStyle/>
          <a:p>
            <a:r>
              <a:rPr lang="lv-LV" sz="1600" dirty="0"/>
              <a:t>Izmaksas norāda veselos skaitļos par katru projekta īstenošanas gadu.</a:t>
            </a:r>
          </a:p>
          <a:p>
            <a:r>
              <a:rPr lang="lv-LV" sz="1600" dirty="0"/>
              <a:t>Projektā iesaistītā personāla kopēja noslodze PLE aizpildās automātiski pēc atbilstošo datu ievades sadaļā «Zinātniskā grupa». </a:t>
            </a:r>
          </a:p>
          <a:p>
            <a:r>
              <a:rPr lang="lv-LV" sz="1600" dirty="0"/>
              <a:t>Netiešās attiecināmās izmaksas (15% no tiešo attiecināmo personāla atlīdzības izmaksu kopsummas) – aprēķinās automātiski pēc tiešo attiecināmo izmaksu ievades. </a:t>
            </a:r>
            <a:endParaRPr lang="lv-LV" dirty="0"/>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541417" y="3031025"/>
            <a:ext cx="7145383" cy="3293575"/>
          </a:xfrm>
          <a:prstGeom prst="rect">
            <a:avLst/>
          </a:prstGeom>
        </p:spPr>
      </p:pic>
      <p:pic>
        <p:nvPicPr>
          <p:cNvPr id="9" name="Picture 8">
            <a:extLst>
              <a:ext uri="{FF2B5EF4-FFF2-40B4-BE49-F238E27FC236}">
                <a16:creationId xmlns:a16="http://schemas.microsoft.com/office/drawing/2014/main" id="{FF8C278D-AA6E-4568-85EB-0F25AD8397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pic>
        <p:nvPicPr>
          <p:cNvPr id="6" name="Picture 5">
            <a:extLst>
              <a:ext uri="{FF2B5EF4-FFF2-40B4-BE49-F238E27FC236}">
                <a16:creationId xmlns:a16="http://schemas.microsoft.com/office/drawing/2014/main" id="{D81985C0-3C27-03FB-F730-48B7BA681AA4}"/>
              </a:ext>
            </a:extLst>
          </p:cNvPr>
          <p:cNvPicPr>
            <a:picLocks noChangeAspect="1"/>
          </p:cNvPicPr>
          <p:nvPr/>
        </p:nvPicPr>
        <p:blipFill>
          <a:blip r:embed="rId5"/>
          <a:stretch>
            <a:fillRect/>
          </a:stretch>
        </p:blipFill>
        <p:spPr>
          <a:xfrm>
            <a:off x="1395100" y="2202905"/>
            <a:ext cx="292633" cy="292633"/>
          </a:xfrm>
          <a:prstGeom prst="rect">
            <a:avLst/>
          </a:prstGeom>
        </p:spPr>
      </p:pic>
      <p:pic>
        <p:nvPicPr>
          <p:cNvPr id="8" name="Picture 7">
            <a:extLst>
              <a:ext uri="{FF2B5EF4-FFF2-40B4-BE49-F238E27FC236}">
                <a16:creationId xmlns:a16="http://schemas.microsoft.com/office/drawing/2014/main" id="{B79A4062-3B58-2668-CA0C-31A62498F9E7}"/>
              </a:ext>
            </a:extLst>
          </p:cNvPr>
          <p:cNvPicPr>
            <a:picLocks noChangeAspect="1"/>
          </p:cNvPicPr>
          <p:nvPr/>
        </p:nvPicPr>
        <p:blipFill>
          <a:blip r:embed="rId5"/>
          <a:stretch>
            <a:fillRect/>
          </a:stretch>
        </p:blipFill>
        <p:spPr>
          <a:xfrm>
            <a:off x="1395100" y="1416698"/>
            <a:ext cx="292633" cy="292633"/>
          </a:xfrm>
          <a:prstGeom prst="rect">
            <a:avLst/>
          </a:prstGeom>
        </p:spPr>
      </p:pic>
    </p:spTree>
    <p:extLst>
      <p:ext uri="{BB962C8B-B14F-4D97-AF65-F5344CB8AC3E}">
        <p14:creationId xmlns:p14="http://schemas.microsoft.com/office/powerpoint/2010/main" val="664055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E903D-B215-AC1E-B20B-EDFE0783FD1D}"/>
              </a:ext>
            </a:extLst>
          </p:cNvPr>
          <p:cNvSpPr>
            <a:spLocks noGrp="1"/>
          </p:cNvSpPr>
          <p:nvPr>
            <p:ph type="title"/>
          </p:nvPr>
        </p:nvSpPr>
        <p:spPr/>
        <p:txBody>
          <a:bodyPr/>
          <a:lstStyle/>
          <a:p>
            <a:r>
              <a:rPr kumimoji="0" lang="lv-LV" sz="1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rPr>
              <a:t>Projekta iesniegums: B daļa </a:t>
            </a:r>
            <a:br>
              <a:rPr kumimoji="0" lang="lv-LV" sz="1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rPr>
            </a:br>
            <a:r>
              <a:rPr kumimoji="0" lang="lv-LV" sz="1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rPr>
              <a:t>«Projekta apraksts»</a:t>
            </a:r>
            <a:br>
              <a:rPr kumimoji="0" lang="lv-LV" sz="2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rPr>
            </a:br>
            <a:r>
              <a:rPr kumimoji="0" lang="lv-LV" sz="13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rPr>
              <a:t>Nosacījumi</a:t>
            </a:r>
            <a:endParaRPr lang="lv-LV" dirty="0"/>
          </a:p>
        </p:txBody>
      </p:sp>
      <p:graphicFrame>
        <p:nvGraphicFramePr>
          <p:cNvPr id="7" name="Content Placeholder 6">
            <a:extLst>
              <a:ext uri="{FF2B5EF4-FFF2-40B4-BE49-F238E27FC236}">
                <a16:creationId xmlns:a16="http://schemas.microsoft.com/office/drawing/2014/main" id="{A327DD8A-775F-6CC1-4982-AECE7DA5A725}"/>
              </a:ext>
            </a:extLst>
          </p:cNvPr>
          <p:cNvGraphicFramePr>
            <a:graphicFrameLocks noGrp="1"/>
          </p:cNvGraphicFramePr>
          <p:nvPr>
            <p:ph idx="1"/>
            <p:extLst>
              <p:ext uri="{D42A27DB-BD31-4B8C-83A1-F6EECF244321}">
                <p14:modId xmlns:p14="http://schemas.microsoft.com/office/powerpoint/2010/main" val="1433126284"/>
              </p:ext>
            </p:extLst>
          </p:nvPr>
        </p:nvGraphicFramePr>
        <p:xfrm>
          <a:off x="1482213" y="1417642"/>
          <a:ext cx="7204587" cy="4708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6289E72D-D921-FB6C-C3E6-193D804118F7}"/>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DB3FDA90-5C8D-E33A-E109-867D12BBADAE}"/>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FECA74FC-DA15-C827-8257-757FDFB74D48}"/>
              </a:ext>
            </a:extLst>
          </p:cNvPr>
          <p:cNvPicPr>
            <a:picLocks noChangeAspect="1"/>
          </p:cNvPicPr>
          <p:nvPr/>
        </p:nvPicPr>
        <p:blipFill>
          <a:blip r:embed="rId7"/>
          <a:stretch>
            <a:fillRect/>
          </a:stretch>
        </p:blipFill>
        <p:spPr>
          <a:xfrm>
            <a:off x="6350761" y="208500"/>
            <a:ext cx="2091109" cy="969348"/>
          </a:xfrm>
          <a:prstGeom prst="rect">
            <a:avLst/>
          </a:prstGeom>
        </p:spPr>
      </p:pic>
    </p:spTree>
    <p:extLst>
      <p:ext uri="{BB962C8B-B14F-4D97-AF65-F5344CB8AC3E}">
        <p14:creationId xmlns:p14="http://schemas.microsoft.com/office/powerpoint/2010/main" val="3352945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19CB-3ECB-4BFA-98D4-1B0038C24DD3}"/>
              </a:ext>
            </a:extLst>
          </p:cNvPr>
          <p:cNvSpPr>
            <a:spLocks noGrp="1"/>
          </p:cNvSpPr>
          <p:nvPr>
            <p:ph type="title"/>
          </p:nvPr>
        </p:nvSpPr>
        <p:spPr>
          <a:xfrm>
            <a:off x="1739764" y="381000"/>
            <a:ext cx="6096000" cy="1036642"/>
          </a:xfrm>
        </p:spPr>
        <p:txBody>
          <a:bodyPr>
            <a:normAutofit/>
          </a:bodyPr>
          <a:lstStyle/>
          <a:p>
            <a:r>
              <a:rPr lang="lv-LV" sz="2000" dirty="0">
                <a:solidFill>
                  <a:srgbClr val="7030A0"/>
                </a:solidFill>
              </a:rPr>
              <a:t>Zinātniskās kvalitātes vērtēšanas kritēriji</a:t>
            </a:r>
          </a:p>
        </p:txBody>
      </p:sp>
      <p:sp>
        <p:nvSpPr>
          <p:cNvPr id="4" name="Text Placeholder 3">
            <a:extLst>
              <a:ext uri="{FF2B5EF4-FFF2-40B4-BE49-F238E27FC236}">
                <a16:creationId xmlns:a16="http://schemas.microsoft.com/office/drawing/2014/main" id="{F5F0F90A-9624-4FB9-913F-573F0B0A6EC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D8FF9E6-F180-45F0-8BD8-B677051008A6}"/>
              </a:ext>
            </a:extLst>
          </p:cNvPr>
          <p:cNvSpPr>
            <a:spLocks noGrp="1"/>
          </p:cNvSpPr>
          <p:nvPr>
            <p:ph type="body" sz="quarter" idx="12"/>
          </p:nvPr>
        </p:nvSpPr>
        <p:spPr/>
        <p:txBody>
          <a:bodyPr/>
          <a:lstStyle/>
          <a:p>
            <a:endParaRPr lang="lv-LV"/>
          </a:p>
        </p:txBody>
      </p:sp>
      <p:pic>
        <p:nvPicPr>
          <p:cNvPr id="10" name="Picture 9">
            <a:extLst>
              <a:ext uri="{FF2B5EF4-FFF2-40B4-BE49-F238E27FC236}">
                <a16:creationId xmlns:a16="http://schemas.microsoft.com/office/drawing/2014/main" id="{E32F8E5A-4299-456C-B5B2-63CB59452E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graphicFrame>
        <p:nvGraphicFramePr>
          <p:cNvPr id="3" name="Diagram 2">
            <a:extLst>
              <a:ext uri="{FF2B5EF4-FFF2-40B4-BE49-F238E27FC236}">
                <a16:creationId xmlns:a16="http://schemas.microsoft.com/office/drawing/2014/main" id="{F4DEE892-9AD8-15DF-DAD1-BF91C0ED65D4}"/>
              </a:ext>
            </a:extLst>
          </p:cNvPr>
          <p:cNvGraphicFramePr/>
          <p:nvPr>
            <p:extLst>
              <p:ext uri="{D42A27DB-BD31-4B8C-83A1-F6EECF244321}">
                <p14:modId xmlns:p14="http://schemas.microsoft.com/office/powerpoint/2010/main" val="356968598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B7365D83-49D9-3609-27A2-0E0C8E2A7AC6}"/>
              </a:ext>
            </a:extLst>
          </p:cNvPr>
          <p:cNvSpPr/>
          <p:nvPr/>
        </p:nvSpPr>
        <p:spPr>
          <a:xfrm>
            <a:off x="1739765" y="1852365"/>
            <a:ext cx="686346" cy="662235"/>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lv-LV" sz="1800" b="1" dirty="0"/>
              <a:t>50%</a:t>
            </a:r>
          </a:p>
        </p:txBody>
      </p:sp>
      <p:sp>
        <p:nvSpPr>
          <p:cNvPr id="13" name="Rectangle 12">
            <a:extLst>
              <a:ext uri="{FF2B5EF4-FFF2-40B4-BE49-F238E27FC236}">
                <a16:creationId xmlns:a16="http://schemas.microsoft.com/office/drawing/2014/main" id="{5B6A82DE-2CE9-029D-9538-07E8C81BD72C}"/>
              </a:ext>
            </a:extLst>
          </p:cNvPr>
          <p:cNvSpPr/>
          <p:nvPr/>
        </p:nvSpPr>
        <p:spPr>
          <a:xfrm>
            <a:off x="2049482" y="3108203"/>
            <a:ext cx="686346" cy="66223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lv-LV" sz="1800" b="1" dirty="0"/>
              <a:t>30%</a:t>
            </a:r>
          </a:p>
        </p:txBody>
      </p:sp>
      <p:sp>
        <p:nvSpPr>
          <p:cNvPr id="14" name="Rectangle 13">
            <a:extLst>
              <a:ext uri="{FF2B5EF4-FFF2-40B4-BE49-F238E27FC236}">
                <a16:creationId xmlns:a16="http://schemas.microsoft.com/office/drawing/2014/main" id="{94B1197A-316D-BDBB-74D3-7A2F1FEFA40A}"/>
              </a:ext>
            </a:extLst>
          </p:cNvPr>
          <p:cNvSpPr/>
          <p:nvPr/>
        </p:nvSpPr>
        <p:spPr>
          <a:xfrm>
            <a:off x="1739765" y="4343401"/>
            <a:ext cx="686346" cy="66367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lv-LV" sz="1800" b="1" dirty="0"/>
              <a:t>20%</a:t>
            </a:r>
          </a:p>
        </p:txBody>
      </p:sp>
    </p:spTree>
    <p:extLst>
      <p:ext uri="{BB962C8B-B14F-4D97-AF65-F5344CB8AC3E}">
        <p14:creationId xmlns:p14="http://schemas.microsoft.com/office/powerpoint/2010/main" val="951438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1977082" y="381000"/>
            <a:ext cx="5256638" cy="1036642"/>
          </a:xfrm>
        </p:spPr>
        <p:txBody>
          <a:bodyPr>
            <a:normAutofit/>
          </a:bodyPr>
          <a:lstStyle/>
          <a:p>
            <a:r>
              <a:rPr lang="lv-LV" sz="1800" dirty="0">
                <a:solidFill>
                  <a:srgbClr val="7030A0"/>
                </a:solidFill>
              </a:rPr>
              <a:t>Projekta iesniegums: B daļa </a:t>
            </a:r>
            <a:br>
              <a:rPr lang="lv-LV" sz="1800" dirty="0">
                <a:solidFill>
                  <a:srgbClr val="7030A0"/>
                </a:solidFill>
              </a:rPr>
            </a:br>
            <a:r>
              <a:rPr lang="lv-LV" sz="1800" dirty="0">
                <a:solidFill>
                  <a:srgbClr val="7030A0"/>
                </a:solidFill>
              </a:rPr>
              <a:t>«Projekta apraksts»</a:t>
            </a:r>
            <a:br>
              <a:rPr lang="lv-LV" dirty="0">
                <a:solidFill>
                  <a:srgbClr val="7030A0"/>
                </a:solidFill>
              </a:rPr>
            </a:br>
            <a:r>
              <a:rPr lang="lv-LV" sz="1300" b="0" dirty="0">
                <a:solidFill>
                  <a:srgbClr val="7030A0"/>
                </a:solidFill>
              </a:rPr>
              <a:t>Zinātniskā izcilība </a:t>
            </a:r>
            <a:endParaRPr lang="lv-LV" sz="1300" dirty="0">
              <a:solidFill>
                <a:srgbClr val="7030A0"/>
              </a:solidFill>
            </a:endParaRPr>
          </a:p>
        </p:txBody>
      </p:sp>
      <p:sp>
        <p:nvSpPr>
          <p:cNvPr id="4" name="Text Placeholder 3">
            <a:extLst>
              <a:ext uri="{FF2B5EF4-FFF2-40B4-BE49-F238E27FC236}">
                <a16:creationId xmlns:a16="http://schemas.microsoft.com/office/drawing/2014/main" id="{8F7576C1-373E-457B-8625-B6F28244767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4D8731C-6C0A-4C77-98A6-BEE166B846EE}"/>
              </a:ext>
            </a:extLst>
          </p:cNvPr>
          <p:cNvSpPr>
            <a:spLocks noGrp="1"/>
          </p:cNvSpPr>
          <p:nvPr>
            <p:ph type="body" sz="quarter" idx="12"/>
          </p:nvPr>
        </p:nvSpPr>
        <p:spPr/>
        <p:txBody>
          <a:bodyPr/>
          <a:lstStyle/>
          <a:p>
            <a:endParaRPr lang="lv-LV"/>
          </a:p>
        </p:txBody>
      </p:sp>
      <p:sp>
        <p:nvSpPr>
          <p:cNvPr id="3" name="TextBox 2">
            <a:extLst>
              <a:ext uri="{FF2B5EF4-FFF2-40B4-BE49-F238E27FC236}">
                <a16:creationId xmlns:a16="http://schemas.microsoft.com/office/drawing/2014/main" id="{069C39DB-81B8-4B98-BE06-EB6271E8A9DC}"/>
              </a:ext>
            </a:extLst>
          </p:cNvPr>
          <p:cNvSpPr txBox="1"/>
          <p:nvPr/>
        </p:nvSpPr>
        <p:spPr>
          <a:xfrm>
            <a:off x="1415558" y="1791237"/>
            <a:ext cx="6922484" cy="3754874"/>
          </a:xfrm>
          <a:prstGeom prst="rect">
            <a:avLst/>
          </a:prstGeom>
          <a:noFill/>
        </p:spPr>
        <p:txBody>
          <a:bodyPr wrap="square" rtlCol="0">
            <a:spAutoFit/>
          </a:bodyPr>
          <a:lstStyle/>
          <a:p>
            <a:pPr algn="just"/>
            <a:r>
              <a:rPr lang="lv-LV" sz="1400" b="1" dirty="0">
                <a:solidFill>
                  <a:schemeClr val="accent5">
                    <a:lumMod val="75000"/>
                  </a:schemeClr>
                </a:solidFill>
                <a:latin typeface="Verdana" panose="020B0604030504040204" pitchFamily="34" charset="0"/>
                <a:ea typeface="Verdana" panose="020B0604030504040204" pitchFamily="34" charset="0"/>
              </a:rPr>
              <a:t>Projekta zinātniskā ideja</a:t>
            </a:r>
          </a:p>
          <a:p>
            <a:pPr algn="just"/>
            <a:r>
              <a:rPr lang="lv-LV" sz="1400" dirty="0">
                <a:latin typeface="Verdana" panose="020B0604030504040204" pitchFamily="34" charset="0"/>
                <a:ea typeface="Verdana" panose="020B0604030504040204" pitchFamily="34" charset="0"/>
              </a:rPr>
              <a:t>Kopumā aprakstīt projekta ietekmi uz zināšanu bāzes attīstīšanu attiecīgajā jomā un citās </a:t>
            </a:r>
            <a:r>
              <a:rPr lang="lv-LV" sz="1400" dirty="0" err="1">
                <a:latin typeface="Verdana" panose="020B0604030504040204" pitchFamily="34" charset="0"/>
                <a:ea typeface="Verdana" panose="020B0604030504040204" pitchFamily="34" charset="0"/>
              </a:rPr>
              <a:t>saskarjomās</a:t>
            </a:r>
            <a:r>
              <a:rPr lang="lv-LV" sz="1400" dirty="0">
                <a:latin typeface="Verdana" panose="020B0604030504040204" pitchFamily="34" charset="0"/>
                <a:ea typeface="Verdana" panose="020B0604030504040204" pitchFamily="34" charset="0"/>
              </a:rPr>
              <a:t>, nozares </a:t>
            </a:r>
            <a:r>
              <a:rPr lang="lv-LV" sz="1400" dirty="0" err="1">
                <a:latin typeface="Verdana" panose="020B0604030504040204" pitchFamily="34" charset="0"/>
                <a:ea typeface="Verdana" panose="020B0604030504040204" pitchFamily="34" charset="0"/>
              </a:rPr>
              <a:t>cilvēkkapitāla</a:t>
            </a:r>
            <a:r>
              <a:rPr lang="lv-LV" sz="1400" dirty="0">
                <a:latin typeface="Verdana" panose="020B0604030504040204" pitchFamily="34" charset="0"/>
                <a:ea typeface="Verdana" panose="020B0604030504040204" pitchFamily="34" charset="0"/>
              </a:rPr>
              <a:t> attīstīšanu</a:t>
            </a:r>
            <a:endParaRPr lang="lv-LV" sz="1400" dirty="0">
              <a:solidFill>
                <a:schemeClr val="bg1">
                  <a:lumMod val="65000"/>
                </a:schemeClr>
              </a:solidFill>
              <a:latin typeface="Verdana" panose="020B0604030504040204" pitchFamily="34" charset="0"/>
              <a:ea typeface="Verdana" panose="020B0604030504040204" pitchFamily="34" charset="0"/>
            </a:endParaRPr>
          </a:p>
          <a:p>
            <a:pPr algn="just"/>
            <a:endParaRPr lang="lv-LV" sz="1400" dirty="0">
              <a:solidFill>
                <a:schemeClr val="bg1">
                  <a:lumMod val="65000"/>
                </a:schemeClr>
              </a:solidFill>
              <a:latin typeface="Verdana" panose="020B0604030504040204" pitchFamily="34" charset="0"/>
              <a:ea typeface="Verdana" panose="020B0604030504040204" pitchFamily="34" charset="0"/>
            </a:endParaRPr>
          </a:p>
          <a:p>
            <a:pPr algn="just"/>
            <a:endParaRPr lang="lv-LV" sz="1400" b="1" dirty="0">
              <a:solidFill>
                <a:schemeClr val="accent4">
                  <a:lumMod val="75000"/>
                </a:schemeClr>
              </a:solidFill>
              <a:latin typeface="Verdana" panose="020B0604030504040204" pitchFamily="34" charset="0"/>
              <a:ea typeface="Verdana" panose="020B0604030504040204" pitchFamily="34" charset="0"/>
            </a:endParaRPr>
          </a:p>
          <a:p>
            <a:pPr algn="just"/>
            <a:r>
              <a:rPr lang="lv-LV" sz="1400" b="1" dirty="0">
                <a:solidFill>
                  <a:schemeClr val="accent5">
                    <a:lumMod val="75000"/>
                  </a:schemeClr>
                </a:solidFill>
                <a:latin typeface="Verdana" panose="020B0604030504040204" pitchFamily="34" charset="0"/>
                <a:ea typeface="Verdana" panose="020B0604030504040204" pitchFamily="34" charset="0"/>
              </a:rPr>
              <a:t>Projekta mērķis, hipotēze, uzdevumi, esošā situācija zinātnes nozarē (zinātība)</a:t>
            </a:r>
          </a:p>
          <a:p>
            <a:pPr algn="just"/>
            <a:r>
              <a:rPr lang="lv-LV" sz="1400" dirty="0">
                <a:latin typeface="Verdana" panose="020B0604030504040204" pitchFamily="34" charset="0"/>
                <a:ea typeface="Verdana" panose="020B0604030504040204" pitchFamily="34" charset="0"/>
              </a:rPr>
              <a:t>Apraksta projekta pētījuma mērķi un hipotēzi, metodoloģiskos apsvērumus, zinātību, starpdisciplināros, multidisciplināros un ētiskos aspektus</a:t>
            </a:r>
          </a:p>
          <a:p>
            <a:pPr algn="just"/>
            <a:endParaRPr lang="lv-LV" sz="1400" dirty="0">
              <a:solidFill>
                <a:schemeClr val="bg1">
                  <a:lumMod val="65000"/>
                </a:schemeClr>
              </a:solidFill>
              <a:latin typeface="Verdana" panose="020B0604030504040204" pitchFamily="34" charset="0"/>
              <a:ea typeface="Verdana" panose="020B0604030504040204" pitchFamily="34" charset="0"/>
            </a:endParaRPr>
          </a:p>
          <a:p>
            <a:pPr algn="just"/>
            <a:endParaRPr lang="lv-LV" sz="1400" b="1" dirty="0">
              <a:solidFill>
                <a:srgbClr val="7E0000"/>
              </a:solidFill>
              <a:latin typeface="Verdana" panose="020B0604030504040204" pitchFamily="34" charset="0"/>
              <a:ea typeface="Verdana" panose="020B0604030504040204" pitchFamily="34" charset="0"/>
            </a:endParaRPr>
          </a:p>
          <a:p>
            <a:pPr algn="just"/>
            <a:r>
              <a:rPr lang="lv-LV" sz="1400" b="1" dirty="0">
                <a:solidFill>
                  <a:schemeClr val="accent5">
                    <a:lumMod val="75000"/>
                  </a:schemeClr>
                </a:solidFill>
                <a:latin typeface="Verdana" panose="020B0604030504040204" pitchFamily="34" charset="0"/>
                <a:ea typeface="Verdana" panose="020B0604030504040204" pitchFamily="34" charset="0"/>
              </a:rPr>
              <a:t>Projekta sadarbības partneru nozīme projekta mērķa un uzdevumu sasniegšanā un savstarpējā papildinātība</a:t>
            </a:r>
          </a:p>
          <a:p>
            <a:pPr algn="just"/>
            <a:r>
              <a:rPr lang="lv-LV" sz="1400" dirty="0">
                <a:latin typeface="Verdana" panose="020B0604030504040204" pitchFamily="34" charset="0"/>
                <a:ea typeface="Verdana" panose="020B0604030504040204" pitchFamily="34" charset="0"/>
              </a:rPr>
              <a:t>Uzsver, kā katrs no projekta sadarbības partneriem dos ieguldījumu projekta īstenošanā, aprakstot to zinātnisko pienesumu un citus aspektus. </a:t>
            </a:r>
          </a:p>
          <a:p>
            <a:pPr algn="just"/>
            <a:endParaRPr lang="lv-LV" sz="1400" dirty="0">
              <a:solidFill>
                <a:schemeClr val="bg1">
                  <a:lumMod val="65000"/>
                </a:schemeClr>
              </a:solidFill>
            </a:endParaRPr>
          </a:p>
        </p:txBody>
      </p:sp>
      <p:sp>
        <p:nvSpPr>
          <p:cNvPr id="6" name="Rectangle 5">
            <a:extLst>
              <a:ext uri="{FF2B5EF4-FFF2-40B4-BE49-F238E27FC236}">
                <a16:creationId xmlns:a16="http://schemas.microsoft.com/office/drawing/2014/main" id="{2840E6E4-C125-4E9C-9C6E-F69FA52F5069}"/>
              </a:ext>
            </a:extLst>
          </p:cNvPr>
          <p:cNvSpPr/>
          <p:nvPr/>
        </p:nvSpPr>
        <p:spPr>
          <a:xfrm>
            <a:off x="1287653" y="1848445"/>
            <a:ext cx="45719" cy="38703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5">
            <a:extLst>
              <a:ext uri="{FF2B5EF4-FFF2-40B4-BE49-F238E27FC236}">
                <a16:creationId xmlns:a16="http://schemas.microsoft.com/office/drawing/2014/main" id="{268B67B3-1099-4E08-A48C-DAD41DAE3BFA}"/>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2031" y="3329504"/>
            <a:ext cx="678339" cy="67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350EBFF1-BD88-4FEE-A419-8A795F2C1681}"/>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1277" y="2021365"/>
            <a:ext cx="709093" cy="699638"/>
          </a:xfrm>
          <a:prstGeom prst="rect">
            <a:avLst/>
          </a:prstGeom>
        </p:spPr>
      </p:pic>
      <p:pic>
        <p:nvPicPr>
          <p:cNvPr id="18" name="Picture 17">
            <a:extLst>
              <a:ext uri="{FF2B5EF4-FFF2-40B4-BE49-F238E27FC236}">
                <a16:creationId xmlns:a16="http://schemas.microsoft.com/office/drawing/2014/main" id="{F4F6F0F9-90D0-42D5-B3AE-51DB814AD9B1}"/>
              </a:ext>
            </a:extLst>
          </p:cNvPr>
          <p:cNvPicPr>
            <a:picLocks noChangeAspect="1"/>
          </p:cNvPicPr>
          <p:nvPr/>
        </p:nvPicPr>
        <p:blipFill>
          <a:blip r:embed="rId4">
            <a:duotone>
              <a:schemeClr val="accent4">
                <a:shade val="45000"/>
                <a:satMod val="135000"/>
              </a:schemeClr>
              <a:prstClr val="white"/>
            </a:duotone>
          </a:blip>
          <a:stretch>
            <a:fillRect/>
          </a:stretch>
        </p:blipFill>
        <p:spPr>
          <a:xfrm>
            <a:off x="542031" y="4639910"/>
            <a:ext cx="594112" cy="780054"/>
          </a:xfrm>
          <a:prstGeom prst="rect">
            <a:avLst/>
          </a:prstGeom>
        </p:spPr>
      </p:pic>
      <p:pic>
        <p:nvPicPr>
          <p:cNvPr id="11" name="Picture 10">
            <a:extLst>
              <a:ext uri="{FF2B5EF4-FFF2-40B4-BE49-F238E27FC236}">
                <a16:creationId xmlns:a16="http://schemas.microsoft.com/office/drawing/2014/main" id="{42F63BDF-0A03-4C5D-BA22-E871F580BF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000662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1977082" y="381000"/>
            <a:ext cx="5256638" cy="1036642"/>
          </a:xfrm>
        </p:spPr>
        <p:txBody>
          <a:bodyPr>
            <a:normAutofit/>
          </a:bodyPr>
          <a:lstStyle/>
          <a:p>
            <a:r>
              <a:rPr lang="lv-LV" sz="1800" dirty="0">
                <a:solidFill>
                  <a:srgbClr val="7030A0"/>
                </a:solidFill>
              </a:rPr>
              <a:t>Projekta iesniegums: B daļa </a:t>
            </a:r>
            <a:br>
              <a:rPr lang="lv-LV" sz="1800" dirty="0">
                <a:solidFill>
                  <a:srgbClr val="7030A0"/>
                </a:solidFill>
              </a:rPr>
            </a:br>
            <a:r>
              <a:rPr lang="lv-LV" sz="1800" dirty="0">
                <a:solidFill>
                  <a:srgbClr val="7030A0"/>
                </a:solidFill>
              </a:rPr>
              <a:t>«Projekta apraksts»</a:t>
            </a:r>
            <a:br>
              <a:rPr lang="lv-LV" dirty="0">
                <a:solidFill>
                  <a:srgbClr val="7030A0"/>
                </a:solidFill>
              </a:rPr>
            </a:br>
            <a:r>
              <a:rPr lang="lv-LV" sz="1300" b="0" dirty="0">
                <a:solidFill>
                  <a:srgbClr val="7030A0"/>
                </a:solidFill>
              </a:rPr>
              <a:t>Ietekme </a:t>
            </a:r>
            <a:endParaRPr lang="lv-LV" sz="1300" dirty="0">
              <a:solidFill>
                <a:srgbClr val="7030A0"/>
              </a:solidFill>
            </a:endParaRPr>
          </a:p>
        </p:txBody>
      </p:sp>
      <p:sp>
        <p:nvSpPr>
          <p:cNvPr id="4" name="Text Placeholder 3">
            <a:extLst>
              <a:ext uri="{FF2B5EF4-FFF2-40B4-BE49-F238E27FC236}">
                <a16:creationId xmlns:a16="http://schemas.microsoft.com/office/drawing/2014/main" id="{8F7576C1-373E-457B-8625-B6F28244767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4D8731C-6C0A-4C77-98A6-BEE166B846EE}"/>
              </a:ext>
            </a:extLst>
          </p:cNvPr>
          <p:cNvSpPr>
            <a:spLocks noGrp="1"/>
          </p:cNvSpPr>
          <p:nvPr>
            <p:ph type="body" sz="quarter" idx="12"/>
          </p:nvPr>
        </p:nvSpPr>
        <p:spPr/>
        <p:txBody>
          <a:bodyPr/>
          <a:lstStyle/>
          <a:p>
            <a:endParaRPr lang="lv-LV"/>
          </a:p>
        </p:txBody>
      </p:sp>
      <p:sp>
        <p:nvSpPr>
          <p:cNvPr id="3" name="TextBox 2">
            <a:extLst>
              <a:ext uri="{FF2B5EF4-FFF2-40B4-BE49-F238E27FC236}">
                <a16:creationId xmlns:a16="http://schemas.microsoft.com/office/drawing/2014/main" id="{069C39DB-81B8-4B98-BE06-EB6271E8A9DC}"/>
              </a:ext>
            </a:extLst>
          </p:cNvPr>
          <p:cNvSpPr txBox="1"/>
          <p:nvPr/>
        </p:nvSpPr>
        <p:spPr>
          <a:xfrm>
            <a:off x="1415558" y="1791237"/>
            <a:ext cx="6922484" cy="4185761"/>
          </a:xfrm>
          <a:prstGeom prst="rect">
            <a:avLst/>
          </a:prstGeom>
          <a:noFill/>
        </p:spPr>
        <p:txBody>
          <a:bodyPr wrap="square" rtlCol="0">
            <a:spAutoFit/>
          </a:bodyPr>
          <a:lstStyle/>
          <a:p>
            <a:pPr algn="just"/>
            <a:r>
              <a:rPr lang="lv-LV" sz="1400" b="1" dirty="0">
                <a:solidFill>
                  <a:schemeClr val="accent5">
                    <a:lumMod val="75000"/>
                  </a:schemeClr>
                </a:solidFill>
                <a:latin typeface="Verdana" panose="020B0604030504040204" pitchFamily="34" charset="0"/>
                <a:ea typeface="Verdana" panose="020B0604030504040204" pitchFamily="34" charset="0"/>
              </a:rPr>
              <a:t>Projekta zinātniskie rezultāti un tehnoloģiskās atziņas, to izplatīšanas plāns</a:t>
            </a:r>
          </a:p>
          <a:p>
            <a:pPr algn="just"/>
            <a:r>
              <a:rPr lang="lv-LV" sz="1400" dirty="0">
                <a:latin typeface="Verdana" panose="020B0604030504040204" pitchFamily="34" charset="0"/>
                <a:ea typeface="Verdana" panose="020B0604030504040204" pitchFamily="34" charset="0"/>
              </a:rPr>
              <a:t>Izklāsta plānu zinātnisko rezultātu izplatīšanai, publicēšanai, kā arī rezultātu pieejamībai, iesakām arī nodrošināt atvērto pieeju publikācijām un datiem, kā arī </a:t>
            </a:r>
            <a:r>
              <a:rPr lang="lv-LV" sz="1400" dirty="0">
                <a:solidFill>
                  <a:srgbClr val="C00000"/>
                </a:solidFill>
                <a:latin typeface="Verdana" panose="020B0604030504040204" pitchFamily="34" charset="0"/>
                <a:ea typeface="Verdana" panose="020B0604030504040204" pitchFamily="34" charset="0"/>
              </a:rPr>
              <a:t>FAIR principus </a:t>
            </a:r>
            <a:r>
              <a:rPr lang="lv-LV" sz="1400" dirty="0">
                <a:latin typeface="Verdana" panose="020B0604030504040204" pitchFamily="34" charset="0"/>
                <a:ea typeface="Verdana" panose="020B0604030504040204" pitchFamily="34" charset="0"/>
              </a:rPr>
              <a:t>(atrodami, piekļūstami, savietojami un atkal izmantojami), norāda stratēģiju publicētāju vai </a:t>
            </a:r>
            <a:r>
              <a:rPr lang="lv-LV" sz="1400" dirty="0" err="1">
                <a:latin typeface="Verdana" panose="020B0604030504040204" pitchFamily="34" charset="0"/>
                <a:ea typeface="Verdana" panose="020B0604030504040204" pitchFamily="34" charset="0"/>
              </a:rPr>
              <a:t>datubāzu</a:t>
            </a:r>
            <a:r>
              <a:rPr lang="lv-LV" sz="1400" dirty="0">
                <a:latin typeface="Verdana" panose="020B0604030504040204" pitchFamily="34" charset="0"/>
                <a:ea typeface="Verdana" panose="020B0604030504040204" pitchFamily="34" charset="0"/>
              </a:rPr>
              <a:t> izvēlei, </a:t>
            </a:r>
            <a:r>
              <a:rPr lang="lv-LV" sz="1400" dirty="0">
                <a:solidFill>
                  <a:srgbClr val="C00000"/>
                </a:solidFill>
                <a:latin typeface="Verdana" panose="020B0604030504040204" pitchFamily="34" charset="0"/>
                <a:ea typeface="Verdana" panose="020B0604030504040204" pitchFamily="34" charset="0"/>
              </a:rPr>
              <a:t>mehānismus iegūto pētniecības datu piekļūšanai</a:t>
            </a:r>
            <a:r>
              <a:rPr lang="lv-LV" sz="1400" dirty="0">
                <a:latin typeface="Verdana" panose="020B0604030504040204" pitchFamily="34" charset="0"/>
                <a:ea typeface="Verdana" panose="020B0604030504040204" pitchFamily="34" charset="0"/>
              </a:rPr>
              <a:t>.</a:t>
            </a:r>
            <a:endParaRPr lang="lv-LV" sz="1400" dirty="0">
              <a:solidFill>
                <a:schemeClr val="bg1">
                  <a:lumMod val="65000"/>
                </a:schemeClr>
              </a:solidFill>
              <a:latin typeface="Verdana" panose="020B0604030504040204" pitchFamily="34" charset="0"/>
              <a:ea typeface="Verdana" panose="020B0604030504040204" pitchFamily="34" charset="0"/>
            </a:endParaRPr>
          </a:p>
          <a:p>
            <a:pPr algn="just"/>
            <a:endParaRPr lang="lv-LV" sz="1400" b="1" dirty="0">
              <a:solidFill>
                <a:schemeClr val="accent4">
                  <a:lumMod val="75000"/>
                </a:schemeClr>
              </a:solidFill>
              <a:latin typeface="Verdana" panose="020B0604030504040204" pitchFamily="34" charset="0"/>
              <a:ea typeface="Verdana" panose="020B0604030504040204" pitchFamily="34" charset="0"/>
            </a:endParaRPr>
          </a:p>
          <a:p>
            <a:pPr algn="just"/>
            <a:r>
              <a:rPr lang="lv-LV" sz="1400" b="1" dirty="0">
                <a:solidFill>
                  <a:schemeClr val="accent5">
                    <a:lumMod val="75000"/>
                  </a:schemeClr>
                </a:solidFill>
                <a:latin typeface="Verdana" panose="020B0604030504040204" pitchFamily="34" charset="0"/>
                <a:ea typeface="Verdana" panose="020B0604030504040204" pitchFamily="34" charset="0"/>
              </a:rPr>
              <a:t>Rezultātu sociāli ekonomiskā ietekme un publicitāte</a:t>
            </a:r>
          </a:p>
          <a:p>
            <a:pPr algn="just"/>
            <a:r>
              <a:rPr lang="lv-LV" sz="1400" dirty="0">
                <a:latin typeface="Verdana" panose="020B0604030504040204" pitchFamily="34" charset="0"/>
                <a:ea typeface="Verdana" panose="020B0604030504040204" pitchFamily="34" charset="0"/>
              </a:rPr>
              <a:t>Apraksta pētījuma rezultātu izmantošanu sadarbībā ar uzņēmējiem, attiecīgajām institūcijām vai nevalstiskajām organizācijām, izstrādājot rekomendācijas, konsultējot politikas veidotājus un ieviesējus, nepieciešamības gadījumā arī ņemot vērā viedokli no mērķgrupām. </a:t>
            </a:r>
          </a:p>
          <a:p>
            <a:pPr algn="just"/>
            <a:endParaRPr lang="lv-LV" sz="1400" b="1" dirty="0">
              <a:solidFill>
                <a:srgbClr val="7E0000"/>
              </a:solidFill>
              <a:latin typeface="Verdana" panose="020B0604030504040204" pitchFamily="34" charset="0"/>
              <a:ea typeface="Verdana" panose="020B0604030504040204" pitchFamily="34" charset="0"/>
            </a:endParaRPr>
          </a:p>
          <a:p>
            <a:pPr algn="just"/>
            <a:r>
              <a:rPr lang="lv-LV" sz="1400" b="1" dirty="0">
                <a:solidFill>
                  <a:schemeClr val="accent5">
                    <a:lumMod val="75000"/>
                  </a:schemeClr>
                </a:solidFill>
                <a:latin typeface="Verdana" panose="020B0604030504040204" pitchFamily="34" charset="0"/>
                <a:ea typeface="Verdana" panose="020B0604030504040204" pitchFamily="34" charset="0"/>
              </a:rPr>
              <a:t>Ieguldījums projekta zinātniskās grupas dalībnieku, tai skaitā studējošo, kapacitātes celšanā, kā arī studiju vides uzlabošanā</a:t>
            </a:r>
          </a:p>
          <a:p>
            <a:pPr algn="just"/>
            <a:r>
              <a:rPr lang="lv-LV" sz="1400" dirty="0">
                <a:latin typeface="Verdana" panose="020B0604030504040204" pitchFamily="34" charset="0"/>
                <a:ea typeface="Verdana" panose="020B0604030504040204" pitchFamily="34" charset="0"/>
              </a:rPr>
              <a:t>Apraksta studējošo un jauno zinātnieku iesaistes plānu projektā, plāns zinātniskās grupas kapacitātes celšanai, nododot tai pētniecības karjerai nepieciešamās zināšanas</a:t>
            </a:r>
            <a:endParaRPr lang="lv-LV" sz="1400" dirty="0">
              <a:solidFill>
                <a:schemeClr val="bg1">
                  <a:lumMod val="65000"/>
                </a:schemeClr>
              </a:solidFill>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2840E6E4-C125-4E9C-9C6E-F69FA52F5069}"/>
              </a:ext>
            </a:extLst>
          </p:cNvPr>
          <p:cNvSpPr/>
          <p:nvPr/>
        </p:nvSpPr>
        <p:spPr>
          <a:xfrm>
            <a:off x="1287653" y="1848444"/>
            <a:ext cx="45719" cy="407015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 name="Picture 8">
            <a:extLst>
              <a:ext uri="{FF2B5EF4-FFF2-40B4-BE49-F238E27FC236}">
                <a16:creationId xmlns:a16="http://schemas.microsoft.com/office/drawing/2014/main" id="{5B8CF161-D2C6-472F-8EE0-234DC517875C}"/>
              </a:ext>
            </a:extLst>
          </p:cNvPr>
          <p:cNvPicPr>
            <a:picLocks noChangeAspect="1"/>
          </p:cNvPicPr>
          <p:nvPr/>
        </p:nvPicPr>
        <p:blipFill>
          <a:blip r:embed="rId2">
            <a:duotone>
              <a:schemeClr val="accent4">
                <a:shade val="45000"/>
                <a:satMod val="135000"/>
              </a:schemeClr>
              <a:prstClr val="white"/>
            </a:duotone>
          </a:blip>
          <a:stretch>
            <a:fillRect/>
          </a:stretch>
        </p:blipFill>
        <p:spPr>
          <a:xfrm>
            <a:off x="412035" y="4797032"/>
            <a:ext cx="787845" cy="772979"/>
          </a:xfrm>
          <a:prstGeom prst="rect">
            <a:avLst/>
          </a:prstGeom>
        </p:spPr>
      </p:pic>
      <p:pic>
        <p:nvPicPr>
          <p:cNvPr id="10" name="Picture 46">
            <a:extLst>
              <a:ext uri="{FF2B5EF4-FFF2-40B4-BE49-F238E27FC236}">
                <a16:creationId xmlns:a16="http://schemas.microsoft.com/office/drawing/2014/main" id="{34A5F3A9-FD04-4090-AB71-91818D4D691A}"/>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808" y="1848444"/>
            <a:ext cx="735072" cy="7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31C961E9-882F-42FD-BA2D-0CAAAD70C239}"/>
              </a:ext>
            </a:extLst>
          </p:cNvPr>
          <p:cNvPicPr>
            <a:picLocks noChangeAspect="1"/>
          </p:cNvPicPr>
          <p:nvPr/>
        </p:nvPicPr>
        <p:blipFill>
          <a:blip r:embed="rId4">
            <a:duotone>
              <a:schemeClr val="accent4">
                <a:shade val="45000"/>
                <a:satMod val="135000"/>
              </a:schemeClr>
              <a:prstClr val="white"/>
            </a:duotone>
          </a:blip>
          <a:stretch>
            <a:fillRect/>
          </a:stretch>
        </p:blipFill>
        <p:spPr>
          <a:xfrm>
            <a:off x="476744" y="3553425"/>
            <a:ext cx="728250" cy="660189"/>
          </a:xfrm>
          <a:prstGeom prst="rect">
            <a:avLst/>
          </a:prstGeom>
        </p:spPr>
      </p:pic>
      <p:pic>
        <p:nvPicPr>
          <p:cNvPr id="11" name="Picture 10">
            <a:extLst>
              <a:ext uri="{FF2B5EF4-FFF2-40B4-BE49-F238E27FC236}">
                <a16:creationId xmlns:a16="http://schemas.microsoft.com/office/drawing/2014/main" id="{E0BE1E9D-01E8-4C48-B8B0-D8EB7237D7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064722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1977082" y="381000"/>
            <a:ext cx="5256638" cy="1036642"/>
          </a:xfrm>
        </p:spPr>
        <p:txBody>
          <a:bodyPr>
            <a:normAutofit/>
          </a:bodyPr>
          <a:lstStyle/>
          <a:p>
            <a:r>
              <a:rPr lang="lv-LV" sz="1800" dirty="0">
                <a:solidFill>
                  <a:srgbClr val="7030A0"/>
                </a:solidFill>
              </a:rPr>
              <a:t>Projekta iesniegums: B daļa </a:t>
            </a:r>
            <a:br>
              <a:rPr lang="lv-LV" sz="1800" dirty="0">
                <a:solidFill>
                  <a:srgbClr val="7030A0"/>
                </a:solidFill>
              </a:rPr>
            </a:br>
            <a:r>
              <a:rPr lang="lv-LV" sz="1800" dirty="0">
                <a:solidFill>
                  <a:srgbClr val="7030A0"/>
                </a:solidFill>
              </a:rPr>
              <a:t>«Projekta apraksts»</a:t>
            </a:r>
            <a:br>
              <a:rPr lang="lv-LV" dirty="0">
                <a:solidFill>
                  <a:srgbClr val="7030A0"/>
                </a:solidFill>
              </a:rPr>
            </a:br>
            <a:r>
              <a:rPr lang="lv-LV" sz="1300" b="0" dirty="0">
                <a:solidFill>
                  <a:srgbClr val="7030A0"/>
                </a:solidFill>
              </a:rPr>
              <a:t>Īstenošana </a:t>
            </a:r>
            <a:endParaRPr lang="lv-LV" sz="1300" dirty="0">
              <a:solidFill>
                <a:srgbClr val="7030A0"/>
              </a:solidFill>
            </a:endParaRPr>
          </a:p>
        </p:txBody>
      </p:sp>
      <p:sp>
        <p:nvSpPr>
          <p:cNvPr id="3" name="TextBox 2">
            <a:extLst>
              <a:ext uri="{FF2B5EF4-FFF2-40B4-BE49-F238E27FC236}">
                <a16:creationId xmlns:a16="http://schemas.microsoft.com/office/drawing/2014/main" id="{069C39DB-81B8-4B98-BE06-EB6271E8A9DC}"/>
              </a:ext>
            </a:extLst>
          </p:cNvPr>
          <p:cNvSpPr txBox="1"/>
          <p:nvPr/>
        </p:nvSpPr>
        <p:spPr>
          <a:xfrm>
            <a:off x="1415558" y="1791237"/>
            <a:ext cx="6922484" cy="4401205"/>
          </a:xfrm>
          <a:prstGeom prst="rect">
            <a:avLst/>
          </a:prstGeom>
          <a:noFill/>
        </p:spPr>
        <p:txBody>
          <a:bodyPr wrap="square" rtlCol="0">
            <a:spAutoFit/>
          </a:bodyPr>
          <a:lstStyle/>
          <a:p>
            <a:pPr algn="just"/>
            <a:r>
              <a:rPr lang="lv-LV" sz="1400" b="1" dirty="0">
                <a:solidFill>
                  <a:schemeClr val="accent5">
                    <a:lumMod val="75000"/>
                  </a:schemeClr>
                </a:solidFill>
                <a:latin typeface="Verdana" panose="020B0604030504040204" pitchFamily="34" charset="0"/>
                <a:ea typeface="Verdana" panose="020B0604030504040204" pitchFamily="34" charset="0"/>
              </a:rPr>
              <a:t>Projekta iesniedzējs un zinātniskā grupa</a:t>
            </a:r>
          </a:p>
          <a:p>
            <a:pPr algn="just"/>
            <a:r>
              <a:rPr lang="lv-LV" sz="1400" dirty="0">
                <a:latin typeface="Verdana" panose="020B0604030504040204" pitchFamily="34" charset="0"/>
                <a:ea typeface="Verdana" panose="020B0604030504040204" pitchFamily="34" charset="0"/>
              </a:rPr>
              <a:t>Jāapraksta projekta iesniedzējs un tā kapacitāte, kā arī, ja ir, projekta sadarbības partnera kapacitāte. Vienlaikus jāapraksta zinātniskā grupa, uzdevumu sadale un lomas projektā, var aprakstīt projekta vadītāja un citu zinātniskās grupas locekļu zinātnisko kapacitāti. </a:t>
            </a:r>
            <a:r>
              <a:rPr lang="lv-LV" sz="1400" dirty="0">
                <a:solidFill>
                  <a:srgbClr val="C00000"/>
                </a:solidFill>
                <a:latin typeface="Verdana" panose="020B0604030504040204" pitchFamily="34" charset="0"/>
                <a:ea typeface="Verdana" panose="020B0604030504040204" pitchFamily="34" charset="0"/>
              </a:rPr>
              <a:t>Sniegt informāciju par projektā īstenoto pētījumu pētniecības datu pārvaldības plāna izveidošanu, uzturēšanu un iegūto datu pārvaldības un pieejamības nodrošināšanu, sasaistot to ar rezultātiem un iznākumiem atbilstoši projekta iesnieguma B daļas “Projekta apraksts” 2. nodaļai “Ietekme”.</a:t>
            </a:r>
          </a:p>
          <a:p>
            <a:pPr algn="just"/>
            <a:endParaRPr lang="lv-LV" sz="1400" dirty="0">
              <a:solidFill>
                <a:schemeClr val="bg1">
                  <a:lumMod val="65000"/>
                </a:schemeClr>
              </a:solidFill>
              <a:latin typeface="Verdana" panose="020B0604030504040204" pitchFamily="34" charset="0"/>
              <a:ea typeface="Verdana" panose="020B0604030504040204" pitchFamily="34" charset="0"/>
            </a:endParaRPr>
          </a:p>
          <a:p>
            <a:pPr algn="just"/>
            <a:r>
              <a:rPr lang="lv-LV" sz="1400" b="1" dirty="0">
                <a:solidFill>
                  <a:schemeClr val="accent5">
                    <a:lumMod val="75000"/>
                  </a:schemeClr>
                </a:solidFill>
                <a:latin typeface="Verdana" panose="020B0604030504040204" pitchFamily="34" charset="0"/>
                <a:ea typeface="Verdana" panose="020B0604030504040204" pitchFamily="34" charset="0"/>
              </a:rPr>
              <a:t>Darba plāns</a:t>
            </a:r>
          </a:p>
          <a:p>
            <a:pPr algn="just"/>
            <a:r>
              <a:rPr lang="lv-LV" sz="1400" dirty="0">
                <a:latin typeface="Verdana" panose="020B0604030504040204" pitchFamily="34" charset="0"/>
                <a:ea typeface="Verdana" panose="020B0604030504040204" pitchFamily="34" charset="0"/>
              </a:rPr>
              <a:t>Iezīmē darba posmus (darba </a:t>
            </a:r>
            <a:r>
              <a:rPr lang="lv-LV" sz="1400" dirty="0" err="1">
                <a:latin typeface="Verdana" panose="020B0604030504040204" pitchFamily="34" charset="0"/>
                <a:ea typeface="Verdana" panose="020B0604030504040204" pitchFamily="34" charset="0"/>
              </a:rPr>
              <a:t>pakates</a:t>
            </a:r>
            <a:r>
              <a:rPr lang="lv-LV" sz="1400" dirty="0">
                <a:latin typeface="Verdana" panose="020B0604030504040204" pitchFamily="34" charset="0"/>
                <a:ea typeface="Verdana" panose="020B0604030504040204" pitchFamily="34" charset="0"/>
              </a:rPr>
              <a:t>), rezultātus, atskaites punktus, atbildīgos par darba posmiem, ieteicams vizualizēt, piemēram, izmantojot </a:t>
            </a:r>
            <a:r>
              <a:rPr lang="lv-LV" sz="1400" dirty="0">
                <a:latin typeface="Verdana" panose="020B0604030504040204" pitchFamily="34" charset="0"/>
                <a:ea typeface="Verdana" panose="020B0604030504040204" pitchFamily="34" charset="0"/>
                <a:hlinkClick r:id="rId2"/>
              </a:rPr>
              <a:t>Ganta</a:t>
            </a:r>
            <a:r>
              <a:rPr lang="lv-LV" sz="1400" dirty="0">
                <a:latin typeface="Verdana" panose="020B0604030504040204" pitchFamily="34" charset="0"/>
                <a:ea typeface="Verdana" panose="020B0604030504040204" pitchFamily="34" charset="0"/>
              </a:rPr>
              <a:t> un </a:t>
            </a:r>
            <a:r>
              <a:rPr lang="lv-LV" sz="1400" dirty="0">
                <a:latin typeface="Verdana" panose="020B0604030504040204" pitchFamily="34" charset="0"/>
                <a:ea typeface="Verdana" panose="020B0604030504040204" pitchFamily="34" charset="0"/>
                <a:hlinkClick r:id="rId3"/>
              </a:rPr>
              <a:t>Perta</a:t>
            </a:r>
            <a:r>
              <a:rPr lang="lv-LV" sz="1400" dirty="0">
                <a:latin typeface="Verdana" panose="020B0604030504040204" pitchFamily="34" charset="0"/>
                <a:ea typeface="Verdana" panose="020B0604030504040204" pitchFamily="34" charset="0"/>
              </a:rPr>
              <a:t> diagrammas</a:t>
            </a:r>
          </a:p>
          <a:p>
            <a:pPr algn="just"/>
            <a:endParaRPr lang="lv-LV" sz="1400" b="1" dirty="0">
              <a:solidFill>
                <a:srgbClr val="7E0000"/>
              </a:solidFill>
              <a:latin typeface="Verdana" panose="020B0604030504040204" pitchFamily="34" charset="0"/>
              <a:ea typeface="Verdana" panose="020B0604030504040204" pitchFamily="34" charset="0"/>
            </a:endParaRPr>
          </a:p>
          <a:p>
            <a:pPr algn="just"/>
            <a:r>
              <a:rPr lang="sv-SE" sz="1400" b="1" dirty="0">
                <a:solidFill>
                  <a:schemeClr val="accent5">
                    <a:lumMod val="75000"/>
                  </a:schemeClr>
                </a:solidFill>
                <a:latin typeface="Verdana" panose="020B0604030504040204" pitchFamily="34" charset="0"/>
                <a:ea typeface="Verdana" panose="020B0604030504040204" pitchFamily="34" charset="0"/>
              </a:rPr>
              <a:t>Projekta vadība un risku plāns</a:t>
            </a:r>
            <a:endParaRPr lang="lv-LV" sz="1400" b="1" dirty="0">
              <a:solidFill>
                <a:schemeClr val="accent5">
                  <a:lumMod val="75000"/>
                </a:schemeClr>
              </a:solidFill>
              <a:latin typeface="Verdana" panose="020B0604030504040204" pitchFamily="34" charset="0"/>
              <a:ea typeface="Verdana" panose="020B0604030504040204" pitchFamily="34" charset="0"/>
            </a:endParaRPr>
          </a:p>
          <a:p>
            <a:pPr algn="just"/>
            <a:r>
              <a:rPr lang="lv-LV" sz="1400" dirty="0">
                <a:latin typeface="Verdana" panose="020B0604030504040204" pitchFamily="34" charset="0"/>
                <a:ea typeface="Verdana" panose="020B0604030504040204" pitchFamily="34" charset="0"/>
              </a:rPr>
              <a:t>Apraksta projekta vadību un risku vadību, var izmantot institūcijas standartu, taču ieteicams norādīt arī attiecīgajam projektam specifiskus jautājumus</a:t>
            </a:r>
          </a:p>
          <a:p>
            <a:pPr algn="just"/>
            <a:endParaRPr lang="lv-LV" sz="1400" dirty="0">
              <a:solidFill>
                <a:schemeClr val="bg1">
                  <a:lumMod val="65000"/>
                </a:schemeClr>
              </a:solidFill>
            </a:endParaRPr>
          </a:p>
        </p:txBody>
      </p:sp>
      <p:sp>
        <p:nvSpPr>
          <p:cNvPr id="6" name="Rectangle 5">
            <a:extLst>
              <a:ext uri="{FF2B5EF4-FFF2-40B4-BE49-F238E27FC236}">
                <a16:creationId xmlns:a16="http://schemas.microsoft.com/office/drawing/2014/main" id="{2840E6E4-C125-4E9C-9C6E-F69FA52F5069}"/>
              </a:ext>
            </a:extLst>
          </p:cNvPr>
          <p:cNvSpPr/>
          <p:nvPr/>
        </p:nvSpPr>
        <p:spPr>
          <a:xfrm flipH="1">
            <a:off x="1241934" y="1848444"/>
            <a:ext cx="45719" cy="448885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 name="Picture 8">
            <a:extLst>
              <a:ext uri="{FF2B5EF4-FFF2-40B4-BE49-F238E27FC236}">
                <a16:creationId xmlns:a16="http://schemas.microsoft.com/office/drawing/2014/main" id="{5B8CF161-D2C6-472F-8EE0-234DC517875C}"/>
              </a:ext>
            </a:extLst>
          </p:cNvPr>
          <p:cNvPicPr>
            <a:picLocks noChangeAspect="1"/>
          </p:cNvPicPr>
          <p:nvPr/>
        </p:nvPicPr>
        <p:blipFill>
          <a:blip r:embed="rId4">
            <a:duotone>
              <a:schemeClr val="accent4">
                <a:shade val="45000"/>
                <a:satMod val="135000"/>
              </a:schemeClr>
              <a:prstClr val="white"/>
            </a:duotone>
          </a:blip>
          <a:stretch>
            <a:fillRect/>
          </a:stretch>
        </p:blipFill>
        <p:spPr>
          <a:xfrm>
            <a:off x="347753" y="4991299"/>
            <a:ext cx="787845" cy="772979"/>
          </a:xfrm>
          <a:prstGeom prst="rect">
            <a:avLst/>
          </a:prstGeom>
        </p:spPr>
      </p:pic>
      <p:pic>
        <p:nvPicPr>
          <p:cNvPr id="14" name="Attēls 8">
            <a:extLst>
              <a:ext uri="{FF2B5EF4-FFF2-40B4-BE49-F238E27FC236}">
                <a16:creationId xmlns:a16="http://schemas.microsoft.com/office/drawing/2014/main" id="{A56EA253-CF23-44D8-85DD-DE6E6A8E289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7753" y="3941724"/>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5">
            <a:extLst>
              <a:ext uri="{FF2B5EF4-FFF2-40B4-BE49-F238E27FC236}">
                <a16:creationId xmlns:a16="http://schemas.microsoft.com/office/drawing/2014/main" id="{9AFAA1BA-BD5A-4171-878D-43CBF773D54D}"/>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317" y="2148811"/>
            <a:ext cx="709636" cy="70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FB5527F-BC23-4DF3-BF4D-D2E7FEEFB5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79510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CD95-8054-45C2-8D52-E7499734CD9A}"/>
              </a:ext>
            </a:extLst>
          </p:cNvPr>
          <p:cNvSpPr>
            <a:spLocks noGrp="1"/>
          </p:cNvSpPr>
          <p:nvPr>
            <p:ph type="title"/>
          </p:nvPr>
        </p:nvSpPr>
        <p:spPr>
          <a:xfrm>
            <a:off x="1889257" y="699556"/>
            <a:ext cx="5569006" cy="641748"/>
          </a:xfrm>
        </p:spPr>
        <p:txBody>
          <a:bodyPr>
            <a:normAutofit/>
          </a:bodyPr>
          <a:lstStyle/>
          <a:p>
            <a:r>
              <a:rPr lang="lv-LV" sz="2200" dirty="0">
                <a:solidFill>
                  <a:srgbClr val="7030A0"/>
                </a:solidFill>
              </a:rPr>
              <a:t>Galvenie nosacījumi</a:t>
            </a:r>
          </a:p>
        </p:txBody>
      </p:sp>
      <p:sp>
        <p:nvSpPr>
          <p:cNvPr id="4" name="Text Placeholder 3">
            <a:extLst>
              <a:ext uri="{FF2B5EF4-FFF2-40B4-BE49-F238E27FC236}">
                <a16:creationId xmlns:a16="http://schemas.microsoft.com/office/drawing/2014/main" id="{ED26B6D6-9A4A-4FFC-BA46-3E17B39398CA}"/>
              </a:ext>
            </a:extLst>
          </p:cNvPr>
          <p:cNvSpPr>
            <a:spLocks noGrp="1"/>
          </p:cNvSpPr>
          <p:nvPr>
            <p:ph type="body" sz="quarter" idx="10"/>
          </p:nvPr>
        </p:nvSpPr>
        <p:spPr>
          <a:xfrm>
            <a:off x="2578234" y="5798465"/>
            <a:ext cx="1981200" cy="304800"/>
          </a:xfrm>
        </p:spPr>
        <p:txBody>
          <a:bodyPr/>
          <a:lstStyle/>
          <a:p>
            <a:endParaRPr lang="lv-LV"/>
          </a:p>
        </p:txBody>
      </p:sp>
      <p:sp>
        <p:nvSpPr>
          <p:cNvPr id="5" name="Text Placeholder 4">
            <a:extLst>
              <a:ext uri="{FF2B5EF4-FFF2-40B4-BE49-F238E27FC236}">
                <a16:creationId xmlns:a16="http://schemas.microsoft.com/office/drawing/2014/main" id="{1CBBB3B0-08D1-464E-91E4-E129F4CDF0E3}"/>
              </a:ext>
            </a:extLst>
          </p:cNvPr>
          <p:cNvSpPr>
            <a:spLocks noGrp="1"/>
          </p:cNvSpPr>
          <p:nvPr>
            <p:ph type="body" sz="quarter" idx="12"/>
          </p:nvPr>
        </p:nvSpPr>
        <p:spPr>
          <a:xfrm>
            <a:off x="4864234" y="5798465"/>
            <a:ext cx="3657600" cy="304800"/>
          </a:xfrm>
        </p:spPr>
        <p:txBody>
          <a:bodyPr/>
          <a:lstStyle/>
          <a:p>
            <a:endParaRPr lang="lv-LV"/>
          </a:p>
        </p:txBody>
      </p:sp>
      <p:sp>
        <p:nvSpPr>
          <p:cNvPr id="61" name="Rectangle 60">
            <a:extLst>
              <a:ext uri="{FF2B5EF4-FFF2-40B4-BE49-F238E27FC236}">
                <a16:creationId xmlns:a16="http://schemas.microsoft.com/office/drawing/2014/main" id="{2E74A694-ECDA-406B-B3C5-2BFE677824AA}"/>
              </a:ext>
            </a:extLst>
          </p:cNvPr>
          <p:cNvSpPr/>
          <p:nvPr/>
        </p:nvSpPr>
        <p:spPr>
          <a:xfrm>
            <a:off x="13075" y="3474236"/>
            <a:ext cx="1802651" cy="3205964"/>
          </a:xfrm>
          <a:prstGeom prst="rect">
            <a:avLst/>
          </a:prstGeom>
          <a:solidFill>
            <a:schemeClr val="accent5">
              <a:lumMod val="5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solidFill>
                  <a:prstClr val="white"/>
                </a:solidFill>
                <a:latin typeface="Trebuchet MS" panose="020B0603020202020204"/>
                <a:ea typeface="+mn-ea"/>
              </a:rPr>
              <a:t> </a:t>
            </a:r>
          </a:p>
          <a:p>
            <a:pPr marL="0" marR="0" lvl="0" indent="0" algn="ctr" defTabSz="457200" eaLnBrk="1" fontAlgn="auto" latinLnBrk="0" hangingPunct="1">
              <a:lnSpc>
                <a:spcPct val="100000"/>
              </a:lnSpc>
              <a:spcBef>
                <a:spcPts val="0"/>
              </a:spcBef>
              <a:spcAft>
                <a:spcPts val="0"/>
              </a:spcAft>
              <a:buClrTx/>
              <a:buSzTx/>
              <a:buFontTx/>
              <a:buNone/>
              <a:tabLst/>
              <a:defRPr/>
            </a:pPr>
            <a:endParaRPr lang="lv-LV" sz="1100" kern="0" dirty="0">
              <a:solidFill>
                <a:prstClr val="white"/>
              </a:solidFill>
              <a:latin typeface="Trebuchet MS" panose="020B0603020202020204"/>
              <a:ea typeface="+mn-ea"/>
            </a:endParaRPr>
          </a:p>
          <a:p>
            <a:pPr marL="0" marR="0" lvl="0" indent="0" algn="ctr" defTabSz="457200" eaLnBrk="1" fontAlgn="auto" latinLnBrk="0" hangingPunct="1">
              <a:lnSpc>
                <a:spcPct val="100000"/>
              </a:lnSpc>
              <a:spcBef>
                <a:spcPts val="0"/>
              </a:spcBef>
              <a:spcAft>
                <a:spcPts val="0"/>
              </a:spcAft>
              <a:buClrTx/>
              <a:buSzTx/>
              <a:buFontTx/>
              <a:buNone/>
              <a:tabLst/>
              <a:defRPr/>
            </a:pPr>
            <a:endParaRPr lang="lv-LV" sz="1100" kern="0" dirty="0">
              <a:solidFill>
                <a:prstClr val="white"/>
              </a:solidFill>
              <a:latin typeface="Trebuchet MS" panose="020B0603020202020204"/>
              <a:ea typeface="+mn-ea"/>
            </a:endParaRPr>
          </a:p>
          <a:p>
            <a:pPr marL="0" marR="0" lvl="0" indent="0" algn="ctr" defTabSz="457200" eaLnBrk="1" fontAlgn="auto" latinLnBrk="0" hangingPunct="1">
              <a:lnSpc>
                <a:spcPct val="100000"/>
              </a:lnSpc>
              <a:spcBef>
                <a:spcPts val="0"/>
              </a:spcBef>
              <a:spcAft>
                <a:spcPts val="0"/>
              </a:spcAft>
              <a:buClrTx/>
              <a:buSzTx/>
              <a:buFontTx/>
              <a:buNone/>
              <a:tabLst/>
              <a:defRPr/>
            </a:pPr>
            <a:endParaRPr lang="lv-LV" sz="1100" kern="0" dirty="0">
              <a:solidFill>
                <a:prstClr val="white"/>
              </a:solidFill>
              <a:latin typeface="Trebuchet MS" panose="020B0603020202020204"/>
              <a:ea typeface="+mn-ea"/>
            </a:endParaRPr>
          </a:p>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solidFill>
                  <a:prstClr val="white"/>
                </a:solidFill>
                <a:latin typeface="Trebuchet MS" panose="020B0603020202020204"/>
                <a:ea typeface="+mn-ea"/>
              </a:rPr>
              <a:t>Radīt jaunas zināšanas un tehnoloģiskās atziņas visās zinātņu nozarēs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2" name="Rectangle 61">
            <a:extLst>
              <a:ext uri="{FF2B5EF4-FFF2-40B4-BE49-F238E27FC236}">
                <a16:creationId xmlns:a16="http://schemas.microsoft.com/office/drawing/2014/main" id="{7D90BE40-D357-482E-8EE1-23F9A04175B5}"/>
              </a:ext>
            </a:extLst>
          </p:cNvPr>
          <p:cNvSpPr/>
          <p:nvPr/>
        </p:nvSpPr>
        <p:spPr>
          <a:xfrm>
            <a:off x="1802651" y="3489458"/>
            <a:ext cx="1828800" cy="3190742"/>
          </a:xfrm>
          <a:prstGeom prst="rect">
            <a:avLst/>
          </a:prstGeom>
          <a:solidFill>
            <a:schemeClr val="accent5">
              <a:lumMod val="75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rPr>
              <a:t>Projekta iesniedzēji un projekta sadarbības partneri ir zinātniskās institūcijas, kas atbilst pētniecības organizācijas </a:t>
            </a:r>
            <a:r>
              <a:rPr kumimoji="0" lang="lv-LV" sz="1100" b="0" i="0" u="none" strike="noStrike" kern="0" cap="none" spc="0" normalizeH="0" baseline="0" noProof="0" dirty="0" err="1">
                <a:ln>
                  <a:noFill/>
                </a:ln>
                <a:solidFill>
                  <a:prstClr val="white"/>
                </a:solidFill>
                <a:effectLst/>
                <a:uLnTx/>
                <a:uFillTx/>
                <a:latin typeface="Trebuchet MS" panose="020B0603020202020204"/>
                <a:ea typeface="+mn-ea"/>
                <a:cs typeface="+mn-cs"/>
              </a:rPr>
              <a:t>de</a:t>
            </a:r>
            <a:r>
              <a:rPr lang="lv-LV" sz="1100" kern="0" dirty="0" err="1">
                <a:solidFill>
                  <a:prstClr val="white"/>
                </a:solidFill>
                <a:latin typeface="Trebuchet MS" panose="020B0603020202020204"/>
                <a:ea typeface="+mn-ea"/>
              </a:rPr>
              <a:t>finīcijai</a:t>
            </a:r>
            <a:endParaRPr lang="lv-LV" sz="1100" kern="0" dirty="0">
              <a:solidFill>
                <a:prstClr val="white"/>
              </a:solidFill>
              <a:latin typeface="Trebuchet MS" panose="020B0603020202020204"/>
              <a:ea typeface="+mn-ea"/>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solidFill>
                  <a:prstClr val="white"/>
                </a:solidFill>
                <a:latin typeface="Trebuchet MS" panose="020B0603020202020204"/>
                <a:ea typeface="+mn-ea"/>
              </a:rPr>
              <a:t>Vienu projektu var īstenot līdz trīs zinātniskās institūcijas</a:t>
            </a: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3" name="Rectangle 62">
            <a:extLst>
              <a:ext uri="{FF2B5EF4-FFF2-40B4-BE49-F238E27FC236}">
                <a16:creationId xmlns:a16="http://schemas.microsoft.com/office/drawing/2014/main" id="{8CD16480-2C63-4FBC-AB52-3E7A1D573037}"/>
              </a:ext>
            </a:extLst>
          </p:cNvPr>
          <p:cNvSpPr/>
          <p:nvPr/>
        </p:nvSpPr>
        <p:spPr>
          <a:xfrm>
            <a:off x="3631451" y="3489458"/>
            <a:ext cx="1828800" cy="3190742"/>
          </a:xfrm>
          <a:prstGeom prst="rect">
            <a:avLst/>
          </a:prstGeom>
          <a:solidFill>
            <a:schemeClr val="accent5">
              <a:lumMod val="60000"/>
              <a:lumOff val="4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effectLst/>
                <a:uLnTx/>
                <a:uFillTx/>
                <a:latin typeface="Trebuchet MS" panose="020B0603020202020204"/>
                <a:ea typeface="+mn-ea"/>
                <a:cs typeface="+mn-cs"/>
              </a:rPr>
              <a:t>Kopējais konkursa finansējums </a:t>
            </a:r>
            <a:r>
              <a:rPr lang="lv-LV" sz="1100" kern="0" dirty="0">
                <a:latin typeface="Trebuchet MS" panose="020B0603020202020204"/>
                <a:ea typeface="+mn-ea"/>
              </a:rPr>
              <a:t>ir </a:t>
            </a:r>
          </a:p>
          <a:p>
            <a:pPr marL="0" marR="0" lvl="0" indent="0" algn="ctr" defTabSz="457200" eaLnBrk="1" fontAlgn="auto" latinLnBrk="0" hangingPunct="1">
              <a:lnSpc>
                <a:spcPct val="100000"/>
              </a:lnSpc>
              <a:spcBef>
                <a:spcPts val="0"/>
              </a:spcBef>
              <a:spcAft>
                <a:spcPts val="0"/>
              </a:spcAft>
              <a:buClrTx/>
              <a:buSzTx/>
              <a:buFontTx/>
              <a:buNone/>
              <a:tabLst/>
              <a:defRPr/>
            </a:pPr>
            <a:r>
              <a:rPr lang="lv-LV" sz="1100" b="1" kern="0" dirty="0">
                <a:latin typeface="Trebuchet MS" panose="020B0603020202020204"/>
                <a:ea typeface="+mn-ea"/>
              </a:rPr>
              <a:t>18 041 323</a:t>
            </a:r>
            <a:r>
              <a:rPr lang="lv-LV" sz="1100" kern="0" dirty="0">
                <a:latin typeface="Trebuchet MS" panose="020B0603020202020204"/>
                <a:ea typeface="+mn-ea"/>
              </a:rPr>
              <a:t> </a:t>
            </a:r>
            <a:r>
              <a:rPr lang="lv-LV" sz="1100" i="1" kern="0" dirty="0">
                <a:latin typeface="Trebuchet MS" panose="020B0603020202020204"/>
                <a:ea typeface="+mn-ea"/>
              </a:rPr>
              <a:t>euro</a:t>
            </a:r>
            <a:endParaRPr kumimoji="0" lang="lv-LV" sz="1100" b="0" i="1" u="none" strike="noStrike" kern="0" cap="none" spc="0" normalizeH="0" baseline="0" noProof="0" dirty="0">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effectLst/>
                <a:uLnTx/>
                <a:uFillTx/>
                <a:latin typeface="Trebuchet MS" panose="020B0603020202020204"/>
                <a:ea typeface="+mn-ea"/>
                <a:cs typeface="+mn-cs"/>
              </a:rPr>
              <a:t>Viena projekta minimālais finansējums ir 150 000 </a:t>
            </a:r>
            <a:r>
              <a:rPr kumimoji="0" lang="lv-LV" sz="1100" b="0" i="1" u="none" strike="noStrike" kern="0" cap="none" spc="0" normalizeH="0" baseline="0" noProof="0" dirty="0" err="1">
                <a:ln>
                  <a:noFill/>
                </a:ln>
                <a:effectLst/>
                <a:uLnTx/>
                <a:uFillTx/>
                <a:latin typeface="Trebuchet MS" panose="020B0603020202020204"/>
                <a:ea typeface="+mn-ea"/>
                <a:cs typeface="+mn-cs"/>
              </a:rPr>
              <a:t>euro</a:t>
            </a:r>
            <a:r>
              <a:rPr kumimoji="0" lang="lv-LV" sz="1100" b="0" u="none" strike="noStrike" kern="0" cap="none" spc="0" normalizeH="0" baseline="0" noProof="0" dirty="0">
                <a:ln>
                  <a:noFill/>
                </a:ln>
                <a:effectLst/>
                <a:uLnTx/>
                <a:uFillTx/>
                <a:latin typeface="Trebuchet MS" panose="020B0603020202020204"/>
                <a:ea typeface="+mn-ea"/>
                <a:cs typeface="+mn-cs"/>
              </a:rPr>
              <a:t>, viena projekta maksimālais finansējums ir 300 000 </a:t>
            </a:r>
            <a:r>
              <a:rPr kumimoji="0" lang="lv-LV" sz="1100" b="0" i="1" u="none" strike="noStrike" kern="0" cap="none" spc="0" normalizeH="0" baseline="0" noProof="0" dirty="0" err="1">
                <a:ln>
                  <a:noFill/>
                </a:ln>
                <a:effectLst/>
                <a:uLnTx/>
                <a:uFillTx/>
                <a:latin typeface="Trebuchet MS" panose="020B0603020202020204"/>
                <a:ea typeface="+mn-ea"/>
                <a:cs typeface="+mn-cs"/>
              </a:rPr>
              <a:t>euro</a:t>
            </a:r>
            <a:endParaRPr kumimoji="0" lang="lv-LV" sz="1100" b="0" i="1" u="none" strike="noStrike" kern="0" cap="none" spc="0" normalizeH="0" baseline="0" noProof="0" dirty="0">
              <a:ln>
                <a:noFill/>
              </a:ln>
              <a:effectLst/>
              <a:uLnTx/>
              <a:uFillTx/>
              <a:latin typeface="Trebuchet MS" panose="020B0603020202020204"/>
              <a:ea typeface="+mn-ea"/>
              <a:cs typeface="+mn-cs"/>
            </a:endParaRPr>
          </a:p>
        </p:txBody>
      </p:sp>
      <p:sp>
        <p:nvSpPr>
          <p:cNvPr id="64" name="Rectangle 63">
            <a:extLst>
              <a:ext uri="{FF2B5EF4-FFF2-40B4-BE49-F238E27FC236}">
                <a16:creationId xmlns:a16="http://schemas.microsoft.com/office/drawing/2014/main" id="{F09C899B-7BF9-4FC0-B004-E8692F3C681D}"/>
              </a:ext>
            </a:extLst>
          </p:cNvPr>
          <p:cNvSpPr/>
          <p:nvPr/>
        </p:nvSpPr>
        <p:spPr>
          <a:xfrm>
            <a:off x="5460251" y="3489458"/>
            <a:ext cx="1828800" cy="3190742"/>
          </a:xfrm>
          <a:prstGeom prst="rect">
            <a:avLst/>
          </a:prstGeom>
          <a:solidFill>
            <a:schemeClr val="accent5">
              <a:lumMod val="40000"/>
              <a:lumOff val="6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effectLst/>
              <a:uLnTx/>
              <a:uFillTx/>
              <a:latin typeface="Trebuchet MS" panose="020B0603020202020204"/>
              <a:ea typeface="+mn-ea"/>
              <a:cs typeface="+mn-cs"/>
            </a:endParaRPr>
          </a:p>
          <a:p>
            <a:pPr algn="ctr" defTabSz="457200" fontAlgn="auto">
              <a:spcBef>
                <a:spcPts val="0"/>
              </a:spcBef>
              <a:spcAft>
                <a:spcPts val="0"/>
              </a:spcAft>
            </a:pPr>
            <a:r>
              <a:rPr lang="lv-LV" sz="1100" kern="0" dirty="0">
                <a:latin typeface="Trebuchet MS" panose="020B0603020202020204"/>
                <a:ea typeface="+mn-ea"/>
              </a:rPr>
              <a:t>Projekta īstenošana jāuzsāk </a:t>
            </a:r>
            <a:r>
              <a:rPr lang="lv-LV" sz="1100" b="1" kern="0" dirty="0">
                <a:latin typeface="Trebuchet MS" panose="020B0603020202020204"/>
                <a:ea typeface="+mn-ea"/>
              </a:rPr>
              <a:t>2024. gada janvārī</a:t>
            </a:r>
          </a:p>
          <a:p>
            <a:pPr algn="ctr" defTabSz="457200" fontAlgn="auto">
              <a:spcBef>
                <a:spcPts val="0"/>
              </a:spcBef>
              <a:spcAft>
                <a:spcPts val="0"/>
              </a:spcAft>
            </a:pPr>
            <a:endParaRPr lang="lv-LV" sz="1100" b="1" kern="0" dirty="0">
              <a:latin typeface="Trebuchet MS" panose="020B0603020202020204"/>
              <a:ea typeface="+mn-ea"/>
            </a:endParaRPr>
          </a:p>
          <a:p>
            <a:pPr algn="ctr" defTabSz="457200" fontAlgn="auto">
              <a:spcBef>
                <a:spcPts val="0"/>
              </a:spcBef>
              <a:spcAft>
                <a:spcPts val="0"/>
              </a:spcAft>
            </a:pPr>
            <a:r>
              <a:rPr lang="lv-LV" sz="1100" kern="0" dirty="0">
                <a:latin typeface="Trebuchet MS" panose="020B0603020202020204"/>
              </a:rPr>
              <a:t>Projekta īstenošanas periods ir </a:t>
            </a:r>
            <a:r>
              <a:rPr lang="lv-LV" sz="1100" b="1" kern="0" dirty="0">
                <a:latin typeface="Trebuchet MS" panose="020B0603020202020204"/>
              </a:rPr>
              <a:t>36 mēneši</a:t>
            </a:r>
          </a:p>
          <a:p>
            <a:pPr marL="0" marR="0" lvl="0" indent="0" algn="ctr" defTabSz="457200" eaLnBrk="1" fontAlgn="auto" latinLnBrk="0" hangingPunct="1">
              <a:lnSpc>
                <a:spcPct val="100000"/>
              </a:lnSpc>
              <a:spcBef>
                <a:spcPts val="0"/>
              </a:spcBef>
              <a:spcAft>
                <a:spcPts val="0"/>
              </a:spcAft>
              <a:buClrTx/>
              <a:buSzTx/>
              <a:buFontTx/>
              <a:buNone/>
              <a:tabLst/>
              <a:defRPr/>
            </a:pPr>
            <a:endParaRPr lang="lv-LV" sz="1100" kern="0" dirty="0">
              <a:latin typeface="Trebuchet MS" panose="020B0603020202020204"/>
              <a:ea typeface="+mn-ea"/>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effectLst/>
                <a:uLnTx/>
                <a:uFillTx/>
                <a:latin typeface="Trebuchet MS" panose="020B0603020202020204"/>
                <a:ea typeface="+mn-ea"/>
                <a:cs typeface="+mn-cs"/>
              </a:rPr>
              <a:t>Kopējā visu studējošo slodze ir ne mazāka kā </a:t>
            </a:r>
            <a:r>
              <a:rPr kumimoji="0" lang="lv-LV" sz="1100" b="1" i="0" u="none" strike="noStrike" kern="0" cap="none" spc="0" normalizeH="0" baseline="0" noProof="0" dirty="0">
                <a:ln>
                  <a:noFill/>
                </a:ln>
                <a:effectLst/>
                <a:uLnTx/>
                <a:uFillTx/>
                <a:latin typeface="Trebuchet MS" panose="020B0603020202020204"/>
                <a:ea typeface="+mn-ea"/>
                <a:cs typeface="+mn-cs"/>
              </a:rPr>
              <a:t>3,0 PLE visā projekta īstenošanas laikā</a:t>
            </a:r>
            <a:r>
              <a:rPr kumimoji="0" lang="lv-LV" sz="1100" b="0" i="0" u="none" strike="noStrike" kern="0" cap="none" spc="0" normalizeH="0" baseline="0" noProof="0" dirty="0">
                <a:ln>
                  <a:noFill/>
                </a:ln>
                <a:effectLst/>
                <a:uLnTx/>
                <a:uFillTx/>
                <a:latin typeface="Trebuchet MS" panose="020B0603020202020204"/>
                <a:ea typeface="+mn-ea"/>
                <a:cs typeface="+mn-cs"/>
              </a:rPr>
              <a:t>, ievērojot, ka katrs studējošais ir nodarbināts projektā ar vismaz 0,25 PLE attiecīgajā projekta īstenošanas posmā. </a:t>
            </a:r>
            <a:endParaRPr kumimoji="0" lang="lv-LV" sz="1100" b="1" i="0" u="none" strike="noStrike" kern="0" cap="none" spc="0" normalizeH="0" baseline="0" noProof="0" dirty="0">
              <a:ln>
                <a:noFill/>
              </a:ln>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5AC1F7B5-D280-48B1-8175-3216121D4F3B}"/>
              </a:ext>
            </a:extLst>
          </p:cNvPr>
          <p:cNvSpPr/>
          <p:nvPr/>
        </p:nvSpPr>
        <p:spPr>
          <a:xfrm>
            <a:off x="7289050" y="3489458"/>
            <a:ext cx="1854949" cy="3190742"/>
          </a:xfrm>
          <a:prstGeom prst="rect">
            <a:avLst/>
          </a:prstGeom>
          <a:solidFill>
            <a:schemeClr val="accent5">
              <a:lumMod val="20000"/>
              <a:lumOff val="8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900"/>
              </a:spcAft>
              <a:buClrTx/>
              <a:buSzTx/>
              <a:buFontTx/>
              <a:buNone/>
              <a:tabLst/>
              <a:defRPr/>
            </a:pPr>
            <a:r>
              <a:rPr kumimoji="0" lang="lv-LV" sz="1100" b="0" i="0" u="none" strike="noStrike" kern="0" cap="none" spc="0" normalizeH="0" baseline="0" noProof="1">
                <a:ln>
                  <a:noFill/>
                </a:ln>
                <a:effectLst/>
                <a:uLnTx/>
                <a:uFillTx/>
                <a:latin typeface="Trebuchet MS" panose="020B0603020202020204"/>
                <a:ea typeface="+mn-ea"/>
                <a:cs typeface="+mn-cs"/>
              </a:rPr>
              <a:t>Projekta iesniegums sastāv no:</a:t>
            </a:r>
          </a:p>
          <a:p>
            <a:pPr marL="228600" marR="0" lvl="0" indent="-228600" algn="ctr" defTabSz="457200" eaLnBrk="1" fontAlgn="auto" latinLnBrk="0" hangingPunct="1">
              <a:lnSpc>
                <a:spcPct val="100000"/>
              </a:lnSpc>
              <a:spcBef>
                <a:spcPts val="0"/>
              </a:spcBef>
              <a:spcAft>
                <a:spcPts val="900"/>
              </a:spcAft>
              <a:buClrTx/>
              <a:buSzTx/>
              <a:buFontTx/>
              <a:buAutoNum type="arabicPeriod"/>
              <a:tabLst/>
              <a:defRPr/>
            </a:pPr>
            <a:r>
              <a:rPr lang="lv-LV" sz="1100" kern="0" noProof="1">
                <a:latin typeface="Trebuchet MS" panose="020B0603020202020204"/>
                <a:ea typeface="+mn-ea"/>
              </a:rPr>
              <a:t>administratīvās daļas (A, D, E un F daļas)</a:t>
            </a:r>
          </a:p>
          <a:p>
            <a:pPr marL="228600" marR="0" lvl="0" indent="-228600" algn="ctr" defTabSz="457200" eaLnBrk="1" fontAlgn="auto" latinLnBrk="0" hangingPunct="1">
              <a:lnSpc>
                <a:spcPct val="100000"/>
              </a:lnSpc>
              <a:spcBef>
                <a:spcPts val="0"/>
              </a:spcBef>
              <a:spcAft>
                <a:spcPts val="900"/>
              </a:spcAft>
              <a:buClrTx/>
              <a:buSzTx/>
              <a:buFontTx/>
              <a:buAutoNum type="arabicPeriod"/>
              <a:tabLst/>
              <a:defRPr/>
            </a:pPr>
            <a:r>
              <a:rPr kumimoji="0" lang="lv-LV" sz="1100" b="0" i="0" u="none" strike="noStrike" kern="0" cap="none" spc="0" normalizeH="0" baseline="0" noProof="1">
                <a:ln>
                  <a:noFill/>
                </a:ln>
                <a:effectLst/>
                <a:uLnTx/>
                <a:uFillTx/>
                <a:latin typeface="Trebuchet MS" panose="020B0603020202020204"/>
                <a:ea typeface="+mn-ea"/>
                <a:cs typeface="+mn-cs"/>
              </a:rPr>
              <a:t>saturiskās daļas (B un C daļas)</a:t>
            </a:r>
          </a:p>
          <a:p>
            <a:pPr marR="0" lvl="0" algn="ctr" defTabSz="457200" eaLnBrk="1" fontAlgn="auto" latinLnBrk="0" hangingPunct="1">
              <a:lnSpc>
                <a:spcPct val="100000"/>
              </a:lnSpc>
              <a:spcBef>
                <a:spcPts val="0"/>
              </a:spcBef>
              <a:spcAft>
                <a:spcPts val="900"/>
              </a:spcAft>
              <a:buClrTx/>
              <a:buSzTx/>
              <a:tabLst/>
              <a:defRPr/>
            </a:pPr>
            <a:endParaRPr lang="lv-LV" sz="1100" kern="0" noProof="1">
              <a:latin typeface="Trebuchet MS" panose="020B0603020202020204"/>
              <a:ea typeface="+mn-ea"/>
            </a:endParaRPr>
          </a:p>
          <a:p>
            <a:pPr marR="0" lvl="0" algn="ctr" defTabSz="457200" eaLnBrk="1" fontAlgn="auto" latinLnBrk="0" hangingPunct="1">
              <a:lnSpc>
                <a:spcPct val="100000"/>
              </a:lnSpc>
              <a:spcBef>
                <a:spcPts val="0"/>
              </a:spcBef>
              <a:spcAft>
                <a:spcPts val="900"/>
              </a:spcAft>
              <a:buClrTx/>
              <a:buSzTx/>
              <a:tabLst/>
              <a:defRPr/>
            </a:pPr>
            <a:r>
              <a:rPr kumimoji="0" lang="lv-LV" sz="1100" b="0" i="0" u="none" strike="noStrike" kern="0" cap="none" spc="0" normalizeH="0" baseline="0" noProof="1">
                <a:ln>
                  <a:noFill/>
                </a:ln>
                <a:effectLst/>
                <a:uLnTx/>
                <a:uFillTx/>
                <a:latin typeface="Trebuchet MS" panose="020B0603020202020204"/>
                <a:ea typeface="+mn-ea"/>
                <a:cs typeface="+mn-cs"/>
              </a:rPr>
              <a:t>Projekta iesniegumā sniegtajai informācijai jābūt </a:t>
            </a:r>
            <a:r>
              <a:rPr kumimoji="0" lang="lv-LV" sz="1100" b="1" i="0" u="none" strike="noStrike" kern="0" cap="none" spc="0" normalizeH="0" baseline="0" noProof="1">
                <a:ln>
                  <a:noFill/>
                </a:ln>
                <a:effectLst/>
                <a:uLnTx/>
                <a:uFillTx/>
                <a:latin typeface="Trebuchet MS" panose="020B0603020202020204"/>
                <a:ea typeface="+mn-ea"/>
                <a:cs typeface="+mn-cs"/>
              </a:rPr>
              <a:t>patiesai un sa</a:t>
            </a:r>
            <a:r>
              <a:rPr lang="lv-LV" sz="1100" b="1" kern="0" noProof="1">
                <a:latin typeface="Trebuchet MS" panose="020B0603020202020204"/>
                <a:ea typeface="+mn-ea"/>
              </a:rPr>
              <a:t>vstarpēji saskanīgai</a:t>
            </a:r>
            <a:endParaRPr kumimoji="0" lang="lv-LV" sz="1100" b="1" i="0" u="none" strike="noStrike" kern="0" cap="none" spc="0" normalizeH="0" baseline="0" noProof="0" dirty="0">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en-US" sz="1100" b="0" i="0" u="none" strike="noStrike" kern="0" cap="none" spc="0" normalizeH="0" baseline="0" noProof="1">
              <a:ln>
                <a:noFill/>
              </a:ln>
              <a:effectLst/>
              <a:uLnTx/>
              <a:uFillTx/>
              <a:latin typeface="Trebuchet MS" panose="020B0603020202020204"/>
              <a:ea typeface="+mn-ea"/>
              <a:cs typeface="+mn-cs"/>
            </a:endParaRPr>
          </a:p>
        </p:txBody>
      </p:sp>
      <p:sp>
        <p:nvSpPr>
          <p:cNvPr id="66" name="Oval 65">
            <a:extLst>
              <a:ext uri="{FF2B5EF4-FFF2-40B4-BE49-F238E27FC236}">
                <a16:creationId xmlns:a16="http://schemas.microsoft.com/office/drawing/2014/main" id="{EBFFF558-83B6-4A64-ADCA-776B370D39E5}"/>
              </a:ext>
            </a:extLst>
          </p:cNvPr>
          <p:cNvSpPr/>
          <p:nvPr/>
        </p:nvSpPr>
        <p:spPr>
          <a:xfrm>
            <a:off x="650126" y="2029851"/>
            <a:ext cx="476250" cy="476250"/>
          </a:xfrm>
          <a:prstGeom prst="ellipse">
            <a:avLst/>
          </a:prstGeom>
          <a:solidFill>
            <a:schemeClr val="accent5">
              <a:lumMod val="5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95000"/>
                  </a:schemeClr>
                </a:solidFill>
                <a:effectLst/>
                <a:uLnTx/>
                <a:uFillTx/>
                <a:latin typeface="Trebuchet MS" panose="020B0603020202020204"/>
                <a:ea typeface="+mn-ea"/>
                <a:cs typeface="+mn-cs"/>
              </a:rPr>
              <a:t>1</a:t>
            </a:r>
          </a:p>
        </p:txBody>
      </p:sp>
      <p:sp>
        <p:nvSpPr>
          <p:cNvPr id="67" name="Oval 66">
            <a:extLst>
              <a:ext uri="{FF2B5EF4-FFF2-40B4-BE49-F238E27FC236}">
                <a16:creationId xmlns:a16="http://schemas.microsoft.com/office/drawing/2014/main" id="{8DE81E16-37D7-49F8-B1F0-583377AE3BD7}"/>
              </a:ext>
            </a:extLst>
          </p:cNvPr>
          <p:cNvSpPr/>
          <p:nvPr/>
        </p:nvSpPr>
        <p:spPr>
          <a:xfrm>
            <a:off x="2478926" y="2029851"/>
            <a:ext cx="476250" cy="476250"/>
          </a:xfrm>
          <a:prstGeom prst="ellipse">
            <a:avLst/>
          </a:prstGeom>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95000"/>
                  </a:schemeClr>
                </a:solidFill>
                <a:effectLst/>
                <a:uLnTx/>
                <a:uFillTx/>
                <a:latin typeface="Trebuchet MS" panose="020B0603020202020204"/>
                <a:ea typeface="+mn-ea"/>
                <a:cs typeface="+mn-cs"/>
              </a:rPr>
              <a:t>2</a:t>
            </a:r>
          </a:p>
        </p:txBody>
      </p:sp>
      <p:sp>
        <p:nvSpPr>
          <p:cNvPr id="68" name="Oval 67">
            <a:extLst>
              <a:ext uri="{FF2B5EF4-FFF2-40B4-BE49-F238E27FC236}">
                <a16:creationId xmlns:a16="http://schemas.microsoft.com/office/drawing/2014/main" id="{2FC25768-0FC8-4128-BE4B-27F537E1CB1F}"/>
              </a:ext>
            </a:extLst>
          </p:cNvPr>
          <p:cNvSpPr/>
          <p:nvPr/>
        </p:nvSpPr>
        <p:spPr>
          <a:xfrm>
            <a:off x="4307726" y="2029851"/>
            <a:ext cx="476250" cy="476250"/>
          </a:xfrm>
          <a:prstGeom prst="ellipse">
            <a:avLst/>
          </a:prstGeom>
          <a:solidFill>
            <a:schemeClr val="accent5">
              <a:lumMod val="60000"/>
              <a:lumOff val="4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Trebuchet MS" panose="020B0603020202020204"/>
                <a:ea typeface="+mn-ea"/>
                <a:cs typeface="+mn-cs"/>
              </a:rPr>
              <a:t>3</a:t>
            </a:r>
          </a:p>
        </p:txBody>
      </p:sp>
      <p:sp>
        <p:nvSpPr>
          <p:cNvPr id="69" name="Oval 68">
            <a:extLst>
              <a:ext uri="{FF2B5EF4-FFF2-40B4-BE49-F238E27FC236}">
                <a16:creationId xmlns:a16="http://schemas.microsoft.com/office/drawing/2014/main" id="{F5B278F2-776D-44B0-9C28-19EC563283CA}"/>
              </a:ext>
            </a:extLst>
          </p:cNvPr>
          <p:cNvSpPr/>
          <p:nvPr/>
        </p:nvSpPr>
        <p:spPr>
          <a:xfrm>
            <a:off x="6136526" y="2029851"/>
            <a:ext cx="476250" cy="476250"/>
          </a:xfrm>
          <a:prstGeom prst="ellipse">
            <a:avLst/>
          </a:prstGeom>
          <a:solidFill>
            <a:schemeClr val="accent5">
              <a:lumMod val="40000"/>
              <a:lumOff val="6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Trebuchet MS" panose="020B0603020202020204"/>
                <a:ea typeface="+mn-ea"/>
                <a:cs typeface="+mn-cs"/>
              </a:rPr>
              <a:t>4</a:t>
            </a:r>
          </a:p>
        </p:txBody>
      </p:sp>
      <p:sp>
        <p:nvSpPr>
          <p:cNvPr id="70" name="Oval 69">
            <a:extLst>
              <a:ext uri="{FF2B5EF4-FFF2-40B4-BE49-F238E27FC236}">
                <a16:creationId xmlns:a16="http://schemas.microsoft.com/office/drawing/2014/main" id="{33DAECB0-2DFA-41F8-A19B-C5EB733EA830}"/>
              </a:ext>
            </a:extLst>
          </p:cNvPr>
          <p:cNvSpPr/>
          <p:nvPr/>
        </p:nvSpPr>
        <p:spPr>
          <a:xfrm>
            <a:off x="7965326" y="2029851"/>
            <a:ext cx="476250" cy="476250"/>
          </a:xfrm>
          <a:prstGeom prst="ellipse">
            <a:avLst/>
          </a:prstGeom>
          <a:solidFill>
            <a:schemeClr val="accent5">
              <a:lumMod val="20000"/>
              <a:lumOff val="8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85000"/>
                    <a:lumOff val="15000"/>
                  </a:prstClr>
                </a:solidFill>
                <a:effectLst/>
                <a:uLnTx/>
                <a:uFillTx/>
                <a:latin typeface="Trebuchet MS" panose="020B0603020202020204"/>
                <a:ea typeface="+mn-ea"/>
                <a:cs typeface="+mn-cs"/>
              </a:rPr>
              <a:t>5</a:t>
            </a:r>
          </a:p>
        </p:txBody>
      </p:sp>
      <p:grpSp>
        <p:nvGrpSpPr>
          <p:cNvPr id="71" name="Graphic 6" descr="Lightbulb">
            <a:extLst>
              <a:ext uri="{FF2B5EF4-FFF2-40B4-BE49-F238E27FC236}">
                <a16:creationId xmlns:a16="http://schemas.microsoft.com/office/drawing/2014/main" id="{065152A8-06AE-42ED-9525-9C51382A041C}"/>
              </a:ext>
            </a:extLst>
          </p:cNvPr>
          <p:cNvGrpSpPr/>
          <p:nvPr/>
        </p:nvGrpSpPr>
        <p:grpSpPr>
          <a:xfrm>
            <a:off x="671557" y="2935040"/>
            <a:ext cx="433388" cy="433388"/>
            <a:chOff x="930275" y="2232577"/>
            <a:chExt cx="577850" cy="577850"/>
          </a:xfrm>
          <a:solidFill>
            <a:schemeClr val="accent4">
              <a:lumMod val="60000"/>
              <a:lumOff val="40000"/>
            </a:schemeClr>
          </a:solidFill>
        </p:grpSpPr>
        <p:sp>
          <p:nvSpPr>
            <p:cNvPr id="72" name="Freeform: Shape 71">
              <a:extLst>
                <a:ext uri="{FF2B5EF4-FFF2-40B4-BE49-F238E27FC236}">
                  <a16:creationId xmlns:a16="http://schemas.microsoft.com/office/drawing/2014/main" id="{E58BBFFD-AA2B-4CDA-9A8D-8CBDC358E157}"/>
                </a:ext>
              </a:extLst>
            </p:cNvPr>
            <p:cNvSpPr/>
            <p:nvPr/>
          </p:nvSpPr>
          <p:spPr>
            <a:xfrm>
              <a:off x="1140949" y="2617810"/>
              <a:ext cx="156501" cy="36115"/>
            </a:xfrm>
            <a:custGeom>
              <a:avLst/>
              <a:gdLst>
                <a:gd name="connsiteX0" fmla="*/ 18058 w 156501"/>
                <a:gd name="connsiteY0" fmla="*/ 0 h 36115"/>
                <a:gd name="connsiteX1" fmla="*/ 138443 w 156501"/>
                <a:gd name="connsiteY1" fmla="*/ 0 h 36115"/>
                <a:gd name="connsiteX2" fmla="*/ 156501 w 156501"/>
                <a:gd name="connsiteY2" fmla="*/ 18058 h 36115"/>
                <a:gd name="connsiteX3" fmla="*/ 138443 w 156501"/>
                <a:gd name="connsiteY3" fmla="*/ 36116 h 36115"/>
                <a:gd name="connsiteX4" fmla="*/ 18058 w 156501"/>
                <a:gd name="connsiteY4" fmla="*/ 36116 h 36115"/>
                <a:gd name="connsiteX5" fmla="*/ 0 w 156501"/>
                <a:gd name="connsiteY5" fmla="*/ 18058 h 36115"/>
                <a:gd name="connsiteX6" fmla="*/ 18058 w 156501"/>
                <a:gd name="connsiteY6" fmla="*/ 0 h 3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01" h="36115">
                  <a:moveTo>
                    <a:pt x="18058" y="0"/>
                  </a:moveTo>
                  <a:lnTo>
                    <a:pt x="138443" y="0"/>
                  </a:lnTo>
                  <a:cubicBezTo>
                    <a:pt x="148676" y="0"/>
                    <a:pt x="156501" y="7825"/>
                    <a:pt x="156501" y="18058"/>
                  </a:cubicBezTo>
                  <a:cubicBezTo>
                    <a:pt x="156501" y="28291"/>
                    <a:pt x="148676" y="36116"/>
                    <a:pt x="138443" y="36116"/>
                  </a:cubicBezTo>
                  <a:lnTo>
                    <a:pt x="18058" y="36116"/>
                  </a:lnTo>
                  <a:cubicBezTo>
                    <a:pt x="7825" y="36116"/>
                    <a:pt x="0" y="28291"/>
                    <a:pt x="0" y="18058"/>
                  </a:cubicBezTo>
                  <a:cubicBezTo>
                    <a:pt x="0" y="7825"/>
                    <a:pt x="7825" y="0"/>
                    <a:pt x="18058" y="0"/>
                  </a:cubicBez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3" name="Freeform: Shape 72">
              <a:extLst>
                <a:ext uri="{FF2B5EF4-FFF2-40B4-BE49-F238E27FC236}">
                  <a16:creationId xmlns:a16="http://schemas.microsoft.com/office/drawing/2014/main" id="{2F1A6DBB-C84B-4850-9E3C-3CFB40958D96}"/>
                </a:ext>
              </a:extLst>
            </p:cNvPr>
            <p:cNvSpPr/>
            <p:nvPr/>
          </p:nvSpPr>
          <p:spPr>
            <a:xfrm>
              <a:off x="1140949" y="2678003"/>
              <a:ext cx="156501" cy="36115"/>
            </a:xfrm>
            <a:custGeom>
              <a:avLst/>
              <a:gdLst>
                <a:gd name="connsiteX0" fmla="*/ 18058 w 156501"/>
                <a:gd name="connsiteY0" fmla="*/ 0 h 36115"/>
                <a:gd name="connsiteX1" fmla="*/ 138443 w 156501"/>
                <a:gd name="connsiteY1" fmla="*/ 0 h 36115"/>
                <a:gd name="connsiteX2" fmla="*/ 156501 w 156501"/>
                <a:gd name="connsiteY2" fmla="*/ 18058 h 36115"/>
                <a:gd name="connsiteX3" fmla="*/ 138443 w 156501"/>
                <a:gd name="connsiteY3" fmla="*/ 36116 h 36115"/>
                <a:gd name="connsiteX4" fmla="*/ 18058 w 156501"/>
                <a:gd name="connsiteY4" fmla="*/ 36116 h 36115"/>
                <a:gd name="connsiteX5" fmla="*/ 0 w 156501"/>
                <a:gd name="connsiteY5" fmla="*/ 18058 h 36115"/>
                <a:gd name="connsiteX6" fmla="*/ 18058 w 156501"/>
                <a:gd name="connsiteY6" fmla="*/ 0 h 3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01" h="36115">
                  <a:moveTo>
                    <a:pt x="18058" y="0"/>
                  </a:moveTo>
                  <a:lnTo>
                    <a:pt x="138443" y="0"/>
                  </a:lnTo>
                  <a:cubicBezTo>
                    <a:pt x="148676" y="0"/>
                    <a:pt x="156501" y="7825"/>
                    <a:pt x="156501" y="18058"/>
                  </a:cubicBezTo>
                  <a:cubicBezTo>
                    <a:pt x="156501" y="28291"/>
                    <a:pt x="148676" y="36116"/>
                    <a:pt x="138443" y="36116"/>
                  </a:cubicBezTo>
                  <a:lnTo>
                    <a:pt x="18058" y="36116"/>
                  </a:lnTo>
                  <a:cubicBezTo>
                    <a:pt x="7825" y="36116"/>
                    <a:pt x="0" y="28291"/>
                    <a:pt x="0" y="18058"/>
                  </a:cubicBezTo>
                  <a:cubicBezTo>
                    <a:pt x="0" y="7825"/>
                    <a:pt x="7825" y="0"/>
                    <a:pt x="18058" y="0"/>
                  </a:cubicBez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4" name="Freeform: Shape 73">
              <a:extLst>
                <a:ext uri="{FF2B5EF4-FFF2-40B4-BE49-F238E27FC236}">
                  <a16:creationId xmlns:a16="http://schemas.microsoft.com/office/drawing/2014/main" id="{F91B5421-CCDB-48C1-98BE-E316D6A6251F}"/>
                </a:ext>
              </a:extLst>
            </p:cNvPr>
            <p:cNvSpPr/>
            <p:nvPr/>
          </p:nvSpPr>
          <p:spPr>
            <a:xfrm>
              <a:off x="1180074" y="2738195"/>
              <a:ext cx="78250" cy="36115"/>
            </a:xfrm>
            <a:custGeom>
              <a:avLst/>
              <a:gdLst>
                <a:gd name="connsiteX0" fmla="*/ 0 w 78250"/>
                <a:gd name="connsiteY0" fmla="*/ 0 h 36115"/>
                <a:gd name="connsiteX1" fmla="*/ 39125 w 78250"/>
                <a:gd name="connsiteY1" fmla="*/ 36116 h 36115"/>
                <a:gd name="connsiteX2" fmla="*/ 78251 w 78250"/>
                <a:gd name="connsiteY2" fmla="*/ 0 h 36115"/>
                <a:gd name="connsiteX3" fmla="*/ 0 w 78250"/>
                <a:gd name="connsiteY3" fmla="*/ 0 h 36115"/>
              </a:gdLst>
              <a:ahLst/>
              <a:cxnLst>
                <a:cxn ang="0">
                  <a:pos x="connsiteX0" y="connsiteY0"/>
                </a:cxn>
                <a:cxn ang="0">
                  <a:pos x="connsiteX1" y="connsiteY1"/>
                </a:cxn>
                <a:cxn ang="0">
                  <a:pos x="connsiteX2" y="connsiteY2"/>
                </a:cxn>
                <a:cxn ang="0">
                  <a:pos x="connsiteX3" y="connsiteY3"/>
                </a:cxn>
              </a:cxnLst>
              <a:rect l="l" t="t" r="r" b="b"/>
              <a:pathLst>
                <a:path w="78250" h="36115">
                  <a:moveTo>
                    <a:pt x="0" y="0"/>
                  </a:moveTo>
                  <a:cubicBezTo>
                    <a:pt x="1806" y="20466"/>
                    <a:pt x="18660" y="36116"/>
                    <a:pt x="39125" y="36116"/>
                  </a:cubicBezTo>
                  <a:cubicBezTo>
                    <a:pt x="59591" y="36116"/>
                    <a:pt x="76445" y="20466"/>
                    <a:pt x="78251" y="0"/>
                  </a:cubicBezTo>
                  <a:lnTo>
                    <a:pt x="0" y="0"/>
                  </a:ln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5" name="Freeform: Shape 74">
              <a:extLst>
                <a:ext uri="{FF2B5EF4-FFF2-40B4-BE49-F238E27FC236}">
                  <a16:creationId xmlns:a16="http://schemas.microsoft.com/office/drawing/2014/main" id="{4D673F25-3E72-4A8B-BD11-19F612BE44EE}"/>
                </a:ext>
              </a:extLst>
            </p:cNvPr>
            <p:cNvSpPr/>
            <p:nvPr/>
          </p:nvSpPr>
          <p:spPr>
            <a:xfrm>
              <a:off x="1062698" y="2268692"/>
              <a:ext cx="313002" cy="325040"/>
            </a:xfrm>
            <a:custGeom>
              <a:avLst/>
              <a:gdLst>
                <a:gd name="connsiteX0" fmla="*/ 156501 w 313002"/>
                <a:gd name="connsiteY0" fmla="*/ 0 h 325040"/>
                <a:gd name="connsiteX1" fmla="*/ 156501 w 313002"/>
                <a:gd name="connsiteY1" fmla="*/ 0 h 325040"/>
                <a:gd name="connsiteX2" fmla="*/ 156501 w 313002"/>
                <a:gd name="connsiteY2" fmla="*/ 0 h 325040"/>
                <a:gd name="connsiteX3" fmla="*/ 0 w 313002"/>
                <a:gd name="connsiteY3" fmla="*/ 154695 h 325040"/>
                <a:gd name="connsiteX4" fmla="*/ 0 w 313002"/>
                <a:gd name="connsiteY4" fmla="*/ 160113 h 325040"/>
                <a:gd name="connsiteX5" fmla="*/ 10835 w 313002"/>
                <a:gd name="connsiteY5" fmla="*/ 214286 h 325040"/>
                <a:gd name="connsiteX6" fmla="*/ 37921 w 313002"/>
                <a:gd name="connsiteY6" fmla="*/ 258829 h 325040"/>
                <a:gd name="connsiteX7" fmla="*/ 74639 w 313002"/>
                <a:gd name="connsiteY7" fmla="*/ 318419 h 325040"/>
                <a:gd name="connsiteX8" fmla="*/ 85474 w 313002"/>
                <a:gd name="connsiteY8" fmla="*/ 325041 h 325040"/>
                <a:gd name="connsiteX9" fmla="*/ 227528 w 313002"/>
                <a:gd name="connsiteY9" fmla="*/ 325041 h 325040"/>
                <a:gd name="connsiteX10" fmla="*/ 238363 w 313002"/>
                <a:gd name="connsiteY10" fmla="*/ 318419 h 325040"/>
                <a:gd name="connsiteX11" fmla="*/ 275081 w 313002"/>
                <a:gd name="connsiteY11" fmla="*/ 258829 h 325040"/>
                <a:gd name="connsiteX12" fmla="*/ 302167 w 313002"/>
                <a:gd name="connsiteY12" fmla="*/ 214286 h 325040"/>
                <a:gd name="connsiteX13" fmla="*/ 313002 w 313002"/>
                <a:gd name="connsiteY13" fmla="*/ 160113 h 325040"/>
                <a:gd name="connsiteX14" fmla="*/ 313002 w 313002"/>
                <a:gd name="connsiteY14" fmla="*/ 154695 h 325040"/>
                <a:gd name="connsiteX15" fmla="*/ 156501 w 313002"/>
                <a:gd name="connsiteY15" fmla="*/ 0 h 325040"/>
                <a:gd name="connsiteX16" fmla="*/ 276886 w 313002"/>
                <a:gd name="connsiteY16" fmla="*/ 159511 h 325040"/>
                <a:gd name="connsiteX17" fmla="*/ 268459 w 313002"/>
                <a:gd name="connsiteY17" fmla="*/ 201646 h 325040"/>
                <a:gd name="connsiteX18" fmla="*/ 247994 w 313002"/>
                <a:gd name="connsiteY18" fmla="*/ 234752 h 325040"/>
                <a:gd name="connsiteX19" fmla="*/ 213082 w 313002"/>
                <a:gd name="connsiteY19" fmla="*/ 288925 h 325040"/>
                <a:gd name="connsiteX20" fmla="*/ 156501 w 313002"/>
                <a:gd name="connsiteY20" fmla="*/ 288925 h 325040"/>
                <a:gd name="connsiteX21" fmla="*/ 100522 w 313002"/>
                <a:gd name="connsiteY21" fmla="*/ 288925 h 325040"/>
                <a:gd name="connsiteX22" fmla="*/ 65610 w 313002"/>
                <a:gd name="connsiteY22" fmla="*/ 234752 h 325040"/>
                <a:gd name="connsiteX23" fmla="*/ 45145 w 313002"/>
                <a:gd name="connsiteY23" fmla="*/ 201646 h 325040"/>
                <a:gd name="connsiteX24" fmla="*/ 36718 w 313002"/>
                <a:gd name="connsiteY24" fmla="*/ 159511 h 325040"/>
                <a:gd name="connsiteX25" fmla="*/ 36718 w 313002"/>
                <a:gd name="connsiteY25" fmla="*/ 154695 h 325040"/>
                <a:gd name="connsiteX26" fmla="*/ 157103 w 313002"/>
                <a:gd name="connsiteY26" fmla="*/ 35514 h 325040"/>
                <a:gd name="connsiteX27" fmla="*/ 157103 w 313002"/>
                <a:gd name="connsiteY27" fmla="*/ 35514 h 325040"/>
                <a:gd name="connsiteX28" fmla="*/ 157103 w 313002"/>
                <a:gd name="connsiteY28" fmla="*/ 35514 h 325040"/>
                <a:gd name="connsiteX29" fmla="*/ 157103 w 313002"/>
                <a:gd name="connsiteY29" fmla="*/ 35514 h 325040"/>
                <a:gd name="connsiteX30" fmla="*/ 157103 w 313002"/>
                <a:gd name="connsiteY30" fmla="*/ 35514 h 325040"/>
                <a:gd name="connsiteX31" fmla="*/ 157103 w 313002"/>
                <a:gd name="connsiteY31" fmla="*/ 35514 h 325040"/>
                <a:gd name="connsiteX32" fmla="*/ 157103 w 313002"/>
                <a:gd name="connsiteY32" fmla="*/ 35514 h 325040"/>
                <a:gd name="connsiteX33" fmla="*/ 277488 w 313002"/>
                <a:gd name="connsiteY33" fmla="*/ 154695 h 325040"/>
                <a:gd name="connsiteX34" fmla="*/ 277488 w 313002"/>
                <a:gd name="connsiteY34" fmla="*/ 159511 h 3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3002" h="325040">
                  <a:moveTo>
                    <a:pt x="156501" y="0"/>
                  </a:moveTo>
                  <a:cubicBezTo>
                    <a:pt x="156501" y="0"/>
                    <a:pt x="156501" y="0"/>
                    <a:pt x="156501" y="0"/>
                  </a:cubicBezTo>
                  <a:cubicBezTo>
                    <a:pt x="156501" y="0"/>
                    <a:pt x="156501" y="0"/>
                    <a:pt x="156501" y="0"/>
                  </a:cubicBezTo>
                  <a:cubicBezTo>
                    <a:pt x="71027" y="602"/>
                    <a:pt x="1806" y="69222"/>
                    <a:pt x="0" y="154695"/>
                  </a:cubicBezTo>
                  <a:lnTo>
                    <a:pt x="0" y="160113"/>
                  </a:lnTo>
                  <a:cubicBezTo>
                    <a:pt x="602" y="178772"/>
                    <a:pt x="4213" y="196830"/>
                    <a:pt x="10835" y="214286"/>
                  </a:cubicBezTo>
                  <a:cubicBezTo>
                    <a:pt x="17456" y="230538"/>
                    <a:pt x="26485" y="245586"/>
                    <a:pt x="37921" y="258829"/>
                  </a:cubicBezTo>
                  <a:cubicBezTo>
                    <a:pt x="52368" y="274479"/>
                    <a:pt x="68018" y="305177"/>
                    <a:pt x="74639" y="318419"/>
                  </a:cubicBezTo>
                  <a:cubicBezTo>
                    <a:pt x="76445" y="322633"/>
                    <a:pt x="80658" y="325041"/>
                    <a:pt x="85474" y="325041"/>
                  </a:cubicBezTo>
                  <a:lnTo>
                    <a:pt x="227528" y="325041"/>
                  </a:lnTo>
                  <a:cubicBezTo>
                    <a:pt x="232344" y="325041"/>
                    <a:pt x="236557" y="322633"/>
                    <a:pt x="238363" y="318419"/>
                  </a:cubicBezTo>
                  <a:cubicBezTo>
                    <a:pt x="244984" y="305177"/>
                    <a:pt x="260634" y="274479"/>
                    <a:pt x="275081" y="258829"/>
                  </a:cubicBezTo>
                  <a:cubicBezTo>
                    <a:pt x="286517" y="245586"/>
                    <a:pt x="296148" y="230538"/>
                    <a:pt x="302167" y="214286"/>
                  </a:cubicBezTo>
                  <a:cubicBezTo>
                    <a:pt x="308789" y="196830"/>
                    <a:pt x="312400" y="178772"/>
                    <a:pt x="313002" y="160113"/>
                  </a:cubicBezTo>
                  <a:lnTo>
                    <a:pt x="313002" y="154695"/>
                  </a:lnTo>
                  <a:cubicBezTo>
                    <a:pt x="311196" y="69222"/>
                    <a:pt x="241975" y="602"/>
                    <a:pt x="156501" y="0"/>
                  </a:cubicBezTo>
                  <a:close/>
                  <a:moveTo>
                    <a:pt x="276886" y="159511"/>
                  </a:moveTo>
                  <a:cubicBezTo>
                    <a:pt x="276285" y="173957"/>
                    <a:pt x="273275" y="188403"/>
                    <a:pt x="268459" y="201646"/>
                  </a:cubicBezTo>
                  <a:cubicBezTo>
                    <a:pt x="263644" y="213684"/>
                    <a:pt x="257023" y="225121"/>
                    <a:pt x="247994" y="234752"/>
                  </a:cubicBezTo>
                  <a:cubicBezTo>
                    <a:pt x="234150" y="251606"/>
                    <a:pt x="222111" y="269663"/>
                    <a:pt x="213082" y="288925"/>
                  </a:cubicBezTo>
                  <a:lnTo>
                    <a:pt x="156501" y="288925"/>
                  </a:lnTo>
                  <a:lnTo>
                    <a:pt x="100522" y="288925"/>
                  </a:lnTo>
                  <a:cubicBezTo>
                    <a:pt x="90891" y="269663"/>
                    <a:pt x="78852" y="251606"/>
                    <a:pt x="65610" y="234752"/>
                  </a:cubicBezTo>
                  <a:cubicBezTo>
                    <a:pt x="57183" y="225121"/>
                    <a:pt x="49960" y="213684"/>
                    <a:pt x="45145" y="201646"/>
                  </a:cubicBezTo>
                  <a:cubicBezTo>
                    <a:pt x="39727" y="188403"/>
                    <a:pt x="37319" y="173957"/>
                    <a:pt x="36718" y="159511"/>
                  </a:cubicBezTo>
                  <a:lnTo>
                    <a:pt x="36718" y="154695"/>
                  </a:lnTo>
                  <a:cubicBezTo>
                    <a:pt x="37921" y="89085"/>
                    <a:pt x="91493" y="36116"/>
                    <a:pt x="157103" y="35514"/>
                  </a:cubicBezTo>
                  <a:lnTo>
                    <a:pt x="157103" y="35514"/>
                  </a:lnTo>
                  <a:lnTo>
                    <a:pt x="157103" y="35514"/>
                  </a:lnTo>
                  <a:cubicBezTo>
                    <a:pt x="157103" y="35514"/>
                    <a:pt x="157103" y="35514"/>
                    <a:pt x="157103" y="35514"/>
                  </a:cubicBezTo>
                  <a:cubicBezTo>
                    <a:pt x="157103" y="35514"/>
                    <a:pt x="157103" y="35514"/>
                    <a:pt x="157103" y="35514"/>
                  </a:cubicBezTo>
                  <a:lnTo>
                    <a:pt x="157103" y="35514"/>
                  </a:lnTo>
                  <a:lnTo>
                    <a:pt x="157103" y="35514"/>
                  </a:lnTo>
                  <a:cubicBezTo>
                    <a:pt x="222713" y="36116"/>
                    <a:pt x="276285" y="88483"/>
                    <a:pt x="277488" y="154695"/>
                  </a:cubicBezTo>
                  <a:lnTo>
                    <a:pt x="277488" y="159511"/>
                  </a:ln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grpSp>
      <p:grpSp>
        <p:nvGrpSpPr>
          <p:cNvPr id="76" name="Graphic 10" descr="Research">
            <a:extLst>
              <a:ext uri="{FF2B5EF4-FFF2-40B4-BE49-F238E27FC236}">
                <a16:creationId xmlns:a16="http://schemas.microsoft.com/office/drawing/2014/main" id="{2EAF06A7-CB31-42F9-A7A5-DDD9115DAF4A}"/>
              </a:ext>
            </a:extLst>
          </p:cNvPr>
          <p:cNvGrpSpPr/>
          <p:nvPr/>
        </p:nvGrpSpPr>
        <p:grpSpPr>
          <a:xfrm>
            <a:off x="4329157" y="2935040"/>
            <a:ext cx="433388" cy="433388"/>
            <a:chOff x="5807075" y="2232577"/>
            <a:chExt cx="577850" cy="577850"/>
          </a:xfrm>
          <a:solidFill>
            <a:schemeClr val="accent4">
              <a:lumMod val="60000"/>
              <a:lumOff val="40000"/>
            </a:schemeClr>
          </a:solidFill>
        </p:grpSpPr>
        <p:sp>
          <p:nvSpPr>
            <p:cNvPr id="77" name="Freeform: Shape 76">
              <a:extLst>
                <a:ext uri="{FF2B5EF4-FFF2-40B4-BE49-F238E27FC236}">
                  <a16:creationId xmlns:a16="http://schemas.microsoft.com/office/drawing/2014/main" id="{29D73609-5385-4F99-95A2-44EBD74CBB06}"/>
                </a:ext>
              </a:extLst>
            </p:cNvPr>
            <p:cNvSpPr/>
            <p:nvPr/>
          </p:nvSpPr>
          <p:spPr>
            <a:xfrm>
              <a:off x="5854021" y="2282533"/>
              <a:ext cx="476278" cy="476880"/>
            </a:xfrm>
            <a:custGeom>
              <a:avLst/>
              <a:gdLst>
                <a:gd name="connsiteX0" fmla="*/ 389450 w 476278"/>
                <a:gd name="connsiteY0" fmla="*/ 329859 h 476880"/>
                <a:gd name="connsiteX1" fmla="*/ 352131 w 476278"/>
                <a:gd name="connsiteY1" fmla="*/ 318423 h 476880"/>
                <a:gd name="connsiteX2" fmla="*/ 325044 w 476278"/>
                <a:gd name="connsiteY2" fmla="*/ 291938 h 476880"/>
                <a:gd name="connsiteX3" fmla="*/ 362363 w 476278"/>
                <a:gd name="connsiteY3" fmla="*/ 182387 h 476880"/>
                <a:gd name="connsiteX4" fmla="*/ 181785 w 476278"/>
                <a:gd name="connsiteY4" fmla="*/ 3 h 476880"/>
                <a:gd name="connsiteX5" fmla="*/ 3 w 476278"/>
                <a:gd name="connsiteY5" fmla="*/ 180581 h 476880"/>
                <a:gd name="connsiteX6" fmla="*/ 180581 w 476278"/>
                <a:gd name="connsiteY6" fmla="*/ 362363 h 476880"/>
                <a:gd name="connsiteX7" fmla="*/ 291336 w 476278"/>
                <a:gd name="connsiteY7" fmla="*/ 325044 h 476880"/>
                <a:gd name="connsiteX8" fmla="*/ 317821 w 476278"/>
                <a:gd name="connsiteY8" fmla="*/ 351529 h 476880"/>
                <a:gd name="connsiteX9" fmla="*/ 329257 w 476278"/>
                <a:gd name="connsiteY9" fmla="*/ 389450 h 476880"/>
                <a:gd name="connsiteX10" fmla="*/ 404498 w 476278"/>
                <a:gd name="connsiteY10" fmla="*/ 464691 h 476880"/>
                <a:gd name="connsiteX11" fmla="*/ 464089 w 476278"/>
                <a:gd name="connsiteY11" fmla="*/ 464691 h 476880"/>
                <a:gd name="connsiteX12" fmla="*/ 464089 w 476278"/>
                <a:gd name="connsiteY12" fmla="*/ 405100 h 476880"/>
                <a:gd name="connsiteX13" fmla="*/ 389450 w 476278"/>
                <a:gd name="connsiteY13" fmla="*/ 329859 h 476880"/>
                <a:gd name="connsiteX14" fmla="*/ 181785 w 476278"/>
                <a:gd name="connsiteY14" fmla="*/ 326248 h 476880"/>
                <a:gd name="connsiteX15" fmla="*/ 37323 w 476278"/>
                <a:gd name="connsiteY15" fmla="*/ 181785 h 476880"/>
                <a:gd name="connsiteX16" fmla="*/ 181785 w 476278"/>
                <a:gd name="connsiteY16" fmla="*/ 37323 h 476880"/>
                <a:gd name="connsiteX17" fmla="*/ 326248 w 476278"/>
                <a:gd name="connsiteY17" fmla="*/ 181785 h 476880"/>
                <a:gd name="connsiteX18" fmla="*/ 181785 w 476278"/>
                <a:gd name="connsiteY18" fmla="*/ 326248 h 47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6278" h="476880">
                  <a:moveTo>
                    <a:pt x="389450" y="329859"/>
                  </a:moveTo>
                  <a:cubicBezTo>
                    <a:pt x="379819" y="320229"/>
                    <a:pt x="365373" y="315413"/>
                    <a:pt x="352131" y="318423"/>
                  </a:cubicBezTo>
                  <a:lnTo>
                    <a:pt x="325044" y="291938"/>
                  </a:lnTo>
                  <a:cubicBezTo>
                    <a:pt x="349121" y="260638"/>
                    <a:pt x="362363" y="222114"/>
                    <a:pt x="362363" y="182387"/>
                  </a:cubicBezTo>
                  <a:cubicBezTo>
                    <a:pt x="362965" y="81865"/>
                    <a:pt x="281705" y="605"/>
                    <a:pt x="181785" y="3"/>
                  </a:cubicBezTo>
                  <a:cubicBezTo>
                    <a:pt x="81865" y="-599"/>
                    <a:pt x="605" y="80662"/>
                    <a:pt x="3" y="180581"/>
                  </a:cubicBezTo>
                  <a:cubicBezTo>
                    <a:pt x="-599" y="280501"/>
                    <a:pt x="80662" y="361762"/>
                    <a:pt x="180581" y="362363"/>
                  </a:cubicBezTo>
                  <a:cubicBezTo>
                    <a:pt x="220309" y="362363"/>
                    <a:pt x="259434" y="349121"/>
                    <a:pt x="291336" y="325044"/>
                  </a:cubicBezTo>
                  <a:lnTo>
                    <a:pt x="317821" y="351529"/>
                  </a:lnTo>
                  <a:cubicBezTo>
                    <a:pt x="315413" y="365373"/>
                    <a:pt x="319627" y="379217"/>
                    <a:pt x="329257" y="389450"/>
                  </a:cubicBezTo>
                  <a:lnTo>
                    <a:pt x="404498" y="464691"/>
                  </a:lnTo>
                  <a:cubicBezTo>
                    <a:pt x="420750" y="480943"/>
                    <a:pt x="447837" y="480943"/>
                    <a:pt x="464089" y="464691"/>
                  </a:cubicBezTo>
                  <a:cubicBezTo>
                    <a:pt x="480341" y="448439"/>
                    <a:pt x="480341" y="421352"/>
                    <a:pt x="464089" y="405100"/>
                  </a:cubicBezTo>
                  <a:lnTo>
                    <a:pt x="389450" y="329859"/>
                  </a:lnTo>
                  <a:close/>
                  <a:moveTo>
                    <a:pt x="181785" y="326248"/>
                  </a:moveTo>
                  <a:cubicBezTo>
                    <a:pt x="101729" y="326248"/>
                    <a:pt x="37323" y="261842"/>
                    <a:pt x="37323" y="181785"/>
                  </a:cubicBezTo>
                  <a:cubicBezTo>
                    <a:pt x="37323" y="101729"/>
                    <a:pt x="101729" y="37323"/>
                    <a:pt x="181785" y="37323"/>
                  </a:cubicBezTo>
                  <a:cubicBezTo>
                    <a:pt x="261842" y="37323"/>
                    <a:pt x="326248" y="101729"/>
                    <a:pt x="326248" y="181785"/>
                  </a:cubicBezTo>
                  <a:cubicBezTo>
                    <a:pt x="326248" y="261240"/>
                    <a:pt x="261240" y="326248"/>
                    <a:pt x="181785" y="326248"/>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8" name="Freeform: Shape 77">
              <a:extLst>
                <a:ext uri="{FF2B5EF4-FFF2-40B4-BE49-F238E27FC236}">
                  <a16:creationId xmlns:a16="http://schemas.microsoft.com/office/drawing/2014/main" id="{6B043915-58D6-4483-A90E-791A77B6AC9D}"/>
                </a:ext>
              </a:extLst>
            </p:cNvPr>
            <p:cNvSpPr/>
            <p:nvPr/>
          </p:nvSpPr>
          <p:spPr>
            <a:xfrm>
              <a:off x="5906392" y="2371993"/>
              <a:ext cx="259430" cy="190439"/>
            </a:xfrm>
            <a:custGeom>
              <a:avLst/>
              <a:gdLst>
                <a:gd name="connsiteX0" fmla="*/ 258829 w 259430"/>
                <a:gd name="connsiteY0" fmla="*/ 83297 h 190439"/>
                <a:gd name="connsiteX1" fmla="*/ 224519 w 259430"/>
                <a:gd name="connsiteY1" fmla="*/ 83297 h 190439"/>
                <a:gd name="connsiteX2" fmla="*/ 216694 w 259430"/>
                <a:gd name="connsiteY2" fmla="*/ 88112 h 190439"/>
                <a:gd name="connsiteX3" fmla="*/ 193821 w 259430"/>
                <a:gd name="connsiteY3" fmla="*/ 112791 h 190439"/>
                <a:gd name="connsiteX4" fmla="*/ 174559 w 259430"/>
                <a:gd name="connsiteY4" fmla="*/ 45977 h 190439"/>
                <a:gd name="connsiteX5" fmla="*/ 161316 w 259430"/>
                <a:gd name="connsiteY5" fmla="*/ 38754 h 190439"/>
                <a:gd name="connsiteX6" fmla="*/ 154093 w 259430"/>
                <a:gd name="connsiteY6" fmla="*/ 45375 h 190439"/>
                <a:gd name="connsiteX7" fmla="*/ 117978 w 259430"/>
                <a:gd name="connsiteY7" fmla="*/ 141082 h 190439"/>
                <a:gd name="connsiteX8" fmla="*/ 93299 w 259430"/>
                <a:gd name="connsiteY8" fmla="*/ 8658 h 190439"/>
                <a:gd name="connsiteX9" fmla="*/ 81260 w 259430"/>
                <a:gd name="connsiteY9" fmla="*/ 231 h 190439"/>
                <a:gd name="connsiteX10" fmla="*/ 72833 w 259430"/>
                <a:gd name="connsiteY10" fmla="*/ 7454 h 190439"/>
                <a:gd name="connsiteX11" fmla="*/ 46950 w 259430"/>
                <a:gd name="connsiteY11" fmla="*/ 83297 h 190439"/>
                <a:gd name="connsiteX12" fmla="*/ 0 w 259430"/>
                <a:gd name="connsiteY12" fmla="*/ 83297 h 190439"/>
                <a:gd name="connsiteX13" fmla="*/ 0 w 259430"/>
                <a:gd name="connsiteY13" fmla="*/ 107374 h 190439"/>
                <a:gd name="connsiteX14" fmla="*/ 54775 w 259430"/>
                <a:gd name="connsiteY14" fmla="*/ 107374 h 190439"/>
                <a:gd name="connsiteX15" fmla="*/ 65008 w 259430"/>
                <a:gd name="connsiteY15" fmla="*/ 98345 h 190439"/>
                <a:gd name="connsiteX16" fmla="*/ 80056 w 259430"/>
                <a:gd name="connsiteY16" fmla="*/ 52598 h 190439"/>
                <a:gd name="connsiteX17" fmla="*/ 104133 w 259430"/>
                <a:gd name="connsiteY17" fmla="*/ 182013 h 190439"/>
                <a:gd name="connsiteX18" fmla="*/ 113764 w 259430"/>
                <a:gd name="connsiteY18" fmla="*/ 190440 h 190439"/>
                <a:gd name="connsiteX19" fmla="*/ 114968 w 259430"/>
                <a:gd name="connsiteY19" fmla="*/ 190440 h 190439"/>
                <a:gd name="connsiteX20" fmla="*/ 125201 w 259430"/>
                <a:gd name="connsiteY20" fmla="*/ 183818 h 190439"/>
                <a:gd name="connsiteX21" fmla="*/ 163724 w 259430"/>
                <a:gd name="connsiteY21" fmla="*/ 82695 h 190439"/>
                <a:gd name="connsiteX22" fmla="*/ 179374 w 259430"/>
                <a:gd name="connsiteY22" fmla="*/ 136868 h 190439"/>
                <a:gd name="connsiteX23" fmla="*/ 192617 w 259430"/>
                <a:gd name="connsiteY23" fmla="*/ 144091 h 190439"/>
                <a:gd name="connsiteX24" fmla="*/ 197432 w 259430"/>
                <a:gd name="connsiteY24" fmla="*/ 141082 h 190439"/>
                <a:gd name="connsiteX25" fmla="*/ 229936 w 259430"/>
                <a:gd name="connsiteY25" fmla="*/ 107374 h 190439"/>
                <a:gd name="connsiteX26" fmla="*/ 259431 w 259430"/>
                <a:gd name="connsiteY26" fmla="*/ 107374 h 190439"/>
                <a:gd name="connsiteX27" fmla="*/ 259431 w 259430"/>
                <a:gd name="connsiteY27" fmla="*/ 83297 h 19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430" h="190439">
                  <a:moveTo>
                    <a:pt x="258829" y="83297"/>
                  </a:moveTo>
                  <a:lnTo>
                    <a:pt x="224519" y="83297"/>
                  </a:lnTo>
                  <a:cubicBezTo>
                    <a:pt x="221509" y="83899"/>
                    <a:pt x="218500" y="85704"/>
                    <a:pt x="216694" y="88112"/>
                  </a:cubicBezTo>
                  <a:lnTo>
                    <a:pt x="193821" y="112791"/>
                  </a:lnTo>
                  <a:lnTo>
                    <a:pt x="174559" y="45977"/>
                  </a:lnTo>
                  <a:cubicBezTo>
                    <a:pt x="172753" y="40560"/>
                    <a:pt x="166734" y="36948"/>
                    <a:pt x="161316" y="38754"/>
                  </a:cubicBezTo>
                  <a:cubicBezTo>
                    <a:pt x="158307" y="39958"/>
                    <a:pt x="155297" y="41764"/>
                    <a:pt x="154093" y="45375"/>
                  </a:cubicBezTo>
                  <a:lnTo>
                    <a:pt x="117978" y="141082"/>
                  </a:lnTo>
                  <a:lnTo>
                    <a:pt x="93299" y="8658"/>
                  </a:lnTo>
                  <a:cubicBezTo>
                    <a:pt x="92095" y="2638"/>
                    <a:pt x="86678" y="-973"/>
                    <a:pt x="81260" y="231"/>
                  </a:cubicBezTo>
                  <a:cubicBezTo>
                    <a:pt x="77649" y="833"/>
                    <a:pt x="74639" y="3842"/>
                    <a:pt x="72833" y="7454"/>
                  </a:cubicBezTo>
                  <a:lnTo>
                    <a:pt x="46950" y="83297"/>
                  </a:lnTo>
                  <a:lnTo>
                    <a:pt x="0" y="83297"/>
                  </a:lnTo>
                  <a:lnTo>
                    <a:pt x="0" y="107374"/>
                  </a:lnTo>
                  <a:lnTo>
                    <a:pt x="54775" y="107374"/>
                  </a:lnTo>
                  <a:cubicBezTo>
                    <a:pt x="59591" y="106772"/>
                    <a:pt x="63804" y="103160"/>
                    <a:pt x="65008" y="98345"/>
                  </a:cubicBezTo>
                  <a:lnTo>
                    <a:pt x="80056" y="52598"/>
                  </a:lnTo>
                  <a:lnTo>
                    <a:pt x="104133" y="182013"/>
                  </a:lnTo>
                  <a:cubicBezTo>
                    <a:pt x="104735" y="186828"/>
                    <a:pt x="108949" y="190440"/>
                    <a:pt x="113764" y="190440"/>
                  </a:cubicBezTo>
                  <a:lnTo>
                    <a:pt x="114968" y="190440"/>
                  </a:lnTo>
                  <a:cubicBezTo>
                    <a:pt x="119182" y="190440"/>
                    <a:pt x="123395" y="188032"/>
                    <a:pt x="125201" y="183818"/>
                  </a:cubicBezTo>
                  <a:lnTo>
                    <a:pt x="163724" y="82695"/>
                  </a:lnTo>
                  <a:lnTo>
                    <a:pt x="179374" y="136868"/>
                  </a:lnTo>
                  <a:cubicBezTo>
                    <a:pt x="181180" y="142285"/>
                    <a:pt x="186597" y="145897"/>
                    <a:pt x="192617" y="144091"/>
                  </a:cubicBezTo>
                  <a:cubicBezTo>
                    <a:pt x="194422" y="143489"/>
                    <a:pt x="196228" y="142285"/>
                    <a:pt x="197432" y="141082"/>
                  </a:cubicBezTo>
                  <a:lnTo>
                    <a:pt x="229936" y="107374"/>
                  </a:lnTo>
                  <a:lnTo>
                    <a:pt x="259431" y="107374"/>
                  </a:lnTo>
                  <a:lnTo>
                    <a:pt x="259431" y="83297"/>
                  </a:ln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grpSp>
      <p:grpSp>
        <p:nvGrpSpPr>
          <p:cNvPr id="79" name="Graphic 12" descr="Database">
            <a:extLst>
              <a:ext uri="{FF2B5EF4-FFF2-40B4-BE49-F238E27FC236}">
                <a16:creationId xmlns:a16="http://schemas.microsoft.com/office/drawing/2014/main" id="{7766D681-3285-40B6-8AA4-5A4F962AACD3}"/>
              </a:ext>
            </a:extLst>
          </p:cNvPr>
          <p:cNvGrpSpPr/>
          <p:nvPr/>
        </p:nvGrpSpPr>
        <p:grpSpPr>
          <a:xfrm>
            <a:off x="6270523" y="2972420"/>
            <a:ext cx="252809" cy="343098"/>
            <a:chOff x="8365860" y="2292769"/>
            <a:chExt cx="337079" cy="457464"/>
          </a:xfrm>
          <a:solidFill>
            <a:schemeClr val="accent4">
              <a:lumMod val="60000"/>
              <a:lumOff val="40000"/>
            </a:schemeClr>
          </a:solidFill>
        </p:grpSpPr>
        <p:sp>
          <p:nvSpPr>
            <p:cNvPr id="80" name="Freeform: Shape 79">
              <a:extLst>
                <a:ext uri="{FF2B5EF4-FFF2-40B4-BE49-F238E27FC236}">
                  <a16:creationId xmlns:a16="http://schemas.microsoft.com/office/drawing/2014/main" id="{14EEFBEF-D003-48DB-A12D-E3A5C6576AD8}"/>
                </a:ext>
              </a:extLst>
            </p:cNvPr>
            <p:cNvSpPr/>
            <p:nvPr/>
          </p:nvSpPr>
          <p:spPr>
            <a:xfrm>
              <a:off x="8365860" y="2292769"/>
              <a:ext cx="337079" cy="96308"/>
            </a:xfrm>
            <a:custGeom>
              <a:avLst/>
              <a:gdLst>
                <a:gd name="connsiteX0" fmla="*/ 337079 w 337079"/>
                <a:gd name="connsiteY0" fmla="*/ 48154 h 96308"/>
                <a:gd name="connsiteX1" fmla="*/ 168540 w 337079"/>
                <a:gd name="connsiteY1" fmla="*/ 96308 h 96308"/>
                <a:gd name="connsiteX2" fmla="*/ 0 w 337079"/>
                <a:gd name="connsiteY2" fmla="*/ 48154 h 96308"/>
                <a:gd name="connsiteX3" fmla="*/ 168540 w 337079"/>
                <a:gd name="connsiteY3" fmla="*/ 0 h 96308"/>
                <a:gd name="connsiteX4" fmla="*/ 337079 w 337079"/>
                <a:gd name="connsiteY4" fmla="*/ 48154 h 96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79" h="96308">
                  <a:moveTo>
                    <a:pt x="337079" y="48154"/>
                  </a:moveTo>
                  <a:cubicBezTo>
                    <a:pt x="337079" y="74749"/>
                    <a:pt x="261621" y="96308"/>
                    <a:pt x="168540" y="96308"/>
                  </a:cubicBezTo>
                  <a:cubicBezTo>
                    <a:pt x="75458" y="96308"/>
                    <a:pt x="0" y="74749"/>
                    <a:pt x="0" y="48154"/>
                  </a:cubicBezTo>
                  <a:cubicBezTo>
                    <a:pt x="0" y="21559"/>
                    <a:pt x="75458" y="0"/>
                    <a:pt x="168540" y="0"/>
                  </a:cubicBezTo>
                  <a:cubicBezTo>
                    <a:pt x="261621" y="0"/>
                    <a:pt x="337079" y="21559"/>
                    <a:pt x="337079"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1" name="Freeform: Shape 80">
              <a:extLst>
                <a:ext uri="{FF2B5EF4-FFF2-40B4-BE49-F238E27FC236}">
                  <a16:creationId xmlns:a16="http://schemas.microsoft.com/office/drawing/2014/main" id="{32340B11-9E8D-4FAB-A3C5-C31688C5619F}"/>
                </a:ext>
              </a:extLst>
            </p:cNvPr>
            <p:cNvSpPr/>
            <p:nvPr/>
          </p:nvSpPr>
          <p:spPr>
            <a:xfrm>
              <a:off x="8365860" y="2365000"/>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2" name="Freeform: Shape 81">
              <a:extLst>
                <a:ext uri="{FF2B5EF4-FFF2-40B4-BE49-F238E27FC236}">
                  <a16:creationId xmlns:a16="http://schemas.microsoft.com/office/drawing/2014/main" id="{63E409EC-2120-4011-B1A6-20CC8034A893}"/>
                </a:ext>
              </a:extLst>
            </p:cNvPr>
            <p:cNvSpPr/>
            <p:nvPr/>
          </p:nvSpPr>
          <p:spPr>
            <a:xfrm>
              <a:off x="8365860" y="2485386"/>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3" name="Freeform: Shape 82">
              <a:extLst>
                <a:ext uri="{FF2B5EF4-FFF2-40B4-BE49-F238E27FC236}">
                  <a16:creationId xmlns:a16="http://schemas.microsoft.com/office/drawing/2014/main" id="{7D5DEECF-9962-45D8-AD45-DFD92DBF015F}"/>
                </a:ext>
              </a:extLst>
            </p:cNvPr>
            <p:cNvSpPr/>
            <p:nvPr/>
          </p:nvSpPr>
          <p:spPr>
            <a:xfrm>
              <a:off x="8365860" y="2605771"/>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grpSp>
      <p:sp>
        <p:nvSpPr>
          <p:cNvPr id="84" name="Rectangle 83">
            <a:extLst>
              <a:ext uri="{FF2B5EF4-FFF2-40B4-BE49-F238E27FC236}">
                <a16:creationId xmlns:a16="http://schemas.microsoft.com/office/drawing/2014/main" id="{0B76F506-77B0-4200-99E0-6CDEAC2031E3}"/>
              </a:ext>
            </a:extLst>
          </p:cNvPr>
          <p:cNvSpPr/>
          <p:nvPr/>
        </p:nvSpPr>
        <p:spPr>
          <a:xfrm>
            <a:off x="425627" y="2586094"/>
            <a:ext cx="925254"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Mērķis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5" name="Rectangle 84">
            <a:extLst>
              <a:ext uri="{FF2B5EF4-FFF2-40B4-BE49-F238E27FC236}">
                <a16:creationId xmlns:a16="http://schemas.microsoft.com/office/drawing/2014/main" id="{387FE31A-BE2E-4E7F-923D-E1BF4735EA3F}"/>
              </a:ext>
            </a:extLst>
          </p:cNvPr>
          <p:cNvSpPr/>
          <p:nvPr/>
        </p:nvSpPr>
        <p:spPr>
          <a:xfrm>
            <a:off x="2013978" y="2586094"/>
            <a:ext cx="1406154"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iesniedzēji</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6" name="Rectangle 85">
            <a:extLst>
              <a:ext uri="{FF2B5EF4-FFF2-40B4-BE49-F238E27FC236}">
                <a16:creationId xmlns:a16="http://schemas.microsoft.com/office/drawing/2014/main" id="{FDAEDD95-63E3-44A1-B8DF-139D3FB9AB9B}"/>
              </a:ext>
            </a:extLst>
          </p:cNvPr>
          <p:cNvSpPr/>
          <p:nvPr/>
        </p:nvSpPr>
        <p:spPr>
          <a:xfrm>
            <a:off x="3775777" y="2586094"/>
            <a:ext cx="1534395"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Finansējums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7" name="Rectangle 86">
            <a:extLst>
              <a:ext uri="{FF2B5EF4-FFF2-40B4-BE49-F238E27FC236}">
                <a16:creationId xmlns:a16="http://schemas.microsoft.com/office/drawing/2014/main" id="{EA85BF73-9B3A-4AEA-8EC9-C2AE23BE1E2D}"/>
              </a:ext>
            </a:extLst>
          </p:cNvPr>
          <p:cNvSpPr/>
          <p:nvPr/>
        </p:nvSpPr>
        <p:spPr>
          <a:xfrm>
            <a:off x="5857525" y="2586094"/>
            <a:ext cx="1034257"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Detaļas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8" name="Rectangle 87">
            <a:extLst>
              <a:ext uri="{FF2B5EF4-FFF2-40B4-BE49-F238E27FC236}">
                <a16:creationId xmlns:a16="http://schemas.microsoft.com/office/drawing/2014/main" id="{270F4BEC-E22D-40B2-A9B8-18986691F261}"/>
              </a:ext>
            </a:extLst>
          </p:cNvPr>
          <p:cNvSpPr/>
          <p:nvPr/>
        </p:nvSpPr>
        <p:spPr>
          <a:xfrm>
            <a:off x="7429526" y="2586094"/>
            <a:ext cx="1544013"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Sastāvdaļas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pic>
        <p:nvPicPr>
          <p:cNvPr id="89" name="Graphic 88" descr="Typewriter">
            <a:extLst>
              <a:ext uri="{FF2B5EF4-FFF2-40B4-BE49-F238E27FC236}">
                <a16:creationId xmlns:a16="http://schemas.microsoft.com/office/drawing/2014/main" id="{BD974E64-12F0-49C6-95A5-70FA37EE63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3587" y="2876995"/>
            <a:ext cx="515889" cy="515889"/>
          </a:xfrm>
          <a:prstGeom prst="rect">
            <a:avLst/>
          </a:prstGeom>
        </p:spPr>
      </p:pic>
      <p:pic>
        <p:nvPicPr>
          <p:cNvPr id="90" name="Graphic 89" descr="Head with gears">
            <a:extLst>
              <a:ext uri="{FF2B5EF4-FFF2-40B4-BE49-F238E27FC236}">
                <a16:creationId xmlns:a16="http://schemas.microsoft.com/office/drawing/2014/main" id="{C4C7AB3C-16BA-4E1A-95CB-B88A51069C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894" y="2887362"/>
            <a:ext cx="467289" cy="467289"/>
          </a:xfrm>
          <a:prstGeom prst="rect">
            <a:avLst/>
          </a:prstGeom>
        </p:spPr>
      </p:pic>
      <p:pic>
        <p:nvPicPr>
          <p:cNvPr id="36" name="Picture 35">
            <a:extLst>
              <a:ext uri="{FF2B5EF4-FFF2-40B4-BE49-F238E27FC236}">
                <a16:creationId xmlns:a16="http://schemas.microsoft.com/office/drawing/2014/main" id="{B995ABAE-5181-459E-B57B-9B73E3CB6C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2845" y="14353"/>
            <a:ext cx="2091155" cy="966397"/>
          </a:xfrm>
          <a:prstGeom prst="rect">
            <a:avLst/>
          </a:prstGeom>
        </p:spPr>
      </p:pic>
      <p:sp>
        <p:nvSpPr>
          <p:cNvPr id="37" name="Pentagon 2">
            <a:extLst>
              <a:ext uri="{FF2B5EF4-FFF2-40B4-BE49-F238E27FC236}">
                <a16:creationId xmlns:a16="http://schemas.microsoft.com/office/drawing/2014/main" id="{D20D5652-538D-8B1F-FB6F-DB11FCC4A1CF}"/>
              </a:ext>
            </a:extLst>
          </p:cNvPr>
          <p:cNvSpPr/>
          <p:nvPr/>
        </p:nvSpPr>
        <p:spPr>
          <a:xfrm>
            <a:off x="1761754" y="1271651"/>
            <a:ext cx="6863327" cy="534120"/>
          </a:xfrm>
          <a:prstGeom prst="homePlate">
            <a:avLst/>
          </a:prstGeom>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lv-LV" sz="1400" dirty="0">
                <a:latin typeface="Verdana" panose="020B0604030504040204" pitchFamily="34" charset="0"/>
                <a:ea typeface="Verdana" panose="020B0604030504040204" pitchFamily="34" charset="0"/>
              </a:rPr>
              <a:t>Projektu iesniegšanas termiņš ir </a:t>
            </a:r>
            <a:r>
              <a:rPr lang="lv-LV" sz="1400" b="1" dirty="0">
                <a:solidFill>
                  <a:srgbClr val="C00000"/>
                </a:solidFill>
                <a:latin typeface="Verdana" panose="020B0604030504040204" pitchFamily="34" charset="0"/>
                <a:ea typeface="Verdana" panose="020B0604030504040204" pitchFamily="34" charset="0"/>
              </a:rPr>
              <a:t>2023. gada 15. maijs</a:t>
            </a:r>
          </a:p>
        </p:txBody>
      </p:sp>
    </p:spTree>
    <p:extLst>
      <p:ext uri="{BB962C8B-B14F-4D97-AF65-F5344CB8AC3E}">
        <p14:creationId xmlns:p14="http://schemas.microsoft.com/office/powerpoint/2010/main" val="1013669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090E-8D40-8A95-2468-2AA9172B6219}"/>
              </a:ext>
            </a:extLst>
          </p:cNvPr>
          <p:cNvSpPr>
            <a:spLocks noGrp="1"/>
          </p:cNvSpPr>
          <p:nvPr>
            <p:ph type="title"/>
          </p:nvPr>
        </p:nvSpPr>
        <p:spPr>
          <a:xfrm>
            <a:off x="1882878" y="124062"/>
            <a:ext cx="6096000" cy="1036642"/>
          </a:xfrm>
        </p:spPr>
        <p:txBody>
          <a:bodyPr>
            <a:normAutofit fontScale="90000"/>
          </a:bodyPr>
          <a:lstStyle/>
          <a:p>
            <a:r>
              <a:rPr lang="lv-LV" sz="2400" dirty="0">
                <a:solidFill>
                  <a:srgbClr val="7030A0"/>
                </a:solidFill>
              </a:rPr>
              <a:t>Projekta iesniegums: B daļa </a:t>
            </a:r>
            <a:br>
              <a:rPr lang="lv-LV" sz="2400" dirty="0">
                <a:solidFill>
                  <a:srgbClr val="7030A0"/>
                </a:solidFill>
              </a:rPr>
            </a:br>
            <a:r>
              <a:rPr lang="lv-LV" sz="2400" dirty="0">
                <a:solidFill>
                  <a:srgbClr val="7030A0"/>
                </a:solidFill>
              </a:rPr>
              <a:t>«Projekta apraksts»</a:t>
            </a:r>
            <a:br>
              <a:rPr lang="lv-LV" dirty="0">
                <a:solidFill>
                  <a:srgbClr val="7030A0"/>
                </a:solidFill>
              </a:rPr>
            </a:br>
            <a:r>
              <a:rPr lang="lv-LV" sz="1800" b="0" dirty="0">
                <a:solidFill>
                  <a:srgbClr val="7030A0"/>
                </a:solidFill>
              </a:rPr>
              <a:t>Vērtēšanas kritēriji</a:t>
            </a:r>
            <a:endParaRPr lang="lv-LV" dirty="0"/>
          </a:p>
        </p:txBody>
      </p:sp>
      <p:graphicFrame>
        <p:nvGraphicFramePr>
          <p:cNvPr id="7" name="Content Placeholder 6">
            <a:extLst>
              <a:ext uri="{FF2B5EF4-FFF2-40B4-BE49-F238E27FC236}">
                <a16:creationId xmlns:a16="http://schemas.microsoft.com/office/drawing/2014/main" id="{B21BAF41-67F9-0D0C-8DB1-F93B76F6B4FA}"/>
              </a:ext>
            </a:extLst>
          </p:cNvPr>
          <p:cNvGraphicFramePr>
            <a:graphicFrameLocks noGrp="1"/>
          </p:cNvGraphicFramePr>
          <p:nvPr>
            <p:ph idx="1"/>
            <p:extLst>
              <p:ext uri="{D42A27DB-BD31-4B8C-83A1-F6EECF244321}">
                <p14:modId xmlns:p14="http://schemas.microsoft.com/office/powerpoint/2010/main" val="599211641"/>
              </p:ext>
            </p:extLst>
          </p:nvPr>
        </p:nvGraphicFramePr>
        <p:xfrm>
          <a:off x="1592826" y="1090459"/>
          <a:ext cx="7093974" cy="5643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E7C7E30-48B0-9C5A-7A37-36861BB5A1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357227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83" y="483193"/>
            <a:ext cx="6096000" cy="1036642"/>
          </a:xfrm>
        </p:spPr>
        <p:txBody>
          <a:bodyPr>
            <a:noAutofit/>
          </a:bodyPr>
          <a:lstStyle/>
          <a:p>
            <a:r>
              <a:rPr lang="lv-LV" dirty="0">
                <a:solidFill>
                  <a:srgbClr val="7030A0"/>
                </a:solidFill>
              </a:rPr>
              <a:t>Projekta iesniegums: B daļa «Projekta apraksts»</a:t>
            </a:r>
            <a:br>
              <a:rPr lang="lv-LV" sz="2000" dirty="0">
                <a:solidFill>
                  <a:srgbClr val="7030A0"/>
                </a:solidFill>
              </a:rPr>
            </a:br>
            <a:r>
              <a:rPr lang="lv-LV" sz="1800" b="0" dirty="0">
                <a:solidFill>
                  <a:srgbClr val="7030A0"/>
                </a:solidFill>
              </a:rPr>
              <a:t>Informācijas sistēma</a:t>
            </a:r>
            <a:endParaRPr lang="lv-LV" sz="2200" dirty="0"/>
          </a:p>
        </p:txBody>
      </p:sp>
      <p:sp>
        <p:nvSpPr>
          <p:cNvPr id="3" name="Content Placeholder 2"/>
          <p:cNvSpPr>
            <a:spLocks noGrp="1"/>
          </p:cNvSpPr>
          <p:nvPr>
            <p:ph idx="1"/>
          </p:nvPr>
        </p:nvSpPr>
        <p:spPr>
          <a:xfrm>
            <a:off x="1722783" y="1752600"/>
            <a:ext cx="6964017" cy="4373573"/>
          </a:xfrm>
        </p:spPr>
        <p:txBody>
          <a:bodyPr/>
          <a:lstStyle/>
          <a:p>
            <a:r>
              <a:rPr lang="lv-LV" sz="1600" dirty="0"/>
              <a:t>Sadāļā «Projekta apraksts» augšupielādē projekta iesnieguma B daļu «Projekta apraksts» (PDF datnes formātā):</a:t>
            </a:r>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08749" y="2625114"/>
            <a:ext cx="7726501" cy="2887412"/>
          </a:xfrm>
          <a:prstGeom prst="rect">
            <a:avLst/>
          </a:prstGeom>
        </p:spPr>
      </p:pic>
      <p:pic>
        <p:nvPicPr>
          <p:cNvPr id="9" name="Picture 8">
            <a:extLst>
              <a:ext uri="{FF2B5EF4-FFF2-40B4-BE49-F238E27FC236}">
                <a16:creationId xmlns:a16="http://schemas.microsoft.com/office/drawing/2014/main" id="{B98C044F-9D28-43C9-AF96-3B4FCFA584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pic>
        <p:nvPicPr>
          <p:cNvPr id="6" name="Picture 5">
            <a:extLst>
              <a:ext uri="{FF2B5EF4-FFF2-40B4-BE49-F238E27FC236}">
                <a16:creationId xmlns:a16="http://schemas.microsoft.com/office/drawing/2014/main" id="{A0DE0337-EE4B-B109-E2B2-F83CF1FE35D2}"/>
              </a:ext>
            </a:extLst>
          </p:cNvPr>
          <p:cNvPicPr>
            <a:picLocks noChangeAspect="1"/>
          </p:cNvPicPr>
          <p:nvPr/>
        </p:nvPicPr>
        <p:blipFill>
          <a:blip r:embed="rId5"/>
          <a:stretch>
            <a:fillRect/>
          </a:stretch>
        </p:blipFill>
        <p:spPr>
          <a:xfrm>
            <a:off x="1343270" y="1865150"/>
            <a:ext cx="292633" cy="292633"/>
          </a:xfrm>
          <a:prstGeom prst="rect">
            <a:avLst/>
          </a:prstGeom>
        </p:spPr>
      </p:pic>
    </p:spTree>
    <p:extLst>
      <p:ext uri="{BB962C8B-B14F-4D97-AF65-F5344CB8AC3E}">
        <p14:creationId xmlns:p14="http://schemas.microsoft.com/office/powerpoint/2010/main" val="3461500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474E-BDB4-911B-6ED5-11AF517F41BE}"/>
              </a:ext>
            </a:extLst>
          </p:cNvPr>
          <p:cNvSpPr>
            <a:spLocks noGrp="1"/>
          </p:cNvSpPr>
          <p:nvPr>
            <p:ph type="title"/>
          </p:nvPr>
        </p:nvSpPr>
        <p:spPr>
          <a:xfrm>
            <a:off x="1919747" y="228600"/>
            <a:ext cx="6096000" cy="1036642"/>
          </a:xfrm>
        </p:spPr>
        <p:txBody>
          <a:bodyPr/>
          <a:lstStyle/>
          <a:p>
            <a:r>
              <a:rPr lang="lv-LV" sz="2400" dirty="0">
                <a:solidFill>
                  <a:srgbClr val="7030A0"/>
                </a:solidFill>
              </a:rPr>
              <a:t>Projekta iesniegums: C daļa «Curriculum Vitae»</a:t>
            </a:r>
            <a:endParaRPr lang="lv-LV" dirty="0"/>
          </a:p>
        </p:txBody>
      </p:sp>
      <p:graphicFrame>
        <p:nvGraphicFramePr>
          <p:cNvPr id="7" name="Content Placeholder 6">
            <a:extLst>
              <a:ext uri="{FF2B5EF4-FFF2-40B4-BE49-F238E27FC236}">
                <a16:creationId xmlns:a16="http://schemas.microsoft.com/office/drawing/2014/main" id="{D0372E7C-216A-C687-46E5-E1EC238E337D}"/>
              </a:ext>
            </a:extLst>
          </p:cNvPr>
          <p:cNvGraphicFramePr>
            <a:graphicFrameLocks noGrp="1"/>
          </p:cNvGraphicFramePr>
          <p:nvPr>
            <p:ph idx="1"/>
            <p:extLst>
              <p:ext uri="{D42A27DB-BD31-4B8C-83A1-F6EECF244321}">
                <p14:modId xmlns:p14="http://schemas.microsoft.com/office/powerpoint/2010/main" val="2072363135"/>
              </p:ext>
            </p:extLst>
          </p:nvPr>
        </p:nvGraphicFramePr>
        <p:xfrm>
          <a:off x="1585452" y="1752600"/>
          <a:ext cx="7101348"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A2197198-D948-2A41-48E6-9E192A4C9BC2}"/>
              </a:ext>
            </a:extLst>
          </p:cNvPr>
          <p:cNvPicPr>
            <a:picLocks noChangeAspect="1"/>
          </p:cNvPicPr>
          <p:nvPr/>
        </p:nvPicPr>
        <p:blipFill>
          <a:blip r:embed="rId7"/>
          <a:stretch>
            <a:fillRect/>
          </a:stretch>
        </p:blipFill>
        <p:spPr>
          <a:xfrm>
            <a:off x="6970193" y="62834"/>
            <a:ext cx="2091109" cy="969348"/>
          </a:xfrm>
          <a:prstGeom prst="rect">
            <a:avLst/>
          </a:prstGeom>
        </p:spPr>
      </p:pic>
    </p:spTree>
    <p:extLst>
      <p:ext uri="{BB962C8B-B14F-4D97-AF65-F5344CB8AC3E}">
        <p14:creationId xmlns:p14="http://schemas.microsoft.com/office/powerpoint/2010/main" val="76520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6328-24AE-02C2-5E6D-BC811EF19E92}"/>
              </a:ext>
            </a:extLst>
          </p:cNvPr>
          <p:cNvSpPr>
            <a:spLocks noGrp="1"/>
          </p:cNvSpPr>
          <p:nvPr>
            <p:ph type="title"/>
          </p:nvPr>
        </p:nvSpPr>
        <p:spPr>
          <a:xfrm>
            <a:off x="1713271" y="163019"/>
            <a:ext cx="6096000" cy="1036642"/>
          </a:xfrm>
        </p:spPr>
        <p:txBody>
          <a:bodyPr>
            <a:normAutofit/>
          </a:bodyPr>
          <a:lstStyle/>
          <a:p>
            <a:r>
              <a:rPr lang="lv-LV" sz="2000" dirty="0">
                <a:solidFill>
                  <a:srgbClr val="7030A0"/>
                </a:solidFill>
              </a:rPr>
              <a:t>Projekta iesniegums: </a:t>
            </a:r>
            <a:br>
              <a:rPr lang="lv-LV" sz="2000" dirty="0">
                <a:solidFill>
                  <a:srgbClr val="7030A0"/>
                </a:solidFill>
              </a:rPr>
            </a:br>
            <a:r>
              <a:rPr lang="lv-LV" sz="2000" dirty="0">
                <a:solidFill>
                  <a:srgbClr val="7030A0"/>
                </a:solidFill>
              </a:rPr>
              <a:t>Administratīvās (D, E un F) daļas</a:t>
            </a:r>
            <a:endParaRPr lang="lv-LV" sz="2000" dirty="0"/>
          </a:p>
        </p:txBody>
      </p:sp>
      <p:graphicFrame>
        <p:nvGraphicFramePr>
          <p:cNvPr id="7" name="Content Placeholder 6">
            <a:extLst>
              <a:ext uri="{FF2B5EF4-FFF2-40B4-BE49-F238E27FC236}">
                <a16:creationId xmlns:a16="http://schemas.microsoft.com/office/drawing/2014/main" id="{86A2AEAE-F1A1-94BA-427D-31FA575AD15B}"/>
              </a:ext>
            </a:extLst>
          </p:cNvPr>
          <p:cNvGraphicFramePr>
            <a:graphicFrameLocks noGrp="1"/>
          </p:cNvGraphicFramePr>
          <p:nvPr>
            <p:ph idx="1"/>
            <p:extLst>
              <p:ext uri="{D42A27DB-BD31-4B8C-83A1-F6EECF244321}">
                <p14:modId xmlns:p14="http://schemas.microsoft.com/office/powerpoint/2010/main" val="3478270853"/>
              </p:ext>
            </p:extLst>
          </p:nvPr>
        </p:nvGraphicFramePr>
        <p:xfrm>
          <a:off x="1644445" y="1025013"/>
          <a:ext cx="7042355" cy="5669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BC5AFB1D-1B86-E96C-D356-04D0F2514552}"/>
              </a:ext>
            </a:extLst>
          </p:cNvPr>
          <p:cNvPicPr>
            <a:picLocks noChangeAspect="1"/>
          </p:cNvPicPr>
          <p:nvPr/>
        </p:nvPicPr>
        <p:blipFill>
          <a:blip r:embed="rId7"/>
          <a:stretch>
            <a:fillRect/>
          </a:stretch>
        </p:blipFill>
        <p:spPr>
          <a:xfrm>
            <a:off x="6896451" y="131099"/>
            <a:ext cx="2091109" cy="969348"/>
          </a:xfrm>
          <a:prstGeom prst="rect">
            <a:avLst/>
          </a:prstGeom>
        </p:spPr>
      </p:pic>
    </p:spTree>
    <p:extLst>
      <p:ext uri="{BB962C8B-B14F-4D97-AF65-F5344CB8AC3E}">
        <p14:creationId xmlns:p14="http://schemas.microsoft.com/office/powerpoint/2010/main" val="1830585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363" y="336535"/>
            <a:ext cx="6096000" cy="1036642"/>
          </a:xfrm>
        </p:spPr>
        <p:txBody>
          <a:bodyPr>
            <a:normAutofit/>
          </a:bodyPr>
          <a:lstStyle/>
          <a:p>
            <a:r>
              <a:rPr lang="lv-LV" sz="2000" dirty="0">
                <a:solidFill>
                  <a:srgbClr val="7030A0"/>
                </a:solidFill>
              </a:rPr>
              <a:t>Projekta iesniegšana informācijas sistēmā– Dokumentācija</a:t>
            </a:r>
            <a:endParaRPr lang="lv-LV" sz="2000" dirty="0"/>
          </a:p>
        </p:txBody>
      </p:sp>
      <p:sp>
        <p:nvSpPr>
          <p:cNvPr id="3" name="Content Placeholder 2"/>
          <p:cNvSpPr>
            <a:spLocks noGrp="1"/>
          </p:cNvSpPr>
          <p:nvPr>
            <p:ph idx="1"/>
          </p:nvPr>
        </p:nvSpPr>
        <p:spPr>
          <a:xfrm>
            <a:off x="2257168" y="1202725"/>
            <a:ext cx="6429632" cy="4774006"/>
          </a:xfrm>
        </p:spPr>
        <p:txBody>
          <a:bodyPr>
            <a:normAutofit/>
          </a:bodyPr>
          <a:lstStyle/>
          <a:p>
            <a:r>
              <a:rPr lang="lv-LV" sz="1600" dirty="0"/>
              <a:t>Sadaļā «Dokumentācija» augšupielādē: </a:t>
            </a:r>
          </a:p>
          <a:p>
            <a:r>
              <a:rPr lang="lv-LV" sz="1600" dirty="0"/>
              <a:t>Institūcijas/-u apliecinājumu/-us (Projekta pieteikuma D, E, F daļas) – </a:t>
            </a:r>
            <a:r>
              <a:rPr lang="lv-LV" sz="1600" dirty="0">
                <a:solidFill>
                  <a:schemeClr val="accent5">
                    <a:lumMod val="75000"/>
                  </a:schemeClr>
                </a:solidFill>
              </a:rPr>
              <a:t>pievieno projekta kontaktpersona vai projekta vadītājs</a:t>
            </a:r>
            <a:r>
              <a:rPr lang="lv-LV" sz="1600" dirty="0"/>
              <a:t>;</a:t>
            </a:r>
          </a:p>
          <a:p>
            <a:r>
              <a:rPr lang="lv-LV" sz="1600" dirty="0"/>
              <a:t>Institūcijas/-u apliecinājuma pielikumus (finanšu dokumentus) </a:t>
            </a:r>
            <a:r>
              <a:rPr lang="lv-LV" sz="1600" dirty="0">
                <a:solidFill>
                  <a:schemeClr val="accent5">
                    <a:lumMod val="75000"/>
                  </a:schemeClr>
                </a:solidFill>
              </a:rPr>
              <a:t>var pievienot  projekta kontaktpersona, projekta vadītājs vai institūcija par viesiem projektiem kopā sadaļā «Paraksttiesīgajiem».</a:t>
            </a:r>
          </a:p>
          <a:p>
            <a:endParaRPr lang="lv-LV" sz="14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363" y="3589727"/>
            <a:ext cx="7338897" cy="2931737"/>
          </a:xfrm>
          <a:prstGeom prst="rect">
            <a:avLst/>
          </a:prstGeom>
        </p:spPr>
      </p:pic>
      <p:pic>
        <p:nvPicPr>
          <p:cNvPr id="9" name="Picture 8">
            <a:extLst>
              <a:ext uri="{FF2B5EF4-FFF2-40B4-BE49-F238E27FC236}">
                <a16:creationId xmlns:a16="http://schemas.microsoft.com/office/drawing/2014/main" id="{E4A47FB0-FD82-449C-B7C4-2F41AFFFF8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pic>
        <p:nvPicPr>
          <p:cNvPr id="8" name="Picture 7">
            <a:extLst>
              <a:ext uri="{FF2B5EF4-FFF2-40B4-BE49-F238E27FC236}">
                <a16:creationId xmlns:a16="http://schemas.microsoft.com/office/drawing/2014/main" id="{149A4C40-9199-D105-0836-695BC4CBC9BB}"/>
              </a:ext>
            </a:extLst>
          </p:cNvPr>
          <p:cNvPicPr>
            <a:picLocks noChangeAspect="1"/>
          </p:cNvPicPr>
          <p:nvPr/>
        </p:nvPicPr>
        <p:blipFill>
          <a:blip r:embed="rId4"/>
          <a:stretch>
            <a:fillRect/>
          </a:stretch>
        </p:blipFill>
        <p:spPr>
          <a:xfrm>
            <a:off x="1783812" y="1540665"/>
            <a:ext cx="291973" cy="291973"/>
          </a:xfrm>
          <a:prstGeom prst="rect">
            <a:avLst/>
          </a:prstGeom>
        </p:spPr>
      </p:pic>
      <p:pic>
        <p:nvPicPr>
          <p:cNvPr id="10" name="Picture 9">
            <a:extLst>
              <a:ext uri="{FF2B5EF4-FFF2-40B4-BE49-F238E27FC236}">
                <a16:creationId xmlns:a16="http://schemas.microsoft.com/office/drawing/2014/main" id="{F8443486-AA10-21D8-1E68-BA70C747CA1A}"/>
              </a:ext>
            </a:extLst>
          </p:cNvPr>
          <p:cNvPicPr>
            <a:picLocks noChangeAspect="1"/>
          </p:cNvPicPr>
          <p:nvPr/>
        </p:nvPicPr>
        <p:blipFill>
          <a:blip r:embed="rId4"/>
          <a:stretch>
            <a:fillRect/>
          </a:stretch>
        </p:blipFill>
        <p:spPr>
          <a:xfrm>
            <a:off x="1874503" y="2335465"/>
            <a:ext cx="291973" cy="291973"/>
          </a:xfrm>
          <a:prstGeom prst="rect">
            <a:avLst/>
          </a:prstGeom>
        </p:spPr>
      </p:pic>
    </p:spTree>
    <p:extLst>
      <p:ext uri="{BB962C8B-B14F-4D97-AF65-F5344CB8AC3E}">
        <p14:creationId xmlns:p14="http://schemas.microsoft.com/office/powerpoint/2010/main" val="1981111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892" y="381000"/>
            <a:ext cx="6400800" cy="1036642"/>
          </a:xfrm>
        </p:spPr>
        <p:txBody>
          <a:bodyPr>
            <a:normAutofit/>
          </a:bodyPr>
          <a:lstStyle/>
          <a:p>
            <a:r>
              <a:rPr lang="lv-LV" dirty="0">
                <a:solidFill>
                  <a:srgbClr val="7030A0"/>
                </a:solidFill>
              </a:rPr>
              <a:t>Informācijas sistēma – Atgādinājumi (1)</a:t>
            </a:r>
            <a:endParaRPr lang="lv-LV" dirty="0"/>
          </a:p>
        </p:txBody>
      </p:sp>
      <p:sp>
        <p:nvSpPr>
          <p:cNvPr id="3" name="Content Placeholder 2"/>
          <p:cNvSpPr>
            <a:spLocks noGrp="1"/>
          </p:cNvSpPr>
          <p:nvPr>
            <p:ph idx="1"/>
          </p:nvPr>
        </p:nvSpPr>
        <p:spPr>
          <a:xfrm>
            <a:off x="1139688" y="1728684"/>
            <a:ext cx="7865165" cy="4373573"/>
          </a:xfrm>
        </p:spPr>
        <p:txBody>
          <a:bodyPr>
            <a:normAutofit/>
          </a:bodyPr>
          <a:lstStyle/>
          <a:p>
            <a:r>
              <a:rPr lang="lv-LV" dirty="0"/>
              <a:t>Pēc projekta iesnieguma aizpildīšanas projekta kontaktpersona nosūta to saskaņošanai projekta vadītājam:</a:t>
            </a:r>
          </a:p>
          <a:p>
            <a:pPr algn="ctr"/>
            <a:endParaRPr lang="lv-LV" dirty="0"/>
          </a:p>
          <a:p>
            <a:pPr algn="ctr"/>
            <a:endParaRPr lang="lv-LV" dirty="0"/>
          </a:p>
          <a:p>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a:extLst>
              <a:ext uri="{FF2B5EF4-FFF2-40B4-BE49-F238E27FC236}">
                <a16:creationId xmlns:a16="http://schemas.microsoft.com/office/drawing/2014/main" id="{9000F69C-4DA5-4AB2-B068-4032AB474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915" y="2974670"/>
            <a:ext cx="3051770" cy="2400325"/>
          </a:xfrm>
          <a:prstGeom prst="rect">
            <a:avLst/>
          </a:prstGeom>
        </p:spPr>
      </p:pic>
      <p:pic>
        <p:nvPicPr>
          <p:cNvPr id="8" name="Picture 7">
            <a:extLst>
              <a:ext uri="{FF2B5EF4-FFF2-40B4-BE49-F238E27FC236}">
                <a16:creationId xmlns:a16="http://schemas.microsoft.com/office/drawing/2014/main" id="{1E93A50A-2F14-48EC-B4AF-9D3B948FA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89" y="3586434"/>
            <a:ext cx="2834908" cy="944969"/>
          </a:xfrm>
          <a:prstGeom prst="rect">
            <a:avLst/>
          </a:prstGeom>
        </p:spPr>
      </p:pic>
      <p:cxnSp>
        <p:nvCxnSpPr>
          <p:cNvPr id="9" name="Straight Arrow Connector 8">
            <a:extLst>
              <a:ext uri="{FF2B5EF4-FFF2-40B4-BE49-F238E27FC236}">
                <a16:creationId xmlns:a16="http://schemas.microsoft.com/office/drawing/2014/main" id="{002F6A81-6E49-4B3B-8DAB-4F8E08512BA8}"/>
              </a:ext>
            </a:extLst>
          </p:cNvPr>
          <p:cNvCxnSpPr>
            <a:cxnSpLocks/>
          </p:cNvCxnSpPr>
          <p:nvPr/>
        </p:nvCxnSpPr>
        <p:spPr>
          <a:xfrm flipV="1">
            <a:off x="3478136" y="4214439"/>
            <a:ext cx="2696335" cy="889855"/>
          </a:xfrm>
          <a:prstGeom prst="straightConnector1">
            <a:avLst/>
          </a:prstGeom>
          <a:ln>
            <a:solidFill>
              <a:srgbClr val="FF9900"/>
            </a:solidFill>
            <a:tailEnd type="triangle"/>
          </a:ln>
        </p:spPr>
        <p:style>
          <a:lnRef idx="3">
            <a:schemeClr val="accent2"/>
          </a:lnRef>
          <a:fillRef idx="0">
            <a:schemeClr val="accent2"/>
          </a:fillRef>
          <a:effectRef idx="2">
            <a:schemeClr val="accent2"/>
          </a:effectRef>
          <a:fontRef idx="minor">
            <a:schemeClr val="tx1"/>
          </a:fontRef>
        </p:style>
      </p:cxnSp>
      <p:pic>
        <p:nvPicPr>
          <p:cNvPr id="11" name="Picture 10">
            <a:extLst>
              <a:ext uri="{FF2B5EF4-FFF2-40B4-BE49-F238E27FC236}">
                <a16:creationId xmlns:a16="http://schemas.microsoft.com/office/drawing/2014/main" id="{3333EC71-DF5E-4AC5-BE66-750DC3172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pic>
        <p:nvPicPr>
          <p:cNvPr id="6" name="Picture 5">
            <a:extLst>
              <a:ext uri="{FF2B5EF4-FFF2-40B4-BE49-F238E27FC236}">
                <a16:creationId xmlns:a16="http://schemas.microsoft.com/office/drawing/2014/main" id="{A716ADEF-77F6-E927-FA1B-2D1116AEE413}"/>
              </a:ext>
            </a:extLst>
          </p:cNvPr>
          <p:cNvPicPr>
            <a:picLocks noChangeAspect="1"/>
          </p:cNvPicPr>
          <p:nvPr/>
        </p:nvPicPr>
        <p:blipFill>
          <a:blip r:embed="rId5"/>
          <a:stretch>
            <a:fillRect/>
          </a:stretch>
        </p:blipFill>
        <p:spPr>
          <a:xfrm>
            <a:off x="729204" y="1829967"/>
            <a:ext cx="292633" cy="292633"/>
          </a:xfrm>
          <a:prstGeom prst="rect">
            <a:avLst/>
          </a:prstGeom>
        </p:spPr>
      </p:pic>
      <p:pic>
        <p:nvPicPr>
          <p:cNvPr id="10" name="Picture 9">
            <a:extLst>
              <a:ext uri="{FF2B5EF4-FFF2-40B4-BE49-F238E27FC236}">
                <a16:creationId xmlns:a16="http://schemas.microsoft.com/office/drawing/2014/main" id="{0A228C7E-4D14-E555-07D1-EB9CAC8C1219}"/>
              </a:ext>
            </a:extLst>
          </p:cNvPr>
          <p:cNvPicPr>
            <a:picLocks noChangeAspect="1"/>
          </p:cNvPicPr>
          <p:nvPr/>
        </p:nvPicPr>
        <p:blipFill>
          <a:blip r:embed="rId6"/>
          <a:stretch>
            <a:fillRect/>
          </a:stretch>
        </p:blipFill>
        <p:spPr>
          <a:xfrm>
            <a:off x="1021837" y="3219920"/>
            <a:ext cx="2398644" cy="206780"/>
          </a:xfrm>
          <a:prstGeom prst="rect">
            <a:avLst/>
          </a:prstGeom>
        </p:spPr>
      </p:pic>
    </p:spTree>
    <p:extLst>
      <p:ext uri="{BB962C8B-B14F-4D97-AF65-F5344CB8AC3E}">
        <p14:creationId xmlns:p14="http://schemas.microsoft.com/office/powerpoint/2010/main" val="2887658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rgbClr val="7030A0"/>
                </a:solidFill>
              </a:rPr>
              <a:t>Informācijas sistēma – Atgādinājumi (2)</a:t>
            </a:r>
            <a:endParaRPr lang="lv-LV" dirty="0"/>
          </a:p>
        </p:txBody>
      </p:sp>
      <p:sp>
        <p:nvSpPr>
          <p:cNvPr id="3" name="Content Placeholder 2"/>
          <p:cNvSpPr>
            <a:spLocks noGrp="1"/>
          </p:cNvSpPr>
          <p:nvPr>
            <p:ph idx="1"/>
          </p:nvPr>
        </p:nvSpPr>
        <p:spPr>
          <a:xfrm>
            <a:off x="1567543" y="1658984"/>
            <a:ext cx="7119257" cy="4467190"/>
          </a:xfrm>
        </p:spPr>
        <p:txBody>
          <a:bodyPr/>
          <a:lstStyle/>
          <a:p>
            <a:pPr algn="ctr"/>
            <a:r>
              <a:rPr lang="lv-LV" dirty="0"/>
              <a:t>Projekta vadītājs pārbauda projekta iesniegumu un iesniedz to institūcijas </a:t>
            </a:r>
            <a:r>
              <a:rPr lang="lv-LV" dirty="0" err="1"/>
              <a:t>paraksttiesīgo</a:t>
            </a:r>
            <a:r>
              <a:rPr lang="lv-LV" dirty="0"/>
              <a:t> izskatīšanai.</a:t>
            </a:r>
          </a:p>
          <a:p>
            <a:pPr algn="ctr"/>
            <a:endParaRPr lang="lv-LV" dirty="0"/>
          </a:p>
          <a:p>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D3A18E5B-849F-4852-AC18-295B2CB9C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61" y="2852257"/>
            <a:ext cx="3741706" cy="2859864"/>
          </a:xfrm>
          <a:prstGeom prst="rect">
            <a:avLst/>
          </a:prstGeom>
        </p:spPr>
      </p:pic>
      <p:pic>
        <p:nvPicPr>
          <p:cNvPr id="9" name="Picture 8">
            <a:extLst>
              <a:ext uri="{FF2B5EF4-FFF2-40B4-BE49-F238E27FC236}">
                <a16:creationId xmlns:a16="http://schemas.microsoft.com/office/drawing/2014/main" id="{B979298D-575E-45A4-9E58-72DADCEC3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852257"/>
            <a:ext cx="4185761" cy="830997"/>
          </a:xfrm>
          <a:prstGeom prst="rect">
            <a:avLst/>
          </a:prstGeom>
        </p:spPr>
      </p:pic>
      <p:sp>
        <p:nvSpPr>
          <p:cNvPr id="10" name="Rectangle 9">
            <a:extLst>
              <a:ext uri="{FF2B5EF4-FFF2-40B4-BE49-F238E27FC236}">
                <a16:creationId xmlns:a16="http://schemas.microsoft.com/office/drawing/2014/main" id="{500655F0-42FF-4819-9B2A-F2919D523BD7}"/>
              </a:ext>
            </a:extLst>
          </p:cNvPr>
          <p:cNvSpPr/>
          <p:nvPr/>
        </p:nvSpPr>
        <p:spPr>
          <a:xfrm>
            <a:off x="4958238" y="3929664"/>
            <a:ext cx="4185762" cy="1754326"/>
          </a:xfrm>
          <a:prstGeom prst="rect">
            <a:avLst/>
          </a:prstGeom>
        </p:spPr>
        <p:txBody>
          <a:bodyPr wrap="square">
            <a:spAutoFit/>
          </a:bodyPr>
          <a:lstStyle/>
          <a:p>
            <a:r>
              <a:rPr lang="lv-LV" sz="1800" dirty="0">
                <a:latin typeface="Arial Narrow" panose="020B0606020202030204" pitchFamily="34" charset="0"/>
              </a:rPr>
              <a:t>Projekta status nomainīsies </a:t>
            </a:r>
          </a:p>
          <a:p>
            <a:endParaRPr lang="lv-LV" sz="1800" dirty="0">
              <a:latin typeface="Arial Narrow" panose="020B0606020202030204" pitchFamily="34" charset="0"/>
            </a:endParaRPr>
          </a:p>
          <a:p>
            <a:r>
              <a:rPr lang="lv-LV" sz="1800" dirty="0">
                <a:latin typeface="Arial Narrow" panose="020B0606020202030204" pitchFamily="34" charset="0"/>
              </a:rPr>
              <a:t>no  </a:t>
            </a:r>
          </a:p>
          <a:p>
            <a:endParaRPr lang="lv-LV" sz="1800" dirty="0">
              <a:latin typeface="Arial Narrow" panose="020B0606020202030204" pitchFamily="34" charset="0"/>
            </a:endParaRPr>
          </a:p>
          <a:p>
            <a:endParaRPr lang="lv-LV" sz="1800" dirty="0">
              <a:latin typeface="Arial Narrow" panose="020B0606020202030204" pitchFamily="34" charset="0"/>
            </a:endParaRPr>
          </a:p>
          <a:p>
            <a:r>
              <a:rPr lang="lv-LV" sz="1800" dirty="0">
                <a:latin typeface="Arial Narrow" panose="020B0606020202030204" pitchFamily="34" charset="0"/>
              </a:rPr>
              <a:t>uz                 </a:t>
            </a:r>
          </a:p>
        </p:txBody>
      </p:sp>
      <p:pic>
        <p:nvPicPr>
          <p:cNvPr id="11" name="Picture 10">
            <a:extLst>
              <a:ext uri="{FF2B5EF4-FFF2-40B4-BE49-F238E27FC236}">
                <a16:creationId xmlns:a16="http://schemas.microsoft.com/office/drawing/2014/main" id="{6D5B855E-6500-4593-A0A3-19A295DBA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059" y="4473597"/>
            <a:ext cx="2362530" cy="419158"/>
          </a:xfrm>
          <a:prstGeom prst="rect">
            <a:avLst/>
          </a:prstGeom>
        </p:spPr>
      </p:pic>
      <p:pic>
        <p:nvPicPr>
          <p:cNvPr id="12" name="Picture 11">
            <a:extLst>
              <a:ext uri="{FF2B5EF4-FFF2-40B4-BE49-F238E27FC236}">
                <a16:creationId xmlns:a16="http://schemas.microsoft.com/office/drawing/2014/main" id="{160ECAB6-C325-4B70-BD8A-DB24455FA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243" y="5293410"/>
            <a:ext cx="2772162" cy="390580"/>
          </a:xfrm>
          <a:prstGeom prst="rect">
            <a:avLst/>
          </a:prstGeom>
        </p:spPr>
      </p:pic>
      <p:cxnSp>
        <p:nvCxnSpPr>
          <p:cNvPr id="13" name="Straight Arrow Connector 12">
            <a:extLst>
              <a:ext uri="{FF2B5EF4-FFF2-40B4-BE49-F238E27FC236}">
                <a16:creationId xmlns:a16="http://schemas.microsoft.com/office/drawing/2014/main" id="{B7B38C47-2E9A-49C9-8978-F50400FEACA8}"/>
              </a:ext>
            </a:extLst>
          </p:cNvPr>
          <p:cNvCxnSpPr>
            <a:cxnSpLocks/>
          </p:cNvCxnSpPr>
          <p:nvPr/>
        </p:nvCxnSpPr>
        <p:spPr>
          <a:xfrm flipV="1">
            <a:off x="4296067" y="3330430"/>
            <a:ext cx="770883" cy="1962980"/>
          </a:xfrm>
          <a:prstGeom prst="straightConnector1">
            <a:avLst/>
          </a:prstGeom>
          <a:ln>
            <a:solidFill>
              <a:srgbClr val="FF9900"/>
            </a:solidFill>
            <a:tailEnd type="triangle"/>
          </a:ln>
        </p:spPr>
        <p:style>
          <a:lnRef idx="3">
            <a:schemeClr val="accent2"/>
          </a:lnRef>
          <a:fillRef idx="0">
            <a:schemeClr val="accent2"/>
          </a:fillRef>
          <a:effectRef idx="2">
            <a:schemeClr val="accent2"/>
          </a:effectRef>
          <a:fontRef idx="minor">
            <a:schemeClr val="tx1"/>
          </a:fontRef>
        </p:style>
      </p:cxnSp>
      <p:pic>
        <p:nvPicPr>
          <p:cNvPr id="15" name="Picture 14">
            <a:extLst>
              <a:ext uri="{FF2B5EF4-FFF2-40B4-BE49-F238E27FC236}">
                <a16:creationId xmlns:a16="http://schemas.microsoft.com/office/drawing/2014/main" id="{5F2CB615-D4C5-40C4-85C4-D918CADF50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pic>
        <p:nvPicPr>
          <p:cNvPr id="14" name="Picture 13">
            <a:extLst>
              <a:ext uri="{FF2B5EF4-FFF2-40B4-BE49-F238E27FC236}">
                <a16:creationId xmlns:a16="http://schemas.microsoft.com/office/drawing/2014/main" id="{7C4B4D1E-014F-C7D4-7254-46CEFFE67FC2}"/>
              </a:ext>
            </a:extLst>
          </p:cNvPr>
          <p:cNvPicPr>
            <a:picLocks noChangeAspect="1"/>
          </p:cNvPicPr>
          <p:nvPr/>
        </p:nvPicPr>
        <p:blipFill>
          <a:blip r:embed="rId7"/>
          <a:stretch>
            <a:fillRect/>
          </a:stretch>
        </p:blipFill>
        <p:spPr>
          <a:xfrm>
            <a:off x="1274910" y="1816671"/>
            <a:ext cx="292633" cy="292633"/>
          </a:xfrm>
          <a:prstGeom prst="rect">
            <a:avLst/>
          </a:prstGeom>
        </p:spPr>
      </p:pic>
      <p:pic>
        <p:nvPicPr>
          <p:cNvPr id="6" name="Picture 5">
            <a:extLst>
              <a:ext uri="{FF2B5EF4-FFF2-40B4-BE49-F238E27FC236}">
                <a16:creationId xmlns:a16="http://schemas.microsoft.com/office/drawing/2014/main" id="{9351F52B-29CF-D1AD-6C81-A161F16D743F}"/>
              </a:ext>
            </a:extLst>
          </p:cNvPr>
          <p:cNvPicPr>
            <a:picLocks noChangeAspect="1"/>
          </p:cNvPicPr>
          <p:nvPr/>
        </p:nvPicPr>
        <p:blipFill>
          <a:blip r:embed="rId8"/>
          <a:stretch>
            <a:fillRect/>
          </a:stretch>
        </p:blipFill>
        <p:spPr>
          <a:xfrm>
            <a:off x="457200" y="3157505"/>
            <a:ext cx="2557801" cy="220500"/>
          </a:xfrm>
          <a:prstGeom prst="rect">
            <a:avLst/>
          </a:prstGeom>
        </p:spPr>
      </p:pic>
    </p:spTree>
    <p:extLst>
      <p:ext uri="{BB962C8B-B14F-4D97-AF65-F5344CB8AC3E}">
        <p14:creationId xmlns:p14="http://schemas.microsoft.com/office/powerpoint/2010/main" val="488471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solidFill>
                  <a:srgbClr val="7030A0"/>
                </a:solidFill>
              </a:rPr>
              <a:t>Informācijas sistēma – Atgādinājumi (3)</a:t>
            </a:r>
            <a:endParaRPr lang="lv-LV" dirty="0"/>
          </a:p>
        </p:txBody>
      </p:sp>
      <p:sp>
        <p:nvSpPr>
          <p:cNvPr id="3" name="Content Placeholder 2"/>
          <p:cNvSpPr>
            <a:spLocks noGrp="1"/>
          </p:cNvSpPr>
          <p:nvPr>
            <p:ph idx="1"/>
          </p:nvPr>
        </p:nvSpPr>
        <p:spPr>
          <a:xfrm>
            <a:off x="1722783" y="1417642"/>
            <a:ext cx="6964017" cy="4708531"/>
          </a:xfrm>
        </p:spPr>
        <p:txBody>
          <a:bodyPr/>
          <a:lstStyle/>
          <a:p>
            <a:r>
              <a:rPr lang="lv-LV" dirty="0"/>
              <a:t>Institūcija – projekta iesniedzējs: </a:t>
            </a:r>
          </a:p>
          <a:p>
            <a:pPr marL="342900" indent="-342900">
              <a:buFont typeface="Arial" panose="020B0604020202020204" pitchFamily="34" charset="0"/>
              <a:buChar char="•"/>
            </a:pPr>
            <a:r>
              <a:rPr lang="lv-LV" dirty="0"/>
              <a:t>pievieno institūcijas apliecinājuma pielikumus, </a:t>
            </a:r>
          </a:p>
          <a:p>
            <a:pPr marL="342900" indent="-342900">
              <a:buFont typeface="Arial" panose="020B0604020202020204" pitchFamily="34" charset="0"/>
              <a:buChar char="•"/>
            </a:pPr>
            <a:r>
              <a:rPr lang="lv-LV" dirty="0"/>
              <a:t>apstiprina (iesniedz) projekta iesniegumu izvērtēšanai vai to noraida.</a:t>
            </a:r>
          </a:p>
          <a:p>
            <a:endParaRPr lang="lv-LV" dirty="0"/>
          </a:p>
          <a:p>
            <a:endParaRPr lang="lv-LV" dirty="0"/>
          </a:p>
          <a:p>
            <a:endParaRPr lang="lv-LV" dirty="0"/>
          </a:p>
          <a:p>
            <a:endParaRPr lang="lv-LV" dirty="0"/>
          </a:p>
          <a:p>
            <a:endParaRPr lang="lv-LV" dirty="0"/>
          </a:p>
          <a:p>
            <a:endParaRPr lang="lv-LV" dirty="0"/>
          </a:p>
          <a:p>
            <a:endParaRPr lang="lv-LV" dirty="0"/>
          </a:p>
          <a:p>
            <a:endParaRPr lang="lv-LV" dirty="0"/>
          </a:p>
        </p:txBody>
      </p:sp>
      <p:sp>
        <p:nvSpPr>
          <p:cNvPr id="4" name="Text Placeholder 3"/>
          <p:cNvSpPr>
            <a:spLocks noGrp="1"/>
          </p:cNvSpPr>
          <p:nvPr>
            <p:ph type="body" sz="quarter" idx="10"/>
          </p:nvPr>
        </p:nvSpPr>
        <p:spPr>
          <a:xfrm>
            <a:off x="6950363" y="6359236"/>
            <a:ext cx="1981200" cy="304800"/>
          </a:xfrm>
        </p:spPr>
        <p:txBody>
          <a:bodyPr/>
          <a:lstStyle/>
          <a:p>
            <a:endParaRPr lang="lv-LV" dirty="0"/>
          </a:p>
        </p:txBody>
      </p:sp>
      <p:sp>
        <p:nvSpPr>
          <p:cNvPr id="5" name="Text Placeholder 4"/>
          <p:cNvSpPr>
            <a:spLocks noGrp="1"/>
          </p:cNvSpPr>
          <p:nvPr>
            <p:ph type="body" sz="quarter" idx="12"/>
          </p:nvPr>
        </p:nvSpPr>
        <p:spPr>
          <a:xfrm>
            <a:off x="3047999" y="6071001"/>
            <a:ext cx="3657600" cy="304800"/>
          </a:xfrm>
        </p:spPr>
        <p:txBody>
          <a:bodyPr/>
          <a:lstStyle/>
          <a:p>
            <a:endParaRPr lang="lv-LV"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09" y="3024921"/>
            <a:ext cx="8386354" cy="2415444"/>
          </a:xfrm>
          <a:prstGeom prst="rect">
            <a:avLst/>
          </a:prstGeom>
        </p:spPr>
      </p:pic>
      <p:pic>
        <p:nvPicPr>
          <p:cNvPr id="9" name="Picture 8">
            <a:extLst>
              <a:ext uri="{FF2B5EF4-FFF2-40B4-BE49-F238E27FC236}">
                <a16:creationId xmlns:a16="http://schemas.microsoft.com/office/drawing/2014/main" id="{DB938E38-C58F-4066-BA8C-85EDFBF46D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pic>
        <p:nvPicPr>
          <p:cNvPr id="8" name="Picture 7">
            <a:extLst>
              <a:ext uri="{FF2B5EF4-FFF2-40B4-BE49-F238E27FC236}">
                <a16:creationId xmlns:a16="http://schemas.microsoft.com/office/drawing/2014/main" id="{3E4AA9DD-0932-EDE4-25F4-89F50F7E1AF4}"/>
              </a:ext>
            </a:extLst>
          </p:cNvPr>
          <p:cNvPicPr>
            <a:picLocks noChangeAspect="1"/>
          </p:cNvPicPr>
          <p:nvPr/>
        </p:nvPicPr>
        <p:blipFill>
          <a:blip r:embed="rId5"/>
          <a:stretch>
            <a:fillRect/>
          </a:stretch>
        </p:blipFill>
        <p:spPr>
          <a:xfrm>
            <a:off x="1722782" y="1853824"/>
            <a:ext cx="292633" cy="292633"/>
          </a:xfrm>
          <a:prstGeom prst="rect">
            <a:avLst/>
          </a:prstGeom>
        </p:spPr>
      </p:pic>
      <p:pic>
        <p:nvPicPr>
          <p:cNvPr id="10" name="Picture 9">
            <a:extLst>
              <a:ext uri="{FF2B5EF4-FFF2-40B4-BE49-F238E27FC236}">
                <a16:creationId xmlns:a16="http://schemas.microsoft.com/office/drawing/2014/main" id="{600F0A65-58DB-0117-9DE6-16315793639C}"/>
              </a:ext>
            </a:extLst>
          </p:cNvPr>
          <p:cNvPicPr>
            <a:picLocks noChangeAspect="1"/>
          </p:cNvPicPr>
          <p:nvPr/>
        </p:nvPicPr>
        <p:blipFill>
          <a:blip r:embed="rId5"/>
          <a:stretch>
            <a:fillRect/>
          </a:stretch>
        </p:blipFill>
        <p:spPr>
          <a:xfrm>
            <a:off x="1722783" y="2293056"/>
            <a:ext cx="292633" cy="292633"/>
          </a:xfrm>
          <a:prstGeom prst="rect">
            <a:avLst/>
          </a:prstGeom>
        </p:spPr>
      </p:pic>
    </p:spTree>
    <p:extLst>
      <p:ext uri="{BB962C8B-B14F-4D97-AF65-F5344CB8AC3E}">
        <p14:creationId xmlns:p14="http://schemas.microsoft.com/office/powerpoint/2010/main" val="3944845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B0BA-1AE8-49A1-9C5D-C712B7BE8151}"/>
              </a:ext>
            </a:extLst>
          </p:cNvPr>
          <p:cNvSpPr>
            <a:spLocks noGrp="1"/>
          </p:cNvSpPr>
          <p:nvPr>
            <p:ph type="title"/>
          </p:nvPr>
        </p:nvSpPr>
        <p:spPr>
          <a:xfrm>
            <a:off x="1688123" y="282016"/>
            <a:ext cx="6096000" cy="1036642"/>
          </a:xfrm>
        </p:spPr>
        <p:txBody>
          <a:bodyPr>
            <a:normAutofit fontScale="90000"/>
          </a:bodyPr>
          <a:lstStyle/>
          <a:p>
            <a:r>
              <a:rPr lang="lv-LV" dirty="0">
                <a:solidFill>
                  <a:srgbClr val="7030A0"/>
                </a:solidFill>
              </a:rPr>
              <a:t>Informācijas sistēma – </a:t>
            </a:r>
            <a:br>
              <a:rPr lang="lv-LV" dirty="0">
                <a:solidFill>
                  <a:srgbClr val="7030A0"/>
                </a:solidFill>
              </a:rPr>
            </a:br>
            <a:r>
              <a:rPr lang="lv-LV" dirty="0">
                <a:solidFill>
                  <a:srgbClr val="7030A0"/>
                </a:solidFill>
              </a:rPr>
              <a:t>Atgādinājumi par projekta iesnieguma iesniegšanu (4)</a:t>
            </a:r>
            <a:endParaRPr lang="lv-LV" dirty="0"/>
          </a:p>
        </p:txBody>
      </p:sp>
      <p:sp>
        <p:nvSpPr>
          <p:cNvPr id="4" name="Text Placeholder 3">
            <a:extLst>
              <a:ext uri="{FF2B5EF4-FFF2-40B4-BE49-F238E27FC236}">
                <a16:creationId xmlns:a16="http://schemas.microsoft.com/office/drawing/2014/main" id="{C5A0EF3A-60DF-4B24-B4E6-84699FD23438}"/>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DF06462-06FC-4E62-A377-5EB990CD05E3}"/>
              </a:ext>
            </a:extLst>
          </p:cNvPr>
          <p:cNvSpPr>
            <a:spLocks noGrp="1"/>
          </p:cNvSpPr>
          <p:nvPr>
            <p:ph type="body" sz="quarter" idx="12"/>
          </p:nvPr>
        </p:nvSpPr>
        <p:spPr/>
        <p:txBody>
          <a:bodyPr/>
          <a:lstStyle/>
          <a:p>
            <a:endParaRPr lang="lv-LV"/>
          </a:p>
        </p:txBody>
      </p:sp>
      <p:sp>
        <p:nvSpPr>
          <p:cNvPr id="6" name="Content Placeholder 5">
            <a:extLst>
              <a:ext uri="{FF2B5EF4-FFF2-40B4-BE49-F238E27FC236}">
                <a16:creationId xmlns:a16="http://schemas.microsoft.com/office/drawing/2014/main" id="{34A79724-D118-45C3-B743-C3FF7B1E8EA6}"/>
              </a:ext>
            </a:extLst>
          </p:cNvPr>
          <p:cNvSpPr txBox="1">
            <a:spLocks noGrp="1"/>
          </p:cNvSpPr>
          <p:nvPr>
            <p:ph idx="1"/>
          </p:nvPr>
        </p:nvSpPr>
        <p:spPr>
          <a:xfrm>
            <a:off x="2590800" y="1752600"/>
            <a:ext cx="6096000" cy="4373563"/>
          </a:xfrm>
          <a:prstGeom prst="rect">
            <a:avLst/>
          </a:prstGeom>
          <a:noFill/>
        </p:spPr>
        <p:txBody>
          <a:bodyPr wrap="square">
            <a:spAutoFit/>
          </a:bodyPr>
          <a:lstStyle/>
          <a:p>
            <a:r>
              <a:rPr lang="lv-LV" sz="1800" dirty="0"/>
              <a:t>Pēc projekta iesniegšanas redzēsiet paziņojumu: </a:t>
            </a:r>
          </a:p>
          <a:p>
            <a:endParaRPr lang="lv-LV" sz="1800" dirty="0"/>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r>
              <a:rPr lang="lv-LV" sz="1800" dirty="0"/>
              <a:t>Projekta status nomainīsies: </a:t>
            </a:r>
          </a:p>
          <a:p>
            <a:r>
              <a:rPr lang="lv-LV" sz="1800" dirty="0">
                <a:latin typeface="Arial Narrow" panose="020B0606020202030204" pitchFamily="34" charset="0"/>
              </a:rPr>
              <a:t>no  </a:t>
            </a:r>
          </a:p>
          <a:p>
            <a:endParaRPr lang="lv-LV" sz="1800" dirty="0">
              <a:latin typeface="Arial Narrow" panose="020B0606020202030204" pitchFamily="34" charset="0"/>
            </a:endParaRPr>
          </a:p>
          <a:p>
            <a:r>
              <a:rPr lang="lv-LV" sz="1800" dirty="0">
                <a:latin typeface="Arial Narrow" panose="020B0606020202030204" pitchFamily="34" charset="0"/>
              </a:rPr>
              <a:t>uz                 </a:t>
            </a:r>
          </a:p>
        </p:txBody>
      </p:sp>
      <p:pic>
        <p:nvPicPr>
          <p:cNvPr id="7" name="Picture 6">
            <a:extLst>
              <a:ext uri="{FF2B5EF4-FFF2-40B4-BE49-F238E27FC236}">
                <a16:creationId xmlns:a16="http://schemas.microsoft.com/office/drawing/2014/main" id="{E31DF9BA-0793-4C3A-A3AA-A88884DAD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972" y="2405116"/>
            <a:ext cx="4446997" cy="1280311"/>
          </a:xfrm>
          <a:prstGeom prst="rect">
            <a:avLst/>
          </a:prstGeom>
        </p:spPr>
      </p:pic>
      <p:pic>
        <p:nvPicPr>
          <p:cNvPr id="8" name="Picture 7">
            <a:extLst>
              <a:ext uri="{FF2B5EF4-FFF2-40B4-BE49-F238E27FC236}">
                <a16:creationId xmlns:a16="http://schemas.microsoft.com/office/drawing/2014/main" id="{50AD2319-13FB-4E14-82ED-1A9000EEB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411" y="5134045"/>
            <a:ext cx="2772162" cy="390580"/>
          </a:xfrm>
          <a:prstGeom prst="rect">
            <a:avLst/>
          </a:prstGeom>
        </p:spPr>
      </p:pic>
      <p:pic>
        <p:nvPicPr>
          <p:cNvPr id="9" name="Picture 8">
            <a:extLst>
              <a:ext uri="{FF2B5EF4-FFF2-40B4-BE49-F238E27FC236}">
                <a16:creationId xmlns:a16="http://schemas.microsoft.com/office/drawing/2014/main" id="{365C403D-DD67-44C7-B1B0-3AE8E2249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411" y="5802268"/>
            <a:ext cx="2210108" cy="323895"/>
          </a:xfrm>
          <a:prstGeom prst="rect">
            <a:avLst/>
          </a:prstGeom>
        </p:spPr>
      </p:pic>
      <p:pic>
        <p:nvPicPr>
          <p:cNvPr id="11" name="Picture 10">
            <a:extLst>
              <a:ext uri="{FF2B5EF4-FFF2-40B4-BE49-F238E27FC236}">
                <a16:creationId xmlns:a16="http://schemas.microsoft.com/office/drawing/2014/main" id="{494CE0F0-F805-4C3B-A11F-7E97E102B2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pic>
        <p:nvPicPr>
          <p:cNvPr id="10" name="Picture 9">
            <a:extLst>
              <a:ext uri="{FF2B5EF4-FFF2-40B4-BE49-F238E27FC236}">
                <a16:creationId xmlns:a16="http://schemas.microsoft.com/office/drawing/2014/main" id="{F287DBDA-E283-ACBF-3F46-1E05D62FE9EB}"/>
              </a:ext>
            </a:extLst>
          </p:cNvPr>
          <p:cNvPicPr>
            <a:picLocks noChangeAspect="1"/>
          </p:cNvPicPr>
          <p:nvPr/>
        </p:nvPicPr>
        <p:blipFill>
          <a:blip r:embed="rId6"/>
          <a:stretch>
            <a:fillRect/>
          </a:stretch>
        </p:blipFill>
        <p:spPr>
          <a:xfrm>
            <a:off x="1999573" y="1752600"/>
            <a:ext cx="292633" cy="292633"/>
          </a:xfrm>
          <a:prstGeom prst="rect">
            <a:avLst/>
          </a:prstGeom>
        </p:spPr>
      </p:pic>
    </p:spTree>
    <p:extLst>
      <p:ext uri="{BB962C8B-B14F-4D97-AF65-F5344CB8AC3E}">
        <p14:creationId xmlns:p14="http://schemas.microsoft.com/office/powerpoint/2010/main" val="1037755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0193-D3B1-285E-3F52-6725DAFA3938}"/>
              </a:ext>
            </a:extLst>
          </p:cNvPr>
          <p:cNvSpPr>
            <a:spLocks noGrp="1"/>
          </p:cNvSpPr>
          <p:nvPr>
            <p:ph type="title"/>
          </p:nvPr>
        </p:nvSpPr>
        <p:spPr>
          <a:xfrm>
            <a:off x="1828800" y="144451"/>
            <a:ext cx="6096000" cy="1036642"/>
          </a:xfrm>
        </p:spPr>
        <p:txBody>
          <a:bodyPr/>
          <a:lstStyle/>
          <a:p>
            <a:r>
              <a:rPr lang="lv-LV" dirty="0">
                <a:solidFill>
                  <a:srgbClr val="7030A0"/>
                </a:solidFill>
              </a:rPr>
              <a:t>Administratīvā izvērtēšana</a:t>
            </a:r>
            <a:endParaRPr lang="lv-LV" dirty="0"/>
          </a:p>
        </p:txBody>
      </p:sp>
      <p:graphicFrame>
        <p:nvGraphicFramePr>
          <p:cNvPr id="7" name="Content Placeholder 6">
            <a:extLst>
              <a:ext uri="{FF2B5EF4-FFF2-40B4-BE49-F238E27FC236}">
                <a16:creationId xmlns:a16="http://schemas.microsoft.com/office/drawing/2014/main" id="{8921FE1D-CCDD-4B84-7AD5-9CB7600CD097}"/>
              </a:ext>
            </a:extLst>
          </p:cNvPr>
          <p:cNvGraphicFramePr>
            <a:graphicFrameLocks noGrp="1"/>
          </p:cNvGraphicFramePr>
          <p:nvPr>
            <p:ph idx="1"/>
            <p:extLst>
              <p:ext uri="{D42A27DB-BD31-4B8C-83A1-F6EECF244321}">
                <p14:modId xmlns:p14="http://schemas.microsoft.com/office/powerpoint/2010/main" val="369328528"/>
              </p:ext>
            </p:extLst>
          </p:nvPr>
        </p:nvGraphicFramePr>
        <p:xfrm>
          <a:off x="1828800" y="1752600"/>
          <a:ext cx="6858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9D05DFB4-1490-57A5-8FEF-77D47B0CA28E}"/>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E33B977B-EE76-55D4-A835-B1C6BECD2169}"/>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3A9B01A5-983E-57A7-A468-BE8032494509}"/>
              </a:ext>
            </a:extLst>
          </p:cNvPr>
          <p:cNvPicPr>
            <a:picLocks noChangeAspect="1"/>
          </p:cNvPicPr>
          <p:nvPr/>
        </p:nvPicPr>
        <p:blipFill>
          <a:blip r:embed="rId7"/>
          <a:stretch>
            <a:fillRect/>
          </a:stretch>
        </p:blipFill>
        <p:spPr>
          <a:xfrm>
            <a:off x="6879245" y="12825"/>
            <a:ext cx="2091109" cy="969348"/>
          </a:xfrm>
          <a:prstGeom prst="rect">
            <a:avLst/>
          </a:prstGeom>
        </p:spPr>
      </p:pic>
      <p:cxnSp>
        <p:nvCxnSpPr>
          <p:cNvPr id="8" name="Straight Connector 7">
            <a:extLst>
              <a:ext uri="{FF2B5EF4-FFF2-40B4-BE49-F238E27FC236}">
                <a16:creationId xmlns:a16="http://schemas.microsoft.com/office/drawing/2014/main" id="{21524CE5-97D0-54C9-C033-F292CD70800D}"/>
              </a:ext>
            </a:extLst>
          </p:cNvPr>
          <p:cNvCxnSpPr>
            <a:cxnSpLocks/>
          </p:cNvCxnSpPr>
          <p:nvPr/>
        </p:nvCxnSpPr>
        <p:spPr>
          <a:xfrm>
            <a:off x="2482850" y="3644900"/>
            <a:ext cx="5842000" cy="4445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44D81DC4-9AD6-124E-AF31-F800E49DD5ED}"/>
              </a:ext>
            </a:extLst>
          </p:cNvPr>
          <p:cNvCxnSpPr/>
          <p:nvPr/>
        </p:nvCxnSpPr>
        <p:spPr>
          <a:xfrm flipV="1">
            <a:off x="2463800" y="3517900"/>
            <a:ext cx="5861050" cy="5715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34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61F8FA5-F38C-4FC5-AB00-C0B35FCF9B89}"/>
              </a:ext>
            </a:extLst>
          </p:cNvPr>
          <p:cNvSpPr>
            <a:spLocks noGrp="1"/>
          </p:cNvSpPr>
          <p:nvPr>
            <p:ph type="title"/>
          </p:nvPr>
        </p:nvSpPr>
        <p:spPr>
          <a:xfrm>
            <a:off x="2057400" y="597270"/>
            <a:ext cx="4896465" cy="610745"/>
          </a:xfrm>
        </p:spPr>
        <p:txBody>
          <a:bodyPr>
            <a:normAutofit/>
          </a:bodyPr>
          <a:lstStyle/>
          <a:p>
            <a:r>
              <a:rPr lang="lv-LV" sz="2200" dirty="0">
                <a:solidFill>
                  <a:srgbClr val="7030A0"/>
                </a:solidFill>
              </a:rPr>
              <a:t>Saistošie normatīvie akti</a:t>
            </a:r>
          </a:p>
        </p:txBody>
      </p:sp>
      <p:pic>
        <p:nvPicPr>
          <p:cNvPr id="7" name="Picture 6">
            <a:extLst>
              <a:ext uri="{FF2B5EF4-FFF2-40B4-BE49-F238E27FC236}">
                <a16:creationId xmlns:a16="http://schemas.microsoft.com/office/drawing/2014/main" id="{9C6131A3-6C4A-4789-B27A-26FAD2CC13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14353"/>
            <a:ext cx="2091155" cy="966397"/>
          </a:xfrm>
          <a:prstGeom prst="rect">
            <a:avLst/>
          </a:prstGeom>
        </p:spPr>
      </p:pic>
      <p:sp>
        <p:nvSpPr>
          <p:cNvPr id="9" name="Rectangle 8">
            <a:extLst>
              <a:ext uri="{FF2B5EF4-FFF2-40B4-BE49-F238E27FC236}">
                <a16:creationId xmlns:a16="http://schemas.microsoft.com/office/drawing/2014/main" id="{C37704AA-4748-4F51-0C95-C17C85A92E8C}"/>
              </a:ext>
            </a:extLst>
          </p:cNvPr>
          <p:cNvSpPr/>
          <p:nvPr/>
        </p:nvSpPr>
        <p:spPr>
          <a:xfrm>
            <a:off x="1569749" y="4070367"/>
            <a:ext cx="6869088" cy="827048"/>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0" name="Rectangle 9">
            <a:extLst>
              <a:ext uri="{FF2B5EF4-FFF2-40B4-BE49-F238E27FC236}">
                <a16:creationId xmlns:a16="http://schemas.microsoft.com/office/drawing/2014/main" id="{D1B2A28D-3C7F-6C3D-13C4-D2E998B55807}"/>
              </a:ext>
            </a:extLst>
          </p:cNvPr>
          <p:cNvSpPr/>
          <p:nvPr/>
        </p:nvSpPr>
        <p:spPr>
          <a:xfrm>
            <a:off x="1569748" y="2989269"/>
            <a:ext cx="6888741" cy="879462"/>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1" name="Rectangle 10">
            <a:extLst>
              <a:ext uri="{FF2B5EF4-FFF2-40B4-BE49-F238E27FC236}">
                <a16:creationId xmlns:a16="http://schemas.microsoft.com/office/drawing/2014/main" id="{ACE77418-BE5E-94DA-4CB8-C55974A1BF99}"/>
              </a:ext>
            </a:extLst>
          </p:cNvPr>
          <p:cNvSpPr/>
          <p:nvPr/>
        </p:nvSpPr>
        <p:spPr>
          <a:xfrm>
            <a:off x="1569749" y="2109249"/>
            <a:ext cx="6888741" cy="677246"/>
          </a:xfrm>
          <a:prstGeom prst="rect">
            <a:avLst/>
          </a:prstGeom>
          <a:solidFill>
            <a:sysClr val="window" lastClr="FFFFFF">
              <a:lumMod val="95000"/>
            </a:sysClr>
          </a:solidFill>
          <a:ln w="25400" cap="flat" cmpd="sng" algn="ctr">
            <a:noFill/>
            <a:prstDash val="solid"/>
          </a:ln>
          <a:effectLst/>
        </p:spPr>
        <p:txBody>
          <a:bodyPr anchor="ctr"/>
          <a:lstStyle/>
          <a:p>
            <a:pPr>
              <a:defRPr/>
            </a:pPr>
            <a:endParaRPr lang="lv-LV" kern="0" dirty="0">
              <a:solidFill>
                <a:prstClr val="white"/>
              </a:solidFill>
              <a:latin typeface="Times New Roman"/>
            </a:endParaRPr>
          </a:p>
        </p:txBody>
      </p:sp>
      <p:sp>
        <p:nvSpPr>
          <p:cNvPr id="12" name="Content Placeholder 2">
            <a:extLst>
              <a:ext uri="{FF2B5EF4-FFF2-40B4-BE49-F238E27FC236}">
                <a16:creationId xmlns:a16="http://schemas.microsoft.com/office/drawing/2014/main" id="{0998A0DD-0ABE-E40F-0893-85E90518FACA}"/>
              </a:ext>
            </a:extLst>
          </p:cNvPr>
          <p:cNvSpPr txBox="1">
            <a:spLocks/>
          </p:cNvSpPr>
          <p:nvPr/>
        </p:nvSpPr>
        <p:spPr bwMode="auto">
          <a:xfrm>
            <a:off x="1762636" y="2287299"/>
            <a:ext cx="6575182" cy="310319"/>
          </a:xfrm>
          <a:prstGeom prst="rect">
            <a:avLst/>
          </a:prstGeom>
          <a:noFill/>
          <a:ln w="9525">
            <a:noFill/>
            <a:miter lim="800000"/>
            <a:headEnd/>
            <a:tailEnd/>
          </a:ln>
        </p:spPr>
        <p:txBody>
          <a:bodyPr wrap="square" lIns="93957" tIns="46979" rIns="93957" bIns="46979">
            <a:spAutoFit/>
          </a:bodyPr>
          <a:lstStyle/>
          <a:p>
            <a:pPr marR="0" lvl="0" algn="just" defTabSz="938213" rtl="0" eaLnBrk="1" fontAlgn="base" latinLnBrk="0" hangingPunct="1">
              <a:lnSpc>
                <a:spcPct val="100000"/>
              </a:lnSpc>
              <a:spcBef>
                <a:spcPts val="1200"/>
              </a:spcBef>
              <a:spcAft>
                <a:spcPct val="0"/>
              </a:spcAft>
              <a:buClrTx/>
              <a:buSzTx/>
              <a:tabLst/>
              <a:defRPr/>
            </a:pPr>
            <a:r>
              <a:rPr kumimoji="0" lang="lv-LV" altLang="en-US" sz="14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Zinātniskās darbības likums (</a:t>
            </a:r>
            <a:r>
              <a:rPr kumimoji="0" lang="lv-LV" altLang="en-US" sz="1400" i="0" u="sng"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34.pants</a:t>
            </a:r>
            <a:r>
              <a:rPr kumimoji="0" lang="lv-LV" altLang="en-US" sz="14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a:t>
            </a:r>
          </a:p>
        </p:txBody>
      </p:sp>
      <p:sp>
        <p:nvSpPr>
          <p:cNvPr id="13" name="Content Placeholder 2">
            <a:extLst>
              <a:ext uri="{FF2B5EF4-FFF2-40B4-BE49-F238E27FC236}">
                <a16:creationId xmlns:a16="http://schemas.microsoft.com/office/drawing/2014/main" id="{045CBB8C-A337-6231-3125-0A1E04F7BE81}"/>
              </a:ext>
            </a:extLst>
          </p:cNvPr>
          <p:cNvSpPr txBox="1">
            <a:spLocks/>
          </p:cNvSpPr>
          <p:nvPr/>
        </p:nvSpPr>
        <p:spPr bwMode="auto">
          <a:xfrm>
            <a:off x="1737780" y="3037398"/>
            <a:ext cx="6575182" cy="956650"/>
          </a:xfrm>
          <a:prstGeom prst="rect">
            <a:avLst/>
          </a:prstGeom>
          <a:noFill/>
          <a:ln w="9525">
            <a:noFill/>
            <a:miter lim="800000"/>
            <a:headEnd/>
            <a:tailEnd/>
          </a:ln>
        </p:spPr>
        <p:txBody>
          <a:bodyPr wrap="square" lIns="93957" tIns="46979" rIns="93957" bIns="46979">
            <a:spAutoFit/>
          </a:bodyPr>
          <a:lstStyle/>
          <a:p>
            <a:pPr marR="0" lvl="0" algn="just" defTabSz="938213" rtl="0" eaLnBrk="1" fontAlgn="base" latinLnBrk="0" hangingPunct="1">
              <a:lnSpc>
                <a:spcPct val="100000"/>
              </a:lnSpc>
              <a:spcBef>
                <a:spcPts val="1200"/>
              </a:spcBef>
              <a:spcAft>
                <a:spcPct val="0"/>
              </a:spcAft>
              <a:buClrTx/>
              <a:buSzTx/>
              <a:tabLst/>
              <a:defRPr/>
            </a:pPr>
            <a:r>
              <a:rPr kumimoji="0" lang="lv-LV" altLang="en-US" sz="14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Ministru kabineta 2017. gada 12. decembra noteikumi Nr. 725 «</a:t>
            </a:r>
            <a:r>
              <a:rPr lang="lv-LV" altLang="en-US" sz="1400" u="sng" dirty="0">
                <a:latin typeface="Verdana" panose="020B0604030504040204" pitchFamily="34" charset="0"/>
                <a:ea typeface="Verdana" panose="020B0604030504040204" pitchFamily="34" charset="0"/>
              </a:rPr>
              <a:t>Fundamentālo un lietišķo pētījumu projektu izvērtēšanas un finansējuma administrēšanas kārtība</a:t>
            </a:r>
            <a:r>
              <a:rPr kumimoji="0" lang="lv-LV" altLang="en-US" sz="14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(MK noteikumi; </a:t>
            </a:r>
            <a:r>
              <a:rPr kumimoji="0" lang="lv-LV" altLang="en-US" sz="1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20.12.2022. ir veikti grozījumi</a:t>
            </a:r>
            <a:r>
              <a:rPr kumimoji="0" lang="lv-LV" altLang="en-US" sz="14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a:t>
            </a:r>
          </a:p>
        </p:txBody>
      </p:sp>
      <p:sp>
        <p:nvSpPr>
          <p:cNvPr id="16" name="Content Placeholder 2">
            <a:extLst>
              <a:ext uri="{FF2B5EF4-FFF2-40B4-BE49-F238E27FC236}">
                <a16:creationId xmlns:a16="http://schemas.microsoft.com/office/drawing/2014/main" id="{C8856852-9CF2-4238-0604-B61FC436C05F}"/>
              </a:ext>
            </a:extLst>
          </p:cNvPr>
          <p:cNvSpPr txBox="1">
            <a:spLocks/>
          </p:cNvSpPr>
          <p:nvPr/>
        </p:nvSpPr>
        <p:spPr bwMode="auto">
          <a:xfrm>
            <a:off x="1727953" y="4218706"/>
            <a:ext cx="6552680" cy="525763"/>
          </a:xfrm>
          <a:prstGeom prst="rect">
            <a:avLst/>
          </a:prstGeom>
          <a:noFill/>
          <a:ln w="9525">
            <a:noFill/>
            <a:miter lim="800000"/>
            <a:headEnd/>
            <a:tailEnd/>
          </a:ln>
        </p:spPr>
        <p:txBody>
          <a:bodyPr wrap="square" lIns="93957" tIns="46979" rIns="93957" bIns="46979">
            <a:spAutoFit/>
          </a:bodyPr>
          <a:lstStyle/>
          <a:p>
            <a:pPr marR="0" lvl="0" algn="just" defTabSz="938213" rtl="0" eaLnBrk="1" fontAlgn="base" latinLnBrk="0" hangingPunct="1">
              <a:lnSpc>
                <a:spcPct val="100000"/>
              </a:lnSpc>
              <a:spcBef>
                <a:spcPts val="1200"/>
              </a:spcBef>
              <a:spcAft>
                <a:spcPct val="0"/>
              </a:spcAft>
              <a:buClrTx/>
              <a:buSzTx/>
              <a:tabLst/>
              <a:defRPr/>
            </a:pPr>
            <a:r>
              <a:rPr lang="lv-LV" altLang="en-US" sz="1400" u="sng" dirty="0">
                <a:latin typeface="Verdana" panose="020B0604030504040204" pitchFamily="34" charset="0"/>
                <a:ea typeface="Verdana" panose="020B0604030504040204" pitchFamily="34" charset="0"/>
              </a:rPr>
              <a:t>Fundamentālo un lietišķo pētījumu projektu 2023. gada atklātā konkursa nolikums</a:t>
            </a:r>
            <a:r>
              <a:rPr kumimoji="0" lang="lv-LV" altLang="en-US" sz="1400" b="0" i="0" u="sng"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a:t>
            </a:r>
            <a:r>
              <a:rPr kumimoji="0" lang="lv-LV" altLang="en-US" sz="1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(nolikums un pielikumi)</a:t>
            </a:r>
          </a:p>
        </p:txBody>
      </p:sp>
      <p:pic>
        <p:nvPicPr>
          <p:cNvPr id="2" name="Picture 1">
            <a:extLst>
              <a:ext uri="{FF2B5EF4-FFF2-40B4-BE49-F238E27FC236}">
                <a16:creationId xmlns:a16="http://schemas.microsoft.com/office/drawing/2014/main" id="{002CEFBC-6671-DD13-BACE-4A61249C15C7}"/>
              </a:ext>
            </a:extLst>
          </p:cNvPr>
          <p:cNvPicPr>
            <a:picLocks noChangeAspect="1"/>
          </p:cNvPicPr>
          <p:nvPr/>
        </p:nvPicPr>
        <p:blipFill>
          <a:blip r:embed="rId3"/>
          <a:stretch>
            <a:fillRect/>
          </a:stretch>
        </p:blipFill>
        <p:spPr>
          <a:xfrm>
            <a:off x="988052" y="2213838"/>
            <a:ext cx="457240" cy="457240"/>
          </a:xfrm>
          <a:prstGeom prst="rect">
            <a:avLst/>
          </a:prstGeom>
        </p:spPr>
      </p:pic>
      <p:pic>
        <p:nvPicPr>
          <p:cNvPr id="3" name="Picture 2">
            <a:extLst>
              <a:ext uri="{FF2B5EF4-FFF2-40B4-BE49-F238E27FC236}">
                <a16:creationId xmlns:a16="http://schemas.microsoft.com/office/drawing/2014/main" id="{FEEDB80C-5616-7437-5B09-86D848702E6D}"/>
              </a:ext>
            </a:extLst>
          </p:cNvPr>
          <p:cNvPicPr>
            <a:picLocks noChangeAspect="1"/>
          </p:cNvPicPr>
          <p:nvPr/>
        </p:nvPicPr>
        <p:blipFill>
          <a:blip r:embed="rId3"/>
          <a:stretch>
            <a:fillRect/>
          </a:stretch>
        </p:blipFill>
        <p:spPr>
          <a:xfrm>
            <a:off x="966981" y="3200380"/>
            <a:ext cx="457240" cy="457240"/>
          </a:xfrm>
          <a:prstGeom prst="rect">
            <a:avLst/>
          </a:prstGeom>
        </p:spPr>
      </p:pic>
      <p:pic>
        <p:nvPicPr>
          <p:cNvPr id="17" name="Picture 16">
            <a:extLst>
              <a:ext uri="{FF2B5EF4-FFF2-40B4-BE49-F238E27FC236}">
                <a16:creationId xmlns:a16="http://schemas.microsoft.com/office/drawing/2014/main" id="{94D0C552-F013-85AB-A7BA-FC2552440D28}"/>
              </a:ext>
            </a:extLst>
          </p:cNvPr>
          <p:cNvPicPr>
            <a:picLocks noChangeAspect="1"/>
          </p:cNvPicPr>
          <p:nvPr/>
        </p:nvPicPr>
        <p:blipFill>
          <a:blip r:embed="rId3"/>
          <a:stretch>
            <a:fillRect/>
          </a:stretch>
        </p:blipFill>
        <p:spPr>
          <a:xfrm>
            <a:off x="988052" y="4218706"/>
            <a:ext cx="457240" cy="457240"/>
          </a:xfrm>
          <a:prstGeom prst="rect">
            <a:avLst/>
          </a:prstGeom>
        </p:spPr>
      </p:pic>
    </p:spTree>
    <p:extLst>
      <p:ext uri="{BB962C8B-B14F-4D97-AF65-F5344CB8AC3E}">
        <p14:creationId xmlns:p14="http://schemas.microsoft.com/office/powerpoint/2010/main" val="502101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2BBC-B92D-47D2-986F-426462315765}"/>
              </a:ext>
            </a:extLst>
          </p:cNvPr>
          <p:cNvSpPr>
            <a:spLocks noGrp="1"/>
          </p:cNvSpPr>
          <p:nvPr>
            <p:ph type="title"/>
          </p:nvPr>
        </p:nvSpPr>
        <p:spPr>
          <a:xfrm>
            <a:off x="2078877" y="748941"/>
            <a:ext cx="6096000" cy="1036642"/>
          </a:xfrm>
        </p:spPr>
        <p:txBody>
          <a:bodyPr/>
          <a:lstStyle/>
          <a:p>
            <a:r>
              <a:rPr lang="lv-LV" dirty="0">
                <a:solidFill>
                  <a:srgbClr val="7030A0"/>
                </a:solidFill>
              </a:rPr>
              <a:t>Zinātniskās izvērtēšanas organizācija</a:t>
            </a:r>
            <a:endParaRPr lang="lv-LV" dirty="0"/>
          </a:p>
        </p:txBody>
      </p:sp>
      <p:sp>
        <p:nvSpPr>
          <p:cNvPr id="4" name="Text Placeholder 3">
            <a:extLst>
              <a:ext uri="{FF2B5EF4-FFF2-40B4-BE49-F238E27FC236}">
                <a16:creationId xmlns:a16="http://schemas.microsoft.com/office/drawing/2014/main" id="{8AFD322C-215A-46FA-B41D-5D1702398E9F}"/>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93A9569-098D-4769-B1D0-33C4E3B00524}"/>
              </a:ext>
            </a:extLst>
          </p:cNvPr>
          <p:cNvSpPr>
            <a:spLocks noGrp="1"/>
          </p:cNvSpPr>
          <p:nvPr>
            <p:ph type="body" sz="quarter" idx="12"/>
          </p:nvPr>
        </p:nvSpPr>
        <p:spPr/>
        <p:txBody>
          <a:bodyPr/>
          <a:lstStyle/>
          <a:p>
            <a:endParaRPr lang="lv-LV"/>
          </a:p>
        </p:txBody>
      </p:sp>
      <p:sp>
        <p:nvSpPr>
          <p:cNvPr id="73" name="Rectangle 72">
            <a:extLst>
              <a:ext uri="{FF2B5EF4-FFF2-40B4-BE49-F238E27FC236}">
                <a16:creationId xmlns:a16="http://schemas.microsoft.com/office/drawing/2014/main" id="{5419732F-3185-4D49-B785-30C544E27F2B}"/>
              </a:ext>
            </a:extLst>
          </p:cNvPr>
          <p:cNvSpPr/>
          <p:nvPr/>
        </p:nvSpPr>
        <p:spPr>
          <a:xfrm>
            <a:off x="399986" y="3693034"/>
            <a:ext cx="8279192" cy="747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75" name="Oval 74">
            <a:extLst>
              <a:ext uri="{FF2B5EF4-FFF2-40B4-BE49-F238E27FC236}">
                <a16:creationId xmlns:a16="http://schemas.microsoft.com/office/drawing/2014/main" id="{0CE0532A-7F03-4510-98BC-34F402BD315E}"/>
              </a:ext>
            </a:extLst>
          </p:cNvPr>
          <p:cNvSpPr/>
          <p:nvPr/>
        </p:nvSpPr>
        <p:spPr>
          <a:xfrm>
            <a:off x="350715" y="3533139"/>
            <a:ext cx="363991"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77" name="Oval 76">
            <a:extLst>
              <a:ext uri="{FF2B5EF4-FFF2-40B4-BE49-F238E27FC236}">
                <a16:creationId xmlns:a16="http://schemas.microsoft.com/office/drawing/2014/main" id="{74F6A971-BA61-4ADF-B0ED-80247C75FFB2}"/>
              </a:ext>
            </a:extLst>
          </p:cNvPr>
          <p:cNvSpPr/>
          <p:nvPr/>
        </p:nvSpPr>
        <p:spPr>
          <a:xfrm>
            <a:off x="2190055" y="3547603"/>
            <a:ext cx="365652"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79" name="Oval 78">
            <a:extLst>
              <a:ext uri="{FF2B5EF4-FFF2-40B4-BE49-F238E27FC236}">
                <a16:creationId xmlns:a16="http://schemas.microsoft.com/office/drawing/2014/main" id="{A1EFFE85-826C-41C4-9CE5-BB4A8F6D9062}"/>
              </a:ext>
            </a:extLst>
          </p:cNvPr>
          <p:cNvSpPr/>
          <p:nvPr/>
        </p:nvSpPr>
        <p:spPr>
          <a:xfrm>
            <a:off x="4303512" y="3545610"/>
            <a:ext cx="365652"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81" name="Oval 80">
            <a:extLst>
              <a:ext uri="{FF2B5EF4-FFF2-40B4-BE49-F238E27FC236}">
                <a16:creationId xmlns:a16="http://schemas.microsoft.com/office/drawing/2014/main" id="{D4C87ED8-855F-456A-A297-C8F824125042}"/>
              </a:ext>
            </a:extLst>
          </p:cNvPr>
          <p:cNvSpPr/>
          <p:nvPr/>
        </p:nvSpPr>
        <p:spPr>
          <a:xfrm>
            <a:off x="6381633" y="3513842"/>
            <a:ext cx="363990"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83" name="Oval 82">
            <a:extLst>
              <a:ext uri="{FF2B5EF4-FFF2-40B4-BE49-F238E27FC236}">
                <a16:creationId xmlns:a16="http://schemas.microsoft.com/office/drawing/2014/main" id="{4FDA5513-A6E9-467A-8432-BEC044698756}"/>
              </a:ext>
            </a:extLst>
          </p:cNvPr>
          <p:cNvSpPr/>
          <p:nvPr/>
        </p:nvSpPr>
        <p:spPr>
          <a:xfrm>
            <a:off x="8313526" y="3517730"/>
            <a:ext cx="365652"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85" name="Rectangle 15">
            <a:extLst>
              <a:ext uri="{FF2B5EF4-FFF2-40B4-BE49-F238E27FC236}">
                <a16:creationId xmlns:a16="http://schemas.microsoft.com/office/drawing/2014/main" id="{CC7BB259-4B4B-46BC-91EE-7BE987C23DC2}"/>
              </a:ext>
            </a:extLst>
          </p:cNvPr>
          <p:cNvSpPr>
            <a:spLocks noChangeArrowheads="1"/>
          </p:cNvSpPr>
          <p:nvPr/>
        </p:nvSpPr>
        <p:spPr bwMode="auto">
          <a:xfrm>
            <a:off x="-40234" y="3002704"/>
            <a:ext cx="1168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b="1" dirty="0">
                <a:solidFill>
                  <a:schemeClr val="accent5">
                    <a:lumMod val="75000"/>
                  </a:schemeClr>
                </a:solidFill>
                <a:latin typeface="Verdana" panose="020B0604030504040204" pitchFamily="34" charset="0"/>
                <a:ea typeface="Verdana" panose="020B0604030504040204" pitchFamily="34" charset="0"/>
              </a:rPr>
              <a:t>Ekspertu meklēšana</a:t>
            </a:r>
          </a:p>
        </p:txBody>
      </p:sp>
      <p:sp>
        <p:nvSpPr>
          <p:cNvPr id="87" name="Rectangle 16">
            <a:extLst>
              <a:ext uri="{FF2B5EF4-FFF2-40B4-BE49-F238E27FC236}">
                <a16:creationId xmlns:a16="http://schemas.microsoft.com/office/drawing/2014/main" id="{63771668-03F5-468D-A1C2-FDF0A1396BEE}"/>
              </a:ext>
            </a:extLst>
          </p:cNvPr>
          <p:cNvSpPr>
            <a:spLocks noChangeArrowheads="1"/>
          </p:cNvSpPr>
          <p:nvPr/>
        </p:nvSpPr>
        <p:spPr bwMode="auto">
          <a:xfrm>
            <a:off x="3711128" y="2996106"/>
            <a:ext cx="1567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b="1" dirty="0">
                <a:solidFill>
                  <a:schemeClr val="accent5">
                    <a:lumMod val="75000"/>
                  </a:schemeClr>
                </a:solidFill>
                <a:latin typeface="Verdana" panose="020B0604030504040204" pitchFamily="34" charset="0"/>
                <a:ea typeface="Verdana" panose="020B0604030504040204" pitchFamily="34" charset="0"/>
              </a:rPr>
              <a:t>Līguma slēgšana</a:t>
            </a:r>
          </a:p>
        </p:txBody>
      </p:sp>
      <p:sp>
        <p:nvSpPr>
          <p:cNvPr id="89" name="Rectangle 17">
            <a:extLst>
              <a:ext uri="{FF2B5EF4-FFF2-40B4-BE49-F238E27FC236}">
                <a16:creationId xmlns:a16="http://schemas.microsoft.com/office/drawing/2014/main" id="{3ADF21D1-A005-408B-A8AF-0D6C905A11C7}"/>
              </a:ext>
            </a:extLst>
          </p:cNvPr>
          <p:cNvSpPr>
            <a:spLocks noChangeArrowheads="1"/>
          </p:cNvSpPr>
          <p:nvPr/>
        </p:nvSpPr>
        <p:spPr bwMode="auto">
          <a:xfrm>
            <a:off x="1824001" y="3006501"/>
            <a:ext cx="1224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b="1" dirty="0">
                <a:solidFill>
                  <a:schemeClr val="accent5">
                    <a:lumMod val="75000"/>
                  </a:schemeClr>
                </a:solidFill>
                <a:latin typeface="Verdana" panose="020B0604030504040204" pitchFamily="34" charset="0"/>
                <a:ea typeface="Verdana" panose="020B0604030504040204" pitchFamily="34" charset="0"/>
              </a:rPr>
              <a:t>Ekspertu uzrunāšana</a:t>
            </a:r>
          </a:p>
        </p:txBody>
      </p:sp>
      <p:sp>
        <p:nvSpPr>
          <p:cNvPr id="91" name="Rectangle 18">
            <a:extLst>
              <a:ext uri="{FF2B5EF4-FFF2-40B4-BE49-F238E27FC236}">
                <a16:creationId xmlns:a16="http://schemas.microsoft.com/office/drawing/2014/main" id="{37F66828-984A-452A-BF4B-303F3BFA43AA}"/>
              </a:ext>
            </a:extLst>
          </p:cNvPr>
          <p:cNvSpPr>
            <a:spLocks noChangeArrowheads="1"/>
          </p:cNvSpPr>
          <p:nvPr/>
        </p:nvSpPr>
        <p:spPr bwMode="auto">
          <a:xfrm>
            <a:off x="5986288" y="2994751"/>
            <a:ext cx="12249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b="1" dirty="0">
                <a:solidFill>
                  <a:schemeClr val="accent5">
                    <a:lumMod val="75000"/>
                  </a:schemeClr>
                </a:solidFill>
                <a:latin typeface="Verdana" panose="020B0604030504040204" pitchFamily="34" charset="0"/>
                <a:ea typeface="Verdana" panose="020B0604030504040204" pitchFamily="34" charset="0"/>
              </a:rPr>
              <a:t>Izvērtēšana</a:t>
            </a:r>
          </a:p>
        </p:txBody>
      </p:sp>
      <p:sp>
        <p:nvSpPr>
          <p:cNvPr id="93" name="Rectangle 19">
            <a:extLst>
              <a:ext uri="{FF2B5EF4-FFF2-40B4-BE49-F238E27FC236}">
                <a16:creationId xmlns:a16="http://schemas.microsoft.com/office/drawing/2014/main" id="{DB9AA070-951B-4FB0-9A5F-38D7846791DC}"/>
              </a:ext>
            </a:extLst>
          </p:cNvPr>
          <p:cNvSpPr>
            <a:spLocks noChangeArrowheads="1"/>
          </p:cNvSpPr>
          <p:nvPr/>
        </p:nvSpPr>
        <p:spPr bwMode="auto">
          <a:xfrm>
            <a:off x="7960628" y="2990252"/>
            <a:ext cx="14675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200" b="1" dirty="0">
                <a:solidFill>
                  <a:schemeClr val="accent5">
                    <a:lumMod val="75000"/>
                  </a:schemeClr>
                </a:solidFill>
                <a:latin typeface="Verdana" panose="020B0604030504040204" pitchFamily="34" charset="0"/>
                <a:ea typeface="Verdana" panose="020B0604030504040204" pitchFamily="34" charset="0"/>
              </a:rPr>
              <a:t>Pārbaude</a:t>
            </a:r>
          </a:p>
        </p:txBody>
      </p:sp>
      <p:sp>
        <p:nvSpPr>
          <p:cNvPr id="95" name="Rectangle 3">
            <a:extLst>
              <a:ext uri="{FF2B5EF4-FFF2-40B4-BE49-F238E27FC236}">
                <a16:creationId xmlns:a16="http://schemas.microsoft.com/office/drawing/2014/main" id="{622B863D-1077-4F61-A813-833E4941AE00}"/>
              </a:ext>
            </a:extLst>
          </p:cNvPr>
          <p:cNvSpPr>
            <a:spLocks noChangeArrowheads="1"/>
          </p:cNvSpPr>
          <p:nvPr/>
        </p:nvSpPr>
        <p:spPr bwMode="auto">
          <a:xfrm>
            <a:off x="5617955" y="4069945"/>
            <a:ext cx="1961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Eksperti vērtē atbilstoši kritērijiem</a:t>
            </a:r>
          </a:p>
        </p:txBody>
      </p:sp>
      <p:sp>
        <p:nvSpPr>
          <p:cNvPr id="97" name="Rectangle 22">
            <a:extLst>
              <a:ext uri="{FF2B5EF4-FFF2-40B4-BE49-F238E27FC236}">
                <a16:creationId xmlns:a16="http://schemas.microsoft.com/office/drawing/2014/main" id="{3B61BB20-BA01-4D31-9E67-1A274EACF3CC}"/>
              </a:ext>
            </a:extLst>
          </p:cNvPr>
          <p:cNvSpPr>
            <a:spLocks noChangeArrowheads="1"/>
          </p:cNvSpPr>
          <p:nvPr/>
        </p:nvSpPr>
        <p:spPr bwMode="auto">
          <a:xfrm>
            <a:off x="1504226" y="4134779"/>
            <a:ext cx="18079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Ekspertus uzrunā, ņemot vērā nozari un projektus, interešu konflikta neesamību</a:t>
            </a:r>
          </a:p>
        </p:txBody>
      </p:sp>
      <p:sp>
        <p:nvSpPr>
          <p:cNvPr id="99" name="Rectangle 23">
            <a:extLst>
              <a:ext uri="{FF2B5EF4-FFF2-40B4-BE49-F238E27FC236}">
                <a16:creationId xmlns:a16="http://schemas.microsoft.com/office/drawing/2014/main" id="{5796B78A-6ECB-4E6E-A4ED-54FC448E13C5}"/>
              </a:ext>
            </a:extLst>
          </p:cNvPr>
          <p:cNvSpPr>
            <a:spLocks noChangeArrowheads="1"/>
          </p:cNvSpPr>
          <p:nvPr/>
        </p:nvSpPr>
        <p:spPr bwMode="auto">
          <a:xfrm>
            <a:off x="3590796" y="4090454"/>
            <a:ext cx="18079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Noslēdz līgumu, eksperts paraksta apliecinājumu, pieeja informācijas sistēmai</a:t>
            </a:r>
          </a:p>
        </p:txBody>
      </p:sp>
      <p:sp>
        <p:nvSpPr>
          <p:cNvPr id="101" name="Rectangle 24">
            <a:extLst>
              <a:ext uri="{FF2B5EF4-FFF2-40B4-BE49-F238E27FC236}">
                <a16:creationId xmlns:a16="http://schemas.microsoft.com/office/drawing/2014/main" id="{AFD39D56-DD4D-4D66-AB38-B252F9F6D834}"/>
              </a:ext>
            </a:extLst>
          </p:cNvPr>
          <p:cNvSpPr>
            <a:spLocks noChangeArrowheads="1"/>
          </p:cNvSpPr>
          <p:nvPr/>
        </p:nvSpPr>
        <p:spPr bwMode="auto">
          <a:xfrm>
            <a:off x="-40234" y="4077983"/>
            <a:ext cx="15271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EK datubāze vai līdzvērtīga datubāze,</a:t>
            </a:r>
          </a:p>
          <a:p>
            <a:pPr algn="ctr"/>
            <a:r>
              <a:rPr lang="lv-LV" altLang="lv-LV" sz="1200" dirty="0" err="1">
                <a:solidFill>
                  <a:schemeClr val="tx1">
                    <a:lumMod val="95000"/>
                    <a:lumOff val="5000"/>
                  </a:schemeClr>
                </a:solidFill>
                <a:latin typeface="Verdana" panose="020B0604030504040204" pitchFamily="34" charset="0"/>
                <a:ea typeface="Verdana" panose="020B0604030504040204" pitchFamily="34" charset="0"/>
              </a:rPr>
              <a:t>CoI</a:t>
            </a:r>
            <a:r>
              <a:rPr lang="lv-LV" altLang="lv-LV" sz="1200" dirty="0">
                <a:solidFill>
                  <a:schemeClr val="tx1">
                    <a:lumMod val="95000"/>
                    <a:lumOff val="5000"/>
                  </a:schemeClr>
                </a:solidFill>
                <a:latin typeface="Verdana" panose="020B0604030504040204" pitchFamily="34" charset="0"/>
                <a:ea typeface="Verdana" panose="020B0604030504040204" pitchFamily="34" charset="0"/>
              </a:rPr>
              <a:t> pārbaude, «līdzinieka» princips</a:t>
            </a:r>
          </a:p>
        </p:txBody>
      </p:sp>
      <p:sp>
        <p:nvSpPr>
          <p:cNvPr id="103" name="Rectangle 25">
            <a:extLst>
              <a:ext uri="{FF2B5EF4-FFF2-40B4-BE49-F238E27FC236}">
                <a16:creationId xmlns:a16="http://schemas.microsoft.com/office/drawing/2014/main" id="{B3048120-2CC1-46FD-B3C8-1DC23EC37B4E}"/>
              </a:ext>
            </a:extLst>
          </p:cNvPr>
          <p:cNvSpPr>
            <a:spLocks noChangeArrowheads="1"/>
          </p:cNvSpPr>
          <p:nvPr/>
        </p:nvSpPr>
        <p:spPr bwMode="auto">
          <a:xfrm>
            <a:off x="7724551" y="4027000"/>
            <a:ext cx="15436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Projekta sekretārs pārbauda vērtējumu, lūdz pārstrādāt vai apstiprina</a:t>
            </a:r>
          </a:p>
        </p:txBody>
      </p:sp>
      <p:pic>
        <p:nvPicPr>
          <p:cNvPr id="22" name="Picture 21">
            <a:extLst>
              <a:ext uri="{FF2B5EF4-FFF2-40B4-BE49-F238E27FC236}">
                <a16:creationId xmlns:a16="http://schemas.microsoft.com/office/drawing/2014/main" id="{19ACA582-C765-4F60-AD10-F8CFF2A4D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082329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381" y="366099"/>
            <a:ext cx="6456381" cy="110788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p>
            <a:r>
              <a:rPr lang="lv-LV" dirty="0">
                <a:solidFill>
                  <a:srgbClr val="7030A0"/>
                </a:solidFill>
              </a:rPr>
              <a:t>Zinātniskā izvērtēšana</a:t>
            </a:r>
            <a:endParaRPr lang="en-GB" dirty="0">
              <a:solidFill>
                <a:srgbClr val="7030A0"/>
              </a:solidFill>
            </a:endParaRPr>
          </a:p>
        </p:txBody>
      </p:sp>
      <p:sp>
        <p:nvSpPr>
          <p:cNvPr id="6" name="Slide Number Placeholder 5"/>
          <p:cNvSpPr>
            <a:spLocks noGrp="1"/>
          </p:cNvSpPr>
          <p:nvPr>
            <p:ph type="sldNum" sz="quarter" idx="13"/>
          </p:nvPr>
        </p:nvSpPr>
        <p:spPr>
          <a:xfrm>
            <a:off x="8509081" y="7392941"/>
            <a:ext cx="304800" cy="304800"/>
          </a:xfrm>
        </p:spPr>
        <p:txBody>
          <a:bodyPr/>
          <a:lstStyle/>
          <a:p>
            <a:fld id="{42946E5A-BBED-4218-981B-333F83EE957B}" type="slidenum">
              <a:rPr lang="en-US" altLang="lv-LV" smtClean="0"/>
              <a:pPr/>
              <a:t>41</a:t>
            </a:fld>
            <a:endParaRPr lang="en-US" altLang="lv-LV"/>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1174779152"/>
              </p:ext>
            </p:extLst>
          </p:nvPr>
        </p:nvGraphicFramePr>
        <p:xfrm>
          <a:off x="5848343" y="2295219"/>
          <a:ext cx="2713974" cy="2694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2"/>
          <p:cNvSpPr txBox="1">
            <a:spLocks noChangeArrowheads="1"/>
          </p:cNvSpPr>
          <p:nvPr/>
        </p:nvSpPr>
        <p:spPr bwMode="auto">
          <a:xfrm>
            <a:off x="5897830" y="2659007"/>
            <a:ext cx="7826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lv-LV" altLang="lv-LV" sz="16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50%</a:t>
            </a:r>
          </a:p>
        </p:txBody>
      </p:sp>
      <p:sp>
        <p:nvSpPr>
          <p:cNvPr id="11" name="TextBox 2"/>
          <p:cNvSpPr txBox="1">
            <a:spLocks noChangeArrowheads="1"/>
          </p:cNvSpPr>
          <p:nvPr/>
        </p:nvSpPr>
        <p:spPr bwMode="auto">
          <a:xfrm>
            <a:off x="6068572" y="3473306"/>
            <a:ext cx="8323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lv-LV" altLang="lv-LV" sz="16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30%</a:t>
            </a:r>
          </a:p>
        </p:txBody>
      </p:sp>
      <p:sp>
        <p:nvSpPr>
          <p:cNvPr id="12" name="TextBox 2"/>
          <p:cNvSpPr txBox="1">
            <a:spLocks noChangeArrowheads="1"/>
          </p:cNvSpPr>
          <p:nvPr/>
        </p:nvSpPr>
        <p:spPr bwMode="auto">
          <a:xfrm>
            <a:off x="5877386" y="4274241"/>
            <a:ext cx="8235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lv-LV" altLang="lv-LV" sz="16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20%</a:t>
            </a:r>
          </a:p>
        </p:txBody>
      </p:sp>
      <p:sp>
        <p:nvSpPr>
          <p:cNvPr id="15" name="Rectangle 1"/>
          <p:cNvSpPr>
            <a:spLocks noChangeArrowheads="1"/>
          </p:cNvSpPr>
          <p:nvPr/>
        </p:nvSpPr>
        <p:spPr bwMode="auto">
          <a:xfrm>
            <a:off x="628048" y="1673132"/>
            <a:ext cx="497783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2725" indent="-212725">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nSpc>
                <a:spcPct val="90000"/>
              </a:lnSpc>
            </a:pPr>
            <a:endParaRPr lang="lv-LV" altLang="lv-LV" sz="1400" dirty="0">
              <a:latin typeface="Verdana" panose="020B0604030504040204" pitchFamily="34" charset="0"/>
            </a:endParaRPr>
          </a:p>
          <a:p>
            <a:pPr marL="0" indent="0">
              <a:lnSpc>
                <a:spcPct val="90000"/>
              </a:lnSpc>
            </a:pPr>
            <a:endParaRPr lang="lv-LV" altLang="lv-LV" sz="1400" dirty="0">
              <a:latin typeface="Verdana" panose="020B0604030504040204" pitchFamily="34" charset="0"/>
            </a:endParaRPr>
          </a:p>
          <a:p>
            <a:pPr marL="0" indent="0" algn="just">
              <a:lnSpc>
                <a:spcPct val="90000"/>
              </a:lnSpc>
            </a:pPr>
            <a:r>
              <a:rPr lang="lv-LV" altLang="lv-LV" sz="1400" dirty="0">
                <a:latin typeface="Verdana" panose="020B0604030504040204" pitchFamily="34" charset="0"/>
              </a:rPr>
              <a:t>Atbilstoši </a:t>
            </a:r>
            <a:r>
              <a:rPr lang="lv-LV" altLang="lv-LV" sz="1400" i="1" dirty="0" err="1">
                <a:latin typeface="Verdana" panose="020B0604030504040204" pitchFamily="34" charset="0"/>
              </a:rPr>
              <a:t>peer</a:t>
            </a:r>
            <a:r>
              <a:rPr lang="lv-LV" altLang="lv-LV" sz="1400" i="1" dirty="0">
                <a:latin typeface="Verdana" panose="020B0604030504040204" pitchFamily="34" charset="0"/>
              </a:rPr>
              <a:t> </a:t>
            </a:r>
            <a:r>
              <a:rPr lang="lv-LV" altLang="lv-LV" sz="1400" i="1" dirty="0" err="1">
                <a:latin typeface="Verdana" panose="020B0604030504040204" pitchFamily="34" charset="0"/>
              </a:rPr>
              <a:t>review</a:t>
            </a:r>
            <a:r>
              <a:rPr lang="lv-LV" altLang="lv-LV" sz="1400" dirty="0">
                <a:latin typeface="Verdana" panose="020B0604030504040204" pitchFamily="34" charset="0"/>
              </a:rPr>
              <a:t> (līdzinieku vērtēšana) principiem</a:t>
            </a:r>
          </a:p>
          <a:p>
            <a:pPr marL="0" indent="0" algn="just">
              <a:lnSpc>
                <a:spcPct val="90000"/>
              </a:lnSpc>
            </a:pPr>
            <a:endParaRPr lang="lv-LV" altLang="lv-LV" sz="1400" dirty="0">
              <a:latin typeface="Verdana" panose="020B0604030504040204" pitchFamily="34" charset="0"/>
            </a:endParaRPr>
          </a:p>
          <a:p>
            <a:pPr marL="0" indent="0" algn="just">
              <a:lnSpc>
                <a:spcPct val="90000"/>
              </a:lnSpc>
            </a:pPr>
            <a:r>
              <a:rPr lang="lv-LV" altLang="lv-LV" sz="1400" dirty="0">
                <a:latin typeface="Verdana" panose="020B0604030504040204" pitchFamily="34" charset="0"/>
              </a:rPr>
              <a:t>Eksperti ņem vērā konkursa kritērijus un apsvērumus</a:t>
            </a:r>
          </a:p>
          <a:p>
            <a:pPr algn="just">
              <a:lnSpc>
                <a:spcPct val="90000"/>
              </a:lnSpc>
              <a:buFont typeface="Arial" panose="020B0604020202020204" pitchFamily="34" charset="0"/>
              <a:buChar char="•"/>
            </a:pPr>
            <a:endParaRPr lang="lv-LV" altLang="lv-LV" sz="1400" dirty="0">
              <a:latin typeface="Verdana" panose="020B0604030504040204" pitchFamily="34" charset="0"/>
            </a:endParaRPr>
          </a:p>
          <a:p>
            <a:pPr marL="0" indent="0" algn="just">
              <a:lnSpc>
                <a:spcPct val="90000"/>
              </a:lnSpc>
            </a:pPr>
            <a:r>
              <a:rPr lang="lv-LV" altLang="lv-LV" sz="1400" dirty="0">
                <a:latin typeface="Verdana" panose="020B0604030504040204" pitchFamily="34" charset="0"/>
              </a:rPr>
              <a:t>Visa informācija un papildu materiāli ekspertiem tiek sniegti angļu valodā</a:t>
            </a:r>
          </a:p>
          <a:p>
            <a:pPr marL="0" indent="0" algn="just">
              <a:lnSpc>
                <a:spcPct val="90000"/>
              </a:lnSpc>
            </a:pPr>
            <a:endParaRPr lang="lv-LV" altLang="lv-LV" sz="1400" dirty="0">
              <a:latin typeface="Verdana" panose="020B0604030504040204" pitchFamily="34" charset="0"/>
            </a:endParaRPr>
          </a:p>
          <a:p>
            <a:pPr marL="0" indent="0" algn="just">
              <a:lnSpc>
                <a:spcPct val="90000"/>
              </a:lnSpc>
            </a:pPr>
            <a:r>
              <a:rPr lang="lv-LV" altLang="lv-LV" sz="1400" dirty="0">
                <a:latin typeface="Verdana" panose="020B0604030504040204" pitchFamily="34" charset="0"/>
              </a:rPr>
              <a:t>Vērtējumos eksperti ietver atgriezenisko saiti projekta iesniedzējiem</a:t>
            </a:r>
          </a:p>
          <a:p>
            <a:pPr algn="just">
              <a:lnSpc>
                <a:spcPct val="90000"/>
              </a:lnSpc>
              <a:buFont typeface="Arial" panose="020B0604020202020204" pitchFamily="34" charset="0"/>
              <a:buChar char="•"/>
            </a:pPr>
            <a:endParaRPr lang="lv-LV" altLang="lv-LV" sz="1400" dirty="0">
              <a:latin typeface="Verdana" panose="020B0604030504040204" pitchFamily="34" charset="0"/>
            </a:endParaRPr>
          </a:p>
          <a:p>
            <a:pPr marL="0" indent="0" algn="just">
              <a:lnSpc>
                <a:spcPct val="90000"/>
              </a:lnSpc>
            </a:pPr>
            <a:r>
              <a:rPr lang="lv-LV" altLang="lv-LV" sz="1400" dirty="0">
                <a:latin typeface="Verdana" panose="020B0604030504040204" pitchFamily="34" charset="0"/>
              </a:rPr>
              <a:t>Līdz 5 punkti katrā kritērijā (ar soli 0,5)</a:t>
            </a:r>
          </a:p>
          <a:p>
            <a:pPr marL="0" indent="0" algn="just">
              <a:lnSpc>
                <a:spcPct val="90000"/>
              </a:lnSpc>
            </a:pPr>
            <a:endParaRPr lang="lv-LV" altLang="lv-LV" sz="1400" dirty="0">
              <a:latin typeface="Verdana" panose="020B0604030504040204" pitchFamily="34" charset="0"/>
            </a:endParaRPr>
          </a:p>
          <a:p>
            <a:pPr marL="0" indent="0" algn="just">
              <a:lnSpc>
                <a:spcPct val="90000"/>
              </a:lnSpc>
            </a:pPr>
            <a:r>
              <a:rPr lang="lv-LV" altLang="lv-LV" sz="1400" dirty="0">
                <a:solidFill>
                  <a:schemeClr val="accent5">
                    <a:lumMod val="75000"/>
                  </a:schemeClr>
                </a:solidFill>
                <a:latin typeface="Verdana" panose="020B0604030504040204" pitchFamily="34" charset="0"/>
              </a:rPr>
              <a:t>Kvalitātes slieksnis ir:</a:t>
            </a:r>
          </a:p>
          <a:p>
            <a:pPr marL="285750" indent="-285750" algn="just">
              <a:lnSpc>
                <a:spcPct val="90000"/>
              </a:lnSpc>
              <a:buFontTx/>
              <a:buChar char="-"/>
            </a:pPr>
            <a:r>
              <a:rPr lang="lv-LV" altLang="lv-LV" sz="1400" dirty="0">
                <a:solidFill>
                  <a:schemeClr val="accent5">
                    <a:lumMod val="75000"/>
                  </a:schemeClr>
                </a:solidFill>
                <a:latin typeface="Verdana" panose="020B0604030504040204" pitchFamily="34" charset="0"/>
              </a:rPr>
              <a:t>4 punkti Izcilības kritērijā, </a:t>
            </a:r>
          </a:p>
          <a:p>
            <a:pPr marL="285750" indent="-285750" algn="just">
              <a:lnSpc>
                <a:spcPct val="90000"/>
              </a:lnSpc>
              <a:buFontTx/>
              <a:buChar char="-"/>
            </a:pPr>
            <a:r>
              <a:rPr lang="lv-LV" altLang="lv-LV" sz="1400" dirty="0">
                <a:solidFill>
                  <a:schemeClr val="accent5">
                    <a:lumMod val="75000"/>
                  </a:schemeClr>
                </a:solidFill>
                <a:latin typeface="Verdana" panose="020B0604030504040204" pitchFamily="34" charset="0"/>
              </a:rPr>
              <a:t>3 punkti Ietekmes un Ieviešanas kritērijā, </a:t>
            </a:r>
          </a:p>
          <a:p>
            <a:pPr marL="285750" indent="-285750" algn="just">
              <a:lnSpc>
                <a:spcPct val="90000"/>
              </a:lnSpc>
              <a:buFontTx/>
              <a:buChar char="-"/>
            </a:pPr>
            <a:r>
              <a:rPr lang="lv-LV" altLang="lv-LV" sz="1400" dirty="0">
                <a:solidFill>
                  <a:schemeClr val="accent5">
                    <a:lumMod val="75000"/>
                  </a:schemeClr>
                </a:solidFill>
                <a:latin typeface="Verdana" panose="020B0604030504040204" pitchFamily="34" charset="0"/>
              </a:rPr>
              <a:t>10 punkti kopā</a:t>
            </a:r>
            <a:endParaRPr lang="en-GB" altLang="lv-LV" sz="1400" dirty="0">
              <a:solidFill>
                <a:schemeClr val="accent5">
                  <a:lumMod val="75000"/>
                </a:schemeClr>
              </a:solidFill>
              <a:latin typeface="Verdana" panose="020B0604030504040204" pitchFamily="34" charset="0"/>
            </a:endParaRPr>
          </a:p>
        </p:txBody>
      </p:sp>
      <p:sp>
        <p:nvSpPr>
          <p:cNvPr id="17" name="Rectangle 49"/>
          <p:cNvSpPr>
            <a:spLocks noChangeArrowheads="1"/>
          </p:cNvSpPr>
          <p:nvPr/>
        </p:nvSpPr>
        <p:spPr bwMode="auto">
          <a:xfrm>
            <a:off x="5372572" y="5082713"/>
            <a:ext cx="3685391" cy="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Aft>
                <a:spcPts val="200"/>
              </a:spcAft>
            </a:pPr>
            <a:r>
              <a:rPr lang="lv-LV" altLang="lv-LV" sz="1400" b="1" dirty="0">
                <a:solidFill>
                  <a:srgbClr val="7030A0"/>
                </a:solidFill>
                <a:latin typeface="Verdana" panose="020B0604030504040204" pitchFamily="34" charset="0"/>
              </a:rPr>
              <a:t> </a:t>
            </a:r>
          </a:p>
          <a:p>
            <a:pPr algn="ctr">
              <a:spcAft>
                <a:spcPts val="200"/>
              </a:spcAft>
            </a:pPr>
            <a:r>
              <a:rPr lang="lv-LV" altLang="lv-LV" sz="1400" b="1" dirty="0">
                <a:solidFill>
                  <a:srgbClr val="7030A0"/>
                </a:solidFill>
                <a:latin typeface="Verdana" panose="020B0604030504040204" pitchFamily="34" charset="0"/>
              </a:rPr>
              <a:t>Konsolidētais vērtējums (K):</a:t>
            </a:r>
            <a:endParaRPr lang="lv-LV" sz="1400" i="1" dirty="0"/>
          </a:p>
        </p:txBody>
      </p:sp>
      <p:sp>
        <p:nvSpPr>
          <p:cNvPr id="3" name="Rectangle 2"/>
          <p:cNvSpPr>
            <a:spLocks noChangeArrowheads="1"/>
          </p:cNvSpPr>
          <p:nvPr/>
        </p:nvSpPr>
        <p:spPr bwMode="auto">
          <a:xfrm>
            <a:off x="187624" y="21038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Object 3"/>
          <p:cNvGraphicFramePr>
            <a:graphicFrameLocks noChangeAspect="1"/>
          </p:cNvGraphicFramePr>
          <p:nvPr/>
        </p:nvGraphicFramePr>
        <p:xfrm>
          <a:off x="5749180" y="5708960"/>
          <a:ext cx="2912301" cy="457200"/>
        </p:xfrm>
        <a:graphic>
          <a:graphicData uri="http://schemas.openxmlformats.org/presentationml/2006/ole">
            <mc:AlternateContent xmlns:mc="http://schemas.openxmlformats.org/markup-compatibility/2006">
              <mc:Choice xmlns:v="urn:schemas-microsoft-com:vml" Requires="v">
                <p:oleObj r:id="rId7" imgW="2108200" imgH="393700" progId="Equation.3">
                  <p:embed/>
                </p:oleObj>
              </mc:Choice>
              <mc:Fallback>
                <p:oleObj r:id="rId7" imgW="2108200" imgH="393700" progId="Equation.3">
                  <p:embed/>
                  <p:pic>
                    <p:nvPicPr>
                      <p:cNvPr id="4"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9180" y="5708960"/>
                        <a:ext cx="2912301" cy="457200"/>
                      </a:xfrm>
                      <a:prstGeom prst="rect">
                        <a:avLst/>
                      </a:prstGeom>
                      <a:noFill/>
                    </p:spPr>
                  </p:pic>
                </p:oleObj>
              </mc:Fallback>
            </mc:AlternateContent>
          </a:graphicData>
        </a:graphic>
      </p:graphicFrame>
      <p:pic>
        <p:nvPicPr>
          <p:cNvPr id="20" name="Picture 19">
            <a:extLst>
              <a:ext uri="{FF2B5EF4-FFF2-40B4-BE49-F238E27FC236}">
                <a16:creationId xmlns:a16="http://schemas.microsoft.com/office/drawing/2014/main" id="{837066B2-F333-455C-B640-402F381952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pic>
        <p:nvPicPr>
          <p:cNvPr id="21" name="Picture 20">
            <a:extLst>
              <a:ext uri="{FF2B5EF4-FFF2-40B4-BE49-F238E27FC236}">
                <a16:creationId xmlns:a16="http://schemas.microsoft.com/office/drawing/2014/main" id="{FAA8D16B-29E9-9A2A-A304-A405F044060A}"/>
              </a:ext>
            </a:extLst>
          </p:cNvPr>
          <p:cNvPicPr>
            <a:picLocks noChangeAspect="1"/>
          </p:cNvPicPr>
          <p:nvPr/>
        </p:nvPicPr>
        <p:blipFill>
          <a:blip r:embed="rId10"/>
          <a:stretch>
            <a:fillRect/>
          </a:stretch>
        </p:blipFill>
        <p:spPr>
          <a:xfrm>
            <a:off x="289048" y="2079541"/>
            <a:ext cx="292633" cy="292633"/>
          </a:xfrm>
          <a:prstGeom prst="rect">
            <a:avLst/>
          </a:prstGeom>
        </p:spPr>
      </p:pic>
      <p:pic>
        <p:nvPicPr>
          <p:cNvPr id="22" name="Picture 21">
            <a:extLst>
              <a:ext uri="{FF2B5EF4-FFF2-40B4-BE49-F238E27FC236}">
                <a16:creationId xmlns:a16="http://schemas.microsoft.com/office/drawing/2014/main" id="{A8A0DCDF-5CC9-FD8C-DDE4-6656F1ADC464}"/>
              </a:ext>
            </a:extLst>
          </p:cNvPr>
          <p:cNvPicPr>
            <a:picLocks noChangeAspect="1"/>
          </p:cNvPicPr>
          <p:nvPr/>
        </p:nvPicPr>
        <p:blipFill>
          <a:blip r:embed="rId10"/>
          <a:stretch>
            <a:fillRect/>
          </a:stretch>
        </p:blipFill>
        <p:spPr>
          <a:xfrm>
            <a:off x="289049" y="2642623"/>
            <a:ext cx="292633" cy="292633"/>
          </a:xfrm>
          <a:prstGeom prst="rect">
            <a:avLst/>
          </a:prstGeom>
        </p:spPr>
      </p:pic>
      <p:pic>
        <p:nvPicPr>
          <p:cNvPr id="24" name="Picture 23">
            <a:extLst>
              <a:ext uri="{FF2B5EF4-FFF2-40B4-BE49-F238E27FC236}">
                <a16:creationId xmlns:a16="http://schemas.microsoft.com/office/drawing/2014/main" id="{B1AB6B4E-14BE-8B64-8A00-0487224B0DA8}"/>
              </a:ext>
            </a:extLst>
          </p:cNvPr>
          <p:cNvPicPr>
            <a:picLocks noChangeAspect="1"/>
          </p:cNvPicPr>
          <p:nvPr/>
        </p:nvPicPr>
        <p:blipFill>
          <a:blip r:embed="rId10"/>
          <a:stretch>
            <a:fillRect/>
          </a:stretch>
        </p:blipFill>
        <p:spPr>
          <a:xfrm>
            <a:off x="293143" y="3238082"/>
            <a:ext cx="292633" cy="292633"/>
          </a:xfrm>
          <a:prstGeom prst="rect">
            <a:avLst/>
          </a:prstGeom>
        </p:spPr>
      </p:pic>
      <p:pic>
        <p:nvPicPr>
          <p:cNvPr id="26" name="Picture 25">
            <a:extLst>
              <a:ext uri="{FF2B5EF4-FFF2-40B4-BE49-F238E27FC236}">
                <a16:creationId xmlns:a16="http://schemas.microsoft.com/office/drawing/2014/main" id="{5E6D8981-8E96-47B3-CFB5-D419665E0772}"/>
              </a:ext>
            </a:extLst>
          </p:cNvPr>
          <p:cNvPicPr>
            <a:picLocks noChangeAspect="1"/>
          </p:cNvPicPr>
          <p:nvPr/>
        </p:nvPicPr>
        <p:blipFill>
          <a:blip r:embed="rId10"/>
          <a:stretch>
            <a:fillRect/>
          </a:stretch>
        </p:blipFill>
        <p:spPr>
          <a:xfrm>
            <a:off x="303812" y="3833541"/>
            <a:ext cx="292633" cy="292633"/>
          </a:xfrm>
          <a:prstGeom prst="rect">
            <a:avLst/>
          </a:prstGeom>
        </p:spPr>
      </p:pic>
      <p:pic>
        <p:nvPicPr>
          <p:cNvPr id="28" name="Picture 27">
            <a:extLst>
              <a:ext uri="{FF2B5EF4-FFF2-40B4-BE49-F238E27FC236}">
                <a16:creationId xmlns:a16="http://schemas.microsoft.com/office/drawing/2014/main" id="{27799F0A-9F28-5C5E-BF83-391E1E4315BE}"/>
              </a:ext>
            </a:extLst>
          </p:cNvPr>
          <p:cNvPicPr>
            <a:picLocks noChangeAspect="1"/>
          </p:cNvPicPr>
          <p:nvPr/>
        </p:nvPicPr>
        <p:blipFill>
          <a:blip r:embed="rId10"/>
          <a:stretch>
            <a:fillRect/>
          </a:stretch>
        </p:blipFill>
        <p:spPr>
          <a:xfrm>
            <a:off x="293143" y="4364247"/>
            <a:ext cx="292633" cy="292633"/>
          </a:xfrm>
          <a:prstGeom prst="rect">
            <a:avLst/>
          </a:prstGeom>
        </p:spPr>
      </p:pic>
      <p:pic>
        <p:nvPicPr>
          <p:cNvPr id="30" name="Picture 29">
            <a:extLst>
              <a:ext uri="{FF2B5EF4-FFF2-40B4-BE49-F238E27FC236}">
                <a16:creationId xmlns:a16="http://schemas.microsoft.com/office/drawing/2014/main" id="{5C948185-CB10-9C61-C04B-B18064B466AA}"/>
              </a:ext>
            </a:extLst>
          </p:cNvPr>
          <p:cNvPicPr>
            <a:picLocks noChangeAspect="1"/>
          </p:cNvPicPr>
          <p:nvPr/>
        </p:nvPicPr>
        <p:blipFill>
          <a:blip r:embed="rId10"/>
          <a:stretch>
            <a:fillRect/>
          </a:stretch>
        </p:blipFill>
        <p:spPr>
          <a:xfrm>
            <a:off x="289050" y="4790080"/>
            <a:ext cx="292633" cy="292633"/>
          </a:xfrm>
          <a:prstGeom prst="rect">
            <a:avLst/>
          </a:prstGeom>
        </p:spPr>
      </p:pic>
    </p:spTree>
    <p:extLst>
      <p:ext uri="{BB962C8B-B14F-4D97-AF65-F5344CB8AC3E}">
        <p14:creationId xmlns:p14="http://schemas.microsoft.com/office/powerpoint/2010/main" val="3170970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2B3C62-D47B-4E8C-BFFB-B943409DC8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31828"/>
            <a:ext cx="2091155" cy="966397"/>
          </a:xfrm>
          <a:prstGeom prst="rect">
            <a:avLst/>
          </a:prstGeom>
        </p:spPr>
      </p:pic>
      <p:sp>
        <p:nvSpPr>
          <p:cNvPr id="4" name="Text Placeholder 3"/>
          <p:cNvSpPr>
            <a:spLocks noGrp="1"/>
          </p:cNvSpPr>
          <p:nvPr>
            <p:ph type="body" sz="quarter" idx="10"/>
          </p:nvPr>
        </p:nvSpPr>
        <p:spPr>
          <a:xfrm>
            <a:off x="2811235" y="6336752"/>
            <a:ext cx="1981200" cy="304800"/>
          </a:xfrm>
        </p:spPr>
        <p:txBody>
          <a:bodyPr/>
          <a:lstStyle/>
          <a:p>
            <a:endParaRPr lang="en-GB"/>
          </a:p>
        </p:txBody>
      </p:sp>
      <p:sp>
        <p:nvSpPr>
          <p:cNvPr id="8" name="Rectangle 7"/>
          <p:cNvSpPr/>
          <p:nvPr/>
        </p:nvSpPr>
        <p:spPr>
          <a:xfrm>
            <a:off x="2796947" y="903143"/>
            <a:ext cx="4600575" cy="817563"/>
          </a:xfrm>
          <a:prstGeom prst="rect">
            <a:avLst/>
          </a:prstGeom>
          <a:solidFill>
            <a:schemeClr val="accent5">
              <a:lumMod val="50000"/>
            </a:schemeClr>
          </a:solidFill>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600" b="1" dirty="0">
                <a:solidFill>
                  <a:schemeClr val="bg1"/>
                </a:solidFill>
                <a:latin typeface="Verdana" panose="020B0604030504040204" pitchFamily="34" charset="0"/>
                <a:ea typeface="Verdana" panose="020B0604030504040204" pitchFamily="34" charset="0"/>
              </a:rPr>
              <a:t>Virs kvalitātes sliekšņa novērtēto fundamentālo un lietišķo pētījumu projektu finansēšana</a:t>
            </a:r>
          </a:p>
        </p:txBody>
      </p:sp>
      <p:sp>
        <p:nvSpPr>
          <p:cNvPr id="9" name="Rectangle 8"/>
          <p:cNvSpPr/>
          <p:nvPr/>
        </p:nvSpPr>
        <p:spPr>
          <a:xfrm>
            <a:off x="1387247" y="1981056"/>
            <a:ext cx="2976562" cy="611188"/>
          </a:xfrm>
          <a:prstGeom prst="rect">
            <a:avLst/>
          </a:prstGeom>
          <a:solidFill>
            <a:schemeClr val="accent5">
              <a:lumMod val="75000"/>
            </a:schemeClr>
          </a:solidFill>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275" b="1" dirty="0">
                <a:solidFill>
                  <a:schemeClr val="bg1"/>
                </a:solidFill>
                <a:latin typeface="Verdana" panose="020B0604030504040204" pitchFamily="34" charset="0"/>
                <a:ea typeface="Verdana" panose="020B0604030504040204" pitchFamily="34" charset="0"/>
              </a:rPr>
              <a:t>1.kārta </a:t>
            </a:r>
          </a:p>
          <a:p>
            <a:pPr algn="ctr" eaLnBrk="1" hangingPunct="1">
              <a:defRPr/>
            </a:pPr>
            <a:r>
              <a:rPr lang="lv-LV" sz="1275" dirty="0">
                <a:solidFill>
                  <a:schemeClr val="bg1"/>
                </a:solidFill>
                <a:latin typeface="Verdana" panose="020B0604030504040204" pitchFamily="34" charset="0"/>
                <a:ea typeface="Verdana" panose="020B0604030504040204" pitchFamily="34" charset="0"/>
              </a:rPr>
              <a:t>Izcilu projektu finansēšana katrā zinātņu nozaru grupā (30%)</a:t>
            </a:r>
          </a:p>
        </p:txBody>
      </p:sp>
      <p:sp>
        <p:nvSpPr>
          <p:cNvPr id="10" name="Rectangle 9"/>
          <p:cNvSpPr/>
          <p:nvPr/>
        </p:nvSpPr>
        <p:spPr>
          <a:xfrm>
            <a:off x="5452834" y="1981056"/>
            <a:ext cx="2978150" cy="611188"/>
          </a:xfrm>
          <a:prstGeom prst="rect">
            <a:avLst/>
          </a:prstGeom>
          <a:solidFill>
            <a:schemeClr val="accent5">
              <a:lumMod val="75000"/>
            </a:schemeClr>
          </a:solidFill>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275" b="1" dirty="0">
                <a:solidFill>
                  <a:schemeClr val="bg1"/>
                </a:solidFill>
                <a:latin typeface="Verdana" panose="020B0604030504040204" pitchFamily="34" charset="0"/>
                <a:ea typeface="Verdana" panose="020B0604030504040204" pitchFamily="34" charset="0"/>
              </a:rPr>
              <a:t>2.kārta </a:t>
            </a:r>
          </a:p>
          <a:p>
            <a:pPr algn="ctr" eaLnBrk="1" hangingPunct="1">
              <a:defRPr/>
            </a:pPr>
            <a:r>
              <a:rPr lang="lv-LV" sz="1275" dirty="0">
                <a:solidFill>
                  <a:schemeClr val="bg1"/>
                </a:solidFill>
                <a:latin typeface="Verdana" panose="020B0604030504040204" pitchFamily="34" charset="0"/>
                <a:ea typeface="Verdana" panose="020B0604030504040204" pitchFamily="34" charset="0"/>
              </a:rPr>
              <a:t>Izcilu projektu finansēšana katrā nozaru grupā (70%)</a:t>
            </a:r>
          </a:p>
        </p:txBody>
      </p:sp>
      <p:cxnSp>
        <p:nvCxnSpPr>
          <p:cNvPr id="11" name="Elbow Connector 10"/>
          <p:cNvCxnSpPr>
            <a:cxnSpLocks/>
            <a:stCxn id="8" idx="2"/>
            <a:endCxn id="9" idx="0"/>
          </p:cNvCxnSpPr>
          <p:nvPr/>
        </p:nvCxnSpPr>
        <p:spPr>
          <a:xfrm rot="5400000">
            <a:off x="3856207" y="740028"/>
            <a:ext cx="260350" cy="2221707"/>
          </a:xfrm>
          <a:prstGeom prst="bentConnector3">
            <a:avLst/>
          </a:prstGeom>
          <a:ln>
            <a:solidFill>
              <a:schemeClr val="accent5">
                <a:lumMod val="75000"/>
              </a:schemeClr>
            </a:solidFill>
            <a:tailEnd type="triangle"/>
          </a:ln>
        </p:spPr>
        <p:style>
          <a:lnRef idx="2">
            <a:schemeClr val="accent4"/>
          </a:lnRef>
          <a:fillRef idx="1">
            <a:schemeClr val="lt1"/>
          </a:fillRef>
          <a:effectRef idx="0">
            <a:schemeClr val="accent4"/>
          </a:effectRef>
          <a:fontRef idx="minor">
            <a:schemeClr val="dk1"/>
          </a:fontRef>
        </p:style>
      </p:cxnSp>
      <p:grpSp>
        <p:nvGrpSpPr>
          <p:cNvPr id="12" name="Group 8"/>
          <p:cNvGrpSpPr>
            <a:grpSpLocks/>
          </p:cNvGrpSpPr>
          <p:nvPr/>
        </p:nvGrpSpPr>
        <p:grpSpPr bwMode="auto">
          <a:xfrm>
            <a:off x="476022" y="3409806"/>
            <a:ext cx="7586662" cy="593725"/>
            <a:chOff x="197224" y="2422263"/>
            <a:chExt cx="10114870" cy="791586"/>
          </a:xfrm>
        </p:grpSpPr>
        <p:sp>
          <p:nvSpPr>
            <p:cNvPr id="13" name="Rectangle 12"/>
            <p:cNvSpPr/>
            <p:nvPr/>
          </p:nvSpPr>
          <p:spPr>
            <a:xfrm>
              <a:off x="197224" y="2424380"/>
              <a:ext cx="1214885" cy="603213"/>
            </a:xfrm>
            <a:prstGeom prst="rect">
              <a:avLst/>
            </a:prstGeom>
            <a:solidFill>
              <a:schemeClr val="accent5">
                <a:lumMod val="60000"/>
                <a:lumOff val="40000"/>
              </a:schemeClr>
            </a:solidFill>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Dabas-zinātnes</a:t>
              </a:r>
            </a:p>
          </p:txBody>
        </p:sp>
        <p:sp>
          <p:nvSpPr>
            <p:cNvPr id="14" name="Rectangle 13"/>
            <p:cNvSpPr/>
            <p:nvPr/>
          </p:nvSpPr>
          <p:spPr>
            <a:xfrm>
              <a:off x="1515818" y="2424380"/>
              <a:ext cx="1775765" cy="603213"/>
            </a:xfrm>
            <a:prstGeom prst="rect">
              <a:avLst/>
            </a:prstGeom>
            <a:solidFill>
              <a:schemeClr val="accent5">
                <a:lumMod val="60000"/>
                <a:lumOff val="40000"/>
              </a:schemeClr>
            </a:solidFill>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Inženierzinātnes un tehnoloģijas</a:t>
              </a:r>
            </a:p>
          </p:txBody>
        </p:sp>
        <p:sp>
          <p:nvSpPr>
            <p:cNvPr id="15" name="Rectangle 14"/>
            <p:cNvSpPr/>
            <p:nvPr/>
          </p:nvSpPr>
          <p:spPr>
            <a:xfrm>
              <a:off x="3395292" y="2424380"/>
              <a:ext cx="1375741" cy="789469"/>
            </a:xfrm>
            <a:prstGeom prst="rect">
              <a:avLst/>
            </a:prstGeom>
            <a:solidFill>
              <a:schemeClr val="accent5">
                <a:lumMod val="60000"/>
                <a:lumOff val="40000"/>
              </a:schemeClr>
            </a:solidFill>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Medicīnas un veselības zinātnes</a:t>
              </a:r>
            </a:p>
          </p:txBody>
        </p:sp>
        <p:sp>
          <p:nvSpPr>
            <p:cNvPr id="16" name="Rectangle 15"/>
            <p:cNvSpPr/>
            <p:nvPr/>
          </p:nvSpPr>
          <p:spPr>
            <a:xfrm>
              <a:off x="4874743" y="2422263"/>
              <a:ext cx="2101708" cy="774654"/>
            </a:xfrm>
            <a:prstGeom prst="rect">
              <a:avLst/>
            </a:prstGeom>
            <a:solidFill>
              <a:schemeClr val="accent5">
                <a:lumMod val="60000"/>
                <a:lumOff val="40000"/>
              </a:schemeClr>
            </a:solidFill>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Lauksaimniecības, meža un veterinārās zinātnes</a:t>
              </a:r>
            </a:p>
          </p:txBody>
        </p:sp>
        <p:sp>
          <p:nvSpPr>
            <p:cNvPr id="17" name="Rectangle 16"/>
            <p:cNvSpPr/>
            <p:nvPr/>
          </p:nvSpPr>
          <p:spPr>
            <a:xfrm>
              <a:off x="8536331" y="2422263"/>
              <a:ext cx="1775763" cy="603215"/>
            </a:xfrm>
            <a:prstGeom prst="rect">
              <a:avLst/>
            </a:prstGeom>
            <a:solidFill>
              <a:schemeClr val="accent5">
                <a:lumMod val="60000"/>
                <a:lumOff val="40000"/>
              </a:schemeClr>
            </a:solidFill>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Humanitārās un mākslas zinātnes</a:t>
              </a:r>
            </a:p>
          </p:txBody>
        </p:sp>
        <p:sp>
          <p:nvSpPr>
            <p:cNvPr id="18" name="Rectangle 17"/>
            <p:cNvSpPr/>
            <p:nvPr/>
          </p:nvSpPr>
          <p:spPr>
            <a:xfrm>
              <a:off x="7080162" y="2424380"/>
              <a:ext cx="1352458" cy="603213"/>
            </a:xfrm>
            <a:prstGeom prst="rect">
              <a:avLst/>
            </a:prstGeom>
            <a:solidFill>
              <a:schemeClr val="accent5">
                <a:lumMod val="60000"/>
                <a:lumOff val="40000"/>
              </a:schemeClr>
            </a:solidFill>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Sociālās zinātnes</a:t>
              </a:r>
            </a:p>
          </p:txBody>
        </p:sp>
      </p:grpSp>
      <p:cxnSp>
        <p:nvCxnSpPr>
          <p:cNvPr id="19" name="Elbow Connector 18"/>
          <p:cNvCxnSpPr>
            <a:stCxn id="9" idx="2"/>
            <a:endCxn id="13" idx="0"/>
          </p:cNvCxnSpPr>
          <p:nvPr/>
        </p:nvCxnSpPr>
        <p:spPr>
          <a:xfrm rot="5400000">
            <a:off x="1492816" y="2029475"/>
            <a:ext cx="819150" cy="1944687"/>
          </a:xfrm>
          <a:prstGeom prst="bentConnector3">
            <a:avLst>
              <a:gd name="adj1" fmla="val 50000"/>
            </a:avLst>
          </a:prstGeom>
          <a:ln>
            <a:solidFill>
              <a:schemeClr val="accent5">
                <a:lumMod val="75000"/>
              </a:schemeClr>
            </a:solidFill>
            <a:tailEnd type="triangle"/>
          </a:ln>
        </p:spPr>
        <p:style>
          <a:lnRef idx="2">
            <a:schemeClr val="accent4"/>
          </a:lnRef>
          <a:fillRef idx="1">
            <a:schemeClr val="lt1"/>
          </a:fillRef>
          <a:effectRef idx="0">
            <a:schemeClr val="accent4"/>
          </a:effectRef>
          <a:fontRef idx="minor">
            <a:schemeClr val="dk1"/>
          </a:fontRef>
        </p:style>
      </p:cxnSp>
      <p:cxnSp>
        <p:nvCxnSpPr>
          <p:cNvPr id="20" name="Elbow Connector 19"/>
          <p:cNvCxnSpPr>
            <a:stCxn id="9" idx="2"/>
            <a:endCxn id="14" idx="0"/>
          </p:cNvCxnSpPr>
          <p:nvPr/>
        </p:nvCxnSpPr>
        <p:spPr>
          <a:xfrm rot="5400000">
            <a:off x="2092891" y="2629550"/>
            <a:ext cx="819150" cy="744537"/>
          </a:xfrm>
          <a:prstGeom prst="bentConnector3">
            <a:avLst>
              <a:gd name="adj1" fmla="val 50000"/>
            </a:avLst>
          </a:prstGeom>
          <a:ln>
            <a:solidFill>
              <a:schemeClr val="accent5">
                <a:lumMod val="75000"/>
              </a:schemeClr>
            </a:solidFill>
            <a:tailEnd type="triangle"/>
          </a:ln>
        </p:spPr>
        <p:style>
          <a:lnRef idx="2">
            <a:schemeClr val="accent4"/>
          </a:lnRef>
          <a:fillRef idx="1">
            <a:schemeClr val="lt1"/>
          </a:fillRef>
          <a:effectRef idx="0">
            <a:schemeClr val="accent4"/>
          </a:effectRef>
          <a:fontRef idx="minor">
            <a:schemeClr val="dk1"/>
          </a:fontRef>
        </p:style>
      </p:cxnSp>
      <p:cxnSp>
        <p:nvCxnSpPr>
          <p:cNvPr id="21" name="Elbow Connector 20"/>
          <p:cNvCxnSpPr>
            <a:stCxn id="9" idx="2"/>
            <a:endCxn id="15" idx="0"/>
          </p:cNvCxnSpPr>
          <p:nvPr/>
        </p:nvCxnSpPr>
        <p:spPr>
          <a:xfrm rot="16200000" flipH="1">
            <a:off x="2723922" y="2743056"/>
            <a:ext cx="817562" cy="515938"/>
          </a:xfrm>
          <a:prstGeom prst="bentConnector3">
            <a:avLst>
              <a:gd name="adj1" fmla="val 50000"/>
            </a:avLst>
          </a:prstGeom>
          <a:ln>
            <a:solidFill>
              <a:schemeClr val="accent5">
                <a:lumMod val="75000"/>
              </a:schemeClr>
            </a:solidFill>
            <a:tailEnd type="triangle"/>
          </a:ln>
        </p:spPr>
        <p:style>
          <a:lnRef idx="2">
            <a:schemeClr val="accent4"/>
          </a:lnRef>
          <a:fillRef idx="1">
            <a:schemeClr val="lt1"/>
          </a:fillRef>
          <a:effectRef idx="0">
            <a:schemeClr val="accent4"/>
          </a:effectRef>
          <a:fontRef idx="minor">
            <a:schemeClr val="dk1"/>
          </a:fontRef>
        </p:style>
      </p:cxnSp>
      <p:cxnSp>
        <p:nvCxnSpPr>
          <p:cNvPr id="22" name="Elbow Connector 21"/>
          <p:cNvCxnSpPr>
            <a:stCxn id="9" idx="2"/>
            <a:endCxn id="16" idx="0"/>
          </p:cNvCxnSpPr>
          <p:nvPr/>
        </p:nvCxnSpPr>
        <p:spPr>
          <a:xfrm rot="16200000" flipH="1">
            <a:off x="3415278" y="2051700"/>
            <a:ext cx="817562" cy="1898650"/>
          </a:xfrm>
          <a:prstGeom prst="bentConnector3">
            <a:avLst>
              <a:gd name="adj1" fmla="val 50000"/>
            </a:avLst>
          </a:prstGeom>
          <a:ln>
            <a:solidFill>
              <a:schemeClr val="accent5">
                <a:lumMod val="75000"/>
              </a:schemeClr>
            </a:solidFill>
            <a:tailEnd type="triangle"/>
          </a:ln>
        </p:spPr>
        <p:style>
          <a:lnRef idx="2">
            <a:schemeClr val="accent4"/>
          </a:lnRef>
          <a:fillRef idx="1">
            <a:schemeClr val="lt1"/>
          </a:fillRef>
          <a:effectRef idx="0">
            <a:schemeClr val="accent4"/>
          </a:effectRef>
          <a:fontRef idx="minor">
            <a:schemeClr val="dk1"/>
          </a:fontRef>
        </p:style>
      </p:cxnSp>
      <p:cxnSp>
        <p:nvCxnSpPr>
          <p:cNvPr id="23" name="Elbow Connector 22"/>
          <p:cNvCxnSpPr>
            <a:stCxn id="9" idx="2"/>
            <a:endCxn id="18" idx="0"/>
          </p:cNvCxnSpPr>
          <p:nvPr/>
        </p:nvCxnSpPr>
        <p:spPr>
          <a:xfrm rot="16200000" flipH="1">
            <a:off x="4100284" y="1366694"/>
            <a:ext cx="819150" cy="3270250"/>
          </a:xfrm>
          <a:prstGeom prst="bentConnector3">
            <a:avLst>
              <a:gd name="adj1" fmla="val 50000"/>
            </a:avLst>
          </a:prstGeom>
          <a:ln>
            <a:solidFill>
              <a:schemeClr val="accent5">
                <a:lumMod val="60000"/>
                <a:lumOff val="40000"/>
              </a:schemeClr>
            </a:solidFill>
            <a:tailEnd type="triangle"/>
          </a:ln>
        </p:spPr>
        <p:style>
          <a:lnRef idx="2">
            <a:schemeClr val="accent4"/>
          </a:lnRef>
          <a:fillRef idx="1">
            <a:schemeClr val="lt1"/>
          </a:fillRef>
          <a:effectRef idx="0">
            <a:schemeClr val="accent4"/>
          </a:effectRef>
          <a:fontRef idx="minor">
            <a:schemeClr val="dk1"/>
          </a:fontRef>
        </p:style>
      </p:cxnSp>
      <p:cxnSp>
        <p:nvCxnSpPr>
          <p:cNvPr id="24" name="Elbow Connector 23"/>
          <p:cNvCxnSpPr>
            <a:stCxn id="9" idx="2"/>
            <a:endCxn id="17" idx="0"/>
          </p:cNvCxnSpPr>
          <p:nvPr/>
        </p:nvCxnSpPr>
        <p:spPr>
          <a:xfrm rot="16200000" flipH="1">
            <a:off x="4727347" y="739631"/>
            <a:ext cx="817562" cy="4522788"/>
          </a:xfrm>
          <a:prstGeom prst="bentConnector3">
            <a:avLst>
              <a:gd name="adj1" fmla="val 50000"/>
            </a:avLst>
          </a:prstGeom>
          <a:ln>
            <a:solidFill>
              <a:schemeClr val="accent5">
                <a:lumMod val="75000"/>
              </a:schemeClr>
            </a:solidFill>
            <a:tailEnd type="triangle"/>
          </a:ln>
        </p:spPr>
        <p:style>
          <a:lnRef idx="2">
            <a:schemeClr val="accent4"/>
          </a:lnRef>
          <a:fillRef idx="1">
            <a:schemeClr val="lt1"/>
          </a:fillRef>
          <a:effectRef idx="0">
            <a:schemeClr val="accent4"/>
          </a:effectRef>
          <a:fontRef idx="minor">
            <a:schemeClr val="dk1"/>
          </a:fontRef>
        </p:style>
      </p:cxnSp>
      <p:sp>
        <p:nvSpPr>
          <p:cNvPr id="25" name="Rectangle 24"/>
          <p:cNvSpPr/>
          <p:nvPr/>
        </p:nvSpPr>
        <p:spPr>
          <a:xfrm>
            <a:off x="476022" y="4398820"/>
            <a:ext cx="7542214" cy="1096962"/>
          </a:xfrm>
          <a:prstGeom prst="rect">
            <a:avLst/>
          </a:prstGeom>
          <a:solidFill>
            <a:schemeClr val="accent5">
              <a:lumMod val="40000"/>
              <a:lumOff val="60000"/>
            </a:schemeClr>
          </a:solidFill>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400" b="1" dirty="0">
                <a:solidFill>
                  <a:schemeClr val="tx1"/>
                </a:solidFill>
                <a:latin typeface="Verdana" panose="020B0604030504040204" pitchFamily="34" charset="0"/>
                <a:ea typeface="Verdana" panose="020B0604030504040204" pitchFamily="34" charset="0"/>
              </a:rPr>
              <a:t>Projekti, kas nav saņēmuši finansējumu 1. kārtā, pēc vērtējuma dilstošā secībā proporcionāli katras zinātņu nozaru grupas </a:t>
            </a:r>
            <a:r>
              <a:rPr lang="lv-LV" sz="1400" b="1" u="sng" dirty="0">
                <a:solidFill>
                  <a:schemeClr val="tx1"/>
                </a:solidFill>
                <a:latin typeface="Verdana" panose="020B0604030504040204" pitchFamily="34" charset="0"/>
                <a:ea typeface="Verdana" panose="020B0604030504040204" pitchFamily="34" charset="0"/>
              </a:rPr>
              <a:t>virs kvalitātes sliekšņa </a:t>
            </a:r>
            <a:r>
              <a:rPr lang="lv-LV" sz="1400" b="1" dirty="0">
                <a:solidFill>
                  <a:schemeClr val="tx1"/>
                </a:solidFill>
                <a:latin typeface="Verdana" panose="020B0604030504040204" pitchFamily="34" charset="0"/>
                <a:ea typeface="Verdana" panose="020B0604030504040204" pitchFamily="34" charset="0"/>
              </a:rPr>
              <a:t>novērtēto projektu iesniegumos pieprasītajam finansējumam pret kopējo </a:t>
            </a:r>
            <a:r>
              <a:rPr lang="lv-LV" sz="1400" b="1" u="sng" dirty="0">
                <a:solidFill>
                  <a:schemeClr val="tx1"/>
                </a:solidFill>
                <a:latin typeface="Verdana" panose="020B0604030504040204" pitchFamily="34" charset="0"/>
                <a:ea typeface="Verdana" panose="020B0604030504040204" pitchFamily="34" charset="0"/>
              </a:rPr>
              <a:t>virs kvalitātes sliekšņa </a:t>
            </a:r>
            <a:r>
              <a:rPr lang="lv-LV" sz="1400" b="1" dirty="0">
                <a:solidFill>
                  <a:schemeClr val="tx1"/>
                </a:solidFill>
                <a:latin typeface="Verdana" panose="020B0604030504040204" pitchFamily="34" charset="0"/>
                <a:ea typeface="Verdana" panose="020B0604030504040204" pitchFamily="34" charset="0"/>
              </a:rPr>
              <a:t>projektu iesniegumu pieprasīto</a:t>
            </a:r>
          </a:p>
        </p:txBody>
      </p:sp>
      <p:cxnSp>
        <p:nvCxnSpPr>
          <p:cNvPr id="26" name="Elbow Connector 25"/>
          <p:cNvCxnSpPr>
            <a:cxnSpLocks/>
            <a:stCxn id="27" idx="3"/>
          </p:cNvCxnSpPr>
          <p:nvPr/>
        </p:nvCxnSpPr>
        <p:spPr>
          <a:xfrm flipV="1">
            <a:off x="8151584" y="2592244"/>
            <a:ext cx="227806" cy="3224212"/>
          </a:xfrm>
          <a:prstGeom prst="bentConnector2">
            <a:avLst/>
          </a:prstGeom>
          <a:ln>
            <a:solidFill>
              <a:schemeClr val="accent5">
                <a:lumMod val="75000"/>
              </a:schemeClr>
            </a:solidFill>
            <a:tailEnd type="triangle"/>
          </a:ln>
        </p:spPr>
        <p:style>
          <a:lnRef idx="2">
            <a:schemeClr val="accent4"/>
          </a:lnRef>
          <a:fillRef idx="1">
            <a:schemeClr val="lt1"/>
          </a:fillRef>
          <a:effectRef idx="0">
            <a:schemeClr val="accent4"/>
          </a:effectRef>
          <a:fontRef idx="minor">
            <a:schemeClr val="dk1"/>
          </a:fontRef>
        </p:style>
      </p:cxnSp>
      <p:sp>
        <p:nvSpPr>
          <p:cNvPr id="27" name="Rectangle 26"/>
          <p:cNvSpPr/>
          <p:nvPr/>
        </p:nvSpPr>
        <p:spPr>
          <a:xfrm>
            <a:off x="564922" y="5670406"/>
            <a:ext cx="7586662" cy="292100"/>
          </a:xfrm>
          <a:prstGeom prst="rect">
            <a:avLst/>
          </a:prstGeom>
          <a:solidFill>
            <a:schemeClr val="accent5">
              <a:lumMod val="20000"/>
              <a:lumOff val="80000"/>
            </a:schemeClr>
          </a:solidFill>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275" b="1" dirty="0">
                <a:solidFill>
                  <a:schemeClr val="tx1"/>
                </a:solidFill>
                <a:latin typeface="Verdana" panose="020B0604030504040204" pitchFamily="34" charset="0"/>
                <a:ea typeface="Verdana" panose="020B0604030504040204" pitchFamily="34" charset="0"/>
              </a:rPr>
              <a:t>Atlikušais finansējums pēc 1.kārtas</a:t>
            </a:r>
          </a:p>
        </p:txBody>
      </p:sp>
      <p:cxnSp>
        <p:nvCxnSpPr>
          <p:cNvPr id="28" name="Elbow Connector 27"/>
          <p:cNvCxnSpPr>
            <a:cxnSpLocks/>
            <a:stCxn id="25" idx="3"/>
          </p:cNvCxnSpPr>
          <p:nvPr/>
        </p:nvCxnSpPr>
        <p:spPr>
          <a:xfrm flipV="1">
            <a:off x="8018236" y="2592245"/>
            <a:ext cx="115885" cy="2355056"/>
          </a:xfrm>
          <a:prstGeom prst="bentConnector2">
            <a:avLst/>
          </a:prstGeom>
          <a:ln>
            <a:solidFill>
              <a:schemeClr val="accent5">
                <a:lumMod val="75000"/>
              </a:schemeClr>
            </a:solidFill>
            <a:tailEnd type="triangle"/>
          </a:ln>
        </p:spPr>
        <p:style>
          <a:lnRef idx="2">
            <a:schemeClr val="accent4"/>
          </a:lnRef>
          <a:fillRef idx="1">
            <a:schemeClr val="lt1"/>
          </a:fillRef>
          <a:effectRef idx="0">
            <a:schemeClr val="accent4"/>
          </a:effectRef>
          <a:fontRef idx="minor">
            <a:schemeClr val="dk1"/>
          </a:fontRef>
        </p:style>
      </p:cxnSp>
      <p:sp>
        <p:nvSpPr>
          <p:cNvPr id="2" name="Text Placeholder 1">
            <a:extLst>
              <a:ext uri="{FF2B5EF4-FFF2-40B4-BE49-F238E27FC236}">
                <a16:creationId xmlns:a16="http://schemas.microsoft.com/office/drawing/2014/main" id="{CFD33714-50E9-43C7-8502-70ED38EB91D4}"/>
              </a:ext>
            </a:extLst>
          </p:cNvPr>
          <p:cNvSpPr>
            <a:spLocks noGrp="1"/>
          </p:cNvSpPr>
          <p:nvPr>
            <p:ph type="body" sz="quarter" idx="12"/>
          </p:nvPr>
        </p:nvSpPr>
        <p:spPr>
          <a:xfrm>
            <a:off x="5097235" y="6336752"/>
            <a:ext cx="3657600" cy="304800"/>
          </a:xfrm>
        </p:spPr>
        <p:txBody>
          <a:bodyPr/>
          <a:lstStyle/>
          <a:p>
            <a:endParaRPr lang="lv-LV" dirty="0"/>
          </a:p>
        </p:txBody>
      </p:sp>
    </p:spTree>
    <p:extLst>
      <p:ext uri="{BB962C8B-B14F-4D97-AF65-F5344CB8AC3E}">
        <p14:creationId xmlns:p14="http://schemas.microsoft.com/office/powerpoint/2010/main" val="1324230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4536-A8C6-4991-ABEC-CFDC585C9CE2}"/>
              </a:ext>
            </a:extLst>
          </p:cNvPr>
          <p:cNvSpPr>
            <a:spLocks noGrp="1"/>
          </p:cNvSpPr>
          <p:nvPr>
            <p:ph type="title"/>
          </p:nvPr>
        </p:nvSpPr>
        <p:spPr/>
        <p:txBody>
          <a:bodyPr/>
          <a:lstStyle/>
          <a:p>
            <a:r>
              <a:rPr lang="lv-LV" dirty="0">
                <a:solidFill>
                  <a:srgbClr val="7030A0"/>
                </a:solidFill>
              </a:rPr>
              <a:t>Konkursa laika līnija </a:t>
            </a:r>
            <a:br>
              <a:rPr lang="lv-LV" dirty="0">
                <a:solidFill>
                  <a:srgbClr val="7030A0"/>
                </a:solidFill>
              </a:rPr>
            </a:br>
            <a:r>
              <a:rPr lang="lv-LV" sz="1800" b="0" dirty="0">
                <a:solidFill>
                  <a:srgbClr val="7030A0"/>
                </a:solidFill>
              </a:rPr>
              <a:t>(aptuveni)</a:t>
            </a:r>
            <a:endParaRPr lang="lv-LV" sz="1800" b="0" dirty="0"/>
          </a:p>
        </p:txBody>
      </p:sp>
      <p:sp>
        <p:nvSpPr>
          <p:cNvPr id="5" name="Text Placeholder 4">
            <a:extLst>
              <a:ext uri="{FF2B5EF4-FFF2-40B4-BE49-F238E27FC236}">
                <a16:creationId xmlns:a16="http://schemas.microsoft.com/office/drawing/2014/main" id="{01014513-6C0A-402D-9DBC-CFE33A44DA99}"/>
              </a:ext>
            </a:extLst>
          </p:cNvPr>
          <p:cNvSpPr>
            <a:spLocks noGrp="1"/>
          </p:cNvSpPr>
          <p:nvPr>
            <p:ph type="body" sz="quarter" idx="12"/>
          </p:nvPr>
        </p:nvSpPr>
        <p:spPr>
          <a:xfrm>
            <a:off x="672223" y="6324600"/>
            <a:ext cx="7862177" cy="304800"/>
          </a:xfrm>
        </p:spPr>
        <p:txBody>
          <a:bodyPr>
            <a:normAutofit fontScale="77500" lnSpcReduction="20000"/>
          </a:bodyPr>
          <a:lstStyle/>
          <a:p>
            <a:pPr algn="l"/>
            <a:r>
              <a:rPr lang="lv-LV" dirty="0"/>
              <a:t>* Ja 2023.gada konkursā iesniegts liels projektu iesniegumu skaits, LZP atbilstoši Administratīvā procesa likumā noteiktajam var pagarināt lēmumu pieņemšanas termiņu par vienu kalendāro mēnesi, t.i., </a:t>
            </a:r>
            <a:r>
              <a:rPr lang="lv-LV" b="1" dirty="0"/>
              <a:t>līdz 15.09.2023. </a:t>
            </a:r>
          </a:p>
        </p:txBody>
      </p:sp>
      <p:grpSp>
        <p:nvGrpSpPr>
          <p:cNvPr id="60" name="Group 59">
            <a:extLst>
              <a:ext uri="{FF2B5EF4-FFF2-40B4-BE49-F238E27FC236}">
                <a16:creationId xmlns:a16="http://schemas.microsoft.com/office/drawing/2014/main" id="{6A1C68C1-B986-4197-AA8F-CF371A2226EF}"/>
              </a:ext>
            </a:extLst>
          </p:cNvPr>
          <p:cNvGrpSpPr/>
          <p:nvPr/>
        </p:nvGrpSpPr>
        <p:grpSpPr>
          <a:xfrm>
            <a:off x="329323" y="1698051"/>
            <a:ext cx="8485354" cy="4545709"/>
            <a:chOff x="1824625" y="1047948"/>
            <a:chExt cx="8485354" cy="4545709"/>
          </a:xfrm>
        </p:grpSpPr>
        <p:sp>
          <p:nvSpPr>
            <p:cNvPr id="61" name="Rectangle 60">
              <a:extLst>
                <a:ext uri="{FF2B5EF4-FFF2-40B4-BE49-F238E27FC236}">
                  <a16:creationId xmlns:a16="http://schemas.microsoft.com/office/drawing/2014/main" id="{DD09EE97-D44D-4AC7-86FC-D3895F2D2C8E}"/>
                </a:ext>
              </a:extLst>
            </p:cNvPr>
            <p:cNvSpPr/>
            <p:nvPr/>
          </p:nvSpPr>
          <p:spPr>
            <a:xfrm>
              <a:off x="2167525" y="4638419"/>
              <a:ext cx="1571390" cy="955235"/>
            </a:xfrm>
            <a:prstGeom prst="rect">
              <a:avLst/>
            </a:prstGeom>
            <a:solidFill>
              <a:schemeClr val="bg1">
                <a:lumMod val="50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Projektu iesniegšana</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2" name="Rectangle 61">
              <a:extLst>
                <a:ext uri="{FF2B5EF4-FFF2-40B4-BE49-F238E27FC236}">
                  <a16:creationId xmlns:a16="http://schemas.microsoft.com/office/drawing/2014/main" id="{01C391BC-2201-47A9-B054-A95928F5A8E4}"/>
                </a:ext>
              </a:extLst>
            </p:cNvPr>
            <p:cNvSpPr/>
            <p:nvPr/>
          </p:nvSpPr>
          <p:spPr>
            <a:xfrm>
              <a:off x="3738915" y="4294022"/>
              <a:ext cx="1571390" cy="1299632"/>
            </a:xfrm>
            <a:prstGeom prst="rect">
              <a:avLst/>
            </a:prstGeom>
            <a:solidFill>
              <a:schemeClr val="bg1">
                <a:lumMod val="65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Administratīvā izvērtēšana</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3" name="Rectangle 62">
              <a:extLst>
                <a:ext uri="{FF2B5EF4-FFF2-40B4-BE49-F238E27FC236}">
                  <a16:creationId xmlns:a16="http://schemas.microsoft.com/office/drawing/2014/main" id="{9D038304-2DED-404C-8C4B-77CA0C65AD0F}"/>
                </a:ext>
              </a:extLst>
            </p:cNvPr>
            <p:cNvSpPr/>
            <p:nvPr/>
          </p:nvSpPr>
          <p:spPr>
            <a:xfrm>
              <a:off x="5310305" y="3949624"/>
              <a:ext cx="1571390" cy="1644031"/>
            </a:xfrm>
            <a:prstGeom prst="rect">
              <a:avLst/>
            </a:prstGeom>
            <a:solidFill>
              <a:schemeClr val="bg1">
                <a:lumMod val="75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Individuālie vērtējumi</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4" name="Rectangle 63">
              <a:extLst>
                <a:ext uri="{FF2B5EF4-FFF2-40B4-BE49-F238E27FC236}">
                  <a16:creationId xmlns:a16="http://schemas.microsoft.com/office/drawing/2014/main" id="{58F05990-D05E-4E68-9D68-0F8EBD64E64B}"/>
                </a:ext>
              </a:extLst>
            </p:cNvPr>
            <p:cNvSpPr/>
            <p:nvPr/>
          </p:nvSpPr>
          <p:spPr>
            <a:xfrm>
              <a:off x="6881695" y="3605227"/>
              <a:ext cx="1571390" cy="1988429"/>
            </a:xfrm>
            <a:prstGeom prst="rect">
              <a:avLst/>
            </a:prstGeom>
            <a:solidFill>
              <a:schemeClr val="bg1">
                <a:lumMod val="85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lang="lv-LV" sz="1050" b="1" kern="0" cap="all" dirty="0">
                  <a:solidFill>
                    <a:prstClr val="black"/>
                  </a:solidFill>
                  <a:latin typeface="Verdana" panose="020B0604030504040204" pitchFamily="34" charset="0"/>
                  <a:ea typeface="Verdana" panose="020B0604030504040204" pitchFamily="34" charset="0"/>
                </a:rPr>
                <a:t>Konsolidētie vērtējumi</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5" name="Rectangle 64">
              <a:extLst>
                <a:ext uri="{FF2B5EF4-FFF2-40B4-BE49-F238E27FC236}">
                  <a16:creationId xmlns:a16="http://schemas.microsoft.com/office/drawing/2014/main" id="{6173F550-1F6E-4257-9C7B-A3E240754AA2}"/>
                </a:ext>
              </a:extLst>
            </p:cNvPr>
            <p:cNvSpPr/>
            <p:nvPr/>
          </p:nvSpPr>
          <p:spPr>
            <a:xfrm>
              <a:off x="8453085" y="3260829"/>
              <a:ext cx="1562189" cy="2332827"/>
            </a:xfrm>
            <a:prstGeom prst="rect">
              <a:avLst/>
            </a:prstGeom>
            <a:solidFill>
              <a:schemeClr val="bg1">
                <a:lumMod val="95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Lēmumi par finansēšanu/</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noraidīšanu</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6" name="Rectangle 65">
              <a:extLst>
                <a:ext uri="{FF2B5EF4-FFF2-40B4-BE49-F238E27FC236}">
                  <a16:creationId xmlns:a16="http://schemas.microsoft.com/office/drawing/2014/main" id="{A8EEF864-3BD8-4454-B351-A21A2D280FB2}"/>
                </a:ext>
              </a:extLst>
            </p:cNvPr>
            <p:cNvSpPr/>
            <p:nvPr/>
          </p:nvSpPr>
          <p:spPr>
            <a:xfrm>
              <a:off x="2167525" y="4452728"/>
              <a:ext cx="1571390" cy="187891"/>
            </a:xfrm>
            <a:prstGeom prst="rect">
              <a:avLst/>
            </a:prstGeom>
            <a:solidFill>
              <a:schemeClr val="accent5">
                <a:lumMod val="60000"/>
                <a:lumOff val="4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67" name="Rectangle 66">
              <a:extLst>
                <a:ext uri="{FF2B5EF4-FFF2-40B4-BE49-F238E27FC236}">
                  <a16:creationId xmlns:a16="http://schemas.microsoft.com/office/drawing/2014/main" id="{61F33B05-285F-40E2-95C0-3EEE6A59AB30}"/>
                </a:ext>
              </a:extLst>
            </p:cNvPr>
            <p:cNvSpPr/>
            <p:nvPr/>
          </p:nvSpPr>
          <p:spPr>
            <a:xfrm>
              <a:off x="3738914" y="4107847"/>
              <a:ext cx="1571390" cy="187891"/>
            </a:xfrm>
            <a:prstGeom prst="rect">
              <a:avLst/>
            </a:prstGeom>
            <a:solidFill>
              <a:schemeClr val="accent5">
                <a:lumMod val="60000"/>
                <a:lumOff val="4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8" name="Rectangle 67">
              <a:extLst>
                <a:ext uri="{FF2B5EF4-FFF2-40B4-BE49-F238E27FC236}">
                  <a16:creationId xmlns:a16="http://schemas.microsoft.com/office/drawing/2014/main" id="{FBB5A382-E862-48DA-98D0-FAB5AF22C5E0}"/>
                </a:ext>
              </a:extLst>
            </p:cNvPr>
            <p:cNvSpPr/>
            <p:nvPr/>
          </p:nvSpPr>
          <p:spPr>
            <a:xfrm>
              <a:off x="5310304" y="3762967"/>
              <a:ext cx="1571390" cy="187891"/>
            </a:xfrm>
            <a:prstGeom prst="rect">
              <a:avLst/>
            </a:prstGeom>
            <a:solidFill>
              <a:schemeClr val="accent5">
                <a:lumMod val="60000"/>
                <a:lumOff val="4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9" name="Rectangle 68">
              <a:extLst>
                <a:ext uri="{FF2B5EF4-FFF2-40B4-BE49-F238E27FC236}">
                  <a16:creationId xmlns:a16="http://schemas.microsoft.com/office/drawing/2014/main" id="{D3E71256-9836-43BC-A3F9-25AFDD8B4373}"/>
                </a:ext>
              </a:extLst>
            </p:cNvPr>
            <p:cNvSpPr/>
            <p:nvPr/>
          </p:nvSpPr>
          <p:spPr>
            <a:xfrm>
              <a:off x="6881695" y="3418086"/>
              <a:ext cx="1571390" cy="187891"/>
            </a:xfrm>
            <a:prstGeom prst="rect">
              <a:avLst/>
            </a:prstGeom>
            <a:solidFill>
              <a:schemeClr val="accent5">
                <a:lumMod val="60000"/>
                <a:lumOff val="4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70" name="Rectangle 69">
              <a:extLst>
                <a:ext uri="{FF2B5EF4-FFF2-40B4-BE49-F238E27FC236}">
                  <a16:creationId xmlns:a16="http://schemas.microsoft.com/office/drawing/2014/main" id="{92A92682-ED42-496B-A55D-76071018E6C6}"/>
                </a:ext>
              </a:extLst>
            </p:cNvPr>
            <p:cNvSpPr/>
            <p:nvPr/>
          </p:nvSpPr>
          <p:spPr>
            <a:xfrm>
              <a:off x="8453086" y="3073205"/>
              <a:ext cx="1571390" cy="187891"/>
            </a:xfrm>
            <a:prstGeom prst="rect">
              <a:avLst/>
            </a:prstGeom>
            <a:solidFill>
              <a:schemeClr val="accent5">
                <a:lumMod val="60000"/>
                <a:lumOff val="4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71" name="Rectangle 70">
              <a:extLst>
                <a:ext uri="{FF2B5EF4-FFF2-40B4-BE49-F238E27FC236}">
                  <a16:creationId xmlns:a16="http://schemas.microsoft.com/office/drawing/2014/main" id="{7194FF81-0AFD-4A7A-BF67-A5388EF397F9}"/>
                </a:ext>
              </a:extLst>
            </p:cNvPr>
            <p:cNvSpPr/>
            <p:nvPr/>
          </p:nvSpPr>
          <p:spPr>
            <a:xfrm>
              <a:off x="2167525" y="5086352"/>
              <a:ext cx="1571390" cy="507305"/>
            </a:xfrm>
            <a:prstGeom prst="rect">
              <a:avLst/>
            </a:prstGeom>
            <a:solidFill>
              <a:schemeClr val="accent5">
                <a:lumMod val="5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050" b="1" kern="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1</a:t>
              </a:r>
              <a:r>
                <a:rPr lang="lv-LV" sz="1050" b="1" kern="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5</a:t>
              </a: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/0</a:t>
              </a:r>
              <a:r>
                <a:rPr lang="lv-LV" sz="1050" b="1" kern="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5</a:t>
              </a: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/202</a:t>
              </a:r>
              <a:r>
                <a:rPr lang="lv-LV" sz="1050" b="1" kern="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3</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endParaRPr>
            </a:p>
          </p:txBody>
        </p:sp>
        <p:sp>
          <p:nvSpPr>
            <p:cNvPr id="72" name="Rectangle 71">
              <a:extLst>
                <a:ext uri="{FF2B5EF4-FFF2-40B4-BE49-F238E27FC236}">
                  <a16:creationId xmlns:a16="http://schemas.microsoft.com/office/drawing/2014/main" id="{582856AF-E601-49FA-82E9-32B8F28CF8E8}"/>
                </a:ext>
              </a:extLst>
            </p:cNvPr>
            <p:cNvSpPr/>
            <p:nvPr/>
          </p:nvSpPr>
          <p:spPr>
            <a:xfrm>
              <a:off x="3738914" y="5086349"/>
              <a:ext cx="1571390" cy="507305"/>
            </a:xfrm>
            <a:prstGeom prst="rect">
              <a:avLst/>
            </a:prstGeom>
            <a:solidFill>
              <a:schemeClr val="accent5">
                <a:lumMod val="5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050" b="1" kern="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1</a:t>
              </a:r>
              <a:r>
                <a:rPr lang="lv-LV" sz="1050" b="1" kern="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5</a:t>
              </a: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/06/202</a:t>
              </a:r>
              <a:r>
                <a:rPr lang="lv-LV" sz="1050" b="1" kern="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3</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endParaRPr>
            </a:p>
          </p:txBody>
        </p:sp>
        <p:sp>
          <p:nvSpPr>
            <p:cNvPr id="73" name="Rectangle 72">
              <a:extLst>
                <a:ext uri="{FF2B5EF4-FFF2-40B4-BE49-F238E27FC236}">
                  <a16:creationId xmlns:a16="http://schemas.microsoft.com/office/drawing/2014/main" id="{C6B978EC-24BE-47C1-A1C3-5E18482139F0}"/>
                </a:ext>
              </a:extLst>
            </p:cNvPr>
            <p:cNvSpPr/>
            <p:nvPr/>
          </p:nvSpPr>
          <p:spPr>
            <a:xfrm>
              <a:off x="5310306" y="5086352"/>
              <a:ext cx="1571390" cy="507305"/>
            </a:xfrm>
            <a:prstGeom prst="rect">
              <a:avLst/>
            </a:prstGeom>
            <a:solidFill>
              <a:schemeClr val="accent5">
                <a:lumMod val="5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lv-LV" sz="1050" b="1" kern="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20</a:t>
              </a: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/07/202</a:t>
              </a:r>
              <a:r>
                <a:rPr lang="lv-LV" sz="1050" b="1" kern="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3</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endParaRPr>
            </a:p>
          </p:txBody>
        </p:sp>
        <p:sp>
          <p:nvSpPr>
            <p:cNvPr id="74" name="Rectangle 73">
              <a:extLst>
                <a:ext uri="{FF2B5EF4-FFF2-40B4-BE49-F238E27FC236}">
                  <a16:creationId xmlns:a16="http://schemas.microsoft.com/office/drawing/2014/main" id="{314CC303-9CBE-4343-BB76-7CE0F531AC53}"/>
                </a:ext>
              </a:extLst>
            </p:cNvPr>
            <p:cNvSpPr/>
            <p:nvPr/>
          </p:nvSpPr>
          <p:spPr>
            <a:xfrm>
              <a:off x="6881695" y="5086352"/>
              <a:ext cx="1571390" cy="507305"/>
            </a:xfrm>
            <a:prstGeom prst="rect">
              <a:avLst/>
            </a:prstGeom>
            <a:solidFill>
              <a:schemeClr val="accent5">
                <a:lumMod val="5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01/08/202</a:t>
              </a:r>
              <a:r>
                <a:rPr lang="lv-LV" sz="1050" b="1" kern="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3</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endParaRPr>
            </a:p>
          </p:txBody>
        </p:sp>
        <p:sp>
          <p:nvSpPr>
            <p:cNvPr id="75" name="Rectangle 74">
              <a:extLst>
                <a:ext uri="{FF2B5EF4-FFF2-40B4-BE49-F238E27FC236}">
                  <a16:creationId xmlns:a16="http://schemas.microsoft.com/office/drawing/2014/main" id="{4DCA2F27-ED72-45E1-BBC0-D20CCBDC7C9A}"/>
                </a:ext>
              </a:extLst>
            </p:cNvPr>
            <p:cNvSpPr/>
            <p:nvPr/>
          </p:nvSpPr>
          <p:spPr>
            <a:xfrm>
              <a:off x="8453086" y="5086352"/>
              <a:ext cx="1571390" cy="507305"/>
            </a:xfrm>
            <a:prstGeom prst="rect">
              <a:avLst/>
            </a:prstGeom>
            <a:solidFill>
              <a:schemeClr val="accent5">
                <a:lumMod val="5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1</a:t>
              </a: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5/08/202</a:t>
              </a:r>
              <a:r>
                <a:rPr lang="lv-LV" sz="1050" b="1" kern="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3*</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endParaRPr>
            </a:p>
          </p:txBody>
        </p:sp>
        <p:grpSp>
          <p:nvGrpSpPr>
            <p:cNvPr id="76" name="Group 75">
              <a:extLst>
                <a:ext uri="{FF2B5EF4-FFF2-40B4-BE49-F238E27FC236}">
                  <a16:creationId xmlns:a16="http://schemas.microsoft.com/office/drawing/2014/main" id="{68689A9E-0098-4F3F-9619-E37F9D1C04AD}"/>
                </a:ext>
              </a:extLst>
            </p:cNvPr>
            <p:cNvGrpSpPr/>
            <p:nvPr/>
          </p:nvGrpSpPr>
          <p:grpSpPr>
            <a:xfrm>
              <a:off x="2296113" y="2475931"/>
              <a:ext cx="1239271" cy="1660113"/>
              <a:chOff x="190371" y="2473878"/>
              <a:chExt cx="3068645" cy="2213482"/>
            </a:xfrm>
          </p:grpSpPr>
          <p:sp>
            <p:nvSpPr>
              <p:cNvPr id="107" name="TextBox 106">
                <a:extLst>
                  <a:ext uri="{FF2B5EF4-FFF2-40B4-BE49-F238E27FC236}">
                    <a16:creationId xmlns:a16="http://schemas.microsoft.com/office/drawing/2014/main" id="{89A55ECD-1D5D-4946-AA60-E81A3258407B}"/>
                  </a:ext>
                </a:extLst>
              </p:cNvPr>
              <p:cNvSpPr txBox="1"/>
              <p:nvPr/>
            </p:nvSpPr>
            <p:spPr>
              <a:xfrm>
                <a:off x="190371" y="2473878"/>
                <a:ext cx="3068645" cy="615553"/>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rPr>
                  <a:t>Pieteikumu saņemšana</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sp>
            <p:nvSpPr>
              <p:cNvPr id="108" name="TextBox 107">
                <a:extLst>
                  <a:ext uri="{FF2B5EF4-FFF2-40B4-BE49-F238E27FC236}">
                    <a16:creationId xmlns:a16="http://schemas.microsoft.com/office/drawing/2014/main" id="{D4F61813-9504-45D5-A002-B9DECB4CED3E}"/>
                  </a:ext>
                </a:extLst>
              </p:cNvPr>
              <p:cNvSpPr txBox="1"/>
              <p:nvPr/>
            </p:nvSpPr>
            <p:spPr>
              <a:xfrm>
                <a:off x="332936" y="3086923"/>
                <a:ext cx="2926080" cy="1600437"/>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rPr>
                  <a:t>Projekta iesniedzējs projekta iesniegumu aizpilda un iesniedz Nacionālajā zinātniskās darbības informācijas sistēmā  ne vēlāk kā līdz 15.05.2023. plkst. 23:59 </a:t>
                </a:r>
                <a:endParaRPr kumimoji="0" lang="en-US"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endParaRPr>
              </a:p>
            </p:txBody>
          </p:sp>
        </p:grpSp>
        <p:grpSp>
          <p:nvGrpSpPr>
            <p:cNvPr id="77" name="Group 76">
              <a:extLst>
                <a:ext uri="{FF2B5EF4-FFF2-40B4-BE49-F238E27FC236}">
                  <a16:creationId xmlns:a16="http://schemas.microsoft.com/office/drawing/2014/main" id="{0A82BA3B-E056-48F6-9610-DD5C4DA3CEB7}"/>
                </a:ext>
              </a:extLst>
            </p:cNvPr>
            <p:cNvGrpSpPr/>
            <p:nvPr/>
          </p:nvGrpSpPr>
          <p:grpSpPr>
            <a:xfrm>
              <a:off x="3767660" y="2248362"/>
              <a:ext cx="1305892" cy="1567780"/>
              <a:chOff x="138037" y="2473878"/>
              <a:chExt cx="3233610" cy="2090371"/>
            </a:xfrm>
          </p:grpSpPr>
          <p:sp>
            <p:nvSpPr>
              <p:cNvPr id="105" name="TextBox 104">
                <a:extLst>
                  <a:ext uri="{FF2B5EF4-FFF2-40B4-BE49-F238E27FC236}">
                    <a16:creationId xmlns:a16="http://schemas.microsoft.com/office/drawing/2014/main" id="{D9C3A6CA-A425-4696-A11C-46A67285A4AB}"/>
                  </a:ext>
                </a:extLst>
              </p:cNvPr>
              <p:cNvSpPr txBox="1"/>
              <p:nvPr/>
            </p:nvSpPr>
            <p:spPr>
              <a:xfrm>
                <a:off x="138037" y="2473878"/>
                <a:ext cx="3233610" cy="615553"/>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rPr>
                  <a:t>Lēmumi par noraidīšanu</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sp>
            <p:nvSpPr>
              <p:cNvPr id="106" name="TextBox 105">
                <a:extLst>
                  <a:ext uri="{FF2B5EF4-FFF2-40B4-BE49-F238E27FC236}">
                    <a16:creationId xmlns:a16="http://schemas.microsoft.com/office/drawing/2014/main" id="{11CC68CF-767C-48C1-B43B-1CB43EC0E016}"/>
                  </a:ext>
                </a:extLst>
              </p:cNvPr>
              <p:cNvSpPr txBox="1"/>
              <p:nvPr/>
            </p:nvSpPr>
            <p:spPr>
              <a:xfrm>
                <a:off x="332936" y="3086922"/>
                <a:ext cx="2926080" cy="1477327"/>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rPr>
                  <a:t>Projekta iesniegumu atbilstības administratīvajiem kritērijiem izvērtēšana, nepieciešamības gadījumā noraidot projekta iesniegumu</a:t>
                </a:r>
                <a:endParaRPr kumimoji="0" lang="en-US"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endParaRPr>
              </a:p>
            </p:txBody>
          </p:sp>
        </p:grpSp>
        <p:grpSp>
          <p:nvGrpSpPr>
            <p:cNvPr id="78" name="Group 77">
              <a:extLst>
                <a:ext uri="{FF2B5EF4-FFF2-40B4-BE49-F238E27FC236}">
                  <a16:creationId xmlns:a16="http://schemas.microsoft.com/office/drawing/2014/main" id="{530F7BBC-A00F-4655-826C-46969B50273D}"/>
                </a:ext>
              </a:extLst>
            </p:cNvPr>
            <p:cNvGrpSpPr/>
            <p:nvPr/>
          </p:nvGrpSpPr>
          <p:grpSpPr>
            <a:xfrm>
              <a:off x="5467722" y="1777189"/>
              <a:ext cx="1181696" cy="1694736"/>
              <a:chOff x="332936" y="2473878"/>
              <a:chExt cx="2926080" cy="2259646"/>
            </a:xfrm>
          </p:grpSpPr>
          <p:sp>
            <p:nvSpPr>
              <p:cNvPr id="103" name="TextBox 102">
                <a:extLst>
                  <a:ext uri="{FF2B5EF4-FFF2-40B4-BE49-F238E27FC236}">
                    <a16:creationId xmlns:a16="http://schemas.microsoft.com/office/drawing/2014/main" id="{A945A724-ED13-48AB-B385-153B64AD73AA}"/>
                  </a:ext>
                </a:extLst>
              </p:cNvPr>
              <p:cNvSpPr txBox="1"/>
              <p:nvPr/>
            </p:nvSpPr>
            <p:spPr>
              <a:xfrm>
                <a:off x="332936" y="2473878"/>
                <a:ext cx="2926080" cy="615553"/>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rPr>
                  <a:t>Zinātniskā izvērtēšana</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sp>
            <p:nvSpPr>
              <p:cNvPr id="104" name="TextBox 103">
                <a:extLst>
                  <a:ext uri="{FF2B5EF4-FFF2-40B4-BE49-F238E27FC236}">
                    <a16:creationId xmlns:a16="http://schemas.microsoft.com/office/drawing/2014/main" id="{D54F4DC1-8578-4FE4-A976-BEF833F8A33B}"/>
                  </a:ext>
                </a:extLst>
              </p:cNvPr>
              <p:cNvSpPr txBox="1"/>
              <p:nvPr/>
            </p:nvSpPr>
            <p:spPr>
              <a:xfrm>
                <a:off x="332936" y="3086922"/>
                <a:ext cx="2926080" cy="1646602"/>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rPr>
                  <a:t>Katra projekta iesnieguma zinātniskajā izvērtēšanā tiek piesaistīti divi ārvalstu zinātniskie eksperti, kuri sniedz savu viedokli par projekta iesniegumu</a:t>
                </a:r>
                <a:endParaRPr kumimoji="0" lang="en-US"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endParaRPr>
              </a:p>
            </p:txBody>
          </p:sp>
        </p:grpSp>
        <p:grpSp>
          <p:nvGrpSpPr>
            <p:cNvPr id="79" name="Group 78">
              <a:extLst>
                <a:ext uri="{FF2B5EF4-FFF2-40B4-BE49-F238E27FC236}">
                  <a16:creationId xmlns:a16="http://schemas.microsoft.com/office/drawing/2014/main" id="{9B33F1D0-A6B7-45C5-A1D1-A1EE4381F351}"/>
                </a:ext>
              </a:extLst>
            </p:cNvPr>
            <p:cNvGrpSpPr/>
            <p:nvPr/>
          </p:nvGrpSpPr>
          <p:grpSpPr>
            <a:xfrm>
              <a:off x="6881693" y="1536594"/>
              <a:ext cx="1286233" cy="1817223"/>
              <a:chOff x="332934" y="2428544"/>
              <a:chExt cx="3184931" cy="2422959"/>
            </a:xfrm>
          </p:grpSpPr>
          <p:sp>
            <p:nvSpPr>
              <p:cNvPr id="101" name="TextBox 100">
                <a:extLst>
                  <a:ext uri="{FF2B5EF4-FFF2-40B4-BE49-F238E27FC236}">
                    <a16:creationId xmlns:a16="http://schemas.microsoft.com/office/drawing/2014/main" id="{3FCBF897-E89E-48C7-AB5F-8EF14DEB0350}"/>
                  </a:ext>
                </a:extLst>
              </p:cNvPr>
              <p:cNvSpPr txBox="1"/>
              <p:nvPr/>
            </p:nvSpPr>
            <p:spPr>
              <a:xfrm>
                <a:off x="425721" y="2428544"/>
                <a:ext cx="2926080" cy="615552"/>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lang="lv-LV" sz="1200" b="1" kern="0" noProof="1">
                    <a:solidFill>
                      <a:prstClr val="black"/>
                    </a:solidFill>
                    <a:latin typeface="Verdana" panose="020B0604030504040204" pitchFamily="34" charset="0"/>
                    <a:ea typeface="Verdana" panose="020B0604030504040204" pitchFamily="34" charset="0"/>
                  </a:rPr>
                  <a:t>Reportieru konsultācijas</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sp>
            <p:nvSpPr>
              <p:cNvPr id="102" name="TextBox 101">
                <a:extLst>
                  <a:ext uri="{FF2B5EF4-FFF2-40B4-BE49-F238E27FC236}">
                    <a16:creationId xmlns:a16="http://schemas.microsoft.com/office/drawing/2014/main" id="{4E69BC05-4F62-4B09-95AF-5832ACB2D1A3}"/>
                  </a:ext>
                </a:extLst>
              </p:cNvPr>
              <p:cNvSpPr txBox="1"/>
              <p:nvPr/>
            </p:nvSpPr>
            <p:spPr>
              <a:xfrm>
                <a:off x="332934" y="3086921"/>
                <a:ext cx="3184931" cy="1764582"/>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lang="lv-LV" sz="800" kern="0" noProof="1">
                    <a:solidFill>
                      <a:prstClr val="black">
                        <a:lumMod val="65000"/>
                        <a:lumOff val="35000"/>
                      </a:prstClr>
                    </a:solidFill>
                    <a:latin typeface="Verdana" panose="020B0604030504040204" pitchFamily="34" charset="0"/>
                    <a:ea typeface="Verdana" panose="020B0604030504040204" pitchFamily="34" charset="0"/>
                  </a:rPr>
                  <a:t>Vienādi novērtētu projekta iesniegumu gadījumā </a:t>
                </a:r>
                <a:r>
                  <a:rPr kumimoji="0" lang="lv-LV"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rPr>
                  <a:t>organizē ekspertu konsultācijas, lai pēc iespējas objektīvāk un izsvērtāk varētu sniegt vērtējumu par katru no vienādi novērtētajiem projekta iesniegumiem</a:t>
                </a:r>
                <a:endParaRPr kumimoji="0" lang="en-US"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endParaRPr>
              </a:p>
            </p:txBody>
          </p:sp>
        </p:grpSp>
        <p:grpSp>
          <p:nvGrpSpPr>
            <p:cNvPr id="80" name="Group 79">
              <a:extLst>
                <a:ext uri="{FF2B5EF4-FFF2-40B4-BE49-F238E27FC236}">
                  <a16:creationId xmlns:a16="http://schemas.microsoft.com/office/drawing/2014/main" id="{3EFDBFB2-5005-4B9C-9AB3-AB4AFEFE5624}"/>
                </a:ext>
              </a:extLst>
            </p:cNvPr>
            <p:cNvGrpSpPr/>
            <p:nvPr/>
          </p:nvGrpSpPr>
          <p:grpSpPr>
            <a:xfrm>
              <a:off x="8631684" y="1047948"/>
              <a:ext cx="1181696" cy="2025039"/>
              <a:chOff x="332936" y="2227657"/>
              <a:chExt cx="2926080" cy="2700049"/>
            </a:xfrm>
          </p:grpSpPr>
          <p:sp>
            <p:nvSpPr>
              <p:cNvPr id="99" name="TextBox 98">
                <a:extLst>
                  <a:ext uri="{FF2B5EF4-FFF2-40B4-BE49-F238E27FC236}">
                    <a16:creationId xmlns:a16="http://schemas.microsoft.com/office/drawing/2014/main" id="{25F1FB28-A3C5-4EE8-960C-42ECF80C3FAA}"/>
                  </a:ext>
                </a:extLst>
              </p:cNvPr>
              <p:cNvSpPr txBox="1"/>
              <p:nvPr/>
            </p:nvSpPr>
            <p:spPr>
              <a:xfrm>
                <a:off x="332936" y="2227657"/>
                <a:ext cx="2926080" cy="861774"/>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rPr>
                  <a:t>Konsolidētie vērtējumi procentos</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sp>
            <p:nvSpPr>
              <p:cNvPr id="100" name="TextBox 99">
                <a:extLst>
                  <a:ext uri="{FF2B5EF4-FFF2-40B4-BE49-F238E27FC236}">
                    <a16:creationId xmlns:a16="http://schemas.microsoft.com/office/drawing/2014/main" id="{FE580122-2007-444D-953B-C0D03E439442}"/>
                  </a:ext>
                </a:extLst>
              </p:cNvPr>
              <p:cNvSpPr txBox="1"/>
              <p:nvPr/>
            </p:nvSpPr>
            <p:spPr>
              <a:xfrm>
                <a:off x="332936" y="2998975"/>
                <a:ext cx="2926080" cy="1928731"/>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rPr>
                  <a:t>Reportieri pabeidz un eksperti saskaņo katra projekta iesnieguma konsolidēto vērtējumu, uz kā pamata tiek pieņemts lēmums par finansēšanu vai noraidīšanu, ņemot vērā projekta iesniegumu ranžēšanu</a:t>
                </a:r>
                <a:endParaRPr kumimoji="0" lang="en-US"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endParaRPr>
              </a:p>
            </p:txBody>
          </p:sp>
        </p:grpSp>
        <p:grpSp>
          <p:nvGrpSpPr>
            <p:cNvPr id="81" name="Graphic 79" descr="Flag">
              <a:extLst>
                <a:ext uri="{FF2B5EF4-FFF2-40B4-BE49-F238E27FC236}">
                  <a16:creationId xmlns:a16="http://schemas.microsoft.com/office/drawing/2014/main" id="{6AE9F584-DD3D-439B-AA8B-C8327E6BB861}"/>
                </a:ext>
              </a:extLst>
            </p:cNvPr>
            <p:cNvGrpSpPr/>
            <p:nvPr/>
          </p:nvGrpSpPr>
          <p:grpSpPr>
            <a:xfrm flipH="1">
              <a:off x="5073552" y="3124089"/>
              <a:ext cx="382821" cy="633328"/>
              <a:chOff x="4853649" y="3022446"/>
              <a:chExt cx="510428" cy="844436"/>
            </a:xfrm>
            <a:solidFill>
              <a:srgbClr val="5D739A">
                <a:lumMod val="75000"/>
              </a:srgbClr>
            </a:solidFill>
          </p:grpSpPr>
          <p:sp>
            <p:nvSpPr>
              <p:cNvPr id="97" name="Freeform: Shape 96">
                <a:extLst>
                  <a:ext uri="{FF2B5EF4-FFF2-40B4-BE49-F238E27FC236}">
                    <a16:creationId xmlns:a16="http://schemas.microsoft.com/office/drawing/2014/main" id="{9EBCE58D-524B-448D-905A-6497045F3C2B}"/>
                  </a:ext>
                </a:extLst>
              </p:cNvPr>
              <p:cNvSpPr/>
              <p:nvPr/>
            </p:nvSpPr>
            <p:spPr>
              <a:xfrm>
                <a:off x="4853649" y="3104883"/>
                <a:ext cx="57149"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5">
                  <a:lumMod val="60000"/>
                  <a:lumOff val="4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98" name="Freeform: Shape 97">
                <a:extLst>
                  <a:ext uri="{FF2B5EF4-FFF2-40B4-BE49-F238E27FC236}">
                    <a16:creationId xmlns:a16="http://schemas.microsoft.com/office/drawing/2014/main" id="{B9EA99CA-EF1F-4BA3-B847-FCED7C70F9ED}"/>
                  </a:ext>
                </a:extLst>
              </p:cNvPr>
              <p:cNvSpPr/>
              <p:nvPr/>
            </p:nvSpPr>
            <p:spPr>
              <a:xfrm>
                <a:off x="4925926" y="3022446"/>
                <a:ext cx="438151"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5">
                  <a:lumMod val="60000"/>
                  <a:lumOff val="4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82" name="Graphic 71" descr="Flag">
              <a:extLst>
                <a:ext uri="{FF2B5EF4-FFF2-40B4-BE49-F238E27FC236}">
                  <a16:creationId xmlns:a16="http://schemas.microsoft.com/office/drawing/2014/main" id="{2CD53318-CC51-493B-8CAA-10DEDB24F129}"/>
                </a:ext>
              </a:extLst>
            </p:cNvPr>
            <p:cNvGrpSpPr/>
            <p:nvPr/>
          </p:nvGrpSpPr>
          <p:grpSpPr>
            <a:xfrm flipH="1">
              <a:off x="1824625" y="3761413"/>
              <a:ext cx="685800" cy="685800"/>
              <a:chOff x="400833" y="3872217"/>
              <a:chExt cx="914400" cy="914400"/>
            </a:xfrm>
            <a:solidFill>
              <a:srgbClr val="5E0F8F"/>
            </a:solidFill>
          </p:grpSpPr>
          <p:sp>
            <p:nvSpPr>
              <p:cNvPr id="95" name="Freeform: Shape 94">
                <a:extLst>
                  <a:ext uri="{FF2B5EF4-FFF2-40B4-BE49-F238E27FC236}">
                    <a16:creationId xmlns:a16="http://schemas.microsoft.com/office/drawing/2014/main" id="{3C0067F9-986C-490A-AD53-04CAADB0D026}"/>
                  </a:ext>
                </a:extLst>
              </p:cNvPr>
              <p:cNvSpPr/>
              <p:nvPr/>
            </p:nvSpPr>
            <p:spPr>
              <a:xfrm>
                <a:off x="591333" y="3949369"/>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5">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96" name="Freeform: Shape 95">
                <a:extLst>
                  <a:ext uri="{FF2B5EF4-FFF2-40B4-BE49-F238E27FC236}">
                    <a16:creationId xmlns:a16="http://schemas.microsoft.com/office/drawing/2014/main" id="{6904E5EA-4851-4D98-9673-E1A853CDCDC4}"/>
                  </a:ext>
                </a:extLst>
              </p:cNvPr>
              <p:cNvSpPr/>
              <p:nvPr/>
            </p:nvSpPr>
            <p:spPr>
              <a:xfrm>
                <a:off x="686583" y="3947464"/>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5">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83" name="Graphic 81" descr="Flag">
              <a:extLst>
                <a:ext uri="{FF2B5EF4-FFF2-40B4-BE49-F238E27FC236}">
                  <a16:creationId xmlns:a16="http://schemas.microsoft.com/office/drawing/2014/main" id="{3A0460E3-B33F-4A45-80E6-EAF427004318}"/>
                </a:ext>
              </a:extLst>
            </p:cNvPr>
            <p:cNvGrpSpPr/>
            <p:nvPr/>
          </p:nvGrpSpPr>
          <p:grpSpPr>
            <a:xfrm flipH="1">
              <a:off x="8201589" y="2436760"/>
              <a:ext cx="396432" cy="584234"/>
              <a:chOff x="9045545" y="2106012"/>
              <a:chExt cx="528576" cy="778978"/>
            </a:xfrm>
            <a:solidFill>
              <a:srgbClr val="84ACB6"/>
            </a:solidFill>
          </p:grpSpPr>
          <p:sp>
            <p:nvSpPr>
              <p:cNvPr id="93" name="Freeform: Shape 92">
                <a:extLst>
                  <a:ext uri="{FF2B5EF4-FFF2-40B4-BE49-F238E27FC236}">
                    <a16:creationId xmlns:a16="http://schemas.microsoft.com/office/drawing/2014/main" id="{668E6BB3-7269-41CF-A2BE-798BE7F6F751}"/>
                  </a:ext>
                </a:extLst>
              </p:cNvPr>
              <p:cNvSpPr/>
              <p:nvPr/>
            </p:nvSpPr>
            <p:spPr>
              <a:xfrm>
                <a:off x="9045545" y="2122991"/>
                <a:ext cx="57149"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5">
                  <a:lumMod val="5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94" name="Freeform: Shape 93">
                <a:extLst>
                  <a:ext uri="{FF2B5EF4-FFF2-40B4-BE49-F238E27FC236}">
                    <a16:creationId xmlns:a16="http://schemas.microsoft.com/office/drawing/2014/main" id="{573160C8-4D47-4E76-BD76-FF993E2A37D3}"/>
                  </a:ext>
                </a:extLst>
              </p:cNvPr>
              <p:cNvSpPr/>
              <p:nvPr/>
            </p:nvSpPr>
            <p:spPr>
              <a:xfrm>
                <a:off x="9135970" y="2106012"/>
                <a:ext cx="438151"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5">
                  <a:lumMod val="5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84" name="Graphic 77" descr="Walk">
              <a:extLst>
                <a:ext uri="{FF2B5EF4-FFF2-40B4-BE49-F238E27FC236}">
                  <a16:creationId xmlns:a16="http://schemas.microsoft.com/office/drawing/2014/main" id="{3396C80D-C55F-4D04-A24B-853CD78E1F68}"/>
                </a:ext>
              </a:extLst>
            </p:cNvPr>
            <p:cNvGrpSpPr/>
            <p:nvPr/>
          </p:nvGrpSpPr>
          <p:grpSpPr>
            <a:xfrm>
              <a:off x="2784474" y="3797136"/>
              <a:ext cx="400319" cy="647545"/>
              <a:chOff x="1680630" y="3919844"/>
              <a:chExt cx="533759" cy="863392"/>
            </a:xfrm>
            <a:solidFill>
              <a:srgbClr val="000000"/>
            </a:solidFill>
          </p:grpSpPr>
          <p:sp>
            <p:nvSpPr>
              <p:cNvPr id="91" name="Freeform: Shape 90">
                <a:extLst>
                  <a:ext uri="{FF2B5EF4-FFF2-40B4-BE49-F238E27FC236}">
                    <a16:creationId xmlns:a16="http://schemas.microsoft.com/office/drawing/2014/main" id="{DA198828-095E-40EA-989A-F2A5BF376AD8}"/>
                  </a:ext>
                </a:extLst>
              </p:cNvPr>
              <p:cNvSpPr/>
              <p:nvPr/>
            </p:nvSpPr>
            <p:spPr>
              <a:xfrm>
                <a:off x="1919016" y="3919844"/>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92" name="Freeform: Shape 91">
                <a:extLst>
                  <a:ext uri="{FF2B5EF4-FFF2-40B4-BE49-F238E27FC236}">
                    <a16:creationId xmlns:a16="http://schemas.microsoft.com/office/drawing/2014/main" id="{C671046F-BF1A-4C9D-BB74-3E3EEBA45821}"/>
                  </a:ext>
                </a:extLst>
              </p:cNvPr>
              <p:cNvSpPr/>
              <p:nvPr/>
            </p:nvSpPr>
            <p:spPr>
              <a:xfrm>
                <a:off x="1680630" y="4135537"/>
                <a:ext cx="533759" cy="647699"/>
              </a:xfrm>
              <a:custGeom>
                <a:avLst/>
                <a:gdLst>
                  <a:gd name="connsiteX0" fmla="*/ 507943 w 533759"/>
                  <a:gd name="connsiteY0" fmla="*/ 201930 h 647700"/>
                  <a:gd name="connsiteX1" fmla="*/ 409835 w 533759"/>
                  <a:gd name="connsiteY1" fmla="*/ 169545 h 647700"/>
                  <a:gd name="connsiteX2" fmla="*/ 353638 w 533759"/>
                  <a:gd name="connsiteY2" fmla="*/ 40005 h 647700"/>
                  <a:gd name="connsiteX3" fmla="*/ 286963 w 533759"/>
                  <a:gd name="connsiteY3" fmla="*/ 0 h 647700"/>
                  <a:gd name="connsiteX4" fmla="*/ 254578 w 533759"/>
                  <a:gd name="connsiteY4" fmla="*/ 7620 h 647700"/>
                  <a:gd name="connsiteX5" fmla="*/ 121228 w 533759"/>
                  <a:gd name="connsiteY5" fmla="*/ 60007 h 647700"/>
                  <a:gd name="connsiteX6" fmla="*/ 100273 w 533759"/>
                  <a:gd name="connsiteY6" fmla="*/ 80963 h 647700"/>
                  <a:gd name="connsiteX7" fmla="*/ 52648 w 533759"/>
                  <a:gd name="connsiteY7" fmla="*/ 195263 h 647700"/>
                  <a:gd name="connsiteX8" fmla="*/ 73603 w 533759"/>
                  <a:gd name="connsiteY8" fmla="*/ 244793 h 647700"/>
                  <a:gd name="connsiteX9" fmla="*/ 87890 w 533759"/>
                  <a:gd name="connsiteY9" fmla="*/ 247650 h 647700"/>
                  <a:gd name="connsiteX10" fmla="*/ 123133 w 533759"/>
                  <a:gd name="connsiteY10" fmla="*/ 223838 h 647700"/>
                  <a:gd name="connsiteX11" fmla="*/ 162185 w 533759"/>
                  <a:gd name="connsiteY11" fmla="*/ 124777 h 647700"/>
                  <a:gd name="connsiteX12" fmla="*/ 202190 w 533759"/>
                  <a:gd name="connsiteY12" fmla="*/ 109538 h 647700"/>
                  <a:gd name="connsiteX13" fmla="*/ 136468 w 533759"/>
                  <a:gd name="connsiteY13" fmla="*/ 430530 h 647700"/>
                  <a:gd name="connsiteX14" fmla="*/ 8833 w 533759"/>
                  <a:gd name="connsiteY14" fmla="*/ 585788 h 647700"/>
                  <a:gd name="connsiteX15" fmla="*/ 13595 w 533759"/>
                  <a:gd name="connsiteY15" fmla="*/ 639128 h 647700"/>
                  <a:gd name="connsiteX16" fmla="*/ 37408 w 533759"/>
                  <a:gd name="connsiteY16" fmla="*/ 647700 h 647700"/>
                  <a:gd name="connsiteX17" fmla="*/ 66935 w 533759"/>
                  <a:gd name="connsiteY17" fmla="*/ 633413 h 647700"/>
                  <a:gd name="connsiteX18" fmla="*/ 200285 w 533759"/>
                  <a:gd name="connsiteY18" fmla="*/ 471488 h 647700"/>
                  <a:gd name="connsiteX19" fmla="*/ 207905 w 533759"/>
                  <a:gd name="connsiteY19" fmla="*/ 455295 h 647700"/>
                  <a:gd name="connsiteX20" fmla="*/ 230765 w 533759"/>
                  <a:gd name="connsiteY20" fmla="*/ 344805 h 647700"/>
                  <a:gd name="connsiteX21" fmla="*/ 333635 w 533759"/>
                  <a:gd name="connsiteY21" fmla="*/ 419100 h 647700"/>
                  <a:gd name="connsiteX22" fmla="*/ 333635 w 533759"/>
                  <a:gd name="connsiteY22" fmla="*/ 609600 h 647700"/>
                  <a:gd name="connsiteX23" fmla="*/ 371735 w 533759"/>
                  <a:gd name="connsiteY23" fmla="*/ 647700 h 647700"/>
                  <a:gd name="connsiteX24" fmla="*/ 409835 w 533759"/>
                  <a:gd name="connsiteY24" fmla="*/ 609600 h 647700"/>
                  <a:gd name="connsiteX25" fmla="*/ 409835 w 533759"/>
                  <a:gd name="connsiteY25" fmla="*/ 400050 h 647700"/>
                  <a:gd name="connsiteX26" fmla="*/ 394595 w 533759"/>
                  <a:gd name="connsiteY26" fmla="*/ 369570 h 647700"/>
                  <a:gd name="connsiteX27" fmla="*/ 302203 w 533759"/>
                  <a:gd name="connsiteY27" fmla="*/ 301943 h 647700"/>
                  <a:gd name="connsiteX28" fmla="*/ 327920 w 533759"/>
                  <a:gd name="connsiteY28" fmla="*/ 173355 h 647700"/>
                  <a:gd name="connsiteX29" fmla="*/ 346018 w 533759"/>
                  <a:gd name="connsiteY29" fmla="*/ 215265 h 647700"/>
                  <a:gd name="connsiteX30" fmla="*/ 368878 w 533759"/>
                  <a:gd name="connsiteY30" fmla="*/ 236220 h 647700"/>
                  <a:gd name="connsiteX31" fmla="*/ 483178 w 533759"/>
                  <a:gd name="connsiteY31" fmla="*/ 274320 h 647700"/>
                  <a:gd name="connsiteX32" fmla="*/ 495560 w 533759"/>
                  <a:gd name="connsiteY32" fmla="*/ 276225 h 647700"/>
                  <a:gd name="connsiteX33" fmla="*/ 531755 w 533759"/>
                  <a:gd name="connsiteY33" fmla="*/ 250508 h 647700"/>
                  <a:gd name="connsiteX34" fmla="*/ 507943 w 533759"/>
                  <a:gd name="connsiteY34" fmla="*/ 20193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759" h="647700">
                    <a:moveTo>
                      <a:pt x="507943" y="201930"/>
                    </a:moveTo>
                    <a:lnTo>
                      <a:pt x="409835" y="169545"/>
                    </a:lnTo>
                    <a:cubicBezTo>
                      <a:pt x="409835" y="169545"/>
                      <a:pt x="355543" y="43815"/>
                      <a:pt x="353638" y="40005"/>
                    </a:cubicBezTo>
                    <a:cubicBezTo>
                      <a:pt x="340303" y="16193"/>
                      <a:pt x="315538" y="0"/>
                      <a:pt x="286963" y="0"/>
                    </a:cubicBezTo>
                    <a:cubicBezTo>
                      <a:pt x="275533" y="0"/>
                      <a:pt x="264103" y="2857"/>
                      <a:pt x="254578" y="7620"/>
                    </a:cubicBezTo>
                    <a:lnTo>
                      <a:pt x="121228" y="60007"/>
                    </a:lnTo>
                    <a:cubicBezTo>
                      <a:pt x="111703" y="63818"/>
                      <a:pt x="104083" y="71438"/>
                      <a:pt x="100273" y="80963"/>
                    </a:cubicBezTo>
                    <a:lnTo>
                      <a:pt x="52648" y="195263"/>
                    </a:lnTo>
                    <a:cubicBezTo>
                      <a:pt x="45028" y="214313"/>
                      <a:pt x="53600" y="237173"/>
                      <a:pt x="73603" y="244793"/>
                    </a:cubicBezTo>
                    <a:cubicBezTo>
                      <a:pt x="78365" y="246698"/>
                      <a:pt x="83128" y="247650"/>
                      <a:pt x="87890" y="247650"/>
                    </a:cubicBezTo>
                    <a:cubicBezTo>
                      <a:pt x="103130" y="247650"/>
                      <a:pt x="117418" y="239077"/>
                      <a:pt x="123133" y="223838"/>
                    </a:cubicBezTo>
                    <a:lnTo>
                      <a:pt x="162185" y="124777"/>
                    </a:lnTo>
                    <a:lnTo>
                      <a:pt x="202190" y="109538"/>
                    </a:lnTo>
                    <a:lnTo>
                      <a:pt x="136468" y="430530"/>
                    </a:lnTo>
                    <a:lnTo>
                      <a:pt x="8833" y="585788"/>
                    </a:lnTo>
                    <a:cubicBezTo>
                      <a:pt x="-4502" y="601980"/>
                      <a:pt x="-2597" y="625793"/>
                      <a:pt x="13595" y="639128"/>
                    </a:cubicBezTo>
                    <a:cubicBezTo>
                      <a:pt x="20263" y="644843"/>
                      <a:pt x="28835" y="647700"/>
                      <a:pt x="37408" y="647700"/>
                    </a:cubicBezTo>
                    <a:cubicBezTo>
                      <a:pt x="48838" y="647700"/>
                      <a:pt x="59315" y="642938"/>
                      <a:pt x="66935" y="633413"/>
                    </a:cubicBezTo>
                    <a:lnTo>
                      <a:pt x="200285" y="471488"/>
                    </a:lnTo>
                    <a:cubicBezTo>
                      <a:pt x="204095" y="466725"/>
                      <a:pt x="206953" y="461010"/>
                      <a:pt x="207905" y="455295"/>
                    </a:cubicBezTo>
                    <a:lnTo>
                      <a:pt x="230765" y="344805"/>
                    </a:lnTo>
                    <a:lnTo>
                      <a:pt x="333635" y="419100"/>
                    </a:lnTo>
                    <a:lnTo>
                      <a:pt x="333635" y="609600"/>
                    </a:lnTo>
                    <a:cubicBezTo>
                      <a:pt x="333635" y="630555"/>
                      <a:pt x="350780" y="647700"/>
                      <a:pt x="371735" y="647700"/>
                    </a:cubicBezTo>
                    <a:cubicBezTo>
                      <a:pt x="392690" y="647700"/>
                      <a:pt x="409835" y="630555"/>
                      <a:pt x="409835" y="609600"/>
                    </a:cubicBezTo>
                    <a:lnTo>
                      <a:pt x="409835" y="400050"/>
                    </a:lnTo>
                    <a:cubicBezTo>
                      <a:pt x="409835" y="387668"/>
                      <a:pt x="404120" y="376238"/>
                      <a:pt x="394595" y="369570"/>
                    </a:cubicBezTo>
                    <a:lnTo>
                      <a:pt x="302203" y="301943"/>
                    </a:lnTo>
                    <a:lnTo>
                      <a:pt x="327920" y="173355"/>
                    </a:lnTo>
                    <a:lnTo>
                      <a:pt x="346018" y="215265"/>
                    </a:lnTo>
                    <a:cubicBezTo>
                      <a:pt x="350780" y="224790"/>
                      <a:pt x="358400" y="232410"/>
                      <a:pt x="368878" y="236220"/>
                    </a:cubicBezTo>
                    <a:lnTo>
                      <a:pt x="483178" y="274320"/>
                    </a:lnTo>
                    <a:cubicBezTo>
                      <a:pt x="486988" y="275273"/>
                      <a:pt x="490798" y="276225"/>
                      <a:pt x="495560" y="276225"/>
                    </a:cubicBezTo>
                    <a:cubicBezTo>
                      <a:pt x="511753" y="276225"/>
                      <a:pt x="526040" y="265748"/>
                      <a:pt x="531755" y="250508"/>
                    </a:cubicBezTo>
                    <a:cubicBezTo>
                      <a:pt x="538423" y="230505"/>
                      <a:pt x="527945" y="208598"/>
                      <a:pt x="507943" y="20193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85" name="Graphic 75" descr="Run">
              <a:extLst>
                <a:ext uri="{FF2B5EF4-FFF2-40B4-BE49-F238E27FC236}">
                  <a16:creationId xmlns:a16="http://schemas.microsoft.com/office/drawing/2014/main" id="{83955E29-A485-4DB0-9AB9-66E4EA51B365}"/>
                </a:ext>
              </a:extLst>
            </p:cNvPr>
            <p:cNvGrpSpPr/>
            <p:nvPr/>
          </p:nvGrpSpPr>
          <p:grpSpPr>
            <a:xfrm>
              <a:off x="6379673" y="3151032"/>
              <a:ext cx="539492" cy="602985"/>
              <a:chOff x="6474230" y="3058374"/>
              <a:chExt cx="719322" cy="803979"/>
            </a:xfrm>
            <a:solidFill>
              <a:srgbClr val="000000"/>
            </a:solidFill>
          </p:grpSpPr>
          <p:sp>
            <p:nvSpPr>
              <p:cNvPr id="89" name="Freeform: Shape 88">
                <a:extLst>
                  <a:ext uri="{FF2B5EF4-FFF2-40B4-BE49-F238E27FC236}">
                    <a16:creationId xmlns:a16="http://schemas.microsoft.com/office/drawing/2014/main" id="{35EB5DE9-FC58-44F1-8271-616F1D720242}"/>
                  </a:ext>
                </a:extLst>
              </p:cNvPr>
              <p:cNvSpPr/>
              <p:nvPr/>
            </p:nvSpPr>
            <p:spPr>
              <a:xfrm>
                <a:off x="6823518" y="3058374"/>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90" name="Freeform: Shape 89">
                <a:extLst>
                  <a:ext uri="{FF2B5EF4-FFF2-40B4-BE49-F238E27FC236}">
                    <a16:creationId xmlns:a16="http://schemas.microsoft.com/office/drawing/2014/main" id="{06BF1969-5AD9-41EC-B882-AF0ED258453C}"/>
                  </a:ext>
                </a:extLst>
              </p:cNvPr>
              <p:cNvSpPr/>
              <p:nvPr/>
            </p:nvSpPr>
            <p:spPr>
              <a:xfrm>
                <a:off x="6474230" y="3205128"/>
                <a:ext cx="719322" cy="657225"/>
              </a:xfrm>
              <a:custGeom>
                <a:avLst/>
                <a:gdLst>
                  <a:gd name="connsiteX0" fmla="*/ 699135 w 719322"/>
                  <a:gd name="connsiteY0" fmla="*/ 19050 h 657225"/>
                  <a:gd name="connsiteX1" fmla="*/ 647700 w 719322"/>
                  <a:gd name="connsiteY1" fmla="*/ 35243 h 657225"/>
                  <a:gd name="connsiteX2" fmla="*/ 614363 w 719322"/>
                  <a:gd name="connsiteY2" fmla="*/ 98107 h 657225"/>
                  <a:gd name="connsiteX3" fmla="*/ 467678 w 719322"/>
                  <a:gd name="connsiteY3" fmla="*/ 5715 h 657225"/>
                  <a:gd name="connsiteX4" fmla="*/ 447675 w 719322"/>
                  <a:gd name="connsiteY4" fmla="*/ 0 h 657225"/>
                  <a:gd name="connsiteX5" fmla="*/ 285750 w 719322"/>
                  <a:gd name="connsiteY5" fmla="*/ 0 h 657225"/>
                  <a:gd name="connsiteX6" fmla="*/ 252413 w 719322"/>
                  <a:gd name="connsiteY6" fmla="*/ 20003 h 657225"/>
                  <a:gd name="connsiteX7" fmla="*/ 190500 w 719322"/>
                  <a:gd name="connsiteY7" fmla="*/ 134302 h 657225"/>
                  <a:gd name="connsiteX8" fmla="*/ 205740 w 719322"/>
                  <a:gd name="connsiteY8" fmla="*/ 185738 h 657225"/>
                  <a:gd name="connsiteX9" fmla="*/ 223838 w 719322"/>
                  <a:gd name="connsiteY9" fmla="*/ 190500 h 657225"/>
                  <a:gd name="connsiteX10" fmla="*/ 257175 w 719322"/>
                  <a:gd name="connsiteY10" fmla="*/ 170498 h 657225"/>
                  <a:gd name="connsiteX11" fmla="*/ 308610 w 719322"/>
                  <a:gd name="connsiteY11" fmla="*/ 76200 h 657225"/>
                  <a:gd name="connsiteX12" fmla="*/ 364808 w 719322"/>
                  <a:gd name="connsiteY12" fmla="*/ 76200 h 657225"/>
                  <a:gd name="connsiteX13" fmla="*/ 196215 w 719322"/>
                  <a:gd name="connsiteY13" fmla="*/ 390525 h 657225"/>
                  <a:gd name="connsiteX14" fmla="*/ 38100 w 719322"/>
                  <a:gd name="connsiteY14" fmla="*/ 390525 h 657225"/>
                  <a:gd name="connsiteX15" fmla="*/ 0 w 719322"/>
                  <a:gd name="connsiteY15" fmla="*/ 428625 h 657225"/>
                  <a:gd name="connsiteX16" fmla="*/ 38100 w 719322"/>
                  <a:gd name="connsiteY16" fmla="*/ 466725 h 657225"/>
                  <a:gd name="connsiteX17" fmla="*/ 219075 w 719322"/>
                  <a:gd name="connsiteY17" fmla="*/ 466725 h 657225"/>
                  <a:gd name="connsiteX18" fmla="*/ 252413 w 719322"/>
                  <a:gd name="connsiteY18" fmla="*/ 446723 h 657225"/>
                  <a:gd name="connsiteX19" fmla="*/ 319088 w 719322"/>
                  <a:gd name="connsiteY19" fmla="*/ 323850 h 657225"/>
                  <a:gd name="connsiteX20" fmla="*/ 428625 w 719322"/>
                  <a:gd name="connsiteY20" fmla="*/ 425767 h 657225"/>
                  <a:gd name="connsiteX21" fmla="*/ 420053 w 719322"/>
                  <a:gd name="connsiteY21" fmla="*/ 617220 h 657225"/>
                  <a:gd name="connsiteX22" fmla="*/ 455295 w 719322"/>
                  <a:gd name="connsiteY22" fmla="*/ 657225 h 657225"/>
                  <a:gd name="connsiteX23" fmla="*/ 457200 w 719322"/>
                  <a:gd name="connsiteY23" fmla="*/ 657225 h 657225"/>
                  <a:gd name="connsiteX24" fmla="*/ 495300 w 719322"/>
                  <a:gd name="connsiteY24" fmla="*/ 621030 h 657225"/>
                  <a:gd name="connsiteX25" fmla="*/ 504825 w 719322"/>
                  <a:gd name="connsiteY25" fmla="*/ 411480 h 657225"/>
                  <a:gd name="connsiteX26" fmla="*/ 492443 w 719322"/>
                  <a:gd name="connsiteY26" fmla="*/ 381953 h 657225"/>
                  <a:gd name="connsiteX27" fmla="*/ 400050 w 719322"/>
                  <a:gd name="connsiteY27" fmla="*/ 296228 h 657225"/>
                  <a:gd name="connsiteX28" fmla="*/ 497205 w 719322"/>
                  <a:gd name="connsiteY28" fmla="*/ 115252 h 657225"/>
                  <a:gd name="connsiteX29" fmla="*/ 607695 w 719322"/>
                  <a:gd name="connsiteY29" fmla="*/ 184785 h 657225"/>
                  <a:gd name="connsiteX30" fmla="*/ 638175 w 719322"/>
                  <a:gd name="connsiteY30" fmla="*/ 189548 h 657225"/>
                  <a:gd name="connsiteX31" fmla="*/ 661988 w 719322"/>
                  <a:gd name="connsiteY31" fmla="*/ 170498 h 657225"/>
                  <a:gd name="connsiteX32" fmla="*/ 714375 w 719322"/>
                  <a:gd name="connsiteY32" fmla="*/ 70485 h 657225"/>
                  <a:gd name="connsiteX33" fmla="*/ 699135 w 719322"/>
                  <a:gd name="connsiteY33" fmla="*/ 1905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9322" h="657225">
                    <a:moveTo>
                      <a:pt x="699135" y="19050"/>
                    </a:moveTo>
                    <a:cubicBezTo>
                      <a:pt x="680085" y="9525"/>
                      <a:pt x="657225" y="16193"/>
                      <a:pt x="647700" y="35243"/>
                    </a:cubicBezTo>
                    <a:lnTo>
                      <a:pt x="614363" y="98107"/>
                    </a:lnTo>
                    <a:lnTo>
                      <a:pt x="467678" y="5715"/>
                    </a:lnTo>
                    <a:cubicBezTo>
                      <a:pt x="461963" y="1905"/>
                      <a:pt x="455295" y="0"/>
                      <a:pt x="447675" y="0"/>
                    </a:cubicBezTo>
                    <a:lnTo>
                      <a:pt x="285750" y="0"/>
                    </a:lnTo>
                    <a:cubicBezTo>
                      <a:pt x="271463" y="0"/>
                      <a:pt x="259080" y="7620"/>
                      <a:pt x="252413" y="20003"/>
                    </a:cubicBezTo>
                    <a:lnTo>
                      <a:pt x="190500" y="134302"/>
                    </a:lnTo>
                    <a:cubicBezTo>
                      <a:pt x="180023" y="152400"/>
                      <a:pt x="187643" y="176213"/>
                      <a:pt x="205740" y="185738"/>
                    </a:cubicBezTo>
                    <a:cubicBezTo>
                      <a:pt x="211455" y="188595"/>
                      <a:pt x="218122" y="190500"/>
                      <a:pt x="223838" y="190500"/>
                    </a:cubicBezTo>
                    <a:cubicBezTo>
                      <a:pt x="237172" y="190500"/>
                      <a:pt x="250508" y="182880"/>
                      <a:pt x="257175" y="170498"/>
                    </a:cubicBezTo>
                    <a:lnTo>
                      <a:pt x="308610" y="76200"/>
                    </a:lnTo>
                    <a:lnTo>
                      <a:pt x="364808" y="76200"/>
                    </a:lnTo>
                    <a:lnTo>
                      <a:pt x="196215" y="390525"/>
                    </a:lnTo>
                    <a:lnTo>
                      <a:pt x="38100" y="390525"/>
                    </a:lnTo>
                    <a:cubicBezTo>
                      <a:pt x="17145" y="390525"/>
                      <a:pt x="0" y="407670"/>
                      <a:pt x="0" y="428625"/>
                    </a:cubicBezTo>
                    <a:cubicBezTo>
                      <a:pt x="0" y="449580"/>
                      <a:pt x="17145" y="466725"/>
                      <a:pt x="38100" y="466725"/>
                    </a:cubicBezTo>
                    <a:lnTo>
                      <a:pt x="219075" y="466725"/>
                    </a:lnTo>
                    <a:cubicBezTo>
                      <a:pt x="233363" y="466725"/>
                      <a:pt x="245745" y="459105"/>
                      <a:pt x="252413" y="446723"/>
                    </a:cubicBezTo>
                    <a:lnTo>
                      <a:pt x="319088" y="323850"/>
                    </a:lnTo>
                    <a:lnTo>
                      <a:pt x="428625" y="425767"/>
                    </a:lnTo>
                    <a:lnTo>
                      <a:pt x="420053" y="617220"/>
                    </a:lnTo>
                    <a:cubicBezTo>
                      <a:pt x="418148" y="638175"/>
                      <a:pt x="434340" y="656273"/>
                      <a:pt x="455295" y="657225"/>
                    </a:cubicBezTo>
                    <a:cubicBezTo>
                      <a:pt x="456248" y="657225"/>
                      <a:pt x="456248" y="657225"/>
                      <a:pt x="457200" y="657225"/>
                    </a:cubicBezTo>
                    <a:cubicBezTo>
                      <a:pt x="477203" y="657225"/>
                      <a:pt x="494348" y="641033"/>
                      <a:pt x="495300" y="621030"/>
                    </a:cubicBezTo>
                    <a:lnTo>
                      <a:pt x="504825" y="411480"/>
                    </a:lnTo>
                    <a:cubicBezTo>
                      <a:pt x="505778" y="400050"/>
                      <a:pt x="501015" y="389573"/>
                      <a:pt x="492443" y="381953"/>
                    </a:cubicBezTo>
                    <a:lnTo>
                      <a:pt x="400050" y="296228"/>
                    </a:lnTo>
                    <a:lnTo>
                      <a:pt x="497205" y="115252"/>
                    </a:lnTo>
                    <a:lnTo>
                      <a:pt x="607695" y="184785"/>
                    </a:lnTo>
                    <a:cubicBezTo>
                      <a:pt x="616268" y="190500"/>
                      <a:pt x="627698" y="192405"/>
                      <a:pt x="638175" y="189548"/>
                    </a:cubicBezTo>
                    <a:cubicBezTo>
                      <a:pt x="648653" y="186690"/>
                      <a:pt x="657225" y="180023"/>
                      <a:pt x="661988" y="170498"/>
                    </a:cubicBezTo>
                    <a:lnTo>
                      <a:pt x="714375" y="70485"/>
                    </a:lnTo>
                    <a:cubicBezTo>
                      <a:pt x="724853" y="52388"/>
                      <a:pt x="718185" y="29528"/>
                      <a:pt x="699135" y="1905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86" name="Graphic 73" descr="Confused person">
              <a:extLst>
                <a:ext uri="{FF2B5EF4-FFF2-40B4-BE49-F238E27FC236}">
                  <a16:creationId xmlns:a16="http://schemas.microsoft.com/office/drawing/2014/main" id="{37FA611F-163A-416F-B121-BD36BB699D3F}"/>
                </a:ext>
              </a:extLst>
            </p:cNvPr>
            <p:cNvGrpSpPr/>
            <p:nvPr/>
          </p:nvGrpSpPr>
          <p:grpSpPr>
            <a:xfrm>
              <a:off x="9837836" y="2385409"/>
              <a:ext cx="472143" cy="668430"/>
              <a:chOff x="11085115" y="2037545"/>
              <a:chExt cx="629524" cy="891240"/>
            </a:xfrm>
          </p:grpSpPr>
          <p:sp>
            <p:nvSpPr>
              <p:cNvPr id="87" name="Freeform: Shape 86">
                <a:extLst>
                  <a:ext uri="{FF2B5EF4-FFF2-40B4-BE49-F238E27FC236}">
                    <a16:creationId xmlns:a16="http://schemas.microsoft.com/office/drawing/2014/main" id="{09F0CEA3-0EB8-4452-833D-27C5486EB6E0}"/>
                  </a:ext>
                </a:extLst>
              </p:cNvPr>
              <p:cNvSpPr/>
              <p:nvPr/>
            </p:nvSpPr>
            <p:spPr>
              <a:xfrm>
                <a:off x="11085115" y="2242985"/>
                <a:ext cx="629524" cy="685800"/>
              </a:xfrm>
              <a:custGeom>
                <a:avLst/>
                <a:gdLst>
                  <a:gd name="connsiteX0" fmla="*/ 629005 w 629524"/>
                  <a:gd name="connsiteY0" fmla="*/ 165164 h 685800"/>
                  <a:gd name="connsiteX1" fmla="*/ 585190 w 629524"/>
                  <a:gd name="connsiteY1" fmla="*/ 133826 h 685800"/>
                  <a:gd name="connsiteX2" fmla="*/ 501846 w 629524"/>
                  <a:gd name="connsiteY2" fmla="*/ 147733 h 685800"/>
                  <a:gd name="connsiteX3" fmla="*/ 467080 w 629524"/>
                  <a:gd name="connsiteY3" fmla="*/ 54578 h 685800"/>
                  <a:gd name="connsiteX4" fmla="*/ 314680 w 629524"/>
                  <a:gd name="connsiteY4" fmla="*/ 0 h 685800"/>
                  <a:gd name="connsiteX5" fmla="*/ 163137 w 629524"/>
                  <a:gd name="connsiteY5" fmla="*/ 54578 h 685800"/>
                  <a:gd name="connsiteX6" fmla="*/ 128085 w 629524"/>
                  <a:gd name="connsiteY6" fmla="*/ 147733 h 685800"/>
                  <a:gd name="connsiteX7" fmla="*/ 44742 w 629524"/>
                  <a:gd name="connsiteY7" fmla="*/ 133826 h 685800"/>
                  <a:gd name="connsiteX8" fmla="*/ 589 w 629524"/>
                  <a:gd name="connsiteY8" fmla="*/ 164709 h 685800"/>
                  <a:gd name="connsiteX9" fmla="*/ 31472 w 629524"/>
                  <a:gd name="connsiteY9" fmla="*/ 208862 h 685800"/>
                  <a:gd name="connsiteX10" fmla="*/ 32169 w 629524"/>
                  <a:gd name="connsiteY10" fmla="*/ 208978 h 685800"/>
                  <a:gd name="connsiteX11" fmla="*/ 146469 w 629524"/>
                  <a:gd name="connsiteY11" fmla="*/ 228028 h 685800"/>
                  <a:gd name="connsiteX12" fmla="*/ 152755 w 629524"/>
                  <a:gd name="connsiteY12" fmla="*/ 228600 h 685800"/>
                  <a:gd name="connsiteX13" fmla="*/ 188474 w 629524"/>
                  <a:gd name="connsiteY13" fmla="*/ 203835 h 685800"/>
                  <a:gd name="connsiteX14" fmla="*/ 211905 w 629524"/>
                  <a:gd name="connsiteY14" fmla="*/ 141065 h 685800"/>
                  <a:gd name="connsiteX15" fmla="*/ 219430 w 629524"/>
                  <a:gd name="connsiteY15" fmla="*/ 144399 h 685800"/>
                  <a:gd name="connsiteX16" fmla="*/ 219430 w 629524"/>
                  <a:gd name="connsiteY16" fmla="*/ 685800 h 685800"/>
                  <a:gd name="connsiteX17" fmla="*/ 295630 w 629524"/>
                  <a:gd name="connsiteY17" fmla="*/ 685800 h 685800"/>
                  <a:gd name="connsiteX18" fmla="*/ 295630 w 629524"/>
                  <a:gd name="connsiteY18" fmla="*/ 342900 h 685800"/>
                  <a:gd name="connsiteX19" fmla="*/ 333730 w 629524"/>
                  <a:gd name="connsiteY19" fmla="*/ 342900 h 685800"/>
                  <a:gd name="connsiteX20" fmla="*/ 333730 w 629524"/>
                  <a:gd name="connsiteY20" fmla="*/ 685800 h 685800"/>
                  <a:gd name="connsiteX21" fmla="*/ 409930 w 629524"/>
                  <a:gd name="connsiteY21" fmla="*/ 685800 h 685800"/>
                  <a:gd name="connsiteX22" fmla="*/ 409930 w 629524"/>
                  <a:gd name="connsiteY22" fmla="*/ 144494 h 685800"/>
                  <a:gd name="connsiteX23" fmla="*/ 417931 w 629524"/>
                  <a:gd name="connsiteY23" fmla="*/ 140970 h 685800"/>
                  <a:gd name="connsiteX24" fmla="*/ 441458 w 629524"/>
                  <a:gd name="connsiteY24" fmla="*/ 203835 h 685800"/>
                  <a:gd name="connsiteX25" fmla="*/ 477081 w 629524"/>
                  <a:gd name="connsiteY25" fmla="*/ 228600 h 685800"/>
                  <a:gd name="connsiteX26" fmla="*/ 483368 w 629524"/>
                  <a:gd name="connsiteY26" fmla="*/ 228028 h 685800"/>
                  <a:gd name="connsiteX27" fmla="*/ 597668 w 629524"/>
                  <a:gd name="connsiteY27" fmla="*/ 208978 h 685800"/>
                  <a:gd name="connsiteX28" fmla="*/ 629005 w 629524"/>
                  <a:gd name="connsiteY28" fmla="*/ 165164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9524" h="685800">
                    <a:moveTo>
                      <a:pt x="629005" y="165164"/>
                    </a:moveTo>
                    <a:cubicBezTo>
                      <a:pt x="625554" y="144414"/>
                      <a:pt x="605941" y="130386"/>
                      <a:pt x="585190" y="133826"/>
                    </a:cubicBezTo>
                    <a:lnTo>
                      <a:pt x="501846" y="147733"/>
                    </a:lnTo>
                    <a:cubicBezTo>
                      <a:pt x="501846" y="147733"/>
                      <a:pt x="467080" y="55435"/>
                      <a:pt x="467080" y="54578"/>
                    </a:cubicBezTo>
                    <a:cubicBezTo>
                      <a:pt x="449364" y="0"/>
                      <a:pt x="373354" y="0"/>
                      <a:pt x="314680" y="0"/>
                    </a:cubicBezTo>
                    <a:cubicBezTo>
                      <a:pt x="256006" y="0"/>
                      <a:pt x="180473" y="0"/>
                      <a:pt x="163137" y="54578"/>
                    </a:cubicBezTo>
                    <a:cubicBezTo>
                      <a:pt x="163137" y="55435"/>
                      <a:pt x="128085" y="147733"/>
                      <a:pt x="128085" y="147733"/>
                    </a:cubicBezTo>
                    <a:lnTo>
                      <a:pt x="44742" y="133826"/>
                    </a:lnTo>
                    <a:cubicBezTo>
                      <a:pt x="24021" y="130162"/>
                      <a:pt x="4254" y="143988"/>
                      <a:pt x="589" y="164709"/>
                    </a:cubicBezTo>
                    <a:cubicBezTo>
                      <a:pt x="-3076" y="185430"/>
                      <a:pt x="10752" y="205198"/>
                      <a:pt x="31472" y="208862"/>
                    </a:cubicBezTo>
                    <a:cubicBezTo>
                      <a:pt x="31704" y="208903"/>
                      <a:pt x="31936" y="208941"/>
                      <a:pt x="32169" y="208978"/>
                    </a:cubicBezTo>
                    <a:lnTo>
                      <a:pt x="146469" y="228028"/>
                    </a:lnTo>
                    <a:cubicBezTo>
                      <a:pt x="148542" y="228408"/>
                      <a:pt x="150646" y="228599"/>
                      <a:pt x="152755" y="228600"/>
                    </a:cubicBezTo>
                    <a:cubicBezTo>
                      <a:pt x="168664" y="228612"/>
                      <a:pt x="182906" y="218738"/>
                      <a:pt x="188474" y="203835"/>
                    </a:cubicBezTo>
                    <a:lnTo>
                      <a:pt x="211905" y="141065"/>
                    </a:lnTo>
                    <a:lnTo>
                      <a:pt x="219430" y="144399"/>
                    </a:lnTo>
                    <a:lnTo>
                      <a:pt x="219430" y="685800"/>
                    </a:lnTo>
                    <a:lnTo>
                      <a:pt x="295630" y="685800"/>
                    </a:lnTo>
                    <a:lnTo>
                      <a:pt x="295630" y="342900"/>
                    </a:lnTo>
                    <a:lnTo>
                      <a:pt x="333730" y="342900"/>
                    </a:lnTo>
                    <a:lnTo>
                      <a:pt x="333730" y="685800"/>
                    </a:lnTo>
                    <a:lnTo>
                      <a:pt x="409930" y="685800"/>
                    </a:lnTo>
                    <a:lnTo>
                      <a:pt x="409930" y="144494"/>
                    </a:lnTo>
                    <a:cubicBezTo>
                      <a:pt x="412692" y="143351"/>
                      <a:pt x="415359" y="142208"/>
                      <a:pt x="417931" y="140970"/>
                    </a:cubicBezTo>
                    <a:lnTo>
                      <a:pt x="441458" y="203835"/>
                    </a:lnTo>
                    <a:cubicBezTo>
                      <a:pt x="447014" y="218705"/>
                      <a:pt x="461207" y="228572"/>
                      <a:pt x="477081" y="228600"/>
                    </a:cubicBezTo>
                    <a:cubicBezTo>
                      <a:pt x="479190" y="228599"/>
                      <a:pt x="481294" y="228408"/>
                      <a:pt x="483368" y="228028"/>
                    </a:cubicBezTo>
                    <a:lnTo>
                      <a:pt x="597668" y="208978"/>
                    </a:lnTo>
                    <a:cubicBezTo>
                      <a:pt x="618418" y="205528"/>
                      <a:pt x="632446" y="185915"/>
                      <a:pt x="629005" y="165164"/>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88" name="Freeform: Shape 87">
                <a:extLst>
                  <a:ext uri="{FF2B5EF4-FFF2-40B4-BE49-F238E27FC236}">
                    <a16:creationId xmlns:a16="http://schemas.microsoft.com/office/drawing/2014/main" id="{47000360-C65E-44C9-85B2-53E7FDA048B3}"/>
                  </a:ext>
                </a:extLst>
              </p:cNvPr>
              <p:cNvSpPr/>
              <p:nvPr/>
            </p:nvSpPr>
            <p:spPr>
              <a:xfrm>
                <a:off x="11322524" y="203754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pic>
        <p:nvPicPr>
          <p:cNvPr id="55" name="Picture 54">
            <a:extLst>
              <a:ext uri="{FF2B5EF4-FFF2-40B4-BE49-F238E27FC236}">
                <a16:creationId xmlns:a16="http://schemas.microsoft.com/office/drawing/2014/main" id="{B7FBC5E7-7B17-4283-BFB2-ABB1A9F763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14353"/>
            <a:ext cx="2091155" cy="966397"/>
          </a:xfrm>
          <a:prstGeom prst="rect">
            <a:avLst/>
          </a:prstGeom>
        </p:spPr>
      </p:pic>
    </p:spTree>
    <p:extLst>
      <p:ext uri="{BB962C8B-B14F-4D97-AF65-F5344CB8AC3E}">
        <p14:creationId xmlns:p14="http://schemas.microsoft.com/office/powerpoint/2010/main" val="2239897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914400" y="3459546"/>
            <a:ext cx="7772400" cy="914400"/>
          </a:xfrm>
        </p:spPr>
        <p:txBody>
          <a:bodyPr>
            <a:normAutofit/>
          </a:bodyPr>
          <a:lstStyle/>
          <a:p>
            <a:r>
              <a:rPr lang="lv-LV" altLang="lv-LV" sz="4000" dirty="0">
                <a:solidFill>
                  <a:srgbClr val="7030A0"/>
                </a:solidFill>
                <a:ea typeface="MS PGothic" panose="020B0600070205080204" pitchFamily="34" charset="-128"/>
              </a:rPr>
              <a:t>Paldies par uzmanību!</a:t>
            </a:r>
          </a:p>
        </p:txBody>
      </p:sp>
      <p:sp>
        <p:nvSpPr>
          <p:cNvPr id="5" name="Text Placeholder 4"/>
          <p:cNvSpPr>
            <a:spLocks noGrp="1"/>
          </p:cNvSpPr>
          <p:nvPr>
            <p:ph type="body" sz="quarter" idx="4294967295"/>
          </p:nvPr>
        </p:nvSpPr>
        <p:spPr>
          <a:xfrm>
            <a:off x="4800600" y="4764024"/>
            <a:ext cx="3657600" cy="1684401"/>
          </a:xfrm>
          <a:prstGeom prst="rect">
            <a:avLst/>
          </a:prstGeom>
        </p:spPr>
        <p:txBody>
          <a:bodyPr/>
          <a:lstStyle/>
          <a:p>
            <a:pPr marL="0" indent="0" algn="r">
              <a:buNone/>
            </a:pPr>
            <a:endParaRPr lang="lv-LV" sz="1000" b="1" dirty="0">
              <a:latin typeface="Verdana" panose="020B0604030504040204" pitchFamily="34" charset="0"/>
              <a:ea typeface="Verdana" panose="020B0604030504040204" pitchFamily="34" charset="0"/>
            </a:endParaRPr>
          </a:p>
          <a:p>
            <a:pPr marL="0" indent="0" algn="r">
              <a:buNone/>
            </a:pPr>
            <a:r>
              <a:rPr lang="lv-LV" sz="1000" b="1" dirty="0">
                <a:latin typeface="Verdana" panose="020B0604030504040204" pitchFamily="34" charset="0"/>
                <a:ea typeface="Verdana" panose="020B0604030504040204" pitchFamily="34" charset="0"/>
              </a:rPr>
              <a:t>Par nolikumu un projektu iesniegšanu:</a:t>
            </a:r>
          </a:p>
          <a:p>
            <a:pPr marL="0" indent="0" algn="r">
              <a:buNone/>
            </a:pPr>
            <a:r>
              <a:rPr lang="lv-LV" sz="1000" dirty="0">
                <a:latin typeface="Verdana" panose="020B0604030504040204" pitchFamily="34" charset="0"/>
                <a:ea typeface="Verdana" panose="020B0604030504040204" pitchFamily="34" charset="0"/>
              </a:rPr>
              <a:t>rakstīt uz </a:t>
            </a:r>
            <a:r>
              <a:rPr lang="lv-LV" sz="1000" dirty="0">
                <a:latin typeface="Verdana" panose="020B0604030504040204" pitchFamily="34" charset="0"/>
                <a:ea typeface="Verdana" panose="020B0604030504040204" pitchFamily="34" charset="0"/>
                <a:hlinkClick r:id="rId2"/>
              </a:rPr>
              <a:t>flpp@lzp.gov.lv</a:t>
            </a:r>
            <a:r>
              <a:rPr lang="lv-LV" sz="1000" b="1" dirty="0">
                <a:latin typeface="Verdana" panose="020B0604030504040204" pitchFamily="34" charset="0"/>
                <a:ea typeface="Verdana" panose="020B0604030504040204"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428" y="381000"/>
            <a:ext cx="5287418" cy="779704"/>
          </a:xfrm>
        </p:spPr>
        <p:txBody>
          <a:bodyPr>
            <a:noAutofit/>
          </a:bodyPr>
          <a:lstStyle/>
          <a:p>
            <a:r>
              <a:rPr lang="lv-LV" sz="2200" dirty="0">
                <a:solidFill>
                  <a:srgbClr val="7030A0"/>
                </a:solidFill>
              </a:rPr>
              <a:t>Metodiskie materiāli un veidlapas</a:t>
            </a:r>
            <a:endParaRPr lang="en-GB" sz="2200" dirty="0">
              <a:solidFill>
                <a:srgbClr val="7030A0"/>
              </a:solidFill>
            </a:endParaRPr>
          </a:p>
        </p:txBody>
      </p:sp>
      <p:sp>
        <p:nvSpPr>
          <p:cNvPr id="3" name="Content Placeholder 2"/>
          <p:cNvSpPr>
            <a:spLocks noGrp="1"/>
          </p:cNvSpPr>
          <p:nvPr>
            <p:ph idx="1"/>
          </p:nvPr>
        </p:nvSpPr>
        <p:spPr>
          <a:xfrm>
            <a:off x="1765427" y="1260987"/>
            <a:ext cx="6921373" cy="4865186"/>
          </a:xfrm>
        </p:spPr>
        <p:txBody>
          <a:bodyPr>
            <a:normAutofit/>
          </a:bodyPr>
          <a:lstStyle/>
          <a:p>
            <a:endParaRPr lang="lv-LV" dirty="0"/>
          </a:p>
          <a:p>
            <a:pPr algn="just"/>
            <a:r>
              <a:rPr lang="lv-LV" sz="1400" dirty="0"/>
              <a:t>Projektu iesniedzējus aicinām iepazīties ar izstrādātajām </a:t>
            </a:r>
            <a:r>
              <a:rPr lang="lv-LV" sz="1400" b="1" dirty="0">
                <a:solidFill>
                  <a:schemeClr val="accent5">
                    <a:lumMod val="75000"/>
                  </a:schemeClr>
                </a:solidFill>
              </a:rPr>
              <a:t>metodikām</a:t>
            </a:r>
            <a:r>
              <a:rPr lang="lv-LV" sz="1400" dirty="0"/>
              <a:t>:</a:t>
            </a:r>
          </a:p>
          <a:p>
            <a:pPr marL="342900" indent="-342900" algn="just">
              <a:buFont typeface="Arial" panose="020B0604020202020204" pitchFamily="34" charset="0"/>
              <a:buChar char="•"/>
            </a:pPr>
            <a:r>
              <a:rPr lang="lv-LV" sz="1400" dirty="0"/>
              <a:t>projektu iesniegumu noformēšanas un iesniegšanas metodiku (nolikuma </a:t>
            </a:r>
            <a:r>
              <a:rPr lang="lv-LV" sz="1400" u="sng" dirty="0"/>
              <a:t>2.pielikums</a:t>
            </a:r>
            <a:r>
              <a:rPr lang="lv-LV" sz="1400" dirty="0"/>
              <a:t>);</a:t>
            </a:r>
          </a:p>
          <a:p>
            <a:pPr marL="342900" indent="-342900" algn="just">
              <a:buFont typeface="Arial" panose="020B0604020202020204" pitchFamily="34" charset="0"/>
              <a:buChar char="•"/>
            </a:pPr>
            <a:r>
              <a:rPr lang="lv-LV" sz="1400" dirty="0"/>
              <a:t>projektu iesniegumu administratīvās atbilstības vērtēšanas metodiku (nolikuma </a:t>
            </a:r>
            <a:r>
              <a:rPr lang="lv-LV" sz="1400" u="sng" dirty="0"/>
              <a:t>4.pielikums</a:t>
            </a:r>
            <a:r>
              <a:rPr lang="lv-LV" sz="1400" dirty="0"/>
              <a:t>);</a:t>
            </a:r>
          </a:p>
          <a:p>
            <a:pPr marL="342900" indent="-342900" algn="just">
              <a:buFont typeface="Arial" panose="020B0604020202020204" pitchFamily="34" charset="0"/>
              <a:buChar char="•"/>
            </a:pPr>
            <a:r>
              <a:rPr lang="lv-LV" sz="1400" dirty="0"/>
              <a:t>projektu iesniegumu zinātniskās kvalitātes vērtēšanas metodiku (nolikuma </a:t>
            </a:r>
            <a:r>
              <a:rPr lang="lv-LV" sz="1400" u="sng" dirty="0"/>
              <a:t>5.pielikums</a:t>
            </a:r>
            <a:r>
              <a:rPr lang="lv-LV" sz="1400" dirty="0"/>
              <a:t>)</a:t>
            </a:r>
          </a:p>
          <a:p>
            <a:pPr algn="just"/>
            <a:endParaRPr lang="lv-LV" sz="1400" dirty="0"/>
          </a:p>
          <a:p>
            <a:pPr algn="just"/>
            <a:r>
              <a:rPr lang="lv-LV" sz="1400" dirty="0"/>
              <a:t>Projekta iesniedzējiem ir pieejamas šādas </a:t>
            </a:r>
            <a:r>
              <a:rPr lang="lv-LV" sz="1400" b="1" dirty="0">
                <a:solidFill>
                  <a:schemeClr val="accent5">
                    <a:lumMod val="75000"/>
                  </a:schemeClr>
                </a:solidFill>
              </a:rPr>
              <a:t>veidlapas</a:t>
            </a:r>
            <a:r>
              <a:rPr lang="lv-LV" sz="1400" dirty="0"/>
              <a:t> (pieejamas gan nolikuma 1. pielikumā «Projekta pieteikums» LZP mājaslapā, gan IS):</a:t>
            </a:r>
          </a:p>
          <a:p>
            <a:pPr algn="just">
              <a:spcBef>
                <a:spcPts val="600"/>
              </a:spcBef>
            </a:pPr>
            <a:r>
              <a:rPr lang="lv-LV" sz="1400" dirty="0"/>
              <a:t>-    Projekta iesnieguma A daļa </a:t>
            </a:r>
            <a:r>
              <a:rPr lang="lv-LV" sz="1400" u="sng" dirty="0"/>
              <a:t>latviski, angliski</a:t>
            </a:r>
          </a:p>
          <a:p>
            <a:pPr algn="just">
              <a:spcBef>
                <a:spcPts val="600"/>
              </a:spcBef>
            </a:pPr>
            <a:r>
              <a:rPr lang="lv-LV" dirty="0"/>
              <a:t>    </a:t>
            </a:r>
            <a:r>
              <a:rPr lang="lv-LV" sz="1400" dirty="0"/>
              <a:t>Projekta iesnieguma B daļa «Zinātniskais apraksts» </a:t>
            </a:r>
            <a:r>
              <a:rPr lang="lv-LV" sz="1400" u="sng" dirty="0"/>
              <a:t>latviski</a:t>
            </a:r>
            <a:r>
              <a:rPr lang="lv-LV" sz="1400" dirty="0"/>
              <a:t>, </a:t>
            </a:r>
            <a:r>
              <a:rPr lang="lv-LV" sz="1400" u="sng" dirty="0"/>
              <a:t>angliski</a:t>
            </a:r>
          </a:p>
          <a:p>
            <a:pPr algn="just">
              <a:spcBef>
                <a:spcPts val="600"/>
              </a:spcBef>
            </a:pPr>
            <a:r>
              <a:rPr lang="lv-LV" sz="1400" dirty="0"/>
              <a:t>      Projekta iesnieguma C daļa «Curriculum Vitae» </a:t>
            </a:r>
            <a:r>
              <a:rPr lang="lv-LV" sz="1400" u="sng" dirty="0"/>
              <a:t>latviski</a:t>
            </a:r>
            <a:r>
              <a:rPr lang="lv-LV" sz="1400" dirty="0"/>
              <a:t>, </a:t>
            </a:r>
            <a:r>
              <a:rPr lang="lv-LV" sz="1400" u="sng" dirty="0"/>
              <a:t>angliski</a:t>
            </a:r>
          </a:p>
          <a:p>
            <a:pPr algn="just">
              <a:spcBef>
                <a:spcPts val="600"/>
              </a:spcBef>
            </a:pPr>
            <a:r>
              <a:rPr lang="lv-LV" sz="1400" dirty="0"/>
              <a:t>      Projekta iesnieguma D daļa «</a:t>
            </a:r>
            <a:r>
              <a:rPr lang="lv-LV" sz="1400" u="sng" dirty="0"/>
              <a:t>Projekta iesniedzēja apliecinājums</a:t>
            </a:r>
            <a:r>
              <a:rPr lang="lv-LV" sz="1400" dirty="0"/>
              <a:t>»</a:t>
            </a:r>
          </a:p>
          <a:p>
            <a:pPr algn="just">
              <a:spcBef>
                <a:spcPts val="600"/>
              </a:spcBef>
            </a:pPr>
            <a:r>
              <a:rPr lang="lv-LV" sz="1400" dirty="0"/>
              <a:t>      Projekta iesnieguma E daļa «</a:t>
            </a:r>
            <a:r>
              <a:rPr lang="lv-LV" sz="1400" u="sng" dirty="0"/>
              <a:t>Sadarbības partnera apliecinājums</a:t>
            </a:r>
            <a:r>
              <a:rPr lang="lv-LV" sz="1400" dirty="0"/>
              <a:t>»</a:t>
            </a:r>
          </a:p>
          <a:p>
            <a:pPr algn="just">
              <a:spcBef>
                <a:spcPts val="600"/>
              </a:spcBef>
            </a:pPr>
            <a:r>
              <a:rPr lang="lv-LV" sz="1400" dirty="0"/>
              <a:t>      Projekta iesnieguma F daļa «</a:t>
            </a:r>
            <a:r>
              <a:rPr lang="lv-LV" sz="1400" u="sng" dirty="0"/>
              <a:t>Finanšu apgrozījuma pārskata veidlapa</a:t>
            </a:r>
            <a:r>
              <a:rPr lang="lv-LV" sz="1400" dirty="0"/>
              <a:t>»</a:t>
            </a:r>
          </a:p>
          <a:p>
            <a:endParaRPr lang="lv-LV" dirty="0"/>
          </a:p>
          <a:p>
            <a:pPr marL="342900" indent="-342900">
              <a:buFont typeface="Arial" panose="020B0604020202020204" pitchFamily="34" charset="0"/>
              <a:buChar char="•"/>
            </a:pPr>
            <a:endParaRPr lang="lv-LV" dirty="0"/>
          </a:p>
        </p:txBody>
      </p:sp>
      <p:pic>
        <p:nvPicPr>
          <p:cNvPr id="7" name="Picture 6">
            <a:extLst>
              <a:ext uri="{FF2B5EF4-FFF2-40B4-BE49-F238E27FC236}">
                <a16:creationId xmlns:a16="http://schemas.microsoft.com/office/drawing/2014/main" id="{A0AC525D-B0C4-45A8-B212-D7B4E3B330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pic>
        <p:nvPicPr>
          <p:cNvPr id="9" name="Picture 8">
            <a:extLst>
              <a:ext uri="{FF2B5EF4-FFF2-40B4-BE49-F238E27FC236}">
                <a16:creationId xmlns:a16="http://schemas.microsoft.com/office/drawing/2014/main" id="{097549FA-C90D-67D7-1845-3C3D57E4BF4D}"/>
              </a:ext>
            </a:extLst>
          </p:cNvPr>
          <p:cNvPicPr>
            <a:picLocks noChangeAspect="1"/>
          </p:cNvPicPr>
          <p:nvPr/>
        </p:nvPicPr>
        <p:blipFill>
          <a:blip r:embed="rId3"/>
          <a:stretch>
            <a:fillRect/>
          </a:stretch>
        </p:blipFill>
        <p:spPr>
          <a:xfrm>
            <a:off x="1791079" y="1916214"/>
            <a:ext cx="291973" cy="291973"/>
          </a:xfrm>
          <a:prstGeom prst="rect">
            <a:avLst/>
          </a:prstGeom>
        </p:spPr>
      </p:pic>
      <p:pic>
        <p:nvPicPr>
          <p:cNvPr id="15" name="Picture 14">
            <a:extLst>
              <a:ext uri="{FF2B5EF4-FFF2-40B4-BE49-F238E27FC236}">
                <a16:creationId xmlns:a16="http://schemas.microsoft.com/office/drawing/2014/main" id="{BA25574A-D92B-FE19-E12E-ACE7FC75C298}"/>
              </a:ext>
            </a:extLst>
          </p:cNvPr>
          <p:cNvPicPr>
            <a:picLocks noChangeAspect="1"/>
          </p:cNvPicPr>
          <p:nvPr/>
        </p:nvPicPr>
        <p:blipFill>
          <a:blip r:embed="rId3"/>
          <a:stretch>
            <a:fillRect/>
          </a:stretch>
        </p:blipFill>
        <p:spPr>
          <a:xfrm>
            <a:off x="1792803" y="2380977"/>
            <a:ext cx="291973" cy="291973"/>
          </a:xfrm>
          <a:prstGeom prst="rect">
            <a:avLst/>
          </a:prstGeom>
        </p:spPr>
      </p:pic>
      <p:pic>
        <p:nvPicPr>
          <p:cNvPr id="16" name="Picture 15">
            <a:extLst>
              <a:ext uri="{FF2B5EF4-FFF2-40B4-BE49-F238E27FC236}">
                <a16:creationId xmlns:a16="http://schemas.microsoft.com/office/drawing/2014/main" id="{246DC26C-2632-746F-6EBB-8DBBC0B849DC}"/>
              </a:ext>
            </a:extLst>
          </p:cNvPr>
          <p:cNvPicPr>
            <a:picLocks noChangeAspect="1"/>
          </p:cNvPicPr>
          <p:nvPr/>
        </p:nvPicPr>
        <p:blipFill>
          <a:blip r:embed="rId3"/>
          <a:stretch>
            <a:fillRect/>
          </a:stretch>
        </p:blipFill>
        <p:spPr>
          <a:xfrm>
            <a:off x="1792803" y="2845740"/>
            <a:ext cx="291973" cy="291973"/>
          </a:xfrm>
          <a:prstGeom prst="rect">
            <a:avLst/>
          </a:prstGeom>
        </p:spPr>
      </p:pic>
      <p:pic>
        <p:nvPicPr>
          <p:cNvPr id="17" name="Picture 16">
            <a:extLst>
              <a:ext uri="{FF2B5EF4-FFF2-40B4-BE49-F238E27FC236}">
                <a16:creationId xmlns:a16="http://schemas.microsoft.com/office/drawing/2014/main" id="{CC122292-17E9-157D-5E16-945CE8FDE77F}"/>
              </a:ext>
            </a:extLst>
          </p:cNvPr>
          <p:cNvPicPr>
            <a:picLocks noChangeAspect="1"/>
          </p:cNvPicPr>
          <p:nvPr/>
        </p:nvPicPr>
        <p:blipFill>
          <a:blip r:embed="rId3"/>
          <a:stretch>
            <a:fillRect/>
          </a:stretch>
        </p:blipFill>
        <p:spPr>
          <a:xfrm>
            <a:off x="1791080" y="4013342"/>
            <a:ext cx="291973" cy="291973"/>
          </a:xfrm>
          <a:prstGeom prst="rect">
            <a:avLst/>
          </a:prstGeom>
        </p:spPr>
      </p:pic>
      <p:pic>
        <p:nvPicPr>
          <p:cNvPr id="18" name="Picture 17">
            <a:extLst>
              <a:ext uri="{FF2B5EF4-FFF2-40B4-BE49-F238E27FC236}">
                <a16:creationId xmlns:a16="http://schemas.microsoft.com/office/drawing/2014/main" id="{1017B65E-D56A-28C2-71B2-798F583F0335}"/>
              </a:ext>
            </a:extLst>
          </p:cNvPr>
          <p:cNvPicPr>
            <a:picLocks noChangeAspect="1"/>
          </p:cNvPicPr>
          <p:nvPr/>
        </p:nvPicPr>
        <p:blipFill>
          <a:blip r:embed="rId3"/>
          <a:stretch>
            <a:fillRect/>
          </a:stretch>
        </p:blipFill>
        <p:spPr>
          <a:xfrm>
            <a:off x="1792803" y="4337911"/>
            <a:ext cx="291973" cy="291973"/>
          </a:xfrm>
          <a:prstGeom prst="rect">
            <a:avLst/>
          </a:prstGeom>
        </p:spPr>
      </p:pic>
      <p:pic>
        <p:nvPicPr>
          <p:cNvPr id="19" name="Picture 18">
            <a:extLst>
              <a:ext uri="{FF2B5EF4-FFF2-40B4-BE49-F238E27FC236}">
                <a16:creationId xmlns:a16="http://schemas.microsoft.com/office/drawing/2014/main" id="{26DB81E3-AEDE-5E47-B1C0-70ED2DAB09CE}"/>
              </a:ext>
            </a:extLst>
          </p:cNvPr>
          <p:cNvPicPr>
            <a:picLocks noChangeAspect="1"/>
          </p:cNvPicPr>
          <p:nvPr/>
        </p:nvPicPr>
        <p:blipFill>
          <a:blip r:embed="rId3"/>
          <a:stretch>
            <a:fillRect/>
          </a:stretch>
        </p:blipFill>
        <p:spPr>
          <a:xfrm>
            <a:off x="1778254" y="4950574"/>
            <a:ext cx="291973" cy="291973"/>
          </a:xfrm>
          <a:prstGeom prst="rect">
            <a:avLst/>
          </a:prstGeom>
        </p:spPr>
      </p:pic>
      <p:pic>
        <p:nvPicPr>
          <p:cNvPr id="20" name="Picture 19">
            <a:extLst>
              <a:ext uri="{FF2B5EF4-FFF2-40B4-BE49-F238E27FC236}">
                <a16:creationId xmlns:a16="http://schemas.microsoft.com/office/drawing/2014/main" id="{90FD5596-9863-FA36-902D-079DAC1317A6}"/>
              </a:ext>
            </a:extLst>
          </p:cNvPr>
          <p:cNvPicPr>
            <a:picLocks noChangeAspect="1"/>
          </p:cNvPicPr>
          <p:nvPr/>
        </p:nvPicPr>
        <p:blipFill>
          <a:blip r:embed="rId3"/>
          <a:stretch>
            <a:fillRect/>
          </a:stretch>
        </p:blipFill>
        <p:spPr>
          <a:xfrm>
            <a:off x="1777829" y="5242547"/>
            <a:ext cx="291973" cy="291973"/>
          </a:xfrm>
          <a:prstGeom prst="rect">
            <a:avLst/>
          </a:prstGeom>
        </p:spPr>
      </p:pic>
      <p:pic>
        <p:nvPicPr>
          <p:cNvPr id="22" name="Picture 21">
            <a:extLst>
              <a:ext uri="{FF2B5EF4-FFF2-40B4-BE49-F238E27FC236}">
                <a16:creationId xmlns:a16="http://schemas.microsoft.com/office/drawing/2014/main" id="{C2EF0A52-8419-BD75-B23E-86F3E972DDBA}"/>
              </a:ext>
            </a:extLst>
          </p:cNvPr>
          <p:cNvPicPr>
            <a:picLocks noChangeAspect="1"/>
          </p:cNvPicPr>
          <p:nvPr/>
        </p:nvPicPr>
        <p:blipFill>
          <a:blip r:embed="rId3"/>
          <a:stretch>
            <a:fillRect/>
          </a:stretch>
        </p:blipFill>
        <p:spPr>
          <a:xfrm>
            <a:off x="1778254" y="5534520"/>
            <a:ext cx="291973" cy="291973"/>
          </a:xfrm>
          <a:prstGeom prst="rect">
            <a:avLst/>
          </a:prstGeom>
        </p:spPr>
      </p:pic>
      <p:pic>
        <p:nvPicPr>
          <p:cNvPr id="23" name="Picture 22">
            <a:extLst>
              <a:ext uri="{FF2B5EF4-FFF2-40B4-BE49-F238E27FC236}">
                <a16:creationId xmlns:a16="http://schemas.microsoft.com/office/drawing/2014/main" id="{1DD55EEE-8F74-C953-FF18-73958F00F8AF}"/>
              </a:ext>
            </a:extLst>
          </p:cNvPr>
          <p:cNvPicPr>
            <a:picLocks noChangeAspect="1"/>
          </p:cNvPicPr>
          <p:nvPr/>
        </p:nvPicPr>
        <p:blipFill>
          <a:blip r:embed="rId3"/>
          <a:stretch>
            <a:fillRect/>
          </a:stretch>
        </p:blipFill>
        <p:spPr>
          <a:xfrm>
            <a:off x="1791081" y="4650894"/>
            <a:ext cx="291973" cy="291973"/>
          </a:xfrm>
          <a:prstGeom prst="rect">
            <a:avLst/>
          </a:prstGeom>
        </p:spPr>
      </p:pic>
    </p:spTree>
    <p:extLst>
      <p:ext uri="{BB962C8B-B14F-4D97-AF65-F5344CB8AC3E}">
        <p14:creationId xmlns:p14="http://schemas.microsoft.com/office/powerpoint/2010/main" val="350318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09" y="416482"/>
            <a:ext cx="6348213" cy="1036642"/>
          </a:xfrm>
        </p:spPr>
        <p:txBody>
          <a:bodyPr>
            <a:normAutofit/>
          </a:bodyPr>
          <a:lstStyle/>
          <a:p>
            <a:r>
              <a:rPr lang="lv-LV" sz="2200" dirty="0">
                <a:solidFill>
                  <a:srgbClr val="7030A0"/>
                </a:solidFill>
              </a:rPr>
              <a:t>Pieslēgšanās informācijas</a:t>
            </a:r>
            <a:br>
              <a:rPr lang="lv-LV" sz="2200" dirty="0">
                <a:solidFill>
                  <a:srgbClr val="7030A0"/>
                </a:solidFill>
              </a:rPr>
            </a:br>
            <a:r>
              <a:rPr lang="lv-LV" sz="2200" dirty="0">
                <a:solidFill>
                  <a:srgbClr val="7030A0"/>
                </a:solidFill>
              </a:rPr>
              <a:t> sistēmai (</a:t>
            </a:r>
            <a:r>
              <a:rPr lang="en-US" sz="2200" dirty="0">
                <a:solidFill>
                  <a:srgbClr val="7030A0"/>
                </a:solidFill>
              </a:rPr>
              <a:t>1</a:t>
            </a:r>
            <a:r>
              <a:rPr lang="lv-LV" sz="2200" dirty="0">
                <a:solidFill>
                  <a:srgbClr val="7030A0"/>
                </a:solidFill>
              </a:rPr>
              <a:t>)</a:t>
            </a:r>
            <a:endParaRPr lang="en-GB" sz="2200" dirty="0">
              <a:solidFill>
                <a:srgbClr val="7030A0"/>
              </a:solidFill>
            </a:endParaRPr>
          </a:p>
        </p:txBody>
      </p:sp>
      <p:sp>
        <p:nvSpPr>
          <p:cNvPr id="3" name="Content Placeholder 2"/>
          <p:cNvSpPr>
            <a:spLocks noGrp="1"/>
          </p:cNvSpPr>
          <p:nvPr>
            <p:ph idx="1"/>
          </p:nvPr>
        </p:nvSpPr>
        <p:spPr>
          <a:xfrm>
            <a:off x="626076" y="1752600"/>
            <a:ext cx="8060724" cy="4373573"/>
          </a:xfrm>
        </p:spPr>
        <p:txBody>
          <a:bodyPr/>
          <a:lstStyle/>
          <a:p>
            <a:pPr algn="just"/>
            <a:r>
              <a:rPr lang="lv-LV" dirty="0"/>
              <a:t>Projekta iesniegumu aizpilda un iesniedz </a:t>
            </a:r>
            <a:r>
              <a:rPr lang="lv-LV" dirty="0">
                <a:solidFill>
                  <a:schemeClr val="accent5">
                    <a:lumMod val="75000"/>
                  </a:schemeClr>
                </a:solidFill>
              </a:rPr>
              <a:t>Nacionālajā zinātniskās darbības informācijas sistēmā (</a:t>
            </a:r>
            <a:r>
              <a:rPr lang="lv-LV" dirty="0" err="1">
                <a:solidFill>
                  <a:schemeClr val="accent5">
                    <a:lumMod val="75000"/>
                  </a:schemeClr>
                </a:solidFill>
              </a:rPr>
              <a:t>NZDIS</a:t>
            </a:r>
            <a:r>
              <a:rPr lang="lv-LV" dirty="0">
                <a:solidFill>
                  <a:schemeClr val="accent5">
                    <a:lumMod val="75000"/>
                  </a:schemeClr>
                </a:solidFill>
              </a:rPr>
              <a:t>) </a:t>
            </a:r>
            <a:r>
              <a:rPr lang="lv-LV" b="1" dirty="0">
                <a:hlinkClick r:id="rId3"/>
              </a:rPr>
              <a:t>https://sciencelatvia.lv/</a:t>
            </a:r>
            <a:endParaRPr lang="lv-LV" b="1" dirty="0"/>
          </a:p>
          <a:p>
            <a:endParaRPr lang="en-GB" dirty="0"/>
          </a:p>
        </p:txBody>
      </p:sp>
      <p:pic>
        <p:nvPicPr>
          <p:cNvPr id="8" name="Picture 7">
            <a:extLst>
              <a:ext uri="{FF2B5EF4-FFF2-40B4-BE49-F238E27FC236}">
                <a16:creationId xmlns:a16="http://schemas.microsoft.com/office/drawing/2014/main" id="{191B887F-E0AA-4FFF-A320-1B217ED4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64569"/>
            <a:ext cx="8338684" cy="2288944"/>
          </a:xfrm>
          <a:prstGeom prst="rect">
            <a:avLst/>
          </a:prstGeom>
        </p:spPr>
      </p:pic>
      <p:pic>
        <p:nvPicPr>
          <p:cNvPr id="10" name="Picture 9">
            <a:extLst>
              <a:ext uri="{FF2B5EF4-FFF2-40B4-BE49-F238E27FC236}">
                <a16:creationId xmlns:a16="http://schemas.microsoft.com/office/drawing/2014/main" id="{008709CB-14CE-4E9A-B3E4-B8A93E2B12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81155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749" y="439260"/>
            <a:ext cx="6384324" cy="1036642"/>
          </a:xfrm>
        </p:spPr>
        <p:txBody>
          <a:bodyPr>
            <a:noAutofit/>
          </a:bodyPr>
          <a:lstStyle/>
          <a:p>
            <a:r>
              <a:rPr lang="lv-LV" sz="2000" dirty="0">
                <a:solidFill>
                  <a:srgbClr val="7030A0"/>
                </a:solidFill>
              </a:rPr>
              <a:t>Pieslēgšanās informācijas</a:t>
            </a:r>
            <a:br>
              <a:rPr lang="lv-LV" sz="2000" dirty="0">
                <a:solidFill>
                  <a:srgbClr val="7030A0"/>
                </a:solidFill>
              </a:rPr>
            </a:br>
            <a:r>
              <a:rPr lang="lv-LV" sz="2000" dirty="0">
                <a:solidFill>
                  <a:srgbClr val="7030A0"/>
                </a:solidFill>
              </a:rPr>
              <a:t> sistēmai (2)</a:t>
            </a:r>
            <a:endParaRPr lang="lv-LV" sz="2000" dirty="0"/>
          </a:p>
        </p:txBody>
      </p:sp>
      <p:pic>
        <p:nvPicPr>
          <p:cNvPr id="8" name="Content Placeholder 8">
            <a:extLst>
              <a:ext uri="{FF2B5EF4-FFF2-40B4-BE49-F238E27FC236}">
                <a16:creationId xmlns:a16="http://schemas.microsoft.com/office/drawing/2014/main" id="{1DC00E7F-8F82-47D9-977E-0BE6285C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0585" y="1905999"/>
            <a:ext cx="6951248" cy="405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4E39AAF-7B29-438E-834D-A681284444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34614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sp>
        <p:nvSpPr>
          <p:cNvPr id="6" name="Content Placeholder 5">
            <a:extLst>
              <a:ext uri="{FF2B5EF4-FFF2-40B4-BE49-F238E27FC236}">
                <a16:creationId xmlns:a16="http://schemas.microsoft.com/office/drawing/2014/main" id="{46847573-3318-4B13-A29D-CDA9598E9D58}"/>
              </a:ext>
            </a:extLst>
          </p:cNvPr>
          <p:cNvSpPr>
            <a:spLocks noGrp="1"/>
          </p:cNvSpPr>
          <p:nvPr>
            <p:ph idx="1"/>
          </p:nvPr>
        </p:nvSpPr>
        <p:spPr/>
        <p:txBody>
          <a:bodyPr/>
          <a:lstStyle/>
          <a:p>
            <a:endParaRPr lang="lv-LV"/>
          </a:p>
        </p:txBody>
      </p:sp>
      <p:pic>
        <p:nvPicPr>
          <p:cNvPr id="9" name="Content Placeholder 8">
            <a:extLst>
              <a:ext uri="{FF2B5EF4-FFF2-40B4-BE49-F238E27FC236}">
                <a16:creationId xmlns:a16="http://schemas.microsoft.com/office/drawing/2014/main" id="{23BC3903-8D67-4A30-8D83-387709787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7578" y="1773203"/>
            <a:ext cx="6918444" cy="435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622D39E-3843-491F-BDFC-627491B4C0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
        <p:nvSpPr>
          <p:cNvPr id="11" name="Title 1">
            <a:extLst>
              <a:ext uri="{FF2B5EF4-FFF2-40B4-BE49-F238E27FC236}">
                <a16:creationId xmlns:a16="http://schemas.microsoft.com/office/drawing/2014/main" id="{5DDC51B3-EB70-4B10-B6F6-0F02313141B0}"/>
              </a:ext>
            </a:extLst>
          </p:cNvPr>
          <p:cNvSpPr txBox="1">
            <a:spLocks/>
          </p:cNvSpPr>
          <p:nvPr/>
        </p:nvSpPr>
        <p:spPr bwMode="auto">
          <a:xfrm>
            <a:off x="1863749" y="443956"/>
            <a:ext cx="638432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dirty="0">
                <a:solidFill>
                  <a:srgbClr val="7030A0"/>
                </a:solidFill>
              </a:rPr>
              <a:t>Pieslēgšanās informācijas</a:t>
            </a:r>
            <a:br>
              <a:rPr lang="lv-LV" sz="2200" dirty="0">
                <a:solidFill>
                  <a:srgbClr val="7030A0"/>
                </a:solidFill>
              </a:rPr>
            </a:br>
            <a:r>
              <a:rPr lang="lv-LV" sz="2200" dirty="0">
                <a:solidFill>
                  <a:srgbClr val="7030A0"/>
                </a:solidFill>
              </a:rPr>
              <a:t> sistēmai (</a:t>
            </a:r>
            <a:r>
              <a:rPr lang="en-US" sz="2200" dirty="0">
                <a:solidFill>
                  <a:srgbClr val="7030A0"/>
                </a:solidFill>
              </a:rPr>
              <a:t>3</a:t>
            </a:r>
            <a:r>
              <a:rPr lang="lv-LV" sz="2200" dirty="0">
                <a:solidFill>
                  <a:srgbClr val="7030A0"/>
                </a:solidFill>
              </a:rPr>
              <a:t>)</a:t>
            </a:r>
            <a:endParaRPr lang="lv-LV" sz="2200" dirty="0"/>
          </a:p>
        </p:txBody>
      </p:sp>
    </p:spTree>
    <p:extLst>
      <p:ext uri="{BB962C8B-B14F-4D97-AF65-F5344CB8AC3E}">
        <p14:creationId xmlns:p14="http://schemas.microsoft.com/office/powerpoint/2010/main" val="329856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9942"/>
            <a:ext cx="6096000" cy="1036642"/>
          </a:xfrm>
        </p:spPr>
        <p:txBody>
          <a:bodyPr>
            <a:noAutofit/>
          </a:bodyPr>
          <a:lstStyle/>
          <a:p>
            <a:r>
              <a:rPr lang="lv-LV" sz="2200" dirty="0">
                <a:solidFill>
                  <a:srgbClr val="7030A0"/>
                </a:solidFill>
              </a:rPr>
              <a:t>Jauna projekta iesnieguma </a:t>
            </a:r>
            <a:br>
              <a:rPr lang="lv-LV" sz="2200" dirty="0">
                <a:solidFill>
                  <a:srgbClr val="7030A0"/>
                </a:solidFill>
              </a:rPr>
            </a:br>
            <a:r>
              <a:rPr lang="lv-LV" sz="2200" dirty="0">
                <a:solidFill>
                  <a:srgbClr val="7030A0"/>
                </a:solidFill>
              </a:rPr>
              <a:t>izveide (1)</a:t>
            </a:r>
            <a:br>
              <a:rPr lang="lv-LV" sz="2200" dirty="0">
                <a:solidFill>
                  <a:srgbClr val="7030A0"/>
                </a:solidFill>
              </a:rPr>
            </a:br>
            <a:r>
              <a:rPr lang="lv-LV" sz="1600" b="0" dirty="0">
                <a:solidFill>
                  <a:srgbClr val="7030A0"/>
                </a:solidFill>
              </a:rPr>
              <a:t>Konkursa izvēle</a:t>
            </a:r>
            <a:br>
              <a:rPr lang="lv-LV" dirty="0">
                <a:solidFill>
                  <a:srgbClr val="7030A0"/>
                </a:solidFill>
              </a:rPr>
            </a:br>
            <a:endParaRPr lang="lv-LV" dirty="0">
              <a:solidFill>
                <a:srgbClr val="FF0000"/>
              </a:solidFill>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859" y="2586446"/>
            <a:ext cx="8261534" cy="1881052"/>
          </a:xfrm>
        </p:spPr>
      </p:pic>
      <p:pic>
        <p:nvPicPr>
          <p:cNvPr id="8" name="Picture 7">
            <a:extLst>
              <a:ext uri="{FF2B5EF4-FFF2-40B4-BE49-F238E27FC236}">
                <a16:creationId xmlns:a16="http://schemas.microsoft.com/office/drawing/2014/main" id="{ECEEE287-63AB-4C5A-8E46-B660D6B26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111568315"/>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E136CC152EB1D245A5FDECA292492C8A" ma:contentTypeVersion="12" ma:contentTypeDescription="Izveidot jaunu dokumentu." ma:contentTypeScope="" ma:versionID="54c80280ee468a7eb91b2bc869efd3d0">
  <xsd:schema xmlns:xsd="http://www.w3.org/2001/XMLSchema" xmlns:xs="http://www.w3.org/2001/XMLSchema" xmlns:p="http://schemas.microsoft.com/office/2006/metadata/properties" xmlns:ns3="73924fda-3357-40d4-9fae-85802a249899" xmlns:ns4="2f243a88-1479-4942-bbce-7bc383319ad9" targetNamespace="http://schemas.microsoft.com/office/2006/metadata/properties" ma:root="true" ma:fieldsID="37ef7b6f2ea112840d154ee6becae9d0" ns3:_="" ns4:_="">
    <xsd:import namespace="73924fda-3357-40d4-9fae-85802a249899"/>
    <xsd:import namespace="2f243a88-1479-4942-bbce-7bc383319ad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24fda-3357-40d4-9fae-85802a249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243a88-1479-4942-bbce-7bc383319ad9" elementFormDefault="qualified">
    <xsd:import namespace="http://schemas.microsoft.com/office/2006/documentManagement/types"/>
    <xsd:import namespace="http://schemas.microsoft.com/office/infopath/2007/PartnerControls"/>
    <xsd:element name="SharedWithUsers" ma:index="14"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Koplietots ar: detalizēti" ma:internalName="SharedWithDetails" ma:readOnly="true">
      <xsd:simpleType>
        <xsd:restriction base="dms:Note">
          <xsd:maxLength value="255"/>
        </xsd:restriction>
      </xsd:simpleType>
    </xsd:element>
    <xsd:element name="SharingHintHash" ma:index="16" nillable="true" ma:displayName="Koplietošanas norādes jaucējkod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D65BEE-874F-4245-AC24-84C8DCC85B13}">
  <ds:schemaRefs>
    <ds:schemaRef ds:uri="http://purl.org/dc/elements/1.1/"/>
    <ds:schemaRef ds:uri="http://schemas.microsoft.com/office/2006/documentManagement/types"/>
    <ds:schemaRef ds:uri="2f243a88-1479-4942-bbce-7bc383319ad9"/>
    <ds:schemaRef ds:uri="http://schemas.microsoft.com/office/infopath/2007/PartnerControls"/>
    <ds:schemaRef ds:uri="http://schemas.openxmlformats.org/package/2006/metadata/core-properties"/>
    <ds:schemaRef ds:uri="73924fda-3357-40d4-9fae-85802a249899"/>
    <ds:schemaRef ds:uri="http://purl.org/dc/dcmitype/"/>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5FB984FC-6235-4B15-9A5B-8A1A45BD5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24fda-3357-40d4-9fae-85802a249899"/>
    <ds:schemaRef ds:uri="2f243a88-1479-4942-bbce-7bc383319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2DCFA8-FC87-4267-BBA5-B7F20CE93B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7631</TotalTime>
  <Words>3598</Words>
  <Application>Microsoft Office PowerPoint</Application>
  <PresentationFormat>Slaidrāde ekrānā (4:3)</PresentationFormat>
  <Paragraphs>419</Paragraphs>
  <Slides>44</Slides>
  <Notes>4</Notes>
  <HiddenSlides>0</HiddenSlides>
  <MMClips>0</MMClips>
  <ScaleCrop>false</ScaleCrop>
  <HeadingPairs>
    <vt:vector size="8" baseType="variant">
      <vt:variant>
        <vt:lpstr>Lietotie fonti</vt:lpstr>
      </vt:variant>
      <vt:variant>
        <vt:i4>6</vt:i4>
      </vt:variant>
      <vt:variant>
        <vt:lpstr>Dizains</vt:lpstr>
      </vt:variant>
      <vt:variant>
        <vt:i4>1</vt:i4>
      </vt:variant>
      <vt:variant>
        <vt:lpstr>Iegulti OLE serveri</vt:lpstr>
      </vt:variant>
      <vt:variant>
        <vt:i4>1</vt:i4>
      </vt:variant>
      <vt:variant>
        <vt:lpstr>Slaidu virsraksti</vt:lpstr>
      </vt:variant>
      <vt:variant>
        <vt:i4>44</vt:i4>
      </vt:variant>
    </vt:vector>
  </HeadingPairs>
  <TitlesOfParts>
    <vt:vector size="52" baseType="lpstr">
      <vt:lpstr>Arial</vt:lpstr>
      <vt:lpstr>Arial Narrow</vt:lpstr>
      <vt:lpstr>Calibri</vt:lpstr>
      <vt:lpstr>Times New Roman</vt:lpstr>
      <vt:lpstr>Trebuchet MS</vt:lpstr>
      <vt:lpstr>Verdana</vt:lpstr>
      <vt:lpstr>89_Prezentacija_templateLV</vt:lpstr>
      <vt:lpstr>Equation.3</vt:lpstr>
      <vt:lpstr>PowerPoint prezentācija</vt:lpstr>
      <vt:lpstr>Prezentācijā izskatāmie  jautājumi</vt:lpstr>
      <vt:lpstr>Galvenie nosacījumi</vt:lpstr>
      <vt:lpstr>Saistošie normatīvie akti</vt:lpstr>
      <vt:lpstr>Metodiskie materiāli un veidlapas</vt:lpstr>
      <vt:lpstr>Pieslēgšanās informācijas  sistēmai (1)</vt:lpstr>
      <vt:lpstr>Pieslēgšanās informācijas  sistēmai (2)</vt:lpstr>
      <vt:lpstr>PowerPoint prezentācija</vt:lpstr>
      <vt:lpstr>Jauna projekta iesnieguma  izveide (1) Konkursa izvēle </vt:lpstr>
      <vt:lpstr>PowerPoint prezentācija</vt:lpstr>
      <vt:lpstr>Jauna projekta iesnieguma  izveide (3) Projekta vadītāja pievienošana </vt:lpstr>
      <vt:lpstr>Jauna projekta iesnieguma  izveide (4) Projekta vadītāja pievienošana</vt:lpstr>
      <vt:lpstr>Projekta iesniegums: A daļa  1.nodaļa – Vispārīgā informācija (1)</vt:lpstr>
      <vt:lpstr>Projekta iesniegums: A daļa  1.nodaļa –Vispārīgā informācija(2)</vt:lpstr>
      <vt:lpstr>Projekta iesniegums: A daļa  1.nodaļa –Vispārīgā informācija(3)</vt:lpstr>
      <vt:lpstr>Projekta iesniegums: A daļa  1.nodaļa –Vispārīgā informācija(2)  Informācijas sistēmas nosacījumi</vt:lpstr>
      <vt:lpstr>Projekta iesniegums: A daļa  «Vispārīgā informācija» 2.nodaļa – zinātniskā grupa</vt:lpstr>
      <vt:lpstr>Projekta iesniegums: A daļa  «Vispārīgā informācija» Projekta zinātniskā grupa</vt:lpstr>
      <vt:lpstr>Projekta iesniegums: A daļa  «Vispārīgā informācija» 2. nodaļa – Zinātniskā grupa (informācijas sistēma)</vt:lpstr>
      <vt:lpstr>Projekta iesniegums: A daļa  «Vispārīgā informācija» 2. nodaļa – Zinātniskā grupa (informācijas sistēma)</vt:lpstr>
      <vt:lpstr>Projekta iesniegums: A daļa  «Vispārīgā informācija» 3. nodaļa – Projekta rezultāti</vt:lpstr>
      <vt:lpstr>Projekta iesniegums: A daļa  «Vispārīgā informācija» 3. nodaļa – Projekta rezultāti (informācijas sistēma)</vt:lpstr>
      <vt:lpstr>Projekta iesniegums: A daļa  «Vispārīgā informācija» 4. nodaļa – Projekta budžets</vt:lpstr>
      <vt:lpstr>Projekta iesniegums: A daļa «Vispārīgā informācija» 4. nodaļa – Projekta budžets (informācijas sistēma)</vt:lpstr>
      <vt:lpstr>Projekta iesniegums: B daļa  «Projekta apraksts» Nosacījumi</vt:lpstr>
      <vt:lpstr>Zinātniskās kvalitātes vērtēšanas kritēriji</vt:lpstr>
      <vt:lpstr>Projekta iesniegums: B daļa  «Projekta apraksts» Zinātniskā izcilība </vt:lpstr>
      <vt:lpstr>Projekta iesniegums: B daļa  «Projekta apraksts» Ietekme </vt:lpstr>
      <vt:lpstr>Projekta iesniegums: B daļa  «Projekta apraksts» Īstenošana </vt:lpstr>
      <vt:lpstr>Projekta iesniegums: B daļa  «Projekta apraksts» Vērtēšanas kritēriji</vt:lpstr>
      <vt:lpstr>Projekta iesniegums: B daļa «Projekta apraksts» Informācijas sistēma</vt:lpstr>
      <vt:lpstr>Projekta iesniegums: C daļa «Curriculum Vitae»</vt:lpstr>
      <vt:lpstr>Projekta iesniegums:  Administratīvās (D, E un F) daļas</vt:lpstr>
      <vt:lpstr>Projekta iesniegšana informācijas sistēmā– Dokumentācija</vt:lpstr>
      <vt:lpstr>Informācijas sistēma – Atgādinājumi (1)</vt:lpstr>
      <vt:lpstr>Informācijas sistēma – Atgādinājumi (2)</vt:lpstr>
      <vt:lpstr>Informācijas sistēma – Atgādinājumi (3)</vt:lpstr>
      <vt:lpstr>Informācijas sistēma –  Atgādinājumi par projekta iesnieguma iesniegšanu (4)</vt:lpstr>
      <vt:lpstr>Administratīvā izvērtēšana</vt:lpstr>
      <vt:lpstr>Zinātniskās izvērtēšanas organizācija</vt:lpstr>
      <vt:lpstr>Zinātniskā izvērtēšana</vt:lpstr>
      <vt:lpstr>PowerPoint prezentācija</vt:lpstr>
      <vt:lpstr>Konkursa laika līnija  (aptuveni)</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Ingmārs</dc:creator>
  <cp:lastModifiedBy>Sabīne Rusmane</cp:lastModifiedBy>
  <cp:revision>313</cp:revision>
  <cp:lastPrinted>2023-04-18T10:49:40Z</cp:lastPrinted>
  <dcterms:created xsi:type="dcterms:W3CDTF">2014-11-20T14:46:47Z</dcterms:created>
  <dcterms:modified xsi:type="dcterms:W3CDTF">2023-04-20T05:54:10Z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0x010100E136CC152EB1D245A5FDECA292492C8A</vt:lpwstr>
  </property>
</Properties>
</file>