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9"/>
  </p:notesMasterIdLst>
  <p:handoutMasterIdLst>
    <p:handoutMasterId r:id="rId20"/>
  </p:handoutMasterIdLst>
  <p:sldIdLst>
    <p:sldId id="593" r:id="rId5"/>
    <p:sldId id="651" r:id="rId6"/>
    <p:sldId id="630" r:id="rId7"/>
    <p:sldId id="377" r:id="rId8"/>
    <p:sldId id="634" r:id="rId9"/>
    <p:sldId id="653" r:id="rId10"/>
    <p:sldId id="652" r:id="rId11"/>
    <p:sldId id="654" r:id="rId12"/>
    <p:sldId id="641" r:id="rId13"/>
    <p:sldId id="645" r:id="rId14"/>
    <p:sldId id="655" r:id="rId15"/>
    <p:sldId id="656" r:id="rId16"/>
    <p:sldId id="642" r:id="rId17"/>
    <p:sldId id="57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ocess Infographic" id="{80C07B29-1E0D-0943-A55B-C73A53748DFC}">
          <p14:sldIdLst>
            <p14:sldId id="593"/>
            <p14:sldId id="651"/>
            <p14:sldId id="630"/>
            <p14:sldId id="377"/>
            <p14:sldId id="634"/>
            <p14:sldId id="653"/>
            <p14:sldId id="652"/>
            <p14:sldId id="654"/>
            <p14:sldId id="641"/>
            <p14:sldId id="645"/>
            <p14:sldId id="655"/>
            <p14:sldId id="656"/>
            <p14:sldId id="642"/>
            <p14:sldId id="57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ila Bekmane" initials="LB" lastIdx="15" clrIdx="0">
    <p:extLst>
      <p:ext uri="{19B8F6BF-5375-455C-9EA6-DF929625EA0E}">
        <p15:presenceInfo xmlns:p15="http://schemas.microsoft.com/office/powerpoint/2012/main" userId="S-1-5-21-924060480-1444801791-4070566659-348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048D"/>
    <a:srgbClr val="3018A8"/>
    <a:srgbClr val="FFFFDD"/>
    <a:srgbClr val="00013A"/>
    <a:srgbClr val="014CF6"/>
    <a:srgbClr val="FFFFFF"/>
    <a:srgbClr val="00001E"/>
    <a:srgbClr val="010259"/>
    <a:srgbClr val="0A0A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85997" autoAdjust="0"/>
  </p:normalViewPr>
  <p:slideViewPr>
    <p:cSldViewPr snapToGrid="0" snapToObjects="1">
      <p:cViewPr varScale="1">
        <p:scale>
          <a:sx n="55" d="100"/>
          <a:sy n="55" d="100"/>
        </p:scale>
        <p:origin x="1000" y="40"/>
      </p:cViewPr>
      <p:guideLst/>
    </p:cSldViewPr>
  </p:slideViewPr>
  <p:notesTextViewPr>
    <p:cViewPr>
      <p:scale>
        <a:sx n="1" d="1"/>
        <a:sy n="1" d="1"/>
      </p:scale>
      <p:origin x="0" y="0"/>
    </p:cViewPr>
  </p:notesTextViewPr>
  <p:sorterViewPr>
    <p:cViewPr varScale="1">
      <p:scale>
        <a:sx n="1" d="1"/>
        <a:sy n="1" d="1"/>
      </p:scale>
      <p:origin x="0" y="-40542"/>
    </p:cViewPr>
  </p:sorterViewPr>
  <p:notesViewPr>
    <p:cSldViewPr snapToGrid="0" snapToObjects="1">
      <p:cViewPr varScale="1">
        <p:scale>
          <a:sx n="53" d="100"/>
          <a:sy n="53" d="100"/>
        </p:scale>
        <p:origin x="2648" y="5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image" Target="../media/image28.jpg"/></Relationships>
</file>

<file path=ppt/diagrams/_rels/data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eg"/><Relationship Id="rId1" Type="http://schemas.openxmlformats.org/officeDocument/2006/relationships/image" Target="../media/image31.jpg"/></Relationships>
</file>

<file path=ppt/diagrams/_rels/data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image" Target="../media/image34.jpg"/></Relationships>
</file>

<file path=ppt/diagrams/_rels/drawing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image" Target="../media/image28.jpg"/></Relationships>
</file>

<file path=ppt/diagrams/_rels/drawing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eg"/><Relationship Id="rId1" Type="http://schemas.openxmlformats.org/officeDocument/2006/relationships/image" Target="../media/image31.jpg"/></Relationships>
</file>

<file path=ppt/diagrams/_rels/drawing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image" Target="../media/image34.jp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8918B4-6A9E-44DE-9C39-B4D7A6B5D3EB}" type="doc">
      <dgm:prSet loTypeId="urn:microsoft.com/office/officeart/2005/8/layout/hProcess11" loCatId="process" qsTypeId="urn:microsoft.com/office/officeart/2005/8/quickstyle/simple4" qsCatId="simple" csTypeId="urn:microsoft.com/office/officeart/2005/8/colors/colorful5" csCatId="colorful" phldr="1"/>
      <dgm:spPr/>
    </dgm:pt>
    <dgm:pt modelId="{6584B3C5-92A1-44A1-8DFE-D0B8CB35734B}">
      <dgm:prSet phldrT="[Teksts]"/>
      <dgm:spPr/>
      <dgm:t>
        <a:bodyPr/>
        <a:lstStyle/>
        <a:p>
          <a:r>
            <a:rPr lang="lv-LV" b="1" dirty="0">
              <a:latin typeface="+mj-lt"/>
            </a:rPr>
            <a:t>Informēšana, izpratnes un dalības veicināšana</a:t>
          </a:r>
          <a:endParaRPr lang="lv-LV" dirty="0">
            <a:latin typeface="+mj-lt"/>
          </a:endParaRPr>
        </a:p>
      </dgm:t>
    </dgm:pt>
    <dgm:pt modelId="{0EDC526C-D05F-4B79-8FAD-7B09BBF29048}" type="parTrans" cxnId="{37AF5F0B-D0AE-40A8-AB58-799D6092FC75}">
      <dgm:prSet/>
      <dgm:spPr/>
      <dgm:t>
        <a:bodyPr/>
        <a:lstStyle/>
        <a:p>
          <a:endParaRPr lang="lv-LV">
            <a:latin typeface="+mj-lt"/>
          </a:endParaRPr>
        </a:p>
      </dgm:t>
    </dgm:pt>
    <dgm:pt modelId="{A7B1986A-C935-4ABC-8BFB-A248884698B6}" type="sibTrans" cxnId="{37AF5F0B-D0AE-40A8-AB58-799D6092FC75}">
      <dgm:prSet/>
      <dgm:spPr/>
      <dgm:t>
        <a:bodyPr/>
        <a:lstStyle/>
        <a:p>
          <a:endParaRPr lang="lv-LV">
            <a:latin typeface="+mj-lt"/>
          </a:endParaRPr>
        </a:p>
      </dgm:t>
    </dgm:pt>
    <dgm:pt modelId="{3FDCD669-25DA-456C-9E6C-8588904AB32E}">
      <dgm:prSet phldrT="[Teksts]"/>
      <dgm:spPr/>
      <dgm:t>
        <a:bodyPr/>
        <a:lstStyle/>
        <a:p>
          <a:r>
            <a:rPr lang="lv-LV" b="1" dirty="0">
              <a:latin typeface="+mj-lt"/>
            </a:rPr>
            <a:t>Palīdzība, konsultēšana un apmācība</a:t>
          </a:r>
          <a:endParaRPr lang="lv-LV" dirty="0">
            <a:latin typeface="+mj-lt"/>
          </a:endParaRPr>
        </a:p>
      </dgm:t>
    </dgm:pt>
    <dgm:pt modelId="{7BA26256-9D21-4656-B0EA-C1D7C8249893}" type="parTrans" cxnId="{3602E122-906A-451C-B133-BDBACEB8B92A}">
      <dgm:prSet/>
      <dgm:spPr/>
      <dgm:t>
        <a:bodyPr/>
        <a:lstStyle/>
        <a:p>
          <a:endParaRPr lang="lv-LV">
            <a:latin typeface="+mj-lt"/>
          </a:endParaRPr>
        </a:p>
      </dgm:t>
    </dgm:pt>
    <dgm:pt modelId="{239A5853-6BE0-433C-AB8D-A2AA1601103C}" type="sibTrans" cxnId="{3602E122-906A-451C-B133-BDBACEB8B92A}">
      <dgm:prSet/>
      <dgm:spPr/>
      <dgm:t>
        <a:bodyPr/>
        <a:lstStyle/>
        <a:p>
          <a:endParaRPr lang="lv-LV">
            <a:latin typeface="+mj-lt"/>
          </a:endParaRPr>
        </a:p>
      </dgm:t>
    </dgm:pt>
    <dgm:pt modelId="{9255770E-B487-4D34-8DE8-EDFD9AF4AFE6}">
      <dgm:prSet phldrT="[Teksts]"/>
      <dgm:spPr/>
      <dgm:t>
        <a:bodyPr/>
        <a:lstStyle/>
        <a:p>
          <a:r>
            <a:rPr lang="lv-LV" b="1" dirty="0">
              <a:latin typeface="+mj-lt"/>
            </a:rPr>
            <a:t>Norādes par citiem atbalsta instrumentiem un sadarbība</a:t>
          </a:r>
          <a:endParaRPr lang="lv-LV" dirty="0">
            <a:latin typeface="+mj-lt"/>
          </a:endParaRPr>
        </a:p>
      </dgm:t>
    </dgm:pt>
    <dgm:pt modelId="{CC6873D5-A26D-4013-A872-AC74FEF65636}" type="parTrans" cxnId="{F7E61636-7FE4-4E51-ABD6-FB55A47301CB}">
      <dgm:prSet/>
      <dgm:spPr/>
      <dgm:t>
        <a:bodyPr/>
        <a:lstStyle/>
        <a:p>
          <a:endParaRPr lang="lv-LV">
            <a:latin typeface="+mj-lt"/>
          </a:endParaRPr>
        </a:p>
      </dgm:t>
    </dgm:pt>
    <dgm:pt modelId="{65154923-F4A0-4F51-AE72-44AD45041AAA}" type="sibTrans" cxnId="{F7E61636-7FE4-4E51-ABD6-FB55A47301CB}">
      <dgm:prSet/>
      <dgm:spPr/>
      <dgm:t>
        <a:bodyPr/>
        <a:lstStyle/>
        <a:p>
          <a:endParaRPr lang="lv-LV">
            <a:latin typeface="+mj-lt"/>
          </a:endParaRPr>
        </a:p>
      </dgm:t>
    </dgm:pt>
    <dgm:pt modelId="{296910FC-733C-4C59-BDC5-1FBC4402C16E}" type="pres">
      <dgm:prSet presAssocID="{548918B4-6A9E-44DE-9C39-B4D7A6B5D3EB}" presName="Name0" presStyleCnt="0">
        <dgm:presLayoutVars>
          <dgm:dir/>
          <dgm:resizeHandles val="exact"/>
        </dgm:presLayoutVars>
      </dgm:prSet>
      <dgm:spPr/>
    </dgm:pt>
    <dgm:pt modelId="{0C628631-4231-45DA-B579-851626ADBEBF}" type="pres">
      <dgm:prSet presAssocID="{548918B4-6A9E-44DE-9C39-B4D7A6B5D3EB}" presName="arrow" presStyleLbl="bgShp" presStyleIdx="0" presStyleCnt="1"/>
      <dgm:spPr/>
    </dgm:pt>
    <dgm:pt modelId="{C314C98A-48ED-45BE-846C-4BBF462A1ABC}" type="pres">
      <dgm:prSet presAssocID="{548918B4-6A9E-44DE-9C39-B4D7A6B5D3EB}" presName="points" presStyleCnt="0"/>
      <dgm:spPr/>
    </dgm:pt>
    <dgm:pt modelId="{C7BCBC05-CFFA-4B69-AACC-77DF09FF7706}" type="pres">
      <dgm:prSet presAssocID="{6584B3C5-92A1-44A1-8DFE-D0B8CB35734B}" presName="compositeA" presStyleCnt="0"/>
      <dgm:spPr/>
    </dgm:pt>
    <dgm:pt modelId="{52F35341-7EB1-486E-A466-B7886A62AC6B}" type="pres">
      <dgm:prSet presAssocID="{6584B3C5-92A1-44A1-8DFE-D0B8CB35734B}" presName="textA" presStyleLbl="revTx" presStyleIdx="0" presStyleCnt="3">
        <dgm:presLayoutVars>
          <dgm:bulletEnabled val="1"/>
        </dgm:presLayoutVars>
      </dgm:prSet>
      <dgm:spPr/>
    </dgm:pt>
    <dgm:pt modelId="{B7B98EFB-6472-4991-B950-020CD4EAF023}" type="pres">
      <dgm:prSet presAssocID="{6584B3C5-92A1-44A1-8DFE-D0B8CB35734B}" presName="circleA" presStyleLbl="node1" presStyleIdx="0" presStyleCnt="3"/>
      <dgm:spPr/>
    </dgm:pt>
    <dgm:pt modelId="{7D39C66F-22E4-4830-9977-27EBAB4BF697}" type="pres">
      <dgm:prSet presAssocID="{6584B3C5-92A1-44A1-8DFE-D0B8CB35734B}" presName="spaceA" presStyleCnt="0"/>
      <dgm:spPr/>
    </dgm:pt>
    <dgm:pt modelId="{B485C8A1-3D98-4083-A40E-6A756FC98017}" type="pres">
      <dgm:prSet presAssocID="{A7B1986A-C935-4ABC-8BFB-A248884698B6}" presName="space" presStyleCnt="0"/>
      <dgm:spPr/>
    </dgm:pt>
    <dgm:pt modelId="{748F356D-1D64-450C-8FB8-C52EF262FED7}" type="pres">
      <dgm:prSet presAssocID="{3FDCD669-25DA-456C-9E6C-8588904AB32E}" presName="compositeB" presStyleCnt="0"/>
      <dgm:spPr/>
    </dgm:pt>
    <dgm:pt modelId="{69D6A7A2-32AA-4483-9D86-70C4B4B53859}" type="pres">
      <dgm:prSet presAssocID="{3FDCD669-25DA-456C-9E6C-8588904AB32E}" presName="textB" presStyleLbl="revTx" presStyleIdx="1" presStyleCnt="3">
        <dgm:presLayoutVars>
          <dgm:bulletEnabled val="1"/>
        </dgm:presLayoutVars>
      </dgm:prSet>
      <dgm:spPr/>
    </dgm:pt>
    <dgm:pt modelId="{D502E04A-050A-4250-BE29-69901E24FCC3}" type="pres">
      <dgm:prSet presAssocID="{3FDCD669-25DA-456C-9E6C-8588904AB32E}" presName="circleB" presStyleLbl="node1" presStyleIdx="1" presStyleCnt="3"/>
      <dgm:spPr>
        <a:solidFill>
          <a:schemeClr val="accent4">
            <a:lumMod val="60000"/>
            <a:lumOff val="40000"/>
          </a:schemeClr>
        </a:solidFill>
      </dgm:spPr>
    </dgm:pt>
    <dgm:pt modelId="{A9331FCA-7297-49C5-834A-6AE30324970A}" type="pres">
      <dgm:prSet presAssocID="{3FDCD669-25DA-456C-9E6C-8588904AB32E}" presName="spaceB" presStyleCnt="0"/>
      <dgm:spPr/>
    </dgm:pt>
    <dgm:pt modelId="{8D2DDB2A-9403-4E0D-8B4A-498ABE055D2D}" type="pres">
      <dgm:prSet presAssocID="{239A5853-6BE0-433C-AB8D-A2AA1601103C}" presName="space" presStyleCnt="0"/>
      <dgm:spPr/>
    </dgm:pt>
    <dgm:pt modelId="{DDF7F00A-3E22-4456-99AA-E522EC14372E}" type="pres">
      <dgm:prSet presAssocID="{9255770E-B487-4D34-8DE8-EDFD9AF4AFE6}" presName="compositeA" presStyleCnt="0"/>
      <dgm:spPr/>
    </dgm:pt>
    <dgm:pt modelId="{D6E13450-6344-4728-8406-FF6F0F7FE73A}" type="pres">
      <dgm:prSet presAssocID="{9255770E-B487-4D34-8DE8-EDFD9AF4AFE6}" presName="textA" presStyleLbl="revTx" presStyleIdx="2" presStyleCnt="3">
        <dgm:presLayoutVars>
          <dgm:bulletEnabled val="1"/>
        </dgm:presLayoutVars>
      </dgm:prSet>
      <dgm:spPr/>
    </dgm:pt>
    <dgm:pt modelId="{5A12E6F8-4ECA-40ED-8982-B9BF379B76C5}" type="pres">
      <dgm:prSet presAssocID="{9255770E-B487-4D34-8DE8-EDFD9AF4AFE6}" presName="circleA" presStyleLbl="node1" presStyleIdx="2" presStyleCnt="3"/>
      <dgm:spPr>
        <a:solidFill>
          <a:srgbClr val="00B0F0"/>
        </a:solidFill>
      </dgm:spPr>
    </dgm:pt>
    <dgm:pt modelId="{A8E0CDFF-6009-4035-8108-AF5A0779120A}" type="pres">
      <dgm:prSet presAssocID="{9255770E-B487-4D34-8DE8-EDFD9AF4AFE6}" presName="spaceA" presStyleCnt="0"/>
      <dgm:spPr/>
    </dgm:pt>
  </dgm:ptLst>
  <dgm:cxnLst>
    <dgm:cxn modelId="{37AF5F0B-D0AE-40A8-AB58-799D6092FC75}" srcId="{548918B4-6A9E-44DE-9C39-B4D7A6B5D3EB}" destId="{6584B3C5-92A1-44A1-8DFE-D0B8CB35734B}" srcOrd="0" destOrd="0" parTransId="{0EDC526C-D05F-4B79-8FAD-7B09BBF29048}" sibTransId="{A7B1986A-C935-4ABC-8BFB-A248884698B6}"/>
    <dgm:cxn modelId="{1C59E311-1160-4629-BA9D-69E04B23F168}" type="presOf" srcId="{3FDCD669-25DA-456C-9E6C-8588904AB32E}" destId="{69D6A7A2-32AA-4483-9D86-70C4B4B53859}" srcOrd="0" destOrd="0" presId="urn:microsoft.com/office/officeart/2005/8/layout/hProcess11"/>
    <dgm:cxn modelId="{7ACCBE18-1350-4013-BC5B-97EB7014CFF4}" type="presOf" srcId="{6584B3C5-92A1-44A1-8DFE-D0B8CB35734B}" destId="{52F35341-7EB1-486E-A466-B7886A62AC6B}" srcOrd="0" destOrd="0" presId="urn:microsoft.com/office/officeart/2005/8/layout/hProcess11"/>
    <dgm:cxn modelId="{3602E122-906A-451C-B133-BDBACEB8B92A}" srcId="{548918B4-6A9E-44DE-9C39-B4D7A6B5D3EB}" destId="{3FDCD669-25DA-456C-9E6C-8588904AB32E}" srcOrd="1" destOrd="0" parTransId="{7BA26256-9D21-4656-B0EA-C1D7C8249893}" sibTransId="{239A5853-6BE0-433C-AB8D-A2AA1601103C}"/>
    <dgm:cxn modelId="{F7E61636-7FE4-4E51-ABD6-FB55A47301CB}" srcId="{548918B4-6A9E-44DE-9C39-B4D7A6B5D3EB}" destId="{9255770E-B487-4D34-8DE8-EDFD9AF4AFE6}" srcOrd="2" destOrd="0" parTransId="{CC6873D5-A26D-4013-A872-AC74FEF65636}" sibTransId="{65154923-F4A0-4F51-AE72-44AD45041AAA}"/>
    <dgm:cxn modelId="{2037E976-F9A2-47FC-AD26-6BF0ABD4C36D}" type="presOf" srcId="{9255770E-B487-4D34-8DE8-EDFD9AF4AFE6}" destId="{D6E13450-6344-4728-8406-FF6F0F7FE73A}" srcOrd="0" destOrd="0" presId="urn:microsoft.com/office/officeart/2005/8/layout/hProcess11"/>
    <dgm:cxn modelId="{DE2FC4A1-A629-4A92-8F52-3A93F4320FD1}" type="presOf" srcId="{548918B4-6A9E-44DE-9C39-B4D7A6B5D3EB}" destId="{296910FC-733C-4C59-BDC5-1FBC4402C16E}" srcOrd="0" destOrd="0" presId="urn:microsoft.com/office/officeart/2005/8/layout/hProcess11"/>
    <dgm:cxn modelId="{A87A60C8-F683-4172-96E7-9B14A3CA3761}" type="presParOf" srcId="{296910FC-733C-4C59-BDC5-1FBC4402C16E}" destId="{0C628631-4231-45DA-B579-851626ADBEBF}" srcOrd="0" destOrd="0" presId="urn:microsoft.com/office/officeart/2005/8/layout/hProcess11"/>
    <dgm:cxn modelId="{2E13ACC9-3130-4318-B061-BDB21713E8BD}" type="presParOf" srcId="{296910FC-733C-4C59-BDC5-1FBC4402C16E}" destId="{C314C98A-48ED-45BE-846C-4BBF462A1ABC}" srcOrd="1" destOrd="0" presId="urn:microsoft.com/office/officeart/2005/8/layout/hProcess11"/>
    <dgm:cxn modelId="{0C436FB7-2062-4877-AB70-2569CA50821A}" type="presParOf" srcId="{C314C98A-48ED-45BE-846C-4BBF462A1ABC}" destId="{C7BCBC05-CFFA-4B69-AACC-77DF09FF7706}" srcOrd="0" destOrd="0" presId="urn:microsoft.com/office/officeart/2005/8/layout/hProcess11"/>
    <dgm:cxn modelId="{6D12FFAA-5201-4470-AC3F-AE14F6A7E624}" type="presParOf" srcId="{C7BCBC05-CFFA-4B69-AACC-77DF09FF7706}" destId="{52F35341-7EB1-486E-A466-B7886A62AC6B}" srcOrd="0" destOrd="0" presId="urn:microsoft.com/office/officeart/2005/8/layout/hProcess11"/>
    <dgm:cxn modelId="{CAEBDBCD-EBF8-4CD9-A4A5-5F60A51FE616}" type="presParOf" srcId="{C7BCBC05-CFFA-4B69-AACC-77DF09FF7706}" destId="{B7B98EFB-6472-4991-B950-020CD4EAF023}" srcOrd="1" destOrd="0" presId="urn:microsoft.com/office/officeart/2005/8/layout/hProcess11"/>
    <dgm:cxn modelId="{BF5DE231-8523-4580-B048-72DCF5273967}" type="presParOf" srcId="{C7BCBC05-CFFA-4B69-AACC-77DF09FF7706}" destId="{7D39C66F-22E4-4830-9977-27EBAB4BF697}" srcOrd="2" destOrd="0" presId="urn:microsoft.com/office/officeart/2005/8/layout/hProcess11"/>
    <dgm:cxn modelId="{5D9FB9D0-A450-4948-81D7-A9BF849102DC}" type="presParOf" srcId="{C314C98A-48ED-45BE-846C-4BBF462A1ABC}" destId="{B485C8A1-3D98-4083-A40E-6A756FC98017}" srcOrd="1" destOrd="0" presId="urn:microsoft.com/office/officeart/2005/8/layout/hProcess11"/>
    <dgm:cxn modelId="{F2E4497E-9DEA-47C3-BDEE-69B92B05C7D5}" type="presParOf" srcId="{C314C98A-48ED-45BE-846C-4BBF462A1ABC}" destId="{748F356D-1D64-450C-8FB8-C52EF262FED7}" srcOrd="2" destOrd="0" presId="urn:microsoft.com/office/officeart/2005/8/layout/hProcess11"/>
    <dgm:cxn modelId="{6D17F956-84FF-4420-916B-35A3FC9111F2}" type="presParOf" srcId="{748F356D-1D64-450C-8FB8-C52EF262FED7}" destId="{69D6A7A2-32AA-4483-9D86-70C4B4B53859}" srcOrd="0" destOrd="0" presId="urn:microsoft.com/office/officeart/2005/8/layout/hProcess11"/>
    <dgm:cxn modelId="{450F0D51-519C-4FE6-88BC-700DB41EE45C}" type="presParOf" srcId="{748F356D-1D64-450C-8FB8-C52EF262FED7}" destId="{D502E04A-050A-4250-BE29-69901E24FCC3}" srcOrd="1" destOrd="0" presId="urn:microsoft.com/office/officeart/2005/8/layout/hProcess11"/>
    <dgm:cxn modelId="{A59A7D4D-85F4-45A9-9329-E8ED1EA81B26}" type="presParOf" srcId="{748F356D-1D64-450C-8FB8-C52EF262FED7}" destId="{A9331FCA-7297-49C5-834A-6AE30324970A}" srcOrd="2" destOrd="0" presId="urn:microsoft.com/office/officeart/2005/8/layout/hProcess11"/>
    <dgm:cxn modelId="{40099688-2572-4788-81B9-32482AD0E970}" type="presParOf" srcId="{C314C98A-48ED-45BE-846C-4BBF462A1ABC}" destId="{8D2DDB2A-9403-4E0D-8B4A-498ABE055D2D}" srcOrd="3" destOrd="0" presId="urn:microsoft.com/office/officeart/2005/8/layout/hProcess11"/>
    <dgm:cxn modelId="{F21BE41F-0652-40FC-937B-8D877E4FCB61}" type="presParOf" srcId="{C314C98A-48ED-45BE-846C-4BBF462A1ABC}" destId="{DDF7F00A-3E22-4456-99AA-E522EC14372E}" srcOrd="4" destOrd="0" presId="urn:microsoft.com/office/officeart/2005/8/layout/hProcess11"/>
    <dgm:cxn modelId="{C0A3A69E-C4AB-4ACE-9D09-C9F1AD1F4983}" type="presParOf" srcId="{DDF7F00A-3E22-4456-99AA-E522EC14372E}" destId="{D6E13450-6344-4728-8406-FF6F0F7FE73A}" srcOrd="0" destOrd="0" presId="urn:microsoft.com/office/officeart/2005/8/layout/hProcess11"/>
    <dgm:cxn modelId="{C5FECE5E-5ADC-47C8-830C-A21072631BC0}" type="presParOf" srcId="{DDF7F00A-3E22-4456-99AA-E522EC14372E}" destId="{5A12E6F8-4ECA-40ED-8982-B9BF379B76C5}" srcOrd="1" destOrd="0" presId="urn:microsoft.com/office/officeart/2005/8/layout/hProcess11"/>
    <dgm:cxn modelId="{EC275958-C8EA-480C-A6A9-A206BD61FE94}" type="presParOf" srcId="{DDF7F00A-3E22-4456-99AA-E522EC14372E}" destId="{A8E0CDFF-6009-4035-8108-AF5A0779120A}"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D8A34333-71D3-49BB-ACE0-1F0A04EFADB8}" type="doc">
      <dgm:prSet loTypeId="urn:microsoft.com/office/officeart/2005/8/layout/vList3" loCatId="picture" qsTypeId="urn:microsoft.com/office/officeart/2005/8/quickstyle/simple1" qsCatId="simple" csTypeId="urn:microsoft.com/office/officeart/2005/8/colors/accent1_2" csCatId="accent1" phldr="1"/>
      <dgm:spPr/>
    </dgm:pt>
    <dgm:pt modelId="{3100696F-BF36-423A-9EEA-9A6FE1C1507F}">
      <dgm:prSet phldrT="[Text]"/>
      <dgm:spPr/>
      <dgm:t>
        <a:bodyPr/>
        <a:lstStyle/>
        <a:p>
          <a:r>
            <a:rPr lang="lv-LV" dirty="0"/>
            <a:t>Jānis Ancāns</a:t>
          </a:r>
        </a:p>
        <a:p>
          <a:r>
            <a:rPr lang="lv-LV" dirty="0"/>
            <a:t>Koordinators, CL1</a:t>
          </a:r>
        </a:p>
      </dgm:t>
    </dgm:pt>
    <dgm:pt modelId="{0B3D87F4-93D6-4F4D-A384-D8DC8918BB26}" type="parTrans" cxnId="{F269C0D0-06CA-428F-8A28-439CEDE07D9F}">
      <dgm:prSet/>
      <dgm:spPr/>
      <dgm:t>
        <a:bodyPr/>
        <a:lstStyle/>
        <a:p>
          <a:endParaRPr lang="lv-LV"/>
        </a:p>
      </dgm:t>
    </dgm:pt>
    <dgm:pt modelId="{B340EB9D-B678-4E8B-89B3-6D299DF53AA2}" type="sibTrans" cxnId="{F269C0D0-06CA-428F-8A28-439CEDE07D9F}">
      <dgm:prSet/>
      <dgm:spPr/>
      <dgm:t>
        <a:bodyPr/>
        <a:lstStyle/>
        <a:p>
          <a:endParaRPr lang="lv-LV"/>
        </a:p>
      </dgm:t>
    </dgm:pt>
    <dgm:pt modelId="{B64F9260-E259-4A0B-90D7-171C96DDACAA}">
      <dgm:prSet phldrT="[Text]"/>
      <dgm:spPr/>
      <dgm:t>
        <a:bodyPr/>
        <a:lstStyle/>
        <a:p>
          <a:r>
            <a:rPr lang="lv-LV" dirty="0"/>
            <a:t>Marija Plotniece</a:t>
          </a:r>
        </a:p>
        <a:p>
          <a:r>
            <a:rPr lang="lv-LV" dirty="0"/>
            <a:t>EIC, EIT, EIE, RI</a:t>
          </a:r>
        </a:p>
      </dgm:t>
    </dgm:pt>
    <dgm:pt modelId="{D3D750A6-BC1C-482D-8F93-8C28A256E6C2}" type="parTrans" cxnId="{62EB3897-EFF6-4DAD-9D8A-1D7CED749843}">
      <dgm:prSet/>
      <dgm:spPr/>
      <dgm:t>
        <a:bodyPr/>
        <a:lstStyle/>
        <a:p>
          <a:endParaRPr lang="lv-LV"/>
        </a:p>
      </dgm:t>
    </dgm:pt>
    <dgm:pt modelId="{04C2D309-A308-4229-809F-A54389981038}" type="sibTrans" cxnId="{62EB3897-EFF6-4DAD-9D8A-1D7CED749843}">
      <dgm:prSet/>
      <dgm:spPr/>
      <dgm:t>
        <a:bodyPr/>
        <a:lstStyle/>
        <a:p>
          <a:endParaRPr lang="lv-LV"/>
        </a:p>
      </dgm:t>
    </dgm:pt>
    <dgm:pt modelId="{27BBF8DD-D755-4DBA-814C-7B3C1FCF39A8}">
      <dgm:prSet phldrT="[Text]"/>
      <dgm:spPr/>
      <dgm:t>
        <a:bodyPr/>
        <a:lstStyle/>
        <a:p>
          <a:r>
            <a:rPr lang="lv-LV" dirty="0"/>
            <a:t>Inga Šīrante Finanšu un juridiskie jautājumi</a:t>
          </a:r>
        </a:p>
      </dgm:t>
    </dgm:pt>
    <dgm:pt modelId="{DB7502C0-61C4-44C7-9E1B-0EBE6B53FDCB}" type="parTrans" cxnId="{2D136F26-8C70-48DC-B52D-DAA045996F3E}">
      <dgm:prSet/>
      <dgm:spPr/>
      <dgm:t>
        <a:bodyPr/>
        <a:lstStyle/>
        <a:p>
          <a:endParaRPr lang="lv-LV"/>
        </a:p>
      </dgm:t>
    </dgm:pt>
    <dgm:pt modelId="{57D1B343-B72A-4EB8-B348-D12F598BC6B1}" type="sibTrans" cxnId="{2D136F26-8C70-48DC-B52D-DAA045996F3E}">
      <dgm:prSet/>
      <dgm:spPr/>
      <dgm:t>
        <a:bodyPr/>
        <a:lstStyle/>
        <a:p>
          <a:endParaRPr lang="lv-LV"/>
        </a:p>
      </dgm:t>
    </dgm:pt>
    <dgm:pt modelId="{B360BE89-E09F-4D23-8CB3-9C5127F27E48}" type="pres">
      <dgm:prSet presAssocID="{D8A34333-71D3-49BB-ACE0-1F0A04EFADB8}" presName="linearFlow" presStyleCnt="0">
        <dgm:presLayoutVars>
          <dgm:dir/>
          <dgm:resizeHandles val="exact"/>
        </dgm:presLayoutVars>
      </dgm:prSet>
      <dgm:spPr/>
    </dgm:pt>
    <dgm:pt modelId="{E840A754-15E2-45EE-82CE-C69CDC84A0B1}" type="pres">
      <dgm:prSet presAssocID="{3100696F-BF36-423A-9EEA-9A6FE1C1507F}" presName="composite" presStyleCnt="0"/>
      <dgm:spPr/>
    </dgm:pt>
    <dgm:pt modelId="{8C29486E-1643-47C2-BF8D-622C831D41D8}" type="pres">
      <dgm:prSet presAssocID="{3100696F-BF36-423A-9EEA-9A6FE1C1507F}"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1BC201BC-7761-40A7-81A9-CBBA2CF0BAEF}" type="pres">
      <dgm:prSet presAssocID="{3100696F-BF36-423A-9EEA-9A6FE1C1507F}" presName="txShp" presStyleLbl="node1" presStyleIdx="0" presStyleCnt="3">
        <dgm:presLayoutVars>
          <dgm:bulletEnabled val="1"/>
        </dgm:presLayoutVars>
      </dgm:prSet>
      <dgm:spPr/>
    </dgm:pt>
    <dgm:pt modelId="{A5192C68-A9C5-4D77-828F-DA7D98476C8D}" type="pres">
      <dgm:prSet presAssocID="{B340EB9D-B678-4E8B-89B3-6D299DF53AA2}" presName="spacing" presStyleCnt="0"/>
      <dgm:spPr/>
    </dgm:pt>
    <dgm:pt modelId="{ADF5B543-191A-41EE-A1D2-A98BAC142887}" type="pres">
      <dgm:prSet presAssocID="{B64F9260-E259-4A0B-90D7-171C96DDACAA}" presName="composite" presStyleCnt="0"/>
      <dgm:spPr/>
    </dgm:pt>
    <dgm:pt modelId="{382B2B52-D486-4018-8AD0-8E012ECB9C37}" type="pres">
      <dgm:prSet presAssocID="{B64F9260-E259-4A0B-90D7-171C96DDACAA}" presName="imgShp" presStyleLbl="fgImgPlace1" presStyleIdx="1" presStyleCnt="3" custLinFactNeighborX="-829"/>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37805" t="-1354" r="-12195" b="1354"/>
          </a:stretch>
        </a:blipFill>
      </dgm:spPr>
    </dgm:pt>
    <dgm:pt modelId="{F23BEFCC-1F4E-4D32-AC4C-DED9E0D31759}" type="pres">
      <dgm:prSet presAssocID="{B64F9260-E259-4A0B-90D7-171C96DDACAA}" presName="txShp" presStyleLbl="node1" presStyleIdx="1" presStyleCnt="3">
        <dgm:presLayoutVars>
          <dgm:bulletEnabled val="1"/>
        </dgm:presLayoutVars>
      </dgm:prSet>
      <dgm:spPr/>
    </dgm:pt>
    <dgm:pt modelId="{B2EA349D-7D00-4AC0-966D-59B178CDC4E8}" type="pres">
      <dgm:prSet presAssocID="{04C2D309-A308-4229-809F-A54389981038}" presName="spacing" presStyleCnt="0"/>
      <dgm:spPr/>
    </dgm:pt>
    <dgm:pt modelId="{0958241B-7804-4641-B233-C7018E341026}" type="pres">
      <dgm:prSet presAssocID="{27BBF8DD-D755-4DBA-814C-7B3C1FCF39A8}" presName="composite" presStyleCnt="0"/>
      <dgm:spPr/>
    </dgm:pt>
    <dgm:pt modelId="{D997D906-23A0-4B11-A5D9-F0E2EA6FF46D}" type="pres">
      <dgm:prSet presAssocID="{27BBF8DD-D755-4DBA-814C-7B3C1FCF39A8}" presName="imgShp" presStyleLbl="fgImgPlace1" presStyleIdx="2" presStyleCnt="3"/>
      <dgm:spPr>
        <a:blipFill>
          <a:blip xmlns:r="http://schemas.openxmlformats.org/officeDocument/2006/relationships" r:embed="rId3"/>
          <a:srcRect/>
          <a:stretch>
            <a:fillRect l="-25000" r="-25000"/>
          </a:stretch>
        </a:blipFill>
      </dgm:spPr>
    </dgm:pt>
    <dgm:pt modelId="{A923606D-5D8C-4B45-8BB2-FDAA3CA4CE07}" type="pres">
      <dgm:prSet presAssocID="{27BBF8DD-D755-4DBA-814C-7B3C1FCF39A8}" presName="txShp" presStyleLbl="node1" presStyleIdx="2" presStyleCnt="3">
        <dgm:presLayoutVars>
          <dgm:bulletEnabled val="1"/>
        </dgm:presLayoutVars>
      </dgm:prSet>
      <dgm:spPr/>
    </dgm:pt>
  </dgm:ptLst>
  <dgm:cxnLst>
    <dgm:cxn modelId="{2D136F26-8C70-48DC-B52D-DAA045996F3E}" srcId="{D8A34333-71D3-49BB-ACE0-1F0A04EFADB8}" destId="{27BBF8DD-D755-4DBA-814C-7B3C1FCF39A8}" srcOrd="2" destOrd="0" parTransId="{DB7502C0-61C4-44C7-9E1B-0EBE6B53FDCB}" sibTransId="{57D1B343-B72A-4EB8-B348-D12F598BC6B1}"/>
    <dgm:cxn modelId="{6EE3DB2E-EFD5-428A-BEE4-B635EE8CDF72}" type="presOf" srcId="{3100696F-BF36-423A-9EEA-9A6FE1C1507F}" destId="{1BC201BC-7761-40A7-81A9-CBBA2CF0BAEF}" srcOrd="0" destOrd="0" presId="urn:microsoft.com/office/officeart/2005/8/layout/vList3"/>
    <dgm:cxn modelId="{E8399336-39CD-4F0E-A43F-FE98C6131563}" type="presOf" srcId="{27BBF8DD-D755-4DBA-814C-7B3C1FCF39A8}" destId="{A923606D-5D8C-4B45-8BB2-FDAA3CA4CE07}" srcOrd="0" destOrd="0" presId="urn:microsoft.com/office/officeart/2005/8/layout/vList3"/>
    <dgm:cxn modelId="{11EB637F-D31F-4559-B63C-E7342CBC48B0}" type="presOf" srcId="{D8A34333-71D3-49BB-ACE0-1F0A04EFADB8}" destId="{B360BE89-E09F-4D23-8CB3-9C5127F27E48}" srcOrd="0" destOrd="0" presId="urn:microsoft.com/office/officeart/2005/8/layout/vList3"/>
    <dgm:cxn modelId="{62EB3897-EFF6-4DAD-9D8A-1D7CED749843}" srcId="{D8A34333-71D3-49BB-ACE0-1F0A04EFADB8}" destId="{B64F9260-E259-4A0B-90D7-171C96DDACAA}" srcOrd="1" destOrd="0" parTransId="{D3D750A6-BC1C-482D-8F93-8C28A256E6C2}" sibTransId="{04C2D309-A308-4229-809F-A54389981038}"/>
    <dgm:cxn modelId="{A56A3098-528D-44E3-8ADD-947EC2471B2A}" type="presOf" srcId="{B64F9260-E259-4A0B-90D7-171C96DDACAA}" destId="{F23BEFCC-1F4E-4D32-AC4C-DED9E0D31759}" srcOrd="0" destOrd="0" presId="urn:microsoft.com/office/officeart/2005/8/layout/vList3"/>
    <dgm:cxn modelId="{F269C0D0-06CA-428F-8A28-439CEDE07D9F}" srcId="{D8A34333-71D3-49BB-ACE0-1F0A04EFADB8}" destId="{3100696F-BF36-423A-9EEA-9A6FE1C1507F}" srcOrd="0" destOrd="0" parTransId="{0B3D87F4-93D6-4F4D-A384-D8DC8918BB26}" sibTransId="{B340EB9D-B678-4E8B-89B3-6D299DF53AA2}"/>
    <dgm:cxn modelId="{4BB3C034-AEE1-4927-ACA9-74961FD0C89E}" type="presParOf" srcId="{B360BE89-E09F-4D23-8CB3-9C5127F27E48}" destId="{E840A754-15E2-45EE-82CE-C69CDC84A0B1}" srcOrd="0" destOrd="0" presId="urn:microsoft.com/office/officeart/2005/8/layout/vList3"/>
    <dgm:cxn modelId="{4DCB85AE-ED1D-4370-AAF6-8E81E457E30B}" type="presParOf" srcId="{E840A754-15E2-45EE-82CE-C69CDC84A0B1}" destId="{8C29486E-1643-47C2-BF8D-622C831D41D8}" srcOrd="0" destOrd="0" presId="urn:microsoft.com/office/officeart/2005/8/layout/vList3"/>
    <dgm:cxn modelId="{148C65CB-52A9-46C6-A8AE-76900B2A7A48}" type="presParOf" srcId="{E840A754-15E2-45EE-82CE-C69CDC84A0B1}" destId="{1BC201BC-7761-40A7-81A9-CBBA2CF0BAEF}" srcOrd="1" destOrd="0" presId="urn:microsoft.com/office/officeart/2005/8/layout/vList3"/>
    <dgm:cxn modelId="{5CC0C20A-C1F8-4829-BEF6-CE48353EDFB1}" type="presParOf" srcId="{B360BE89-E09F-4D23-8CB3-9C5127F27E48}" destId="{A5192C68-A9C5-4D77-828F-DA7D98476C8D}" srcOrd="1" destOrd="0" presId="urn:microsoft.com/office/officeart/2005/8/layout/vList3"/>
    <dgm:cxn modelId="{C6F7E314-6606-4116-B2B4-1D710ED5DAE5}" type="presParOf" srcId="{B360BE89-E09F-4D23-8CB3-9C5127F27E48}" destId="{ADF5B543-191A-41EE-A1D2-A98BAC142887}" srcOrd="2" destOrd="0" presId="urn:microsoft.com/office/officeart/2005/8/layout/vList3"/>
    <dgm:cxn modelId="{F85994EA-F63F-4F9A-A446-1BBB28217FAD}" type="presParOf" srcId="{ADF5B543-191A-41EE-A1D2-A98BAC142887}" destId="{382B2B52-D486-4018-8AD0-8E012ECB9C37}" srcOrd="0" destOrd="0" presId="urn:microsoft.com/office/officeart/2005/8/layout/vList3"/>
    <dgm:cxn modelId="{CC6799A8-35EA-493E-A1DC-6FBED39897A9}" type="presParOf" srcId="{ADF5B543-191A-41EE-A1D2-A98BAC142887}" destId="{F23BEFCC-1F4E-4D32-AC4C-DED9E0D31759}" srcOrd="1" destOrd="0" presId="urn:microsoft.com/office/officeart/2005/8/layout/vList3"/>
    <dgm:cxn modelId="{7699356A-BB75-4300-B8D7-F0C76AD16B60}" type="presParOf" srcId="{B360BE89-E09F-4D23-8CB3-9C5127F27E48}" destId="{B2EA349D-7D00-4AC0-966D-59B178CDC4E8}" srcOrd="3" destOrd="0" presId="urn:microsoft.com/office/officeart/2005/8/layout/vList3"/>
    <dgm:cxn modelId="{F657AF84-9AE0-479C-A8C2-76C4C8097B0C}" type="presParOf" srcId="{B360BE89-E09F-4D23-8CB3-9C5127F27E48}" destId="{0958241B-7804-4641-B233-C7018E341026}" srcOrd="4" destOrd="0" presId="urn:microsoft.com/office/officeart/2005/8/layout/vList3"/>
    <dgm:cxn modelId="{D7A64238-75DE-4174-906E-1DD23B4243C7}" type="presParOf" srcId="{0958241B-7804-4641-B233-C7018E341026}" destId="{D997D906-23A0-4B11-A5D9-F0E2EA6FF46D}" srcOrd="0" destOrd="0" presId="urn:microsoft.com/office/officeart/2005/8/layout/vList3"/>
    <dgm:cxn modelId="{5CD087E0-779D-4172-B431-B11B366DB292}" type="presParOf" srcId="{0958241B-7804-4641-B233-C7018E341026}" destId="{A923606D-5D8C-4B45-8BB2-FDAA3CA4CE07}"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8A34333-71D3-49BB-ACE0-1F0A04EFADB8}" type="doc">
      <dgm:prSet loTypeId="urn:microsoft.com/office/officeart/2005/8/layout/vList3" loCatId="picture" qsTypeId="urn:microsoft.com/office/officeart/2005/8/quickstyle/simple1" qsCatId="simple" csTypeId="urn:microsoft.com/office/officeart/2005/8/colors/accent1_2" csCatId="accent1" phldr="1"/>
      <dgm:spPr/>
    </dgm:pt>
    <dgm:pt modelId="{3100696F-BF36-423A-9EEA-9A6FE1C1507F}">
      <dgm:prSet phldrT="[Text]"/>
      <dgm:spPr/>
      <dgm:t>
        <a:bodyPr/>
        <a:lstStyle/>
        <a:p>
          <a:r>
            <a:rPr lang="lv-LV" dirty="0"/>
            <a:t>Sarmīte Mickeviča</a:t>
          </a:r>
        </a:p>
        <a:p>
          <a:r>
            <a:rPr lang="lv-LV" dirty="0" err="1"/>
            <a:t>Widening</a:t>
          </a:r>
          <a:r>
            <a:rPr lang="lv-LV" dirty="0"/>
            <a:t>, CL3, CL4</a:t>
          </a:r>
        </a:p>
      </dgm:t>
    </dgm:pt>
    <dgm:pt modelId="{0B3D87F4-93D6-4F4D-A384-D8DC8918BB26}" type="parTrans" cxnId="{F269C0D0-06CA-428F-8A28-439CEDE07D9F}">
      <dgm:prSet/>
      <dgm:spPr/>
      <dgm:t>
        <a:bodyPr/>
        <a:lstStyle/>
        <a:p>
          <a:endParaRPr lang="lv-LV"/>
        </a:p>
      </dgm:t>
    </dgm:pt>
    <dgm:pt modelId="{B340EB9D-B678-4E8B-89B3-6D299DF53AA2}" type="sibTrans" cxnId="{F269C0D0-06CA-428F-8A28-439CEDE07D9F}">
      <dgm:prSet/>
      <dgm:spPr/>
      <dgm:t>
        <a:bodyPr/>
        <a:lstStyle/>
        <a:p>
          <a:endParaRPr lang="lv-LV"/>
        </a:p>
      </dgm:t>
    </dgm:pt>
    <dgm:pt modelId="{B64F9260-E259-4A0B-90D7-171C96DDACAA}">
      <dgm:prSet phldrT="[Text]"/>
      <dgm:spPr/>
      <dgm:t>
        <a:bodyPr/>
        <a:lstStyle/>
        <a:p>
          <a:r>
            <a:rPr lang="lv-LV" dirty="0"/>
            <a:t>Aiga Salmiņa</a:t>
          </a:r>
        </a:p>
        <a:p>
          <a:r>
            <a:rPr lang="lv-LV" dirty="0"/>
            <a:t>CL5, CL6, JRC</a:t>
          </a:r>
        </a:p>
      </dgm:t>
    </dgm:pt>
    <dgm:pt modelId="{D3D750A6-BC1C-482D-8F93-8C28A256E6C2}" type="parTrans" cxnId="{62EB3897-EFF6-4DAD-9D8A-1D7CED749843}">
      <dgm:prSet/>
      <dgm:spPr/>
      <dgm:t>
        <a:bodyPr/>
        <a:lstStyle/>
        <a:p>
          <a:endParaRPr lang="lv-LV"/>
        </a:p>
      </dgm:t>
    </dgm:pt>
    <dgm:pt modelId="{04C2D309-A308-4229-809F-A54389981038}" type="sibTrans" cxnId="{62EB3897-EFF6-4DAD-9D8A-1D7CED749843}">
      <dgm:prSet/>
      <dgm:spPr/>
      <dgm:t>
        <a:bodyPr/>
        <a:lstStyle/>
        <a:p>
          <a:endParaRPr lang="lv-LV"/>
        </a:p>
      </dgm:t>
    </dgm:pt>
    <dgm:pt modelId="{27BBF8DD-D755-4DBA-814C-7B3C1FCF39A8}">
      <dgm:prSet phldrT="[Text]"/>
      <dgm:spPr/>
      <dgm:t>
        <a:bodyPr/>
        <a:lstStyle/>
        <a:p>
          <a:r>
            <a:rPr lang="lv-LV" dirty="0"/>
            <a:t>Liene Ekša</a:t>
          </a:r>
        </a:p>
        <a:p>
          <a:r>
            <a:rPr lang="lv-LV" dirty="0"/>
            <a:t>MSCA, ERC, ERA</a:t>
          </a:r>
        </a:p>
      </dgm:t>
    </dgm:pt>
    <dgm:pt modelId="{DB7502C0-61C4-44C7-9E1B-0EBE6B53FDCB}" type="parTrans" cxnId="{2D136F26-8C70-48DC-B52D-DAA045996F3E}">
      <dgm:prSet/>
      <dgm:spPr/>
      <dgm:t>
        <a:bodyPr/>
        <a:lstStyle/>
        <a:p>
          <a:endParaRPr lang="lv-LV"/>
        </a:p>
      </dgm:t>
    </dgm:pt>
    <dgm:pt modelId="{57D1B343-B72A-4EB8-B348-D12F598BC6B1}" type="sibTrans" cxnId="{2D136F26-8C70-48DC-B52D-DAA045996F3E}">
      <dgm:prSet/>
      <dgm:spPr/>
      <dgm:t>
        <a:bodyPr/>
        <a:lstStyle/>
        <a:p>
          <a:endParaRPr lang="lv-LV"/>
        </a:p>
      </dgm:t>
    </dgm:pt>
    <dgm:pt modelId="{B360BE89-E09F-4D23-8CB3-9C5127F27E48}" type="pres">
      <dgm:prSet presAssocID="{D8A34333-71D3-49BB-ACE0-1F0A04EFADB8}" presName="linearFlow" presStyleCnt="0">
        <dgm:presLayoutVars>
          <dgm:dir/>
          <dgm:resizeHandles val="exact"/>
        </dgm:presLayoutVars>
      </dgm:prSet>
      <dgm:spPr/>
    </dgm:pt>
    <dgm:pt modelId="{E840A754-15E2-45EE-82CE-C69CDC84A0B1}" type="pres">
      <dgm:prSet presAssocID="{3100696F-BF36-423A-9EEA-9A6FE1C1507F}" presName="composite" presStyleCnt="0"/>
      <dgm:spPr/>
    </dgm:pt>
    <dgm:pt modelId="{8C29486E-1643-47C2-BF8D-622C831D41D8}" type="pres">
      <dgm:prSet presAssocID="{3100696F-BF36-423A-9EEA-9A6FE1C1507F}" presName="imgShp" presStyleLbl="fgImgPlace1" presStyleIdx="0" presStyleCnt="3" custLinFactNeighborX="-1658"/>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40588" t="-643" r="-9412" b="643"/>
          </a:stretch>
        </a:blipFill>
      </dgm:spPr>
    </dgm:pt>
    <dgm:pt modelId="{1BC201BC-7761-40A7-81A9-CBBA2CF0BAEF}" type="pres">
      <dgm:prSet presAssocID="{3100696F-BF36-423A-9EEA-9A6FE1C1507F}" presName="txShp" presStyleLbl="node1" presStyleIdx="0" presStyleCnt="3">
        <dgm:presLayoutVars>
          <dgm:bulletEnabled val="1"/>
        </dgm:presLayoutVars>
      </dgm:prSet>
      <dgm:spPr/>
    </dgm:pt>
    <dgm:pt modelId="{A5192C68-A9C5-4D77-828F-DA7D98476C8D}" type="pres">
      <dgm:prSet presAssocID="{B340EB9D-B678-4E8B-89B3-6D299DF53AA2}" presName="spacing" presStyleCnt="0"/>
      <dgm:spPr/>
    </dgm:pt>
    <dgm:pt modelId="{ADF5B543-191A-41EE-A1D2-A98BAC142887}" type="pres">
      <dgm:prSet presAssocID="{B64F9260-E259-4A0B-90D7-171C96DDACAA}" presName="composite" presStyleCnt="0"/>
      <dgm:spPr/>
    </dgm:pt>
    <dgm:pt modelId="{382B2B52-D486-4018-8AD0-8E012ECB9C37}" type="pres">
      <dgm:prSet presAssocID="{B64F9260-E259-4A0B-90D7-171C96DDACAA}"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 modelId="{F23BEFCC-1F4E-4D32-AC4C-DED9E0D31759}" type="pres">
      <dgm:prSet presAssocID="{B64F9260-E259-4A0B-90D7-171C96DDACAA}" presName="txShp" presStyleLbl="node1" presStyleIdx="1" presStyleCnt="3">
        <dgm:presLayoutVars>
          <dgm:bulletEnabled val="1"/>
        </dgm:presLayoutVars>
      </dgm:prSet>
      <dgm:spPr/>
    </dgm:pt>
    <dgm:pt modelId="{B2EA349D-7D00-4AC0-966D-59B178CDC4E8}" type="pres">
      <dgm:prSet presAssocID="{04C2D309-A308-4229-809F-A54389981038}" presName="spacing" presStyleCnt="0"/>
      <dgm:spPr/>
    </dgm:pt>
    <dgm:pt modelId="{0958241B-7804-4641-B233-C7018E341026}" type="pres">
      <dgm:prSet presAssocID="{27BBF8DD-D755-4DBA-814C-7B3C1FCF39A8}" presName="composite" presStyleCnt="0"/>
      <dgm:spPr/>
    </dgm:pt>
    <dgm:pt modelId="{D997D906-23A0-4B11-A5D9-F0E2EA6FF46D}" type="pres">
      <dgm:prSet presAssocID="{27BBF8DD-D755-4DBA-814C-7B3C1FCF39A8}"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 modelId="{A923606D-5D8C-4B45-8BB2-FDAA3CA4CE07}" type="pres">
      <dgm:prSet presAssocID="{27BBF8DD-D755-4DBA-814C-7B3C1FCF39A8}" presName="txShp" presStyleLbl="node1" presStyleIdx="2" presStyleCnt="3">
        <dgm:presLayoutVars>
          <dgm:bulletEnabled val="1"/>
        </dgm:presLayoutVars>
      </dgm:prSet>
      <dgm:spPr/>
    </dgm:pt>
  </dgm:ptLst>
  <dgm:cxnLst>
    <dgm:cxn modelId="{2D136F26-8C70-48DC-B52D-DAA045996F3E}" srcId="{D8A34333-71D3-49BB-ACE0-1F0A04EFADB8}" destId="{27BBF8DD-D755-4DBA-814C-7B3C1FCF39A8}" srcOrd="2" destOrd="0" parTransId="{DB7502C0-61C4-44C7-9E1B-0EBE6B53FDCB}" sibTransId="{57D1B343-B72A-4EB8-B348-D12F598BC6B1}"/>
    <dgm:cxn modelId="{6EE3DB2E-EFD5-428A-BEE4-B635EE8CDF72}" type="presOf" srcId="{3100696F-BF36-423A-9EEA-9A6FE1C1507F}" destId="{1BC201BC-7761-40A7-81A9-CBBA2CF0BAEF}" srcOrd="0" destOrd="0" presId="urn:microsoft.com/office/officeart/2005/8/layout/vList3"/>
    <dgm:cxn modelId="{E8399336-39CD-4F0E-A43F-FE98C6131563}" type="presOf" srcId="{27BBF8DD-D755-4DBA-814C-7B3C1FCF39A8}" destId="{A923606D-5D8C-4B45-8BB2-FDAA3CA4CE07}" srcOrd="0" destOrd="0" presId="urn:microsoft.com/office/officeart/2005/8/layout/vList3"/>
    <dgm:cxn modelId="{11EB637F-D31F-4559-B63C-E7342CBC48B0}" type="presOf" srcId="{D8A34333-71D3-49BB-ACE0-1F0A04EFADB8}" destId="{B360BE89-E09F-4D23-8CB3-9C5127F27E48}" srcOrd="0" destOrd="0" presId="urn:microsoft.com/office/officeart/2005/8/layout/vList3"/>
    <dgm:cxn modelId="{62EB3897-EFF6-4DAD-9D8A-1D7CED749843}" srcId="{D8A34333-71D3-49BB-ACE0-1F0A04EFADB8}" destId="{B64F9260-E259-4A0B-90D7-171C96DDACAA}" srcOrd="1" destOrd="0" parTransId="{D3D750A6-BC1C-482D-8F93-8C28A256E6C2}" sibTransId="{04C2D309-A308-4229-809F-A54389981038}"/>
    <dgm:cxn modelId="{A56A3098-528D-44E3-8ADD-947EC2471B2A}" type="presOf" srcId="{B64F9260-E259-4A0B-90D7-171C96DDACAA}" destId="{F23BEFCC-1F4E-4D32-AC4C-DED9E0D31759}" srcOrd="0" destOrd="0" presId="urn:microsoft.com/office/officeart/2005/8/layout/vList3"/>
    <dgm:cxn modelId="{F269C0D0-06CA-428F-8A28-439CEDE07D9F}" srcId="{D8A34333-71D3-49BB-ACE0-1F0A04EFADB8}" destId="{3100696F-BF36-423A-9EEA-9A6FE1C1507F}" srcOrd="0" destOrd="0" parTransId="{0B3D87F4-93D6-4F4D-A384-D8DC8918BB26}" sibTransId="{B340EB9D-B678-4E8B-89B3-6D299DF53AA2}"/>
    <dgm:cxn modelId="{4BB3C034-AEE1-4927-ACA9-74961FD0C89E}" type="presParOf" srcId="{B360BE89-E09F-4D23-8CB3-9C5127F27E48}" destId="{E840A754-15E2-45EE-82CE-C69CDC84A0B1}" srcOrd="0" destOrd="0" presId="urn:microsoft.com/office/officeart/2005/8/layout/vList3"/>
    <dgm:cxn modelId="{4DCB85AE-ED1D-4370-AAF6-8E81E457E30B}" type="presParOf" srcId="{E840A754-15E2-45EE-82CE-C69CDC84A0B1}" destId="{8C29486E-1643-47C2-BF8D-622C831D41D8}" srcOrd="0" destOrd="0" presId="urn:microsoft.com/office/officeart/2005/8/layout/vList3"/>
    <dgm:cxn modelId="{148C65CB-52A9-46C6-A8AE-76900B2A7A48}" type="presParOf" srcId="{E840A754-15E2-45EE-82CE-C69CDC84A0B1}" destId="{1BC201BC-7761-40A7-81A9-CBBA2CF0BAEF}" srcOrd="1" destOrd="0" presId="urn:microsoft.com/office/officeart/2005/8/layout/vList3"/>
    <dgm:cxn modelId="{5CC0C20A-C1F8-4829-BEF6-CE48353EDFB1}" type="presParOf" srcId="{B360BE89-E09F-4D23-8CB3-9C5127F27E48}" destId="{A5192C68-A9C5-4D77-828F-DA7D98476C8D}" srcOrd="1" destOrd="0" presId="urn:microsoft.com/office/officeart/2005/8/layout/vList3"/>
    <dgm:cxn modelId="{C6F7E314-6606-4116-B2B4-1D710ED5DAE5}" type="presParOf" srcId="{B360BE89-E09F-4D23-8CB3-9C5127F27E48}" destId="{ADF5B543-191A-41EE-A1D2-A98BAC142887}" srcOrd="2" destOrd="0" presId="urn:microsoft.com/office/officeart/2005/8/layout/vList3"/>
    <dgm:cxn modelId="{F85994EA-F63F-4F9A-A446-1BBB28217FAD}" type="presParOf" srcId="{ADF5B543-191A-41EE-A1D2-A98BAC142887}" destId="{382B2B52-D486-4018-8AD0-8E012ECB9C37}" srcOrd="0" destOrd="0" presId="urn:microsoft.com/office/officeart/2005/8/layout/vList3"/>
    <dgm:cxn modelId="{CC6799A8-35EA-493E-A1DC-6FBED39897A9}" type="presParOf" srcId="{ADF5B543-191A-41EE-A1D2-A98BAC142887}" destId="{F23BEFCC-1F4E-4D32-AC4C-DED9E0D31759}" srcOrd="1" destOrd="0" presId="urn:microsoft.com/office/officeart/2005/8/layout/vList3"/>
    <dgm:cxn modelId="{7699356A-BB75-4300-B8D7-F0C76AD16B60}" type="presParOf" srcId="{B360BE89-E09F-4D23-8CB3-9C5127F27E48}" destId="{B2EA349D-7D00-4AC0-966D-59B178CDC4E8}" srcOrd="3" destOrd="0" presId="urn:microsoft.com/office/officeart/2005/8/layout/vList3"/>
    <dgm:cxn modelId="{F657AF84-9AE0-479C-A8C2-76C4C8097B0C}" type="presParOf" srcId="{B360BE89-E09F-4D23-8CB3-9C5127F27E48}" destId="{0958241B-7804-4641-B233-C7018E341026}" srcOrd="4" destOrd="0" presId="urn:microsoft.com/office/officeart/2005/8/layout/vList3"/>
    <dgm:cxn modelId="{D7A64238-75DE-4174-906E-1DD23B4243C7}" type="presParOf" srcId="{0958241B-7804-4641-B233-C7018E341026}" destId="{D997D906-23A0-4B11-A5D9-F0E2EA6FF46D}" srcOrd="0" destOrd="0" presId="urn:microsoft.com/office/officeart/2005/8/layout/vList3"/>
    <dgm:cxn modelId="{5CD087E0-779D-4172-B431-B11B366DB292}" type="presParOf" srcId="{0958241B-7804-4641-B233-C7018E341026}" destId="{A923606D-5D8C-4B45-8BB2-FDAA3CA4CE07}"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8A34333-71D3-49BB-ACE0-1F0A04EFADB8}" type="doc">
      <dgm:prSet loTypeId="urn:microsoft.com/office/officeart/2005/8/layout/vList3" loCatId="picture" qsTypeId="urn:microsoft.com/office/officeart/2005/8/quickstyle/simple1" qsCatId="simple" csTypeId="urn:microsoft.com/office/officeart/2005/8/colors/accent1_2" csCatId="accent1" phldr="1"/>
      <dgm:spPr/>
    </dgm:pt>
    <dgm:pt modelId="{3100696F-BF36-423A-9EEA-9A6FE1C1507F}">
      <dgm:prSet phldrT="[Text]"/>
      <dgm:spPr/>
      <dgm:t>
        <a:bodyPr/>
        <a:lstStyle/>
        <a:p>
          <a:r>
            <a:rPr lang="lv-LV" dirty="0"/>
            <a:t>Jūlija Asmuss</a:t>
          </a:r>
        </a:p>
        <a:p>
          <a:r>
            <a:rPr lang="lv-LV" dirty="0"/>
            <a:t>CL3, CL4</a:t>
          </a:r>
        </a:p>
      </dgm:t>
    </dgm:pt>
    <dgm:pt modelId="{0B3D87F4-93D6-4F4D-A384-D8DC8918BB26}" type="parTrans" cxnId="{F269C0D0-06CA-428F-8A28-439CEDE07D9F}">
      <dgm:prSet/>
      <dgm:spPr/>
      <dgm:t>
        <a:bodyPr/>
        <a:lstStyle/>
        <a:p>
          <a:endParaRPr lang="lv-LV"/>
        </a:p>
      </dgm:t>
    </dgm:pt>
    <dgm:pt modelId="{B340EB9D-B678-4E8B-89B3-6D299DF53AA2}" type="sibTrans" cxnId="{F269C0D0-06CA-428F-8A28-439CEDE07D9F}">
      <dgm:prSet/>
      <dgm:spPr/>
      <dgm:t>
        <a:bodyPr/>
        <a:lstStyle/>
        <a:p>
          <a:endParaRPr lang="lv-LV"/>
        </a:p>
      </dgm:t>
    </dgm:pt>
    <dgm:pt modelId="{B64F9260-E259-4A0B-90D7-171C96DDACAA}">
      <dgm:prSet phldrT="[Text]"/>
      <dgm:spPr/>
      <dgm:t>
        <a:bodyPr/>
        <a:lstStyle/>
        <a:p>
          <a:r>
            <a:rPr lang="lv-LV" dirty="0"/>
            <a:t>Darja Aksjonova,</a:t>
          </a:r>
        </a:p>
        <a:p>
          <a:r>
            <a:rPr lang="lv-LV" dirty="0"/>
            <a:t>CL2, EURAXESS, </a:t>
          </a:r>
          <a:r>
            <a:rPr lang="lv-LV" dirty="0" err="1"/>
            <a:t>Widening</a:t>
          </a:r>
          <a:endParaRPr lang="lv-LV" dirty="0"/>
        </a:p>
      </dgm:t>
    </dgm:pt>
    <dgm:pt modelId="{D3D750A6-BC1C-482D-8F93-8C28A256E6C2}" type="parTrans" cxnId="{62EB3897-EFF6-4DAD-9D8A-1D7CED749843}">
      <dgm:prSet/>
      <dgm:spPr/>
      <dgm:t>
        <a:bodyPr/>
        <a:lstStyle/>
        <a:p>
          <a:endParaRPr lang="lv-LV"/>
        </a:p>
      </dgm:t>
    </dgm:pt>
    <dgm:pt modelId="{04C2D309-A308-4229-809F-A54389981038}" type="sibTrans" cxnId="{62EB3897-EFF6-4DAD-9D8A-1D7CED749843}">
      <dgm:prSet/>
      <dgm:spPr/>
      <dgm:t>
        <a:bodyPr/>
        <a:lstStyle/>
        <a:p>
          <a:endParaRPr lang="lv-LV"/>
        </a:p>
      </dgm:t>
    </dgm:pt>
    <dgm:pt modelId="{27BBF8DD-D755-4DBA-814C-7B3C1FCF39A8}">
      <dgm:prSet phldrT="[Text]"/>
      <dgm:spPr/>
      <dgm:t>
        <a:bodyPr/>
        <a:lstStyle/>
        <a:p>
          <a:r>
            <a:rPr lang="lv-LV" dirty="0"/>
            <a:t>Lāsma Brenča</a:t>
          </a:r>
        </a:p>
        <a:p>
          <a:r>
            <a:rPr lang="lv-LV" dirty="0"/>
            <a:t>CL5, CL6</a:t>
          </a:r>
        </a:p>
      </dgm:t>
    </dgm:pt>
    <dgm:pt modelId="{DB7502C0-61C4-44C7-9E1B-0EBE6B53FDCB}" type="parTrans" cxnId="{2D136F26-8C70-48DC-B52D-DAA045996F3E}">
      <dgm:prSet/>
      <dgm:spPr/>
      <dgm:t>
        <a:bodyPr/>
        <a:lstStyle/>
        <a:p>
          <a:endParaRPr lang="lv-LV"/>
        </a:p>
      </dgm:t>
    </dgm:pt>
    <dgm:pt modelId="{57D1B343-B72A-4EB8-B348-D12F598BC6B1}" type="sibTrans" cxnId="{2D136F26-8C70-48DC-B52D-DAA045996F3E}">
      <dgm:prSet/>
      <dgm:spPr/>
      <dgm:t>
        <a:bodyPr/>
        <a:lstStyle/>
        <a:p>
          <a:endParaRPr lang="lv-LV"/>
        </a:p>
      </dgm:t>
    </dgm:pt>
    <dgm:pt modelId="{B360BE89-E09F-4D23-8CB3-9C5127F27E48}" type="pres">
      <dgm:prSet presAssocID="{D8A34333-71D3-49BB-ACE0-1F0A04EFADB8}" presName="linearFlow" presStyleCnt="0">
        <dgm:presLayoutVars>
          <dgm:dir/>
          <dgm:resizeHandles val="exact"/>
        </dgm:presLayoutVars>
      </dgm:prSet>
      <dgm:spPr/>
    </dgm:pt>
    <dgm:pt modelId="{E840A754-15E2-45EE-82CE-C69CDC84A0B1}" type="pres">
      <dgm:prSet presAssocID="{3100696F-BF36-423A-9EEA-9A6FE1C1507F}" presName="composite" presStyleCnt="0"/>
      <dgm:spPr/>
    </dgm:pt>
    <dgm:pt modelId="{8C29486E-1643-47C2-BF8D-622C831D41D8}" type="pres">
      <dgm:prSet presAssocID="{3100696F-BF36-423A-9EEA-9A6FE1C1507F}"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25000" b="-25000"/>
          </a:stretch>
        </a:blipFill>
      </dgm:spPr>
    </dgm:pt>
    <dgm:pt modelId="{1BC201BC-7761-40A7-81A9-CBBA2CF0BAEF}" type="pres">
      <dgm:prSet presAssocID="{3100696F-BF36-423A-9EEA-9A6FE1C1507F}" presName="txShp" presStyleLbl="node1" presStyleIdx="0" presStyleCnt="3">
        <dgm:presLayoutVars>
          <dgm:bulletEnabled val="1"/>
        </dgm:presLayoutVars>
      </dgm:prSet>
      <dgm:spPr/>
    </dgm:pt>
    <dgm:pt modelId="{A5192C68-A9C5-4D77-828F-DA7D98476C8D}" type="pres">
      <dgm:prSet presAssocID="{B340EB9D-B678-4E8B-89B3-6D299DF53AA2}" presName="spacing" presStyleCnt="0"/>
      <dgm:spPr/>
    </dgm:pt>
    <dgm:pt modelId="{ADF5B543-191A-41EE-A1D2-A98BAC142887}" type="pres">
      <dgm:prSet presAssocID="{B64F9260-E259-4A0B-90D7-171C96DDACAA}" presName="composite" presStyleCnt="0"/>
      <dgm:spPr/>
    </dgm:pt>
    <dgm:pt modelId="{382B2B52-D486-4018-8AD0-8E012ECB9C37}" type="pres">
      <dgm:prSet presAssocID="{B64F9260-E259-4A0B-90D7-171C96DDACAA}"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 modelId="{F23BEFCC-1F4E-4D32-AC4C-DED9E0D31759}" type="pres">
      <dgm:prSet presAssocID="{B64F9260-E259-4A0B-90D7-171C96DDACAA}" presName="txShp" presStyleLbl="node1" presStyleIdx="1" presStyleCnt="3">
        <dgm:presLayoutVars>
          <dgm:bulletEnabled val="1"/>
        </dgm:presLayoutVars>
      </dgm:prSet>
      <dgm:spPr/>
    </dgm:pt>
    <dgm:pt modelId="{B2EA349D-7D00-4AC0-966D-59B178CDC4E8}" type="pres">
      <dgm:prSet presAssocID="{04C2D309-A308-4229-809F-A54389981038}" presName="spacing" presStyleCnt="0"/>
      <dgm:spPr/>
    </dgm:pt>
    <dgm:pt modelId="{0958241B-7804-4641-B233-C7018E341026}" type="pres">
      <dgm:prSet presAssocID="{27BBF8DD-D755-4DBA-814C-7B3C1FCF39A8}" presName="composite" presStyleCnt="0"/>
      <dgm:spPr/>
    </dgm:pt>
    <dgm:pt modelId="{D997D906-23A0-4B11-A5D9-F0E2EA6FF46D}" type="pres">
      <dgm:prSet presAssocID="{27BBF8DD-D755-4DBA-814C-7B3C1FCF39A8}" presName="imgShp" presStyleLbl="fgImgPlace1" presStyleIdx="2" presStyleCnt="3"/>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829" t="-9418" r="829" b="-40582"/>
          </a:stretch>
        </a:blipFill>
      </dgm:spPr>
    </dgm:pt>
    <dgm:pt modelId="{A923606D-5D8C-4B45-8BB2-FDAA3CA4CE07}" type="pres">
      <dgm:prSet presAssocID="{27BBF8DD-D755-4DBA-814C-7B3C1FCF39A8}" presName="txShp" presStyleLbl="node1" presStyleIdx="2" presStyleCnt="3">
        <dgm:presLayoutVars>
          <dgm:bulletEnabled val="1"/>
        </dgm:presLayoutVars>
      </dgm:prSet>
      <dgm:spPr/>
    </dgm:pt>
  </dgm:ptLst>
  <dgm:cxnLst>
    <dgm:cxn modelId="{2D136F26-8C70-48DC-B52D-DAA045996F3E}" srcId="{D8A34333-71D3-49BB-ACE0-1F0A04EFADB8}" destId="{27BBF8DD-D755-4DBA-814C-7B3C1FCF39A8}" srcOrd="2" destOrd="0" parTransId="{DB7502C0-61C4-44C7-9E1B-0EBE6B53FDCB}" sibTransId="{57D1B343-B72A-4EB8-B348-D12F598BC6B1}"/>
    <dgm:cxn modelId="{6EE3DB2E-EFD5-428A-BEE4-B635EE8CDF72}" type="presOf" srcId="{3100696F-BF36-423A-9EEA-9A6FE1C1507F}" destId="{1BC201BC-7761-40A7-81A9-CBBA2CF0BAEF}" srcOrd="0" destOrd="0" presId="urn:microsoft.com/office/officeart/2005/8/layout/vList3"/>
    <dgm:cxn modelId="{E8399336-39CD-4F0E-A43F-FE98C6131563}" type="presOf" srcId="{27BBF8DD-D755-4DBA-814C-7B3C1FCF39A8}" destId="{A923606D-5D8C-4B45-8BB2-FDAA3CA4CE07}" srcOrd="0" destOrd="0" presId="urn:microsoft.com/office/officeart/2005/8/layout/vList3"/>
    <dgm:cxn modelId="{11EB637F-D31F-4559-B63C-E7342CBC48B0}" type="presOf" srcId="{D8A34333-71D3-49BB-ACE0-1F0A04EFADB8}" destId="{B360BE89-E09F-4D23-8CB3-9C5127F27E48}" srcOrd="0" destOrd="0" presId="urn:microsoft.com/office/officeart/2005/8/layout/vList3"/>
    <dgm:cxn modelId="{62EB3897-EFF6-4DAD-9D8A-1D7CED749843}" srcId="{D8A34333-71D3-49BB-ACE0-1F0A04EFADB8}" destId="{B64F9260-E259-4A0B-90D7-171C96DDACAA}" srcOrd="1" destOrd="0" parTransId="{D3D750A6-BC1C-482D-8F93-8C28A256E6C2}" sibTransId="{04C2D309-A308-4229-809F-A54389981038}"/>
    <dgm:cxn modelId="{A56A3098-528D-44E3-8ADD-947EC2471B2A}" type="presOf" srcId="{B64F9260-E259-4A0B-90D7-171C96DDACAA}" destId="{F23BEFCC-1F4E-4D32-AC4C-DED9E0D31759}" srcOrd="0" destOrd="0" presId="urn:microsoft.com/office/officeart/2005/8/layout/vList3"/>
    <dgm:cxn modelId="{F269C0D0-06CA-428F-8A28-439CEDE07D9F}" srcId="{D8A34333-71D3-49BB-ACE0-1F0A04EFADB8}" destId="{3100696F-BF36-423A-9EEA-9A6FE1C1507F}" srcOrd="0" destOrd="0" parTransId="{0B3D87F4-93D6-4F4D-A384-D8DC8918BB26}" sibTransId="{B340EB9D-B678-4E8B-89B3-6D299DF53AA2}"/>
    <dgm:cxn modelId="{4BB3C034-AEE1-4927-ACA9-74961FD0C89E}" type="presParOf" srcId="{B360BE89-E09F-4D23-8CB3-9C5127F27E48}" destId="{E840A754-15E2-45EE-82CE-C69CDC84A0B1}" srcOrd="0" destOrd="0" presId="urn:microsoft.com/office/officeart/2005/8/layout/vList3"/>
    <dgm:cxn modelId="{4DCB85AE-ED1D-4370-AAF6-8E81E457E30B}" type="presParOf" srcId="{E840A754-15E2-45EE-82CE-C69CDC84A0B1}" destId="{8C29486E-1643-47C2-BF8D-622C831D41D8}" srcOrd="0" destOrd="0" presId="urn:microsoft.com/office/officeart/2005/8/layout/vList3"/>
    <dgm:cxn modelId="{148C65CB-52A9-46C6-A8AE-76900B2A7A48}" type="presParOf" srcId="{E840A754-15E2-45EE-82CE-C69CDC84A0B1}" destId="{1BC201BC-7761-40A7-81A9-CBBA2CF0BAEF}" srcOrd="1" destOrd="0" presId="urn:microsoft.com/office/officeart/2005/8/layout/vList3"/>
    <dgm:cxn modelId="{5CC0C20A-C1F8-4829-BEF6-CE48353EDFB1}" type="presParOf" srcId="{B360BE89-E09F-4D23-8CB3-9C5127F27E48}" destId="{A5192C68-A9C5-4D77-828F-DA7D98476C8D}" srcOrd="1" destOrd="0" presId="urn:microsoft.com/office/officeart/2005/8/layout/vList3"/>
    <dgm:cxn modelId="{C6F7E314-6606-4116-B2B4-1D710ED5DAE5}" type="presParOf" srcId="{B360BE89-E09F-4D23-8CB3-9C5127F27E48}" destId="{ADF5B543-191A-41EE-A1D2-A98BAC142887}" srcOrd="2" destOrd="0" presId="urn:microsoft.com/office/officeart/2005/8/layout/vList3"/>
    <dgm:cxn modelId="{F85994EA-F63F-4F9A-A446-1BBB28217FAD}" type="presParOf" srcId="{ADF5B543-191A-41EE-A1D2-A98BAC142887}" destId="{382B2B52-D486-4018-8AD0-8E012ECB9C37}" srcOrd="0" destOrd="0" presId="urn:microsoft.com/office/officeart/2005/8/layout/vList3"/>
    <dgm:cxn modelId="{CC6799A8-35EA-493E-A1DC-6FBED39897A9}" type="presParOf" srcId="{ADF5B543-191A-41EE-A1D2-A98BAC142887}" destId="{F23BEFCC-1F4E-4D32-AC4C-DED9E0D31759}" srcOrd="1" destOrd="0" presId="urn:microsoft.com/office/officeart/2005/8/layout/vList3"/>
    <dgm:cxn modelId="{7699356A-BB75-4300-B8D7-F0C76AD16B60}" type="presParOf" srcId="{B360BE89-E09F-4D23-8CB3-9C5127F27E48}" destId="{B2EA349D-7D00-4AC0-966D-59B178CDC4E8}" srcOrd="3" destOrd="0" presId="urn:microsoft.com/office/officeart/2005/8/layout/vList3"/>
    <dgm:cxn modelId="{F657AF84-9AE0-479C-A8C2-76C4C8097B0C}" type="presParOf" srcId="{B360BE89-E09F-4D23-8CB3-9C5127F27E48}" destId="{0958241B-7804-4641-B233-C7018E341026}" srcOrd="4" destOrd="0" presId="urn:microsoft.com/office/officeart/2005/8/layout/vList3"/>
    <dgm:cxn modelId="{D7A64238-75DE-4174-906E-1DD23B4243C7}" type="presParOf" srcId="{0958241B-7804-4641-B233-C7018E341026}" destId="{D997D906-23A0-4B11-A5D9-F0E2EA6FF46D}" srcOrd="0" destOrd="0" presId="urn:microsoft.com/office/officeart/2005/8/layout/vList3"/>
    <dgm:cxn modelId="{5CD087E0-779D-4172-B431-B11B366DB292}" type="presParOf" srcId="{0958241B-7804-4641-B233-C7018E341026}" destId="{A923606D-5D8C-4B45-8BB2-FDAA3CA4CE07}" srcOrd="1" destOrd="0" presId="urn:microsoft.com/office/officeart/2005/8/layout/vList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628631-4231-45DA-B579-851626ADBEBF}">
      <dsp:nvSpPr>
        <dsp:cNvPr id="0" name=""/>
        <dsp:cNvSpPr/>
      </dsp:nvSpPr>
      <dsp:spPr>
        <a:xfrm>
          <a:off x="0" y="964724"/>
          <a:ext cx="6282169" cy="1286299"/>
        </a:xfrm>
        <a:prstGeom prst="notched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52F35341-7EB1-486E-A466-B7886A62AC6B}">
      <dsp:nvSpPr>
        <dsp:cNvPr id="0" name=""/>
        <dsp:cNvSpPr/>
      </dsp:nvSpPr>
      <dsp:spPr>
        <a:xfrm>
          <a:off x="2760" y="0"/>
          <a:ext cx="1822074" cy="1286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b" anchorCtr="0">
          <a:noAutofit/>
        </a:bodyPr>
        <a:lstStyle/>
        <a:p>
          <a:pPr marL="0" lvl="0" indent="0" algn="ctr" defTabSz="755650">
            <a:lnSpc>
              <a:spcPct val="90000"/>
            </a:lnSpc>
            <a:spcBef>
              <a:spcPct val="0"/>
            </a:spcBef>
            <a:spcAft>
              <a:spcPct val="35000"/>
            </a:spcAft>
            <a:buNone/>
          </a:pPr>
          <a:r>
            <a:rPr lang="lv-LV" sz="1700" b="1" kern="1200" dirty="0">
              <a:latin typeface="+mj-lt"/>
            </a:rPr>
            <a:t>Informēšana, izpratnes un dalības veicināšana</a:t>
          </a:r>
          <a:endParaRPr lang="lv-LV" sz="1700" kern="1200" dirty="0">
            <a:latin typeface="+mj-lt"/>
          </a:endParaRPr>
        </a:p>
      </dsp:txBody>
      <dsp:txXfrm>
        <a:off x="2760" y="0"/>
        <a:ext cx="1822074" cy="1286299"/>
      </dsp:txXfrm>
    </dsp:sp>
    <dsp:sp modelId="{B7B98EFB-6472-4991-B950-020CD4EAF023}">
      <dsp:nvSpPr>
        <dsp:cNvPr id="0" name=""/>
        <dsp:cNvSpPr/>
      </dsp:nvSpPr>
      <dsp:spPr>
        <a:xfrm>
          <a:off x="753010" y="1447087"/>
          <a:ext cx="321574" cy="321574"/>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69D6A7A2-32AA-4483-9D86-70C4B4B53859}">
      <dsp:nvSpPr>
        <dsp:cNvPr id="0" name=""/>
        <dsp:cNvSpPr/>
      </dsp:nvSpPr>
      <dsp:spPr>
        <a:xfrm>
          <a:off x="1915938" y="1929449"/>
          <a:ext cx="1822074" cy="1286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t" anchorCtr="0">
          <a:noAutofit/>
        </a:bodyPr>
        <a:lstStyle/>
        <a:p>
          <a:pPr marL="0" lvl="0" indent="0" algn="ctr" defTabSz="755650">
            <a:lnSpc>
              <a:spcPct val="90000"/>
            </a:lnSpc>
            <a:spcBef>
              <a:spcPct val="0"/>
            </a:spcBef>
            <a:spcAft>
              <a:spcPct val="35000"/>
            </a:spcAft>
            <a:buNone/>
          </a:pPr>
          <a:r>
            <a:rPr lang="lv-LV" sz="1700" b="1" kern="1200" dirty="0">
              <a:latin typeface="+mj-lt"/>
            </a:rPr>
            <a:t>Palīdzība, konsultēšana un apmācība</a:t>
          </a:r>
          <a:endParaRPr lang="lv-LV" sz="1700" kern="1200" dirty="0">
            <a:latin typeface="+mj-lt"/>
          </a:endParaRPr>
        </a:p>
      </dsp:txBody>
      <dsp:txXfrm>
        <a:off x="1915938" y="1929449"/>
        <a:ext cx="1822074" cy="1286299"/>
      </dsp:txXfrm>
    </dsp:sp>
    <dsp:sp modelId="{D502E04A-050A-4250-BE29-69901E24FCC3}">
      <dsp:nvSpPr>
        <dsp:cNvPr id="0" name=""/>
        <dsp:cNvSpPr/>
      </dsp:nvSpPr>
      <dsp:spPr>
        <a:xfrm>
          <a:off x="2666188" y="1447087"/>
          <a:ext cx="321574" cy="321574"/>
        </a:xfrm>
        <a:prstGeom prst="ellipse">
          <a:avLst/>
        </a:prstGeom>
        <a:solidFill>
          <a:schemeClr val="accent4">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sp>
    <dsp:sp modelId="{D6E13450-6344-4728-8406-FF6F0F7FE73A}">
      <dsp:nvSpPr>
        <dsp:cNvPr id="0" name=""/>
        <dsp:cNvSpPr/>
      </dsp:nvSpPr>
      <dsp:spPr>
        <a:xfrm>
          <a:off x="3829116" y="0"/>
          <a:ext cx="1822074" cy="1286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b" anchorCtr="0">
          <a:noAutofit/>
        </a:bodyPr>
        <a:lstStyle/>
        <a:p>
          <a:pPr marL="0" lvl="0" indent="0" algn="ctr" defTabSz="755650">
            <a:lnSpc>
              <a:spcPct val="90000"/>
            </a:lnSpc>
            <a:spcBef>
              <a:spcPct val="0"/>
            </a:spcBef>
            <a:spcAft>
              <a:spcPct val="35000"/>
            </a:spcAft>
            <a:buNone/>
          </a:pPr>
          <a:r>
            <a:rPr lang="lv-LV" sz="1700" b="1" kern="1200" dirty="0">
              <a:latin typeface="+mj-lt"/>
            </a:rPr>
            <a:t>Norādes par citiem atbalsta instrumentiem un sadarbība</a:t>
          </a:r>
          <a:endParaRPr lang="lv-LV" sz="1700" kern="1200" dirty="0">
            <a:latin typeface="+mj-lt"/>
          </a:endParaRPr>
        </a:p>
      </dsp:txBody>
      <dsp:txXfrm>
        <a:off x="3829116" y="0"/>
        <a:ext cx="1822074" cy="1286299"/>
      </dsp:txXfrm>
    </dsp:sp>
    <dsp:sp modelId="{5A12E6F8-4ECA-40ED-8982-B9BF379B76C5}">
      <dsp:nvSpPr>
        <dsp:cNvPr id="0" name=""/>
        <dsp:cNvSpPr/>
      </dsp:nvSpPr>
      <dsp:spPr>
        <a:xfrm>
          <a:off x="4579366" y="1447087"/>
          <a:ext cx="321574" cy="321574"/>
        </a:xfrm>
        <a:prstGeom prst="ellipse">
          <a:avLst/>
        </a:prstGeom>
        <a:solidFill>
          <a:srgbClr val="00B0F0"/>
        </a:soli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C201BC-7761-40A7-81A9-CBBA2CF0BAEF}">
      <dsp:nvSpPr>
        <dsp:cNvPr id="0" name=""/>
        <dsp:cNvSpPr/>
      </dsp:nvSpPr>
      <dsp:spPr>
        <a:xfrm rot="10800000">
          <a:off x="889045" y="80186"/>
          <a:ext cx="2353096" cy="1185394"/>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2726" tIns="68580" rIns="128016" bIns="68580" numCol="1" spcCol="1270" anchor="ctr" anchorCtr="0">
          <a:noAutofit/>
        </a:bodyPr>
        <a:lstStyle/>
        <a:p>
          <a:pPr marL="0" lvl="0" indent="0" algn="ctr" defTabSz="800100">
            <a:lnSpc>
              <a:spcPct val="90000"/>
            </a:lnSpc>
            <a:spcBef>
              <a:spcPct val="0"/>
            </a:spcBef>
            <a:spcAft>
              <a:spcPct val="35000"/>
            </a:spcAft>
            <a:buNone/>
          </a:pPr>
          <a:r>
            <a:rPr lang="lv-LV" sz="1800" kern="1200" dirty="0"/>
            <a:t>Jānis Ancāns</a:t>
          </a:r>
        </a:p>
        <a:p>
          <a:pPr marL="0" lvl="0" indent="0" algn="ctr" defTabSz="800100">
            <a:lnSpc>
              <a:spcPct val="90000"/>
            </a:lnSpc>
            <a:spcBef>
              <a:spcPct val="0"/>
            </a:spcBef>
            <a:spcAft>
              <a:spcPct val="35000"/>
            </a:spcAft>
            <a:buNone/>
          </a:pPr>
          <a:r>
            <a:rPr lang="lv-LV" sz="1800" kern="1200" dirty="0"/>
            <a:t>Koordinators, CL1</a:t>
          </a:r>
        </a:p>
      </dsp:txBody>
      <dsp:txXfrm rot="10800000">
        <a:off x="1185393" y="80186"/>
        <a:ext cx="2056748" cy="1185394"/>
      </dsp:txXfrm>
    </dsp:sp>
    <dsp:sp modelId="{8C29486E-1643-47C2-BF8D-622C831D41D8}">
      <dsp:nvSpPr>
        <dsp:cNvPr id="0" name=""/>
        <dsp:cNvSpPr/>
      </dsp:nvSpPr>
      <dsp:spPr>
        <a:xfrm>
          <a:off x="296348" y="80186"/>
          <a:ext cx="1185394" cy="118539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3BEFCC-1F4E-4D32-AC4C-DED9E0D31759}">
      <dsp:nvSpPr>
        <dsp:cNvPr id="0" name=""/>
        <dsp:cNvSpPr/>
      </dsp:nvSpPr>
      <dsp:spPr>
        <a:xfrm rot="10800000">
          <a:off x="889045" y="1619430"/>
          <a:ext cx="2353096" cy="1185394"/>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2726" tIns="68580" rIns="128016" bIns="68580" numCol="1" spcCol="1270" anchor="ctr" anchorCtr="0">
          <a:noAutofit/>
        </a:bodyPr>
        <a:lstStyle/>
        <a:p>
          <a:pPr marL="0" lvl="0" indent="0" algn="ctr" defTabSz="800100">
            <a:lnSpc>
              <a:spcPct val="90000"/>
            </a:lnSpc>
            <a:spcBef>
              <a:spcPct val="0"/>
            </a:spcBef>
            <a:spcAft>
              <a:spcPct val="35000"/>
            </a:spcAft>
            <a:buNone/>
          </a:pPr>
          <a:r>
            <a:rPr lang="lv-LV" sz="1800" kern="1200" dirty="0"/>
            <a:t>Marija Plotniece</a:t>
          </a:r>
        </a:p>
        <a:p>
          <a:pPr marL="0" lvl="0" indent="0" algn="ctr" defTabSz="800100">
            <a:lnSpc>
              <a:spcPct val="90000"/>
            </a:lnSpc>
            <a:spcBef>
              <a:spcPct val="0"/>
            </a:spcBef>
            <a:spcAft>
              <a:spcPct val="35000"/>
            </a:spcAft>
            <a:buNone/>
          </a:pPr>
          <a:r>
            <a:rPr lang="lv-LV" sz="1800" kern="1200" dirty="0"/>
            <a:t>EIC, EIT, EIE, RI</a:t>
          </a:r>
        </a:p>
      </dsp:txBody>
      <dsp:txXfrm rot="10800000">
        <a:off x="1185393" y="1619430"/>
        <a:ext cx="2056748" cy="1185394"/>
      </dsp:txXfrm>
    </dsp:sp>
    <dsp:sp modelId="{382B2B52-D486-4018-8AD0-8E012ECB9C37}">
      <dsp:nvSpPr>
        <dsp:cNvPr id="0" name=""/>
        <dsp:cNvSpPr/>
      </dsp:nvSpPr>
      <dsp:spPr>
        <a:xfrm>
          <a:off x="286521" y="1619430"/>
          <a:ext cx="1185394" cy="1185394"/>
        </a:xfrm>
        <a:prstGeom prst="ellipse">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37805" t="-1354" r="-12195" b="1354"/>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23606D-5D8C-4B45-8BB2-FDAA3CA4CE07}">
      <dsp:nvSpPr>
        <dsp:cNvPr id="0" name=""/>
        <dsp:cNvSpPr/>
      </dsp:nvSpPr>
      <dsp:spPr>
        <a:xfrm rot="10800000">
          <a:off x="889045" y="3158673"/>
          <a:ext cx="2353096" cy="1185394"/>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2726" tIns="68580" rIns="128016" bIns="68580" numCol="1" spcCol="1270" anchor="ctr" anchorCtr="0">
          <a:noAutofit/>
        </a:bodyPr>
        <a:lstStyle/>
        <a:p>
          <a:pPr marL="0" lvl="0" indent="0" algn="ctr" defTabSz="800100">
            <a:lnSpc>
              <a:spcPct val="90000"/>
            </a:lnSpc>
            <a:spcBef>
              <a:spcPct val="0"/>
            </a:spcBef>
            <a:spcAft>
              <a:spcPct val="35000"/>
            </a:spcAft>
            <a:buNone/>
          </a:pPr>
          <a:r>
            <a:rPr lang="lv-LV" sz="1800" kern="1200" dirty="0"/>
            <a:t>Inga Šīrante Finanšu un juridiskie jautājumi</a:t>
          </a:r>
        </a:p>
      </dsp:txBody>
      <dsp:txXfrm rot="10800000">
        <a:off x="1185393" y="3158673"/>
        <a:ext cx="2056748" cy="1185394"/>
      </dsp:txXfrm>
    </dsp:sp>
    <dsp:sp modelId="{D997D906-23A0-4B11-A5D9-F0E2EA6FF46D}">
      <dsp:nvSpPr>
        <dsp:cNvPr id="0" name=""/>
        <dsp:cNvSpPr/>
      </dsp:nvSpPr>
      <dsp:spPr>
        <a:xfrm>
          <a:off x="296348" y="3158673"/>
          <a:ext cx="1185394" cy="1185394"/>
        </a:xfrm>
        <a:prstGeom prst="ellipse">
          <a:avLst/>
        </a:prstGeom>
        <a:blipFill>
          <a:blip xmlns:r="http://schemas.openxmlformats.org/officeDocument/2006/relationships" r:embed="rId3"/>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C201BC-7761-40A7-81A9-CBBA2CF0BAEF}">
      <dsp:nvSpPr>
        <dsp:cNvPr id="0" name=""/>
        <dsp:cNvSpPr/>
      </dsp:nvSpPr>
      <dsp:spPr>
        <a:xfrm rot="10800000">
          <a:off x="889045" y="80186"/>
          <a:ext cx="2353096" cy="1185394"/>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2726" tIns="68580" rIns="128016" bIns="68580" numCol="1" spcCol="1270" anchor="ctr" anchorCtr="0">
          <a:noAutofit/>
        </a:bodyPr>
        <a:lstStyle/>
        <a:p>
          <a:pPr marL="0" lvl="0" indent="0" algn="ctr" defTabSz="800100">
            <a:lnSpc>
              <a:spcPct val="90000"/>
            </a:lnSpc>
            <a:spcBef>
              <a:spcPct val="0"/>
            </a:spcBef>
            <a:spcAft>
              <a:spcPct val="35000"/>
            </a:spcAft>
            <a:buNone/>
          </a:pPr>
          <a:r>
            <a:rPr lang="lv-LV" sz="1800" kern="1200" dirty="0"/>
            <a:t>Sarmīte Mickeviča</a:t>
          </a:r>
        </a:p>
        <a:p>
          <a:pPr marL="0" lvl="0" indent="0" algn="ctr" defTabSz="800100">
            <a:lnSpc>
              <a:spcPct val="90000"/>
            </a:lnSpc>
            <a:spcBef>
              <a:spcPct val="0"/>
            </a:spcBef>
            <a:spcAft>
              <a:spcPct val="35000"/>
            </a:spcAft>
            <a:buNone/>
          </a:pPr>
          <a:r>
            <a:rPr lang="lv-LV" sz="1800" kern="1200" dirty="0" err="1"/>
            <a:t>Widening</a:t>
          </a:r>
          <a:r>
            <a:rPr lang="lv-LV" sz="1800" kern="1200" dirty="0"/>
            <a:t>, CL3, CL4</a:t>
          </a:r>
        </a:p>
      </dsp:txBody>
      <dsp:txXfrm rot="10800000">
        <a:off x="1185393" y="80186"/>
        <a:ext cx="2056748" cy="1185394"/>
      </dsp:txXfrm>
    </dsp:sp>
    <dsp:sp modelId="{8C29486E-1643-47C2-BF8D-622C831D41D8}">
      <dsp:nvSpPr>
        <dsp:cNvPr id="0" name=""/>
        <dsp:cNvSpPr/>
      </dsp:nvSpPr>
      <dsp:spPr>
        <a:xfrm>
          <a:off x="276694" y="80186"/>
          <a:ext cx="1185394" cy="1185394"/>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40588" t="-643" r="-9412" b="643"/>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3BEFCC-1F4E-4D32-AC4C-DED9E0D31759}">
      <dsp:nvSpPr>
        <dsp:cNvPr id="0" name=""/>
        <dsp:cNvSpPr/>
      </dsp:nvSpPr>
      <dsp:spPr>
        <a:xfrm rot="10800000">
          <a:off x="889045" y="1619430"/>
          <a:ext cx="2353096" cy="1185394"/>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2726" tIns="68580" rIns="128016" bIns="68580" numCol="1" spcCol="1270" anchor="ctr" anchorCtr="0">
          <a:noAutofit/>
        </a:bodyPr>
        <a:lstStyle/>
        <a:p>
          <a:pPr marL="0" lvl="0" indent="0" algn="ctr" defTabSz="800100">
            <a:lnSpc>
              <a:spcPct val="90000"/>
            </a:lnSpc>
            <a:spcBef>
              <a:spcPct val="0"/>
            </a:spcBef>
            <a:spcAft>
              <a:spcPct val="35000"/>
            </a:spcAft>
            <a:buNone/>
          </a:pPr>
          <a:r>
            <a:rPr lang="lv-LV" sz="1800" kern="1200" dirty="0"/>
            <a:t>Aiga Salmiņa</a:t>
          </a:r>
        </a:p>
        <a:p>
          <a:pPr marL="0" lvl="0" indent="0" algn="ctr" defTabSz="800100">
            <a:lnSpc>
              <a:spcPct val="90000"/>
            </a:lnSpc>
            <a:spcBef>
              <a:spcPct val="0"/>
            </a:spcBef>
            <a:spcAft>
              <a:spcPct val="35000"/>
            </a:spcAft>
            <a:buNone/>
          </a:pPr>
          <a:r>
            <a:rPr lang="lv-LV" sz="1800" kern="1200" dirty="0"/>
            <a:t>CL5, CL6, JRC</a:t>
          </a:r>
        </a:p>
      </dsp:txBody>
      <dsp:txXfrm rot="10800000">
        <a:off x="1185393" y="1619430"/>
        <a:ext cx="2056748" cy="1185394"/>
      </dsp:txXfrm>
    </dsp:sp>
    <dsp:sp modelId="{382B2B52-D486-4018-8AD0-8E012ECB9C37}">
      <dsp:nvSpPr>
        <dsp:cNvPr id="0" name=""/>
        <dsp:cNvSpPr/>
      </dsp:nvSpPr>
      <dsp:spPr>
        <a:xfrm>
          <a:off x="296348" y="1619430"/>
          <a:ext cx="1185394" cy="1185394"/>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23606D-5D8C-4B45-8BB2-FDAA3CA4CE07}">
      <dsp:nvSpPr>
        <dsp:cNvPr id="0" name=""/>
        <dsp:cNvSpPr/>
      </dsp:nvSpPr>
      <dsp:spPr>
        <a:xfrm rot="10800000">
          <a:off x="889045" y="3158673"/>
          <a:ext cx="2353096" cy="1185394"/>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2726" tIns="68580" rIns="128016" bIns="68580" numCol="1" spcCol="1270" anchor="ctr" anchorCtr="0">
          <a:noAutofit/>
        </a:bodyPr>
        <a:lstStyle/>
        <a:p>
          <a:pPr marL="0" lvl="0" indent="0" algn="ctr" defTabSz="800100">
            <a:lnSpc>
              <a:spcPct val="90000"/>
            </a:lnSpc>
            <a:spcBef>
              <a:spcPct val="0"/>
            </a:spcBef>
            <a:spcAft>
              <a:spcPct val="35000"/>
            </a:spcAft>
            <a:buNone/>
          </a:pPr>
          <a:r>
            <a:rPr lang="lv-LV" sz="1800" kern="1200" dirty="0"/>
            <a:t>Liene Ekša</a:t>
          </a:r>
        </a:p>
        <a:p>
          <a:pPr marL="0" lvl="0" indent="0" algn="ctr" defTabSz="800100">
            <a:lnSpc>
              <a:spcPct val="90000"/>
            </a:lnSpc>
            <a:spcBef>
              <a:spcPct val="0"/>
            </a:spcBef>
            <a:spcAft>
              <a:spcPct val="35000"/>
            </a:spcAft>
            <a:buNone/>
          </a:pPr>
          <a:r>
            <a:rPr lang="lv-LV" sz="1800" kern="1200" dirty="0"/>
            <a:t>MSCA, ERC, ERA</a:t>
          </a:r>
        </a:p>
      </dsp:txBody>
      <dsp:txXfrm rot="10800000">
        <a:off x="1185393" y="3158673"/>
        <a:ext cx="2056748" cy="1185394"/>
      </dsp:txXfrm>
    </dsp:sp>
    <dsp:sp modelId="{D997D906-23A0-4B11-A5D9-F0E2EA6FF46D}">
      <dsp:nvSpPr>
        <dsp:cNvPr id="0" name=""/>
        <dsp:cNvSpPr/>
      </dsp:nvSpPr>
      <dsp:spPr>
        <a:xfrm>
          <a:off x="296348" y="3158673"/>
          <a:ext cx="1185394" cy="1185394"/>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C201BC-7761-40A7-81A9-CBBA2CF0BAEF}">
      <dsp:nvSpPr>
        <dsp:cNvPr id="0" name=""/>
        <dsp:cNvSpPr/>
      </dsp:nvSpPr>
      <dsp:spPr>
        <a:xfrm rot="10800000">
          <a:off x="889045" y="80186"/>
          <a:ext cx="2353096" cy="1185394"/>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2726" tIns="57150" rIns="106680" bIns="57150" numCol="1" spcCol="1270" anchor="ctr" anchorCtr="0">
          <a:noAutofit/>
        </a:bodyPr>
        <a:lstStyle/>
        <a:p>
          <a:pPr marL="0" lvl="0" indent="0" algn="ctr" defTabSz="666750">
            <a:lnSpc>
              <a:spcPct val="90000"/>
            </a:lnSpc>
            <a:spcBef>
              <a:spcPct val="0"/>
            </a:spcBef>
            <a:spcAft>
              <a:spcPct val="35000"/>
            </a:spcAft>
            <a:buNone/>
          </a:pPr>
          <a:r>
            <a:rPr lang="lv-LV" sz="1500" kern="1200" dirty="0"/>
            <a:t>Jūlija Asmuss</a:t>
          </a:r>
        </a:p>
        <a:p>
          <a:pPr marL="0" lvl="0" indent="0" algn="ctr" defTabSz="666750">
            <a:lnSpc>
              <a:spcPct val="90000"/>
            </a:lnSpc>
            <a:spcBef>
              <a:spcPct val="0"/>
            </a:spcBef>
            <a:spcAft>
              <a:spcPct val="35000"/>
            </a:spcAft>
            <a:buNone/>
          </a:pPr>
          <a:r>
            <a:rPr lang="lv-LV" sz="1500" kern="1200" dirty="0"/>
            <a:t>CL3, CL4</a:t>
          </a:r>
        </a:p>
      </dsp:txBody>
      <dsp:txXfrm rot="10800000">
        <a:off x="1185393" y="80186"/>
        <a:ext cx="2056748" cy="1185394"/>
      </dsp:txXfrm>
    </dsp:sp>
    <dsp:sp modelId="{8C29486E-1643-47C2-BF8D-622C831D41D8}">
      <dsp:nvSpPr>
        <dsp:cNvPr id="0" name=""/>
        <dsp:cNvSpPr/>
      </dsp:nvSpPr>
      <dsp:spPr>
        <a:xfrm>
          <a:off x="296348" y="80186"/>
          <a:ext cx="1185394" cy="118539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5000" b="-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3BEFCC-1F4E-4D32-AC4C-DED9E0D31759}">
      <dsp:nvSpPr>
        <dsp:cNvPr id="0" name=""/>
        <dsp:cNvSpPr/>
      </dsp:nvSpPr>
      <dsp:spPr>
        <a:xfrm rot="10800000">
          <a:off x="889045" y="1619430"/>
          <a:ext cx="2353096" cy="1185394"/>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2726" tIns="57150" rIns="106680" bIns="57150" numCol="1" spcCol="1270" anchor="ctr" anchorCtr="0">
          <a:noAutofit/>
        </a:bodyPr>
        <a:lstStyle/>
        <a:p>
          <a:pPr marL="0" lvl="0" indent="0" algn="ctr" defTabSz="666750">
            <a:lnSpc>
              <a:spcPct val="90000"/>
            </a:lnSpc>
            <a:spcBef>
              <a:spcPct val="0"/>
            </a:spcBef>
            <a:spcAft>
              <a:spcPct val="35000"/>
            </a:spcAft>
            <a:buNone/>
          </a:pPr>
          <a:r>
            <a:rPr lang="lv-LV" sz="1500" kern="1200" dirty="0"/>
            <a:t>Darja Aksjonova,</a:t>
          </a:r>
        </a:p>
        <a:p>
          <a:pPr marL="0" lvl="0" indent="0" algn="ctr" defTabSz="666750">
            <a:lnSpc>
              <a:spcPct val="90000"/>
            </a:lnSpc>
            <a:spcBef>
              <a:spcPct val="0"/>
            </a:spcBef>
            <a:spcAft>
              <a:spcPct val="35000"/>
            </a:spcAft>
            <a:buNone/>
          </a:pPr>
          <a:r>
            <a:rPr lang="lv-LV" sz="1500" kern="1200" dirty="0"/>
            <a:t>CL2, EURAXESS, </a:t>
          </a:r>
          <a:r>
            <a:rPr lang="lv-LV" sz="1500" kern="1200" dirty="0" err="1"/>
            <a:t>Widening</a:t>
          </a:r>
          <a:endParaRPr lang="lv-LV" sz="1500" kern="1200" dirty="0"/>
        </a:p>
      </dsp:txBody>
      <dsp:txXfrm rot="10800000">
        <a:off x="1185393" y="1619430"/>
        <a:ext cx="2056748" cy="1185394"/>
      </dsp:txXfrm>
    </dsp:sp>
    <dsp:sp modelId="{382B2B52-D486-4018-8AD0-8E012ECB9C37}">
      <dsp:nvSpPr>
        <dsp:cNvPr id="0" name=""/>
        <dsp:cNvSpPr/>
      </dsp:nvSpPr>
      <dsp:spPr>
        <a:xfrm>
          <a:off x="296348" y="1619430"/>
          <a:ext cx="1185394" cy="1185394"/>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23606D-5D8C-4B45-8BB2-FDAA3CA4CE07}">
      <dsp:nvSpPr>
        <dsp:cNvPr id="0" name=""/>
        <dsp:cNvSpPr/>
      </dsp:nvSpPr>
      <dsp:spPr>
        <a:xfrm rot="10800000">
          <a:off x="889045" y="3158673"/>
          <a:ext cx="2353096" cy="1185394"/>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2726" tIns="57150" rIns="106680" bIns="57150" numCol="1" spcCol="1270" anchor="ctr" anchorCtr="0">
          <a:noAutofit/>
        </a:bodyPr>
        <a:lstStyle/>
        <a:p>
          <a:pPr marL="0" lvl="0" indent="0" algn="ctr" defTabSz="666750">
            <a:lnSpc>
              <a:spcPct val="90000"/>
            </a:lnSpc>
            <a:spcBef>
              <a:spcPct val="0"/>
            </a:spcBef>
            <a:spcAft>
              <a:spcPct val="35000"/>
            </a:spcAft>
            <a:buNone/>
          </a:pPr>
          <a:r>
            <a:rPr lang="lv-LV" sz="1500" kern="1200" dirty="0"/>
            <a:t>Lāsma Brenča</a:t>
          </a:r>
        </a:p>
        <a:p>
          <a:pPr marL="0" lvl="0" indent="0" algn="ctr" defTabSz="666750">
            <a:lnSpc>
              <a:spcPct val="90000"/>
            </a:lnSpc>
            <a:spcBef>
              <a:spcPct val="0"/>
            </a:spcBef>
            <a:spcAft>
              <a:spcPct val="35000"/>
            </a:spcAft>
            <a:buNone/>
          </a:pPr>
          <a:r>
            <a:rPr lang="lv-LV" sz="1500" kern="1200" dirty="0"/>
            <a:t>CL5, CL6</a:t>
          </a:r>
        </a:p>
      </dsp:txBody>
      <dsp:txXfrm rot="10800000">
        <a:off x="1185393" y="3158673"/>
        <a:ext cx="2056748" cy="1185394"/>
      </dsp:txXfrm>
    </dsp:sp>
    <dsp:sp modelId="{D997D906-23A0-4B11-A5D9-F0E2EA6FF46D}">
      <dsp:nvSpPr>
        <dsp:cNvPr id="0" name=""/>
        <dsp:cNvSpPr/>
      </dsp:nvSpPr>
      <dsp:spPr>
        <a:xfrm>
          <a:off x="296348" y="3158673"/>
          <a:ext cx="1185394" cy="1185394"/>
        </a:xfrm>
        <a:prstGeom prst="ellipse">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829" t="-9418" r="829" b="-4058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69733C6-3661-304A-9A32-F5B79806B4E2}" type="datetimeFigureOut">
              <a:rPr lang="en-US" smtClean="0"/>
              <a:t>4/20/2023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5FC90D6-3421-C140-8F9E-AC8C21C74B2E}" type="slidenum">
              <a:rPr lang="en-US" smtClean="0"/>
              <a:t>‹#›</a:t>
            </a:fld>
            <a:endParaRPr lang="en-US"/>
          </a:p>
        </p:txBody>
      </p:sp>
    </p:spTree>
    <p:extLst>
      <p:ext uri="{BB962C8B-B14F-4D97-AF65-F5344CB8AC3E}">
        <p14:creationId xmlns:p14="http://schemas.microsoft.com/office/powerpoint/2010/main" val="17185161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E05984-62B6-9246-B309-B48CC4E453D2}" type="datetimeFigureOut">
              <a:rPr lang="en-US" smtClean="0"/>
              <a:t>4/20/2023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449327-3B2F-EA4B-902F-85ED6D917E13}" type="slidenum">
              <a:rPr lang="en-US" smtClean="0"/>
              <a:t>‹#›</a:t>
            </a:fld>
            <a:endParaRPr lang="en-US"/>
          </a:p>
        </p:txBody>
      </p:sp>
      <p:pic>
        <p:nvPicPr>
          <p:cNvPr id="15" name="Picture 14"/>
          <p:cNvPicPr>
            <a:picLocks noChangeAspect="1"/>
          </p:cNvPicPr>
          <p:nvPr/>
        </p:nvPicPr>
        <p:blipFill>
          <a:blip r:embed="rId2"/>
          <a:stretch>
            <a:fillRect/>
          </a:stretch>
        </p:blipFill>
        <p:spPr>
          <a:xfrm>
            <a:off x="782051" y="4400550"/>
            <a:ext cx="4716379" cy="3016216"/>
          </a:xfrm>
          <a:prstGeom prst="rect">
            <a:avLst/>
          </a:prstGeom>
        </p:spPr>
      </p:pic>
    </p:spTree>
    <p:extLst>
      <p:ext uri="{BB962C8B-B14F-4D97-AF65-F5344CB8AC3E}">
        <p14:creationId xmlns:p14="http://schemas.microsoft.com/office/powerpoint/2010/main" val="825178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LV" dirty="0"/>
          </a:p>
        </p:txBody>
      </p:sp>
      <p:sp>
        <p:nvSpPr>
          <p:cNvPr id="4" name="Slide Number Placeholder 3"/>
          <p:cNvSpPr>
            <a:spLocks noGrp="1"/>
          </p:cNvSpPr>
          <p:nvPr>
            <p:ph type="sldNum" sz="quarter" idx="5"/>
          </p:nvPr>
        </p:nvSpPr>
        <p:spPr/>
        <p:txBody>
          <a:bodyPr/>
          <a:lstStyle/>
          <a:p>
            <a:fld id="{CB449327-3B2F-EA4B-902F-85ED6D917E13}" type="slidenum">
              <a:rPr lang="en-US" smtClean="0"/>
              <a:t>3</a:t>
            </a:fld>
            <a:endParaRPr lang="en-US"/>
          </a:p>
        </p:txBody>
      </p:sp>
    </p:spTree>
    <p:extLst>
      <p:ext uri="{BB962C8B-B14F-4D97-AF65-F5344CB8AC3E}">
        <p14:creationId xmlns:p14="http://schemas.microsoft.com/office/powerpoint/2010/main" val="5923184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00013A"/>
        </a:solidFill>
        <a:effectLst/>
      </p:bgPr>
    </p:bg>
    <p:spTree>
      <p:nvGrpSpPr>
        <p:cNvPr id="1" name=""/>
        <p:cNvGrpSpPr/>
        <p:nvPr/>
      </p:nvGrpSpPr>
      <p:grpSpPr>
        <a:xfrm>
          <a:off x="0" y="0"/>
          <a:ext cx="0" cy="0"/>
          <a:chOff x="0" y="0"/>
          <a:chExt cx="0" cy="0"/>
        </a:xfrm>
      </p:grpSpPr>
      <p:sp>
        <p:nvSpPr>
          <p:cNvPr id="14" name="Freeform 17"/>
          <p:cNvSpPr txBox="1">
            <a:spLocks/>
          </p:cNvSpPr>
          <p:nvPr userDrawn="1"/>
        </p:nvSpPr>
        <p:spPr>
          <a:xfrm>
            <a:off x="1540871" y="0"/>
            <a:ext cx="9923340" cy="4737370"/>
          </a:xfrm>
          <a:custGeom>
            <a:avLst/>
            <a:gdLst>
              <a:gd name="connsiteX0" fmla="*/ 269459 w 10787364"/>
              <a:gd name="connsiteY0" fmla="*/ 0 h 5149852"/>
              <a:gd name="connsiteX1" fmla="*/ 10787364 w 10787364"/>
              <a:gd name="connsiteY1" fmla="*/ 0 h 5149852"/>
              <a:gd name="connsiteX2" fmla="*/ 9587675 w 10787364"/>
              <a:gd name="connsiteY2" fmla="*/ 3851503 h 5149852"/>
              <a:gd name="connsiteX3" fmla="*/ 3982321 w 10787364"/>
              <a:gd name="connsiteY3" fmla="*/ 5149852 h 5149852"/>
              <a:gd name="connsiteX4" fmla="*/ 0 w 10787364"/>
              <a:gd name="connsiteY4" fmla="*/ 865076 h 5149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7364" h="5149852">
                <a:moveTo>
                  <a:pt x="269459" y="0"/>
                </a:moveTo>
                <a:lnTo>
                  <a:pt x="10787364" y="0"/>
                </a:lnTo>
                <a:lnTo>
                  <a:pt x="9587675" y="3851503"/>
                </a:lnTo>
                <a:lnTo>
                  <a:pt x="3982321" y="5149852"/>
                </a:lnTo>
                <a:lnTo>
                  <a:pt x="0" y="865076"/>
                </a:lnTo>
                <a:close/>
              </a:path>
            </a:pathLst>
          </a:custGeom>
          <a:blipFill dpi="0" rotWithShape="1">
            <a:blip r:embed="rId2" cstate="screen">
              <a:extLst>
                <a:ext uri="{28A0092B-C50C-407E-A947-70E740481C1C}">
                  <a14:useLocalDpi xmlns:a14="http://schemas.microsoft.com/office/drawing/2010/main" val="0"/>
                </a:ext>
              </a:extLst>
            </a:blip>
            <a:srcRect/>
            <a:stretch>
              <a:fillRect/>
            </a:stretch>
          </a:blipFill>
        </p:spPr>
        <p:txBody>
          <a:bodyPr wrap="square" anchor="ctr">
            <a:noAutofit/>
          </a:bodyPr>
          <a:lstStyle>
            <a:lvl1pPr marL="0" indent="0" algn="ctr" defTabSz="914400" rtl="0" eaLnBrk="1" latinLnBrk="0" hangingPunct="1">
              <a:lnSpc>
                <a:spcPct val="90000"/>
              </a:lnSpc>
              <a:spcBef>
                <a:spcPts val="1000"/>
              </a:spcBef>
              <a:buFont typeface="Arial"/>
              <a:buNone/>
              <a:defRPr sz="1600" b="1" i="0" kern="1200" baseline="0">
                <a:solidFill>
                  <a:schemeClr val="tx1"/>
                </a:solidFill>
                <a:latin typeface="Source Sans Pro" charset="0"/>
                <a:ea typeface="Source Sans Pro" charset="0"/>
                <a:cs typeface="Source Sans Pro"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a:p>
        </p:txBody>
      </p:sp>
      <p:grpSp>
        <p:nvGrpSpPr>
          <p:cNvPr id="2" name="Group 1"/>
          <p:cNvGrpSpPr>
            <a:grpSpLocks noChangeAspect="1"/>
          </p:cNvGrpSpPr>
          <p:nvPr userDrawn="1"/>
        </p:nvGrpSpPr>
        <p:grpSpPr bwMode="auto">
          <a:xfrm rot="20761722">
            <a:off x="358739" y="1004167"/>
            <a:ext cx="2058911" cy="2526544"/>
            <a:chOff x="2751" y="823"/>
            <a:chExt cx="2175" cy="2669"/>
          </a:xfrm>
          <a:noFill/>
        </p:grpSpPr>
        <p:sp>
          <p:nvSpPr>
            <p:cNvPr id="3" name="Freeform 273"/>
            <p:cNvSpPr>
              <a:spLocks/>
            </p:cNvSpPr>
            <p:nvPr/>
          </p:nvSpPr>
          <p:spPr bwMode="auto">
            <a:xfrm>
              <a:off x="3194" y="2595"/>
              <a:ext cx="1289" cy="897"/>
            </a:xfrm>
            <a:custGeom>
              <a:avLst/>
              <a:gdLst>
                <a:gd name="T0" fmla="*/ 1289 w 1289"/>
                <a:gd name="T1" fmla="*/ 0 h 897"/>
                <a:gd name="T2" fmla="*/ 645 w 1289"/>
                <a:gd name="T3" fmla="*/ 897 h 897"/>
                <a:gd name="T4" fmla="*/ 0 w 1289"/>
                <a:gd name="T5" fmla="*/ 0 h 897"/>
                <a:gd name="T6" fmla="*/ 1289 w 1289"/>
                <a:gd name="T7" fmla="*/ 0 h 897"/>
              </a:gdLst>
              <a:ahLst/>
              <a:cxnLst>
                <a:cxn ang="0">
                  <a:pos x="T0" y="T1"/>
                </a:cxn>
                <a:cxn ang="0">
                  <a:pos x="T2" y="T3"/>
                </a:cxn>
                <a:cxn ang="0">
                  <a:pos x="T4" y="T5"/>
                </a:cxn>
                <a:cxn ang="0">
                  <a:pos x="T6" y="T7"/>
                </a:cxn>
              </a:cxnLst>
              <a:rect l="0" t="0" r="r" b="b"/>
              <a:pathLst>
                <a:path w="1289" h="897">
                  <a:moveTo>
                    <a:pt x="1289" y="0"/>
                  </a:moveTo>
                  <a:lnTo>
                    <a:pt x="645" y="897"/>
                  </a:lnTo>
                  <a:lnTo>
                    <a:pt x="0" y="0"/>
                  </a:lnTo>
                  <a:lnTo>
                    <a:pt x="1289" y="0"/>
                  </a:lnTo>
                  <a:close/>
                </a:path>
              </a:pathLst>
            </a:custGeom>
            <a:grpFill/>
            <a:ln w="19050" cap="flat">
              <a:solidFill>
                <a:schemeClr val="bg1">
                  <a:alpha val="1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 name="Freeform 274"/>
            <p:cNvSpPr>
              <a:spLocks/>
            </p:cNvSpPr>
            <p:nvPr/>
          </p:nvSpPr>
          <p:spPr bwMode="auto">
            <a:xfrm>
              <a:off x="3839" y="2595"/>
              <a:ext cx="1087" cy="897"/>
            </a:xfrm>
            <a:custGeom>
              <a:avLst/>
              <a:gdLst>
                <a:gd name="T0" fmla="*/ 0 w 1087"/>
                <a:gd name="T1" fmla="*/ 897 h 897"/>
                <a:gd name="T2" fmla="*/ 1087 w 1087"/>
                <a:gd name="T3" fmla="*/ 206 h 897"/>
                <a:gd name="T4" fmla="*/ 644 w 1087"/>
                <a:gd name="T5" fmla="*/ 0 h 897"/>
                <a:gd name="T6" fmla="*/ 0 w 1087"/>
                <a:gd name="T7" fmla="*/ 897 h 897"/>
              </a:gdLst>
              <a:ahLst/>
              <a:cxnLst>
                <a:cxn ang="0">
                  <a:pos x="T0" y="T1"/>
                </a:cxn>
                <a:cxn ang="0">
                  <a:pos x="T2" y="T3"/>
                </a:cxn>
                <a:cxn ang="0">
                  <a:pos x="T4" y="T5"/>
                </a:cxn>
                <a:cxn ang="0">
                  <a:pos x="T6" y="T7"/>
                </a:cxn>
              </a:cxnLst>
              <a:rect l="0" t="0" r="r" b="b"/>
              <a:pathLst>
                <a:path w="1087" h="897">
                  <a:moveTo>
                    <a:pt x="0" y="897"/>
                  </a:moveTo>
                  <a:lnTo>
                    <a:pt x="1087" y="206"/>
                  </a:lnTo>
                  <a:lnTo>
                    <a:pt x="644" y="0"/>
                  </a:lnTo>
                  <a:lnTo>
                    <a:pt x="0" y="897"/>
                  </a:lnTo>
                  <a:close/>
                </a:path>
              </a:pathLst>
            </a:custGeom>
            <a:grpFill/>
            <a:ln w="19050" cap="flat">
              <a:solidFill>
                <a:schemeClr val="bg1">
                  <a:alpha val="1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 name="Freeform 275"/>
            <p:cNvSpPr>
              <a:spLocks/>
            </p:cNvSpPr>
            <p:nvPr/>
          </p:nvSpPr>
          <p:spPr bwMode="auto">
            <a:xfrm>
              <a:off x="2751" y="2595"/>
              <a:ext cx="1088" cy="897"/>
            </a:xfrm>
            <a:custGeom>
              <a:avLst/>
              <a:gdLst>
                <a:gd name="T0" fmla="*/ 1088 w 1088"/>
                <a:gd name="T1" fmla="*/ 897 h 897"/>
                <a:gd name="T2" fmla="*/ 0 w 1088"/>
                <a:gd name="T3" fmla="*/ 206 h 897"/>
                <a:gd name="T4" fmla="*/ 443 w 1088"/>
                <a:gd name="T5" fmla="*/ 0 h 897"/>
                <a:gd name="T6" fmla="*/ 1088 w 1088"/>
                <a:gd name="T7" fmla="*/ 897 h 897"/>
              </a:gdLst>
              <a:ahLst/>
              <a:cxnLst>
                <a:cxn ang="0">
                  <a:pos x="T0" y="T1"/>
                </a:cxn>
                <a:cxn ang="0">
                  <a:pos x="T2" y="T3"/>
                </a:cxn>
                <a:cxn ang="0">
                  <a:pos x="T4" y="T5"/>
                </a:cxn>
                <a:cxn ang="0">
                  <a:pos x="T6" y="T7"/>
                </a:cxn>
              </a:cxnLst>
              <a:rect l="0" t="0" r="r" b="b"/>
              <a:pathLst>
                <a:path w="1088" h="897">
                  <a:moveTo>
                    <a:pt x="1088" y="897"/>
                  </a:moveTo>
                  <a:lnTo>
                    <a:pt x="0" y="206"/>
                  </a:lnTo>
                  <a:lnTo>
                    <a:pt x="443" y="0"/>
                  </a:lnTo>
                  <a:lnTo>
                    <a:pt x="1088" y="897"/>
                  </a:lnTo>
                  <a:close/>
                </a:path>
              </a:pathLst>
            </a:custGeom>
            <a:grpFill/>
            <a:ln w="19050" cap="flat">
              <a:solidFill>
                <a:schemeClr val="bg1">
                  <a:alpha val="1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 name="Freeform 276"/>
            <p:cNvSpPr>
              <a:spLocks/>
            </p:cNvSpPr>
            <p:nvPr/>
          </p:nvSpPr>
          <p:spPr bwMode="auto">
            <a:xfrm>
              <a:off x="4483" y="1493"/>
              <a:ext cx="443" cy="1308"/>
            </a:xfrm>
            <a:custGeom>
              <a:avLst/>
              <a:gdLst>
                <a:gd name="T0" fmla="*/ 443 w 443"/>
                <a:gd name="T1" fmla="*/ 1308 h 1308"/>
                <a:gd name="T2" fmla="*/ 443 w 443"/>
                <a:gd name="T3" fmla="*/ 0 h 1308"/>
                <a:gd name="T4" fmla="*/ 0 w 443"/>
                <a:gd name="T5" fmla="*/ 1102 h 1308"/>
                <a:gd name="T6" fmla="*/ 443 w 443"/>
                <a:gd name="T7" fmla="*/ 1308 h 1308"/>
              </a:gdLst>
              <a:ahLst/>
              <a:cxnLst>
                <a:cxn ang="0">
                  <a:pos x="T0" y="T1"/>
                </a:cxn>
                <a:cxn ang="0">
                  <a:pos x="T2" y="T3"/>
                </a:cxn>
                <a:cxn ang="0">
                  <a:pos x="T4" y="T5"/>
                </a:cxn>
                <a:cxn ang="0">
                  <a:pos x="T6" y="T7"/>
                </a:cxn>
              </a:cxnLst>
              <a:rect l="0" t="0" r="r" b="b"/>
              <a:pathLst>
                <a:path w="443" h="1308">
                  <a:moveTo>
                    <a:pt x="443" y="1308"/>
                  </a:moveTo>
                  <a:lnTo>
                    <a:pt x="443" y="0"/>
                  </a:lnTo>
                  <a:lnTo>
                    <a:pt x="0" y="1102"/>
                  </a:lnTo>
                  <a:lnTo>
                    <a:pt x="443" y="1308"/>
                  </a:lnTo>
                  <a:close/>
                </a:path>
              </a:pathLst>
            </a:custGeom>
            <a:grpFill/>
            <a:ln w="19050" cap="flat">
              <a:solidFill>
                <a:schemeClr val="bg1">
                  <a:alpha val="1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 name="Freeform 277"/>
            <p:cNvSpPr>
              <a:spLocks/>
            </p:cNvSpPr>
            <p:nvPr/>
          </p:nvSpPr>
          <p:spPr bwMode="auto">
            <a:xfrm>
              <a:off x="2751" y="1493"/>
              <a:ext cx="443" cy="1308"/>
            </a:xfrm>
            <a:custGeom>
              <a:avLst/>
              <a:gdLst>
                <a:gd name="T0" fmla="*/ 0 w 443"/>
                <a:gd name="T1" fmla="*/ 1308 h 1308"/>
                <a:gd name="T2" fmla="*/ 3 w 443"/>
                <a:gd name="T3" fmla="*/ 0 h 1308"/>
                <a:gd name="T4" fmla="*/ 443 w 443"/>
                <a:gd name="T5" fmla="*/ 1102 h 1308"/>
                <a:gd name="T6" fmla="*/ 0 w 443"/>
                <a:gd name="T7" fmla="*/ 1308 h 1308"/>
              </a:gdLst>
              <a:ahLst/>
              <a:cxnLst>
                <a:cxn ang="0">
                  <a:pos x="T0" y="T1"/>
                </a:cxn>
                <a:cxn ang="0">
                  <a:pos x="T2" y="T3"/>
                </a:cxn>
                <a:cxn ang="0">
                  <a:pos x="T4" y="T5"/>
                </a:cxn>
                <a:cxn ang="0">
                  <a:pos x="T6" y="T7"/>
                </a:cxn>
              </a:cxnLst>
              <a:rect l="0" t="0" r="r" b="b"/>
              <a:pathLst>
                <a:path w="443" h="1308">
                  <a:moveTo>
                    <a:pt x="0" y="1308"/>
                  </a:moveTo>
                  <a:lnTo>
                    <a:pt x="3" y="0"/>
                  </a:lnTo>
                  <a:lnTo>
                    <a:pt x="443" y="1102"/>
                  </a:lnTo>
                  <a:lnTo>
                    <a:pt x="0" y="1308"/>
                  </a:lnTo>
                  <a:close/>
                </a:path>
              </a:pathLst>
            </a:custGeom>
            <a:grpFill/>
            <a:ln w="19050" cap="flat">
              <a:solidFill>
                <a:schemeClr val="bg1">
                  <a:alpha val="1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278"/>
            <p:cNvSpPr>
              <a:spLocks/>
            </p:cNvSpPr>
            <p:nvPr/>
          </p:nvSpPr>
          <p:spPr bwMode="auto">
            <a:xfrm>
              <a:off x="3194" y="1446"/>
              <a:ext cx="1289" cy="1149"/>
            </a:xfrm>
            <a:custGeom>
              <a:avLst/>
              <a:gdLst>
                <a:gd name="T0" fmla="*/ 1289 w 1289"/>
                <a:gd name="T1" fmla="*/ 1149 h 1149"/>
                <a:gd name="T2" fmla="*/ 0 w 1289"/>
                <a:gd name="T3" fmla="*/ 1149 h 1149"/>
                <a:gd name="T4" fmla="*/ 628 w 1289"/>
                <a:gd name="T5" fmla="*/ 0 h 1149"/>
                <a:gd name="T6" fmla="*/ 1289 w 1289"/>
                <a:gd name="T7" fmla="*/ 1149 h 1149"/>
              </a:gdLst>
              <a:ahLst/>
              <a:cxnLst>
                <a:cxn ang="0">
                  <a:pos x="T0" y="T1"/>
                </a:cxn>
                <a:cxn ang="0">
                  <a:pos x="T2" y="T3"/>
                </a:cxn>
                <a:cxn ang="0">
                  <a:pos x="T4" y="T5"/>
                </a:cxn>
                <a:cxn ang="0">
                  <a:pos x="T6" y="T7"/>
                </a:cxn>
              </a:cxnLst>
              <a:rect l="0" t="0" r="r" b="b"/>
              <a:pathLst>
                <a:path w="1289" h="1149">
                  <a:moveTo>
                    <a:pt x="1289" y="1149"/>
                  </a:moveTo>
                  <a:lnTo>
                    <a:pt x="0" y="1149"/>
                  </a:lnTo>
                  <a:lnTo>
                    <a:pt x="628" y="0"/>
                  </a:lnTo>
                  <a:lnTo>
                    <a:pt x="1289" y="1149"/>
                  </a:lnTo>
                  <a:close/>
                </a:path>
              </a:pathLst>
            </a:custGeom>
            <a:grpFill/>
            <a:ln w="19050" cap="flat">
              <a:solidFill>
                <a:schemeClr val="bg1">
                  <a:alpha val="1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79"/>
            <p:cNvSpPr>
              <a:spLocks/>
            </p:cNvSpPr>
            <p:nvPr/>
          </p:nvSpPr>
          <p:spPr bwMode="auto">
            <a:xfrm>
              <a:off x="3822" y="1446"/>
              <a:ext cx="1104" cy="1149"/>
            </a:xfrm>
            <a:custGeom>
              <a:avLst/>
              <a:gdLst>
                <a:gd name="T0" fmla="*/ 661 w 1104"/>
                <a:gd name="T1" fmla="*/ 1149 h 1149"/>
                <a:gd name="T2" fmla="*/ 1104 w 1104"/>
                <a:gd name="T3" fmla="*/ 47 h 1149"/>
                <a:gd name="T4" fmla="*/ 0 w 1104"/>
                <a:gd name="T5" fmla="*/ 0 h 1149"/>
                <a:gd name="T6" fmla="*/ 661 w 1104"/>
                <a:gd name="T7" fmla="*/ 1149 h 1149"/>
              </a:gdLst>
              <a:ahLst/>
              <a:cxnLst>
                <a:cxn ang="0">
                  <a:pos x="T0" y="T1"/>
                </a:cxn>
                <a:cxn ang="0">
                  <a:pos x="T2" y="T3"/>
                </a:cxn>
                <a:cxn ang="0">
                  <a:pos x="T4" y="T5"/>
                </a:cxn>
                <a:cxn ang="0">
                  <a:pos x="T6" y="T7"/>
                </a:cxn>
              </a:cxnLst>
              <a:rect l="0" t="0" r="r" b="b"/>
              <a:pathLst>
                <a:path w="1104" h="1149">
                  <a:moveTo>
                    <a:pt x="661" y="1149"/>
                  </a:moveTo>
                  <a:lnTo>
                    <a:pt x="1104" y="47"/>
                  </a:lnTo>
                  <a:lnTo>
                    <a:pt x="0" y="0"/>
                  </a:lnTo>
                  <a:lnTo>
                    <a:pt x="661" y="1149"/>
                  </a:lnTo>
                  <a:close/>
                </a:path>
              </a:pathLst>
            </a:custGeom>
            <a:grpFill/>
            <a:ln w="19050" cap="flat">
              <a:solidFill>
                <a:schemeClr val="bg1">
                  <a:alpha val="1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80"/>
            <p:cNvSpPr>
              <a:spLocks/>
            </p:cNvSpPr>
            <p:nvPr/>
          </p:nvSpPr>
          <p:spPr bwMode="auto">
            <a:xfrm>
              <a:off x="2751" y="1446"/>
              <a:ext cx="1071" cy="1149"/>
            </a:xfrm>
            <a:custGeom>
              <a:avLst/>
              <a:gdLst>
                <a:gd name="T0" fmla="*/ 443 w 1071"/>
                <a:gd name="T1" fmla="*/ 1149 h 1149"/>
                <a:gd name="T2" fmla="*/ 0 w 1071"/>
                <a:gd name="T3" fmla="*/ 47 h 1149"/>
                <a:gd name="T4" fmla="*/ 1071 w 1071"/>
                <a:gd name="T5" fmla="*/ 0 h 1149"/>
                <a:gd name="T6" fmla="*/ 443 w 1071"/>
                <a:gd name="T7" fmla="*/ 1149 h 1149"/>
              </a:gdLst>
              <a:ahLst/>
              <a:cxnLst>
                <a:cxn ang="0">
                  <a:pos x="T0" y="T1"/>
                </a:cxn>
                <a:cxn ang="0">
                  <a:pos x="T2" y="T3"/>
                </a:cxn>
                <a:cxn ang="0">
                  <a:pos x="T4" y="T5"/>
                </a:cxn>
                <a:cxn ang="0">
                  <a:pos x="T6" y="T7"/>
                </a:cxn>
              </a:cxnLst>
              <a:rect l="0" t="0" r="r" b="b"/>
              <a:pathLst>
                <a:path w="1071" h="1149">
                  <a:moveTo>
                    <a:pt x="443" y="1149"/>
                  </a:moveTo>
                  <a:lnTo>
                    <a:pt x="0" y="47"/>
                  </a:lnTo>
                  <a:lnTo>
                    <a:pt x="1071" y="0"/>
                  </a:lnTo>
                  <a:lnTo>
                    <a:pt x="443" y="1149"/>
                  </a:lnTo>
                  <a:close/>
                </a:path>
              </a:pathLst>
            </a:custGeom>
            <a:grpFill/>
            <a:ln w="19050" cap="flat">
              <a:solidFill>
                <a:schemeClr val="bg1">
                  <a:alpha val="1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81"/>
            <p:cNvSpPr>
              <a:spLocks/>
            </p:cNvSpPr>
            <p:nvPr/>
          </p:nvSpPr>
          <p:spPr bwMode="auto">
            <a:xfrm>
              <a:off x="2751" y="823"/>
              <a:ext cx="1071" cy="670"/>
            </a:xfrm>
            <a:custGeom>
              <a:avLst/>
              <a:gdLst>
                <a:gd name="T0" fmla="*/ 1071 w 1071"/>
                <a:gd name="T1" fmla="*/ 623 h 670"/>
                <a:gd name="T2" fmla="*/ 1071 w 1071"/>
                <a:gd name="T3" fmla="*/ 0 h 670"/>
                <a:gd name="T4" fmla="*/ 0 w 1071"/>
                <a:gd name="T5" fmla="*/ 670 h 670"/>
                <a:gd name="T6" fmla="*/ 1071 w 1071"/>
                <a:gd name="T7" fmla="*/ 623 h 670"/>
              </a:gdLst>
              <a:ahLst/>
              <a:cxnLst>
                <a:cxn ang="0">
                  <a:pos x="T0" y="T1"/>
                </a:cxn>
                <a:cxn ang="0">
                  <a:pos x="T2" y="T3"/>
                </a:cxn>
                <a:cxn ang="0">
                  <a:pos x="T4" y="T5"/>
                </a:cxn>
                <a:cxn ang="0">
                  <a:pos x="T6" y="T7"/>
                </a:cxn>
              </a:cxnLst>
              <a:rect l="0" t="0" r="r" b="b"/>
              <a:pathLst>
                <a:path w="1071" h="670">
                  <a:moveTo>
                    <a:pt x="1071" y="623"/>
                  </a:moveTo>
                  <a:lnTo>
                    <a:pt x="1071" y="0"/>
                  </a:lnTo>
                  <a:lnTo>
                    <a:pt x="0" y="670"/>
                  </a:lnTo>
                  <a:lnTo>
                    <a:pt x="1071" y="623"/>
                  </a:lnTo>
                  <a:close/>
                </a:path>
              </a:pathLst>
            </a:custGeom>
            <a:grpFill/>
            <a:ln w="19050" cap="flat">
              <a:solidFill>
                <a:schemeClr val="bg1">
                  <a:alpha val="1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82"/>
            <p:cNvSpPr>
              <a:spLocks/>
            </p:cNvSpPr>
            <p:nvPr/>
          </p:nvSpPr>
          <p:spPr bwMode="auto">
            <a:xfrm>
              <a:off x="3822" y="823"/>
              <a:ext cx="1102" cy="673"/>
            </a:xfrm>
            <a:custGeom>
              <a:avLst/>
              <a:gdLst>
                <a:gd name="T0" fmla="*/ 0 w 1102"/>
                <a:gd name="T1" fmla="*/ 623 h 673"/>
                <a:gd name="T2" fmla="*/ 0 w 1102"/>
                <a:gd name="T3" fmla="*/ 0 h 673"/>
                <a:gd name="T4" fmla="*/ 1102 w 1102"/>
                <a:gd name="T5" fmla="*/ 673 h 673"/>
                <a:gd name="T6" fmla="*/ 0 w 1102"/>
                <a:gd name="T7" fmla="*/ 623 h 673"/>
              </a:gdLst>
              <a:ahLst/>
              <a:cxnLst>
                <a:cxn ang="0">
                  <a:pos x="T0" y="T1"/>
                </a:cxn>
                <a:cxn ang="0">
                  <a:pos x="T2" y="T3"/>
                </a:cxn>
                <a:cxn ang="0">
                  <a:pos x="T4" y="T5"/>
                </a:cxn>
                <a:cxn ang="0">
                  <a:pos x="T6" y="T7"/>
                </a:cxn>
              </a:cxnLst>
              <a:rect l="0" t="0" r="r" b="b"/>
              <a:pathLst>
                <a:path w="1102" h="673">
                  <a:moveTo>
                    <a:pt x="0" y="623"/>
                  </a:moveTo>
                  <a:lnTo>
                    <a:pt x="0" y="0"/>
                  </a:lnTo>
                  <a:lnTo>
                    <a:pt x="1102" y="673"/>
                  </a:lnTo>
                  <a:lnTo>
                    <a:pt x="0" y="623"/>
                  </a:lnTo>
                  <a:close/>
                </a:path>
              </a:pathLst>
            </a:custGeom>
            <a:grpFill/>
            <a:ln w="19050" cap="flat">
              <a:solidFill>
                <a:schemeClr val="bg1">
                  <a:alpha val="1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3" name="Freeform 17"/>
          <p:cNvSpPr txBox="1">
            <a:spLocks/>
          </p:cNvSpPr>
          <p:nvPr userDrawn="1"/>
        </p:nvSpPr>
        <p:spPr>
          <a:xfrm rot="20298230">
            <a:off x="9804694" y="2792393"/>
            <a:ext cx="1627438" cy="1847461"/>
          </a:xfrm>
          <a:custGeom>
            <a:avLst/>
            <a:gdLst>
              <a:gd name="connsiteX0" fmla="*/ 809474 w 1610511"/>
              <a:gd name="connsiteY0" fmla="*/ 0 h 1847461"/>
              <a:gd name="connsiteX1" fmla="*/ 1610511 w 1610511"/>
              <a:gd name="connsiteY1" fmla="*/ 466908 h 1847461"/>
              <a:gd name="connsiteX2" fmla="*/ 1610511 w 1610511"/>
              <a:gd name="connsiteY2" fmla="*/ 1381309 h 1847461"/>
              <a:gd name="connsiteX3" fmla="*/ 814139 w 1610511"/>
              <a:gd name="connsiteY3" fmla="*/ 1847461 h 1847461"/>
              <a:gd name="connsiteX4" fmla="*/ 0 w 1610511"/>
              <a:gd name="connsiteY4" fmla="*/ 1381309 h 1847461"/>
              <a:gd name="connsiteX5" fmla="*/ 0 w 1610511"/>
              <a:gd name="connsiteY5" fmla="*/ 466908 h 184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0511" h="1847461">
                <a:moveTo>
                  <a:pt x="809474" y="0"/>
                </a:moveTo>
                <a:lnTo>
                  <a:pt x="1610511" y="466908"/>
                </a:lnTo>
                <a:lnTo>
                  <a:pt x="1610511" y="1381309"/>
                </a:lnTo>
                <a:lnTo>
                  <a:pt x="814139" y="1847461"/>
                </a:lnTo>
                <a:lnTo>
                  <a:pt x="0" y="1381309"/>
                </a:lnTo>
                <a:lnTo>
                  <a:pt x="0" y="466908"/>
                </a:lnTo>
                <a:close/>
              </a:path>
            </a:pathLst>
          </a:custGeom>
          <a:gradFill>
            <a:gsLst>
              <a:gs pos="30000">
                <a:schemeClr val="accent1">
                  <a:lumMod val="74000"/>
                  <a:alpha val="41000"/>
                </a:schemeClr>
              </a:gs>
              <a:gs pos="100000">
                <a:schemeClr val="bg2"/>
              </a:gs>
            </a:gsLst>
            <a:lin ang="2700000" scaled="1"/>
          </a:gradFill>
        </p:spPr>
        <p:txBody>
          <a:bodyPr wrap="square" anchor="ctr">
            <a:noAutofit/>
          </a:bodyPr>
          <a:lstStyle>
            <a:lvl1pPr marL="0" indent="0" algn="ctr" defTabSz="914400" rtl="0" eaLnBrk="1" latinLnBrk="0" hangingPunct="1">
              <a:lnSpc>
                <a:spcPct val="90000"/>
              </a:lnSpc>
              <a:spcBef>
                <a:spcPts val="1000"/>
              </a:spcBef>
              <a:buFont typeface="Arial"/>
              <a:buNone/>
              <a:defRPr sz="1600" b="1" i="0" kern="1200" baseline="0">
                <a:solidFill>
                  <a:schemeClr val="tx1"/>
                </a:solidFill>
                <a:latin typeface="Source Sans Pro" charset="0"/>
                <a:ea typeface="Source Sans Pro" charset="0"/>
                <a:cs typeface="Source Sans Pro"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sz="2400" dirty="0">
              <a:solidFill>
                <a:schemeClr val="bg1"/>
              </a:solidFill>
            </a:endParaRPr>
          </a:p>
        </p:txBody>
      </p:sp>
      <p:pic>
        <p:nvPicPr>
          <p:cNvPr id="19" name="Picture 18"/>
          <p:cNvPicPr>
            <a:picLocks noChangeAspect="1"/>
          </p:cNvPicPr>
          <p:nvPr userDrawn="1"/>
        </p:nvPicPr>
        <p:blipFill>
          <a:blip r:embed="rId3" cstate="screen">
            <a:lum bright="70000" contrast="-70000"/>
            <a:extLst>
              <a:ext uri="{28A0092B-C50C-407E-A947-70E740481C1C}">
                <a14:useLocalDpi xmlns:a14="http://schemas.microsoft.com/office/drawing/2010/main"/>
              </a:ext>
            </a:extLst>
          </a:blip>
          <a:stretch>
            <a:fillRect/>
          </a:stretch>
        </p:blipFill>
        <p:spPr>
          <a:xfrm>
            <a:off x="10747631" y="5636653"/>
            <a:ext cx="968344" cy="897382"/>
          </a:xfrm>
          <a:prstGeom prst="rect">
            <a:avLst/>
          </a:prstGeom>
        </p:spPr>
      </p:pic>
      <p:pic>
        <p:nvPicPr>
          <p:cNvPr id="23" name="Picture 2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922120" y="5674827"/>
            <a:ext cx="1557549" cy="821034"/>
          </a:xfrm>
          <a:prstGeom prst="rect">
            <a:avLst/>
          </a:prstGeom>
        </p:spPr>
      </p:pic>
    </p:spTree>
    <p:extLst>
      <p:ext uri="{BB962C8B-B14F-4D97-AF65-F5344CB8AC3E}">
        <p14:creationId xmlns:p14="http://schemas.microsoft.com/office/powerpoint/2010/main" val="198369036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54_Title Slide">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114"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4782528"/>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44_Title Slide">
    <p:spTree>
      <p:nvGrpSpPr>
        <p:cNvPr id="1" name=""/>
        <p:cNvGrpSpPr/>
        <p:nvPr/>
      </p:nvGrpSpPr>
      <p:grpSpPr>
        <a:xfrm>
          <a:off x="0" y="0"/>
          <a:ext cx="0" cy="0"/>
          <a:chOff x="0" y="0"/>
          <a:chExt cx="0" cy="0"/>
        </a:xfrm>
      </p:grpSpPr>
      <p:sp>
        <p:nvSpPr>
          <p:cNvPr id="2" name="Rectangle 1"/>
          <p:cNvSpPr/>
          <p:nvPr userDrawn="1"/>
        </p:nvSpPr>
        <p:spPr>
          <a:xfrm>
            <a:off x="0" y="0"/>
            <a:ext cx="1219200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a:blip r:embed="rId2" cstate="email">
            <a:duotone>
              <a:schemeClr val="accent2">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26147339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45_Title Slide">
    <p:spTree>
      <p:nvGrpSpPr>
        <p:cNvPr id="1" name=""/>
        <p:cNvGrpSpPr/>
        <p:nvPr/>
      </p:nvGrpSpPr>
      <p:grpSpPr>
        <a:xfrm>
          <a:off x="0" y="0"/>
          <a:ext cx="0" cy="0"/>
          <a:chOff x="0" y="0"/>
          <a:chExt cx="0" cy="0"/>
        </a:xfrm>
      </p:grpSpPr>
      <p:sp>
        <p:nvSpPr>
          <p:cNvPr id="2" name="Rectangle 1"/>
          <p:cNvSpPr/>
          <p:nvPr userDrawn="1"/>
        </p:nvSpPr>
        <p:spPr>
          <a:xfrm>
            <a:off x="0" y="0"/>
            <a:ext cx="1219200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23020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48_Title Slide">
    <p:spTree>
      <p:nvGrpSpPr>
        <p:cNvPr id="1" name=""/>
        <p:cNvGrpSpPr/>
        <p:nvPr/>
      </p:nvGrpSpPr>
      <p:grpSpPr>
        <a:xfrm>
          <a:off x="0" y="0"/>
          <a:ext cx="0" cy="0"/>
          <a:chOff x="0" y="0"/>
          <a:chExt cx="0" cy="0"/>
        </a:xfrm>
      </p:grpSpPr>
      <p:sp>
        <p:nvSpPr>
          <p:cNvPr id="2" name="Rectangle 1"/>
          <p:cNvSpPr/>
          <p:nvPr userDrawn="1"/>
        </p:nvSpPr>
        <p:spPr>
          <a:xfrm>
            <a:off x="0" y="0"/>
            <a:ext cx="1219200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896" y="0"/>
            <a:ext cx="12172208" cy="6857999"/>
          </a:xfrm>
          <a:prstGeom prst="rect">
            <a:avLst/>
          </a:prstGeom>
        </p:spPr>
      </p:pic>
    </p:spTree>
    <p:extLst>
      <p:ext uri="{BB962C8B-B14F-4D97-AF65-F5344CB8AC3E}">
        <p14:creationId xmlns:p14="http://schemas.microsoft.com/office/powerpoint/2010/main" val="24940565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46_Title Slide">
    <p:spTree>
      <p:nvGrpSpPr>
        <p:cNvPr id="1" name=""/>
        <p:cNvGrpSpPr/>
        <p:nvPr/>
      </p:nvGrpSpPr>
      <p:grpSpPr>
        <a:xfrm>
          <a:off x="0" y="0"/>
          <a:ext cx="0" cy="0"/>
          <a:chOff x="0" y="0"/>
          <a:chExt cx="0" cy="0"/>
        </a:xfrm>
      </p:grpSpPr>
      <p:sp>
        <p:nvSpPr>
          <p:cNvPr id="2" name="Rectangle 1"/>
          <p:cNvSpPr/>
          <p:nvPr userDrawn="1"/>
        </p:nvSpPr>
        <p:spPr>
          <a:xfrm>
            <a:off x="0" y="0"/>
            <a:ext cx="1219200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a:blip r:embed="rId2" cstate="email">
            <a:duotone>
              <a:prstClr val="black"/>
              <a:schemeClr val="accent1">
                <a:tint val="45000"/>
                <a:satMod val="400000"/>
              </a:schemeClr>
            </a:duotone>
            <a:extLst>
              <a:ext uri="{BEBA8EAE-BF5A-486C-A8C5-ECC9F3942E4B}">
                <a14:imgProps xmlns:a14="http://schemas.microsoft.com/office/drawing/2010/main">
                  <a14:imgLayer r:embed="rId3">
                    <a14:imgEffect>
                      <a14:colorTemperature colorTemp="2697"/>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61536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47_Title Slide">
    <p:spTree>
      <p:nvGrpSpPr>
        <p:cNvPr id="1" name=""/>
        <p:cNvGrpSpPr/>
        <p:nvPr/>
      </p:nvGrpSpPr>
      <p:grpSpPr>
        <a:xfrm>
          <a:off x="0" y="0"/>
          <a:ext cx="0" cy="0"/>
          <a:chOff x="0" y="0"/>
          <a:chExt cx="0" cy="0"/>
        </a:xfrm>
      </p:grpSpPr>
      <p:sp>
        <p:nvSpPr>
          <p:cNvPr id="2" name="Rectangle 1"/>
          <p:cNvSpPr/>
          <p:nvPr userDrawn="1"/>
        </p:nvSpPr>
        <p:spPr>
          <a:xfrm>
            <a:off x="0" y="0"/>
            <a:ext cx="1219200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5" name="Group 4"/>
          <p:cNvGrpSpPr/>
          <p:nvPr userDrawn="1"/>
        </p:nvGrpSpPr>
        <p:grpSpPr>
          <a:xfrm>
            <a:off x="-923606" y="841716"/>
            <a:ext cx="3470275" cy="4003676"/>
            <a:chOff x="4364038" y="1717675"/>
            <a:chExt cx="3470275" cy="4003676"/>
          </a:xfrm>
        </p:grpSpPr>
        <p:sp>
          <p:nvSpPr>
            <p:cNvPr id="6" name="Freeform 5"/>
            <p:cNvSpPr>
              <a:spLocks/>
            </p:cNvSpPr>
            <p:nvPr/>
          </p:nvSpPr>
          <p:spPr bwMode="auto">
            <a:xfrm>
              <a:off x="7085013" y="2503488"/>
              <a:ext cx="749300" cy="433388"/>
            </a:xfrm>
            <a:custGeom>
              <a:avLst/>
              <a:gdLst>
                <a:gd name="T0" fmla="*/ 236 w 472"/>
                <a:gd name="T1" fmla="*/ 273 h 273"/>
                <a:gd name="T2" fmla="*/ 0 w 472"/>
                <a:gd name="T3" fmla="*/ 134 h 273"/>
                <a:gd name="T4" fmla="*/ 236 w 472"/>
                <a:gd name="T5" fmla="*/ 0 h 273"/>
                <a:gd name="T6" fmla="*/ 472 w 472"/>
                <a:gd name="T7" fmla="*/ 134 h 273"/>
                <a:gd name="T8" fmla="*/ 236 w 472"/>
                <a:gd name="T9" fmla="*/ 273 h 273"/>
              </a:gdLst>
              <a:ahLst/>
              <a:cxnLst>
                <a:cxn ang="0">
                  <a:pos x="T0" y="T1"/>
                </a:cxn>
                <a:cxn ang="0">
                  <a:pos x="T2" y="T3"/>
                </a:cxn>
                <a:cxn ang="0">
                  <a:pos x="T4" y="T5"/>
                </a:cxn>
                <a:cxn ang="0">
                  <a:pos x="T6" y="T7"/>
                </a:cxn>
                <a:cxn ang="0">
                  <a:pos x="T8" y="T9"/>
                </a:cxn>
              </a:cxnLst>
              <a:rect l="0" t="0" r="r" b="b"/>
              <a:pathLst>
                <a:path w="472" h="273">
                  <a:moveTo>
                    <a:pt x="236" y="273"/>
                  </a:moveTo>
                  <a:lnTo>
                    <a:pt x="0" y="134"/>
                  </a:lnTo>
                  <a:lnTo>
                    <a:pt x="236" y="0"/>
                  </a:lnTo>
                  <a:lnTo>
                    <a:pt x="472" y="134"/>
                  </a:lnTo>
                  <a:lnTo>
                    <a:pt x="236" y="273"/>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7" name="Freeform 6"/>
            <p:cNvSpPr>
              <a:spLocks/>
            </p:cNvSpPr>
            <p:nvPr/>
          </p:nvSpPr>
          <p:spPr bwMode="auto">
            <a:xfrm>
              <a:off x="7085013" y="2716213"/>
              <a:ext cx="382588" cy="1785938"/>
            </a:xfrm>
            <a:custGeom>
              <a:avLst/>
              <a:gdLst>
                <a:gd name="T0" fmla="*/ 236 w 241"/>
                <a:gd name="T1" fmla="*/ 408 h 1125"/>
                <a:gd name="T2" fmla="*/ 236 w 241"/>
                <a:gd name="T3" fmla="*/ 139 h 1125"/>
                <a:gd name="T4" fmla="*/ 0 w 241"/>
                <a:gd name="T5" fmla="*/ 0 h 1125"/>
                <a:gd name="T6" fmla="*/ 5 w 241"/>
                <a:gd name="T7" fmla="*/ 273 h 1125"/>
                <a:gd name="T8" fmla="*/ 5 w 241"/>
                <a:gd name="T9" fmla="*/ 991 h 1125"/>
                <a:gd name="T10" fmla="*/ 241 w 241"/>
                <a:gd name="T11" fmla="*/ 1125 h 1125"/>
                <a:gd name="T12" fmla="*/ 236 w 241"/>
                <a:gd name="T13" fmla="*/ 408 h 1125"/>
              </a:gdLst>
              <a:ahLst/>
              <a:cxnLst>
                <a:cxn ang="0">
                  <a:pos x="T0" y="T1"/>
                </a:cxn>
                <a:cxn ang="0">
                  <a:pos x="T2" y="T3"/>
                </a:cxn>
                <a:cxn ang="0">
                  <a:pos x="T4" y="T5"/>
                </a:cxn>
                <a:cxn ang="0">
                  <a:pos x="T6" y="T7"/>
                </a:cxn>
                <a:cxn ang="0">
                  <a:pos x="T8" y="T9"/>
                </a:cxn>
                <a:cxn ang="0">
                  <a:pos x="T10" y="T11"/>
                </a:cxn>
                <a:cxn ang="0">
                  <a:pos x="T12" y="T13"/>
                </a:cxn>
              </a:cxnLst>
              <a:rect l="0" t="0" r="r" b="b"/>
              <a:pathLst>
                <a:path w="241" h="1125">
                  <a:moveTo>
                    <a:pt x="236" y="408"/>
                  </a:moveTo>
                  <a:lnTo>
                    <a:pt x="236" y="139"/>
                  </a:lnTo>
                  <a:lnTo>
                    <a:pt x="0" y="0"/>
                  </a:lnTo>
                  <a:lnTo>
                    <a:pt x="5" y="273"/>
                  </a:lnTo>
                  <a:lnTo>
                    <a:pt x="5" y="991"/>
                  </a:lnTo>
                  <a:lnTo>
                    <a:pt x="241" y="1125"/>
                  </a:lnTo>
                  <a:lnTo>
                    <a:pt x="236" y="408"/>
                  </a:lnTo>
                  <a:close/>
                </a:path>
              </a:pathLst>
            </a:cu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8" name="Freeform 7"/>
            <p:cNvSpPr>
              <a:spLocks/>
            </p:cNvSpPr>
            <p:nvPr/>
          </p:nvSpPr>
          <p:spPr bwMode="auto">
            <a:xfrm>
              <a:off x="6475413" y="2716213"/>
              <a:ext cx="1358900" cy="2786063"/>
            </a:xfrm>
            <a:custGeom>
              <a:avLst/>
              <a:gdLst>
                <a:gd name="T0" fmla="*/ 856 w 856"/>
                <a:gd name="T1" fmla="*/ 273 h 1755"/>
                <a:gd name="T2" fmla="*/ 856 w 856"/>
                <a:gd name="T3" fmla="*/ 273 h 1755"/>
                <a:gd name="T4" fmla="*/ 856 w 856"/>
                <a:gd name="T5" fmla="*/ 0 h 1755"/>
                <a:gd name="T6" fmla="*/ 856 w 856"/>
                <a:gd name="T7" fmla="*/ 0 h 1755"/>
                <a:gd name="T8" fmla="*/ 856 w 856"/>
                <a:gd name="T9" fmla="*/ 0 h 1755"/>
                <a:gd name="T10" fmla="*/ 620 w 856"/>
                <a:gd name="T11" fmla="*/ 139 h 1755"/>
                <a:gd name="T12" fmla="*/ 625 w 856"/>
                <a:gd name="T13" fmla="*/ 1125 h 1755"/>
                <a:gd name="T14" fmla="*/ 0 w 856"/>
                <a:gd name="T15" fmla="*/ 1486 h 1755"/>
                <a:gd name="T16" fmla="*/ 0 w 856"/>
                <a:gd name="T17" fmla="*/ 1755 h 1755"/>
                <a:gd name="T18" fmla="*/ 856 w 856"/>
                <a:gd name="T19" fmla="*/ 1259 h 1755"/>
                <a:gd name="T20" fmla="*/ 856 w 856"/>
                <a:gd name="T21" fmla="*/ 273 h 1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6" h="1755">
                  <a:moveTo>
                    <a:pt x="856" y="273"/>
                  </a:moveTo>
                  <a:lnTo>
                    <a:pt x="856" y="273"/>
                  </a:lnTo>
                  <a:lnTo>
                    <a:pt x="856" y="0"/>
                  </a:lnTo>
                  <a:lnTo>
                    <a:pt x="856" y="0"/>
                  </a:lnTo>
                  <a:lnTo>
                    <a:pt x="856" y="0"/>
                  </a:lnTo>
                  <a:lnTo>
                    <a:pt x="620" y="139"/>
                  </a:lnTo>
                  <a:lnTo>
                    <a:pt x="625" y="1125"/>
                  </a:lnTo>
                  <a:lnTo>
                    <a:pt x="0" y="1486"/>
                  </a:lnTo>
                  <a:lnTo>
                    <a:pt x="0" y="1755"/>
                  </a:lnTo>
                  <a:lnTo>
                    <a:pt x="856" y="1259"/>
                  </a:lnTo>
                  <a:lnTo>
                    <a:pt x="856" y="273"/>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9" name="Freeform 8"/>
            <p:cNvSpPr>
              <a:spLocks/>
            </p:cNvSpPr>
            <p:nvPr/>
          </p:nvSpPr>
          <p:spPr bwMode="auto">
            <a:xfrm>
              <a:off x="6099176" y="4289425"/>
              <a:ext cx="1368425" cy="785813"/>
            </a:xfrm>
            <a:custGeom>
              <a:avLst/>
              <a:gdLst>
                <a:gd name="T0" fmla="*/ 626 w 862"/>
                <a:gd name="T1" fmla="*/ 0 h 495"/>
                <a:gd name="T2" fmla="*/ 0 w 862"/>
                <a:gd name="T3" fmla="*/ 356 h 495"/>
                <a:gd name="T4" fmla="*/ 237 w 862"/>
                <a:gd name="T5" fmla="*/ 495 h 495"/>
                <a:gd name="T6" fmla="*/ 237 w 862"/>
                <a:gd name="T7" fmla="*/ 495 h 495"/>
                <a:gd name="T8" fmla="*/ 84 w 862"/>
                <a:gd name="T9" fmla="*/ 407 h 495"/>
                <a:gd name="T10" fmla="*/ 237 w 862"/>
                <a:gd name="T11" fmla="*/ 495 h 495"/>
                <a:gd name="T12" fmla="*/ 862 w 862"/>
                <a:gd name="T13" fmla="*/ 134 h 495"/>
                <a:gd name="T14" fmla="*/ 626 w 862"/>
                <a:gd name="T15" fmla="*/ 0 h 4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2" h="495">
                  <a:moveTo>
                    <a:pt x="626" y="0"/>
                  </a:moveTo>
                  <a:lnTo>
                    <a:pt x="0" y="356"/>
                  </a:lnTo>
                  <a:lnTo>
                    <a:pt x="237" y="495"/>
                  </a:lnTo>
                  <a:lnTo>
                    <a:pt x="237" y="495"/>
                  </a:lnTo>
                  <a:lnTo>
                    <a:pt x="84" y="407"/>
                  </a:lnTo>
                  <a:lnTo>
                    <a:pt x="237" y="495"/>
                  </a:lnTo>
                  <a:lnTo>
                    <a:pt x="862" y="134"/>
                  </a:lnTo>
                  <a:lnTo>
                    <a:pt x="626" y="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10" name="Freeform 9"/>
            <p:cNvSpPr>
              <a:spLocks/>
            </p:cNvSpPr>
            <p:nvPr/>
          </p:nvSpPr>
          <p:spPr bwMode="auto">
            <a:xfrm>
              <a:off x="4364038" y="2716213"/>
              <a:ext cx="374650" cy="647700"/>
            </a:xfrm>
            <a:custGeom>
              <a:avLst/>
              <a:gdLst>
                <a:gd name="T0" fmla="*/ 236 w 236"/>
                <a:gd name="T1" fmla="*/ 139 h 408"/>
                <a:gd name="T2" fmla="*/ 236 w 236"/>
                <a:gd name="T3" fmla="*/ 408 h 408"/>
                <a:gd name="T4" fmla="*/ 0 w 236"/>
                <a:gd name="T5" fmla="*/ 273 h 408"/>
                <a:gd name="T6" fmla="*/ 5 w 236"/>
                <a:gd name="T7" fmla="*/ 0 h 408"/>
                <a:gd name="T8" fmla="*/ 236 w 236"/>
                <a:gd name="T9" fmla="*/ 139 h 408"/>
              </a:gdLst>
              <a:ahLst/>
              <a:cxnLst>
                <a:cxn ang="0">
                  <a:pos x="T0" y="T1"/>
                </a:cxn>
                <a:cxn ang="0">
                  <a:pos x="T2" y="T3"/>
                </a:cxn>
                <a:cxn ang="0">
                  <a:pos x="T4" y="T5"/>
                </a:cxn>
                <a:cxn ang="0">
                  <a:pos x="T6" y="T7"/>
                </a:cxn>
                <a:cxn ang="0">
                  <a:pos x="T8" y="T9"/>
                </a:cxn>
              </a:cxnLst>
              <a:rect l="0" t="0" r="r" b="b"/>
              <a:pathLst>
                <a:path w="236" h="408">
                  <a:moveTo>
                    <a:pt x="236" y="139"/>
                  </a:moveTo>
                  <a:lnTo>
                    <a:pt x="236" y="408"/>
                  </a:lnTo>
                  <a:lnTo>
                    <a:pt x="0" y="273"/>
                  </a:lnTo>
                  <a:lnTo>
                    <a:pt x="5" y="0"/>
                  </a:lnTo>
                  <a:lnTo>
                    <a:pt x="236" y="139"/>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11" name="Freeform 10"/>
            <p:cNvSpPr>
              <a:spLocks/>
            </p:cNvSpPr>
            <p:nvPr/>
          </p:nvSpPr>
          <p:spPr bwMode="auto">
            <a:xfrm>
              <a:off x="4738688" y="2151063"/>
              <a:ext cx="1360488" cy="1212850"/>
            </a:xfrm>
            <a:custGeom>
              <a:avLst/>
              <a:gdLst>
                <a:gd name="T0" fmla="*/ 237 w 857"/>
                <a:gd name="T1" fmla="*/ 356 h 764"/>
                <a:gd name="T2" fmla="*/ 0 w 857"/>
                <a:gd name="T3" fmla="*/ 495 h 764"/>
                <a:gd name="T4" fmla="*/ 0 w 857"/>
                <a:gd name="T5" fmla="*/ 764 h 764"/>
                <a:gd name="T6" fmla="*/ 237 w 857"/>
                <a:gd name="T7" fmla="*/ 629 h 764"/>
                <a:gd name="T8" fmla="*/ 857 w 857"/>
                <a:gd name="T9" fmla="*/ 268 h 764"/>
                <a:gd name="T10" fmla="*/ 857 w 857"/>
                <a:gd name="T11" fmla="*/ 0 h 764"/>
                <a:gd name="T12" fmla="*/ 237 w 857"/>
                <a:gd name="T13" fmla="*/ 356 h 764"/>
              </a:gdLst>
              <a:ahLst/>
              <a:cxnLst>
                <a:cxn ang="0">
                  <a:pos x="T0" y="T1"/>
                </a:cxn>
                <a:cxn ang="0">
                  <a:pos x="T2" y="T3"/>
                </a:cxn>
                <a:cxn ang="0">
                  <a:pos x="T4" y="T5"/>
                </a:cxn>
                <a:cxn ang="0">
                  <a:pos x="T6" y="T7"/>
                </a:cxn>
                <a:cxn ang="0">
                  <a:pos x="T8" y="T9"/>
                </a:cxn>
                <a:cxn ang="0">
                  <a:pos x="T10" y="T11"/>
                </a:cxn>
                <a:cxn ang="0">
                  <a:pos x="T12" y="T13"/>
                </a:cxn>
              </a:cxnLst>
              <a:rect l="0" t="0" r="r" b="b"/>
              <a:pathLst>
                <a:path w="857" h="764">
                  <a:moveTo>
                    <a:pt x="237" y="356"/>
                  </a:moveTo>
                  <a:lnTo>
                    <a:pt x="0" y="495"/>
                  </a:lnTo>
                  <a:lnTo>
                    <a:pt x="0" y="764"/>
                  </a:lnTo>
                  <a:lnTo>
                    <a:pt x="237" y="629"/>
                  </a:lnTo>
                  <a:lnTo>
                    <a:pt x="857" y="268"/>
                  </a:lnTo>
                  <a:lnTo>
                    <a:pt x="857" y="0"/>
                  </a:lnTo>
                  <a:lnTo>
                    <a:pt x="237" y="356"/>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12" name="Freeform 11"/>
            <p:cNvSpPr>
              <a:spLocks/>
            </p:cNvSpPr>
            <p:nvPr/>
          </p:nvSpPr>
          <p:spPr bwMode="auto">
            <a:xfrm>
              <a:off x="4371976" y="1717675"/>
              <a:ext cx="3087688" cy="1219200"/>
            </a:xfrm>
            <a:custGeom>
              <a:avLst/>
              <a:gdLst>
                <a:gd name="T0" fmla="*/ 231 w 1945"/>
                <a:gd name="T1" fmla="*/ 495 h 768"/>
                <a:gd name="T2" fmla="*/ 231 w 1945"/>
                <a:gd name="T3" fmla="*/ 495 h 768"/>
                <a:gd name="T4" fmla="*/ 0 w 1945"/>
                <a:gd name="T5" fmla="*/ 629 h 768"/>
                <a:gd name="T6" fmla="*/ 0 w 1945"/>
                <a:gd name="T7" fmla="*/ 629 h 768"/>
                <a:gd name="T8" fmla="*/ 0 w 1945"/>
                <a:gd name="T9" fmla="*/ 629 h 768"/>
                <a:gd name="T10" fmla="*/ 231 w 1945"/>
                <a:gd name="T11" fmla="*/ 768 h 768"/>
                <a:gd name="T12" fmla="*/ 1088 w 1945"/>
                <a:gd name="T13" fmla="*/ 273 h 768"/>
                <a:gd name="T14" fmla="*/ 1709 w 1945"/>
                <a:gd name="T15" fmla="*/ 629 h 768"/>
                <a:gd name="T16" fmla="*/ 1945 w 1945"/>
                <a:gd name="T17" fmla="*/ 495 h 768"/>
                <a:gd name="T18" fmla="*/ 1084 w 1945"/>
                <a:gd name="T19" fmla="*/ 0 h 768"/>
                <a:gd name="T20" fmla="*/ 231 w 1945"/>
                <a:gd name="T21" fmla="*/ 495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45" h="768">
                  <a:moveTo>
                    <a:pt x="231" y="495"/>
                  </a:moveTo>
                  <a:lnTo>
                    <a:pt x="231" y="495"/>
                  </a:lnTo>
                  <a:lnTo>
                    <a:pt x="0" y="629"/>
                  </a:lnTo>
                  <a:lnTo>
                    <a:pt x="0" y="629"/>
                  </a:lnTo>
                  <a:lnTo>
                    <a:pt x="0" y="629"/>
                  </a:lnTo>
                  <a:lnTo>
                    <a:pt x="231" y="768"/>
                  </a:lnTo>
                  <a:lnTo>
                    <a:pt x="1088" y="273"/>
                  </a:lnTo>
                  <a:lnTo>
                    <a:pt x="1709" y="629"/>
                  </a:lnTo>
                  <a:lnTo>
                    <a:pt x="1945" y="495"/>
                  </a:lnTo>
                  <a:lnTo>
                    <a:pt x="1084" y="0"/>
                  </a:lnTo>
                  <a:lnTo>
                    <a:pt x="231" y="49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13" name="Freeform 12"/>
            <p:cNvSpPr>
              <a:spLocks/>
            </p:cNvSpPr>
            <p:nvPr/>
          </p:nvSpPr>
          <p:spPr bwMode="auto">
            <a:xfrm>
              <a:off x="6099176" y="2151063"/>
              <a:ext cx="985838" cy="998538"/>
            </a:xfrm>
            <a:custGeom>
              <a:avLst/>
              <a:gdLst>
                <a:gd name="T0" fmla="*/ 0 w 621"/>
                <a:gd name="T1" fmla="*/ 268 h 629"/>
                <a:gd name="T2" fmla="*/ 621 w 621"/>
                <a:gd name="T3" fmla="*/ 629 h 629"/>
                <a:gd name="T4" fmla="*/ 621 w 621"/>
                <a:gd name="T5" fmla="*/ 356 h 629"/>
                <a:gd name="T6" fmla="*/ 621 w 621"/>
                <a:gd name="T7" fmla="*/ 356 h 629"/>
                <a:gd name="T8" fmla="*/ 621 w 621"/>
                <a:gd name="T9" fmla="*/ 532 h 629"/>
                <a:gd name="T10" fmla="*/ 621 w 621"/>
                <a:gd name="T11" fmla="*/ 356 h 629"/>
                <a:gd name="T12" fmla="*/ 0 w 621"/>
                <a:gd name="T13" fmla="*/ 0 h 629"/>
                <a:gd name="T14" fmla="*/ 0 w 621"/>
                <a:gd name="T15" fmla="*/ 268 h 6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1" h="629">
                  <a:moveTo>
                    <a:pt x="0" y="268"/>
                  </a:moveTo>
                  <a:lnTo>
                    <a:pt x="621" y="629"/>
                  </a:lnTo>
                  <a:lnTo>
                    <a:pt x="621" y="356"/>
                  </a:lnTo>
                  <a:lnTo>
                    <a:pt x="621" y="356"/>
                  </a:lnTo>
                  <a:lnTo>
                    <a:pt x="621" y="532"/>
                  </a:lnTo>
                  <a:lnTo>
                    <a:pt x="621" y="356"/>
                  </a:lnTo>
                  <a:lnTo>
                    <a:pt x="0" y="0"/>
                  </a:lnTo>
                  <a:lnTo>
                    <a:pt x="0" y="268"/>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14" name="Freeform 13"/>
            <p:cNvSpPr>
              <a:spLocks/>
            </p:cNvSpPr>
            <p:nvPr/>
          </p:nvSpPr>
          <p:spPr bwMode="auto">
            <a:xfrm>
              <a:off x="6099176" y="5075238"/>
              <a:ext cx="376238" cy="646113"/>
            </a:xfrm>
            <a:custGeom>
              <a:avLst/>
              <a:gdLst>
                <a:gd name="T0" fmla="*/ 0 w 237"/>
                <a:gd name="T1" fmla="*/ 134 h 407"/>
                <a:gd name="T2" fmla="*/ 237 w 237"/>
                <a:gd name="T3" fmla="*/ 0 h 407"/>
                <a:gd name="T4" fmla="*/ 237 w 237"/>
                <a:gd name="T5" fmla="*/ 269 h 407"/>
                <a:gd name="T6" fmla="*/ 0 w 237"/>
                <a:gd name="T7" fmla="*/ 407 h 407"/>
                <a:gd name="T8" fmla="*/ 0 w 237"/>
                <a:gd name="T9" fmla="*/ 134 h 407"/>
              </a:gdLst>
              <a:ahLst/>
              <a:cxnLst>
                <a:cxn ang="0">
                  <a:pos x="T0" y="T1"/>
                </a:cxn>
                <a:cxn ang="0">
                  <a:pos x="T2" y="T3"/>
                </a:cxn>
                <a:cxn ang="0">
                  <a:pos x="T4" y="T5"/>
                </a:cxn>
                <a:cxn ang="0">
                  <a:pos x="T6" y="T7"/>
                </a:cxn>
                <a:cxn ang="0">
                  <a:pos x="T8" y="T9"/>
                </a:cxn>
              </a:cxnLst>
              <a:rect l="0" t="0" r="r" b="b"/>
              <a:pathLst>
                <a:path w="237" h="407">
                  <a:moveTo>
                    <a:pt x="0" y="134"/>
                  </a:moveTo>
                  <a:lnTo>
                    <a:pt x="237" y="0"/>
                  </a:lnTo>
                  <a:lnTo>
                    <a:pt x="237" y="269"/>
                  </a:lnTo>
                  <a:lnTo>
                    <a:pt x="0" y="407"/>
                  </a:lnTo>
                  <a:lnTo>
                    <a:pt x="0" y="134"/>
                  </a:lnTo>
                  <a:close/>
                </a:path>
              </a:pathLst>
            </a:custGeom>
            <a:solidFill>
              <a:schemeClr val="accent3">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15" name="Freeform 14"/>
            <p:cNvSpPr>
              <a:spLocks/>
            </p:cNvSpPr>
            <p:nvPr/>
          </p:nvSpPr>
          <p:spPr bwMode="auto">
            <a:xfrm>
              <a:off x="4738688" y="4295775"/>
              <a:ext cx="1736725" cy="992188"/>
            </a:xfrm>
            <a:custGeom>
              <a:avLst/>
              <a:gdLst>
                <a:gd name="T0" fmla="*/ 626 w 1094"/>
                <a:gd name="T1" fmla="*/ 491 h 625"/>
                <a:gd name="T2" fmla="*/ 857 w 1094"/>
                <a:gd name="T3" fmla="*/ 625 h 625"/>
                <a:gd name="T4" fmla="*/ 1094 w 1094"/>
                <a:gd name="T5" fmla="*/ 491 h 625"/>
                <a:gd name="T6" fmla="*/ 857 w 1094"/>
                <a:gd name="T7" fmla="*/ 357 h 625"/>
                <a:gd name="T8" fmla="*/ 237 w 1094"/>
                <a:gd name="T9" fmla="*/ 0 h 625"/>
                <a:gd name="T10" fmla="*/ 0 w 1094"/>
                <a:gd name="T11" fmla="*/ 135 h 625"/>
                <a:gd name="T12" fmla="*/ 626 w 1094"/>
                <a:gd name="T13" fmla="*/ 491 h 625"/>
              </a:gdLst>
              <a:ahLst/>
              <a:cxnLst>
                <a:cxn ang="0">
                  <a:pos x="T0" y="T1"/>
                </a:cxn>
                <a:cxn ang="0">
                  <a:pos x="T2" y="T3"/>
                </a:cxn>
                <a:cxn ang="0">
                  <a:pos x="T4" y="T5"/>
                </a:cxn>
                <a:cxn ang="0">
                  <a:pos x="T6" y="T7"/>
                </a:cxn>
                <a:cxn ang="0">
                  <a:pos x="T8" y="T9"/>
                </a:cxn>
                <a:cxn ang="0">
                  <a:pos x="T10" y="T11"/>
                </a:cxn>
                <a:cxn ang="0">
                  <a:pos x="T12" y="T13"/>
                </a:cxn>
              </a:cxnLst>
              <a:rect l="0" t="0" r="r" b="b"/>
              <a:pathLst>
                <a:path w="1094" h="625">
                  <a:moveTo>
                    <a:pt x="626" y="491"/>
                  </a:moveTo>
                  <a:lnTo>
                    <a:pt x="857" y="625"/>
                  </a:lnTo>
                  <a:lnTo>
                    <a:pt x="1094" y="491"/>
                  </a:lnTo>
                  <a:lnTo>
                    <a:pt x="857" y="357"/>
                  </a:lnTo>
                  <a:lnTo>
                    <a:pt x="237" y="0"/>
                  </a:lnTo>
                  <a:lnTo>
                    <a:pt x="0" y="135"/>
                  </a:lnTo>
                  <a:lnTo>
                    <a:pt x="626" y="491"/>
                  </a:ln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16" name="Freeform 15"/>
            <p:cNvSpPr>
              <a:spLocks/>
            </p:cNvSpPr>
            <p:nvPr/>
          </p:nvSpPr>
          <p:spPr bwMode="auto">
            <a:xfrm>
              <a:off x="4371976" y="3149600"/>
              <a:ext cx="1727200" cy="2571750"/>
            </a:xfrm>
            <a:custGeom>
              <a:avLst/>
              <a:gdLst>
                <a:gd name="T0" fmla="*/ 852 w 1088"/>
                <a:gd name="T1" fmla="*/ 1482 h 1620"/>
                <a:gd name="T2" fmla="*/ 852 w 1088"/>
                <a:gd name="T3" fmla="*/ 1482 h 1620"/>
                <a:gd name="T4" fmla="*/ 1088 w 1088"/>
                <a:gd name="T5" fmla="*/ 1620 h 1620"/>
                <a:gd name="T6" fmla="*/ 1088 w 1088"/>
                <a:gd name="T7" fmla="*/ 1620 h 1620"/>
                <a:gd name="T8" fmla="*/ 1088 w 1088"/>
                <a:gd name="T9" fmla="*/ 1620 h 1620"/>
                <a:gd name="T10" fmla="*/ 1088 w 1088"/>
                <a:gd name="T11" fmla="*/ 1347 h 1620"/>
                <a:gd name="T12" fmla="*/ 231 w 1088"/>
                <a:gd name="T13" fmla="*/ 857 h 1620"/>
                <a:gd name="T14" fmla="*/ 231 w 1088"/>
                <a:gd name="T15" fmla="*/ 135 h 1620"/>
                <a:gd name="T16" fmla="*/ 0 w 1088"/>
                <a:gd name="T17" fmla="*/ 0 h 1620"/>
                <a:gd name="T18" fmla="*/ 0 w 1088"/>
                <a:gd name="T19" fmla="*/ 991 h 1620"/>
                <a:gd name="T20" fmla="*/ 852 w 1088"/>
                <a:gd name="T21" fmla="*/ 1482 h 1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8" h="1620">
                  <a:moveTo>
                    <a:pt x="852" y="1482"/>
                  </a:moveTo>
                  <a:lnTo>
                    <a:pt x="852" y="1482"/>
                  </a:lnTo>
                  <a:lnTo>
                    <a:pt x="1088" y="1620"/>
                  </a:lnTo>
                  <a:lnTo>
                    <a:pt x="1088" y="1620"/>
                  </a:lnTo>
                  <a:lnTo>
                    <a:pt x="1088" y="1620"/>
                  </a:lnTo>
                  <a:lnTo>
                    <a:pt x="1088" y="1347"/>
                  </a:lnTo>
                  <a:lnTo>
                    <a:pt x="231" y="857"/>
                  </a:lnTo>
                  <a:lnTo>
                    <a:pt x="231" y="135"/>
                  </a:lnTo>
                  <a:lnTo>
                    <a:pt x="0" y="0"/>
                  </a:lnTo>
                  <a:lnTo>
                    <a:pt x="0" y="991"/>
                  </a:lnTo>
                  <a:lnTo>
                    <a:pt x="852" y="1482"/>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17" name="Freeform 16"/>
            <p:cNvSpPr>
              <a:spLocks/>
            </p:cNvSpPr>
            <p:nvPr/>
          </p:nvSpPr>
          <p:spPr bwMode="auto">
            <a:xfrm>
              <a:off x="4738688" y="3149600"/>
              <a:ext cx="376238" cy="1360488"/>
            </a:xfrm>
            <a:custGeom>
              <a:avLst/>
              <a:gdLst>
                <a:gd name="T0" fmla="*/ 237 w 237"/>
                <a:gd name="T1" fmla="*/ 722 h 857"/>
                <a:gd name="T2" fmla="*/ 237 w 237"/>
                <a:gd name="T3" fmla="*/ 0 h 857"/>
                <a:gd name="T4" fmla="*/ 0 w 237"/>
                <a:gd name="T5" fmla="*/ 135 h 857"/>
                <a:gd name="T6" fmla="*/ 0 w 237"/>
                <a:gd name="T7" fmla="*/ 135 h 857"/>
                <a:gd name="T8" fmla="*/ 153 w 237"/>
                <a:gd name="T9" fmla="*/ 47 h 857"/>
                <a:gd name="T10" fmla="*/ 0 w 237"/>
                <a:gd name="T11" fmla="*/ 135 h 857"/>
                <a:gd name="T12" fmla="*/ 0 w 237"/>
                <a:gd name="T13" fmla="*/ 857 h 857"/>
                <a:gd name="T14" fmla="*/ 237 w 237"/>
                <a:gd name="T15" fmla="*/ 722 h 8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7" h="857">
                  <a:moveTo>
                    <a:pt x="237" y="722"/>
                  </a:moveTo>
                  <a:lnTo>
                    <a:pt x="237" y="0"/>
                  </a:lnTo>
                  <a:lnTo>
                    <a:pt x="0" y="135"/>
                  </a:lnTo>
                  <a:lnTo>
                    <a:pt x="0" y="135"/>
                  </a:lnTo>
                  <a:lnTo>
                    <a:pt x="153" y="47"/>
                  </a:lnTo>
                  <a:lnTo>
                    <a:pt x="0" y="135"/>
                  </a:lnTo>
                  <a:lnTo>
                    <a:pt x="0" y="857"/>
                  </a:lnTo>
                  <a:lnTo>
                    <a:pt x="237" y="722"/>
                  </a:lnTo>
                  <a:close/>
                </a:path>
              </a:pathLst>
            </a:custGeom>
            <a:solidFill>
              <a:schemeClr val="accent3">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grpSp>
    </p:spTree>
    <p:extLst>
      <p:ext uri="{BB962C8B-B14F-4D97-AF65-F5344CB8AC3E}">
        <p14:creationId xmlns:p14="http://schemas.microsoft.com/office/powerpoint/2010/main" val="13146178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51_Title Slide">
    <p:spTree>
      <p:nvGrpSpPr>
        <p:cNvPr id="1" name=""/>
        <p:cNvGrpSpPr/>
        <p:nvPr/>
      </p:nvGrpSpPr>
      <p:grpSpPr>
        <a:xfrm>
          <a:off x="0" y="0"/>
          <a:ext cx="0" cy="0"/>
          <a:chOff x="0" y="0"/>
          <a:chExt cx="0" cy="0"/>
        </a:xfrm>
      </p:grpSpPr>
      <p:sp>
        <p:nvSpPr>
          <p:cNvPr id="2" name="Rectangle 1"/>
          <p:cNvSpPr/>
          <p:nvPr userDrawn="1"/>
        </p:nvSpPr>
        <p:spPr>
          <a:xfrm>
            <a:off x="0" y="0"/>
            <a:ext cx="1219200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957474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424518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ZinKom balts">
    <p:spTree>
      <p:nvGrpSpPr>
        <p:cNvPr id="1" name=""/>
        <p:cNvGrpSpPr/>
        <p:nvPr/>
      </p:nvGrpSpPr>
      <p:grpSpPr>
        <a:xfrm>
          <a:off x="0" y="0"/>
          <a:ext cx="0" cy="0"/>
          <a:chOff x="0" y="0"/>
          <a:chExt cx="0" cy="0"/>
        </a:xfrm>
      </p:grpSpPr>
      <p:sp>
        <p:nvSpPr>
          <p:cNvPr id="51" name="Slide Number"/>
          <p:cNvSpPr txBox="1">
            <a:spLocks noGrp="1"/>
          </p:cNvSpPr>
          <p:nvPr>
            <p:ph type="sldNum" sz="quarter" idx="2"/>
          </p:nvPr>
        </p:nvSpPr>
        <p:spPr>
          <a:xfrm>
            <a:off x="9434948" y="6387525"/>
            <a:ext cx="2743200" cy="365125"/>
          </a:xfrm>
          <a:prstGeom prst="rect">
            <a:avLst/>
          </a:prstGeom>
        </p:spPr>
        <p:txBody>
          <a:bodyPr/>
          <a:lstStyle/>
          <a:p>
            <a:fld id="{86CB4B4D-7CA3-9044-876B-883B54F8677D}"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4754463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8_Title Slide">
    <p:spTree>
      <p:nvGrpSpPr>
        <p:cNvPr id="1" name=""/>
        <p:cNvGrpSpPr/>
        <p:nvPr/>
      </p:nvGrpSpPr>
      <p:grpSpPr>
        <a:xfrm>
          <a:off x="0" y="0"/>
          <a:ext cx="0" cy="0"/>
          <a:chOff x="0" y="0"/>
          <a:chExt cx="0" cy="0"/>
        </a:xfrm>
      </p:grpSpPr>
      <p:sp>
        <p:nvSpPr>
          <p:cNvPr id="2" name="Rectangle 1"/>
          <p:cNvSpPr/>
          <p:nvPr userDrawn="1"/>
        </p:nvSpPr>
        <p:spPr>
          <a:xfrm>
            <a:off x="371788" y="371789"/>
            <a:ext cx="11820211" cy="61093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838200" y="735829"/>
            <a:ext cx="10515600" cy="623414"/>
          </a:xfrm>
          <a:prstGeom prst="rect">
            <a:avLst/>
          </a:prstGeom>
        </p:spPr>
        <p:txBody>
          <a:bodyPr/>
          <a:lstStyle>
            <a:lvl1pPr>
              <a:defRPr sz="4000" b="1" i="0">
                <a:latin typeface="Source Sans Pro Black" charset="0"/>
                <a:ea typeface="Source Sans Pro Black" charset="0"/>
                <a:cs typeface="Source Sans Pro Black" charset="0"/>
              </a:defRPr>
            </a:lvl1pPr>
          </a:lstStyle>
          <a:p>
            <a:r>
              <a:rPr lang="en-US"/>
              <a:t>Click to edit Master title style</a:t>
            </a:r>
          </a:p>
        </p:txBody>
      </p:sp>
    </p:spTree>
    <p:extLst>
      <p:ext uri="{BB962C8B-B14F-4D97-AF65-F5344CB8AC3E}">
        <p14:creationId xmlns:p14="http://schemas.microsoft.com/office/powerpoint/2010/main" val="1606969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9_Title Slide">
    <p:spTree>
      <p:nvGrpSpPr>
        <p:cNvPr id="1" name=""/>
        <p:cNvGrpSpPr/>
        <p:nvPr/>
      </p:nvGrpSpPr>
      <p:grpSpPr>
        <a:xfrm>
          <a:off x="0" y="0"/>
          <a:ext cx="0" cy="0"/>
          <a:chOff x="0" y="0"/>
          <a:chExt cx="0" cy="0"/>
        </a:xfrm>
      </p:grpSpPr>
      <p:sp>
        <p:nvSpPr>
          <p:cNvPr id="2" name="Rectangle 1"/>
          <p:cNvSpPr/>
          <p:nvPr userDrawn="1"/>
        </p:nvSpPr>
        <p:spPr>
          <a:xfrm>
            <a:off x="0" y="371789"/>
            <a:ext cx="11820211" cy="61093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838200" y="735829"/>
            <a:ext cx="10515600" cy="623414"/>
          </a:xfrm>
          <a:prstGeom prst="rect">
            <a:avLst/>
          </a:prstGeom>
        </p:spPr>
        <p:txBody>
          <a:bodyPr/>
          <a:lstStyle>
            <a:lvl1pPr>
              <a:defRPr sz="4000" b="1" i="0">
                <a:latin typeface="Source Sans Pro Black" charset="0"/>
                <a:ea typeface="Source Sans Pro Black" charset="0"/>
                <a:cs typeface="Source Sans Pro Black" charset="0"/>
              </a:defRPr>
            </a:lvl1pPr>
          </a:lstStyle>
          <a:p>
            <a:r>
              <a:rPr lang="en-US"/>
              <a:t>Click to edit Master title style</a:t>
            </a:r>
          </a:p>
        </p:txBody>
      </p:sp>
    </p:spTree>
    <p:extLst>
      <p:ext uri="{BB962C8B-B14F-4D97-AF65-F5344CB8AC3E}">
        <p14:creationId xmlns:p14="http://schemas.microsoft.com/office/powerpoint/2010/main" val="772101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1_Title Slide">
    <p:spTree>
      <p:nvGrpSpPr>
        <p:cNvPr id="1" name=""/>
        <p:cNvGrpSpPr/>
        <p:nvPr/>
      </p:nvGrpSpPr>
      <p:grpSpPr>
        <a:xfrm>
          <a:off x="0" y="0"/>
          <a:ext cx="0" cy="0"/>
          <a:chOff x="0" y="0"/>
          <a:chExt cx="0" cy="0"/>
        </a:xfrm>
      </p:grpSpPr>
      <p:sp>
        <p:nvSpPr>
          <p:cNvPr id="2" name="Rectangle 1"/>
          <p:cNvSpPr/>
          <p:nvPr userDrawn="1"/>
        </p:nvSpPr>
        <p:spPr>
          <a:xfrm>
            <a:off x="371789" y="371788"/>
            <a:ext cx="11448422" cy="6486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a:spLocks noGrp="1"/>
          </p:cNvSpPr>
          <p:nvPr>
            <p:ph type="title"/>
          </p:nvPr>
        </p:nvSpPr>
        <p:spPr>
          <a:xfrm>
            <a:off x="838200" y="735829"/>
            <a:ext cx="10515600" cy="623414"/>
          </a:xfrm>
          <a:prstGeom prst="rect">
            <a:avLst/>
          </a:prstGeom>
        </p:spPr>
        <p:txBody>
          <a:bodyPr/>
          <a:lstStyle>
            <a:lvl1pPr>
              <a:defRPr sz="4000" b="1" i="0">
                <a:latin typeface="Source Sans Pro Black" charset="0"/>
                <a:ea typeface="Source Sans Pro Black" charset="0"/>
                <a:cs typeface="Source Sans Pro Black" charset="0"/>
              </a:defRPr>
            </a:lvl1pPr>
          </a:lstStyle>
          <a:p>
            <a:r>
              <a:rPr lang="en-US"/>
              <a:t>Click to edit Master title style</a:t>
            </a:r>
          </a:p>
        </p:txBody>
      </p:sp>
    </p:spTree>
    <p:extLst>
      <p:ext uri="{BB962C8B-B14F-4D97-AF65-F5344CB8AC3E}">
        <p14:creationId xmlns:p14="http://schemas.microsoft.com/office/powerpoint/2010/main" val="464596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50_Title Slide">
    <p:spTree>
      <p:nvGrpSpPr>
        <p:cNvPr id="1" name=""/>
        <p:cNvGrpSpPr/>
        <p:nvPr/>
      </p:nvGrpSpPr>
      <p:grpSpPr>
        <a:xfrm>
          <a:off x="0" y="0"/>
          <a:ext cx="0" cy="0"/>
          <a:chOff x="0" y="0"/>
          <a:chExt cx="0" cy="0"/>
        </a:xfrm>
      </p:grpSpPr>
      <p:sp>
        <p:nvSpPr>
          <p:cNvPr id="2" name="Rectangle 1"/>
          <p:cNvSpPr/>
          <p:nvPr userDrawn="1"/>
        </p:nvSpPr>
        <p:spPr>
          <a:xfrm>
            <a:off x="0" y="0"/>
            <a:ext cx="1219200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0449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52_Title Slide">
    <p:bg>
      <p:bgPr>
        <a:solidFill>
          <a:srgbClr val="01048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4815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53_Title Slide">
    <p:spTree>
      <p:nvGrpSpPr>
        <p:cNvPr id="1" name=""/>
        <p:cNvGrpSpPr/>
        <p:nvPr/>
      </p:nvGrpSpPr>
      <p:grpSpPr>
        <a:xfrm>
          <a:off x="0" y="0"/>
          <a:ext cx="0" cy="0"/>
          <a:chOff x="0" y="0"/>
          <a:chExt cx="0" cy="0"/>
        </a:xfrm>
      </p:grpSpPr>
      <p:sp>
        <p:nvSpPr>
          <p:cNvPr id="2" name="Rectangle 1"/>
          <p:cNvSpPr/>
          <p:nvPr userDrawn="1"/>
        </p:nvSpPr>
        <p:spPr>
          <a:xfrm>
            <a:off x="114" y="-338"/>
            <a:ext cx="1219200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5" name="Picture 304"/>
          <p:cNvPicPr>
            <a:picLocks noChangeAspect="1"/>
          </p:cNvPicPr>
          <p:nvPr userDrawn="1"/>
        </p:nvPicPr>
        <p:blipFill rotWithShape="1">
          <a:blip r:embed="rId2" cstate="screen">
            <a:duotone>
              <a:schemeClr val="accent1">
                <a:shade val="45000"/>
                <a:satMod val="135000"/>
              </a:schemeClr>
              <a:prstClr val="white"/>
            </a:duotone>
            <a:extLst>
              <a:ext uri="{28A0092B-C50C-407E-A947-70E740481C1C}">
                <a14:useLocalDpi xmlns:a14="http://schemas.microsoft.com/office/drawing/2010/main"/>
              </a:ext>
            </a:extLst>
          </a:blip>
          <a:srcRect l="-1" t="-1" r="-1780" b="20279"/>
          <a:stretch/>
        </p:blipFill>
        <p:spPr>
          <a:xfrm>
            <a:off x="6182836" y="4061873"/>
            <a:ext cx="5552539" cy="2795789"/>
          </a:xfrm>
          <a:prstGeom prst="rect">
            <a:avLst/>
          </a:prstGeom>
        </p:spPr>
      </p:pic>
      <p:sp>
        <p:nvSpPr>
          <p:cNvPr id="4" name="Hexagon 3"/>
          <p:cNvSpPr/>
          <p:nvPr userDrawn="1"/>
        </p:nvSpPr>
        <p:spPr bwMode="auto">
          <a:xfrm rot="5400000">
            <a:off x="7558957" y="1752494"/>
            <a:ext cx="4544142" cy="3952291"/>
          </a:xfrm>
          <a:custGeom>
            <a:avLst/>
            <a:gdLst>
              <a:gd name="connsiteX0" fmla="*/ 0 w 1181174"/>
              <a:gd name="connsiteY0" fmla="*/ 509127 h 1018253"/>
              <a:gd name="connsiteX1" fmla="*/ 254563 w 1181174"/>
              <a:gd name="connsiteY1" fmla="*/ 0 h 1018253"/>
              <a:gd name="connsiteX2" fmla="*/ 926611 w 1181174"/>
              <a:gd name="connsiteY2" fmla="*/ 0 h 1018253"/>
              <a:gd name="connsiteX3" fmla="*/ 1181174 w 1181174"/>
              <a:gd name="connsiteY3" fmla="*/ 509127 h 1018253"/>
              <a:gd name="connsiteX4" fmla="*/ 926611 w 1181174"/>
              <a:gd name="connsiteY4" fmla="*/ 1018253 h 1018253"/>
              <a:gd name="connsiteX5" fmla="*/ 254563 w 1181174"/>
              <a:gd name="connsiteY5" fmla="*/ 1018253 h 1018253"/>
              <a:gd name="connsiteX6" fmla="*/ 0 w 1181174"/>
              <a:gd name="connsiteY6" fmla="*/ 509127 h 1018253"/>
              <a:gd name="connsiteX0" fmla="*/ 0 w 1263722"/>
              <a:gd name="connsiteY0" fmla="*/ 424460 h 1018253"/>
              <a:gd name="connsiteX1" fmla="*/ 337111 w 1263722"/>
              <a:gd name="connsiteY1" fmla="*/ 0 h 1018253"/>
              <a:gd name="connsiteX2" fmla="*/ 1009159 w 1263722"/>
              <a:gd name="connsiteY2" fmla="*/ 0 h 1018253"/>
              <a:gd name="connsiteX3" fmla="*/ 1263722 w 1263722"/>
              <a:gd name="connsiteY3" fmla="*/ 509127 h 1018253"/>
              <a:gd name="connsiteX4" fmla="*/ 1009159 w 1263722"/>
              <a:gd name="connsiteY4" fmla="*/ 1018253 h 1018253"/>
              <a:gd name="connsiteX5" fmla="*/ 337111 w 1263722"/>
              <a:gd name="connsiteY5" fmla="*/ 1018253 h 1018253"/>
              <a:gd name="connsiteX6" fmla="*/ 0 w 1263722"/>
              <a:gd name="connsiteY6" fmla="*/ 424460 h 1018253"/>
              <a:gd name="connsiteX0" fmla="*/ 0 w 1263722"/>
              <a:gd name="connsiteY0" fmla="*/ 578978 h 1172771"/>
              <a:gd name="connsiteX1" fmla="*/ 341348 w 1263722"/>
              <a:gd name="connsiteY1" fmla="*/ 0 h 1172771"/>
              <a:gd name="connsiteX2" fmla="*/ 1009159 w 1263722"/>
              <a:gd name="connsiteY2" fmla="*/ 154518 h 1172771"/>
              <a:gd name="connsiteX3" fmla="*/ 1263722 w 1263722"/>
              <a:gd name="connsiteY3" fmla="*/ 663645 h 1172771"/>
              <a:gd name="connsiteX4" fmla="*/ 1009159 w 1263722"/>
              <a:gd name="connsiteY4" fmla="*/ 1172771 h 1172771"/>
              <a:gd name="connsiteX5" fmla="*/ 337111 w 1263722"/>
              <a:gd name="connsiteY5" fmla="*/ 1172771 h 1172771"/>
              <a:gd name="connsiteX6" fmla="*/ 0 w 1263722"/>
              <a:gd name="connsiteY6" fmla="*/ 578978 h 1172771"/>
              <a:gd name="connsiteX0" fmla="*/ 0 w 1263722"/>
              <a:gd name="connsiteY0" fmla="*/ 587444 h 1181237"/>
              <a:gd name="connsiteX1" fmla="*/ 341348 w 1263722"/>
              <a:gd name="connsiteY1" fmla="*/ 8466 h 1181237"/>
              <a:gd name="connsiteX2" fmla="*/ 1011279 w 1263722"/>
              <a:gd name="connsiteY2" fmla="*/ 0 h 1181237"/>
              <a:gd name="connsiteX3" fmla="*/ 1263722 w 1263722"/>
              <a:gd name="connsiteY3" fmla="*/ 672111 h 1181237"/>
              <a:gd name="connsiteX4" fmla="*/ 1009159 w 1263722"/>
              <a:gd name="connsiteY4" fmla="*/ 1181237 h 1181237"/>
              <a:gd name="connsiteX5" fmla="*/ 337111 w 1263722"/>
              <a:gd name="connsiteY5" fmla="*/ 1181237 h 1181237"/>
              <a:gd name="connsiteX6" fmla="*/ 0 w 1263722"/>
              <a:gd name="connsiteY6" fmla="*/ 587444 h 1181237"/>
              <a:gd name="connsiteX0" fmla="*/ 0 w 1348392"/>
              <a:gd name="connsiteY0" fmla="*/ 587444 h 1181237"/>
              <a:gd name="connsiteX1" fmla="*/ 341348 w 1348392"/>
              <a:gd name="connsiteY1" fmla="*/ 8466 h 1181237"/>
              <a:gd name="connsiteX2" fmla="*/ 1011279 w 1348392"/>
              <a:gd name="connsiteY2" fmla="*/ 0 h 1181237"/>
              <a:gd name="connsiteX3" fmla="*/ 1348392 w 1348392"/>
              <a:gd name="connsiteY3" fmla="*/ 593795 h 1181237"/>
              <a:gd name="connsiteX4" fmla="*/ 1009159 w 1348392"/>
              <a:gd name="connsiteY4" fmla="*/ 1181237 h 1181237"/>
              <a:gd name="connsiteX5" fmla="*/ 337111 w 1348392"/>
              <a:gd name="connsiteY5" fmla="*/ 1181237 h 1181237"/>
              <a:gd name="connsiteX6" fmla="*/ 0 w 1348392"/>
              <a:gd name="connsiteY6" fmla="*/ 587444 h 1181237"/>
              <a:gd name="connsiteX0" fmla="*/ 0 w 1348392"/>
              <a:gd name="connsiteY0" fmla="*/ 578978 h 1172771"/>
              <a:gd name="connsiteX1" fmla="*/ 341348 w 1348392"/>
              <a:gd name="connsiteY1" fmla="*/ 0 h 1172771"/>
              <a:gd name="connsiteX2" fmla="*/ 1007048 w 1348392"/>
              <a:gd name="connsiteY2" fmla="*/ 2117 h 1172771"/>
              <a:gd name="connsiteX3" fmla="*/ 1348392 w 1348392"/>
              <a:gd name="connsiteY3" fmla="*/ 585329 h 1172771"/>
              <a:gd name="connsiteX4" fmla="*/ 1009159 w 1348392"/>
              <a:gd name="connsiteY4" fmla="*/ 1172771 h 1172771"/>
              <a:gd name="connsiteX5" fmla="*/ 337111 w 1348392"/>
              <a:gd name="connsiteY5" fmla="*/ 1172771 h 1172771"/>
              <a:gd name="connsiteX6" fmla="*/ 0 w 1348392"/>
              <a:gd name="connsiteY6" fmla="*/ 578978 h 1172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8392" h="1172771">
                <a:moveTo>
                  <a:pt x="0" y="578978"/>
                </a:moveTo>
                <a:lnTo>
                  <a:pt x="341348" y="0"/>
                </a:lnTo>
                <a:lnTo>
                  <a:pt x="1007048" y="2117"/>
                </a:lnTo>
                <a:lnTo>
                  <a:pt x="1348392" y="585329"/>
                </a:lnTo>
                <a:lnTo>
                  <a:pt x="1009159" y="1172771"/>
                </a:lnTo>
                <a:lnTo>
                  <a:pt x="337111" y="1172771"/>
                </a:lnTo>
                <a:lnTo>
                  <a:pt x="0" y="578978"/>
                </a:lnTo>
                <a:close/>
              </a:path>
            </a:pathLst>
          </a:custGeom>
          <a:blipFill dpi="0" rotWithShape="1">
            <a:blip r:embed="rId3" cstate="email">
              <a:extLst>
                <a:ext uri="{BEBA8EAE-BF5A-486C-A8C5-ECC9F3942E4B}">
                  <a14:imgProps xmlns:a14="http://schemas.microsoft.com/office/drawing/2010/main">
                    <a14:imgLayer r:embed="rId4">
                      <a14:imgEffect>
                        <a14:sharpenSoften amount="1000"/>
                      </a14:imgEffect>
                      <a14:imgEffect>
                        <a14:colorTemperature colorTemp="4031"/>
                      </a14:imgEffect>
                      <a14:imgEffect>
                        <a14:saturation sat="300000"/>
                      </a14:imgEffect>
                      <a14:imgEffect>
                        <a14:brightnessContrast bright="40000"/>
                      </a14:imgEffect>
                    </a14:imgLayer>
                  </a14:imgProps>
                </a:ext>
                <a:ext uri="{28A0092B-C50C-407E-A947-70E740481C1C}">
                  <a14:useLocalDpi xmlns:a14="http://schemas.microsoft.com/office/drawing/2010/main"/>
                </a:ext>
              </a:extLst>
            </a:blip>
            <a:srcRect/>
            <a:stretch>
              <a:fillRect/>
            </a:stretch>
          </a:blipFill>
          <a:ln>
            <a:noFill/>
          </a:ln>
        </p:spPr>
        <p:txBody>
          <a:bodyPr vert="horz" wrap="square" lIns="91440" tIns="45720" rIns="91440" bIns="45720" numCol="1" rtlCol="0" anchor="ctr" anchorCtr="0" compatLnSpc="1">
            <a:prstTxWarp prst="textArchDown">
              <a:avLst/>
            </a:prstTxWarp>
          </a:bodyPr>
          <a:lstStyle/>
          <a:p>
            <a:pPr algn="ctr"/>
            <a:endParaRPr lang="en-GB" dirty="0"/>
          </a:p>
        </p:txBody>
      </p:sp>
    </p:spTree>
    <p:extLst>
      <p:ext uri="{BB962C8B-B14F-4D97-AF65-F5344CB8AC3E}">
        <p14:creationId xmlns:p14="http://schemas.microsoft.com/office/powerpoint/2010/main" val="3267788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56_Title Slide">
    <p:bg>
      <p:bgPr>
        <a:solidFill>
          <a:srgbClr val="01048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869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55_Title Slide">
    <p:spTree>
      <p:nvGrpSpPr>
        <p:cNvPr id="1" name=""/>
        <p:cNvGrpSpPr/>
        <p:nvPr/>
      </p:nvGrpSpPr>
      <p:grpSpPr>
        <a:xfrm>
          <a:off x="0" y="0"/>
          <a:ext cx="0" cy="0"/>
          <a:chOff x="0" y="0"/>
          <a:chExt cx="0" cy="0"/>
        </a:xfrm>
      </p:grpSpPr>
      <p:sp>
        <p:nvSpPr>
          <p:cNvPr id="2" name="Rectangle 1"/>
          <p:cNvSpPr/>
          <p:nvPr userDrawn="1"/>
        </p:nvSpPr>
        <p:spPr>
          <a:xfrm>
            <a:off x="114" y="-338"/>
            <a:ext cx="1219200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5" name="Picture 304"/>
          <p:cNvPicPr>
            <a:picLocks noChangeAspect="1"/>
          </p:cNvPicPr>
          <p:nvPr userDrawn="1"/>
        </p:nvPicPr>
        <p:blipFill rotWithShape="1">
          <a:blip r:embed="rId2" cstate="screen">
            <a:duotone>
              <a:schemeClr val="accent1">
                <a:shade val="45000"/>
                <a:satMod val="135000"/>
              </a:schemeClr>
              <a:prstClr val="white"/>
            </a:duotone>
            <a:extLst>
              <a:ext uri="{28A0092B-C50C-407E-A947-70E740481C1C}">
                <a14:useLocalDpi xmlns:a14="http://schemas.microsoft.com/office/drawing/2010/main"/>
              </a:ext>
            </a:extLst>
          </a:blip>
          <a:srcRect l="-1" t="-1" r="-1780" b="20279"/>
          <a:stretch/>
        </p:blipFill>
        <p:spPr>
          <a:xfrm>
            <a:off x="6182836" y="4061873"/>
            <a:ext cx="5552539" cy="2795789"/>
          </a:xfrm>
          <a:prstGeom prst="rect">
            <a:avLst/>
          </a:prstGeom>
        </p:spPr>
      </p:pic>
    </p:spTree>
    <p:extLst>
      <p:ext uri="{BB962C8B-B14F-4D97-AF65-F5344CB8AC3E}">
        <p14:creationId xmlns:p14="http://schemas.microsoft.com/office/powerpoint/2010/main" val="1778738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p:cNvSpPr/>
          <p:nvPr userDrawn="1"/>
        </p:nvSpPr>
        <p:spPr>
          <a:xfrm>
            <a:off x="371789" y="371789"/>
            <a:ext cx="11448422" cy="61093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userDrawn="1"/>
        </p:nvSpPr>
        <p:spPr>
          <a:xfrm>
            <a:off x="4876755" y="51655"/>
            <a:ext cx="2438488" cy="276999"/>
          </a:xfrm>
          <a:prstGeom prst="rect">
            <a:avLst/>
          </a:prstGeom>
          <a:noFill/>
        </p:spPr>
        <p:txBody>
          <a:bodyPr wrap="none" rtlCol="0">
            <a:spAutoFit/>
          </a:bodyPr>
          <a:lstStyle/>
          <a:p>
            <a:pPr algn="ctr"/>
            <a:r>
              <a:rPr lang="en-US" sz="1200" b="1" i="0" dirty="0">
                <a:solidFill>
                  <a:schemeClr val="tx1">
                    <a:alpha val="50000"/>
                  </a:schemeClr>
                </a:solidFill>
                <a:latin typeface="Source Sans Pro" charset="0"/>
                <a:ea typeface="Source Sans Pro" charset="0"/>
                <a:cs typeface="Source Sans Pro" charset="0"/>
              </a:rPr>
              <a:t>M A R K  0 3   P R E S E N T A T I O N</a:t>
            </a:r>
          </a:p>
        </p:txBody>
      </p:sp>
      <p:sp>
        <p:nvSpPr>
          <p:cNvPr id="13" name="Slide Number Placeholder 5"/>
          <p:cNvSpPr txBox="1">
            <a:spLocks/>
          </p:cNvSpPr>
          <p:nvPr userDrawn="1"/>
        </p:nvSpPr>
        <p:spPr>
          <a:xfrm>
            <a:off x="1131618" y="6480277"/>
            <a:ext cx="647753" cy="328295"/>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000" b="1" i="0" smtClean="0">
                <a:solidFill>
                  <a:schemeClr val="tx1">
                    <a:alpha val="50000"/>
                  </a:schemeClr>
                </a:solidFill>
                <a:latin typeface="Source Sans Pro Semibold" charset="0"/>
                <a:ea typeface="Source Sans Pro Semibold" charset="0"/>
                <a:cs typeface="Source Sans Pro Semibold" charset="0"/>
              </a:rPr>
              <a:pPr algn="l"/>
              <a:t>‹#›</a:t>
            </a:fld>
            <a:endParaRPr lang="en-US" sz="1000" b="1" i="0" dirty="0">
              <a:solidFill>
                <a:schemeClr val="tx1">
                  <a:alpha val="50000"/>
                </a:schemeClr>
              </a:solidFill>
              <a:latin typeface="Source Sans Pro Semibold" charset="0"/>
              <a:ea typeface="Source Sans Pro Semibold" charset="0"/>
              <a:cs typeface="Source Sans Pro Semibold" charset="0"/>
            </a:endParaRPr>
          </a:p>
        </p:txBody>
      </p:sp>
      <p:sp>
        <p:nvSpPr>
          <p:cNvPr id="15" name="TextBox 14"/>
          <p:cNvSpPr txBox="1"/>
          <p:nvPr userDrawn="1"/>
        </p:nvSpPr>
        <p:spPr>
          <a:xfrm>
            <a:off x="268563" y="6525976"/>
            <a:ext cx="989373" cy="246221"/>
          </a:xfrm>
          <a:prstGeom prst="rect">
            <a:avLst/>
          </a:prstGeom>
          <a:noFill/>
        </p:spPr>
        <p:txBody>
          <a:bodyPr wrap="none" rtlCol="0">
            <a:spAutoFit/>
          </a:bodyPr>
          <a:lstStyle/>
          <a:p>
            <a:pPr algn="l"/>
            <a:r>
              <a:rPr lang="en-US" sz="1000" b="1" i="0" dirty="0">
                <a:solidFill>
                  <a:schemeClr val="tx1">
                    <a:alpha val="30000"/>
                  </a:schemeClr>
                </a:solidFill>
                <a:latin typeface="Source Sans Pro Semibold" charset="0"/>
                <a:ea typeface="Source Sans Pro Semibold" charset="0"/>
                <a:cs typeface="Source Sans Pro Semibold" charset="0"/>
              </a:rPr>
              <a:t>PAGE</a:t>
            </a:r>
            <a:r>
              <a:rPr lang="en-US" sz="1000" b="1" i="0" baseline="0" dirty="0">
                <a:solidFill>
                  <a:schemeClr val="tx1">
                    <a:alpha val="30000"/>
                  </a:schemeClr>
                </a:solidFill>
                <a:latin typeface="Source Sans Pro Semibold" charset="0"/>
                <a:ea typeface="Source Sans Pro Semibold" charset="0"/>
                <a:cs typeface="Source Sans Pro Semibold" charset="0"/>
              </a:rPr>
              <a:t> NUMBER</a:t>
            </a:r>
            <a:endParaRPr lang="en-US" sz="1000" b="1" i="0" dirty="0">
              <a:solidFill>
                <a:schemeClr val="tx1">
                  <a:alpha val="30000"/>
                </a:schemeClr>
              </a:solidFill>
              <a:latin typeface="Source Sans Pro Semibold" charset="0"/>
              <a:ea typeface="Source Sans Pro Semibold" charset="0"/>
              <a:cs typeface="Source Sans Pro Semibold" charset="0"/>
            </a:endParaRPr>
          </a:p>
        </p:txBody>
      </p:sp>
      <p:sp>
        <p:nvSpPr>
          <p:cNvPr id="16" name="TextBox 15"/>
          <p:cNvSpPr txBox="1"/>
          <p:nvPr userDrawn="1"/>
        </p:nvSpPr>
        <p:spPr>
          <a:xfrm>
            <a:off x="9663321" y="6525976"/>
            <a:ext cx="2255746" cy="246221"/>
          </a:xfrm>
          <a:prstGeom prst="rect">
            <a:avLst/>
          </a:prstGeom>
          <a:noFill/>
        </p:spPr>
        <p:txBody>
          <a:bodyPr wrap="none" rtlCol="0">
            <a:spAutoFit/>
          </a:bodyPr>
          <a:lstStyle/>
          <a:p>
            <a:pPr algn="r"/>
            <a:r>
              <a:rPr lang="en-US" sz="1000" b="1" i="0">
                <a:solidFill>
                  <a:schemeClr val="tx1">
                    <a:alpha val="30000"/>
                  </a:schemeClr>
                </a:solidFill>
                <a:latin typeface="Source Sans Pro Semibold" charset="0"/>
                <a:ea typeface="Source Sans Pro Semibold" charset="0"/>
                <a:cs typeface="Source Sans Pro Semibold" charset="0"/>
              </a:rPr>
              <a:t>PRESENTATION BY:</a:t>
            </a:r>
            <a:r>
              <a:rPr lang="en-US" sz="1000" b="1" i="0" baseline="0">
                <a:solidFill>
                  <a:schemeClr val="tx1">
                    <a:alpha val="30000"/>
                  </a:schemeClr>
                </a:solidFill>
                <a:latin typeface="Source Sans Pro Semibold" charset="0"/>
                <a:ea typeface="Source Sans Pro Semibold" charset="0"/>
                <a:cs typeface="Source Sans Pro Semibold" charset="0"/>
              </a:rPr>
              <a:t> MARKZUGELBERG</a:t>
            </a:r>
            <a:endParaRPr lang="en-US" sz="1000" b="1" i="0" dirty="0">
              <a:solidFill>
                <a:schemeClr val="tx1">
                  <a:alpha val="30000"/>
                </a:schemeClr>
              </a:solidFill>
              <a:latin typeface="Source Sans Pro Semibold" charset="0"/>
              <a:ea typeface="Source Sans Pro Semibold" charset="0"/>
              <a:cs typeface="Source Sans Pro Semibold" charset="0"/>
            </a:endParaRPr>
          </a:p>
        </p:txBody>
      </p:sp>
    </p:spTree>
    <p:extLst>
      <p:ext uri="{BB962C8B-B14F-4D97-AF65-F5344CB8AC3E}">
        <p14:creationId xmlns:p14="http://schemas.microsoft.com/office/powerpoint/2010/main" val="212251746"/>
      </p:ext>
    </p:extLst>
  </p:cSld>
  <p:clrMap bg1="lt1" tx1="dk1" bg2="lt2" tx2="dk2" accent1="accent1" accent2="accent2" accent3="accent3" accent4="accent4" accent5="accent5" accent6="accent6" hlink="hlink" folHlink="folHlink"/>
  <p:sldLayoutIdLst>
    <p:sldLayoutId id="2147483649" r:id="rId1"/>
    <p:sldLayoutId id="2147483677" r:id="rId2"/>
    <p:sldLayoutId id="2147483678" r:id="rId3"/>
    <p:sldLayoutId id="2147483660" r:id="rId4"/>
    <p:sldLayoutId id="2147483816" r:id="rId5"/>
    <p:sldLayoutId id="2147483830" r:id="rId6"/>
    <p:sldLayoutId id="2147483822" r:id="rId7"/>
    <p:sldLayoutId id="2147483829" r:id="rId8"/>
    <p:sldLayoutId id="2147483825" r:id="rId9"/>
    <p:sldLayoutId id="2147483823" r:id="rId10"/>
    <p:sldLayoutId id="2147483811" r:id="rId11"/>
    <p:sldLayoutId id="2147483818" r:id="rId12"/>
    <p:sldLayoutId id="2147483831" r:id="rId13"/>
    <p:sldLayoutId id="2147483819" r:id="rId14"/>
    <p:sldLayoutId id="2147483820" r:id="rId15"/>
    <p:sldLayoutId id="2147483824" r:id="rId16"/>
    <p:sldLayoutId id="2147483827" r:id="rId17"/>
    <p:sldLayoutId id="2147483828" r:id="rId18"/>
  </p:sldLayoutIdLst>
  <p:txStyles>
    <p:titleStyle>
      <a:lvl1pPr algn="ctr" defTabSz="914400" rtl="0" eaLnBrk="1" latinLnBrk="0" hangingPunct="1">
        <a:lnSpc>
          <a:spcPct val="90000"/>
        </a:lnSpc>
        <a:spcBef>
          <a:spcPct val="0"/>
        </a:spcBef>
        <a:buNone/>
        <a:defRPr sz="4400" kern="1200">
          <a:solidFill>
            <a:schemeClr val="tx1"/>
          </a:solidFill>
          <a:latin typeface="Noteworthy Light" charset="0"/>
          <a:ea typeface="Noteworthy Light" charset="0"/>
          <a:cs typeface="Noteworthy Light"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9.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diagramLayout" Target="../diagrams/layout4.xml"/><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diagramData" Target="../diagrams/data4.xml"/><Relationship Id="rId2" Type="http://schemas.openxmlformats.org/officeDocument/2006/relationships/diagramData" Target="../diagrams/data2.xml"/><Relationship Id="rId16" Type="http://schemas.microsoft.com/office/2007/relationships/diagramDrawing" Target="../diagrams/drawing4.xml"/><Relationship Id="rId1" Type="http://schemas.openxmlformats.org/officeDocument/2006/relationships/slideLayout" Target="../slideLayouts/slideLayout11.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5" Type="http://schemas.openxmlformats.org/officeDocument/2006/relationships/diagramColors" Target="../diagrams/colors4.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png"/><Relationship Id="rId7" Type="http://schemas.openxmlformats.org/officeDocument/2006/relationships/hyperlink" Target="http://www.lzp.gov.lv/" TargetMode="External"/><Relationship Id="rId2" Type="http://schemas.openxmlformats.org/officeDocument/2006/relationships/image" Target="../media/image44.png"/><Relationship Id="rId1" Type="http://schemas.openxmlformats.org/officeDocument/2006/relationships/slideLayout" Target="../slideLayouts/slideLayout11.xml"/><Relationship Id="rId6" Type="http://schemas.openxmlformats.org/officeDocument/2006/relationships/image" Target="../media/image47.jpg"/><Relationship Id="rId5" Type="http://schemas.openxmlformats.org/officeDocument/2006/relationships/image" Target="../media/image46.jpeg"/><Relationship Id="rId10" Type="http://schemas.openxmlformats.org/officeDocument/2006/relationships/image" Target="../media/image50.png"/><Relationship Id="rId4" Type="http://schemas.openxmlformats.org/officeDocument/2006/relationships/image" Target="../media/image14.png"/><Relationship Id="rId9"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hyperlink" Target="https://lzp.gov.lv/jaunumi/" TargetMode="External"/><Relationship Id="rId2" Type="http://schemas.openxmlformats.org/officeDocument/2006/relationships/hyperlink" Target="https://ec.europa.eu/info/funding-tenders/opportunities/portal/screen/opportunities/topic-search;callCode=null;freeTextSearchKeyword=;matchWholeText=true;typeCodes=0,1,2,8;statusCodes=31094501,31094502,31094503;programmePeriod=null;programCcm2Id=43108390;programDivisionCode=null;focusAreaCode=null;destinationGroup=null;missionGroup=null;geographicalZonesCode=null;programmeDivisionProspect=null;startDateLte=null;startDateGte=null;crossCuttingPriorityCode=null;cpvCode=null;performanceOfDelivery=null;sortQuery=sortStatus;orderBy=asc;onlyTenders=false;topicListKey=topicSearchTablePageState" TargetMode="External"/><Relationship Id="rId1" Type="http://schemas.openxmlformats.org/officeDocument/2006/relationships/slideLayout" Target="../slideLayouts/slideLayout9.xml"/><Relationship Id="rId5" Type="http://schemas.openxmlformats.org/officeDocument/2006/relationships/image" Target="../media/image15.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hyperlink" Target="https://lzp.gov.lv/starptautiskas-sadarbibas-programmas/apvarsnis-eiropa/nacionalais-kontaktpunkts/"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5.png"/><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lzp.gov.lv/starptautiskas-sadarbibas-programmas/apvarsnis-eiropa/nacionalais-kontaktpunkts/" TargetMode="External"/><Relationship Id="rId2" Type="http://schemas.openxmlformats.org/officeDocument/2006/relationships/image" Target="../media/image25.png"/><Relationship Id="rId1" Type="http://schemas.openxmlformats.org/officeDocument/2006/relationships/slideLayout" Target="../slideLayouts/slideLayout5.xml"/><Relationship Id="rId4" Type="http://schemas.openxmlformats.org/officeDocument/2006/relationships/hyperlink" Target="https://www.facebook.com/HEncplv/"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 Id="rId4" Type="http://schemas.openxmlformats.org/officeDocument/2006/relationships/image" Target="../media/image27.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D5D2D08-3BEA-A0D8-EF85-1676EE49A92F}"/>
              </a:ext>
            </a:extLst>
          </p:cNvPr>
          <p:cNvSpPr/>
          <p:nvPr/>
        </p:nvSpPr>
        <p:spPr bwMode="auto">
          <a:xfrm rot="3681879">
            <a:off x="1856076" y="-6512762"/>
            <a:ext cx="2630819" cy="12183785"/>
          </a:xfrm>
          <a:prstGeom prst="rect">
            <a:avLst/>
          </a:prstGeom>
          <a:gradFill flip="none" rotWithShape="1">
            <a:gsLst>
              <a:gs pos="0">
                <a:schemeClr val="tx1">
                  <a:alpha val="0"/>
                </a:schemeClr>
              </a:gs>
              <a:gs pos="39000">
                <a:srgbClr val="02058F"/>
              </a:gs>
              <a:gs pos="62000">
                <a:schemeClr val="accent1">
                  <a:alpha val="40725"/>
                </a:schemeClr>
              </a:gs>
              <a:gs pos="100000">
                <a:schemeClr val="bg2"/>
              </a:gs>
            </a:gsLst>
            <a:path path="circle">
              <a:fillToRect l="100000" t="100000"/>
            </a:path>
            <a:tileRect r="-100000" b="-100000"/>
          </a:gradFill>
          <a:ln>
            <a:noFill/>
          </a:ln>
        </p:spPr>
        <p:txBody>
          <a:bodyPr vert="horz" wrap="square" lIns="91440" tIns="45720" rIns="91440" bIns="45720" numCol="1" rtlCol="0" anchor="ctr" anchorCtr="0" compatLnSpc="1">
            <a:prstTxWarp prst="textArchDown">
              <a:avLst>
                <a:gd name="adj" fmla="val 16680161"/>
              </a:avLst>
            </a:prstTxWarp>
          </a:bodyPr>
          <a:lstStyle/>
          <a:p>
            <a:pPr algn="ctr"/>
            <a:endParaRPr lang="en-LV" dirty="0"/>
          </a:p>
        </p:txBody>
      </p:sp>
      <p:sp>
        <p:nvSpPr>
          <p:cNvPr id="16" name="Rectangle 15">
            <a:extLst>
              <a:ext uri="{FF2B5EF4-FFF2-40B4-BE49-F238E27FC236}">
                <a16:creationId xmlns:a16="http://schemas.microsoft.com/office/drawing/2014/main" id="{BB00186C-C830-994B-2739-9801984D3884}"/>
              </a:ext>
            </a:extLst>
          </p:cNvPr>
          <p:cNvSpPr/>
          <p:nvPr/>
        </p:nvSpPr>
        <p:spPr bwMode="auto">
          <a:xfrm rot="3554323">
            <a:off x="8334255" y="1342637"/>
            <a:ext cx="2630819" cy="12183785"/>
          </a:xfrm>
          <a:prstGeom prst="rect">
            <a:avLst/>
          </a:prstGeom>
          <a:gradFill flip="none" rotWithShape="1">
            <a:gsLst>
              <a:gs pos="0">
                <a:schemeClr val="tx1">
                  <a:alpha val="0"/>
                </a:schemeClr>
              </a:gs>
              <a:gs pos="39000">
                <a:srgbClr val="02058F"/>
              </a:gs>
              <a:gs pos="79000">
                <a:schemeClr val="accent4">
                  <a:alpha val="61647"/>
                </a:schemeClr>
              </a:gs>
              <a:gs pos="100000">
                <a:schemeClr val="bg2"/>
              </a:gs>
            </a:gsLst>
            <a:path path="circle">
              <a:fillToRect l="100000" t="100000"/>
            </a:path>
            <a:tileRect r="-100000" b="-100000"/>
          </a:gradFill>
          <a:ln>
            <a:noFill/>
          </a:ln>
        </p:spPr>
        <p:txBody>
          <a:bodyPr vert="horz" wrap="square" lIns="91440" tIns="45720" rIns="91440" bIns="45720" numCol="1" rtlCol="0" anchor="ctr" anchorCtr="0" compatLnSpc="1">
            <a:prstTxWarp prst="textArchDown">
              <a:avLst>
                <a:gd name="adj" fmla="val 16680161"/>
              </a:avLst>
            </a:prstTxWarp>
          </a:bodyPr>
          <a:lstStyle/>
          <a:p>
            <a:pPr algn="ctr"/>
            <a:endParaRPr lang="en-LV" dirty="0"/>
          </a:p>
        </p:txBody>
      </p:sp>
      <p:sp>
        <p:nvSpPr>
          <p:cNvPr id="15" name="Rectangle 14">
            <a:extLst>
              <a:ext uri="{FF2B5EF4-FFF2-40B4-BE49-F238E27FC236}">
                <a16:creationId xmlns:a16="http://schemas.microsoft.com/office/drawing/2014/main" id="{B539EFC9-C7D4-9EDE-66CA-82E5E2403385}"/>
              </a:ext>
            </a:extLst>
          </p:cNvPr>
          <p:cNvSpPr/>
          <p:nvPr/>
        </p:nvSpPr>
        <p:spPr bwMode="auto">
          <a:xfrm rot="3554323">
            <a:off x="7508916" y="209186"/>
            <a:ext cx="2630819" cy="12183785"/>
          </a:xfrm>
          <a:prstGeom prst="rect">
            <a:avLst/>
          </a:prstGeom>
          <a:gradFill flip="none" rotWithShape="1">
            <a:gsLst>
              <a:gs pos="0">
                <a:schemeClr val="tx1">
                  <a:alpha val="0"/>
                </a:schemeClr>
              </a:gs>
              <a:gs pos="39000">
                <a:srgbClr val="02058F"/>
              </a:gs>
              <a:gs pos="62000">
                <a:schemeClr val="accent1">
                  <a:alpha val="40725"/>
                </a:schemeClr>
              </a:gs>
              <a:gs pos="100000">
                <a:schemeClr val="bg2"/>
              </a:gs>
            </a:gsLst>
            <a:path path="circle">
              <a:fillToRect l="100000" t="100000"/>
            </a:path>
            <a:tileRect r="-100000" b="-100000"/>
          </a:gradFill>
          <a:ln>
            <a:noFill/>
          </a:ln>
        </p:spPr>
        <p:txBody>
          <a:bodyPr vert="horz" wrap="square" lIns="91440" tIns="45720" rIns="91440" bIns="45720" numCol="1" rtlCol="0" anchor="ctr" anchorCtr="0" compatLnSpc="1">
            <a:prstTxWarp prst="textArchDown">
              <a:avLst>
                <a:gd name="adj" fmla="val 16680161"/>
              </a:avLst>
            </a:prstTxWarp>
          </a:bodyPr>
          <a:lstStyle/>
          <a:p>
            <a:pPr algn="ctr"/>
            <a:endParaRPr lang="en-LV" dirty="0"/>
          </a:p>
        </p:txBody>
      </p:sp>
      <p:sp>
        <p:nvSpPr>
          <p:cNvPr id="12" name="Rectangle 11">
            <a:extLst>
              <a:ext uri="{FF2B5EF4-FFF2-40B4-BE49-F238E27FC236}">
                <a16:creationId xmlns:a16="http://schemas.microsoft.com/office/drawing/2014/main" id="{853A2E41-A78C-AD83-1531-69FEC8F5D5DB}"/>
              </a:ext>
            </a:extLst>
          </p:cNvPr>
          <p:cNvSpPr/>
          <p:nvPr/>
        </p:nvSpPr>
        <p:spPr bwMode="auto">
          <a:xfrm rot="3554323">
            <a:off x="6344601" y="-1153128"/>
            <a:ext cx="2630819" cy="12183785"/>
          </a:xfrm>
          <a:prstGeom prst="rect">
            <a:avLst/>
          </a:prstGeom>
          <a:gradFill flip="none" rotWithShape="1">
            <a:gsLst>
              <a:gs pos="0">
                <a:schemeClr val="tx1">
                  <a:alpha val="0"/>
                </a:schemeClr>
              </a:gs>
              <a:gs pos="46000">
                <a:schemeClr val="accent2"/>
              </a:gs>
              <a:gs pos="100000">
                <a:schemeClr val="bg2"/>
              </a:gs>
            </a:gsLst>
            <a:path path="rect">
              <a:fillToRect l="100000" t="100000"/>
            </a:path>
            <a:tileRect r="-100000" b="-100000"/>
          </a:gradFill>
          <a:ln>
            <a:noFill/>
          </a:ln>
        </p:spPr>
        <p:txBody>
          <a:bodyPr vert="horz" wrap="square" lIns="91440" tIns="45720" rIns="91440" bIns="45720" numCol="1" rtlCol="0" anchor="ctr" anchorCtr="0" compatLnSpc="1">
            <a:prstTxWarp prst="textArchDown">
              <a:avLst>
                <a:gd name="adj" fmla="val 16680161"/>
              </a:avLst>
            </a:prstTxWarp>
          </a:bodyPr>
          <a:lstStyle/>
          <a:p>
            <a:pPr algn="ctr"/>
            <a:endParaRPr lang="en-LV" dirty="0"/>
          </a:p>
        </p:txBody>
      </p:sp>
      <p:sp>
        <p:nvSpPr>
          <p:cNvPr id="9" name="TextBox 8"/>
          <p:cNvSpPr txBox="1"/>
          <p:nvPr/>
        </p:nvSpPr>
        <p:spPr>
          <a:xfrm>
            <a:off x="83800" y="3559209"/>
            <a:ext cx="6485832" cy="2862322"/>
          </a:xfrm>
          <a:prstGeom prst="rect">
            <a:avLst/>
          </a:prstGeom>
          <a:noFill/>
        </p:spPr>
        <p:txBody>
          <a:bodyPr wrap="square" rtlCol="0">
            <a:spAutoFit/>
          </a:bodyPr>
          <a:lstStyle/>
          <a:p>
            <a:r>
              <a:rPr lang="lv-LV" sz="2400" dirty="0">
                <a:solidFill>
                  <a:schemeClr val="accent1"/>
                </a:solidFill>
                <a:latin typeface="Source Sans Pro Light" panose="020B0503030403020204" pitchFamily="34" charset="0"/>
                <a:ea typeface="Source Sans Pro Light" panose="020B0503030403020204" pitchFamily="34" charset="0"/>
              </a:rPr>
              <a:t>Liene Ekša</a:t>
            </a:r>
          </a:p>
          <a:p>
            <a:r>
              <a:rPr lang="lv-LV" sz="2400" dirty="0">
                <a:solidFill>
                  <a:schemeClr val="accent1"/>
                </a:solidFill>
                <a:latin typeface="Source Sans Pro Light" panose="020B0503030403020204" pitchFamily="34" charset="0"/>
                <a:ea typeface="Source Sans Pro Light" panose="020B0503030403020204" pitchFamily="34" charset="0"/>
              </a:rPr>
              <a:t>Starptautiskās sadarbības programmu</a:t>
            </a:r>
          </a:p>
          <a:p>
            <a:r>
              <a:rPr lang="lv-LV" sz="2400" dirty="0">
                <a:solidFill>
                  <a:schemeClr val="accent1"/>
                </a:solidFill>
                <a:latin typeface="Source Sans Pro Light" panose="020B0503030403020204" pitchFamily="34" charset="0"/>
                <a:ea typeface="Source Sans Pro Light" panose="020B0503030403020204" pitchFamily="34" charset="0"/>
              </a:rPr>
              <a:t>Projektu departamenta</a:t>
            </a:r>
          </a:p>
          <a:p>
            <a:r>
              <a:rPr lang="lv-LV" sz="2400" dirty="0">
                <a:solidFill>
                  <a:schemeClr val="accent1"/>
                </a:solidFill>
                <a:latin typeface="Source Sans Pro Light" panose="020B0503030403020204" pitchFamily="34" charset="0"/>
                <a:ea typeface="Source Sans Pro Light" panose="020B0503030403020204" pitchFamily="34" charset="0"/>
              </a:rPr>
              <a:t>Apvārsnis Eiropa Nacionālā kontaktpunkta </a:t>
            </a:r>
          </a:p>
          <a:p>
            <a:r>
              <a:rPr lang="lv-LV" sz="2400" dirty="0">
                <a:solidFill>
                  <a:schemeClr val="accent1"/>
                </a:solidFill>
                <a:latin typeface="Source Sans Pro Light" panose="020B0503030403020204" pitchFamily="34" charset="0"/>
                <a:ea typeface="Source Sans Pro Light" panose="020B0503030403020204" pitchFamily="34" charset="0"/>
              </a:rPr>
              <a:t>Vecāka eksperte</a:t>
            </a:r>
          </a:p>
          <a:p>
            <a:r>
              <a:rPr lang="lv-LV" sz="2400" dirty="0">
                <a:solidFill>
                  <a:schemeClr val="accent1"/>
                </a:solidFill>
                <a:latin typeface="Source Sans Pro Light" panose="020B0503030403020204" pitchFamily="34" charset="0"/>
                <a:ea typeface="Source Sans Pro Light" panose="020B0503030403020204" pitchFamily="34" charset="0"/>
              </a:rPr>
              <a:t>+ 371 29 81 26 47</a:t>
            </a:r>
          </a:p>
          <a:p>
            <a:r>
              <a:rPr lang="lv-LV" sz="2400" dirty="0">
                <a:solidFill>
                  <a:schemeClr val="accent1"/>
                </a:solidFill>
                <a:latin typeface="Source Sans Pro Light" panose="020B0503030403020204" pitchFamily="34" charset="0"/>
                <a:ea typeface="Source Sans Pro Light" panose="020B0503030403020204" pitchFamily="34" charset="0"/>
              </a:rPr>
              <a:t>darja.aksjonova@lzp.gov.lv</a:t>
            </a:r>
            <a:br>
              <a:rPr lang="lv-LV" sz="1600" dirty="0">
                <a:solidFill>
                  <a:schemeClr val="accent1"/>
                </a:solidFill>
                <a:latin typeface="Source Sans Pro Light" panose="020B0503030403020204" pitchFamily="34" charset="0"/>
                <a:ea typeface="Source Sans Pro Light" panose="020B0503030403020204" pitchFamily="34" charset="0"/>
              </a:rPr>
            </a:br>
            <a:endParaRPr lang="en-US" sz="1200" dirty="0">
              <a:solidFill>
                <a:schemeClr val="accent1"/>
              </a:solidFill>
              <a:latin typeface="Source Sans Pro" charset="0"/>
              <a:ea typeface="Source Sans Pro" charset="0"/>
              <a:cs typeface="Source Sans Pro" charset="0"/>
            </a:endParaRPr>
          </a:p>
        </p:txBody>
      </p:sp>
      <p:sp>
        <p:nvSpPr>
          <p:cNvPr id="10" name="Title 1"/>
          <p:cNvSpPr txBox="1">
            <a:spLocks/>
          </p:cNvSpPr>
          <p:nvPr/>
        </p:nvSpPr>
        <p:spPr>
          <a:xfrm>
            <a:off x="2203359" y="2038295"/>
            <a:ext cx="7071896" cy="1323700"/>
          </a:xfrm>
          <a:prstGeom prst="rect">
            <a:avLst/>
          </a:prstGeom>
        </p:spPr>
        <p:txBody>
          <a:bodyPr/>
          <a:lstStyle>
            <a:lvl1pPr algn="ctr" defTabSz="914400" rtl="0" eaLnBrk="1" latinLnBrk="0" hangingPunct="1">
              <a:lnSpc>
                <a:spcPct val="90000"/>
              </a:lnSpc>
              <a:spcBef>
                <a:spcPct val="0"/>
              </a:spcBef>
              <a:buNone/>
              <a:defRPr sz="4000" b="1" i="0" kern="1200">
                <a:solidFill>
                  <a:schemeClr val="tx1"/>
                </a:solidFill>
                <a:latin typeface="Source Sans Pro Black" charset="0"/>
                <a:ea typeface="Source Sans Pro Black" charset="0"/>
                <a:cs typeface="Source Sans Pro Black" charset="0"/>
              </a:defRPr>
            </a:lvl1pPr>
          </a:lstStyle>
          <a:p>
            <a:pPr algn="l">
              <a:lnSpc>
                <a:spcPct val="80000"/>
              </a:lnSpc>
            </a:pPr>
            <a:r>
              <a:rPr lang="lv-LV" sz="3600" b="0" dirty="0">
                <a:solidFill>
                  <a:schemeClr val="accent1"/>
                </a:solidFill>
                <a:latin typeface="Source Sans Pro Light" panose="020B0503030403020204" pitchFamily="34" charset="0"/>
                <a:ea typeface="Source Sans Pro Light" panose="020B0503030403020204" pitchFamily="34" charset="0"/>
              </a:rPr>
              <a:t>Apvārsnis Eiropa </a:t>
            </a:r>
          </a:p>
          <a:p>
            <a:pPr algn="l">
              <a:lnSpc>
                <a:spcPct val="80000"/>
              </a:lnSpc>
            </a:pPr>
            <a:r>
              <a:rPr lang="lv-LV" sz="3600" b="0" dirty="0">
                <a:solidFill>
                  <a:schemeClr val="accent1"/>
                </a:solidFill>
                <a:latin typeface="Source Sans Pro Light" panose="020B0503030403020204" pitchFamily="34" charset="0"/>
                <a:ea typeface="Source Sans Pro Light" panose="020B0503030403020204" pitchFamily="34" charset="0"/>
              </a:rPr>
              <a:t>Nacionālais kontaktpunkts</a:t>
            </a:r>
          </a:p>
        </p:txBody>
      </p:sp>
      <p:sp>
        <p:nvSpPr>
          <p:cNvPr id="11" name="TextBox 10"/>
          <p:cNvSpPr txBox="1"/>
          <p:nvPr/>
        </p:nvSpPr>
        <p:spPr>
          <a:xfrm>
            <a:off x="125541" y="6383137"/>
            <a:ext cx="1585690" cy="461665"/>
          </a:xfrm>
          <a:prstGeom prst="rect">
            <a:avLst/>
          </a:prstGeom>
          <a:noFill/>
        </p:spPr>
        <p:txBody>
          <a:bodyPr wrap="none" rtlCol="0">
            <a:spAutoFit/>
          </a:bodyPr>
          <a:lstStyle/>
          <a:p>
            <a:r>
              <a:rPr lang="lv-LV" sz="2400" dirty="0">
                <a:solidFill>
                  <a:schemeClr val="bg2">
                    <a:lumMod val="50000"/>
                  </a:schemeClr>
                </a:solidFill>
                <a:latin typeface="Source Sans Pro Light" panose="020B0503030403020204" pitchFamily="34" charset="0"/>
                <a:ea typeface="Source Sans Pro Light" panose="020B0503030403020204" pitchFamily="34" charset="0"/>
                <a:cs typeface="Source Sans Pro" charset="0"/>
              </a:rPr>
              <a:t>19/04/2023</a:t>
            </a:r>
            <a:endParaRPr lang="en-US" sz="2400" dirty="0">
              <a:solidFill>
                <a:schemeClr val="bg2">
                  <a:lumMod val="50000"/>
                </a:schemeClr>
              </a:solidFill>
              <a:latin typeface="Source Sans Pro Light" panose="020B0503030403020204" pitchFamily="34" charset="0"/>
              <a:ea typeface="Source Sans Pro Light" panose="020B0503030403020204" pitchFamily="34" charset="0"/>
              <a:cs typeface="Source Sans Pro" charset="0"/>
            </a:endParaRPr>
          </a:p>
        </p:txBody>
      </p:sp>
      <p:pic>
        <p:nvPicPr>
          <p:cNvPr id="4" name="Picture 3" descr="A picture containing text&#10;&#10;Description automatically generated">
            <a:extLst>
              <a:ext uri="{FF2B5EF4-FFF2-40B4-BE49-F238E27FC236}">
                <a16:creationId xmlns:a16="http://schemas.microsoft.com/office/drawing/2014/main" id="{44A068A0-C34D-F56B-38B7-0A5D956616F2}"/>
              </a:ext>
            </a:extLst>
          </p:cNvPr>
          <p:cNvPicPr>
            <a:picLocks noChangeAspect="1"/>
          </p:cNvPicPr>
          <p:nvPr/>
        </p:nvPicPr>
        <p:blipFill rotWithShape="1">
          <a:blip r:embed="rId2"/>
          <a:srcRect l="22923" t="27035" r="22332" b="10816"/>
          <a:stretch/>
        </p:blipFill>
        <p:spPr>
          <a:xfrm>
            <a:off x="8824886" y="178498"/>
            <a:ext cx="1290918" cy="1465533"/>
          </a:xfrm>
          <a:prstGeom prst="rect">
            <a:avLst/>
          </a:prstGeom>
        </p:spPr>
      </p:pic>
      <p:pic>
        <p:nvPicPr>
          <p:cNvPr id="13" name="Picture 12">
            <a:extLst>
              <a:ext uri="{FF2B5EF4-FFF2-40B4-BE49-F238E27FC236}">
                <a16:creationId xmlns:a16="http://schemas.microsoft.com/office/drawing/2014/main" id="{AAB77B46-33CC-DB11-C1A2-EE84BF223381}"/>
              </a:ext>
            </a:extLst>
          </p:cNvPr>
          <p:cNvPicPr>
            <a:picLocks noChangeAspect="1"/>
          </p:cNvPicPr>
          <p:nvPr/>
        </p:nvPicPr>
        <p:blipFill rotWithShape="1">
          <a:blip r:embed="rId3" cstate="email">
            <a:duotone>
              <a:schemeClr val="accent1">
                <a:shade val="45000"/>
                <a:satMod val="135000"/>
              </a:schemeClr>
              <a:prstClr val="white"/>
            </a:duotone>
            <a:extLst>
              <a:ext uri="{28A0092B-C50C-407E-A947-70E740481C1C}">
                <a14:useLocalDpi xmlns:a14="http://schemas.microsoft.com/office/drawing/2010/main"/>
              </a:ext>
            </a:extLst>
          </a:blip>
          <a:srcRect l="-1" t="-1" r="-1780" b="20279"/>
          <a:stretch/>
        </p:blipFill>
        <p:spPr>
          <a:xfrm>
            <a:off x="6384716" y="3928720"/>
            <a:ext cx="5552539" cy="2795789"/>
          </a:xfrm>
          <a:prstGeom prst="rect">
            <a:avLst/>
          </a:prstGeom>
          <a:ln>
            <a:noFill/>
          </a:ln>
        </p:spPr>
      </p:pic>
      <p:pic>
        <p:nvPicPr>
          <p:cNvPr id="14" name="Picture 13">
            <a:extLst>
              <a:ext uri="{FF2B5EF4-FFF2-40B4-BE49-F238E27FC236}">
                <a16:creationId xmlns:a16="http://schemas.microsoft.com/office/drawing/2014/main" id="{9DFB5899-D066-1661-A4C7-0C694FD45252}"/>
              </a:ext>
            </a:extLst>
          </p:cNvPr>
          <p:cNvPicPr>
            <a:picLocks noChangeAspect="1"/>
          </p:cNvPicPr>
          <p:nvPr/>
        </p:nvPicPr>
        <p:blipFill>
          <a:blip r:embed="rId4"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202139" y="79837"/>
            <a:ext cx="2506522" cy="1666837"/>
          </a:xfrm>
          <a:prstGeom prst="rect">
            <a:avLst/>
          </a:prstGeom>
        </p:spPr>
      </p:pic>
      <p:pic>
        <p:nvPicPr>
          <p:cNvPr id="5" name="Picture 4" descr="Logo&#10;&#10;Description automatically generated">
            <a:extLst>
              <a:ext uri="{FF2B5EF4-FFF2-40B4-BE49-F238E27FC236}">
                <a16:creationId xmlns:a16="http://schemas.microsoft.com/office/drawing/2014/main" id="{19374D69-B65B-0657-0D37-038073C935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7447" y="264151"/>
            <a:ext cx="1218068" cy="704977"/>
          </a:xfrm>
          <a:prstGeom prst="rect">
            <a:avLst/>
          </a:prstGeom>
        </p:spPr>
      </p:pic>
      <p:pic>
        <p:nvPicPr>
          <p:cNvPr id="2055" name="Picture 10">
            <a:extLst>
              <a:ext uri="{FF2B5EF4-FFF2-40B4-BE49-F238E27FC236}">
                <a16:creationId xmlns:a16="http://schemas.microsoft.com/office/drawing/2014/main" id="{334E28E6-A6CB-692C-4E24-C7E3A8DE8E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19075" cy="2190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11">
            <a:extLst>
              <a:ext uri="{FF2B5EF4-FFF2-40B4-BE49-F238E27FC236}">
                <a16:creationId xmlns:a16="http://schemas.microsoft.com/office/drawing/2014/main" id="{181D8BD7-47E4-4E83-B048-AA0CA11312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219075" cy="219075"/>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12">
            <a:extLst>
              <a:ext uri="{FF2B5EF4-FFF2-40B4-BE49-F238E27FC236}">
                <a16:creationId xmlns:a16="http://schemas.microsoft.com/office/drawing/2014/main" id="{DE5386E8-470A-FC07-AE32-27009209D3F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219075" cy="2190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13">
            <a:extLst>
              <a:ext uri="{FF2B5EF4-FFF2-40B4-BE49-F238E27FC236}">
                <a16:creationId xmlns:a16="http://schemas.microsoft.com/office/drawing/2014/main" id="{D314C701-2EFA-3EB8-DE22-D0BD5B7743B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219075" cy="21907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14">
            <a:extLst>
              <a:ext uri="{FF2B5EF4-FFF2-40B4-BE49-F238E27FC236}">
                <a16:creationId xmlns:a16="http://schemas.microsoft.com/office/drawing/2014/main" id="{163F08A6-F96B-1DFF-AFAA-EE692334918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219075" cy="21907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15">
            <a:extLst>
              <a:ext uri="{FF2B5EF4-FFF2-40B4-BE49-F238E27FC236}">
                <a16:creationId xmlns:a16="http://schemas.microsoft.com/office/drawing/2014/main" id="{E6CE7C2E-B49B-8E69-17CA-A4172D645B1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219075" cy="219075"/>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16">
            <a:extLst>
              <a:ext uri="{FF2B5EF4-FFF2-40B4-BE49-F238E27FC236}">
                <a16:creationId xmlns:a16="http://schemas.microsoft.com/office/drawing/2014/main" id="{38203F7E-71F8-2007-E487-2128B201A68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190500" cy="200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22023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p:cNvGrpSpPr/>
          <p:nvPr/>
        </p:nvGrpSpPr>
        <p:grpSpPr>
          <a:xfrm>
            <a:off x="-992615" y="210413"/>
            <a:ext cx="5037996" cy="3146153"/>
            <a:chOff x="-992615" y="210413"/>
            <a:chExt cx="5037996" cy="3146153"/>
          </a:xfrm>
        </p:grpSpPr>
        <p:sp>
          <p:nvSpPr>
            <p:cNvPr id="59" name="Freeform 8"/>
            <p:cNvSpPr>
              <a:spLocks/>
            </p:cNvSpPr>
            <p:nvPr/>
          </p:nvSpPr>
          <p:spPr bwMode="auto">
            <a:xfrm rot="2700000">
              <a:off x="3105313" y="2485406"/>
              <a:ext cx="786389" cy="784117"/>
            </a:xfrm>
            <a:custGeom>
              <a:avLst/>
              <a:gdLst>
                <a:gd name="T0" fmla="*/ 83 w 346"/>
                <a:gd name="T1" fmla="*/ 345 h 345"/>
                <a:gd name="T2" fmla="*/ 0 w 346"/>
                <a:gd name="T3" fmla="*/ 262 h 345"/>
                <a:gd name="T4" fmla="*/ 263 w 346"/>
                <a:gd name="T5" fmla="*/ 0 h 345"/>
                <a:gd name="T6" fmla="*/ 346 w 346"/>
                <a:gd name="T7" fmla="*/ 82 h 345"/>
                <a:gd name="T8" fmla="*/ 83 w 346"/>
                <a:gd name="T9" fmla="*/ 345 h 345"/>
              </a:gdLst>
              <a:ahLst/>
              <a:cxnLst>
                <a:cxn ang="0">
                  <a:pos x="T0" y="T1"/>
                </a:cxn>
                <a:cxn ang="0">
                  <a:pos x="T2" y="T3"/>
                </a:cxn>
                <a:cxn ang="0">
                  <a:pos x="T4" y="T5"/>
                </a:cxn>
                <a:cxn ang="0">
                  <a:pos x="T6" y="T7"/>
                </a:cxn>
                <a:cxn ang="0">
                  <a:pos x="T8" y="T9"/>
                </a:cxn>
              </a:cxnLst>
              <a:rect l="0" t="0" r="r" b="b"/>
              <a:pathLst>
                <a:path w="346" h="345">
                  <a:moveTo>
                    <a:pt x="83" y="345"/>
                  </a:moveTo>
                  <a:lnTo>
                    <a:pt x="0" y="262"/>
                  </a:lnTo>
                  <a:lnTo>
                    <a:pt x="263" y="0"/>
                  </a:lnTo>
                  <a:lnTo>
                    <a:pt x="346" y="82"/>
                  </a:lnTo>
                  <a:lnTo>
                    <a:pt x="83" y="345"/>
                  </a:lnTo>
                  <a:close/>
                </a:path>
              </a:pathLst>
            </a:custGeom>
            <a:gradFill>
              <a:gsLst>
                <a:gs pos="3000">
                  <a:schemeClr val="tx1"/>
                </a:gs>
                <a:gs pos="46000">
                  <a:schemeClr val="accent2"/>
                </a:gs>
                <a:gs pos="92000">
                  <a:schemeClr val="bg2">
                    <a:alpha val="66506"/>
                  </a:schemeClr>
                </a:gs>
              </a:gsLst>
              <a:path path="rect">
                <a:fillToRect t="100000" r="100000"/>
              </a:path>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61" name="Freeform 12"/>
            <p:cNvSpPr>
              <a:spLocks/>
            </p:cNvSpPr>
            <p:nvPr/>
          </p:nvSpPr>
          <p:spPr bwMode="auto">
            <a:xfrm rot="2700000">
              <a:off x="1875239" y="1855575"/>
              <a:ext cx="1679601" cy="656840"/>
            </a:xfrm>
            <a:custGeom>
              <a:avLst/>
              <a:gdLst>
                <a:gd name="T0" fmla="*/ 254 w 739"/>
                <a:gd name="T1" fmla="*/ 254 h 289"/>
                <a:gd name="T2" fmla="*/ 739 w 739"/>
                <a:gd name="T3" fmla="*/ 289 h 289"/>
                <a:gd name="T4" fmla="*/ 656 w 739"/>
                <a:gd name="T5" fmla="*/ 206 h 289"/>
                <a:gd name="T6" fmla="*/ 0 w 739"/>
                <a:gd name="T7" fmla="*/ 0 h 289"/>
                <a:gd name="T8" fmla="*/ 254 w 739"/>
                <a:gd name="T9" fmla="*/ 254 h 289"/>
              </a:gdLst>
              <a:ahLst/>
              <a:cxnLst>
                <a:cxn ang="0">
                  <a:pos x="T0" y="T1"/>
                </a:cxn>
                <a:cxn ang="0">
                  <a:pos x="T2" y="T3"/>
                </a:cxn>
                <a:cxn ang="0">
                  <a:pos x="T4" y="T5"/>
                </a:cxn>
                <a:cxn ang="0">
                  <a:pos x="T6" y="T7"/>
                </a:cxn>
                <a:cxn ang="0">
                  <a:pos x="T8" y="T9"/>
                </a:cxn>
              </a:cxnLst>
              <a:rect l="0" t="0" r="r" b="b"/>
              <a:pathLst>
                <a:path w="739" h="289">
                  <a:moveTo>
                    <a:pt x="254" y="254"/>
                  </a:moveTo>
                  <a:lnTo>
                    <a:pt x="739" y="289"/>
                  </a:lnTo>
                  <a:lnTo>
                    <a:pt x="656" y="206"/>
                  </a:lnTo>
                  <a:lnTo>
                    <a:pt x="0" y="0"/>
                  </a:lnTo>
                  <a:lnTo>
                    <a:pt x="254" y="254"/>
                  </a:lnTo>
                  <a:close/>
                </a:path>
              </a:pathLst>
            </a:custGeom>
            <a:gradFill>
              <a:gsLst>
                <a:gs pos="3000">
                  <a:schemeClr val="tx1"/>
                </a:gs>
                <a:gs pos="46000">
                  <a:schemeClr val="accent2"/>
                </a:gs>
                <a:gs pos="92000">
                  <a:schemeClr val="bg2">
                    <a:alpha val="66506"/>
                  </a:schemeClr>
                </a:gs>
              </a:gsLst>
              <a:path path="rect">
                <a:fillToRect t="100000" r="100000"/>
              </a:path>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63" name="Freeform 15"/>
            <p:cNvSpPr>
              <a:spLocks/>
            </p:cNvSpPr>
            <p:nvPr/>
          </p:nvSpPr>
          <p:spPr bwMode="auto">
            <a:xfrm rot="2700000">
              <a:off x="3780600" y="2745641"/>
              <a:ext cx="265918" cy="263645"/>
            </a:xfrm>
            <a:custGeom>
              <a:avLst/>
              <a:gdLst>
                <a:gd name="T0" fmla="*/ 0 w 117"/>
                <a:gd name="T1" fmla="*/ 0 h 116"/>
                <a:gd name="T2" fmla="*/ 117 w 117"/>
                <a:gd name="T3" fmla="*/ 0 h 116"/>
                <a:gd name="T4" fmla="*/ 117 w 117"/>
                <a:gd name="T5" fmla="*/ 116 h 116"/>
                <a:gd name="T6" fmla="*/ 0 w 117"/>
                <a:gd name="T7" fmla="*/ 0 h 116"/>
              </a:gdLst>
              <a:ahLst/>
              <a:cxnLst>
                <a:cxn ang="0">
                  <a:pos x="T0" y="T1"/>
                </a:cxn>
                <a:cxn ang="0">
                  <a:pos x="T2" y="T3"/>
                </a:cxn>
                <a:cxn ang="0">
                  <a:pos x="T4" y="T5"/>
                </a:cxn>
                <a:cxn ang="0">
                  <a:pos x="T6" y="T7"/>
                </a:cxn>
              </a:cxnLst>
              <a:rect l="0" t="0" r="r" b="b"/>
              <a:pathLst>
                <a:path w="117" h="116">
                  <a:moveTo>
                    <a:pt x="0" y="0"/>
                  </a:moveTo>
                  <a:lnTo>
                    <a:pt x="117" y="0"/>
                  </a:lnTo>
                  <a:lnTo>
                    <a:pt x="117" y="116"/>
                  </a:lnTo>
                  <a:lnTo>
                    <a:pt x="0" y="0"/>
                  </a:lnTo>
                  <a:close/>
                </a:path>
              </a:pathLst>
            </a:custGeom>
            <a:gradFill>
              <a:gsLst>
                <a:gs pos="3000">
                  <a:schemeClr val="tx1"/>
                </a:gs>
                <a:gs pos="46000">
                  <a:schemeClr val="accent2"/>
                </a:gs>
                <a:gs pos="92000">
                  <a:schemeClr val="bg2">
                    <a:alpha val="66506"/>
                  </a:schemeClr>
                </a:gs>
              </a:gsLst>
              <a:path path="rect">
                <a:fillToRect t="100000" r="100000"/>
              </a:path>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66" name="Freeform 18"/>
            <p:cNvSpPr>
              <a:spLocks noEditPoints="1"/>
            </p:cNvSpPr>
            <p:nvPr/>
          </p:nvSpPr>
          <p:spPr bwMode="auto">
            <a:xfrm rot="2700000">
              <a:off x="2191742" y="2151982"/>
              <a:ext cx="1795513" cy="613656"/>
            </a:xfrm>
            <a:custGeom>
              <a:avLst/>
              <a:gdLst>
                <a:gd name="T0" fmla="*/ 30 w 790"/>
                <a:gd name="T1" fmla="*/ 180 h 270"/>
                <a:gd name="T2" fmla="*/ 0 w 790"/>
                <a:gd name="T3" fmla="*/ 149 h 270"/>
                <a:gd name="T4" fmla="*/ 90 w 790"/>
                <a:gd name="T5" fmla="*/ 170 h 270"/>
                <a:gd name="T6" fmla="*/ 118 w 790"/>
                <a:gd name="T7" fmla="*/ 196 h 270"/>
                <a:gd name="T8" fmla="*/ 30 w 790"/>
                <a:gd name="T9" fmla="*/ 180 h 270"/>
                <a:gd name="T10" fmla="*/ 225 w 790"/>
                <a:gd name="T11" fmla="*/ 218 h 270"/>
                <a:gd name="T12" fmla="*/ 203 w 790"/>
                <a:gd name="T13" fmla="*/ 194 h 270"/>
                <a:gd name="T14" fmla="*/ 293 w 790"/>
                <a:gd name="T15" fmla="*/ 215 h 270"/>
                <a:gd name="T16" fmla="*/ 312 w 790"/>
                <a:gd name="T17" fmla="*/ 234 h 270"/>
                <a:gd name="T18" fmla="*/ 225 w 790"/>
                <a:gd name="T19" fmla="*/ 218 h 270"/>
                <a:gd name="T20" fmla="*/ 421 w 790"/>
                <a:gd name="T21" fmla="*/ 253 h 270"/>
                <a:gd name="T22" fmla="*/ 407 w 790"/>
                <a:gd name="T23" fmla="*/ 239 h 270"/>
                <a:gd name="T24" fmla="*/ 497 w 790"/>
                <a:gd name="T25" fmla="*/ 258 h 270"/>
                <a:gd name="T26" fmla="*/ 506 w 790"/>
                <a:gd name="T27" fmla="*/ 270 h 270"/>
                <a:gd name="T28" fmla="*/ 421 w 790"/>
                <a:gd name="T29" fmla="*/ 253 h 270"/>
                <a:gd name="T30" fmla="*/ 582 w 790"/>
                <a:gd name="T31" fmla="*/ 218 h 270"/>
                <a:gd name="T32" fmla="*/ 573 w 790"/>
                <a:gd name="T33" fmla="*/ 206 h 270"/>
                <a:gd name="T34" fmla="*/ 637 w 790"/>
                <a:gd name="T35" fmla="*/ 144 h 270"/>
                <a:gd name="T36" fmla="*/ 646 w 790"/>
                <a:gd name="T37" fmla="*/ 154 h 270"/>
                <a:gd name="T38" fmla="*/ 582 w 790"/>
                <a:gd name="T39" fmla="*/ 218 h 270"/>
                <a:gd name="T40" fmla="*/ 726 w 790"/>
                <a:gd name="T41" fmla="*/ 73 h 270"/>
                <a:gd name="T42" fmla="*/ 715 w 790"/>
                <a:gd name="T43" fmla="*/ 64 h 270"/>
                <a:gd name="T44" fmla="*/ 779 w 790"/>
                <a:gd name="T45" fmla="*/ 0 h 270"/>
                <a:gd name="T46" fmla="*/ 790 w 790"/>
                <a:gd name="T47" fmla="*/ 12 h 270"/>
                <a:gd name="T48" fmla="*/ 726 w 790"/>
                <a:gd name="T49" fmla="*/ 73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0" h="270">
                  <a:moveTo>
                    <a:pt x="30" y="180"/>
                  </a:moveTo>
                  <a:lnTo>
                    <a:pt x="0" y="149"/>
                  </a:lnTo>
                  <a:lnTo>
                    <a:pt x="90" y="170"/>
                  </a:lnTo>
                  <a:lnTo>
                    <a:pt x="118" y="196"/>
                  </a:lnTo>
                  <a:lnTo>
                    <a:pt x="30" y="180"/>
                  </a:lnTo>
                  <a:close/>
                  <a:moveTo>
                    <a:pt x="225" y="218"/>
                  </a:moveTo>
                  <a:lnTo>
                    <a:pt x="203" y="194"/>
                  </a:lnTo>
                  <a:lnTo>
                    <a:pt x="293" y="215"/>
                  </a:lnTo>
                  <a:lnTo>
                    <a:pt x="312" y="234"/>
                  </a:lnTo>
                  <a:lnTo>
                    <a:pt x="225" y="218"/>
                  </a:lnTo>
                  <a:close/>
                  <a:moveTo>
                    <a:pt x="421" y="253"/>
                  </a:moveTo>
                  <a:lnTo>
                    <a:pt x="407" y="239"/>
                  </a:lnTo>
                  <a:lnTo>
                    <a:pt x="497" y="258"/>
                  </a:lnTo>
                  <a:lnTo>
                    <a:pt x="506" y="270"/>
                  </a:lnTo>
                  <a:lnTo>
                    <a:pt x="421" y="253"/>
                  </a:lnTo>
                  <a:close/>
                  <a:moveTo>
                    <a:pt x="582" y="218"/>
                  </a:moveTo>
                  <a:lnTo>
                    <a:pt x="573" y="206"/>
                  </a:lnTo>
                  <a:lnTo>
                    <a:pt x="637" y="144"/>
                  </a:lnTo>
                  <a:lnTo>
                    <a:pt x="646" y="154"/>
                  </a:lnTo>
                  <a:lnTo>
                    <a:pt x="582" y="218"/>
                  </a:lnTo>
                  <a:close/>
                  <a:moveTo>
                    <a:pt x="726" y="73"/>
                  </a:moveTo>
                  <a:lnTo>
                    <a:pt x="715" y="64"/>
                  </a:lnTo>
                  <a:lnTo>
                    <a:pt x="779" y="0"/>
                  </a:lnTo>
                  <a:lnTo>
                    <a:pt x="790" y="12"/>
                  </a:lnTo>
                  <a:lnTo>
                    <a:pt x="726" y="7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78" name="Freeform 39"/>
            <p:cNvSpPr>
              <a:spLocks/>
            </p:cNvSpPr>
            <p:nvPr/>
          </p:nvSpPr>
          <p:spPr bwMode="auto">
            <a:xfrm rot="2700000">
              <a:off x="-992615" y="210413"/>
              <a:ext cx="3111466" cy="3111466"/>
            </a:xfrm>
            <a:custGeom>
              <a:avLst/>
              <a:gdLst>
                <a:gd name="T0" fmla="*/ 253 w 1369"/>
                <a:gd name="T1" fmla="*/ 1369 h 1369"/>
                <a:gd name="T2" fmla="*/ 0 w 1369"/>
                <a:gd name="T3" fmla="*/ 1115 h 1369"/>
                <a:gd name="T4" fmla="*/ 1115 w 1369"/>
                <a:gd name="T5" fmla="*/ 0 h 1369"/>
                <a:gd name="T6" fmla="*/ 1369 w 1369"/>
                <a:gd name="T7" fmla="*/ 254 h 1369"/>
                <a:gd name="T8" fmla="*/ 253 w 1369"/>
                <a:gd name="T9" fmla="*/ 1369 h 1369"/>
              </a:gdLst>
              <a:ahLst/>
              <a:cxnLst>
                <a:cxn ang="0">
                  <a:pos x="T0" y="T1"/>
                </a:cxn>
                <a:cxn ang="0">
                  <a:pos x="T2" y="T3"/>
                </a:cxn>
                <a:cxn ang="0">
                  <a:pos x="T4" y="T5"/>
                </a:cxn>
                <a:cxn ang="0">
                  <a:pos x="T6" y="T7"/>
                </a:cxn>
                <a:cxn ang="0">
                  <a:pos x="T8" y="T9"/>
                </a:cxn>
              </a:cxnLst>
              <a:rect l="0" t="0" r="r" b="b"/>
              <a:pathLst>
                <a:path w="1369" h="1369">
                  <a:moveTo>
                    <a:pt x="253" y="1369"/>
                  </a:moveTo>
                  <a:lnTo>
                    <a:pt x="0" y="1115"/>
                  </a:lnTo>
                  <a:lnTo>
                    <a:pt x="1115" y="0"/>
                  </a:lnTo>
                  <a:lnTo>
                    <a:pt x="1369" y="254"/>
                  </a:lnTo>
                  <a:lnTo>
                    <a:pt x="253" y="1369"/>
                  </a:lnTo>
                  <a:close/>
                </a:path>
              </a:pathLst>
            </a:custGeom>
            <a:gradFill>
              <a:gsLst>
                <a:gs pos="3000">
                  <a:schemeClr val="tx1"/>
                </a:gs>
                <a:gs pos="46000">
                  <a:schemeClr val="accent2"/>
                </a:gs>
                <a:gs pos="92000">
                  <a:schemeClr val="bg2">
                    <a:alpha val="66506"/>
                  </a:schemeClr>
                </a:gs>
              </a:gsLst>
              <a:path path="rect">
                <a:fillToRect t="100000" r="100000"/>
              </a:path>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grpSp>
      <p:grpSp>
        <p:nvGrpSpPr>
          <p:cNvPr id="48" name="Group 47"/>
          <p:cNvGrpSpPr/>
          <p:nvPr/>
        </p:nvGrpSpPr>
        <p:grpSpPr>
          <a:xfrm>
            <a:off x="-891477" y="1213143"/>
            <a:ext cx="5668291" cy="2909186"/>
            <a:chOff x="-891477" y="1213143"/>
            <a:chExt cx="5668291" cy="2909186"/>
          </a:xfrm>
        </p:grpSpPr>
        <p:sp>
          <p:nvSpPr>
            <p:cNvPr id="58" name="Freeform 6"/>
            <p:cNvSpPr>
              <a:spLocks/>
            </p:cNvSpPr>
            <p:nvPr/>
          </p:nvSpPr>
          <p:spPr bwMode="auto">
            <a:xfrm rot="2700000">
              <a:off x="3212968" y="2630495"/>
              <a:ext cx="1302316" cy="1302316"/>
            </a:xfrm>
            <a:custGeom>
              <a:avLst/>
              <a:gdLst>
                <a:gd name="T0" fmla="*/ 83 w 573"/>
                <a:gd name="T1" fmla="*/ 573 h 573"/>
                <a:gd name="T2" fmla="*/ 0 w 573"/>
                <a:gd name="T3" fmla="*/ 490 h 573"/>
                <a:gd name="T4" fmla="*/ 490 w 573"/>
                <a:gd name="T5" fmla="*/ 0 h 573"/>
                <a:gd name="T6" fmla="*/ 573 w 573"/>
                <a:gd name="T7" fmla="*/ 83 h 573"/>
                <a:gd name="T8" fmla="*/ 83 w 573"/>
                <a:gd name="T9" fmla="*/ 573 h 573"/>
              </a:gdLst>
              <a:ahLst/>
              <a:cxnLst>
                <a:cxn ang="0">
                  <a:pos x="T0" y="T1"/>
                </a:cxn>
                <a:cxn ang="0">
                  <a:pos x="T2" y="T3"/>
                </a:cxn>
                <a:cxn ang="0">
                  <a:pos x="T4" y="T5"/>
                </a:cxn>
                <a:cxn ang="0">
                  <a:pos x="T6" y="T7"/>
                </a:cxn>
                <a:cxn ang="0">
                  <a:pos x="T8" y="T9"/>
                </a:cxn>
              </a:cxnLst>
              <a:rect l="0" t="0" r="r" b="b"/>
              <a:pathLst>
                <a:path w="573" h="573">
                  <a:moveTo>
                    <a:pt x="83" y="573"/>
                  </a:moveTo>
                  <a:lnTo>
                    <a:pt x="0" y="490"/>
                  </a:lnTo>
                  <a:lnTo>
                    <a:pt x="490" y="0"/>
                  </a:lnTo>
                  <a:lnTo>
                    <a:pt x="573" y="83"/>
                  </a:lnTo>
                  <a:lnTo>
                    <a:pt x="83" y="573"/>
                  </a:lnTo>
                  <a:close/>
                </a:path>
              </a:pathLst>
            </a:custGeom>
            <a:gradFill>
              <a:gsLst>
                <a:gs pos="0">
                  <a:srgbClr val="000000"/>
                </a:gs>
                <a:gs pos="46000">
                  <a:schemeClr val="accent2"/>
                </a:gs>
                <a:gs pos="92000">
                  <a:schemeClr val="bg2">
                    <a:alpha val="66506"/>
                  </a:schemeClr>
                </a:gs>
              </a:gsLst>
              <a:path path="rect">
                <a:fillToRect t="100000" r="100000"/>
              </a:path>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60" name="Freeform 10"/>
            <p:cNvSpPr>
              <a:spLocks/>
            </p:cNvSpPr>
            <p:nvPr/>
          </p:nvSpPr>
          <p:spPr bwMode="auto">
            <a:xfrm rot="2700000">
              <a:off x="2040311" y="2766813"/>
              <a:ext cx="1227313" cy="375013"/>
            </a:xfrm>
            <a:custGeom>
              <a:avLst/>
              <a:gdLst>
                <a:gd name="T0" fmla="*/ 165 w 540"/>
                <a:gd name="T1" fmla="*/ 165 h 165"/>
                <a:gd name="T2" fmla="*/ 540 w 540"/>
                <a:gd name="T3" fmla="*/ 90 h 165"/>
                <a:gd name="T4" fmla="*/ 457 w 540"/>
                <a:gd name="T5" fmla="*/ 7 h 165"/>
                <a:gd name="T6" fmla="*/ 0 w 540"/>
                <a:gd name="T7" fmla="*/ 0 h 165"/>
                <a:gd name="T8" fmla="*/ 165 w 540"/>
                <a:gd name="T9" fmla="*/ 165 h 165"/>
              </a:gdLst>
              <a:ahLst/>
              <a:cxnLst>
                <a:cxn ang="0">
                  <a:pos x="T0" y="T1"/>
                </a:cxn>
                <a:cxn ang="0">
                  <a:pos x="T2" y="T3"/>
                </a:cxn>
                <a:cxn ang="0">
                  <a:pos x="T4" y="T5"/>
                </a:cxn>
                <a:cxn ang="0">
                  <a:pos x="T6" y="T7"/>
                </a:cxn>
                <a:cxn ang="0">
                  <a:pos x="T8" y="T9"/>
                </a:cxn>
              </a:cxnLst>
              <a:rect l="0" t="0" r="r" b="b"/>
              <a:pathLst>
                <a:path w="540" h="165">
                  <a:moveTo>
                    <a:pt x="165" y="165"/>
                  </a:moveTo>
                  <a:lnTo>
                    <a:pt x="540" y="90"/>
                  </a:lnTo>
                  <a:lnTo>
                    <a:pt x="457" y="7"/>
                  </a:lnTo>
                  <a:lnTo>
                    <a:pt x="0" y="0"/>
                  </a:lnTo>
                  <a:lnTo>
                    <a:pt x="165" y="165"/>
                  </a:lnTo>
                  <a:close/>
                </a:path>
              </a:pathLst>
            </a:custGeom>
            <a:gradFill>
              <a:gsLst>
                <a:gs pos="0">
                  <a:srgbClr val="000000"/>
                </a:gs>
                <a:gs pos="46000">
                  <a:schemeClr val="accent2"/>
                </a:gs>
                <a:gs pos="92000">
                  <a:schemeClr val="bg2">
                    <a:alpha val="66506"/>
                  </a:schemeClr>
                </a:gs>
              </a:gsLst>
              <a:path path="rect">
                <a:fillToRect t="100000" r="100000"/>
              </a:path>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64" name="Freeform 16"/>
            <p:cNvSpPr>
              <a:spLocks/>
            </p:cNvSpPr>
            <p:nvPr/>
          </p:nvSpPr>
          <p:spPr bwMode="auto">
            <a:xfrm rot="2700000">
              <a:off x="4509759" y="3147225"/>
              <a:ext cx="263645" cy="270464"/>
            </a:xfrm>
            <a:custGeom>
              <a:avLst/>
              <a:gdLst>
                <a:gd name="T0" fmla="*/ 0 w 116"/>
                <a:gd name="T1" fmla="*/ 0 h 119"/>
                <a:gd name="T2" fmla="*/ 116 w 116"/>
                <a:gd name="T3" fmla="*/ 0 h 119"/>
                <a:gd name="T4" fmla="*/ 116 w 116"/>
                <a:gd name="T5" fmla="*/ 119 h 119"/>
                <a:gd name="T6" fmla="*/ 0 w 116"/>
                <a:gd name="T7" fmla="*/ 0 h 119"/>
              </a:gdLst>
              <a:ahLst/>
              <a:cxnLst>
                <a:cxn ang="0">
                  <a:pos x="T0" y="T1"/>
                </a:cxn>
                <a:cxn ang="0">
                  <a:pos x="T2" y="T3"/>
                </a:cxn>
                <a:cxn ang="0">
                  <a:pos x="T4" y="T5"/>
                </a:cxn>
                <a:cxn ang="0">
                  <a:pos x="T6" y="T7"/>
                </a:cxn>
              </a:cxnLst>
              <a:rect l="0" t="0" r="r" b="b"/>
              <a:pathLst>
                <a:path w="116" h="119">
                  <a:moveTo>
                    <a:pt x="0" y="0"/>
                  </a:moveTo>
                  <a:lnTo>
                    <a:pt x="116" y="0"/>
                  </a:lnTo>
                  <a:lnTo>
                    <a:pt x="116" y="119"/>
                  </a:lnTo>
                  <a:lnTo>
                    <a:pt x="0" y="0"/>
                  </a:lnTo>
                  <a:close/>
                </a:path>
              </a:pathLst>
            </a:custGeom>
            <a:gradFill>
              <a:gsLst>
                <a:gs pos="0">
                  <a:srgbClr val="000000"/>
                </a:gs>
                <a:gs pos="46000">
                  <a:schemeClr val="accent2"/>
                </a:gs>
                <a:gs pos="92000">
                  <a:schemeClr val="bg2">
                    <a:alpha val="66506"/>
                  </a:schemeClr>
                </a:gs>
              </a:gsLst>
              <a:path path="rect">
                <a:fillToRect t="100000" r="100000"/>
              </a:path>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79" name="Freeform 41"/>
            <p:cNvSpPr>
              <a:spLocks/>
            </p:cNvSpPr>
            <p:nvPr/>
          </p:nvSpPr>
          <p:spPr bwMode="auto">
            <a:xfrm rot="2700000">
              <a:off x="-891477" y="1213143"/>
              <a:ext cx="2909186" cy="2909186"/>
            </a:xfrm>
            <a:custGeom>
              <a:avLst/>
              <a:gdLst>
                <a:gd name="T0" fmla="*/ 165 w 1280"/>
                <a:gd name="T1" fmla="*/ 1280 h 1280"/>
                <a:gd name="T2" fmla="*/ 0 w 1280"/>
                <a:gd name="T3" fmla="*/ 1115 h 1280"/>
                <a:gd name="T4" fmla="*/ 1115 w 1280"/>
                <a:gd name="T5" fmla="*/ 0 h 1280"/>
                <a:gd name="T6" fmla="*/ 1280 w 1280"/>
                <a:gd name="T7" fmla="*/ 165 h 1280"/>
                <a:gd name="T8" fmla="*/ 165 w 1280"/>
                <a:gd name="T9" fmla="*/ 1280 h 1280"/>
              </a:gdLst>
              <a:ahLst/>
              <a:cxnLst>
                <a:cxn ang="0">
                  <a:pos x="T0" y="T1"/>
                </a:cxn>
                <a:cxn ang="0">
                  <a:pos x="T2" y="T3"/>
                </a:cxn>
                <a:cxn ang="0">
                  <a:pos x="T4" y="T5"/>
                </a:cxn>
                <a:cxn ang="0">
                  <a:pos x="T6" y="T7"/>
                </a:cxn>
                <a:cxn ang="0">
                  <a:pos x="T8" y="T9"/>
                </a:cxn>
              </a:cxnLst>
              <a:rect l="0" t="0" r="r" b="b"/>
              <a:pathLst>
                <a:path w="1280" h="1280">
                  <a:moveTo>
                    <a:pt x="165" y="1280"/>
                  </a:moveTo>
                  <a:lnTo>
                    <a:pt x="0" y="1115"/>
                  </a:lnTo>
                  <a:lnTo>
                    <a:pt x="1115" y="0"/>
                  </a:lnTo>
                  <a:lnTo>
                    <a:pt x="1280" y="165"/>
                  </a:lnTo>
                  <a:lnTo>
                    <a:pt x="165" y="1280"/>
                  </a:lnTo>
                  <a:close/>
                </a:path>
              </a:pathLst>
            </a:custGeom>
            <a:gradFill>
              <a:gsLst>
                <a:gs pos="0">
                  <a:srgbClr val="000000"/>
                </a:gs>
                <a:gs pos="46000">
                  <a:schemeClr val="accent2"/>
                </a:gs>
                <a:gs pos="92000">
                  <a:schemeClr val="bg2">
                    <a:alpha val="66506"/>
                  </a:schemeClr>
                </a:gs>
              </a:gsLst>
              <a:path path="rect">
                <a:fillToRect t="100000" r="100000"/>
              </a:path>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grpSp>
      <p:grpSp>
        <p:nvGrpSpPr>
          <p:cNvPr id="49" name="Group 48"/>
          <p:cNvGrpSpPr/>
          <p:nvPr/>
        </p:nvGrpSpPr>
        <p:grpSpPr>
          <a:xfrm>
            <a:off x="-1214359" y="1983985"/>
            <a:ext cx="7500861" cy="3406930"/>
            <a:chOff x="-1214359" y="1983985"/>
            <a:chExt cx="7500861" cy="3406930"/>
          </a:xfrm>
        </p:grpSpPr>
        <p:sp>
          <p:nvSpPr>
            <p:cNvPr id="57" name="Freeform 5"/>
            <p:cNvSpPr>
              <a:spLocks/>
            </p:cNvSpPr>
            <p:nvPr/>
          </p:nvSpPr>
          <p:spPr bwMode="auto">
            <a:xfrm rot="2700000">
              <a:off x="3431459" y="2500243"/>
              <a:ext cx="2372805" cy="2372805"/>
            </a:xfrm>
            <a:custGeom>
              <a:avLst/>
              <a:gdLst>
                <a:gd name="T0" fmla="*/ 83 w 1044"/>
                <a:gd name="T1" fmla="*/ 1044 h 1044"/>
                <a:gd name="T2" fmla="*/ 0 w 1044"/>
                <a:gd name="T3" fmla="*/ 962 h 1044"/>
                <a:gd name="T4" fmla="*/ 962 w 1044"/>
                <a:gd name="T5" fmla="*/ 0 h 1044"/>
                <a:gd name="T6" fmla="*/ 1044 w 1044"/>
                <a:gd name="T7" fmla="*/ 83 h 1044"/>
                <a:gd name="T8" fmla="*/ 83 w 1044"/>
                <a:gd name="T9" fmla="*/ 1044 h 1044"/>
              </a:gdLst>
              <a:ahLst/>
              <a:cxnLst>
                <a:cxn ang="0">
                  <a:pos x="T0" y="T1"/>
                </a:cxn>
                <a:cxn ang="0">
                  <a:pos x="T2" y="T3"/>
                </a:cxn>
                <a:cxn ang="0">
                  <a:pos x="T4" y="T5"/>
                </a:cxn>
                <a:cxn ang="0">
                  <a:pos x="T6" y="T7"/>
                </a:cxn>
                <a:cxn ang="0">
                  <a:pos x="T8" y="T9"/>
                </a:cxn>
              </a:cxnLst>
              <a:rect l="0" t="0" r="r" b="b"/>
              <a:pathLst>
                <a:path w="1044" h="1044">
                  <a:moveTo>
                    <a:pt x="83" y="1044"/>
                  </a:moveTo>
                  <a:lnTo>
                    <a:pt x="0" y="962"/>
                  </a:lnTo>
                  <a:lnTo>
                    <a:pt x="962" y="0"/>
                  </a:lnTo>
                  <a:lnTo>
                    <a:pt x="1044" y="83"/>
                  </a:lnTo>
                  <a:lnTo>
                    <a:pt x="83" y="1044"/>
                  </a:lnTo>
                  <a:close/>
                </a:path>
              </a:pathLst>
            </a:custGeom>
            <a:gradFill>
              <a:gsLst>
                <a:gs pos="0">
                  <a:srgbClr val="000000"/>
                </a:gs>
                <a:gs pos="46000">
                  <a:schemeClr val="accent2"/>
                </a:gs>
                <a:gs pos="92000">
                  <a:schemeClr val="bg2">
                    <a:alpha val="66506"/>
                  </a:schemeClr>
                </a:gs>
              </a:gsLst>
              <a:path path="rect">
                <a:fillToRect t="100000" r="100000"/>
              </a:path>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62" name="Freeform 14"/>
            <p:cNvSpPr>
              <a:spLocks/>
            </p:cNvSpPr>
            <p:nvPr/>
          </p:nvSpPr>
          <p:spPr bwMode="auto">
            <a:xfrm rot="2700000">
              <a:off x="2023559" y="3198797"/>
              <a:ext cx="979578" cy="977305"/>
            </a:xfrm>
            <a:custGeom>
              <a:avLst/>
              <a:gdLst>
                <a:gd name="T0" fmla="*/ 431 w 431"/>
                <a:gd name="T1" fmla="*/ 82 h 430"/>
                <a:gd name="T2" fmla="*/ 431 w 431"/>
                <a:gd name="T3" fmla="*/ 80 h 430"/>
                <a:gd name="T4" fmla="*/ 348 w 431"/>
                <a:gd name="T5" fmla="*/ 0 h 430"/>
                <a:gd name="T6" fmla="*/ 348 w 431"/>
                <a:gd name="T7" fmla="*/ 0 h 430"/>
                <a:gd name="T8" fmla="*/ 0 w 431"/>
                <a:gd name="T9" fmla="*/ 99 h 430"/>
                <a:gd name="T10" fmla="*/ 126 w 431"/>
                <a:gd name="T11" fmla="*/ 222 h 430"/>
                <a:gd name="T12" fmla="*/ 206 w 431"/>
                <a:gd name="T13" fmla="*/ 305 h 430"/>
                <a:gd name="T14" fmla="*/ 332 w 431"/>
                <a:gd name="T15" fmla="*/ 430 h 430"/>
                <a:gd name="T16" fmla="*/ 431 w 431"/>
                <a:gd name="T17" fmla="*/ 82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1" h="430">
                  <a:moveTo>
                    <a:pt x="431" y="82"/>
                  </a:moveTo>
                  <a:lnTo>
                    <a:pt x="431" y="80"/>
                  </a:lnTo>
                  <a:lnTo>
                    <a:pt x="348" y="0"/>
                  </a:lnTo>
                  <a:lnTo>
                    <a:pt x="348" y="0"/>
                  </a:lnTo>
                  <a:lnTo>
                    <a:pt x="0" y="99"/>
                  </a:lnTo>
                  <a:lnTo>
                    <a:pt x="126" y="222"/>
                  </a:lnTo>
                  <a:lnTo>
                    <a:pt x="206" y="305"/>
                  </a:lnTo>
                  <a:lnTo>
                    <a:pt x="332" y="430"/>
                  </a:lnTo>
                  <a:lnTo>
                    <a:pt x="431" y="82"/>
                  </a:lnTo>
                  <a:close/>
                </a:path>
              </a:pathLst>
            </a:custGeom>
            <a:gradFill>
              <a:gsLst>
                <a:gs pos="0">
                  <a:srgbClr val="000000"/>
                </a:gs>
                <a:gs pos="46000">
                  <a:schemeClr val="accent2"/>
                </a:gs>
                <a:gs pos="92000">
                  <a:schemeClr val="bg2">
                    <a:alpha val="66506"/>
                  </a:schemeClr>
                </a:gs>
              </a:gsLst>
              <a:path path="rect">
                <a:fillToRect t="100000" r="100000"/>
              </a:path>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65" name="Freeform 17"/>
            <p:cNvSpPr>
              <a:spLocks/>
            </p:cNvSpPr>
            <p:nvPr/>
          </p:nvSpPr>
          <p:spPr bwMode="auto">
            <a:xfrm rot="2700000">
              <a:off x="6022857" y="3556431"/>
              <a:ext cx="263645" cy="263645"/>
            </a:xfrm>
            <a:custGeom>
              <a:avLst/>
              <a:gdLst>
                <a:gd name="T0" fmla="*/ 0 w 116"/>
                <a:gd name="T1" fmla="*/ 0 h 116"/>
                <a:gd name="T2" fmla="*/ 116 w 116"/>
                <a:gd name="T3" fmla="*/ 0 h 116"/>
                <a:gd name="T4" fmla="*/ 116 w 116"/>
                <a:gd name="T5" fmla="*/ 116 h 116"/>
                <a:gd name="T6" fmla="*/ 0 w 116"/>
                <a:gd name="T7" fmla="*/ 0 h 116"/>
              </a:gdLst>
              <a:ahLst/>
              <a:cxnLst>
                <a:cxn ang="0">
                  <a:pos x="T0" y="T1"/>
                </a:cxn>
                <a:cxn ang="0">
                  <a:pos x="T2" y="T3"/>
                </a:cxn>
                <a:cxn ang="0">
                  <a:pos x="T4" y="T5"/>
                </a:cxn>
                <a:cxn ang="0">
                  <a:pos x="T6" y="T7"/>
                </a:cxn>
              </a:cxnLst>
              <a:rect l="0" t="0" r="r" b="b"/>
              <a:pathLst>
                <a:path w="116" h="116">
                  <a:moveTo>
                    <a:pt x="0" y="0"/>
                  </a:moveTo>
                  <a:lnTo>
                    <a:pt x="116" y="0"/>
                  </a:lnTo>
                  <a:lnTo>
                    <a:pt x="116" y="116"/>
                  </a:lnTo>
                  <a:lnTo>
                    <a:pt x="0" y="0"/>
                  </a:lnTo>
                  <a:close/>
                </a:path>
              </a:pathLst>
            </a:custGeom>
            <a:gradFill>
              <a:gsLst>
                <a:gs pos="0">
                  <a:srgbClr val="000000"/>
                </a:gs>
                <a:gs pos="46000">
                  <a:schemeClr val="accent2"/>
                </a:gs>
                <a:gs pos="92000">
                  <a:schemeClr val="bg2">
                    <a:alpha val="66506"/>
                  </a:schemeClr>
                </a:gs>
              </a:gsLst>
              <a:path path="rect">
                <a:fillToRect t="100000" r="100000"/>
              </a:path>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67" name="Freeform 19"/>
            <p:cNvSpPr>
              <a:spLocks noEditPoints="1"/>
            </p:cNvSpPr>
            <p:nvPr/>
          </p:nvSpPr>
          <p:spPr bwMode="auto">
            <a:xfrm rot="2700000">
              <a:off x="2910181" y="2332526"/>
              <a:ext cx="2711453" cy="2711453"/>
            </a:xfrm>
            <a:custGeom>
              <a:avLst/>
              <a:gdLst>
                <a:gd name="T0" fmla="*/ 42 w 1193"/>
                <a:gd name="T1" fmla="*/ 1193 h 1193"/>
                <a:gd name="T2" fmla="*/ 0 w 1193"/>
                <a:gd name="T3" fmla="*/ 1150 h 1193"/>
                <a:gd name="T4" fmla="*/ 68 w 1193"/>
                <a:gd name="T5" fmla="*/ 1091 h 1193"/>
                <a:gd name="T6" fmla="*/ 101 w 1193"/>
                <a:gd name="T7" fmla="*/ 1124 h 1193"/>
                <a:gd name="T8" fmla="*/ 42 w 1193"/>
                <a:gd name="T9" fmla="*/ 1193 h 1193"/>
                <a:gd name="T10" fmla="*/ 312 w 1193"/>
                <a:gd name="T11" fmla="*/ 890 h 1193"/>
                <a:gd name="T12" fmla="*/ 303 w 1193"/>
                <a:gd name="T13" fmla="*/ 881 h 1193"/>
                <a:gd name="T14" fmla="*/ 367 w 1193"/>
                <a:gd name="T15" fmla="*/ 817 h 1193"/>
                <a:gd name="T16" fmla="*/ 376 w 1193"/>
                <a:gd name="T17" fmla="*/ 826 h 1193"/>
                <a:gd name="T18" fmla="*/ 312 w 1193"/>
                <a:gd name="T19" fmla="*/ 890 h 1193"/>
                <a:gd name="T20" fmla="*/ 457 w 1193"/>
                <a:gd name="T21" fmla="*/ 748 h 1193"/>
                <a:gd name="T22" fmla="*/ 445 w 1193"/>
                <a:gd name="T23" fmla="*/ 736 h 1193"/>
                <a:gd name="T24" fmla="*/ 509 w 1193"/>
                <a:gd name="T25" fmla="*/ 672 h 1193"/>
                <a:gd name="T26" fmla="*/ 518 w 1193"/>
                <a:gd name="T27" fmla="*/ 684 h 1193"/>
                <a:gd name="T28" fmla="*/ 457 w 1193"/>
                <a:gd name="T29" fmla="*/ 748 h 1193"/>
                <a:gd name="T30" fmla="*/ 599 w 1193"/>
                <a:gd name="T31" fmla="*/ 604 h 1193"/>
                <a:gd name="T32" fmla="*/ 589 w 1193"/>
                <a:gd name="T33" fmla="*/ 594 h 1193"/>
                <a:gd name="T34" fmla="*/ 651 w 1193"/>
                <a:gd name="T35" fmla="*/ 530 h 1193"/>
                <a:gd name="T36" fmla="*/ 663 w 1193"/>
                <a:gd name="T37" fmla="*/ 540 h 1193"/>
                <a:gd name="T38" fmla="*/ 599 w 1193"/>
                <a:gd name="T39" fmla="*/ 604 h 1193"/>
                <a:gd name="T40" fmla="*/ 743 w 1193"/>
                <a:gd name="T41" fmla="*/ 462 h 1193"/>
                <a:gd name="T42" fmla="*/ 731 w 1193"/>
                <a:gd name="T43" fmla="*/ 450 h 1193"/>
                <a:gd name="T44" fmla="*/ 795 w 1193"/>
                <a:gd name="T45" fmla="*/ 386 h 1193"/>
                <a:gd name="T46" fmla="*/ 805 w 1193"/>
                <a:gd name="T47" fmla="*/ 398 h 1193"/>
                <a:gd name="T48" fmla="*/ 743 w 1193"/>
                <a:gd name="T49" fmla="*/ 462 h 1193"/>
                <a:gd name="T50" fmla="*/ 885 w 1193"/>
                <a:gd name="T51" fmla="*/ 317 h 1193"/>
                <a:gd name="T52" fmla="*/ 876 w 1193"/>
                <a:gd name="T53" fmla="*/ 308 h 1193"/>
                <a:gd name="T54" fmla="*/ 937 w 1193"/>
                <a:gd name="T55" fmla="*/ 244 h 1193"/>
                <a:gd name="T56" fmla="*/ 949 w 1193"/>
                <a:gd name="T57" fmla="*/ 253 h 1193"/>
                <a:gd name="T58" fmla="*/ 885 w 1193"/>
                <a:gd name="T59" fmla="*/ 317 h 1193"/>
                <a:gd name="T60" fmla="*/ 1027 w 1193"/>
                <a:gd name="T61" fmla="*/ 175 h 1193"/>
                <a:gd name="T62" fmla="*/ 1018 w 1193"/>
                <a:gd name="T63" fmla="*/ 163 h 1193"/>
                <a:gd name="T64" fmla="*/ 1082 w 1193"/>
                <a:gd name="T65" fmla="*/ 99 h 1193"/>
                <a:gd name="T66" fmla="*/ 1091 w 1193"/>
                <a:gd name="T67" fmla="*/ 111 h 1193"/>
                <a:gd name="T68" fmla="*/ 1027 w 1193"/>
                <a:gd name="T69" fmla="*/ 175 h 1193"/>
                <a:gd name="T70" fmla="*/ 1172 w 1193"/>
                <a:gd name="T71" fmla="*/ 31 h 1193"/>
                <a:gd name="T72" fmla="*/ 1160 w 1193"/>
                <a:gd name="T73" fmla="*/ 21 h 1193"/>
                <a:gd name="T74" fmla="*/ 1181 w 1193"/>
                <a:gd name="T75" fmla="*/ 0 h 1193"/>
                <a:gd name="T76" fmla="*/ 1193 w 1193"/>
                <a:gd name="T77" fmla="*/ 12 h 1193"/>
                <a:gd name="T78" fmla="*/ 1172 w 1193"/>
                <a:gd name="T79" fmla="*/ 31 h 1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93" h="1193">
                  <a:moveTo>
                    <a:pt x="42" y="1193"/>
                  </a:moveTo>
                  <a:lnTo>
                    <a:pt x="0" y="1150"/>
                  </a:lnTo>
                  <a:lnTo>
                    <a:pt x="68" y="1091"/>
                  </a:lnTo>
                  <a:lnTo>
                    <a:pt x="101" y="1124"/>
                  </a:lnTo>
                  <a:lnTo>
                    <a:pt x="42" y="1193"/>
                  </a:lnTo>
                  <a:close/>
                  <a:moveTo>
                    <a:pt x="312" y="890"/>
                  </a:moveTo>
                  <a:lnTo>
                    <a:pt x="303" y="881"/>
                  </a:lnTo>
                  <a:lnTo>
                    <a:pt x="367" y="817"/>
                  </a:lnTo>
                  <a:lnTo>
                    <a:pt x="376" y="826"/>
                  </a:lnTo>
                  <a:lnTo>
                    <a:pt x="312" y="890"/>
                  </a:lnTo>
                  <a:close/>
                  <a:moveTo>
                    <a:pt x="457" y="748"/>
                  </a:moveTo>
                  <a:lnTo>
                    <a:pt x="445" y="736"/>
                  </a:lnTo>
                  <a:lnTo>
                    <a:pt x="509" y="672"/>
                  </a:lnTo>
                  <a:lnTo>
                    <a:pt x="518" y="684"/>
                  </a:lnTo>
                  <a:lnTo>
                    <a:pt x="457" y="748"/>
                  </a:lnTo>
                  <a:close/>
                  <a:moveTo>
                    <a:pt x="599" y="604"/>
                  </a:moveTo>
                  <a:lnTo>
                    <a:pt x="589" y="594"/>
                  </a:lnTo>
                  <a:lnTo>
                    <a:pt x="651" y="530"/>
                  </a:lnTo>
                  <a:lnTo>
                    <a:pt x="663" y="540"/>
                  </a:lnTo>
                  <a:lnTo>
                    <a:pt x="599" y="604"/>
                  </a:lnTo>
                  <a:close/>
                  <a:moveTo>
                    <a:pt x="743" y="462"/>
                  </a:moveTo>
                  <a:lnTo>
                    <a:pt x="731" y="450"/>
                  </a:lnTo>
                  <a:lnTo>
                    <a:pt x="795" y="386"/>
                  </a:lnTo>
                  <a:lnTo>
                    <a:pt x="805" y="398"/>
                  </a:lnTo>
                  <a:lnTo>
                    <a:pt x="743" y="462"/>
                  </a:lnTo>
                  <a:close/>
                  <a:moveTo>
                    <a:pt x="885" y="317"/>
                  </a:moveTo>
                  <a:lnTo>
                    <a:pt x="876" y="308"/>
                  </a:lnTo>
                  <a:lnTo>
                    <a:pt x="937" y="244"/>
                  </a:lnTo>
                  <a:lnTo>
                    <a:pt x="949" y="253"/>
                  </a:lnTo>
                  <a:lnTo>
                    <a:pt x="885" y="317"/>
                  </a:lnTo>
                  <a:close/>
                  <a:moveTo>
                    <a:pt x="1027" y="175"/>
                  </a:moveTo>
                  <a:lnTo>
                    <a:pt x="1018" y="163"/>
                  </a:lnTo>
                  <a:lnTo>
                    <a:pt x="1082" y="99"/>
                  </a:lnTo>
                  <a:lnTo>
                    <a:pt x="1091" y="111"/>
                  </a:lnTo>
                  <a:lnTo>
                    <a:pt x="1027" y="175"/>
                  </a:lnTo>
                  <a:close/>
                  <a:moveTo>
                    <a:pt x="1172" y="31"/>
                  </a:moveTo>
                  <a:lnTo>
                    <a:pt x="1160" y="21"/>
                  </a:lnTo>
                  <a:lnTo>
                    <a:pt x="1181" y="0"/>
                  </a:lnTo>
                  <a:lnTo>
                    <a:pt x="1193" y="12"/>
                  </a:lnTo>
                  <a:lnTo>
                    <a:pt x="1172" y="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69" name="Freeform 22"/>
            <p:cNvSpPr>
              <a:spLocks/>
            </p:cNvSpPr>
            <p:nvPr/>
          </p:nvSpPr>
          <p:spPr bwMode="auto">
            <a:xfrm rot="2700000">
              <a:off x="2878387" y="3598810"/>
              <a:ext cx="179552" cy="177279"/>
            </a:xfrm>
            <a:custGeom>
              <a:avLst/>
              <a:gdLst>
                <a:gd name="T0" fmla="*/ 22 w 79"/>
                <a:gd name="T1" fmla="*/ 78 h 78"/>
                <a:gd name="T2" fmla="*/ 0 w 79"/>
                <a:gd name="T3" fmla="*/ 57 h 78"/>
                <a:gd name="T4" fmla="*/ 69 w 79"/>
                <a:gd name="T5" fmla="*/ 0 h 78"/>
                <a:gd name="T6" fmla="*/ 79 w 79"/>
                <a:gd name="T7" fmla="*/ 10 h 78"/>
                <a:gd name="T8" fmla="*/ 22 w 79"/>
                <a:gd name="T9" fmla="*/ 78 h 78"/>
              </a:gdLst>
              <a:ahLst/>
              <a:cxnLst>
                <a:cxn ang="0">
                  <a:pos x="T0" y="T1"/>
                </a:cxn>
                <a:cxn ang="0">
                  <a:pos x="T2" y="T3"/>
                </a:cxn>
                <a:cxn ang="0">
                  <a:pos x="T4" y="T5"/>
                </a:cxn>
                <a:cxn ang="0">
                  <a:pos x="T6" y="T7"/>
                </a:cxn>
                <a:cxn ang="0">
                  <a:pos x="T8" y="T9"/>
                </a:cxn>
              </a:cxnLst>
              <a:rect l="0" t="0" r="r" b="b"/>
              <a:pathLst>
                <a:path w="79" h="78">
                  <a:moveTo>
                    <a:pt x="22" y="78"/>
                  </a:moveTo>
                  <a:lnTo>
                    <a:pt x="0" y="57"/>
                  </a:lnTo>
                  <a:lnTo>
                    <a:pt x="69" y="0"/>
                  </a:lnTo>
                  <a:lnTo>
                    <a:pt x="79" y="10"/>
                  </a:lnTo>
                  <a:lnTo>
                    <a:pt x="22"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80" name="Freeform 43"/>
            <p:cNvSpPr>
              <a:spLocks/>
            </p:cNvSpPr>
            <p:nvPr/>
          </p:nvSpPr>
          <p:spPr bwMode="auto">
            <a:xfrm rot="2700000">
              <a:off x="-1215495" y="1985121"/>
              <a:ext cx="3406930" cy="3404657"/>
            </a:xfrm>
            <a:custGeom>
              <a:avLst/>
              <a:gdLst>
                <a:gd name="T0" fmla="*/ 331 w 1499"/>
                <a:gd name="T1" fmla="*/ 1498 h 1498"/>
                <a:gd name="T2" fmla="*/ 0 w 1499"/>
                <a:gd name="T3" fmla="*/ 1167 h 1498"/>
                <a:gd name="T4" fmla="*/ 1167 w 1499"/>
                <a:gd name="T5" fmla="*/ 0 h 1498"/>
                <a:gd name="T6" fmla="*/ 1499 w 1499"/>
                <a:gd name="T7" fmla="*/ 331 h 1498"/>
                <a:gd name="T8" fmla="*/ 331 w 1499"/>
                <a:gd name="T9" fmla="*/ 1498 h 1498"/>
              </a:gdLst>
              <a:ahLst/>
              <a:cxnLst>
                <a:cxn ang="0">
                  <a:pos x="T0" y="T1"/>
                </a:cxn>
                <a:cxn ang="0">
                  <a:pos x="T2" y="T3"/>
                </a:cxn>
                <a:cxn ang="0">
                  <a:pos x="T4" y="T5"/>
                </a:cxn>
                <a:cxn ang="0">
                  <a:pos x="T6" y="T7"/>
                </a:cxn>
                <a:cxn ang="0">
                  <a:pos x="T8" y="T9"/>
                </a:cxn>
              </a:cxnLst>
              <a:rect l="0" t="0" r="r" b="b"/>
              <a:pathLst>
                <a:path w="1499" h="1498">
                  <a:moveTo>
                    <a:pt x="331" y="1498"/>
                  </a:moveTo>
                  <a:lnTo>
                    <a:pt x="0" y="1167"/>
                  </a:lnTo>
                  <a:lnTo>
                    <a:pt x="1167" y="0"/>
                  </a:lnTo>
                  <a:lnTo>
                    <a:pt x="1499" y="331"/>
                  </a:lnTo>
                  <a:lnTo>
                    <a:pt x="331" y="1498"/>
                  </a:lnTo>
                  <a:close/>
                </a:path>
              </a:pathLst>
            </a:custGeom>
            <a:gradFill>
              <a:gsLst>
                <a:gs pos="0">
                  <a:srgbClr val="000000"/>
                </a:gs>
                <a:gs pos="46000">
                  <a:schemeClr val="accent2"/>
                </a:gs>
                <a:gs pos="92000">
                  <a:schemeClr val="bg2">
                    <a:alpha val="66506"/>
                  </a:schemeClr>
                </a:gs>
              </a:gsLst>
              <a:path path="rect">
                <a:fillToRect t="100000" r="100000"/>
              </a:path>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grpSp>
      <p:grpSp>
        <p:nvGrpSpPr>
          <p:cNvPr id="50" name="Group 49"/>
          <p:cNvGrpSpPr/>
          <p:nvPr/>
        </p:nvGrpSpPr>
        <p:grpSpPr>
          <a:xfrm>
            <a:off x="-1108357" y="3232934"/>
            <a:ext cx="6315488" cy="2945342"/>
            <a:chOff x="-894221" y="3217550"/>
            <a:chExt cx="6315488" cy="2945342"/>
          </a:xfrm>
        </p:grpSpPr>
        <p:sp>
          <p:nvSpPr>
            <p:cNvPr id="70" name="Freeform 25"/>
            <p:cNvSpPr>
              <a:spLocks/>
            </p:cNvSpPr>
            <p:nvPr/>
          </p:nvSpPr>
          <p:spPr bwMode="auto">
            <a:xfrm rot="2700000">
              <a:off x="3306641" y="3217550"/>
              <a:ext cx="1754603" cy="1754603"/>
            </a:xfrm>
            <a:custGeom>
              <a:avLst/>
              <a:gdLst>
                <a:gd name="T0" fmla="*/ 0 w 772"/>
                <a:gd name="T1" fmla="*/ 689 h 772"/>
                <a:gd name="T2" fmla="*/ 81 w 772"/>
                <a:gd name="T3" fmla="*/ 772 h 772"/>
                <a:gd name="T4" fmla="*/ 772 w 772"/>
                <a:gd name="T5" fmla="*/ 83 h 772"/>
                <a:gd name="T6" fmla="*/ 689 w 772"/>
                <a:gd name="T7" fmla="*/ 0 h 772"/>
                <a:gd name="T8" fmla="*/ 0 w 772"/>
                <a:gd name="T9" fmla="*/ 689 h 772"/>
              </a:gdLst>
              <a:ahLst/>
              <a:cxnLst>
                <a:cxn ang="0">
                  <a:pos x="T0" y="T1"/>
                </a:cxn>
                <a:cxn ang="0">
                  <a:pos x="T2" y="T3"/>
                </a:cxn>
                <a:cxn ang="0">
                  <a:pos x="T4" y="T5"/>
                </a:cxn>
                <a:cxn ang="0">
                  <a:pos x="T6" y="T7"/>
                </a:cxn>
                <a:cxn ang="0">
                  <a:pos x="T8" y="T9"/>
                </a:cxn>
              </a:cxnLst>
              <a:rect l="0" t="0" r="r" b="b"/>
              <a:pathLst>
                <a:path w="772" h="772">
                  <a:moveTo>
                    <a:pt x="0" y="689"/>
                  </a:moveTo>
                  <a:lnTo>
                    <a:pt x="81" y="772"/>
                  </a:lnTo>
                  <a:lnTo>
                    <a:pt x="772" y="83"/>
                  </a:lnTo>
                  <a:lnTo>
                    <a:pt x="689" y="0"/>
                  </a:lnTo>
                  <a:lnTo>
                    <a:pt x="0" y="689"/>
                  </a:lnTo>
                  <a:close/>
                </a:path>
              </a:pathLst>
            </a:custGeom>
            <a:gradFill>
              <a:gsLst>
                <a:gs pos="3000">
                  <a:schemeClr val="tx1"/>
                </a:gs>
                <a:gs pos="46000">
                  <a:schemeClr val="accent2"/>
                </a:gs>
                <a:gs pos="92000">
                  <a:schemeClr val="bg2">
                    <a:alpha val="66506"/>
                  </a:schemeClr>
                </a:gs>
              </a:gsLst>
              <a:path path="rect">
                <a:fillToRect t="100000" r="100000"/>
              </a:path>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72" name="Freeform 29"/>
            <p:cNvSpPr>
              <a:spLocks/>
            </p:cNvSpPr>
            <p:nvPr/>
          </p:nvSpPr>
          <p:spPr bwMode="auto">
            <a:xfrm rot="2700000">
              <a:off x="2465327" y="3792977"/>
              <a:ext cx="377285" cy="1227313"/>
            </a:xfrm>
            <a:custGeom>
              <a:avLst/>
              <a:gdLst>
                <a:gd name="T0" fmla="*/ 0 w 166"/>
                <a:gd name="T1" fmla="*/ 374 h 540"/>
                <a:gd name="T2" fmla="*/ 76 w 166"/>
                <a:gd name="T3" fmla="*/ 0 h 540"/>
                <a:gd name="T4" fmla="*/ 157 w 166"/>
                <a:gd name="T5" fmla="*/ 83 h 540"/>
                <a:gd name="T6" fmla="*/ 166 w 166"/>
                <a:gd name="T7" fmla="*/ 540 h 540"/>
                <a:gd name="T8" fmla="*/ 0 w 166"/>
                <a:gd name="T9" fmla="*/ 374 h 540"/>
              </a:gdLst>
              <a:ahLst/>
              <a:cxnLst>
                <a:cxn ang="0">
                  <a:pos x="T0" y="T1"/>
                </a:cxn>
                <a:cxn ang="0">
                  <a:pos x="T2" y="T3"/>
                </a:cxn>
                <a:cxn ang="0">
                  <a:pos x="T4" y="T5"/>
                </a:cxn>
                <a:cxn ang="0">
                  <a:pos x="T6" y="T7"/>
                </a:cxn>
                <a:cxn ang="0">
                  <a:pos x="T8" y="T9"/>
                </a:cxn>
              </a:cxnLst>
              <a:rect l="0" t="0" r="r" b="b"/>
              <a:pathLst>
                <a:path w="166" h="540">
                  <a:moveTo>
                    <a:pt x="0" y="374"/>
                  </a:moveTo>
                  <a:lnTo>
                    <a:pt x="76" y="0"/>
                  </a:lnTo>
                  <a:lnTo>
                    <a:pt x="157" y="83"/>
                  </a:lnTo>
                  <a:lnTo>
                    <a:pt x="166" y="540"/>
                  </a:lnTo>
                  <a:lnTo>
                    <a:pt x="0" y="374"/>
                  </a:lnTo>
                  <a:close/>
                </a:path>
              </a:pathLst>
            </a:custGeom>
            <a:gradFill>
              <a:gsLst>
                <a:gs pos="3000">
                  <a:schemeClr val="tx1"/>
                </a:gs>
                <a:gs pos="46000">
                  <a:schemeClr val="accent2"/>
                </a:gs>
                <a:gs pos="92000">
                  <a:schemeClr val="bg2">
                    <a:alpha val="66506"/>
                  </a:schemeClr>
                </a:gs>
              </a:gsLst>
              <a:path path="rect">
                <a:fillToRect t="100000" r="100000"/>
              </a:path>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75" name="Freeform 34"/>
            <p:cNvSpPr>
              <a:spLocks/>
            </p:cNvSpPr>
            <p:nvPr/>
          </p:nvSpPr>
          <p:spPr bwMode="auto">
            <a:xfrm rot="2700000">
              <a:off x="5154212" y="3958817"/>
              <a:ext cx="263645" cy="270464"/>
            </a:xfrm>
            <a:custGeom>
              <a:avLst/>
              <a:gdLst>
                <a:gd name="T0" fmla="*/ 116 w 116"/>
                <a:gd name="T1" fmla="*/ 119 h 119"/>
                <a:gd name="T2" fmla="*/ 116 w 116"/>
                <a:gd name="T3" fmla="*/ 0 h 119"/>
                <a:gd name="T4" fmla="*/ 0 w 116"/>
                <a:gd name="T5" fmla="*/ 0 h 119"/>
                <a:gd name="T6" fmla="*/ 116 w 116"/>
                <a:gd name="T7" fmla="*/ 119 h 119"/>
              </a:gdLst>
              <a:ahLst/>
              <a:cxnLst>
                <a:cxn ang="0">
                  <a:pos x="T0" y="T1"/>
                </a:cxn>
                <a:cxn ang="0">
                  <a:pos x="T2" y="T3"/>
                </a:cxn>
                <a:cxn ang="0">
                  <a:pos x="T4" y="T5"/>
                </a:cxn>
                <a:cxn ang="0">
                  <a:pos x="T6" y="T7"/>
                </a:cxn>
              </a:cxnLst>
              <a:rect l="0" t="0" r="r" b="b"/>
              <a:pathLst>
                <a:path w="116" h="119">
                  <a:moveTo>
                    <a:pt x="116" y="119"/>
                  </a:moveTo>
                  <a:lnTo>
                    <a:pt x="116" y="0"/>
                  </a:lnTo>
                  <a:lnTo>
                    <a:pt x="0" y="0"/>
                  </a:lnTo>
                  <a:lnTo>
                    <a:pt x="116" y="119"/>
                  </a:lnTo>
                  <a:close/>
                </a:path>
              </a:pathLst>
            </a:custGeom>
            <a:gradFill>
              <a:gsLst>
                <a:gs pos="3000">
                  <a:schemeClr val="tx1"/>
                </a:gs>
                <a:gs pos="46000">
                  <a:schemeClr val="accent2"/>
                </a:gs>
                <a:gs pos="92000">
                  <a:schemeClr val="bg2">
                    <a:alpha val="66506"/>
                  </a:schemeClr>
                </a:gs>
              </a:gsLst>
              <a:path path="rect">
                <a:fillToRect t="100000" r="100000"/>
              </a:path>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77" name="Freeform 36"/>
            <p:cNvSpPr>
              <a:spLocks noEditPoints="1"/>
            </p:cNvSpPr>
            <p:nvPr/>
          </p:nvSpPr>
          <p:spPr bwMode="auto">
            <a:xfrm rot="2700000">
              <a:off x="2964552" y="3197673"/>
              <a:ext cx="1550051" cy="2384170"/>
            </a:xfrm>
            <a:custGeom>
              <a:avLst/>
              <a:gdLst>
                <a:gd name="T0" fmla="*/ 9 w 682"/>
                <a:gd name="T1" fmla="*/ 940 h 1049"/>
                <a:gd name="T2" fmla="*/ 26 w 682"/>
                <a:gd name="T3" fmla="*/ 959 h 1049"/>
                <a:gd name="T4" fmla="*/ 21 w 682"/>
                <a:gd name="T5" fmla="*/ 1049 h 1049"/>
                <a:gd name="T6" fmla="*/ 0 w 682"/>
                <a:gd name="T7" fmla="*/ 1030 h 1049"/>
                <a:gd name="T8" fmla="*/ 9 w 682"/>
                <a:gd name="T9" fmla="*/ 940 h 1049"/>
                <a:gd name="T10" fmla="*/ 26 w 682"/>
                <a:gd name="T11" fmla="*/ 739 h 1049"/>
                <a:gd name="T12" fmla="*/ 40 w 682"/>
                <a:gd name="T13" fmla="*/ 756 h 1049"/>
                <a:gd name="T14" fmla="*/ 35 w 682"/>
                <a:gd name="T15" fmla="*/ 846 h 1049"/>
                <a:gd name="T16" fmla="*/ 19 w 682"/>
                <a:gd name="T17" fmla="*/ 829 h 1049"/>
                <a:gd name="T18" fmla="*/ 26 w 682"/>
                <a:gd name="T19" fmla="*/ 739 h 1049"/>
                <a:gd name="T20" fmla="*/ 35 w 682"/>
                <a:gd name="T21" fmla="*/ 642 h 1049"/>
                <a:gd name="T22" fmla="*/ 38 w 682"/>
                <a:gd name="T23" fmla="*/ 633 h 1049"/>
                <a:gd name="T24" fmla="*/ 97 w 682"/>
                <a:gd name="T25" fmla="*/ 571 h 1049"/>
                <a:gd name="T26" fmla="*/ 109 w 682"/>
                <a:gd name="T27" fmla="*/ 583 h 1049"/>
                <a:gd name="T28" fmla="*/ 47 w 682"/>
                <a:gd name="T29" fmla="*/ 644 h 1049"/>
                <a:gd name="T30" fmla="*/ 47 w 682"/>
                <a:gd name="T31" fmla="*/ 654 h 1049"/>
                <a:gd name="T32" fmla="*/ 35 w 682"/>
                <a:gd name="T33" fmla="*/ 642 h 1049"/>
                <a:gd name="T34" fmla="*/ 241 w 682"/>
                <a:gd name="T35" fmla="*/ 429 h 1049"/>
                <a:gd name="T36" fmla="*/ 251 w 682"/>
                <a:gd name="T37" fmla="*/ 438 h 1049"/>
                <a:gd name="T38" fmla="*/ 187 w 682"/>
                <a:gd name="T39" fmla="*/ 502 h 1049"/>
                <a:gd name="T40" fmla="*/ 177 w 682"/>
                <a:gd name="T41" fmla="*/ 493 h 1049"/>
                <a:gd name="T42" fmla="*/ 241 w 682"/>
                <a:gd name="T43" fmla="*/ 429 h 1049"/>
                <a:gd name="T44" fmla="*/ 383 w 682"/>
                <a:gd name="T45" fmla="*/ 287 h 1049"/>
                <a:gd name="T46" fmla="*/ 395 w 682"/>
                <a:gd name="T47" fmla="*/ 296 h 1049"/>
                <a:gd name="T48" fmla="*/ 331 w 682"/>
                <a:gd name="T49" fmla="*/ 360 h 1049"/>
                <a:gd name="T50" fmla="*/ 319 w 682"/>
                <a:gd name="T51" fmla="*/ 348 h 1049"/>
                <a:gd name="T52" fmla="*/ 383 w 682"/>
                <a:gd name="T53" fmla="*/ 287 h 1049"/>
                <a:gd name="T54" fmla="*/ 528 w 682"/>
                <a:gd name="T55" fmla="*/ 143 h 1049"/>
                <a:gd name="T56" fmla="*/ 537 w 682"/>
                <a:gd name="T57" fmla="*/ 154 h 1049"/>
                <a:gd name="T58" fmla="*/ 473 w 682"/>
                <a:gd name="T59" fmla="*/ 216 h 1049"/>
                <a:gd name="T60" fmla="*/ 464 w 682"/>
                <a:gd name="T61" fmla="*/ 206 h 1049"/>
                <a:gd name="T62" fmla="*/ 528 w 682"/>
                <a:gd name="T63" fmla="*/ 143 h 1049"/>
                <a:gd name="T64" fmla="*/ 670 w 682"/>
                <a:gd name="T65" fmla="*/ 0 h 1049"/>
                <a:gd name="T66" fmla="*/ 682 w 682"/>
                <a:gd name="T67" fmla="*/ 10 h 1049"/>
                <a:gd name="T68" fmla="*/ 618 w 682"/>
                <a:gd name="T69" fmla="*/ 74 h 1049"/>
                <a:gd name="T70" fmla="*/ 606 w 682"/>
                <a:gd name="T71" fmla="*/ 62 h 1049"/>
                <a:gd name="T72" fmla="*/ 670 w 682"/>
                <a:gd name="T73"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82" h="1049">
                  <a:moveTo>
                    <a:pt x="9" y="940"/>
                  </a:moveTo>
                  <a:lnTo>
                    <a:pt x="26" y="959"/>
                  </a:lnTo>
                  <a:lnTo>
                    <a:pt x="21" y="1049"/>
                  </a:lnTo>
                  <a:lnTo>
                    <a:pt x="0" y="1030"/>
                  </a:lnTo>
                  <a:lnTo>
                    <a:pt x="9" y="940"/>
                  </a:lnTo>
                  <a:close/>
                  <a:moveTo>
                    <a:pt x="26" y="739"/>
                  </a:moveTo>
                  <a:lnTo>
                    <a:pt x="40" y="756"/>
                  </a:lnTo>
                  <a:lnTo>
                    <a:pt x="35" y="846"/>
                  </a:lnTo>
                  <a:lnTo>
                    <a:pt x="19" y="829"/>
                  </a:lnTo>
                  <a:lnTo>
                    <a:pt x="26" y="739"/>
                  </a:lnTo>
                  <a:close/>
                  <a:moveTo>
                    <a:pt x="35" y="642"/>
                  </a:moveTo>
                  <a:lnTo>
                    <a:pt x="38" y="633"/>
                  </a:lnTo>
                  <a:lnTo>
                    <a:pt x="97" y="571"/>
                  </a:lnTo>
                  <a:lnTo>
                    <a:pt x="109" y="583"/>
                  </a:lnTo>
                  <a:lnTo>
                    <a:pt x="47" y="644"/>
                  </a:lnTo>
                  <a:lnTo>
                    <a:pt x="47" y="654"/>
                  </a:lnTo>
                  <a:lnTo>
                    <a:pt x="35" y="642"/>
                  </a:lnTo>
                  <a:close/>
                  <a:moveTo>
                    <a:pt x="241" y="429"/>
                  </a:moveTo>
                  <a:lnTo>
                    <a:pt x="251" y="438"/>
                  </a:lnTo>
                  <a:lnTo>
                    <a:pt x="187" y="502"/>
                  </a:lnTo>
                  <a:lnTo>
                    <a:pt x="177" y="493"/>
                  </a:lnTo>
                  <a:lnTo>
                    <a:pt x="241" y="429"/>
                  </a:lnTo>
                  <a:close/>
                  <a:moveTo>
                    <a:pt x="383" y="287"/>
                  </a:moveTo>
                  <a:lnTo>
                    <a:pt x="395" y="296"/>
                  </a:lnTo>
                  <a:lnTo>
                    <a:pt x="331" y="360"/>
                  </a:lnTo>
                  <a:lnTo>
                    <a:pt x="319" y="348"/>
                  </a:lnTo>
                  <a:lnTo>
                    <a:pt x="383" y="287"/>
                  </a:lnTo>
                  <a:close/>
                  <a:moveTo>
                    <a:pt x="528" y="143"/>
                  </a:moveTo>
                  <a:lnTo>
                    <a:pt x="537" y="154"/>
                  </a:lnTo>
                  <a:lnTo>
                    <a:pt x="473" y="216"/>
                  </a:lnTo>
                  <a:lnTo>
                    <a:pt x="464" y="206"/>
                  </a:lnTo>
                  <a:lnTo>
                    <a:pt x="528" y="143"/>
                  </a:lnTo>
                  <a:close/>
                  <a:moveTo>
                    <a:pt x="670" y="0"/>
                  </a:moveTo>
                  <a:lnTo>
                    <a:pt x="682" y="10"/>
                  </a:lnTo>
                  <a:lnTo>
                    <a:pt x="618" y="74"/>
                  </a:lnTo>
                  <a:lnTo>
                    <a:pt x="606" y="62"/>
                  </a:lnTo>
                  <a:lnTo>
                    <a:pt x="67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81" name="Freeform 44"/>
            <p:cNvSpPr>
              <a:spLocks/>
            </p:cNvSpPr>
            <p:nvPr/>
          </p:nvSpPr>
          <p:spPr bwMode="auto">
            <a:xfrm rot="2700000">
              <a:off x="-894221" y="3251433"/>
              <a:ext cx="2911459" cy="2911460"/>
            </a:xfrm>
            <a:custGeom>
              <a:avLst/>
              <a:gdLst>
                <a:gd name="T0" fmla="*/ 166 w 1281"/>
                <a:gd name="T1" fmla="*/ 1281 h 1281"/>
                <a:gd name="T2" fmla="*/ 0 w 1281"/>
                <a:gd name="T3" fmla="*/ 1115 h 1281"/>
                <a:gd name="T4" fmla="*/ 1115 w 1281"/>
                <a:gd name="T5" fmla="*/ 0 h 1281"/>
                <a:gd name="T6" fmla="*/ 1281 w 1281"/>
                <a:gd name="T7" fmla="*/ 166 h 1281"/>
                <a:gd name="T8" fmla="*/ 166 w 1281"/>
                <a:gd name="T9" fmla="*/ 1281 h 1281"/>
              </a:gdLst>
              <a:ahLst/>
              <a:cxnLst>
                <a:cxn ang="0">
                  <a:pos x="T0" y="T1"/>
                </a:cxn>
                <a:cxn ang="0">
                  <a:pos x="T2" y="T3"/>
                </a:cxn>
                <a:cxn ang="0">
                  <a:pos x="T4" y="T5"/>
                </a:cxn>
                <a:cxn ang="0">
                  <a:pos x="T6" y="T7"/>
                </a:cxn>
                <a:cxn ang="0">
                  <a:pos x="T8" y="T9"/>
                </a:cxn>
              </a:cxnLst>
              <a:rect l="0" t="0" r="r" b="b"/>
              <a:pathLst>
                <a:path w="1281" h="1281">
                  <a:moveTo>
                    <a:pt x="166" y="1281"/>
                  </a:moveTo>
                  <a:lnTo>
                    <a:pt x="0" y="1115"/>
                  </a:lnTo>
                  <a:lnTo>
                    <a:pt x="1115" y="0"/>
                  </a:lnTo>
                  <a:lnTo>
                    <a:pt x="1281" y="166"/>
                  </a:lnTo>
                  <a:lnTo>
                    <a:pt x="166" y="1281"/>
                  </a:lnTo>
                  <a:close/>
                </a:path>
              </a:pathLst>
            </a:custGeom>
            <a:gradFill>
              <a:gsLst>
                <a:gs pos="3000">
                  <a:schemeClr val="tx1"/>
                </a:gs>
                <a:gs pos="46000">
                  <a:schemeClr val="accent2"/>
                </a:gs>
                <a:gs pos="92000">
                  <a:schemeClr val="bg2">
                    <a:alpha val="66506"/>
                  </a:schemeClr>
                </a:gs>
              </a:gsLst>
              <a:path path="rect">
                <a:fillToRect t="100000" r="100000"/>
              </a:path>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grpSp>
      <p:grpSp>
        <p:nvGrpSpPr>
          <p:cNvPr id="51" name="Group 50"/>
          <p:cNvGrpSpPr/>
          <p:nvPr/>
        </p:nvGrpSpPr>
        <p:grpSpPr>
          <a:xfrm>
            <a:off x="-993089" y="4054158"/>
            <a:ext cx="4681083" cy="3109192"/>
            <a:chOff x="-993089" y="4054158"/>
            <a:chExt cx="4681083" cy="3109192"/>
          </a:xfrm>
        </p:grpSpPr>
        <p:sp>
          <p:nvSpPr>
            <p:cNvPr id="71" name="Freeform 27"/>
            <p:cNvSpPr>
              <a:spLocks/>
            </p:cNvSpPr>
            <p:nvPr/>
          </p:nvSpPr>
          <p:spPr bwMode="auto">
            <a:xfrm rot="2700000">
              <a:off x="3055005" y="4232319"/>
              <a:ext cx="531836" cy="531836"/>
            </a:xfrm>
            <a:custGeom>
              <a:avLst/>
              <a:gdLst>
                <a:gd name="T0" fmla="*/ 0 w 234"/>
                <a:gd name="T1" fmla="*/ 151 h 234"/>
                <a:gd name="T2" fmla="*/ 82 w 234"/>
                <a:gd name="T3" fmla="*/ 234 h 234"/>
                <a:gd name="T4" fmla="*/ 234 w 234"/>
                <a:gd name="T5" fmla="*/ 83 h 234"/>
                <a:gd name="T6" fmla="*/ 151 w 234"/>
                <a:gd name="T7" fmla="*/ 0 h 234"/>
                <a:gd name="T8" fmla="*/ 0 w 234"/>
                <a:gd name="T9" fmla="*/ 151 h 234"/>
              </a:gdLst>
              <a:ahLst/>
              <a:cxnLst>
                <a:cxn ang="0">
                  <a:pos x="T0" y="T1"/>
                </a:cxn>
                <a:cxn ang="0">
                  <a:pos x="T2" y="T3"/>
                </a:cxn>
                <a:cxn ang="0">
                  <a:pos x="T4" y="T5"/>
                </a:cxn>
                <a:cxn ang="0">
                  <a:pos x="T6" y="T7"/>
                </a:cxn>
                <a:cxn ang="0">
                  <a:pos x="T8" y="T9"/>
                </a:cxn>
              </a:cxnLst>
              <a:rect l="0" t="0" r="r" b="b"/>
              <a:pathLst>
                <a:path w="234" h="234">
                  <a:moveTo>
                    <a:pt x="0" y="151"/>
                  </a:moveTo>
                  <a:lnTo>
                    <a:pt x="82" y="234"/>
                  </a:lnTo>
                  <a:lnTo>
                    <a:pt x="234" y="83"/>
                  </a:lnTo>
                  <a:lnTo>
                    <a:pt x="151" y="0"/>
                  </a:lnTo>
                  <a:lnTo>
                    <a:pt x="0" y="151"/>
                  </a:lnTo>
                  <a:close/>
                </a:path>
              </a:pathLst>
            </a:custGeom>
            <a:gradFill>
              <a:gsLst>
                <a:gs pos="3000">
                  <a:schemeClr val="tx1"/>
                </a:gs>
                <a:gs pos="46000">
                  <a:schemeClr val="accent2"/>
                </a:gs>
                <a:gs pos="92000">
                  <a:schemeClr val="bg2">
                    <a:alpha val="66506"/>
                  </a:schemeClr>
                </a:gs>
              </a:gsLst>
              <a:path path="rect">
                <a:fillToRect t="100000" r="100000"/>
              </a:path>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73" name="Freeform 31"/>
            <p:cNvSpPr>
              <a:spLocks/>
            </p:cNvSpPr>
            <p:nvPr/>
          </p:nvSpPr>
          <p:spPr bwMode="auto">
            <a:xfrm rot="2700000">
              <a:off x="2388560" y="4350300"/>
              <a:ext cx="654567" cy="1679601"/>
            </a:xfrm>
            <a:custGeom>
              <a:avLst/>
              <a:gdLst>
                <a:gd name="T0" fmla="*/ 35 w 288"/>
                <a:gd name="T1" fmla="*/ 486 h 739"/>
                <a:gd name="T2" fmla="*/ 0 w 288"/>
                <a:gd name="T3" fmla="*/ 0 h 739"/>
                <a:gd name="T4" fmla="*/ 82 w 288"/>
                <a:gd name="T5" fmla="*/ 83 h 739"/>
                <a:gd name="T6" fmla="*/ 288 w 288"/>
                <a:gd name="T7" fmla="*/ 739 h 739"/>
                <a:gd name="T8" fmla="*/ 35 w 288"/>
                <a:gd name="T9" fmla="*/ 486 h 739"/>
              </a:gdLst>
              <a:ahLst/>
              <a:cxnLst>
                <a:cxn ang="0">
                  <a:pos x="T0" y="T1"/>
                </a:cxn>
                <a:cxn ang="0">
                  <a:pos x="T2" y="T3"/>
                </a:cxn>
                <a:cxn ang="0">
                  <a:pos x="T4" y="T5"/>
                </a:cxn>
                <a:cxn ang="0">
                  <a:pos x="T6" y="T7"/>
                </a:cxn>
                <a:cxn ang="0">
                  <a:pos x="T8" y="T9"/>
                </a:cxn>
              </a:cxnLst>
              <a:rect l="0" t="0" r="r" b="b"/>
              <a:pathLst>
                <a:path w="288" h="739">
                  <a:moveTo>
                    <a:pt x="35" y="486"/>
                  </a:moveTo>
                  <a:lnTo>
                    <a:pt x="0" y="0"/>
                  </a:lnTo>
                  <a:lnTo>
                    <a:pt x="82" y="83"/>
                  </a:lnTo>
                  <a:lnTo>
                    <a:pt x="288" y="739"/>
                  </a:lnTo>
                  <a:lnTo>
                    <a:pt x="35" y="486"/>
                  </a:lnTo>
                  <a:close/>
                </a:path>
              </a:pathLst>
            </a:custGeom>
            <a:gradFill>
              <a:gsLst>
                <a:gs pos="3000">
                  <a:schemeClr val="tx1"/>
                </a:gs>
                <a:gs pos="46000">
                  <a:schemeClr val="accent2"/>
                </a:gs>
                <a:gs pos="92000">
                  <a:schemeClr val="bg2">
                    <a:alpha val="66506"/>
                  </a:schemeClr>
                </a:gs>
              </a:gsLst>
              <a:path path="rect">
                <a:fillToRect t="100000" r="100000"/>
              </a:path>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74" name="Freeform 33"/>
            <p:cNvSpPr>
              <a:spLocks/>
            </p:cNvSpPr>
            <p:nvPr/>
          </p:nvSpPr>
          <p:spPr bwMode="auto">
            <a:xfrm rot="2700000">
              <a:off x="3417530" y="4363007"/>
              <a:ext cx="270464" cy="270464"/>
            </a:xfrm>
            <a:custGeom>
              <a:avLst/>
              <a:gdLst>
                <a:gd name="T0" fmla="*/ 119 w 119"/>
                <a:gd name="T1" fmla="*/ 119 h 119"/>
                <a:gd name="T2" fmla="*/ 119 w 119"/>
                <a:gd name="T3" fmla="*/ 0 h 119"/>
                <a:gd name="T4" fmla="*/ 0 w 119"/>
                <a:gd name="T5" fmla="*/ 0 h 119"/>
                <a:gd name="T6" fmla="*/ 119 w 119"/>
                <a:gd name="T7" fmla="*/ 119 h 119"/>
              </a:gdLst>
              <a:ahLst/>
              <a:cxnLst>
                <a:cxn ang="0">
                  <a:pos x="T0" y="T1"/>
                </a:cxn>
                <a:cxn ang="0">
                  <a:pos x="T2" y="T3"/>
                </a:cxn>
                <a:cxn ang="0">
                  <a:pos x="T4" y="T5"/>
                </a:cxn>
                <a:cxn ang="0">
                  <a:pos x="T6" y="T7"/>
                </a:cxn>
              </a:cxnLst>
              <a:rect l="0" t="0" r="r" b="b"/>
              <a:pathLst>
                <a:path w="119" h="119">
                  <a:moveTo>
                    <a:pt x="119" y="119"/>
                  </a:moveTo>
                  <a:lnTo>
                    <a:pt x="119" y="0"/>
                  </a:lnTo>
                  <a:lnTo>
                    <a:pt x="0" y="0"/>
                  </a:lnTo>
                  <a:lnTo>
                    <a:pt x="119" y="119"/>
                  </a:lnTo>
                  <a:close/>
                </a:path>
              </a:pathLst>
            </a:custGeom>
            <a:gradFill>
              <a:gsLst>
                <a:gs pos="3000">
                  <a:schemeClr val="tx1"/>
                </a:gs>
                <a:gs pos="46000">
                  <a:schemeClr val="accent2"/>
                </a:gs>
                <a:gs pos="92000">
                  <a:schemeClr val="bg2">
                    <a:alpha val="66506"/>
                  </a:schemeClr>
                </a:gs>
              </a:gsLst>
              <a:path path="rect">
                <a:fillToRect t="100000" r="100000"/>
              </a:path>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76" name="Freeform 35"/>
            <p:cNvSpPr>
              <a:spLocks noEditPoints="1"/>
            </p:cNvSpPr>
            <p:nvPr/>
          </p:nvSpPr>
          <p:spPr bwMode="auto">
            <a:xfrm rot="2700000">
              <a:off x="2715221" y="4182776"/>
              <a:ext cx="284101" cy="1468230"/>
            </a:xfrm>
            <a:custGeom>
              <a:avLst/>
              <a:gdLst>
                <a:gd name="T0" fmla="*/ 73 w 125"/>
                <a:gd name="T1" fmla="*/ 528 h 646"/>
                <a:gd name="T2" fmla="*/ 99 w 125"/>
                <a:gd name="T3" fmla="*/ 556 h 646"/>
                <a:gd name="T4" fmla="*/ 121 w 125"/>
                <a:gd name="T5" fmla="*/ 646 h 646"/>
                <a:gd name="T6" fmla="*/ 90 w 125"/>
                <a:gd name="T7" fmla="*/ 615 h 646"/>
                <a:gd name="T8" fmla="*/ 73 w 125"/>
                <a:gd name="T9" fmla="*/ 528 h 646"/>
                <a:gd name="T10" fmla="*/ 35 w 125"/>
                <a:gd name="T11" fmla="*/ 333 h 646"/>
                <a:gd name="T12" fmla="*/ 54 w 125"/>
                <a:gd name="T13" fmla="*/ 352 h 646"/>
                <a:gd name="T14" fmla="*/ 76 w 125"/>
                <a:gd name="T15" fmla="*/ 442 h 646"/>
                <a:gd name="T16" fmla="*/ 52 w 125"/>
                <a:gd name="T17" fmla="*/ 419 h 646"/>
                <a:gd name="T18" fmla="*/ 35 w 125"/>
                <a:gd name="T19" fmla="*/ 333 h 646"/>
                <a:gd name="T20" fmla="*/ 0 w 125"/>
                <a:gd name="T21" fmla="*/ 137 h 646"/>
                <a:gd name="T22" fmla="*/ 9 w 125"/>
                <a:gd name="T23" fmla="*/ 149 h 646"/>
                <a:gd name="T24" fmla="*/ 31 w 125"/>
                <a:gd name="T25" fmla="*/ 239 h 646"/>
                <a:gd name="T26" fmla="*/ 14 w 125"/>
                <a:gd name="T27" fmla="*/ 225 h 646"/>
                <a:gd name="T28" fmla="*/ 0 w 125"/>
                <a:gd name="T29" fmla="*/ 137 h 646"/>
                <a:gd name="T30" fmla="*/ 116 w 125"/>
                <a:gd name="T31" fmla="*/ 0 h 646"/>
                <a:gd name="T32" fmla="*/ 125 w 125"/>
                <a:gd name="T33" fmla="*/ 9 h 646"/>
                <a:gd name="T34" fmla="*/ 61 w 125"/>
                <a:gd name="T35" fmla="*/ 73 h 646"/>
                <a:gd name="T36" fmla="*/ 52 w 125"/>
                <a:gd name="T37" fmla="*/ 61 h 646"/>
                <a:gd name="T38" fmla="*/ 116 w 125"/>
                <a:gd name="T39" fmla="*/ 0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5" h="646">
                  <a:moveTo>
                    <a:pt x="73" y="528"/>
                  </a:moveTo>
                  <a:lnTo>
                    <a:pt x="99" y="556"/>
                  </a:lnTo>
                  <a:lnTo>
                    <a:pt x="121" y="646"/>
                  </a:lnTo>
                  <a:lnTo>
                    <a:pt x="90" y="615"/>
                  </a:lnTo>
                  <a:lnTo>
                    <a:pt x="73" y="528"/>
                  </a:lnTo>
                  <a:close/>
                  <a:moveTo>
                    <a:pt x="35" y="333"/>
                  </a:moveTo>
                  <a:lnTo>
                    <a:pt x="54" y="352"/>
                  </a:lnTo>
                  <a:lnTo>
                    <a:pt x="76" y="442"/>
                  </a:lnTo>
                  <a:lnTo>
                    <a:pt x="52" y="419"/>
                  </a:lnTo>
                  <a:lnTo>
                    <a:pt x="35" y="333"/>
                  </a:lnTo>
                  <a:close/>
                  <a:moveTo>
                    <a:pt x="0" y="137"/>
                  </a:moveTo>
                  <a:lnTo>
                    <a:pt x="9" y="149"/>
                  </a:lnTo>
                  <a:lnTo>
                    <a:pt x="31" y="239"/>
                  </a:lnTo>
                  <a:lnTo>
                    <a:pt x="14" y="225"/>
                  </a:lnTo>
                  <a:lnTo>
                    <a:pt x="0" y="137"/>
                  </a:lnTo>
                  <a:close/>
                  <a:moveTo>
                    <a:pt x="116" y="0"/>
                  </a:moveTo>
                  <a:lnTo>
                    <a:pt x="125" y="9"/>
                  </a:lnTo>
                  <a:lnTo>
                    <a:pt x="61" y="73"/>
                  </a:lnTo>
                  <a:lnTo>
                    <a:pt x="52" y="61"/>
                  </a:lnTo>
                  <a:lnTo>
                    <a:pt x="11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82" name="Freeform 46"/>
            <p:cNvSpPr>
              <a:spLocks/>
            </p:cNvSpPr>
            <p:nvPr/>
          </p:nvSpPr>
          <p:spPr bwMode="auto">
            <a:xfrm rot="2700000">
              <a:off x="-993088" y="4054157"/>
              <a:ext cx="3109192" cy="3109193"/>
            </a:xfrm>
            <a:custGeom>
              <a:avLst/>
              <a:gdLst>
                <a:gd name="T0" fmla="*/ 253 w 1368"/>
                <a:gd name="T1" fmla="*/ 1368 h 1368"/>
                <a:gd name="T2" fmla="*/ 0 w 1368"/>
                <a:gd name="T3" fmla="*/ 1115 h 1368"/>
                <a:gd name="T4" fmla="*/ 1115 w 1368"/>
                <a:gd name="T5" fmla="*/ 0 h 1368"/>
                <a:gd name="T6" fmla="*/ 1368 w 1368"/>
                <a:gd name="T7" fmla="*/ 253 h 1368"/>
                <a:gd name="T8" fmla="*/ 253 w 1368"/>
                <a:gd name="T9" fmla="*/ 1368 h 1368"/>
              </a:gdLst>
              <a:ahLst/>
              <a:cxnLst>
                <a:cxn ang="0">
                  <a:pos x="T0" y="T1"/>
                </a:cxn>
                <a:cxn ang="0">
                  <a:pos x="T2" y="T3"/>
                </a:cxn>
                <a:cxn ang="0">
                  <a:pos x="T4" y="T5"/>
                </a:cxn>
                <a:cxn ang="0">
                  <a:pos x="T6" y="T7"/>
                </a:cxn>
                <a:cxn ang="0">
                  <a:pos x="T8" y="T9"/>
                </a:cxn>
              </a:cxnLst>
              <a:rect l="0" t="0" r="r" b="b"/>
              <a:pathLst>
                <a:path w="1368" h="1368">
                  <a:moveTo>
                    <a:pt x="253" y="1368"/>
                  </a:moveTo>
                  <a:lnTo>
                    <a:pt x="0" y="1115"/>
                  </a:lnTo>
                  <a:lnTo>
                    <a:pt x="1115" y="0"/>
                  </a:lnTo>
                  <a:lnTo>
                    <a:pt x="1368" y="253"/>
                  </a:lnTo>
                  <a:lnTo>
                    <a:pt x="253" y="1368"/>
                  </a:lnTo>
                  <a:close/>
                </a:path>
              </a:pathLst>
            </a:custGeom>
            <a:gradFill>
              <a:gsLst>
                <a:gs pos="3000">
                  <a:schemeClr val="tx1"/>
                </a:gs>
                <a:gs pos="46000">
                  <a:schemeClr val="accent2"/>
                </a:gs>
                <a:gs pos="92000">
                  <a:schemeClr val="bg2">
                    <a:alpha val="66506"/>
                  </a:schemeClr>
                </a:gs>
              </a:gsLst>
              <a:path path="rect">
                <a:fillToRect t="100000" r="100000"/>
              </a:path>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grpSp>
      <p:sp>
        <p:nvSpPr>
          <p:cNvPr id="89" name="Rectangle 88"/>
          <p:cNvSpPr/>
          <p:nvPr/>
        </p:nvSpPr>
        <p:spPr>
          <a:xfrm>
            <a:off x="7907049" y="984360"/>
            <a:ext cx="3200662" cy="757130"/>
          </a:xfrm>
          <a:prstGeom prst="rect">
            <a:avLst/>
          </a:prstGeom>
        </p:spPr>
        <p:txBody>
          <a:bodyPr wrap="square">
            <a:spAutoFit/>
          </a:bodyPr>
          <a:lstStyle/>
          <a:p>
            <a:pPr>
              <a:lnSpc>
                <a:spcPct val="90000"/>
              </a:lnSpc>
            </a:pPr>
            <a:r>
              <a:rPr lang="lv-LV" sz="1600" dirty="0">
                <a:latin typeface="Source Sans Pro" charset="0"/>
              </a:rPr>
              <a:t>Jaunumi </a:t>
            </a:r>
            <a:r>
              <a:rPr lang="lv-LV" sz="1600" dirty="0" err="1">
                <a:latin typeface="Source Sans Pro" charset="0"/>
              </a:rPr>
              <a:t>epastā</a:t>
            </a:r>
            <a:r>
              <a:rPr lang="lv-LV" sz="1600" dirty="0">
                <a:latin typeface="Source Sans Pro" charset="0"/>
              </a:rPr>
              <a:t>; ceturkšņa lapa; LZP mājas lapa; </a:t>
            </a:r>
            <a:r>
              <a:rPr lang="lv-LV" sz="1600" dirty="0" err="1">
                <a:latin typeface="Source Sans Pro" charset="0"/>
              </a:rPr>
              <a:t>soc</a:t>
            </a:r>
            <a:r>
              <a:rPr lang="lv-LV" sz="1600" dirty="0">
                <a:latin typeface="Source Sans Pro" charset="0"/>
              </a:rPr>
              <a:t> tīkli; norādes uz citām iespējam</a:t>
            </a:r>
            <a:endParaRPr lang="en-US" sz="1600" dirty="0">
              <a:latin typeface="Source Sans Pro" charset="0"/>
            </a:endParaRPr>
          </a:p>
        </p:txBody>
      </p:sp>
      <p:sp>
        <p:nvSpPr>
          <p:cNvPr id="90" name="Rectangle 89"/>
          <p:cNvSpPr/>
          <p:nvPr/>
        </p:nvSpPr>
        <p:spPr>
          <a:xfrm>
            <a:off x="7907050" y="1856212"/>
            <a:ext cx="3200661" cy="757130"/>
          </a:xfrm>
          <a:prstGeom prst="rect">
            <a:avLst/>
          </a:prstGeom>
        </p:spPr>
        <p:txBody>
          <a:bodyPr wrap="square">
            <a:spAutoFit/>
          </a:bodyPr>
          <a:lstStyle/>
          <a:p>
            <a:pPr>
              <a:lnSpc>
                <a:spcPct val="90000"/>
              </a:lnSpc>
            </a:pPr>
            <a:r>
              <a:rPr lang="lv-LV" sz="1600" dirty="0">
                <a:latin typeface="Source Sans Pro" charset="0"/>
              </a:rPr>
              <a:t>Individuālas konsultācijas (telefoniski, tiešsaistē, klātienē), vai grupas konsultācijas</a:t>
            </a:r>
            <a:endParaRPr lang="en-US" sz="1600" dirty="0">
              <a:latin typeface="Source Sans Pro" charset="0"/>
            </a:endParaRPr>
          </a:p>
        </p:txBody>
      </p:sp>
      <p:sp>
        <p:nvSpPr>
          <p:cNvPr id="91" name="Rectangle 90"/>
          <p:cNvSpPr/>
          <p:nvPr/>
        </p:nvSpPr>
        <p:spPr>
          <a:xfrm>
            <a:off x="7907045" y="3156525"/>
            <a:ext cx="3200660" cy="338554"/>
          </a:xfrm>
          <a:prstGeom prst="rect">
            <a:avLst/>
          </a:prstGeom>
        </p:spPr>
        <p:txBody>
          <a:bodyPr wrap="square">
            <a:spAutoFit/>
          </a:bodyPr>
          <a:lstStyle/>
          <a:p>
            <a:r>
              <a:rPr lang="lv-LV" sz="1600" dirty="0">
                <a:effectLst/>
                <a:latin typeface="Source Sans Pro" panose="020B0503030403020204" pitchFamily="34" charset="0"/>
                <a:ea typeface="Calibri" panose="020F0502020204030204" pitchFamily="34" charset="0"/>
                <a:cs typeface="Calibri Light" panose="020F0302020204030204" pitchFamily="34" charset="0"/>
              </a:rPr>
              <a:t>Apmācības un informācijas dienas</a:t>
            </a:r>
            <a:endParaRPr lang="en-US" sz="1600" dirty="0">
              <a:latin typeface="Source Sans Pro" charset="0"/>
            </a:endParaRPr>
          </a:p>
        </p:txBody>
      </p:sp>
      <p:sp>
        <p:nvSpPr>
          <p:cNvPr id="92" name="Rectangle 91"/>
          <p:cNvSpPr/>
          <p:nvPr/>
        </p:nvSpPr>
        <p:spPr>
          <a:xfrm>
            <a:off x="7907046" y="3962384"/>
            <a:ext cx="3200659" cy="584775"/>
          </a:xfrm>
          <a:prstGeom prst="rect">
            <a:avLst/>
          </a:prstGeom>
        </p:spPr>
        <p:txBody>
          <a:bodyPr wrap="square">
            <a:spAutoFit/>
          </a:bodyPr>
          <a:lstStyle/>
          <a:p>
            <a:r>
              <a:rPr lang="lv-LV" sz="1600" dirty="0">
                <a:latin typeface="Source Sans Pro" charset="0"/>
              </a:rPr>
              <a:t>Publiski pasākumi; ieraksti vai/ un translācijas</a:t>
            </a:r>
            <a:endParaRPr lang="en-US" sz="1600" dirty="0">
              <a:latin typeface="Source Sans Pro" charset="0"/>
            </a:endParaRPr>
          </a:p>
        </p:txBody>
      </p:sp>
      <p:sp>
        <p:nvSpPr>
          <p:cNvPr id="93" name="Rectangle 92"/>
          <p:cNvSpPr/>
          <p:nvPr/>
        </p:nvSpPr>
        <p:spPr>
          <a:xfrm>
            <a:off x="7907049" y="5190100"/>
            <a:ext cx="3200658" cy="978729"/>
          </a:xfrm>
          <a:prstGeom prst="rect">
            <a:avLst/>
          </a:prstGeom>
        </p:spPr>
        <p:txBody>
          <a:bodyPr wrap="square">
            <a:spAutoFit/>
          </a:bodyPr>
          <a:lstStyle/>
          <a:p>
            <a:pPr>
              <a:lnSpc>
                <a:spcPct val="90000"/>
              </a:lnSpc>
            </a:pPr>
            <a:r>
              <a:rPr lang="lv-LV" sz="1600" dirty="0">
                <a:latin typeface="Source Sans Pro" charset="0"/>
              </a:rPr>
              <a:t>Norādes uz EK un citiem semināriem, </a:t>
            </a:r>
            <a:r>
              <a:rPr lang="lv-LV" sz="1600" dirty="0" err="1">
                <a:latin typeface="Source Sans Pro" charset="0"/>
              </a:rPr>
              <a:t>kontaktbiržām</a:t>
            </a:r>
            <a:r>
              <a:rPr lang="lv-LV" sz="1600" dirty="0">
                <a:latin typeface="Source Sans Pro" charset="0"/>
              </a:rPr>
              <a:t>; konkrētai organizācijai pielāgotas prezentācijas</a:t>
            </a:r>
            <a:endParaRPr lang="en-US" sz="1600" dirty="0">
              <a:latin typeface="Source Sans Pro" charset="0"/>
            </a:endParaRPr>
          </a:p>
        </p:txBody>
      </p:sp>
      <p:cxnSp>
        <p:nvCxnSpPr>
          <p:cNvPr id="53" name="Elbow Connector 52"/>
          <p:cNvCxnSpPr>
            <a:cxnSpLocks/>
            <a:stCxn id="63" idx="1"/>
            <a:endCxn id="89" idx="1"/>
          </p:cNvCxnSpPr>
          <p:nvPr/>
        </p:nvCxnSpPr>
        <p:spPr>
          <a:xfrm rot="5400000" flipH="1" flipV="1">
            <a:off x="5246247" y="217465"/>
            <a:ext cx="1515342" cy="3806261"/>
          </a:xfrm>
          <a:prstGeom prst="bentConnector4">
            <a:avLst>
              <a:gd name="adj1" fmla="val -15086"/>
              <a:gd name="adj2" fmla="val 49287"/>
            </a:avLst>
          </a:prstGeom>
          <a:ln>
            <a:solidFill>
              <a:schemeClr val="accent1"/>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97" name="Elbow Connector 96"/>
          <p:cNvCxnSpPr>
            <a:cxnSpLocks/>
            <a:stCxn id="64" idx="1"/>
            <a:endCxn id="90" idx="1"/>
          </p:cNvCxnSpPr>
          <p:nvPr/>
        </p:nvCxnSpPr>
        <p:spPr>
          <a:xfrm rot="5400000" flipH="1" flipV="1">
            <a:off x="5846099" y="1219096"/>
            <a:ext cx="1045269" cy="3076632"/>
          </a:xfrm>
          <a:prstGeom prst="bentConnector4">
            <a:avLst>
              <a:gd name="adj1" fmla="val -21870"/>
              <a:gd name="adj2" fmla="val 49073"/>
            </a:avLst>
          </a:prstGeom>
          <a:ln>
            <a:solidFill>
              <a:schemeClr val="accent2"/>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101" name="Elbow Connector 100"/>
          <p:cNvCxnSpPr>
            <a:cxnSpLocks/>
            <a:stCxn id="75" idx="1"/>
            <a:endCxn id="92" idx="1"/>
          </p:cNvCxnSpPr>
          <p:nvPr/>
        </p:nvCxnSpPr>
        <p:spPr>
          <a:xfrm rot="16200000" flipH="1">
            <a:off x="6510015" y="2857741"/>
            <a:ext cx="147750" cy="2646311"/>
          </a:xfrm>
          <a:prstGeom prst="bentConnector2">
            <a:avLst/>
          </a:prstGeom>
          <a:ln>
            <a:solidFill>
              <a:schemeClr val="accent4"/>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104" name="Elbow Connector 103"/>
          <p:cNvCxnSpPr>
            <a:cxnSpLocks/>
            <a:stCxn id="74" idx="1"/>
            <a:endCxn id="93" idx="1"/>
          </p:cNvCxnSpPr>
          <p:nvPr/>
        </p:nvCxnSpPr>
        <p:spPr>
          <a:xfrm rot="16200000" flipH="1">
            <a:off x="5234916" y="3007332"/>
            <a:ext cx="1181226" cy="4163040"/>
          </a:xfrm>
          <a:prstGeom prst="bentConnector2">
            <a:avLst/>
          </a:prstGeom>
          <a:ln>
            <a:solidFill>
              <a:schemeClr val="accent5"/>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107" name="Elbow Connector 106"/>
          <p:cNvCxnSpPr>
            <a:cxnSpLocks/>
            <a:stCxn id="65" idx="1"/>
            <a:endCxn id="91" idx="1"/>
          </p:cNvCxnSpPr>
          <p:nvPr/>
        </p:nvCxnSpPr>
        <p:spPr>
          <a:xfrm rot="5400000" flipH="1" flipV="1">
            <a:off x="6942849" y="2724058"/>
            <a:ext cx="362452" cy="1565940"/>
          </a:xfrm>
          <a:prstGeom prst="bentConnector4">
            <a:avLst>
              <a:gd name="adj1" fmla="val -63070"/>
              <a:gd name="adj2" fmla="val 48257"/>
            </a:avLst>
          </a:prstGeom>
          <a:ln>
            <a:solidFill>
              <a:schemeClr val="accent3"/>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10911487-85CD-DC20-1AF6-4AE60CFFF96E}"/>
              </a:ext>
            </a:extLst>
          </p:cNvPr>
          <p:cNvSpPr/>
          <p:nvPr/>
        </p:nvSpPr>
        <p:spPr bwMode="auto">
          <a:xfrm rot="16200000">
            <a:off x="4700234" y="-6879135"/>
            <a:ext cx="2630819" cy="12352713"/>
          </a:xfrm>
          <a:prstGeom prst="rect">
            <a:avLst/>
          </a:prstGeom>
          <a:gradFill flip="none" rotWithShape="1">
            <a:gsLst>
              <a:gs pos="0">
                <a:schemeClr val="tx1">
                  <a:alpha val="0"/>
                </a:schemeClr>
              </a:gs>
              <a:gs pos="51000">
                <a:srgbClr val="02058F"/>
              </a:gs>
              <a:gs pos="79000">
                <a:schemeClr val="accent4">
                  <a:alpha val="61647"/>
                </a:schemeClr>
              </a:gs>
              <a:gs pos="100000">
                <a:schemeClr val="bg2"/>
              </a:gs>
            </a:gsLst>
            <a:path path="circle">
              <a:fillToRect l="100000" t="100000"/>
            </a:path>
            <a:tileRect r="-100000" b="-100000"/>
          </a:gradFill>
          <a:ln>
            <a:noFill/>
          </a:ln>
        </p:spPr>
        <p:txBody>
          <a:bodyPr vert="horz" wrap="square" lIns="91440" tIns="45720" rIns="91440" bIns="45720" numCol="1" rtlCol="0" anchor="ctr" anchorCtr="0" compatLnSpc="1">
            <a:prstTxWarp prst="textArchDown">
              <a:avLst>
                <a:gd name="adj" fmla="val 16680161"/>
              </a:avLst>
            </a:prstTxWarp>
          </a:bodyPr>
          <a:lstStyle/>
          <a:p>
            <a:pPr algn="ctr"/>
            <a:endParaRPr lang="en-LV" dirty="0"/>
          </a:p>
        </p:txBody>
      </p:sp>
      <p:sp>
        <p:nvSpPr>
          <p:cNvPr id="4" name="Title 1">
            <a:extLst>
              <a:ext uri="{FF2B5EF4-FFF2-40B4-BE49-F238E27FC236}">
                <a16:creationId xmlns:a16="http://schemas.microsoft.com/office/drawing/2014/main" id="{F6288DD7-74D2-FF48-788F-E4D5A7E91419}"/>
              </a:ext>
            </a:extLst>
          </p:cNvPr>
          <p:cNvSpPr txBox="1"/>
          <p:nvPr/>
        </p:nvSpPr>
        <p:spPr>
          <a:xfrm>
            <a:off x="3498507" y="166209"/>
            <a:ext cx="5937428" cy="593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defTabSz="777240">
              <a:lnSpc>
                <a:spcPct val="72000"/>
              </a:lnSpc>
              <a:defRPr sz="4100">
                <a:solidFill>
                  <a:srgbClr val="FFFFFF"/>
                </a:solidFill>
                <a:latin typeface="Montserrat ExtraLight"/>
                <a:ea typeface="Montserrat ExtraLight"/>
                <a:cs typeface="Montserrat ExtraLight"/>
                <a:sym typeface="Montserrat ExtraLight"/>
              </a:defRPr>
            </a:pPr>
            <a:r>
              <a:rPr lang="lv-LV" sz="3600" b="1" dirty="0">
                <a:latin typeface="Source Sans Pro Light" panose="020B0503030403020204" pitchFamily="34" charset="0"/>
                <a:ea typeface="Source Sans Pro Light" panose="020B0503030403020204" pitchFamily="34" charset="0"/>
              </a:rPr>
              <a:t>Kā NKP var Jūs atbalstīt?</a:t>
            </a:r>
            <a:endParaRPr sz="3600" b="1" dirty="0">
              <a:latin typeface="Source Sans Pro Light" panose="020B0503030403020204" pitchFamily="34" charset="0"/>
              <a:ea typeface="Source Sans Pro Light" panose="020B0503030403020204" pitchFamily="34" charset="0"/>
            </a:endParaRPr>
          </a:p>
        </p:txBody>
      </p:sp>
      <p:sp>
        <p:nvSpPr>
          <p:cNvPr id="5" name="Freeform 20">
            <a:extLst>
              <a:ext uri="{FF2B5EF4-FFF2-40B4-BE49-F238E27FC236}">
                <a16:creationId xmlns:a16="http://schemas.microsoft.com/office/drawing/2014/main" id="{A9E985F5-3676-0E24-7D54-15E0D9B4CCDD}"/>
              </a:ext>
            </a:extLst>
          </p:cNvPr>
          <p:cNvSpPr>
            <a:spLocks noEditPoints="1"/>
          </p:cNvSpPr>
          <p:nvPr/>
        </p:nvSpPr>
        <p:spPr bwMode="auto">
          <a:xfrm rot="2700000">
            <a:off x="2461698" y="2421381"/>
            <a:ext cx="2061432" cy="1220495"/>
          </a:xfrm>
          <a:custGeom>
            <a:avLst/>
            <a:gdLst>
              <a:gd name="T0" fmla="*/ 19 w 907"/>
              <a:gd name="T1" fmla="*/ 537 h 537"/>
              <a:gd name="T2" fmla="*/ 0 w 907"/>
              <a:gd name="T3" fmla="*/ 516 h 537"/>
              <a:gd name="T4" fmla="*/ 90 w 907"/>
              <a:gd name="T5" fmla="*/ 509 h 537"/>
              <a:gd name="T6" fmla="*/ 109 w 907"/>
              <a:gd name="T7" fmla="*/ 527 h 537"/>
              <a:gd name="T8" fmla="*/ 19 w 907"/>
              <a:gd name="T9" fmla="*/ 537 h 537"/>
              <a:gd name="T10" fmla="*/ 221 w 907"/>
              <a:gd name="T11" fmla="*/ 518 h 537"/>
              <a:gd name="T12" fmla="*/ 204 w 907"/>
              <a:gd name="T13" fmla="*/ 501 h 537"/>
              <a:gd name="T14" fmla="*/ 294 w 907"/>
              <a:gd name="T15" fmla="*/ 497 h 537"/>
              <a:gd name="T16" fmla="*/ 308 w 907"/>
              <a:gd name="T17" fmla="*/ 511 h 537"/>
              <a:gd name="T18" fmla="*/ 221 w 907"/>
              <a:gd name="T19" fmla="*/ 518 h 537"/>
              <a:gd name="T20" fmla="*/ 396 w 907"/>
              <a:gd name="T21" fmla="*/ 490 h 537"/>
              <a:gd name="T22" fmla="*/ 405 w 907"/>
              <a:gd name="T23" fmla="*/ 490 h 537"/>
              <a:gd name="T24" fmla="*/ 467 w 907"/>
              <a:gd name="T25" fmla="*/ 428 h 537"/>
              <a:gd name="T26" fmla="*/ 476 w 907"/>
              <a:gd name="T27" fmla="*/ 438 h 537"/>
              <a:gd name="T28" fmla="*/ 417 w 907"/>
              <a:gd name="T29" fmla="*/ 499 h 537"/>
              <a:gd name="T30" fmla="*/ 408 w 907"/>
              <a:gd name="T31" fmla="*/ 501 h 537"/>
              <a:gd name="T32" fmla="*/ 396 w 907"/>
              <a:gd name="T33" fmla="*/ 490 h 537"/>
              <a:gd name="T34" fmla="*/ 557 w 907"/>
              <a:gd name="T35" fmla="*/ 359 h 537"/>
              <a:gd name="T36" fmla="*/ 547 w 907"/>
              <a:gd name="T37" fmla="*/ 348 h 537"/>
              <a:gd name="T38" fmla="*/ 609 w 907"/>
              <a:gd name="T39" fmla="*/ 284 h 537"/>
              <a:gd name="T40" fmla="*/ 621 w 907"/>
              <a:gd name="T41" fmla="*/ 295 h 537"/>
              <a:gd name="T42" fmla="*/ 557 w 907"/>
              <a:gd name="T43" fmla="*/ 359 h 537"/>
              <a:gd name="T44" fmla="*/ 699 w 907"/>
              <a:gd name="T45" fmla="*/ 215 h 537"/>
              <a:gd name="T46" fmla="*/ 689 w 907"/>
              <a:gd name="T47" fmla="*/ 206 h 537"/>
              <a:gd name="T48" fmla="*/ 753 w 907"/>
              <a:gd name="T49" fmla="*/ 142 h 537"/>
              <a:gd name="T50" fmla="*/ 763 w 907"/>
              <a:gd name="T51" fmla="*/ 151 h 537"/>
              <a:gd name="T52" fmla="*/ 699 w 907"/>
              <a:gd name="T53" fmla="*/ 215 h 537"/>
              <a:gd name="T54" fmla="*/ 843 w 907"/>
              <a:gd name="T55" fmla="*/ 73 h 537"/>
              <a:gd name="T56" fmla="*/ 831 w 907"/>
              <a:gd name="T57" fmla="*/ 61 h 537"/>
              <a:gd name="T58" fmla="*/ 895 w 907"/>
              <a:gd name="T59" fmla="*/ 0 h 537"/>
              <a:gd name="T60" fmla="*/ 907 w 907"/>
              <a:gd name="T61" fmla="*/ 9 h 537"/>
              <a:gd name="T62" fmla="*/ 843 w 907"/>
              <a:gd name="T63" fmla="*/ 73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07" h="537">
                <a:moveTo>
                  <a:pt x="19" y="537"/>
                </a:moveTo>
                <a:lnTo>
                  <a:pt x="0" y="516"/>
                </a:lnTo>
                <a:lnTo>
                  <a:pt x="90" y="509"/>
                </a:lnTo>
                <a:lnTo>
                  <a:pt x="109" y="527"/>
                </a:lnTo>
                <a:lnTo>
                  <a:pt x="19" y="537"/>
                </a:lnTo>
                <a:close/>
                <a:moveTo>
                  <a:pt x="221" y="518"/>
                </a:moveTo>
                <a:lnTo>
                  <a:pt x="204" y="501"/>
                </a:lnTo>
                <a:lnTo>
                  <a:pt x="294" y="497"/>
                </a:lnTo>
                <a:lnTo>
                  <a:pt x="308" y="511"/>
                </a:lnTo>
                <a:lnTo>
                  <a:pt x="221" y="518"/>
                </a:lnTo>
                <a:close/>
                <a:moveTo>
                  <a:pt x="396" y="490"/>
                </a:moveTo>
                <a:lnTo>
                  <a:pt x="405" y="490"/>
                </a:lnTo>
                <a:lnTo>
                  <a:pt x="467" y="428"/>
                </a:lnTo>
                <a:lnTo>
                  <a:pt x="476" y="438"/>
                </a:lnTo>
                <a:lnTo>
                  <a:pt x="417" y="499"/>
                </a:lnTo>
                <a:lnTo>
                  <a:pt x="408" y="501"/>
                </a:lnTo>
                <a:lnTo>
                  <a:pt x="396" y="490"/>
                </a:lnTo>
                <a:close/>
                <a:moveTo>
                  <a:pt x="557" y="359"/>
                </a:moveTo>
                <a:lnTo>
                  <a:pt x="547" y="348"/>
                </a:lnTo>
                <a:lnTo>
                  <a:pt x="609" y="284"/>
                </a:lnTo>
                <a:lnTo>
                  <a:pt x="621" y="295"/>
                </a:lnTo>
                <a:lnTo>
                  <a:pt x="557" y="359"/>
                </a:lnTo>
                <a:close/>
                <a:moveTo>
                  <a:pt x="699" y="215"/>
                </a:moveTo>
                <a:lnTo>
                  <a:pt x="689" y="206"/>
                </a:lnTo>
                <a:lnTo>
                  <a:pt x="753" y="142"/>
                </a:lnTo>
                <a:lnTo>
                  <a:pt x="763" y="151"/>
                </a:lnTo>
                <a:lnTo>
                  <a:pt x="699" y="215"/>
                </a:lnTo>
                <a:close/>
                <a:moveTo>
                  <a:pt x="843" y="73"/>
                </a:moveTo>
                <a:lnTo>
                  <a:pt x="831" y="61"/>
                </a:lnTo>
                <a:lnTo>
                  <a:pt x="895" y="0"/>
                </a:lnTo>
                <a:lnTo>
                  <a:pt x="907" y="9"/>
                </a:lnTo>
                <a:lnTo>
                  <a:pt x="843" y="7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Tree>
    <p:extLst>
      <p:ext uri="{BB962C8B-B14F-4D97-AF65-F5344CB8AC3E}">
        <p14:creationId xmlns:p14="http://schemas.microsoft.com/office/powerpoint/2010/main" val="4171275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4">
            <a:extLst>
              <a:ext uri="{FF2B5EF4-FFF2-40B4-BE49-F238E27FC236}">
                <a16:creationId xmlns:a16="http://schemas.microsoft.com/office/drawing/2014/main" id="{7E0CC2FC-2799-40AA-24F7-1BBCC7A3F455}"/>
              </a:ext>
            </a:extLst>
          </p:cNvPr>
          <p:cNvGraphicFramePr>
            <a:graphicFrameLocks/>
          </p:cNvGraphicFramePr>
          <p:nvPr>
            <p:extLst>
              <p:ext uri="{D42A27DB-BD31-4B8C-83A1-F6EECF244321}">
                <p14:modId xmlns:p14="http://schemas.microsoft.com/office/powerpoint/2010/main" val="3062777878"/>
              </p:ext>
            </p:extLst>
          </p:nvPr>
        </p:nvGraphicFramePr>
        <p:xfrm>
          <a:off x="838200" y="1825624"/>
          <a:ext cx="3538491" cy="44242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1">
            <a:extLst>
              <a:ext uri="{FF2B5EF4-FFF2-40B4-BE49-F238E27FC236}">
                <a16:creationId xmlns:a16="http://schemas.microsoft.com/office/drawing/2014/main" id="{6DFD3F26-66F1-92C6-3848-F8823FB33730}"/>
              </a:ext>
            </a:extLst>
          </p:cNvPr>
          <p:cNvSpPr txBox="1">
            <a:spLocks/>
          </p:cNvSpPr>
          <p:nvPr/>
        </p:nvSpPr>
        <p:spPr>
          <a:xfrm>
            <a:off x="838200" y="365125"/>
            <a:ext cx="10515600" cy="1325563"/>
          </a:xfrm>
          <a:prstGeom prst="rect">
            <a:avLst/>
          </a:prstGeom>
        </p:spPr>
        <p:txBody>
          <a:bodyPr/>
          <a:lstStyle>
            <a:lvl1pPr algn="ctr" defTabSz="914400" rtl="0" eaLnBrk="1" latinLnBrk="0" hangingPunct="1">
              <a:lnSpc>
                <a:spcPct val="90000"/>
              </a:lnSpc>
              <a:spcBef>
                <a:spcPct val="0"/>
              </a:spcBef>
              <a:buNone/>
              <a:defRPr sz="4400" kern="1200">
                <a:solidFill>
                  <a:schemeClr val="tx1"/>
                </a:solidFill>
                <a:latin typeface="Noteworthy Light" charset="0"/>
                <a:ea typeface="Noteworthy Light" charset="0"/>
                <a:cs typeface="Noteworthy Light" charset="0"/>
              </a:defRPr>
            </a:lvl1pPr>
          </a:lstStyle>
          <a:p>
            <a:r>
              <a:rPr lang="lv-LV"/>
              <a:t>Latvijas NKP</a:t>
            </a:r>
            <a:endParaRPr lang="en-US" dirty="0"/>
          </a:p>
        </p:txBody>
      </p:sp>
      <p:graphicFrame>
        <p:nvGraphicFramePr>
          <p:cNvPr id="4" name="Content Placeholder 4">
            <a:extLst>
              <a:ext uri="{FF2B5EF4-FFF2-40B4-BE49-F238E27FC236}">
                <a16:creationId xmlns:a16="http://schemas.microsoft.com/office/drawing/2014/main" id="{F66D5991-71AE-41CA-51D4-BDD8CA319D4B}"/>
              </a:ext>
            </a:extLst>
          </p:cNvPr>
          <p:cNvGraphicFramePr>
            <a:graphicFrameLocks/>
          </p:cNvGraphicFramePr>
          <p:nvPr>
            <p:extLst>
              <p:ext uri="{D42A27DB-BD31-4B8C-83A1-F6EECF244321}">
                <p14:modId xmlns:p14="http://schemas.microsoft.com/office/powerpoint/2010/main" val="2173841857"/>
              </p:ext>
            </p:extLst>
          </p:nvPr>
        </p:nvGraphicFramePr>
        <p:xfrm>
          <a:off x="4326754" y="1825624"/>
          <a:ext cx="3538491" cy="442425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5" name="Content Placeholder 4">
            <a:extLst>
              <a:ext uri="{FF2B5EF4-FFF2-40B4-BE49-F238E27FC236}">
                <a16:creationId xmlns:a16="http://schemas.microsoft.com/office/drawing/2014/main" id="{8BDFD861-73A7-EE9D-DF29-ED4665974E2A}"/>
              </a:ext>
            </a:extLst>
          </p:cNvPr>
          <p:cNvGraphicFramePr>
            <a:graphicFrameLocks/>
          </p:cNvGraphicFramePr>
          <p:nvPr>
            <p:extLst>
              <p:ext uri="{D42A27DB-BD31-4B8C-83A1-F6EECF244321}">
                <p14:modId xmlns:p14="http://schemas.microsoft.com/office/powerpoint/2010/main" val="3244483152"/>
              </p:ext>
            </p:extLst>
          </p:nvPr>
        </p:nvGraphicFramePr>
        <p:xfrm>
          <a:off x="7842346" y="1825623"/>
          <a:ext cx="3538491" cy="4424255"/>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6321585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p:cNvGrpSpPr/>
          <p:nvPr/>
        </p:nvGrpSpPr>
        <p:grpSpPr>
          <a:xfrm>
            <a:off x="-992615" y="210413"/>
            <a:ext cx="5037996" cy="3146153"/>
            <a:chOff x="-992615" y="210413"/>
            <a:chExt cx="5037996" cy="3146153"/>
          </a:xfrm>
        </p:grpSpPr>
        <p:sp>
          <p:nvSpPr>
            <p:cNvPr id="59" name="Freeform 8"/>
            <p:cNvSpPr>
              <a:spLocks/>
            </p:cNvSpPr>
            <p:nvPr/>
          </p:nvSpPr>
          <p:spPr bwMode="auto">
            <a:xfrm rot="2700000">
              <a:off x="3105313" y="2485406"/>
              <a:ext cx="786389" cy="784117"/>
            </a:xfrm>
            <a:custGeom>
              <a:avLst/>
              <a:gdLst>
                <a:gd name="T0" fmla="*/ 83 w 346"/>
                <a:gd name="T1" fmla="*/ 345 h 345"/>
                <a:gd name="T2" fmla="*/ 0 w 346"/>
                <a:gd name="T3" fmla="*/ 262 h 345"/>
                <a:gd name="T4" fmla="*/ 263 w 346"/>
                <a:gd name="T5" fmla="*/ 0 h 345"/>
                <a:gd name="T6" fmla="*/ 346 w 346"/>
                <a:gd name="T7" fmla="*/ 82 h 345"/>
                <a:gd name="T8" fmla="*/ 83 w 346"/>
                <a:gd name="T9" fmla="*/ 345 h 345"/>
              </a:gdLst>
              <a:ahLst/>
              <a:cxnLst>
                <a:cxn ang="0">
                  <a:pos x="T0" y="T1"/>
                </a:cxn>
                <a:cxn ang="0">
                  <a:pos x="T2" y="T3"/>
                </a:cxn>
                <a:cxn ang="0">
                  <a:pos x="T4" y="T5"/>
                </a:cxn>
                <a:cxn ang="0">
                  <a:pos x="T6" y="T7"/>
                </a:cxn>
                <a:cxn ang="0">
                  <a:pos x="T8" y="T9"/>
                </a:cxn>
              </a:cxnLst>
              <a:rect l="0" t="0" r="r" b="b"/>
              <a:pathLst>
                <a:path w="346" h="345">
                  <a:moveTo>
                    <a:pt x="83" y="345"/>
                  </a:moveTo>
                  <a:lnTo>
                    <a:pt x="0" y="262"/>
                  </a:lnTo>
                  <a:lnTo>
                    <a:pt x="263" y="0"/>
                  </a:lnTo>
                  <a:lnTo>
                    <a:pt x="346" y="82"/>
                  </a:lnTo>
                  <a:lnTo>
                    <a:pt x="83" y="345"/>
                  </a:lnTo>
                  <a:close/>
                </a:path>
              </a:pathLst>
            </a:custGeom>
            <a:gradFill>
              <a:gsLst>
                <a:gs pos="3000">
                  <a:schemeClr val="tx1"/>
                </a:gs>
                <a:gs pos="46000">
                  <a:schemeClr val="accent2"/>
                </a:gs>
                <a:gs pos="92000">
                  <a:schemeClr val="bg2">
                    <a:alpha val="66506"/>
                  </a:schemeClr>
                </a:gs>
              </a:gsLst>
              <a:path path="rect">
                <a:fillToRect t="100000" r="100000"/>
              </a:path>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61" name="Freeform 12"/>
            <p:cNvSpPr>
              <a:spLocks/>
            </p:cNvSpPr>
            <p:nvPr/>
          </p:nvSpPr>
          <p:spPr bwMode="auto">
            <a:xfrm rot="2700000">
              <a:off x="1875239" y="1855575"/>
              <a:ext cx="1679601" cy="656840"/>
            </a:xfrm>
            <a:custGeom>
              <a:avLst/>
              <a:gdLst>
                <a:gd name="T0" fmla="*/ 254 w 739"/>
                <a:gd name="T1" fmla="*/ 254 h 289"/>
                <a:gd name="T2" fmla="*/ 739 w 739"/>
                <a:gd name="T3" fmla="*/ 289 h 289"/>
                <a:gd name="T4" fmla="*/ 656 w 739"/>
                <a:gd name="T5" fmla="*/ 206 h 289"/>
                <a:gd name="T6" fmla="*/ 0 w 739"/>
                <a:gd name="T7" fmla="*/ 0 h 289"/>
                <a:gd name="T8" fmla="*/ 254 w 739"/>
                <a:gd name="T9" fmla="*/ 254 h 289"/>
              </a:gdLst>
              <a:ahLst/>
              <a:cxnLst>
                <a:cxn ang="0">
                  <a:pos x="T0" y="T1"/>
                </a:cxn>
                <a:cxn ang="0">
                  <a:pos x="T2" y="T3"/>
                </a:cxn>
                <a:cxn ang="0">
                  <a:pos x="T4" y="T5"/>
                </a:cxn>
                <a:cxn ang="0">
                  <a:pos x="T6" y="T7"/>
                </a:cxn>
                <a:cxn ang="0">
                  <a:pos x="T8" y="T9"/>
                </a:cxn>
              </a:cxnLst>
              <a:rect l="0" t="0" r="r" b="b"/>
              <a:pathLst>
                <a:path w="739" h="289">
                  <a:moveTo>
                    <a:pt x="254" y="254"/>
                  </a:moveTo>
                  <a:lnTo>
                    <a:pt x="739" y="289"/>
                  </a:lnTo>
                  <a:lnTo>
                    <a:pt x="656" y="206"/>
                  </a:lnTo>
                  <a:lnTo>
                    <a:pt x="0" y="0"/>
                  </a:lnTo>
                  <a:lnTo>
                    <a:pt x="254" y="254"/>
                  </a:lnTo>
                  <a:close/>
                </a:path>
              </a:pathLst>
            </a:custGeom>
            <a:gradFill>
              <a:gsLst>
                <a:gs pos="3000">
                  <a:schemeClr val="tx1"/>
                </a:gs>
                <a:gs pos="46000">
                  <a:schemeClr val="accent2"/>
                </a:gs>
                <a:gs pos="92000">
                  <a:schemeClr val="bg2">
                    <a:alpha val="66506"/>
                  </a:schemeClr>
                </a:gs>
              </a:gsLst>
              <a:path path="rect">
                <a:fillToRect t="100000" r="100000"/>
              </a:path>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63" name="Freeform 15"/>
            <p:cNvSpPr>
              <a:spLocks/>
            </p:cNvSpPr>
            <p:nvPr/>
          </p:nvSpPr>
          <p:spPr bwMode="auto">
            <a:xfrm rot="2700000">
              <a:off x="3780600" y="2745641"/>
              <a:ext cx="265918" cy="263645"/>
            </a:xfrm>
            <a:custGeom>
              <a:avLst/>
              <a:gdLst>
                <a:gd name="T0" fmla="*/ 0 w 117"/>
                <a:gd name="T1" fmla="*/ 0 h 116"/>
                <a:gd name="T2" fmla="*/ 117 w 117"/>
                <a:gd name="T3" fmla="*/ 0 h 116"/>
                <a:gd name="T4" fmla="*/ 117 w 117"/>
                <a:gd name="T5" fmla="*/ 116 h 116"/>
                <a:gd name="T6" fmla="*/ 0 w 117"/>
                <a:gd name="T7" fmla="*/ 0 h 116"/>
              </a:gdLst>
              <a:ahLst/>
              <a:cxnLst>
                <a:cxn ang="0">
                  <a:pos x="T0" y="T1"/>
                </a:cxn>
                <a:cxn ang="0">
                  <a:pos x="T2" y="T3"/>
                </a:cxn>
                <a:cxn ang="0">
                  <a:pos x="T4" y="T5"/>
                </a:cxn>
                <a:cxn ang="0">
                  <a:pos x="T6" y="T7"/>
                </a:cxn>
              </a:cxnLst>
              <a:rect l="0" t="0" r="r" b="b"/>
              <a:pathLst>
                <a:path w="117" h="116">
                  <a:moveTo>
                    <a:pt x="0" y="0"/>
                  </a:moveTo>
                  <a:lnTo>
                    <a:pt x="117" y="0"/>
                  </a:lnTo>
                  <a:lnTo>
                    <a:pt x="117" y="116"/>
                  </a:lnTo>
                  <a:lnTo>
                    <a:pt x="0" y="0"/>
                  </a:lnTo>
                  <a:close/>
                </a:path>
              </a:pathLst>
            </a:custGeom>
            <a:gradFill>
              <a:gsLst>
                <a:gs pos="3000">
                  <a:schemeClr val="tx1"/>
                </a:gs>
                <a:gs pos="46000">
                  <a:schemeClr val="accent2"/>
                </a:gs>
                <a:gs pos="92000">
                  <a:schemeClr val="bg2">
                    <a:alpha val="66506"/>
                  </a:schemeClr>
                </a:gs>
              </a:gsLst>
              <a:path path="rect">
                <a:fillToRect t="100000" r="100000"/>
              </a:path>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66" name="Freeform 18"/>
            <p:cNvSpPr>
              <a:spLocks noEditPoints="1"/>
            </p:cNvSpPr>
            <p:nvPr/>
          </p:nvSpPr>
          <p:spPr bwMode="auto">
            <a:xfrm rot="2700000">
              <a:off x="2191742" y="2151982"/>
              <a:ext cx="1795513" cy="613656"/>
            </a:xfrm>
            <a:custGeom>
              <a:avLst/>
              <a:gdLst>
                <a:gd name="T0" fmla="*/ 30 w 790"/>
                <a:gd name="T1" fmla="*/ 180 h 270"/>
                <a:gd name="T2" fmla="*/ 0 w 790"/>
                <a:gd name="T3" fmla="*/ 149 h 270"/>
                <a:gd name="T4" fmla="*/ 90 w 790"/>
                <a:gd name="T5" fmla="*/ 170 h 270"/>
                <a:gd name="T6" fmla="*/ 118 w 790"/>
                <a:gd name="T7" fmla="*/ 196 h 270"/>
                <a:gd name="T8" fmla="*/ 30 w 790"/>
                <a:gd name="T9" fmla="*/ 180 h 270"/>
                <a:gd name="T10" fmla="*/ 225 w 790"/>
                <a:gd name="T11" fmla="*/ 218 h 270"/>
                <a:gd name="T12" fmla="*/ 203 w 790"/>
                <a:gd name="T13" fmla="*/ 194 h 270"/>
                <a:gd name="T14" fmla="*/ 293 w 790"/>
                <a:gd name="T15" fmla="*/ 215 h 270"/>
                <a:gd name="T16" fmla="*/ 312 w 790"/>
                <a:gd name="T17" fmla="*/ 234 h 270"/>
                <a:gd name="T18" fmla="*/ 225 w 790"/>
                <a:gd name="T19" fmla="*/ 218 h 270"/>
                <a:gd name="T20" fmla="*/ 421 w 790"/>
                <a:gd name="T21" fmla="*/ 253 h 270"/>
                <a:gd name="T22" fmla="*/ 407 w 790"/>
                <a:gd name="T23" fmla="*/ 239 h 270"/>
                <a:gd name="T24" fmla="*/ 497 w 790"/>
                <a:gd name="T25" fmla="*/ 258 h 270"/>
                <a:gd name="T26" fmla="*/ 506 w 790"/>
                <a:gd name="T27" fmla="*/ 270 h 270"/>
                <a:gd name="T28" fmla="*/ 421 w 790"/>
                <a:gd name="T29" fmla="*/ 253 h 270"/>
                <a:gd name="T30" fmla="*/ 582 w 790"/>
                <a:gd name="T31" fmla="*/ 218 h 270"/>
                <a:gd name="T32" fmla="*/ 573 w 790"/>
                <a:gd name="T33" fmla="*/ 206 h 270"/>
                <a:gd name="T34" fmla="*/ 637 w 790"/>
                <a:gd name="T35" fmla="*/ 144 h 270"/>
                <a:gd name="T36" fmla="*/ 646 w 790"/>
                <a:gd name="T37" fmla="*/ 154 h 270"/>
                <a:gd name="T38" fmla="*/ 582 w 790"/>
                <a:gd name="T39" fmla="*/ 218 h 270"/>
                <a:gd name="T40" fmla="*/ 726 w 790"/>
                <a:gd name="T41" fmla="*/ 73 h 270"/>
                <a:gd name="T42" fmla="*/ 715 w 790"/>
                <a:gd name="T43" fmla="*/ 64 h 270"/>
                <a:gd name="T44" fmla="*/ 779 w 790"/>
                <a:gd name="T45" fmla="*/ 0 h 270"/>
                <a:gd name="T46" fmla="*/ 790 w 790"/>
                <a:gd name="T47" fmla="*/ 12 h 270"/>
                <a:gd name="T48" fmla="*/ 726 w 790"/>
                <a:gd name="T49" fmla="*/ 73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0" h="270">
                  <a:moveTo>
                    <a:pt x="30" y="180"/>
                  </a:moveTo>
                  <a:lnTo>
                    <a:pt x="0" y="149"/>
                  </a:lnTo>
                  <a:lnTo>
                    <a:pt x="90" y="170"/>
                  </a:lnTo>
                  <a:lnTo>
                    <a:pt x="118" y="196"/>
                  </a:lnTo>
                  <a:lnTo>
                    <a:pt x="30" y="180"/>
                  </a:lnTo>
                  <a:close/>
                  <a:moveTo>
                    <a:pt x="225" y="218"/>
                  </a:moveTo>
                  <a:lnTo>
                    <a:pt x="203" y="194"/>
                  </a:lnTo>
                  <a:lnTo>
                    <a:pt x="293" y="215"/>
                  </a:lnTo>
                  <a:lnTo>
                    <a:pt x="312" y="234"/>
                  </a:lnTo>
                  <a:lnTo>
                    <a:pt x="225" y="218"/>
                  </a:lnTo>
                  <a:close/>
                  <a:moveTo>
                    <a:pt x="421" y="253"/>
                  </a:moveTo>
                  <a:lnTo>
                    <a:pt x="407" y="239"/>
                  </a:lnTo>
                  <a:lnTo>
                    <a:pt x="497" y="258"/>
                  </a:lnTo>
                  <a:lnTo>
                    <a:pt x="506" y="270"/>
                  </a:lnTo>
                  <a:lnTo>
                    <a:pt x="421" y="253"/>
                  </a:lnTo>
                  <a:close/>
                  <a:moveTo>
                    <a:pt x="582" y="218"/>
                  </a:moveTo>
                  <a:lnTo>
                    <a:pt x="573" y="206"/>
                  </a:lnTo>
                  <a:lnTo>
                    <a:pt x="637" y="144"/>
                  </a:lnTo>
                  <a:lnTo>
                    <a:pt x="646" y="154"/>
                  </a:lnTo>
                  <a:lnTo>
                    <a:pt x="582" y="218"/>
                  </a:lnTo>
                  <a:close/>
                  <a:moveTo>
                    <a:pt x="726" y="73"/>
                  </a:moveTo>
                  <a:lnTo>
                    <a:pt x="715" y="64"/>
                  </a:lnTo>
                  <a:lnTo>
                    <a:pt x="779" y="0"/>
                  </a:lnTo>
                  <a:lnTo>
                    <a:pt x="790" y="12"/>
                  </a:lnTo>
                  <a:lnTo>
                    <a:pt x="726" y="7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78" name="Freeform 39"/>
            <p:cNvSpPr>
              <a:spLocks/>
            </p:cNvSpPr>
            <p:nvPr/>
          </p:nvSpPr>
          <p:spPr bwMode="auto">
            <a:xfrm rot="2700000">
              <a:off x="-992615" y="210413"/>
              <a:ext cx="3111466" cy="3111466"/>
            </a:xfrm>
            <a:custGeom>
              <a:avLst/>
              <a:gdLst>
                <a:gd name="T0" fmla="*/ 253 w 1369"/>
                <a:gd name="T1" fmla="*/ 1369 h 1369"/>
                <a:gd name="T2" fmla="*/ 0 w 1369"/>
                <a:gd name="T3" fmla="*/ 1115 h 1369"/>
                <a:gd name="T4" fmla="*/ 1115 w 1369"/>
                <a:gd name="T5" fmla="*/ 0 h 1369"/>
                <a:gd name="T6" fmla="*/ 1369 w 1369"/>
                <a:gd name="T7" fmla="*/ 254 h 1369"/>
                <a:gd name="T8" fmla="*/ 253 w 1369"/>
                <a:gd name="T9" fmla="*/ 1369 h 1369"/>
              </a:gdLst>
              <a:ahLst/>
              <a:cxnLst>
                <a:cxn ang="0">
                  <a:pos x="T0" y="T1"/>
                </a:cxn>
                <a:cxn ang="0">
                  <a:pos x="T2" y="T3"/>
                </a:cxn>
                <a:cxn ang="0">
                  <a:pos x="T4" y="T5"/>
                </a:cxn>
                <a:cxn ang="0">
                  <a:pos x="T6" y="T7"/>
                </a:cxn>
                <a:cxn ang="0">
                  <a:pos x="T8" y="T9"/>
                </a:cxn>
              </a:cxnLst>
              <a:rect l="0" t="0" r="r" b="b"/>
              <a:pathLst>
                <a:path w="1369" h="1369">
                  <a:moveTo>
                    <a:pt x="253" y="1369"/>
                  </a:moveTo>
                  <a:lnTo>
                    <a:pt x="0" y="1115"/>
                  </a:lnTo>
                  <a:lnTo>
                    <a:pt x="1115" y="0"/>
                  </a:lnTo>
                  <a:lnTo>
                    <a:pt x="1369" y="254"/>
                  </a:lnTo>
                  <a:lnTo>
                    <a:pt x="253" y="1369"/>
                  </a:lnTo>
                  <a:close/>
                </a:path>
              </a:pathLst>
            </a:custGeom>
            <a:gradFill>
              <a:gsLst>
                <a:gs pos="3000">
                  <a:schemeClr val="tx1"/>
                </a:gs>
                <a:gs pos="46000">
                  <a:schemeClr val="accent2"/>
                </a:gs>
                <a:gs pos="92000">
                  <a:schemeClr val="bg2">
                    <a:alpha val="66506"/>
                  </a:schemeClr>
                </a:gs>
              </a:gsLst>
              <a:path path="rect">
                <a:fillToRect t="100000" r="100000"/>
              </a:path>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grpSp>
      <p:grpSp>
        <p:nvGrpSpPr>
          <p:cNvPr id="48" name="Group 47"/>
          <p:cNvGrpSpPr/>
          <p:nvPr/>
        </p:nvGrpSpPr>
        <p:grpSpPr>
          <a:xfrm>
            <a:off x="-891477" y="1213143"/>
            <a:ext cx="5668291" cy="2909186"/>
            <a:chOff x="-891477" y="1213143"/>
            <a:chExt cx="5668291" cy="2909186"/>
          </a:xfrm>
        </p:grpSpPr>
        <p:sp>
          <p:nvSpPr>
            <p:cNvPr id="58" name="Freeform 6"/>
            <p:cNvSpPr>
              <a:spLocks/>
            </p:cNvSpPr>
            <p:nvPr/>
          </p:nvSpPr>
          <p:spPr bwMode="auto">
            <a:xfrm rot="2700000">
              <a:off x="3212968" y="2630495"/>
              <a:ext cx="1302316" cy="1302316"/>
            </a:xfrm>
            <a:custGeom>
              <a:avLst/>
              <a:gdLst>
                <a:gd name="T0" fmla="*/ 83 w 573"/>
                <a:gd name="T1" fmla="*/ 573 h 573"/>
                <a:gd name="T2" fmla="*/ 0 w 573"/>
                <a:gd name="T3" fmla="*/ 490 h 573"/>
                <a:gd name="T4" fmla="*/ 490 w 573"/>
                <a:gd name="T5" fmla="*/ 0 h 573"/>
                <a:gd name="T6" fmla="*/ 573 w 573"/>
                <a:gd name="T7" fmla="*/ 83 h 573"/>
                <a:gd name="T8" fmla="*/ 83 w 573"/>
                <a:gd name="T9" fmla="*/ 573 h 573"/>
              </a:gdLst>
              <a:ahLst/>
              <a:cxnLst>
                <a:cxn ang="0">
                  <a:pos x="T0" y="T1"/>
                </a:cxn>
                <a:cxn ang="0">
                  <a:pos x="T2" y="T3"/>
                </a:cxn>
                <a:cxn ang="0">
                  <a:pos x="T4" y="T5"/>
                </a:cxn>
                <a:cxn ang="0">
                  <a:pos x="T6" y="T7"/>
                </a:cxn>
                <a:cxn ang="0">
                  <a:pos x="T8" y="T9"/>
                </a:cxn>
              </a:cxnLst>
              <a:rect l="0" t="0" r="r" b="b"/>
              <a:pathLst>
                <a:path w="573" h="573">
                  <a:moveTo>
                    <a:pt x="83" y="573"/>
                  </a:moveTo>
                  <a:lnTo>
                    <a:pt x="0" y="490"/>
                  </a:lnTo>
                  <a:lnTo>
                    <a:pt x="490" y="0"/>
                  </a:lnTo>
                  <a:lnTo>
                    <a:pt x="573" y="83"/>
                  </a:lnTo>
                  <a:lnTo>
                    <a:pt x="83" y="573"/>
                  </a:lnTo>
                  <a:close/>
                </a:path>
              </a:pathLst>
            </a:custGeom>
            <a:gradFill>
              <a:gsLst>
                <a:gs pos="0">
                  <a:srgbClr val="000000"/>
                </a:gs>
                <a:gs pos="46000">
                  <a:schemeClr val="accent2"/>
                </a:gs>
                <a:gs pos="92000">
                  <a:schemeClr val="bg2">
                    <a:alpha val="66506"/>
                  </a:schemeClr>
                </a:gs>
              </a:gsLst>
              <a:path path="rect">
                <a:fillToRect t="100000" r="100000"/>
              </a:path>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60" name="Freeform 10"/>
            <p:cNvSpPr>
              <a:spLocks/>
            </p:cNvSpPr>
            <p:nvPr/>
          </p:nvSpPr>
          <p:spPr bwMode="auto">
            <a:xfrm rot="2700000">
              <a:off x="2040311" y="2766813"/>
              <a:ext cx="1227313" cy="375013"/>
            </a:xfrm>
            <a:custGeom>
              <a:avLst/>
              <a:gdLst>
                <a:gd name="T0" fmla="*/ 165 w 540"/>
                <a:gd name="T1" fmla="*/ 165 h 165"/>
                <a:gd name="T2" fmla="*/ 540 w 540"/>
                <a:gd name="T3" fmla="*/ 90 h 165"/>
                <a:gd name="T4" fmla="*/ 457 w 540"/>
                <a:gd name="T5" fmla="*/ 7 h 165"/>
                <a:gd name="T6" fmla="*/ 0 w 540"/>
                <a:gd name="T7" fmla="*/ 0 h 165"/>
                <a:gd name="T8" fmla="*/ 165 w 540"/>
                <a:gd name="T9" fmla="*/ 165 h 165"/>
              </a:gdLst>
              <a:ahLst/>
              <a:cxnLst>
                <a:cxn ang="0">
                  <a:pos x="T0" y="T1"/>
                </a:cxn>
                <a:cxn ang="0">
                  <a:pos x="T2" y="T3"/>
                </a:cxn>
                <a:cxn ang="0">
                  <a:pos x="T4" y="T5"/>
                </a:cxn>
                <a:cxn ang="0">
                  <a:pos x="T6" y="T7"/>
                </a:cxn>
                <a:cxn ang="0">
                  <a:pos x="T8" y="T9"/>
                </a:cxn>
              </a:cxnLst>
              <a:rect l="0" t="0" r="r" b="b"/>
              <a:pathLst>
                <a:path w="540" h="165">
                  <a:moveTo>
                    <a:pt x="165" y="165"/>
                  </a:moveTo>
                  <a:lnTo>
                    <a:pt x="540" y="90"/>
                  </a:lnTo>
                  <a:lnTo>
                    <a:pt x="457" y="7"/>
                  </a:lnTo>
                  <a:lnTo>
                    <a:pt x="0" y="0"/>
                  </a:lnTo>
                  <a:lnTo>
                    <a:pt x="165" y="165"/>
                  </a:lnTo>
                  <a:close/>
                </a:path>
              </a:pathLst>
            </a:custGeom>
            <a:gradFill>
              <a:gsLst>
                <a:gs pos="0">
                  <a:srgbClr val="000000"/>
                </a:gs>
                <a:gs pos="46000">
                  <a:schemeClr val="accent2"/>
                </a:gs>
                <a:gs pos="92000">
                  <a:schemeClr val="bg2">
                    <a:alpha val="66506"/>
                  </a:schemeClr>
                </a:gs>
              </a:gsLst>
              <a:path path="rect">
                <a:fillToRect t="100000" r="100000"/>
              </a:path>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64" name="Freeform 16"/>
            <p:cNvSpPr>
              <a:spLocks/>
            </p:cNvSpPr>
            <p:nvPr/>
          </p:nvSpPr>
          <p:spPr bwMode="auto">
            <a:xfrm rot="2700000">
              <a:off x="4509759" y="3147225"/>
              <a:ext cx="263645" cy="270464"/>
            </a:xfrm>
            <a:custGeom>
              <a:avLst/>
              <a:gdLst>
                <a:gd name="T0" fmla="*/ 0 w 116"/>
                <a:gd name="T1" fmla="*/ 0 h 119"/>
                <a:gd name="T2" fmla="*/ 116 w 116"/>
                <a:gd name="T3" fmla="*/ 0 h 119"/>
                <a:gd name="T4" fmla="*/ 116 w 116"/>
                <a:gd name="T5" fmla="*/ 119 h 119"/>
                <a:gd name="T6" fmla="*/ 0 w 116"/>
                <a:gd name="T7" fmla="*/ 0 h 119"/>
              </a:gdLst>
              <a:ahLst/>
              <a:cxnLst>
                <a:cxn ang="0">
                  <a:pos x="T0" y="T1"/>
                </a:cxn>
                <a:cxn ang="0">
                  <a:pos x="T2" y="T3"/>
                </a:cxn>
                <a:cxn ang="0">
                  <a:pos x="T4" y="T5"/>
                </a:cxn>
                <a:cxn ang="0">
                  <a:pos x="T6" y="T7"/>
                </a:cxn>
              </a:cxnLst>
              <a:rect l="0" t="0" r="r" b="b"/>
              <a:pathLst>
                <a:path w="116" h="119">
                  <a:moveTo>
                    <a:pt x="0" y="0"/>
                  </a:moveTo>
                  <a:lnTo>
                    <a:pt x="116" y="0"/>
                  </a:lnTo>
                  <a:lnTo>
                    <a:pt x="116" y="119"/>
                  </a:lnTo>
                  <a:lnTo>
                    <a:pt x="0" y="0"/>
                  </a:lnTo>
                  <a:close/>
                </a:path>
              </a:pathLst>
            </a:custGeom>
            <a:gradFill>
              <a:gsLst>
                <a:gs pos="0">
                  <a:srgbClr val="000000"/>
                </a:gs>
                <a:gs pos="46000">
                  <a:schemeClr val="accent2"/>
                </a:gs>
                <a:gs pos="92000">
                  <a:schemeClr val="bg2">
                    <a:alpha val="66506"/>
                  </a:schemeClr>
                </a:gs>
              </a:gsLst>
              <a:path path="rect">
                <a:fillToRect t="100000" r="100000"/>
              </a:path>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79" name="Freeform 41"/>
            <p:cNvSpPr>
              <a:spLocks/>
            </p:cNvSpPr>
            <p:nvPr/>
          </p:nvSpPr>
          <p:spPr bwMode="auto">
            <a:xfrm rot="2700000">
              <a:off x="-891477" y="1213143"/>
              <a:ext cx="2909186" cy="2909186"/>
            </a:xfrm>
            <a:custGeom>
              <a:avLst/>
              <a:gdLst>
                <a:gd name="T0" fmla="*/ 165 w 1280"/>
                <a:gd name="T1" fmla="*/ 1280 h 1280"/>
                <a:gd name="T2" fmla="*/ 0 w 1280"/>
                <a:gd name="T3" fmla="*/ 1115 h 1280"/>
                <a:gd name="T4" fmla="*/ 1115 w 1280"/>
                <a:gd name="T5" fmla="*/ 0 h 1280"/>
                <a:gd name="T6" fmla="*/ 1280 w 1280"/>
                <a:gd name="T7" fmla="*/ 165 h 1280"/>
                <a:gd name="T8" fmla="*/ 165 w 1280"/>
                <a:gd name="T9" fmla="*/ 1280 h 1280"/>
              </a:gdLst>
              <a:ahLst/>
              <a:cxnLst>
                <a:cxn ang="0">
                  <a:pos x="T0" y="T1"/>
                </a:cxn>
                <a:cxn ang="0">
                  <a:pos x="T2" y="T3"/>
                </a:cxn>
                <a:cxn ang="0">
                  <a:pos x="T4" y="T5"/>
                </a:cxn>
                <a:cxn ang="0">
                  <a:pos x="T6" y="T7"/>
                </a:cxn>
                <a:cxn ang="0">
                  <a:pos x="T8" y="T9"/>
                </a:cxn>
              </a:cxnLst>
              <a:rect l="0" t="0" r="r" b="b"/>
              <a:pathLst>
                <a:path w="1280" h="1280">
                  <a:moveTo>
                    <a:pt x="165" y="1280"/>
                  </a:moveTo>
                  <a:lnTo>
                    <a:pt x="0" y="1115"/>
                  </a:lnTo>
                  <a:lnTo>
                    <a:pt x="1115" y="0"/>
                  </a:lnTo>
                  <a:lnTo>
                    <a:pt x="1280" y="165"/>
                  </a:lnTo>
                  <a:lnTo>
                    <a:pt x="165" y="1280"/>
                  </a:lnTo>
                  <a:close/>
                </a:path>
              </a:pathLst>
            </a:custGeom>
            <a:gradFill>
              <a:gsLst>
                <a:gs pos="0">
                  <a:srgbClr val="000000"/>
                </a:gs>
                <a:gs pos="46000">
                  <a:schemeClr val="accent2"/>
                </a:gs>
                <a:gs pos="92000">
                  <a:schemeClr val="bg2">
                    <a:alpha val="66506"/>
                  </a:schemeClr>
                </a:gs>
              </a:gsLst>
              <a:path path="rect">
                <a:fillToRect t="100000" r="100000"/>
              </a:path>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grpSp>
      <p:grpSp>
        <p:nvGrpSpPr>
          <p:cNvPr id="49" name="Group 48"/>
          <p:cNvGrpSpPr/>
          <p:nvPr/>
        </p:nvGrpSpPr>
        <p:grpSpPr>
          <a:xfrm>
            <a:off x="-1214359" y="1983985"/>
            <a:ext cx="7500861" cy="3406930"/>
            <a:chOff x="-1214359" y="1983985"/>
            <a:chExt cx="7500861" cy="3406930"/>
          </a:xfrm>
        </p:grpSpPr>
        <p:sp>
          <p:nvSpPr>
            <p:cNvPr id="57" name="Freeform 5"/>
            <p:cNvSpPr>
              <a:spLocks/>
            </p:cNvSpPr>
            <p:nvPr/>
          </p:nvSpPr>
          <p:spPr bwMode="auto">
            <a:xfrm rot="2700000">
              <a:off x="3431459" y="2500243"/>
              <a:ext cx="2372805" cy="2372805"/>
            </a:xfrm>
            <a:custGeom>
              <a:avLst/>
              <a:gdLst>
                <a:gd name="T0" fmla="*/ 83 w 1044"/>
                <a:gd name="T1" fmla="*/ 1044 h 1044"/>
                <a:gd name="T2" fmla="*/ 0 w 1044"/>
                <a:gd name="T3" fmla="*/ 962 h 1044"/>
                <a:gd name="T4" fmla="*/ 962 w 1044"/>
                <a:gd name="T5" fmla="*/ 0 h 1044"/>
                <a:gd name="T6" fmla="*/ 1044 w 1044"/>
                <a:gd name="T7" fmla="*/ 83 h 1044"/>
                <a:gd name="T8" fmla="*/ 83 w 1044"/>
                <a:gd name="T9" fmla="*/ 1044 h 1044"/>
              </a:gdLst>
              <a:ahLst/>
              <a:cxnLst>
                <a:cxn ang="0">
                  <a:pos x="T0" y="T1"/>
                </a:cxn>
                <a:cxn ang="0">
                  <a:pos x="T2" y="T3"/>
                </a:cxn>
                <a:cxn ang="0">
                  <a:pos x="T4" y="T5"/>
                </a:cxn>
                <a:cxn ang="0">
                  <a:pos x="T6" y="T7"/>
                </a:cxn>
                <a:cxn ang="0">
                  <a:pos x="T8" y="T9"/>
                </a:cxn>
              </a:cxnLst>
              <a:rect l="0" t="0" r="r" b="b"/>
              <a:pathLst>
                <a:path w="1044" h="1044">
                  <a:moveTo>
                    <a:pt x="83" y="1044"/>
                  </a:moveTo>
                  <a:lnTo>
                    <a:pt x="0" y="962"/>
                  </a:lnTo>
                  <a:lnTo>
                    <a:pt x="962" y="0"/>
                  </a:lnTo>
                  <a:lnTo>
                    <a:pt x="1044" y="83"/>
                  </a:lnTo>
                  <a:lnTo>
                    <a:pt x="83" y="1044"/>
                  </a:lnTo>
                  <a:close/>
                </a:path>
              </a:pathLst>
            </a:custGeom>
            <a:gradFill>
              <a:gsLst>
                <a:gs pos="0">
                  <a:srgbClr val="000000"/>
                </a:gs>
                <a:gs pos="46000">
                  <a:schemeClr val="accent2"/>
                </a:gs>
                <a:gs pos="92000">
                  <a:schemeClr val="bg2">
                    <a:alpha val="66506"/>
                  </a:schemeClr>
                </a:gs>
              </a:gsLst>
              <a:path path="rect">
                <a:fillToRect t="100000" r="100000"/>
              </a:path>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62" name="Freeform 14"/>
            <p:cNvSpPr>
              <a:spLocks/>
            </p:cNvSpPr>
            <p:nvPr/>
          </p:nvSpPr>
          <p:spPr bwMode="auto">
            <a:xfrm rot="2700000">
              <a:off x="2023559" y="3198797"/>
              <a:ext cx="979578" cy="977305"/>
            </a:xfrm>
            <a:custGeom>
              <a:avLst/>
              <a:gdLst>
                <a:gd name="T0" fmla="*/ 431 w 431"/>
                <a:gd name="T1" fmla="*/ 82 h 430"/>
                <a:gd name="T2" fmla="*/ 431 w 431"/>
                <a:gd name="T3" fmla="*/ 80 h 430"/>
                <a:gd name="T4" fmla="*/ 348 w 431"/>
                <a:gd name="T5" fmla="*/ 0 h 430"/>
                <a:gd name="T6" fmla="*/ 348 w 431"/>
                <a:gd name="T7" fmla="*/ 0 h 430"/>
                <a:gd name="T8" fmla="*/ 0 w 431"/>
                <a:gd name="T9" fmla="*/ 99 h 430"/>
                <a:gd name="T10" fmla="*/ 126 w 431"/>
                <a:gd name="T11" fmla="*/ 222 h 430"/>
                <a:gd name="T12" fmla="*/ 206 w 431"/>
                <a:gd name="T13" fmla="*/ 305 h 430"/>
                <a:gd name="T14" fmla="*/ 332 w 431"/>
                <a:gd name="T15" fmla="*/ 430 h 430"/>
                <a:gd name="T16" fmla="*/ 431 w 431"/>
                <a:gd name="T17" fmla="*/ 82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1" h="430">
                  <a:moveTo>
                    <a:pt x="431" y="82"/>
                  </a:moveTo>
                  <a:lnTo>
                    <a:pt x="431" y="80"/>
                  </a:lnTo>
                  <a:lnTo>
                    <a:pt x="348" y="0"/>
                  </a:lnTo>
                  <a:lnTo>
                    <a:pt x="348" y="0"/>
                  </a:lnTo>
                  <a:lnTo>
                    <a:pt x="0" y="99"/>
                  </a:lnTo>
                  <a:lnTo>
                    <a:pt x="126" y="222"/>
                  </a:lnTo>
                  <a:lnTo>
                    <a:pt x="206" y="305"/>
                  </a:lnTo>
                  <a:lnTo>
                    <a:pt x="332" y="430"/>
                  </a:lnTo>
                  <a:lnTo>
                    <a:pt x="431" y="82"/>
                  </a:lnTo>
                  <a:close/>
                </a:path>
              </a:pathLst>
            </a:custGeom>
            <a:gradFill>
              <a:gsLst>
                <a:gs pos="0">
                  <a:srgbClr val="000000"/>
                </a:gs>
                <a:gs pos="46000">
                  <a:schemeClr val="accent2"/>
                </a:gs>
                <a:gs pos="92000">
                  <a:schemeClr val="bg2">
                    <a:alpha val="66506"/>
                  </a:schemeClr>
                </a:gs>
              </a:gsLst>
              <a:path path="rect">
                <a:fillToRect t="100000" r="100000"/>
              </a:path>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65" name="Freeform 17"/>
            <p:cNvSpPr>
              <a:spLocks/>
            </p:cNvSpPr>
            <p:nvPr/>
          </p:nvSpPr>
          <p:spPr bwMode="auto">
            <a:xfrm rot="2700000">
              <a:off x="6022857" y="3556431"/>
              <a:ext cx="263645" cy="263645"/>
            </a:xfrm>
            <a:custGeom>
              <a:avLst/>
              <a:gdLst>
                <a:gd name="T0" fmla="*/ 0 w 116"/>
                <a:gd name="T1" fmla="*/ 0 h 116"/>
                <a:gd name="T2" fmla="*/ 116 w 116"/>
                <a:gd name="T3" fmla="*/ 0 h 116"/>
                <a:gd name="T4" fmla="*/ 116 w 116"/>
                <a:gd name="T5" fmla="*/ 116 h 116"/>
                <a:gd name="T6" fmla="*/ 0 w 116"/>
                <a:gd name="T7" fmla="*/ 0 h 116"/>
              </a:gdLst>
              <a:ahLst/>
              <a:cxnLst>
                <a:cxn ang="0">
                  <a:pos x="T0" y="T1"/>
                </a:cxn>
                <a:cxn ang="0">
                  <a:pos x="T2" y="T3"/>
                </a:cxn>
                <a:cxn ang="0">
                  <a:pos x="T4" y="T5"/>
                </a:cxn>
                <a:cxn ang="0">
                  <a:pos x="T6" y="T7"/>
                </a:cxn>
              </a:cxnLst>
              <a:rect l="0" t="0" r="r" b="b"/>
              <a:pathLst>
                <a:path w="116" h="116">
                  <a:moveTo>
                    <a:pt x="0" y="0"/>
                  </a:moveTo>
                  <a:lnTo>
                    <a:pt x="116" y="0"/>
                  </a:lnTo>
                  <a:lnTo>
                    <a:pt x="116" y="116"/>
                  </a:lnTo>
                  <a:lnTo>
                    <a:pt x="0" y="0"/>
                  </a:lnTo>
                  <a:close/>
                </a:path>
              </a:pathLst>
            </a:custGeom>
            <a:gradFill>
              <a:gsLst>
                <a:gs pos="0">
                  <a:srgbClr val="000000"/>
                </a:gs>
                <a:gs pos="46000">
                  <a:schemeClr val="accent2"/>
                </a:gs>
                <a:gs pos="92000">
                  <a:schemeClr val="bg2">
                    <a:alpha val="66506"/>
                  </a:schemeClr>
                </a:gs>
              </a:gsLst>
              <a:path path="rect">
                <a:fillToRect t="100000" r="100000"/>
              </a:path>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67" name="Freeform 19"/>
            <p:cNvSpPr>
              <a:spLocks noEditPoints="1"/>
            </p:cNvSpPr>
            <p:nvPr/>
          </p:nvSpPr>
          <p:spPr bwMode="auto">
            <a:xfrm rot="2700000">
              <a:off x="2910181" y="2332526"/>
              <a:ext cx="2711453" cy="2711453"/>
            </a:xfrm>
            <a:custGeom>
              <a:avLst/>
              <a:gdLst>
                <a:gd name="T0" fmla="*/ 42 w 1193"/>
                <a:gd name="T1" fmla="*/ 1193 h 1193"/>
                <a:gd name="T2" fmla="*/ 0 w 1193"/>
                <a:gd name="T3" fmla="*/ 1150 h 1193"/>
                <a:gd name="T4" fmla="*/ 68 w 1193"/>
                <a:gd name="T5" fmla="*/ 1091 h 1193"/>
                <a:gd name="T6" fmla="*/ 101 w 1193"/>
                <a:gd name="T7" fmla="*/ 1124 h 1193"/>
                <a:gd name="T8" fmla="*/ 42 w 1193"/>
                <a:gd name="T9" fmla="*/ 1193 h 1193"/>
                <a:gd name="T10" fmla="*/ 312 w 1193"/>
                <a:gd name="T11" fmla="*/ 890 h 1193"/>
                <a:gd name="T12" fmla="*/ 303 w 1193"/>
                <a:gd name="T13" fmla="*/ 881 h 1193"/>
                <a:gd name="T14" fmla="*/ 367 w 1193"/>
                <a:gd name="T15" fmla="*/ 817 h 1193"/>
                <a:gd name="T16" fmla="*/ 376 w 1193"/>
                <a:gd name="T17" fmla="*/ 826 h 1193"/>
                <a:gd name="T18" fmla="*/ 312 w 1193"/>
                <a:gd name="T19" fmla="*/ 890 h 1193"/>
                <a:gd name="T20" fmla="*/ 457 w 1193"/>
                <a:gd name="T21" fmla="*/ 748 h 1193"/>
                <a:gd name="T22" fmla="*/ 445 w 1193"/>
                <a:gd name="T23" fmla="*/ 736 h 1193"/>
                <a:gd name="T24" fmla="*/ 509 w 1193"/>
                <a:gd name="T25" fmla="*/ 672 h 1193"/>
                <a:gd name="T26" fmla="*/ 518 w 1193"/>
                <a:gd name="T27" fmla="*/ 684 h 1193"/>
                <a:gd name="T28" fmla="*/ 457 w 1193"/>
                <a:gd name="T29" fmla="*/ 748 h 1193"/>
                <a:gd name="T30" fmla="*/ 599 w 1193"/>
                <a:gd name="T31" fmla="*/ 604 h 1193"/>
                <a:gd name="T32" fmla="*/ 589 w 1193"/>
                <a:gd name="T33" fmla="*/ 594 h 1193"/>
                <a:gd name="T34" fmla="*/ 651 w 1193"/>
                <a:gd name="T35" fmla="*/ 530 h 1193"/>
                <a:gd name="T36" fmla="*/ 663 w 1193"/>
                <a:gd name="T37" fmla="*/ 540 h 1193"/>
                <a:gd name="T38" fmla="*/ 599 w 1193"/>
                <a:gd name="T39" fmla="*/ 604 h 1193"/>
                <a:gd name="T40" fmla="*/ 743 w 1193"/>
                <a:gd name="T41" fmla="*/ 462 h 1193"/>
                <a:gd name="T42" fmla="*/ 731 w 1193"/>
                <a:gd name="T43" fmla="*/ 450 h 1193"/>
                <a:gd name="T44" fmla="*/ 795 w 1193"/>
                <a:gd name="T45" fmla="*/ 386 h 1193"/>
                <a:gd name="T46" fmla="*/ 805 w 1193"/>
                <a:gd name="T47" fmla="*/ 398 h 1193"/>
                <a:gd name="T48" fmla="*/ 743 w 1193"/>
                <a:gd name="T49" fmla="*/ 462 h 1193"/>
                <a:gd name="T50" fmla="*/ 885 w 1193"/>
                <a:gd name="T51" fmla="*/ 317 h 1193"/>
                <a:gd name="T52" fmla="*/ 876 w 1193"/>
                <a:gd name="T53" fmla="*/ 308 h 1193"/>
                <a:gd name="T54" fmla="*/ 937 w 1193"/>
                <a:gd name="T55" fmla="*/ 244 h 1193"/>
                <a:gd name="T56" fmla="*/ 949 w 1193"/>
                <a:gd name="T57" fmla="*/ 253 h 1193"/>
                <a:gd name="T58" fmla="*/ 885 w 1193"/>
                <a:gd name="T59" fmla="*/ 317 h 1193"/>
                <a:gd name="T60" fmla="*/ 1027 w 1193"/>
                <a:gd name="T61" fmla="*/ 175 h 1193"/>
                <a:gd name="T62" fmla="*/ 1018 w 1193"/>
                <a:gd name="T63" fmla="*/ 163 h 1193"/>
                <a:gd name="T64" fmla="*/ 1082 w 1193"/>
                <a:gd name="T65" fmla="*/ 99 h 1193"/>
                <a:gd name="T66" fmla="*/ 1091 w 1193"/>
                <a:gd name="T67" fmla="*/ 111 h 1193"/>
                <a:gd name="T68" fmla="*/ 1027 w 1193"/>
                <a:gd name="T69" fmla="*/ 175 h 1193"/>
                <a:gd name="T70" fmla="*/ 1172 w 1193"/>
                <a:gd name="T71" fmla="*/ 31 h 1193"/>
                <a:gd name="T72" fmla="*/ 1160 w 1193"/>
                <a:gd name="T73" fmla="*/ 21 h 1193"/>
                <a:gd name="T74" fmla="*/ 1181 w 1193"/>
                <a:gd name="T75" fmla="*/ 0 h 1193"/>
                <a:gd name="T76" fmla="*/ 1193 w 1193"/>
                <a:gd name="T77" fmla="*/ 12 h 1193"/>
                <a:gd name="T78" fmla="*/ 1172 w 1193"/>
                <a:gd name="T79" fmla="*/ 31 h 1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93" h="1193">
                  <a:moveTo>
                    <a:pt x="42" y="1193"/>
                  </a:moveTo>
                  <a:lnTo>
                    <a:pt x="0" y="1150"/>
                  </a:lnTo>
                  <a:lnTo>
                    <a:pt x="68" y="1091"/>
                  </a:lnTo>
                  <a:lnTo>
                    <a:pt x="101" y="1124"/>
                  </a:lnTo>
                  <a:lnTo>
                    <a:pt x="42" y="1193"/>
                  </a:lnTo>
                  <a:close/>
                  <a:moveTo>
                    <a:pt x="312" y="890"/>
                  </a:moveTo>
                  <a:lnTo>
                    <a:pt x="303" y="881"/>
                  </a:lnTo>
                  <a:lnTo>
                    <a:pt x="367" y="817"/>
                  </a:lnTo>
                  <a:lnTo>
                    <a:pt x="376" y="826"/>
                  </a:lnTo>
                  <a:lnTo>
                    <a:pt x="312" y="890"/>
                  </a:lnTo>
                  <a:close/>
                  <a:moveTo>
                    <a:pt x="457" y="748"/>
                  </a:moveTo>
                  <a:lnTo>
                    <a:pt x="445" y="736"/>
                  </a:lnTo>
                  <a:lnTo>
                    <a:pt x="509" y="672"/>
                  </a:lnTo>
                  <a:lnTo>
                    <a:pt x="518" y="684"/>
                  </a:lnTo>
                  <a:lnTo>
                    <a:pt x="457" y="748"/>
                  </a:lnTo>
                  <a:close/>
                  <a:moveTo>
                    <a:pt x="599" y="604"/>
                  </a:moveTo>
                  <a:lnTo>
                    <a:pt x="589" y="594"/>
                  </a:lnTo>
                  <a:lnTo>
                    <a:pt x="651" y="530"/>
                  </a:lnTo>
                  <a:lnTo>
                    <a:pt x="663" y="540"/>
                  </a:lnTo>
                  <a:lnTo>
                    <a:pt x="599" y="604"/>
                  </a:lnTo>
                  <a:close/>
                  <a:moveTo>
                    <a:pt x="743" y="462"/>
                  </a:moveTo>
                  <a:lnTo>
                    <a:pt x="731" y="450"/>
                  </a:lnTo>
                  <a:lnTo>
                    <a:pt x="795" y="386"/>
                  </a:lnTo>
                  <a:lnTo>
                    <a:pt x="805" y="398"/>
                  </a:lnTo>
                  <a:lnTo>
                    <a:pt x="743" y="462"/>
                  </a:lnTo>
                  <a:close/>
                  <a:moveTo>
                    <a:pt x="885" y="317"/>
                  </a:moveTo>
                  <a:lnTo>
                    <a:pt x="876" y="308"/>
                  </a:lnTo>
                  <a:lnTo>
                    <a:pt x="937" y="244"/>
                  </a:lnTo>
                  <a:lnTo>
                    <a:pt x="949" y="253"/>
                  </a:lnTo>
                  <a:lnTo>
                    <a:pt x="885" y="317"/>
                  </a:lnTo>
                  <a:close/>
                  <a:moveTo>
                    <a:pt x="1027" y="175"/>
                  </a:moveTo>
                  <a:lnTo>
                    <a:pt x="1018" y="163"/>
                  </a:lnTo>
                  <a:lnTo>
                    <a:pt x="1082" y="99"/>
                  </a:lnTo>
                  <a:lnTo>
                    <a:pt x="1091" y="111"/>
                  </a:lnTo>
                  <a:lnTo>
                    <a:pt x="1027" y="175"/>
                  </a:lnTo>
                  <a:close/>
                  <a:moveTo>
                    <a:pt x="1172" y="31"/>
                  </a:moveTo>
                  <a:lnTo>
                    <a:pt x="1160" y="21"/>
                  </a:lnTo>
                  <a:lnTo>
                    <a:pt x="1181" y="0"/>
                  </a:lnTo>
                  <a:lnTo>
                    <a:pt x="1193" y="12"/>
                  </a:lnTo>
                  <a:lnTo>
                    <a:pt x="1172" y="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69" name="Freeform 22"/>
            <p:cNvSpPr>
              <a:spLocks/>
            </p:cNvSpPr>
            <p:nvPr/>
          </p:nvSpPr>
          <p:spPr bwMode="auto">
            <a:xfrm rot="2700000">
              <a:off x="2878387" y="3598810"/>
              <a:ext cx="179552" cy="177279"/>
            </a:xfrm>
            <a:custGeom>
              <a:avLst/>
              <a:gdLst>
                <a:gd name="T0" fmla="*/ 22 w 79"/>
                <a:gd name="T1" fmla="*/ 78 h 78"/>
                <a:gd name="T2" fmla="*/ 0 w 79"/>
                <a:gd name="T3" fmla="*/ 57 h 78"/>
                <a:gd name="T4" fmla="*/ 69 w 79"/>
                <a:gd name="T5" fmla="*/ 0 h 78"/>
                <a:gd name="T6" fmla="*/ 79 w 79"/>
                <a:gd name="T7" fmla="*/ 10 h 78"/>
                <a:gd name="T8" fmla="*/ 22 w 79"/>
                <a:gd name="T9" fmla="*/ 78 h 78"/>
              </a:gdLst>
              <a:ahLst/>
              <a:cxnLst>
                <a:cxn ang="0">
                  <a:pos x="T0" y="T1"/>
                </a:cxn>
                <a:cxn ang="0">
                  <a:pos x="T2" y="T3"/>
                </a:cxn>
                <a:cxn ang="0">
                  <a:pos x="T4" y="T5"/>
                </a:cxn>
                <a:cxn ang="0">
                  <a:pos x="T6" y="T7"/>
                </a:cxn>
                <a:cxn ang="0">
                  <a:pos x="T8" y="T9"/>
                </a:cxn>
              </a:cxnLst>
              <a:rect l="0" t="0" r="r" b="b"/>
              <a:pathLst>
                <a:path w="79" h="78">
                  <a:moveTo>
                    <a:pt x="22" y="78"/>
                  </a:moveTo>
                  <a:lnTo>
                    <a:pt x="0" y="57"/>
                  </a:lnTo>
                  <a:lnTo>
                    <a:pt x="69" y="0"/>
                  </a:lnTo>
                  <a:lnTo>
                    <a:pt x="79" y="10"/>
                  </a:lnTo>
                  <a:lnTo>
                    <a:pt x="22"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80" name="Freeform 43"/>
            <p:cNvSpPr>
              <a:spLocks/>
            </p:cNvSpPr>
            <p:nvPr/>
          </p:nvSpPr>
          <p:spPr bwMode="auto">
            <a:xfrm rot="2700000">
              <a:off x="-1215495" y="1985121"/>
              <a:ext cx="3406930" cy="3404657"/>
            </a:xfrm>
            <a:custGeom>
              <a:avLst/>
              <a:gdLst>
                <a:gd name="T0" fmla="*/ 331 w 1499"/>
                <a:gd name="T1" fmla="*/ 1498 h 1498"/>
                <a:gd name="T2" fmla="*/ 0 w 1499"/>
                <a:gd name="T3" fmla="*/ 1167 h 1498"/>
                <a:gd name="T4" fmla="*/ 1167 w 1499"/>
                <a:gd name="T5" fmla="*/ 0 h 1498"/>
                <a:gd name="T6" fmla="*/ 1499 w 1499"/>
                <a:gd name="T7" fmla="*/ 331 h 1498"/>
                <a:gd name="T8" fmla="*/ 331 w 1499"/>
                <a:gd name="T9" fmla="*/ 1498 h 1498"/>
              </a:gdLst>
              <a:ahLst/>
              <a:cxnLst>
                <a:cxn ang="0">
                  <a:pos x="T0" y="T1"/>
                </a:cxn>
                <a:cxn ang="0">
                  <a:pos x="T2" y="T3"/>
                </a:cxn>
                <a:cxn ang="0">
                  <a:pos x="T4" y="T5"/>
                </a:cxn>
                <a:cxn ang="0">
                  <a:pos x="T6" y="T7"/>
                </a:cxn>
                <a:cxn ang="0">
                  <a:pos x="T8" y="T9"/>
                </a:cxn>
              </a:cxnLst>
              <a:rect l="0" t="0" r="r" b="b"/>
              <a:pathLst>
                <a:path w="1499" h="1498">
                  <a:moveTo>
                    <a:pt x="331" y="1498"/>
                  </a:moveTo>
                  <a:lnTo>
                    <a:pt x="0" y="1167"/>
                  </a:lnTo>
                  <a:lnTo>
                    <a:pt x="1167" y="0"/>
                  </a:lnTo>
                  <a:lnTo>
                    <a:pt x="1499" y="331"/>
                  </a:lnTo>
                  <a:lnTo>
                    <a:pt x="331" y="1498"/>
                  </a:lnTo>
                  <a:close/>
                </a:path>
              </a:pathLst>
            </a:custGeom>
            <a:gradFill>
              <a:gsLst>
                <a:gs pos="0">
                  <a:srgbClr val="000000"/>
                </a:gs>
                <a:gs pos="46000">
                  <a:schemeClr val="accent2"/>
                </a:gs>
                <a:gs pos="92000">
                  <a:schemeClr val="bg2">
                    <a:alpha val="66506"/>
                  </a:schemeClr>
                </a:gs>
              </a:gsLst>
              <a:path path="rect">
                <a:fillToRect t="100000" r="100000"/>
              </a:path>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grpSp>
      <p:grpSp>
        <p:nvGrpSpPr>
          <p:cNvPr id="50" name="Group 49"/>
          <p:cNvGrpSpPr/>
          <p:nvPr/>
        </p:nvGrpSpPr>
        <p:grpSpPr>
          <a:xfrm>
            <a:off x="-1108357" y="3232934"/>
            <a:ext cx="6315488" cy="2945342"/>
            <a:chOff x="-894221" y="3217550"/>
            <a:chExt cx="6315488" cy="2945342"/>
          </a:xfrm>
        </p:grpSpPr>
        <p:sp>
          <p:nvSpPr>
            <p:cNvPr id="70" name="Freeform 25"/>
            <p:cNvSpPr>
              <a:spLocks/>
            </p:cNvSpPr>
            <p:nvPr/>
          </p:nvSpPr>
          <p:spPr bwMode="auto">
            <a:xfrm rot="2700000">
              <a:off x="3306641" y="3217550"/>
              <a:ext cx="1754603" cy="1754603"/>
            </a:xfrm>
            <a:custGeom>
              <a:avLst/>
              <a:gdLst>
                <a:gd name="T0" fmla="*/ 0 w 772"/>
                <a:gd name="T1" fmla="*/ 689 h 772"/>
                <a:gd name="T2" fmla="*/ 81 w 772"/>
                <a:gd name="T3" fmla="*/ 772 h 772"/>
                <a:gd name="T4" fmla="*/ 772 w 772"/>
                <a:gd name="T5" fmla="*/ 83 h 772"/>
                <a:gd name="T6" fmla="*/ 689 w 772"/>
                <a:gd name="T7" fmla="*/ 0 h 772"/>
                <a:gd name="T8" fmla="*/ 0 w 772"/>
                <a:gd name="T9" fmla="*/ 689 h 772"/>
              </a:gdLst>
              <a:ahLst/>
              <a:cxnLst>
                <a:cxn ang="0">
                  <a:pos x="T0" y="T1"/>
                </a:cxn>
                <a:cxn ang="0">
                  <a:pos x="T2" y="T3"/>
                </a:cxn>
                <a:cxn ang="0">
                  <a:pos x="T4" y="T5"/>
                </a:cxn>
                <a:cxn ang="0">
                  <a:pos x="T6" y="T7"/>
                </a:cxn>
                <a:cxn ang="0">
                  <a:pos x="T8" y="T9"/>
                </a:cxn>
              </a:cxnLst>
              <a:rect l="0" t="0" r="r" b="b"/>
              <a:pathLst>
                <a:path w="772" h="772">
                  <a:moveTo>
                    <a:pt x="0" y="689"/>
                  </a:moveTo>
                  <a:lnTo>
                    <a:pt x="81" y="772"/>
                  </a:lnTo>
                  <a:lnTo>
                    <a:pt x="772" y="83"/>
                  </a:lnTo>
                  <a:lnTo>
                    <a:pt x="689" y="0"/>
                  </a:lnTo>
                  <a:lnTo>
                    <a:pt x="0" y="689"/>
                  </a:lnTo>
                  <a:close/>
                </a:path>
              </a:pathLst>
            </a:custGeom>
            <a:gradFill>
              <a:gsLst>
                <a:gs pos="3000">
                  <a:schemeClr val="tx1"/>
                </a:gs>
                <a:gs pos="46000">
                  <a:schemeClr val="accent2"/>
                </a:gs>
                <a:gs pos="92000">
                  <a:schemeClr val="bg2">
                    <a:alpha val="66506"/>
                  </a:schemeClr>
                </a:gs>
              </a:gsLst>
              <a:path path="rect">
                <a:fillToRect t="100000" r="100000"/>
              </a:path>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72" name="Freeform 29"/>
            <p:cNvSpPr>
              <a:spLocks/>
            </p:cNvSpPr>
            <p:nvPr/>
          </p:nvSpPr>
          <p:spPr bwMode="auto">
            <a:xfrm rot="2700000">
              <a:off x="2465327" y="3792977"/>
              <a:ext cx="377285" cy="1227313"/>
            </a:xfrm>
            <a:custGeom>
              <a:avLst/>
              <a:gdLst>
                <a:gd name="T0" fmla="*/ 0 w 166"/>
                <a:gd name="T1" fmla="*/ 374 h 540"/>
                <a:gd name="T2" fmla="*/ 76 w 166"/>
                <a:gd name="T3" fmla="*/ 0 h 540"/>
                <a:gd name="T4" fmla="*/ 157 w 166"/>
                <a:gd name="T5" fmla="*/ 83 h 540"/>
                <a:gd name="T6" fmla="*/ 166 w 166"/>
                <a:gd name="T7" fmla="*/ 540 h 540"/>
                <a:gd name="T8" fmla="*/ 0 w 166"/>
                <a:gd name="T9" fmla="*/ 374 h 540"/>
              </a:gdLst>
              <a:ahLst/>
              <a:cxnLst>
                <a:cxn ang="0">
                  <a:pos x="T0" y="T1"/>
                </a:cxn>
                <a:cxn ang="0">
                  <a:pos x="T2" y="T3"/>
                </a:cxn>
                <a:cxn ang="0">
                  <a:pos x="T4" y="T5"/>
                </a:cxn>
                <a:cxn ang="0">
                  <a:pos x="T6" y="T7"/>
                </a:cxn>
                <a:cxn ang="0">
                  <a:pos x="T8" y="T9"/>
                </a:cxn>
              </a:cxnLst>
              <a:rect l="0" t="0" r="r" b="b"/>
              <a:pathLst>
                <a:path w="166" h="540">
                  <a:moveTo>
                    <a:pt x="0" y="374"/>
                  </a:moveTo>
                  <a:lnTo>
                    <a:pt x="76" y="0"/>
                  </a:lnTo>
                  <a:lnTo>
                    <a:pt x="157" y="83"/>
                  </a:lnTo>
                  <a:lnTo>
                    <a:pt x="166" y="540"/>
                  </a:lnTo>
                  <a:lnTo>
                    <a:pt x="0" y="374"/>
                  </a:lnTo>
                  <a:close/>
                </a:path>
              </a:pathLst>
            </a:custGeom>
            <a:gradFill>
              <a:gsLst>
                <a:gs pos="3000">
                  <a:schemeClr val="tx1"/>
                </a:gs>
                <a:gs pos="46000">
                  <a:schemeClr val="accent2"/>
                </a:gs>
                <a:gs pos="92000">
                  <a:schemeClr val="bg2">
                    <a:alpha val="66506"/>
                  </a:schemeClr>
                </a:gs>
              </a:gsLst>
              <a:path path="rect">
                <a:fillToRect t="100000" r="100000"/>
              </a:path>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75" name="Freeform 34"/>
            <p:cNvSpPr>
              <a:spLocks/>
            </p:cNvSpPr>
            <p:nvPr/>
          </p:nvSpPr>
          <p:spPr bwMode="auto">
            <a:xfrm rot="2700000">
              <a:off x="5154212" y="3958817"/>
              <a:ext cx="263645" cy="270464"/>
            </a:xfrm>
            <a:custGeom>
              <a:avLst/>
              <a:gdLst>
                <a:gd name="T0" fmla="*/ 116 w 116"/>
                <a:gd name="T1" fmla="*/ 119 h 119"/>
                <a:gd name="T2" fmla="*/ 116 w 116"/>
                <a:gd name="T3" fmla="*/ 0 h 119"/>
                <a:gd name="T4" fmla="*/ 0 w 116"/>
                <a:gd name="T5" fmla="*/ 0 h 119"/>
                <a:gd name="T6" fmla="*/ 116 w 116"/>
                <a:gd name="T7" fmla="*/ 119 h 119"/>
              </a:gdLst>
              <a:ahLst/>
              <a:cxnLst>
                <a:cxn ang="0">
                  <a:pos x="T0" y="T1"/>
                </a:cxn>
                <a:cxn ang="0">
                  <a:pos x="T2" y="T3"/>
                </a:cxn>
                <a:cxn ang="0">
                  <a:pos x="T4" y="T5"/>
                </a:cxn>
                <a:cxn ang="0">
                  <a:pos x="T6" y="T7"/>
                </a:cxn>
              </a:cxnLst>
              <a:rect l="0" t="0" r="r" b="b"/>
              <a:pathLst>
                <a:path w="116" h="119">
                  <a:moveTo>
                    <a:pt x="116" y="119"/>
                  </a:moveTo>
                  <a:lnTo>
                    <a:pt x="116" y="0"/>
                  </a:lnTo>
                  <a:lnTo>
                    <a:pt x="0" y="0"/>
                  </a:lnTo>
                  <a:lnTo>
                    <a:pt x="116" y="119"/>
                  </a:lnTo>
                  <a:close/>
                </a:path>
              </a:pathLst>
            </a:custGeom>
            <a:gradFill>
              <a:gsLst>
                <a:gs pos="3000">
                  <a:schemeClr val="tx1"/>
                </a:gs>
                <a:gs pos="46000">
                  <a:schemeClr val="accent2"/>
                </a:gs>
                <a:gs pos="92000">
                  <a:schemeClr val="bg2">
                    <a:alpha val="66506"/>
                  </a:schemeClr>
                </a:gs>
              </a:gsLst>
              <a:path path="rect">
                <a:fillToRect t="100000" r="100000"/>
              </a:path>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77" name="Freeform 36"/>
            <p:cNvSpPr>
              <a:spLocks noEditPoints="1"/>
            </p:cNvSpPr>
            <p:nvPr/>
          </p:nvSpPr>
          <p:spPr bwMode="auto">
            <a:xfrm rot="2700000">
              <a:off x="2964552" y="3197673"/>
              <a:ext cx="1550051" cy="2384170"/>
            </a:xfrm>
            <a:custGeom>
              <a:avLst/>
              <a:gdLst>
                <a:gd name="T0" fmla="*/ 9 w 682"/>
                <a:gd name="T1" fmla="*/ 940 h 1049"/>
                <a:gd name="T2" fmla="*/ 26 w 682"/>
                <a:gd name="T3" fmla="*/ 959 h 1049"/>
                <a:gd name="T4" fmla="*/ 21 w 682"/>
                <a:gd name="T5" fmla="*/ 1049 h 1049"/>
                <a:gd name="T6" fmla="*/ 0 w 682"/>
                <a:gd name="T7" fmla="*/ 1030 h 1049"/>
                <a:gd name="T8" fmla="*/ 9 w 682"/>
                <a:gd name="T9" fmla="*/ 940 h 1049"/>
                <a:gd name="T10" fmla="*/ 26 w 682"/>
                <a:gd name="T11" fmla="*/ 739 h 1049"/>
                <a:gd name="T12" fmla="*/ 40 w 682"/>
                <a:gd name="T13" fmla="*/ 756 h 1049"/>
                <a:gd name="T14" fmla="*/ 35 w 682"/>
                <a:gd name="T15" fmla="*/ 846 h 1049"/>
                <a:gd name="T16" fmla="*/ 19 w 682"/>
                <a:gd name="T17" fmla="*/ 829 h 1049"/>
                <a:gd name="T18" fmla="*/ 26 w 682"/>
                <a:gd name="T19" fmla="*/ 739 h 1049"/>
                <a:gd name="T20" fmla="*/ 35 w 682"/>
                <a:gd name="T21" fmla="*/ 642 h 1049"/>
                <a:gd name="T22" fmla="*/ 38 w 682"/>
                <a:gd name="T23" fmla="*/ 633 h 1049"/>
                <a:gd name="T24" fmla="*/ 97 w 682"/>
                <a:gd name="T25" fmla="*/ 571 h 1049"/>
                <a:gd name="T26" fmla="*/ 109 w 682"/>
                <a:gd name="T27" fmla="*/ 583 h 1049"/>
                <a:gd name="T28" fmla="*/ 47 w 682"/>
                <a:gd name="T29" fmla="*/ 644 h 1049"/>
                <a:gd name="T30" fmla="*/ 47 w 682"/>
                <a:gd name="T31" fmla="*/ 654 h 1049"/>
                <a:gd name="T32" fmla="*/ 35 w 682"/>
                <a:gd name="T33" fmla="*/ 642 h 1049"/>
                <a:gd name="T34" fmla="*/ 241 w 682"/>
                <a:gd name="T35" fmla="*/ 429 h 1049"/>
                <a:gd name="T36" fmla="*/ 251 w 682"/>
                <a:gd name="T37" fmla="*/ 438 h 1049"/>
                <a:gd name="T38" fmla="*/ 187 w 682"/>
                <a:gd name="T39" fmla="*/ 502 h 1049"/>
                <a:gd name="T40" fmla="*/ 177 w 682"/>
                <a:gd name="T41" fmla="*/ 493 h 1049"/>
                <a:gd name="T42" fmla="*/ 241 w 682"/>
                <a:gd name="T43" fmla="*/ 429 h 1049"/>
                <a:gd name="T44" fmla="*/ 383 w 682"/>
                <a:gd name="T45" fmla="*/ 287 h 1049"/>
                <a:gd name="T46" fmla="*/ 395 w 682"/>
                <a:gd name="T47" fmla="*/ 296 h 1049"/>
                <a:gd name="T48" fmla="*/ 331 w 682"/>
                <a:gd name="T49" fmla="*/ 360 h 1049"/>
                <a:gd name="T50" fmla="*/ 319 w 682"/>
                <a:gd name="T51" fmla="*/ 348 h 1049"/>
                <a:gd name="T52" fmla="*/ 383 w 682"/>
                <a:gd name="T53" fmla="*/ 287 h 1049"/>
                <a:gd name="T54" fmla="*/ 528 w 682"/>
                <a:gd name="T55" fmla="*/ 143 h 1049"/>
                <a:gd name="T56" fmla="*/ 537 w 682"/>
                <a:gd name="T57" fmla="*/ 154 h 1049"/>
                <a:gd name="T58" fmla="*/ 473 w 682"/>
                <a:gd name="T59" fmla="*/ 216 h 1049"/>
                <a:gd name="T60" fmla="*/ 464 w 682"/>
                <a:gd name="T61" fmla="*/ 206 h 1049"/>
                <a:gd name="T62" fmla="*/ 528 w 682"/>
                <a:gd name="T63" fmla="*/ 143 h 1049"/>
                <a:gd name="T64" fmla="*/ 670 w 682"/>
                <a:gd name="T65" fmla="*/ 0 h 1049"/>
                <a:gd name="T66" fmla="*/ 682 w 682"/>
                <a:gd name="T67" fmla="*/ 10 h 1049"/>
                <a:gd name="T68" fmla="*/ 618 w 682"/>
                <a:gd name="T69" fmla="*/ 74 h 1049"/>
                <a:gd name="T70" fmla="*/ 606 w 682"/>
                <a:gd name="T71" fmla="*/ 62 h 1049"/>
                <a:gd name="T72" fmla="*/ 670 w 682"/>
                <a:gd name="T73"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82" h="1049">
                  <a:moveTo>
                    <a:pt x="9" y="940"/>
                  </a:moveTo>
                  <a:lnTo>
                    <a:pt x="26" y="959"/>
                  </a:lnTo>
                  <a:lnTo>
                    <a:pt x="21" y="1049"/>
                  </a:lnTo>
                  <a:lnTo>
                    <a:pt x="0" y="1030"/>
                  </a:lnTo>
                  <a:lnTo>
                    <a:pt x="9" y="940"/>
                  </a:lnTo>
                  <a:close/>
                  <a:moveTo>
                    <a:pt x="26" y="739"/>
                  </a:moveTo>
                  <a:lnTo>
                    <a:pt x="40" y="756"/>
                  </a:lnTo>
                  <a:lnTo>
                    <a:pt x="35" y="846"/>
                  </a:lnTo>
                  <a:lnTo>
                    <a:pt x="19" y="829"/>
                  </a:lnTo>
                  <a:lnTo>
                    <a:pt x="26" y="739"/>
                  </a:lnTo>
                  <a:close/>
                  <a:moveTo>
                    <a:pt x="35" y="642"/>
                  </a:moveTo>
                  <a:lnTo>
                    <a:pt x="38" y="633"/>
                  </a:lnTo>
                  <a:lnTo>
                    <a:pt x="97" y="571"/>
                  </a:lnTo>
                  <a:lnTo>
                    <a:pt x="109" y="583"/>
                  </a:lnTo>
                  <a:lnTo>
                    <a:pt x="47" y="644"/>
                  </a:lnTo>
                  <a:lnTo>
                    <a:pt x="47" y="654"/>
                  </a:lnTo>
                  <a:lnTo>
                    <a:pt x="35" y="642"/>
                  </a:lnTo>
                  <a:close/>
                  <a:moveTo>
                    <a:pt x="241" y="429"/>
                  </a:moveTo>
                  <a:lnTo>
                    <a:pt x="251" y="438"/>
                  </a:lnTo>
                  <a:lnTo>
                    <a:pt x="187" y="502"/>
                  </a:lnTo>
                  <a:lnTo>
                    <a:pt x="177" y="493"/>
                  </a:lnTo>
                  <a:lnTo>
                    <a:pt x="241" y="429"/>
                  </a:lnTo>
                  <a:close/>
                  <a:moveTo>
                    <a:pt x="383" y="287"/>
                  </a:moveTo>
                  <a:lnTo>
                    <a:pt x="395" y="296"/>
                  </a:lnTo>
                  <a:lnTo>
                    <a:pt x="331" y="360"/>
                  </a:lnTo>
                  <a:lnTo>
                    <a:pt x="319" y="348"/>
                  </a:lnTo>
                  <a:lnTo>
                    <a:pt x="383" y="287"/>
                  </a:lnTo>
                  <a:close/>
                  <a:moveTo>
                    <a:pt x="528" y="143"/>
                  </a:moveTo>
                  <a:lnTo>
                    <a:pt x="537" y="154"/>
                  </a:lnTo>
                  <a:lnTo>
                    <a:pt x="473" y="216"/>
                  </a:lnTo>
                  <a:lnTo>
                    <a:pt x="464" y="206"/>
                  </a:lnTo>
                  <a:lnTo>
                    <a:pt x="528" y="143"/>
                  </a:lnTo>
                  <a:close/>
                  <a:moveTo>
                    <a:pt x="670" y="0"/>
                  </a:moveTo>
                  <a:lnTo>
                    <a:pt x="682" y="10"/>
                  </a:lnTo>
                  <a:lnTo>
                    <a:pt x="618" y="74"/>
                  </a:lnTo>
                  <a:lnTo>
                    <a:pt x="606" y="62"/>
                  </a:lnTo>
                  <a:lnTo>
                    <a:pt x="67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81" name="Freeform 44"/>
            <p:cNvSpPr>
              <a:spLocks/>
            </p:cNvSpPr>
            <p:nvPr/>
          </p:nvSpPr>
          <p:spPr bwMode="auto">
            <a:xfrm rot="2700000">
              <a:off x="-894221" y="3251433"/>
              <a:ext cx="2911459" cy="2911460"/>
            </a:xfrm>
            <a:custGeom>
              <a:avLst/>
              <a:gdLst>
                <a:gd name="T0" fmla="*/ 166 w 1281"/>
                <a:gd name="T1" fmla="*/ 1281 h 1281"/>
                <a:gd name="T2" fmla="*/ 0 w 1281"/>
                <a:gd name="T3" fmla="*/ 1115 h 1281"/>
                <a:gd name="T4" fmla="*/ 1115 w 1281"/>
                <a:gd name="T5" fmla="*/ 0 h 1281"/>
                <a:gd name="T6" fmla="*/ 1281 w 1281"/>
                <a:gd name="T7" fmla="*/ 166 h 1281"/>
                <a:gd name="T8" fmla="*/ 166 w 1281"/>
                <a:gd name="T9" fmla="*/ 1281 h 1281"/>
              </a:gdLst>
              <a:ahLst/>
              <a:cxnLst>
                <a:cxn ang="0">
                  <a:pos x="T0" y="T1"/>
                </a:cxn>
                <a:cxn ang="0">
                  <a:pos x="T2" y="T3"/>
                </a:cxn>
                <a:cxn ang="0">
                  <a:pos x="T4" y="T5"/>
                </a:cxn>
                <a:cxn ang="0">
                  <a:pos x="T6" y="T7"/>
                </a:cxn>
                <a:cxn ang="0">
                  <a:pos x="T8" y="T9"/>
                </a:cxn>
              </a:cxnLst>
              <a:rect l="0" t="0" r="r" b="b"/>
              <a:pathLst>
                <a:path w="1281" h="1281">
                  <a:moveTo>
                    <a:pt x="166" y="1281"/>
                  </a:moveTo>
                  <a:lnTo>
                    <a:pt x="0" y="1115"/>
                  </a:lnTo>
                  <a:lnTo>
                    <a:pt x="1115" y="0"/>
                  </a:lnTo>
                  <a:lnTo>
                    <a:pt x="1281" y="166"/>
                  </a:lnTo>
                  <a:lnTo>
                    <a:pt x="166" y="1281"/>
                  </a:lnTo>
                  <a:close/>
                </a:path>
              </a:pathLst>
            </a:custGeom>
            <a:gradFill>
              <a:gsLst>
                <a:gs pos="3000">
                  <a:schemeClr val="tx1"/>
                </a:gs>
                <a:gs pos="46000">
                  <a:schemeClr val="accent2"/>
                </a:gs>
                <a:gs pos="92000">
                  <a:schemeClr val="bg2">
                    <a:alpha val="66506"/>
                  </a:schemeClr>
                </a:gs>
              </a:gsLst>
              <a:path path="rect">
                <a:fillToRect t="100000" r="100000"/>
              </a:path>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grpSp>
      <p:grpSp>
        <p:nvGrpSpPr>
          <p:cNvPr id="51" name="Group 50"/>
          <p:cNvGrpSpPr/>
          <p:nvPr/>
        </p:nvGrpSpPr>
        <p:grpSpPr>
          <a:xfrm>
            <a:off x="-993089" y="4054158"/>
            <a:ext cx="4681083" cy="3109192"/>
            <a:chOff x="-993089" y="4054158"/>
            <a:chExt cx="4681083" cy="3109192"/>
          </a:xfrm>
        </p:grpSpPr>
        <p:sp>
          <p:nvSpPr>
            <p:cNvPr id="71" name="Freeform 27"/>
            <p:cNvSpPr>
              <a:spLocks/>
            </p:cNvSpPr>
            <p:nvPr/>
          </p:nvSpPr>
          <p:spPr bwMode="auto">
            <a:xfrm rot="2700000">
              <a:off x="3055005" y="4232319"/>
              <a:ext cx="531836" cy="531836"/>
            </a:xfrm>
            <a:custGeom>
              <a:avLst/>
              <a:gdLst>
                <a:gd name="T0" fmla="*/ 0 w 234"/>
                <a:gd name="T1" fmla="*/ 151 h 234"/>
                <a:gd name="T2" fmla="*/ 82 w 234"/>
                <a:gd name="T3" fmla="*/ 234 h 234"/>
                <a:gd name="T4" fmla="*/ 234 w 234"/>
                <a:gd name="T5" fmla="*/ 83 h 234"/>
                <a:gd name="T6" fmla="*/ 151 w 234"/>
                <a:gd name="T7" fmla="*/ 0 h 234"/>
                <a:gd name="T8" fmla="*/ 0 w 234"/>
                <a:gd name="T9" fmla="*/ 151 h 234"/>
              </a:gdLst>
              <a:ahLst/>
              <a:cxnLst>
                <a:cxn ang="0">
                  <a:pos x="T0" y="T1"/>
                </a:cxn>
                <a:cxn ang="0">
                  <a:pos x="T2" y="T3"/>
                </a:cxn>
                <a:cxn ang="0">
                  <a:pos x="T4" y="T5"/>
                </a:cxn>
                <a:cxn ang="0">
                  <a:pos x="T6" y="T7"/>
                </a:cxn>
                <a:cxn ang="0">
                  <a:pos x="T8" y="T9"/>
                </a:cxn>
              </a:cxnLst>
              <a:rect l="0" t="0" r="r" b="b"/>
              <a:pathLst>
                <a:path w="234" h="234">
                  <a:moveTo>
                    <a:pt x="0" y="151"/>
                  </a:moveTo>
                  <a:lnTo>
                    <a:pt x="82" y="234"/>
                  </a:lnTo>
                  <a:lnTo>
                    <a:pt x="234" y="83"/>
                  </a:lnTo>
                  <a:lnTo>
                    <a:pt x="151" y="0"/>
                  </a:lnTo>
                  <a:lnTo>
                    <a:pt x="0" y="151"/>
                  </a:lnTo>
                  <a:close/>
                </a:path>
              </a:pathLst>
            </a:custGeom>
            <a:gradFill>
              <a:gsLst>
                <a:gs pos="3000">
                  <a:schemeClr val="tx1"/>
                </a:gs>
                <a:gs pos="46000">
                  <a:schemeClr val="accent2"/>
                </a:gs>
                <a:gs pos="92000">
                  <a:schemeClr val="bg2">
                    <a:alpha val="66506"/>
                  </a:schemeClr>
                </a:gs>
              </a:gsLst>
              <a:path path="rect">
                <a:fillToRect t="100000" r="100000"/>
              </a:path>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73" name="Freeform 31"/>
            <p:cNvSpPr>
              <a:spLocks/>
            </p:cNvSpPr>
            <p:nvPr/>
          </p:nvSpPr>
          <p:spPr bwMode="auto">
            <a:xfrm rot="2700000">
              <a:off x="2388560" y="4350300"/>
              <a:ext cx="654567" cy="1679601"/>
            </a:xfrm>
            <a:custGeom>
              <a:avLst/>
              <a:gdLst>
                <a:gd name="T0" fmla="*/ 35 w 288"/>
                <a:gd name="T1" fmla="*/ 486 h 739"/>
                <a:gd name="T2" fmla="*/ 0 w 288"/>
                <a:gd name="T3" fmla="*/ 0 h 739"/>
                <a:gd name="T4" fmla="*/ 82 w 288"/>
                <a:gd name="T5" fmla="*/ 83 h 739"/>
                <a:gd name="T6" fmla="*/ 288 w 288"/>
                <a:gd name="T7" fmla="*/ 739 h 739"/>
                <a:gd name="T8" fmla="*/ 35 w 288"/>
                <a:gd name="T9" fmla="*/ 486 h 739"/>
              </a:gdLst>
              <a:ahLst/>
              <a:cxnLst>
                <a:cxn ang="0">
                  <a:pos x="T0" y="T1"/>
                </a:cxn>
                <a:cxn ang="0">
                  <a:pos x="T2" y="T3"/>
                </a:cxn>
                <a:cxn ang="0">
                  <a:pos x="T4" y="T5"/>
                </a:cxn>
                <a:cxn ang="0">
                  <a:pos x="T6" y="T7"/>
                </a:cxn>
                <a:cxn ang="0">
                  <a:pos x="T8" y="T9"/>
                </a:cxn>
              </a:cxnLst>
              <a:rect l="0" t="0" r="r" b="b"/>
              <a:pathLst>
                <a:path w="288" h="739">
                  <a:moveTo>
                    <a:pt x="35" y="486"/>
                  </a:moveTo>
                  <a:lnTo>
                    <a:pt x="0" y="0"/>
                  </a:lnTo>
                  <a:lnTo>
                    <a:pt x="82" y="83"/>
                  </a:lnTo>
                  <a:lnTo>
                    <a:pt x="288" y="739"/>
                  </a:lnTo>
                  <a:lnTo>
                    <a:pt x="35" y="486"/>
                  </a:lnTo>
                  <a:close/>
                </a:path>
              </a:pathLst>
            </a:custGeom>
            <a:gradFill>
              <a:gsLst>
                <a:gs pos="3000">
                  <a:schemeClr val="tx1"/>
                </a:gs>
                <a:gs pos="46000">
                  <a:schemeClr val="accent2"/>
                </a:gs>
                <a:gs pos="92000">
                  <a:schemeClr val="bg2">
                    <a:alpha val="66506"/>
                  </a:schemeClr>
                </a:gs>
              </a:gsLst>
              <a:path path="rect">
                <a:fillToRect t="100000" r="100000"/>
              </a:path>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74" name="Freeform 33"/>
            <p:cNvSpPr>
              <a:spLocks/>
            </p:cNvSpPr>
            <p:nvPr/>
          </p:nvSpPr>
          <p:spPr bwMode="auto">
            <a:xfrm rot="2700000">
              <a:off x="3417530" y="4363007"/>
              <a:ext cx="270464" cy="270464"/>
            </a:xfrm>
            <a:custGeom>
              <a:avLst/>
              <a:gdLst>
                <a:gd name="T0" fmla="*/ 119 w 119"/>
                <a:gd name="T1" fmla="*/ 119 h 119"/>
                <a:gd name="T2" fmla="*/ 119 w 119"/>
                <a:gd name="T3" fmla="*/ 0 h 119"/>
                <a:gd name="T4" fmla="*/ 0 w 119"/>
                <a:gd name="T5" fmla="*/ 0 h 119"/>
                <a:gd name="T6" fmla="*/ 119 w 119"/>
                <a:gd name="T7" fmla="*/ 119 h 119"/>
              </a:gdLst>
              <a:ahLst/>
              <a:cxnLst>
                <a:cxn ang="0">
                  <a:pos x="T0" y="T1"/>
                </a:cxn>
                <a:cxn ang="0">
                  <a:pos x="T2" y="T3"/>
                </a:cxn>
                <a:cxn ang="0">
                  <a:pos x="T4" y="T5"/>
                </a:cxn>
                <a:cxn ang="0">
                  <a:pos x="T6" y="T7"/>
                </a:cxn>
              </a:cxnLst>
              <a:rect l="0" t="0" r="r" b="b"/>
              <a:pathLst>
                <a:path w="119" h="119">
                  <a:moveTo>
                    <a:pt x="119" y="119"/>
                  </a:moveTo>
                  <a:lnTo>
                    <a:pt x="119" y="0"/>
                  </a:lnTo>
                  <a:lnTo>
                    <a:pt x="0" y="0"/>
                  </a:lnTo>
                  <a:lnTo>
                    <a:pt x="119" y="119"/>
                  </a:lnTo>
                  <a:close/>
                </a:path>
              </a:pathLst>
            </a:custGeom>
            <a:gradFill>
              <a:gsLst>
                <a:gs pos="3000">
                  <a:schemeClr val="tx1"/>
                </a:gs>
                <a:gs pos="46000">
                  <a:schemeClr val="accent2"/>
                </a:gs>
                <a:gs pos="92000">
                  <a:schemeClr val="bg2">
                    <a:alpha val="66506"/>
                  </a:schemeClr>
                </a:gs>
              </a:gsLst>
              <a:path path="rect">
                <a:fillToRect t="100000" r="100000"/>
              </a:path>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76" name="Freeform 35"/>
            <p:cNvSpPr>
              <a:spLocks noEditPoints="1"/>
            </p:cNvSpPr>
            <p:nvPr/>
          </p:nvSpPr>
          <p:spPr bwMode="auto">
            <a:xfrm rot="2700000">
              <a:off x="2715221" y="4182776"/>
              <a:ext cx="284101" cy="1468230"/>
            </a:xfrm>
            <a:custGeom>
              <a:avLst/>
              <a:gdLst>
                <a:gd name="T0" fmla="*/ 73 w 125"/>
                <a:gd name="T1" fmla="*/ 528 h 646"/>
                <a:gd name="T2" fmla="*/ 99 w 125"/>
                <a:gd name="T3" fmla="*/ 556 h 646"/>
                <a:gd name="T4" fmla="*/ 121 w 125"/>
                <a:gd name="T5" fmla="*/ 646 h 646"/>
                <a:gd name="T6" fmla="*/ 90 w 125"/>
                <a:gd name="T7" fmla="*/ 615 h 646"/>
                <a:gd name="T8" fmla="*/ 73 w 125"/>
                <a:gd name="T9" fmla="*/ 528 h 646"/>
                <a:gd name="T10" fmla="*/ 35 w 125"/>
                <a:gd name="T11" fmla="*/ 333 h 646"/>
                <a:gd name="T12" fmla="*/ 54 w 125"/>
                <a:gd name="T13" fmla="*/ 352 h 646"/>
                <a:gd name="T14" fmla="*/ 76 w 125"/>
                <a:gd name="T15" fmla="*/ 442 h 646"/>
                <a:gd name="T16" fmla="*/ 52 w 125"/>
                <a:gd name="T17" fmla="*/ 419 h 646"/>
                <a:gd name="T18" fmla="*/ 35 w 125"/>
                <a:gd name="T19" fmla="*/ 333 h 646"/>
                <a:gd name="T20" fmla="*/ 0 w 125"/>
                <a:gd name="T21" fmla="*/ 137 h 646"/>
                <a:gd name="T22" fmla="*/ 9 w 125"/>
                <a:gd name="T23" fmla="*/ 149 h 646"/>
                <a:gd name="T24" fmla="*/ 31 w 125"/>
                <a:gd name="T25" fmla="*/ 239 h 646"/>
                <a:gd name="T26" fmla="*/ 14 w 125"/>
                <a:gd name="T27" fmla="*/ 225 h 646"/>
                <a:gd name="T28" fmla="*/ 0 w 125"/>
                <a:gd name="T29" fmla="*/ 137 h 646"/>
                <a:gd name="T30" fmla="*/ 116 w 125"/>
                <a:gd name="T31" fmla="*/ 0 h 646"/>
                <a:gd name="T32" fmla="*/ 125 w 125"/>
                <a:gd name="T33" fmla="*/ 9 h 646"/>
                <a:gd name="T34" fmla="*/ 61 w 125"/>
                <a:gd name="T35" fmla="*/ 73 h 646"/>
                <a:gd name="T36" fmla="*/ 52 w 125"/>
                <a:gd name="T37" fmla="*/ 61 h 646"/>
                <a:gd name="T38" fmla="*/ 116 w 125"/>
                <a:gd name="T39" fmla="*/ 0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5" h="646">
                  <a:moveTo>
                    <a:pt x="73" y="528"/>
                  </a:moveTo>
                  <a:lnTo>
                    <a:pt x="99" y="556"/>
                  </a:lnTo>
                  <a:lnTo>
                    <a:pt x="121" y="646"/>
                  </a:lnTo>
                  <a:lnTo>
                    <a:pt x="90" y="615"/>
                  </a:lnTo>
                  <a:lnTo>
                    <a:pt x="73" y="528"/>
                  </a:lnTo>
                  <a:close/>
                  <a:moveTo>
                    <a:pt x="35" y="333"/>
                  </a:moveTo>
                  <a:lnTo>
                    <a:pt x="54" y="352"/>
                  </a:lnTo>
                  <a:lnTo>
                    <a:pt x="76" y="442"/>
                  </a:lnTo>
                  <a:lnTo>
                    <a:pt x="52" y="419"/>
                  </a:lnTo>
                  <a:lnTo>
                    <a:pt x="35" y="333"/>
                  </a:lnTo>
                  <a:close/>
                  <a:moveTo>
                    <a:pt x="0" y="137"/>
                  </a:moveTo>
                  <a:lnTo>
                    <a:pt x="9" y="149"/>
                  </a:lnTo>
                  <a:lnTo>
                    <a:pt x="31" y="239"/>
                  </a:lnTo>
                  <a:lnTo>
                    <a:pt x="14" y="225"/>
                  </a:lnTo>
                  <a:lnTo>
                    <a:pt x="0" y="137"/>
                  </a:lnTo>
                  <a:close/>
                  <a:moveTo>
                    <a:pt x="116" y="0"/>
                  </a:moveTo>
                  <a:lnTo>
                    <a:pt x="125" y="9"/>
                  </a:lnTo>
                  <a:lnTo>
                    <a:pt x="61" y="73"/>
                  </a:lnTo>
                  <a:lnTo>
                    <a:pt x="52" y="61"/>
                  </a:lnTo>
                  <a:lnTo>
                    <a:pt x="11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82" name="Freeform 46"/>
            <p:cNvSpPr>
              <a:spLocks/>
            </p:cNvSpPr>
            <p:nvPr/>
          </p:nvSpPr>
          <p:spPr bwMode="auto">
            <a:xfrm rot="2700000">
              <a:off x="-993088" y="4054157"/>
              <a:ext cx="3109192" cy="3109193"/>
            </a:xfrm>
            <a:custGeom>
              <a:avLst/>
              <a:gdLst>
                <a:gd name="T0" fmla="*/ 253 w 1368"/>
                <a:gd name="T1" fmla="*/ 1368 h 1368"/>
                <a:gd name="T2" fmla="*/ 0 w 1368"/>
                <a:gd name="T3" fmla="*/ 1115 h 1368"/>
                <a:gd name="T4" fmla="*/ 1115 w 1368"/>
                <a:gd name="T5" fmla="*/ 0 h 1368"/>
                <a:gd name="T6" fmla="*/ 1368 w 1368"/>
                <a:gd name="T7" fmla="*/ 253 h 1368"/>
                <a:gd name="T8" fmla="*/ 253 w 1368"/>
                <a:gd name="T9" fmla="*/ 1368 h 1368"/>
              </a:gdLst>
              <a:ahLst/>
              <a:cxnLst>
                <a:cxn ang="0">
                  <a:pos x="T0" y="T1"/>
                </a:cxn>
                <a:cxn ang="0">
                  <a:pos x="T2" y="T3"/>
                </a:cxn>
                <a:cxn ang="0">
                  <a:pos x="T4" y="T5"/>
                </a:cxn>
                <a:cxn ang="0">
                  <a:pos x="T6" y="T7"/>
                </a:cxn>
                <a:cxn ang="0">
                  <a:pos x="T8" y="T9"/>
                </a:cxn>
              </a:cxnLst>
              <a:rect l="0" t="0" r="r" b="b"/>
              <a:pathLst>
                <a:path w="1368" h="1368">
                  <a:moveTo>
                    <a:pt x="253" y="1368"/>
                  </a:moveTo>
                  <a:lnTo>
                    <a:pt x="0" y="1115"/>
                  </a:lnTo>
                  <a:lnTo>
                    <a:pt x="1115" y="0"/>
                  </a:lnTo>
                  <a:lnTo>
                    <a:pt x="1368" y="253"/>
                  </a:lnTo>
                  <a:lnTo>
                    <a:pt x="253" y="1368"/>
                  </a:lnTo>
                  <a:close/>
                </a:path>
              </a:pathLst>
            </a:custGeom>
            <a:gradFill>
              <a:gsLst>
                <a:gs pos="3000">
                  <a:schemeClr val="tx1"/>
                </a:gs>
                <a:gs pos="46000">
                  <a:schemeClr val="accent2"/>
                </a:gs>
                <a:gs pos="92000">
                  <a:schemeClr val="bg2">
                    <a:alpha val="66506"/>
                  </a:schemeClr>
                </a:gs>
              </a:gsLst>
              <a:path path="rect">
                <a:fillToRect t="100000" r="100000"/>
              </a:path>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grpSp>
      <p:sp>
        <p:nvSpPr>
          <p:cNvPr id="89" name="Rectangle 88"/>
          <p:cNvSpPr/>
          <p:nvPr/>
        </p:nvSpPr>
        <p:spPr>
          <a:xfrm>
            <a:off x="7907049" y="984360"/>
            <a:ext cx="3200662" cy="757130"/>
          </a:xfrm>
          <a:prstGeom prst="rect">
            <a:avLst/>
          </a:prstGeom>
        </p:spPr>
        <p:txBody>
          <a:bodyPr wrap="square">
            <a:spAutoFit/>
          </a:bodyPr>
          <a:lstStyle/>
          <a:p>
            <a:pPr>
              <a:lnSpc>
                <a:spcPct val="90000"/>
              </a:lnSpc>
            </a:pPr>
            <a:r>
              <a:rPr lang="lv-LV" sz="1600" dirty="0">
                <a:latin typeface="Source Sans Pro" charset="0"/>
              </a:rPr>
              <a:t>Net4Society; ERA </a:t>
            </a:r>
            <a:r>
              <a:rPr lang="lv-LV" sz="1600" dirty="0" err="1">
                <a:latin typeface="Source Sans Pro" charset="0"/>
              </a:rPr>
              <a:t>Talent</a:t>
            </a:r>
            <a:r>
              <a:rPr lang="lv-LV" sz="1600" dirty="0">
                <a:latin typeface="Source Sans Pro" charset="0"/>
              </a:rPr>
              <a:t> </a:t>
            </a:r>
            <a:r>
              <a:rPr lang="lv-LV" sz="1600" dirty="0" err="1">
                <a:latin typeface="Source Sans Pro" charset="0"/>
              </a:rPr>
              <a:t>Platform</a:t>
            </a:r>
            <a:r>
              <a:rPr lang="lv-LV" sz="1600" dirty="0">
                <a:latin typeface="Source Sans Pro" charset="0"/>
              </a:rPr>
              <a:t>; WIDERA.net; NCP4HE; NCP4Missions</a:t>
            </a:r>
            <a:endParaRPr lang="en-US" sz="1600" dirty="0">
              <a:latin typeface="Source Sans Pro" charset="0"/>
            </a:endParaRPr>
          </a:p>
        </p:txBody>
      </p:sp>
      <p:sp>
        <p:nvSpPr>
          <p:cNvPr id="90" name="Rectangle 89"/>
          <p:cNvSpPr/>
          <p:nvPr/>
        </p:nvSpPr>
        <p:spPr>
          <a:xfrm>
            <a:off x="7907050" y="1856212"/>
            <a:ext cx="3200661" cy="313932"/>
          </a:xfrm>
          <a:prstGeom prst="rect">
            <a:avLst/>
          </a:prstGeom>
        </p:spPr>
        <p:txBody>
          <a:bodyPr wrap="square">
            <a:spAutoFit/>
          </a:bodyPr>
          <a:lstStyle/>
          <a:p>
            <a:pPr>
              <a:lnSpc>
                <a:spcPct val="90000"/>
              </a:lnSpc>
            </a:pPr>
            <a:r>
              <a:rPr lang="lv-LV" sz="1600" dirty="0">
                <a:latin typeface="Source Sans Pro" charset="0"/>
              </a:rPr>
              <a:t>IDEALIST</a:t>
            </a:r>
            <a:endParaRPr lang="en-US" sz="1600" dirty="0">
              <a:latin typeface="Source Sans Pro" charset="0"/>
            </a:endParaRPr>
          </a:p>
        </p:txBody>
      </p:sp>
      <p:sp>
        <p:nvSpPr>
          <p:cNvPr id="91" name="Rectangle 90"/>
          <p:cNvSpPr/>
          <p:nvPr/>
        </p:nvSpPr>
        <p:spPr>
          <a:xfrm>
            <a:off x="7907045" y="3156525"/>
            <a:ext cx="3200660" cy="338554"/>
          </a:xfrm>
          <a:prstGeom prst="rect">
            <a:avLst/>
          </a:prstGeom>
        </p:spPr>
        <p:txBody>
          <a:bodyPr wrap="square">
            <a:spAutoFit/>
          </a:bodyPr>
          <a:lstStyle/>
          <a:p>
            <a:r>
              <a:rPr lang="lv-LV" sz="1600" dirty="0">
                <a:effectLst/>
                <a:latin typeface="Source Sans Pro" panose="020B0503030403020204" pitchFamily="34" charset="0"/>
                <a:ea typeface="Calibri" panose="020F0502020204030204" pitchFamily="34" charset="0"/>
                <a:cs typeface="Calibri Light" panose="020F0302020204030204" pitchFamily="34" charset="0"/>
              </a:rPr>
              <a:t>RICH</a:t>
            </a:r>
            <a:endParaRPr lang="en-US" sz="1600" dirty="0">
              <a:latin typeface="Source Sans Pro" charset="0"/>
            </a:endParaRPr>
          </a:p>
        </p:txBody>
      </p:sp>
      <p:sp>
        <p:nvSpPr>
          <p:cNvPr id="92" name="Rectangle 91"/>
          <p:cNvSpPr/>
          <p:nvPr/>
        </p:nvSpPr>
        <p:spPr>
          <a:xfrm>
            <a:off x="7907046" y="3962384"/>
            <a:ext cx="3200659" cy="338554"/>
          </a:xfrm>
          <a:prstGeom prst="rect">
            <a:avLst/>
          </a:prstGeom>
        </p:spPr>
        <p:txBody>
          <a:bodyPr wrap="square">
            <a:spAutoFit/>
          </a:bodyPr>
          <a:lstStyle/>
          <a:p>
            <a:r>
              <a:rPr lang="lv-LV" sz="1600" dirty="0">
                <a:latin typeface="Source Sans Pro" charset="0"/>
              </a:rPr>
              <a:t>HNN 3.0</a:t>
            </a:r>
            <a:endParaRPr lang="en-US" sz="1600" dirty="0">
              <a:latin typeface="Source Sans Pro" charset="0"/>
            </a:endParaRPr>
          </a:p>
        </p:txBody>
      </p:sp>
      <p:sp>
        <p:nvSpPr>
          <p:cNvPr id="93" name="Rectangle 92"/>
          <p:cNvSpPr/>
          <p:nvPr/>
        </p:nvSpPr>
        <p:spPr>
          <a:xfrm>
            <a:off x="7907049" y="5190100"/>
            <a:ext cx="3200658" cy="313932"/>
          </a:xfrm>
          <a:prstGeom prst="rect">
            <a:avLst/>
          </a:prstGeom>
        </p:spPr>
        <p:txBody>
          <a:bodyPr wrap="square">
            <a:spAutoFit/>
          </a:bodyPr>
          <a:lstStyle/>
          <a:p>
            <a:pPr>
              <a:lnSpc>
                <a:spcPct val="90000"/>
              </a:lnSpc>
            </a:pPr>
            <a:r>
              <a:rPr lang="lv-LV" sz="1600" dirty="0">
                <a:latin typeface="Source Sans Pro" charset="0"/>
              </a:rPr>
              <a:t>WIDERA</a:t>
            </a:r>
            <a:endParaRPr lang="en-US" sz="1600" dirty="0">
              <a:latin typeface="Source Sans Pro" charset="0"/>
            </a:endParaRPr>
          </a:p>
        </p:txBody>
      </p:sp>
      <p:cxnSp>
        <p:nvCxnSpPr>
          <p:cNvPr id="53" name="Elbow Connector 52"/>
          <p:cNvCxnSpPr>
            <a:cxnSpLocks/>
            <a:stCxn id="63" idx="1"/>
            <a:endCxn id="89" idx="1"/>
          </p:cNvCxnSpPr>
          <p:nvPr/>
        </p:nvCxnSpPr>
        <p:spPr>
          <a:xfrm rot="5400000" flipH="1" flipV="1">
            <a:off x="5246247" y="217465"/>
            <a:ext cx="1515342" cy="3806261"/>
          </a:xfrm>
          <a:prstGeom prst="bentConnector4">
            <a:avLst>
              <a:gd name="adj1" fmla="val -15086"/>
              <a:gd name="adj2" fmla="val 49287"/>
            </a:avLst>
          </a:prstGeom>
          <a:ln>
            <a:solidFill>
              <a:schemeClr val="accent1"/>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97" name="Elbow Connector 96"/>
          <p:cNvCxnSpPr>
            <a:cxnSpLocks/>
            <a:stCxn id="64" idx="1"/>
            <a:endCxn id="90" idx="1"/>
          </p:cNvCxnSpPr>
          <p:nvPr/>
        </p:nvCxnSpPr>
        <p:spPr>
          <a:xfrm rot="5400000" flipH="1" flipV="1">
            <a:off x="5735300" y="1108296"/>
            <a:ext cx="1266868" cy="3076632"/>
          </a:xfrm>
          <a:prstGeom prst="bentConnector4">
            <a:avLst>
              <a:gd name="adj1" fmla="val -18045"/>
              <a:gd name="adj2" fmla="val 49073"/>
            </a:avLst>
          </a:prstGeom>
          <a:ln>
            <a:solidFill>
              <a:schemeClr val="accent2"/>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101" name="Elbow Connector 100"/>
          <p:cNvCxnSpPr>
            <a:cxnSpLocks/>
            <a:stCxn id="75" idx="1"/>
            <a:endCxn id="92" idx="1"/>
          </p:cNvCxnSpPr>
          <p:nvPr/>
        </p:nvCxnSpPr>
        <p:spPr>
          <a:xfrm rot="16200000" flipH="1">
            <a:off x="6571571" y="2796185"/>
            <a:ext cx="24639" cy="2646311"/>
          </a:xfrm>
          <a:prstGeom prst="bentConnector4">
            <a:avLst>
              <a:gd name="adj1" fmla="val 927797"/>
              <a:gd name="adj2" fmla="val 48923"/>
            </a:avLst>
          </a:prstGeom>
          <a:ln>
            <a:solidFill>
              <a:schemeClr val="accent4"/>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104" name="Elbow Connector 103"/>
          <p:cNvCxnSpPr>
            <a:cxnSpLocks/>
            <a:stCxn id="74" idx="1"/>
            <a:endCxn id="93" idx="1"/>
          </p:cNvCxnSpPr>
          <p:nvPr/>
        </p:nvCxnSpPr>
        <p:spPr>
          <a:xfrm rot="16200000" flipH="1">
            <a:off x="5401116" y="2841132"/>
            <a:ext cx="848827" cy="4163040"/>
          </a:xfrm>
          <a:prstGeom prst="bentConnector2">
            <a:avLst/>
          </a:prstGeom>
          <a:ln>
            <a:solidFill>
              <a:schemeClr val="accent5"/>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107" name="Elbow Connector 106"/>
          <p:cNvCxnSpPr>
            <a:cxnSpLocks/>
            <a:stCxn id="65" idx="1"/>
            <a:endCxn id="91" idx="1"/>
          </p:cNvCxnSpPr>
          <p:nvPr/>
        </p:nvCxnSpPr>
        <p:spPr>
          <a:xfrm rot="5400000" flipH="1" flipV="1">
            <a:off x="6942849" y="2724058"/>
            <a:ext cx="362452" cy="1565940"/>
          </a:xfrm>
          <a:prstGeom prst="bentConnector4">
            <a:avLst>
              <a:gd name="adj1" fmla="val -63070"/>
              <a:gd name="adj2" fmla="val 48257"/>
            </a:avLst>
          </a:prstGeom>
          <a:ln>
            <a:solidFill>
              <a:schemeClr val="accent3"/>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10911487-85CD-DC20-1AF6-4AE60CFFF96E}"/>
              </a:ext>
            </a:extLst>
          </p:cNvPr>
          <p:cNvSpPr/>
          <p:nvPr/>
        </p:nvSpPr>
        <p:spPr bwMode="auto">
          <a:xfrm rot="16200000">
            <a:off x="4700234" y="-6879135"/>
            <a:ext cx="2630819" cy="12352713"/>
          </a:xfrm>
          <a:prstGeom prst="rect">
            <a:avLst/>
          </a:prstGeom>
          <a:gradFill flip="none" rotWithShape="1">
            <a:gsLst>
              <a:gs pos="0">
                <a:schemeClr val="tx1">
                  <a:alpha val="0"/>
                </a:schemeClr>
              </a:gs>
              <a:gs pos="51000">
                <a:srgbClr val="02058F"/>
              </a:gs>
              <a:gs pos="79000">
                <a:schemeClr val="accent4">
                  <a:alpha val="61647"/>
                </a:schemeClr>
              </a:gs>
              <a:gs pos="100000">
                <a:schemeClr val="bg2"/>
              </a:gs>
            </a:gsLst>
            <a:path path="circle">
              <a:fillToRect l="100000" t="100000"/>
            </a:path>
            <a:tileRect r="-100000" b="-100000"/>
          </a:gradFill>
          <a:ln>
            <a:noFill/>
          </a:ln>
        </p:spPr>
        <p:txBody>
          <a:bodyPr vert="horz" wrap="square" lIns="91440" tIns="45720" rIns="91440" bIns="45720" numCol="1" rtlCol="0" anchor="ctr" anchorCtr="0" compatLnSpc="1">
            <a:prstTxWarp prst="textArchDown">
              <a:avLst>
                <a:gd name="adj" fmla="val 16680161"/>
              </a:avLst>
            </a:prstTxWarp>
          </a:bodyPr>
          <a:lstStyle/>
          <a:p>
            <a:pPr algn="ctr"/>
            <a:endParaRPr lang="en-LV" dirty="0"/>
          </a:p>
        </p:txBody>
      </p:sp>
      <p:sp>
        <p:nvSpPr>
          <p:cNvPr id="4" name="Title 1">
            <a:extLst>
              <a:ext uri="{FF2B5EF4-FFF2-40B4-BE49-F238E27FC236}">
                <a16:creationId xmlns:a16="http://schemas.microsoft.com/office/drawing/2014/main" id="{F6288DD7-74D2-FF48-788F-E4D5A7E91419}"/>
              </a:ext>
            </a:extLst>
          </p:cNvPr>
          <p:cNvSpPr txBox="1"/>
          <p:nvPr/>
        </p:nvSpPr>
        <p:spPr>
          <a:xfrm>
            <a:off x="3498507" y="166209"/>
            <a:ext cx="5937428" cy="593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defTabSz="777240">
              <a:lnSpc>
                <a:spcPct val="72000"/>
              </a:lnSpc>
              <a:defRPr sz="4100">
                <a:solidFill>
                  <a:srgbClr val="FFFFFF"/>
                </a:solidFill>
                <a:latin typeface="Montserrat ExtraLight"/>
                <a:ea typeface="Montserrat ExtraLight"/>
                <a:cs typeface="Montserrat ExtraLight"/>
                <a:sym typeface="Montserrat ExtraLight"/>
              </a:defRPr>
            </a:pPr>
            <a:r>
              <a:rPr lang="lv-LV" sz="3600" b="1" dirty="0">
                <a:latin typeface="Source Sans Pro Light" panose="020B0503030403020204" pitchFamily="34" charset="0"/>
                <a:ea typeface="Source Sans Pro Light" panose="020B0503030403020204" pitchFamily="34" charset="0"/>
              </a:rPr>
              <a:t>NKP tīkla projekti</a:t>
            </a:r>
            <a:endParaRPr sz="3600" b="1" dirty="0">
              <a:latin typeface="Source Sans Pro Light" panose="020B0503030403020204" pitchFamily="34" charset="0"/>
              <a:ea typeface="Source Sans Pro Light" panose="020B0503030403020204" pitchFamily="34" charset="0"/>
            </a:endParaRPr>
          </a:p>
        </p:txBody>
      </p:sp>
      <p:sp>
        <p:nvSpPr>
          <p:cNvPr id="5" name="Freeform 20">
            <a:extLst>
              <a:ext uri="{FF2B5EF4-FFF2-40B4-BE49-F238E27FC236}">
                <a16:creationId xmlns:a16="http://schemas.microsoft.com/office/drawing/2014/main" id="{A9E985F5-3676-0E24-7D54-15E0D9B4CCDD}"/>
              </a:ext>
            </a:extLst>
          </p:cNvPr>
          <p:cNvSpPr>
            <a:spLocks noEditPoints="1"/>
          </p:cNvSpPr>
          <p:nvPr/>
        </p:nvSpPr>
        <p:spPr bwMode="auto">
          <a:xfrm rot="2700000">
            <a:off x="2461698" y="2421381"/>
            <a:ext cx="2061432" cy="1220495"/>
          </a:xfrm>
          <a:custGeom>
            <a:avLst/>
            <a:gdLst>
              <a:gd name="T0" fmla="*/ 19 w 907"/>
              <a:gd name="T1" fmla="*/ 537 h 537"/>
              <a:gd name="T2" fmla="*/ 0 w 907"/>
              <a:gd name="T3" fmla="*/ 516 h 537"/>
              <a:gd name="T4" fmla="*/ 90 w 907"/>
              <a:gd name="T5" fmla="*/ 509 h 537"/>
              <a:gd name="T6" fmla="*/ 109 w 907"/>
              <a:gd name="T7" fmla="*/ 527 h 537"/>
              <a:gd name="T8" fmla="*/ 19 w 907"/>
              <a:gd name="T9" fmla="*/ 537 h 537"/>
              <a:gd name="T10" fmla="*/ 221 w 907"/>
              <a:gd name="T11" fmla="*/ 518 h 537"/>
              <a:gd name="T12" fmla="*/ 204 w 907"/>
              <a:gd name="T13" fmla="*/ 501 h 537"/>
              <a:gd name="T14" fmla="*/ 294 w 907"/>
              <a:gd name="T15" fmla="*/ 497 h 537"/>
              <a:gd name="T16" fmla="*/ 308 w 907"/>
              <a:gd name="T17" fmla="*/ 511 h 537"/>
              <a:gd name="T18" fmla="*/ 221 w 907"/>
              <a:gd name="T19" fmla="*/ 518 h 537"/>
              <a:gd name="T20" fmla="*/ 396 w 907"/>
              <a:gd name="T21" fmla="*/ 490 h 537"/>
              <a:gd name="T22" fmla="*/ 405 w 907"/>
              <a:gd name="T23" fmla="*/ 490 h 537"/>
              <a:gd name="T24" fmla="*/ 467 w 907"/>
              <a:gd name="T25" fmla="*/ 428 h 537"/>
              <a:gd name="T26" fmla="*/ 476 w 907"/>
              <a:gd name="T27" fmla="*/ 438 h 537"/>
              <a:gd name="T28" fmla="*/ 417 w 907"/>
              <a:gd name="T29" fmla="*/ 499 h 537"/>
              <a:gd name="T30" fmla="*/ 408 w 907"/>
              <a:gd name="T31" fmla="*/ 501 h 537"/>
              <a:gd name="T32" fmla="*/ 396 w 907"/>
              <a:gd name="T33" fmla="*/ 490 h 537"/>
              <a:gd name="T34" fmla="*/ 557 w 907"/>
              <a:gd name="T35" fmla="*/ 359 h 537"/>
              <a:gd name="T36" fmla="*/ 547 w 907"/>
              <a:gd name="T37" fmla="*/ 348 h 537"/>
              <a:gd name="T38" fmla="*/ 609 w 907"/>
              <a:gd name="T39" fmla="*/ 284 h 537"/>
              <a:gd name="T40" fmla="*/ 621 w 907"/>
              <a:gd name="T41" fmla="*/ 295 h 537"/>
              <a:gd name="T42" fmla="*/ 557 w 907"/>
              <a:gd name="T43" fmla="*/ 359 h 537"/>
              <a:gd name="T44" fmla="*/ 699 w 907"/>
              <a:gd name="T45" fmla="*/ 215 h 537"/>
              <a:gd name="T46" fmla="*/ 689 w 907"/>
              <a:gd name="T47" fmla="*/ 206 h 537"/>
              <a:gd name="T48" fmla="*/ 753 w 907"/>
              <a:gd name="T49" fmla="*/ 142 h 537"/>
              <a:gd name="T50" fmla="*/ 763 w 907"/>
              <a:gd name="T51" fmla="*/ 151 h 537"/>
              <a:gd name="T52" fmla="*/ 699 w 907"/>
              <a:gd name="T53" fmla="*/ 215 h 537"/>
              <a:gd name="T54" fmla="*/ 843 w 907"/>
              <a:gd name="T55" fmla="*/ 73 h 537"/>
              <a:gd name="T56" fmla="*/ 831 w 907"/>
              <a:gd name="T57" fmla="*/ 61 h 537"/>
              <a:gd name="T58" fmla="*/ 895 w 907"/>
              <a:gd name="T59" fmla="*/ 0 h 537"/>
              <a:gd name="T60" fmla="*/ 907 w 907"/>
              <a:gd name="T61" fmla="*/ 9 h 537"/>
              <a:gd name="T62" fmla="*/ 843 w 907"/>
              <a:gd name="T63" fmla="*/ 73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07" h="537">
                <a:moveTo>
                  <a:pt x="19" y="537"/>
                </a:moveTo>
                <a:lnTo>
                  <a:pt x="0" y="516"/>
                </a:lnTo>
                <a:lnTo>
                  <a:pt x="90" y="509"/>
                </a:lnTo>
                <a:lnTo>
                  <a:pt x="109" y="527"/>
                </a:lnTo>
                <a:lnTo>
                  <a:pt x="19" y="537"/>
                </a:lnTo>
                <a:close/>
                <a:moveTo>
                  <a:pt x="221" y="518"/>
                </a:moveTo>
                <a:lnTo>
                  <a:pt x="204" y="501"/>
                </a:lnTo>
                <a:lnTo>
                  <a:pt x="294" y="497"/>
                </a:lnTo>
                <a:lnTo>
                  <a:pt x="308" y="511"/>
                </a:lnTo>
                <a:lnTo>
                  <a:pt x="221" y="518"/>
                </a:lnTo>
                <a:close/>
                <a:moveTo>
                  <a:pt x="396" y="490"/>
                </a:moveTo>
                <a:lnTo>
                  <a:pt x="405" y="490"/>
                </a:lnTo>
                <a:lnTo>
                  <a:pt x="467" y="428"/>
                </a:lnTo>
                <a:lnTo>
                  <a:pt x="476" y="438"/>
                </a:lnTo>
                <a:lnTo>
                  <a:pt x="417" y="499"/>
                </a:lnTo>
                <a:lnTo>
                  <a:pt x="408" y="501"/>
                </a:lnTo>
                <a:lnTo>
                  <a:pt x="396" y="490"/>
                </a:lnTo>
                <a:close/>
                <a:moveTo>
                  <a:pt x="557" y="359"/>
                </a:moveTo>
                <a:lnTo>
                  <a:pt x="547" y="348"/>
                </a:lnTo>
                <a:lnTo>
                  <a:pt x="609" y="284"/>
                </a:lnTo>
                <a:lnTo>
                  <a:pt x="621" y="295"/>
                </a:lnTo>
                <a:lnTo>
                  <a:pt x="557" y="359"/>
                </a:lnTo>
                <a:close/>
                <a:moveTo>
                  <a:pt x="699" y="215"/>
                </a:moveTo>
                <a:lnTo>
                  <a:pt x="689" y="206"/>
                </a:lnTo>
                <a:lnTo>
                  <a:pt x="753" y="142"/>
                </a:lnTo>
                <a:lnTo>
                  <a:pt x="763" y="151"/>
                </a:lnTo>
                <a:lnTo>
                  <a:pt x="699" y="215"/>
                </a:lnTo>
                <a:close/>
                <a:moveTo>
                  <a:pt x="843" y="73"/>
                </a:moveTo>
                <a:lnTo>
                  <a:pt x="831" y="61"/>
                </a:lnTo>
                <a:lnTo>
                  <a:pt x="895" y="0"/>
                </a:lnTo>
                <a:lnTo>
                  <a:pt x="907" y="9"/>
                </a:lnTo>
                <a:lnTo>
                  <a:pt x="843" y="7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pic>
        <p:nvPicPr>
          <p:cNvPr id="2" name="Picture 1">
            <a:extLst>
              <a:ext uri="{FF2B5EF4-FFF2-40B4-BE49-F238E27FC236}">
                <a16:creationId xmlns:a16="http://schemas.microsoft.com/office/drawing/2014/main" id="{4746ECD4-9880-194C-8B39-AE00BB28598D}"/>
              </a:ext>
            </a:extLst>
          </p:cNvPr>
          <p:cNvPicPr>
            <a:picLocks noChangeAspect="1"/>
          </p:cNvPicPr>
          <p:nvPr/>
        </p:nvPicPr>
        <p:blipFill>
          <a:blip r:embed="rId2"/>
          <a:stretch>
            <a:fillRect/>
          </a:stretch>
        </p:blipFill>
        <p:spPr>
          <a:xfrm>
            <a:off x="9183817" y="1833671"/>
            <a:ext cx="1841447" cy="947964"/>
          </a:xfrm>
          <a:prstGeom prst="rect">
            <a:avLst/>
          </a:prstGeom>
        </p:spPr>
      </p:pic>
      <p:pic>
        <p:nvPicPr>
          <p:cNvPr id="6" name="Attēls 5">
            <a:extLst>
              <a:ext uri="{FF2B5EF4-FFF2-40B4-BE49-F238E27FC236}">
                <a16:creationId xmlns:a16="http://schemas.microsoft.com/office/drawing/2014/main" id="{5EF2393E-044D-A225-A8DA-7CA2F32E11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7375" y="3093620"/>
            <a:ext cx="2243087" cy="547577"/>
          </a:xfrm>
          <a:prstGeom prst="rect">
            <a:avLst/>
          </a:prstGeom>
        </p:spPr>
      </p:pic>
      <p:pic>
        <p:nvPicPr>
          <p:cNvPr id="8" name="Picture 7">
            <a:extLst>
              <a:ext uri="{FF2B5EF4-FFF2-40B4-BE49-F238E27FC236}">
                <a16:creationId xmlns:a16="http://schemas.microsoft.com/office/drawing/2014/main" id="{C78698C2-79DD-BEA1-A1C9-756715465B31}"/>
              </a:ext>
            </a:extLst>
          </p:cNvPr>
          <p:cNvPicPr>
            <a:picLocks noChangeAspect="1"/>
          </p:cNvPicPr>
          <p:nvPr/>
        </p:nvPicPr>
        <p:blipFill>
          <a:blip r:embed="rId4"/>
          <a:stretch>
            <a:fillRect/>
          </a:stretch>
        </p:blipFill>
        <p:spPr>
          <a:xfrm>
            <a:off x="9655824" y="5033040"/>
            <a:ext cx="2172003" cy="581106"/>
          </a:xfrm>
          <a:prstGeom prst="rect">
            <a:avLst/>
          </a:prstGeom>
        </p:spPr>
      </p:pic>
      <p:pic>
        <p:nvPicPr>
          <p:cNvPr id="10" name="Picture 9">
            <a:extLst>
              <a:ext uri="{FF2B5EF4-FFF2-40B4-BE49-F238E27FC236}">
                <a16:creationId xmlns:a16="http://schemas.microsoft.com/office/drawing/2014/main" id="{94333440-CEA9-E876-24C4-20DD012693D7}"/>
              </a:ext>
            </a:extLst>
          </p:cNvPr>
          <p:cNvPicPr>
            <a:picLocks noChangeAspect="1"/>
          </p:cNvPicPr>
          <p:nvPr/>
        </p:nvPicPr>
        <p:blipFill>
          <a:blip r:embed="rId5"/>
          <a:stretch>
            <a:fillRect/>
          </a:stretch>
        </p:blipFill>
        <p:spPr>
          <a:xfrm>
            <a:off x="10353866" y="1423915"/>
            <a:ext cx="1609950" cy="733527"/>
          </a:xfrm>
          <a:prstGeom prst="rect">
            <a:avLst/>
          </a:prstGeom>
        </p:spPr>
      </p:pic>
      <p:pic>
        <p:nvPicPr>
          <p:cNvPr id="12" name="Picture 11">
            <a:extLst>
              <a:ext uri="{FF2B5EF4-FFF2-40B4-BE49-F238E27FC236}">
                <a16:creationId xmlns:a16="http://schemas.microsoft.com/office/drawing/2014/main" id="{4C3E97EE-C501-E7C8-3FC2-73AADCAB0FFC}"/>
              </a:ext>
            </a:extLst>
          </p:cNvPr>
          <p:cNvPicPr>
            <a:picLocks noChangeAspect="1"/>
          </p:cNvPicPr>
          <p:nvPr/>
        </p:nvPicPr>
        <p:blipFill>
          <a:blip r:embed="rId6"/>
          <a:stretch>
            <a:fillRect/>
          </a:stretch>
        </p:blipFill>
        <p:spPr>
          <a:xfrm>
            <a:off x="9672672" y="4269203"/>
            <a:ext cx="1257475" cy="476316"/>
          </a:xfrm>
          <a:prstGeom prst="rect">
            <a:avLst/>
          </a:prstGeom>
        </p:spPr>
      </p:pic>
    </p:spTree>
    <p:extLst>
      <p:ext uri="{BB962C8B-B14F-4D97-AF65-F5344CB8AC3E}">
        <p14:creationId xmlns:p14="http://schemas.microsoft.com/office/powerpoint/2010/main" val="4216508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598B27B4-8641-7CB3-476A-F135E6017F9B}"/>
              </a:ext>
            </a:extLst>
          </p:cNvPr>
          <p:cNvSpPr/>
          <p:nvPr/>
        </p:nvSpPr>
        <p:spPr bwMode="auto">
          <a:xfrm rot="16200000">
            <a:off x="4811072" y="-6190116"/>
            <a:ext cx="2630819" cy="12352713"/>
          </a:xfrm>
          <a:prstGeom prst="rect">
            <a:avLst/>
          </a:prstGeom>
          <a:gradFill flip="none" rotWithShape="1">
            <a:gsLst>
              <a:gs pos="0">
                <a:schemeClr val="tx1">
                  <a:alpha val="0"/>
                </a:schemeClr>
              </a:gs>
              <a:gs pos="51000">
                <a:srgbClr val="02058F"/>
              </a:gs>
              <a:gs pos="79000">
                <a:schemeClr val="accent4">
                  <a:alpha val="61647"/>
                </a:schemeClr>
              </a:gs>
              <a:gs pos="100000">
                <a:schemeClr val="bg2"/>
              </a:gs>
            </a:gsLst>
            <a:path path="circle">
              <a:fillToRect l="100000" t="100000"/>
            </a:path>
            <a:tileRect r="-100000" b="-100000"/>
          </a:gradFill>
          <a:ln>
            <a:noFill/>
          </a:ln>
        </p:spPr>
        <p:txBody>
          <a:bodyPr vert="horz" wrap="square" lIns="91440" tIns="45720" rIns="91440" bIns="45720" numCol="1" rtlCol="0" anchor="ctr" anchorCtr="0" compatLnSpc="1">
            <a:prstTxWarp prst="textArchDown">
              <a:avLst>
                <a:gd name="adj" fmla="val 16680161"/>
              </a:avLst>
            </a:prstTxWarp>
          </a:bodyPr>
          <a:lstStyle/>
          <a:p>
            <a:pPr algn="ctr"/>
            <a:endParaRPr lang="en-LV" dirty="0"/>
          </a:p>
        </p:txBody>
      </p:sp>
      <p:grpSp>
        <p:nvGrpSpPr>
          <p:cNvPr id="2" name="Group 1">
            <a:extLst>
              <a:ext uri="{FF2B5EF4-FFF2-40B4-BE49-F238E27FC236}">
                <a16:creationId xmlns:a16="http://schemas.microsoft.com/office/drawing/2014/main" id="{72E54C36-BE2D-909F-7E0B-1858DBD8E058}"/>
              </a:ext>
            </a:extLst>
          </p:cNvPr>
          <p:cNvGrpSpPr/>
          <p:nvPr/>
        </p:nvGrpSpPr>
        <p:grpSpPr>
          <a:xfrm>
            <a:off x="4819702" y="2217321"/>
            <a:ext cx="2861277" cy="5818751"/>
            <a:chOff x="4663118" y="1698209"/>
            <a:chExt cx="2861277" cy="5818751"/>
          </a:xfrm>
        </p:grpSpPr>
        <p:grpSp>
          <p:nvGrpSpPr>
            <p:cNvPr id="3" name="Group 2">
              <a:extLst>
                <a:ext uri="{FF2B5EF4-FFF2-40B4-BE49-F238E27FC236}">
                  <a16:creationId xmlns:a16="http://schemas.microsoft.com/office/drawing/2014/main" id="{B7BD2B4F-802D-03FD-E372-8A02E743A1AE}"/>
                </a:ext>
              </a:extLst>
            </p:cNvPr>
            <p:cNvGrpSpPr/>
            <p:nvPr/>
          </p:nvGrpSpPr>
          <p:grpSpPr>
            <a:xfrm>
              <a:off x="6078047" y="1859293"/>
              <a:ext cx="325400" cy="5000433"/>
              <a:chOff x="6078047" y="1859293"/>
              <a:chExt cx="325400" cy="5000433"/>
            </a:xfrm>
          </p:grpSpPr>
          <p:sp>
            <p:nvSpPr>
              <p:cNvPr id="26" name="Freeform 5">
                <a:extLst>
                  <a:ext uri="{FF2B5EF4-FFF2-40B4-BE49-F238E27FC236}">
                    <a16:creationId xmlns:a16="http://schemas.microsoft.com/office/drawing/2014/main" id="{981DE27F-9DD2-BF5B-79AC-DAC3B83B5ADD}"/>
                  </a:ext>
                </a:extLst>
              </p:cNvPr>
              <p:cNvSpPr>
                <a:spLocks/>
              </p:cNvSpPr>
              <p:nvPr/>
            </p:nvSpPr>
            <p:spPr bwMode="auto">
              <a:xfrm>
                <a:off x="6078047" y="1859293"/>
                <a:ext cx="325400" cy="3305615"/>
              </a:xfrm>
              <a:custGeom>
                <a:avLst/>
                <a:gdLst>
                  <a:gd name="T0" fmla="*/ 290 w 290"/>
                  <a:gd name="T1" fmla="*/ 0 h 2946"/>
                  <a:gd name="T2" fmla="*/ 290 w 290"/>
                  <a:gd name="T3" fmla="*/ 2946 h 2946"/>
                  <a:gd name="T4" fmla="*/ 0 w 290"/>
                  <a:gd name="T5" fmla="*/ 2946 h 2946"/>
                  <a:gd name="T6" fmla="*/ 0 w 290"/>
                  <a:gd name="T7" fmla="*/ 290 h 2946"/>
                  <a:gd name="T8" fmla="*/ 290 w 290"/>
                  <a:gd name="T9" fmla="*/ 0 h 2946"/>
                </a:gdLst>
                <a:ahLst/>
                <a:cxnLst>
                  <a:cxn ang="0">
                    <a:pos x="T0" y="T1"/>
                  </a:cxn>
                  <a:cxn ang="0">
                    <a:pos x="T2" y="T3"/>
                  </a:cxn>
                  <a:cxn ang="0">
                    <a:pos x="T4" y="T5"/>
                  </a:cxn>
                  <a:cxn ang="0">
                    <a:pos x="T6" y="T7"/>
                  </a:cxn>
                  <a:cxn ang="0">
                    <a:pos x="T8" y="T9"/>
                  </a:cxn>
                </a:cxnLst>
                <a:rect l="0" t="0" r="r" b="b"/>
                <a:pathLst>
                  <a:path w="290" h="2946">
                    <a:moveTo>
                      <a:pt x="290" y="0"/>
                    </a:moveTo>
                    <a:lnTo>
                      <a:pt x="290" y="2946"/>
                    </a:lnTo>
                    <a:lnTo>
                      <a:pt x="0" y="2946"/>
                    </a:lnTo>
                    <a:lnTo>
                      <a:pt x="0" y="290"/>
                    </a:lnTo>
                    <a:lnTo>
                      <a:pt x="290" y="0"/>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27" name="Freeform 5">
                <a:extLst>
                  <a:ext uri="{FF2B5EF4-FFF2-40B4-BE49-F238E27FC236}">
                    <a16:creationId xmlns:a16="http://schemas.microsoft.com/office/drawing/2014/main" id="{552CA2F4-3AB2-A9ED-47D0-376DD65A94C2}"/>
                  </a:ext>
                </a:extLst>
              </p:cNvPr>
              <p:cNvSpPr>
                <a:spLocks/>
              </p:cNvSpPr>
              <p:nvPr/>
            </p:nvSpPr>
            <p:spPr bwMode="auto">
              <a:xfrm>
                <a:off x="6078047" y="3554111"/>
                <a:ext cx="325400" cy="3305615"/>
              </a:xfrm>
              <a:custGeom>
                <a:avLst/>
                <a:gdLst>
                  <a:gd name="T0" fmla="*/ 290 w 290"/>
                  <a:gd name="T1" fmla="*/ 0 h 2946"/>
                  <a:gd name="T2" fmla="*/ 290 w 290"/>
                  <a:gd name="T3" fmla="*/ 2946 h 2946"/>
                  <a:gd name="T4" fmla="*/ 0 w 290"/>
                  <a:gd name="T5" fmla="*/ 2946 h 2946"/>
                  <a:gd name="T6" fmla="*/ 0 w 290"/>
                  <a:gd name="T7" fmla="*/ 290 h 2946"/>
                  <a:gd name="T8" fmla="*/ 290 w 290"/>
                  <a:gd name="T9" fmla="*/ 0 h 2946"/>
                </a:gdLst>
                <a:ahLst/>
                <a:cxnLst>
                  <a:cxn ang="0">
                    <a:pos x="T0" y="T1"/>
                  </a:cxn>
                  <a:cxn ang="0">
                    <a:pos x="T2" y="T3"/>
                  </a:cxn>
                  <a:cxn ang="0">
                    <a:pos x="T4" y="T5"/>
                  </a:cxn>
                  <a:cxn ang="0">
                    <a:pos x="T6" y="T7"/>
                  </a:cxn>
                  <a:cxn ang="0">
                    <a:pos x="T8" y="T9"/>
                  </a:cxn>
                </a:cxnLst>
                <a:rect l="0" t="0" r="r" b="b"/>
                <a:pathLst>
                  <a:path w="290" h="2946">
                    <a:moveTo>
                      <a:pt x="290" y="0"/>
                    </a:moveTo>
                    <a:lnTo>
                      <a:pt x="290" y="2946"/>
                    </a:lnTo>
                    <a:lnTo>
                      <a:pt x="0" y="2946"/>
                    </a:lnTo>
                    <a:lnTo>
                      <a:pt x="0" y="290"/>
                    </a:lnTo>
                    <a:lnTo>
                      <a:pt x="290" y="0"/>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grpSp>
        <p:grpSp>
          <p:nvGrpSpPr>
            <p:cNvPr id="4" name="Group 3">
              <a:extLst>
                <a:ext uri="{FF2B5EF4-FFF2-40B4-BE49-F238E27FC236}">
                  <a16:creationId xmlns:a16="http://schemas.microsoft.com/office/drawing/2014/main" id="{EA80E9F4-37FE-BCFB-F916-380B2AA45B7D}"/>
                </a:ext>
              </a:extLst>
            </p:cNvPr>
            <p:cNvGrpSpPr/>
            <p:nvPr/>
          </p:nvGrpSpPr>
          <p:grpSpPr>
            <a:xfrm>
              <a:off x="6078047" y="1698209"/>
              <a:ext cx="1177654" cy="641823"/>
              <a:chOff x="6078047" y="1698209"/>
              <a:chExt cx="1177654" cy="641823"/>
            </a:xfrm>
          </p:grpSpPr>
          <p:sp>
            <p:nvSpPr>
              <p:cNvPr id="24" name="Freeform 7">
                <a:extLst>
                  <a:ext uri="{FF2B5EF4-FFF2-40B4-BE49-F238E27FC236}">
                    <a16:creationId xmlns:a16="http://schemas.microsoft.com/office/drawing/2014/main" id="{72477851-61D4-18C1-8CD3-E6F15989C5FB}"/>
                  </a:ext>
                </a:extLst>
              </p:cNvPr>
              <p:cNvSpPr>
                <a:spLocks/>
              </p:cNvSpPr>
              <p:nvPr/>
            </p:nvSpPr>
            <p:spPr bwMode="auto">
              <a:xfrm>
                <a:off x="6078047" y="1859293"/>
                <a:ext cx="830331" cy="325400"/>
              </a:xfrm>
              <a:custGeom>
                <a:avLst/>
                <a:gdLst>
                  <a:gd name="T0" fmla="*/ 740 w 740"/>
                  <a:gd name="T1" fmla="*/ 290 h 290"/>
                  <a:gd name="T2" fmla="*/ 0 w 740"/>
                  <a:gd name="T3" fmla="*/ 290 h 290"/>
                  <a:gd name="T4" fmla="*/ 290 w 740"/>
                  <a:gd name="T5" fmla="*/ 0 h 290"/>
                  <a:gd name="T6" fmla="*/ 740 w 740"/>
                  <a:gd name="T7" fmla="*/ 0 h 290"/>
                  <a:gd name="T8" fmla="*/ 740 w 740"/>
                  <a:gd name="T9" fmla="*/ 290 h 290"/>
                </a:gdLst>
                <a:ahLst/>
                <a:cxnLst>
                  <a:cxn ang="0">
                    <a:pos x="T0" y="T1"/>
                  </a:cxn>
                  <a:cxn ang="0">
                    <a:pos x="T2" y="T3"/>
                  </a:cxn>
                  <a:cxn ang="0">
                    <a:pos x="T4" y="T5"/>
                  </a:cxn>
                  <a:cxn ang="0">
                    <a:pos x="T6" y="T7"/>
                  </a:cxn>
                  <a:cxn ang="0">
                    <a:pos x="T8" y="T9"/>
                  </a:cxn>
                </a:cxnLst>
                <a:rect l="0" t="0" r="r" b="b"/>
                <a:pathLst>
                  <a:path w="740" h="290">
                    <a:moveTo>
                      <a:pt x="740" y="290"/>
                    </a:moveTo>
                    <a:lnTo>
                      <a:pt x="0" y="290"/>
                    </a:lnTo>
                    <a:lnTo>
                      <a:pt x="290" y="0"/>
                    </a:lnTo>
                    <a:lnTo>
                      <a:pt x="740" y="0"/>
                    </a:lnTo>
                    <a:lnTo>
                      <a:pt x="740" y="29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25" name="Freeform 9">
                <a:extLst>
                  <a:ext uri="{FF2B5EF4-FFF2-40B4-BE49-F238E27FC236}">
                    <a16:creationId xmlns:a16="http://schemas.microsoft.com/office/drawing/2014/main" id="{8893B234-8822-EBB9-0BAA-554578AF104F}"/>
                  </a:ext>
                </a:extLst>
              </p:cNvPr>
              <p:cNvSpPr>
                <a:spLocks/>
              </p:cNvSpPr>
              <p:nvPr/>
            </p:nvSpPr>
            <p:spPr bwMode="auto">
              <a:xfrm>
                <a:off x="6907860" y="1698209"/>
                <a:ext cx="347841" cy="641823"/>
              </a:xfrm>
              <a:custGeom>
                <a:avLst/>
                <a:gdLst>
                  <a:gd name="T0" fmla="*/ 310 w 310"/>
                  <a:gd name="T1" fmla="*/ 286 h 572"/>
                  <a:gd name="T2" fmla="*/ 0 w 310"/>
                  <a:gd name="T3" fmla="*/ 0 h 572"/>
                  <a:gd name="T4" fmla="*/ 0 w 310"/>
                  <a:gd name="T5" fmla="*/ 286 h 572"/>
                  <a:gd name="T6" fmla="*/ 0 w 310"/>
                  <a:gd name="T7" fmla="*/ 572 h 572"/>
                  <a:gd name="T8" fmla="*/ 310 w 310"/>
                  <a:gd name="T9" fmla="*/ 286 h 572"/>
                </a:gdLst>
                <a:ahLst/>
                <a:cxnLst>
                  <a:cxn ang="0">
                    <a:pos x="T0" y="T1"/>
                  </a:cxn>
                  <a:cxn ang="0">
                    <a:pos x="T2" y="T3"/>
                  </a:cxn>
                  <a:cxn ang="0">
                    <a:pos x="T4" y="T5"/>
                  </a:cxn>
                  <a:cxn ang="0">
                    <a:pos x="T6" y="T7"/>
                  </a:cxn>
                  <a:cxn ang="0">
                    <a:pos x="T8" y="T9"/>
                  </a:cxn>
                </a:cxnLst>
                <a:rect l="0" t="0" r="r" b="b"/>
                <a:pathLst>
                  <a:path w="310" h="572">
                    <a:moveTo>
                      <a:pt x="310" y="286"/>
                    </a:moveTo>
                    <a:lnTo>
                      <a:pt x="0" y="0"/>
                    </a:lnTo>
                    <a:lnTo>
                      <a:pt x="0" y="286"/>
                    </a:lnTo>
                    <a:lnTo>
                      <a:pt x="0" y="572"/>
                    </a:lnTo>
                    <a:lnTo>
                      <a:pt x="310" y="28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grpSp>
        <p:sp>
          <p:nvSpPr>
            <p:cNvPr id="5" name="Freeform 18">
              <a:extLst>
                <a:ext uri="{FF2B5EF4-FFF2-40B4-BE49-F238E27FC236}">
                  <a16:creationId xmlns:a16="http://schemas.microsoft.com/office/drawing/2014/main" id="{97918385-54B6-80CA-1BC3-5759FD706EE6}"/>
                </a:ext>
              </a:extLst>
            </p:cNvPr>
            <p:cNvSpPr>
              <a:spLocks/>
            </p:cNvSpPr>
            <p:nvPr/>
          </p:nvSpPr>
          <p:spPr bwMode="auto">
            <a:xfrm>
              <a:off x="4899875" y="2393892"/>
              <a:ext cx="347841" cy="642946"/>
            </a:xfrm>
            <a:custGeom>
              <a:avLst/>
              <a:gdLst>
                <a:gd name="T0" fmla="*/ 0 w 310"/>
                <a:gd name="T1" fmla="*/ 286 h 573"/>
                <a:gd name="T2" fmla="*/ 310 w 310"/>
                <a:gd name="T3" fmla="*/ 0 h 573"/>
                <a:gd name="T4" fmla="*/ 310 w 310"/>
                <a:gd name="T5" fmla="*/ 286 h 573"/>
                <a:gd name="T6" fmla="*/ 310 w 310"/>
                <a:gd name="T7" fmla="*/ 573 h 573"/>
                <a:gd name="T8" fmla="*/ 0 w 310"/>
                <a:gd name="T9" fmla="*/ 286 h 573"/>
              </a:gdLst>
              <a:ahLst/>
              <a:cxnLst>
                <a:cxn ang="0">
                  <a:pos x="T0" y="T1"/>
                </a:cxn>
                <a:cxn ang="0">
                  <a:pos x="T2" y="T3"/>
                </a:cxn>
                <a:cxn ang="0">
                  <a:pos x="T4" y="T5"/>
                </a:cxn>
                <a:cxn ang="0">
                  <a:pos x="T6" y="T7"/>
                </a:cxn>
                <a:cxn ang="0">
                  <a:pos x="T8" y="T9"/>
                </a:cxn>
              </a:cxnLst>
              <a:rect l="0" t="0" r="r" b="b"/>
              <a:pathLst>
                <a:path w="310" h="573">
                  <a:moveTo>
                    <a:pt x="0" y="286"/>
                  </a:moveTo>
                  <a:lnTo>
                    <a:pt x="310" y="0"/>
                  </a:lnTo>
                  <a:lnTo>
                    <a:pt x="310" y="286"/>
                  </a:lnTo>
                  <a:lnTo>
                    <a:pt x="310" y="573"/>
                  </a:lnTo>
                  <a:lnTo>
                    <a:pt x="0"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grpSp>
          <p:nvGrpSpPr>
            <p:cNvPr id="6" name="Group 5">
              <a:extLst>
                <a:ext uri="{FF2B5EF4-FFF2-40B4-BE49-F238E27FC236}">
                  <a16:creationId xmlns:a16="http://schemas.microsoft.com/office/drawing/2014/main" id="{3CB154BB-715D-9058-72AC-2DD251DB66FD}"/>
                </a:ext>
              </a:extLst>
            </p:cNvPr>
            <p:cNvGrpSpPr/>
            <p:nvPr/>
          </p:nvGrpSpPr>
          <p:grpSpPr>
            <a:xfrm>
              <a:off x="6475260" y="4550023"/>
              <a:ext cx="326522" cy="2966937"/>
              <a:chOff x="6475260" y="4550023"/>
              <a:chExt cx="326522" cy="2966937"/>
            </a:xfrm>
          </p:grpSpPr>
          <p:sp>
            <p:nvSpPr>
              <p:cNvPr id="22" name="Freeform 21">
                <a:extLst>
                  <a:ext uri="{FF2B5EF4-FFF2-40B4-BE49-F238E27FC236}">
                    <a16:creationId xmlns:a16="http://schemas.microsoft.com/office/drawing/2014/main" id="{C87725E6-61B7-BABB-4EF2-DAF6B25054EA}"/>
                  </a:ext>
                </a:extLst>
              </p:cNvPr>
              <p:cNvSpPr>
                <a:spLocks/>
              </p:cNvSpPr>
              <p:nvPr/>
            </p:nvSpPr>
            <p:spPr bwMode="auto">
              <a:xfrm>
                <a:off x="6475260" y="4550023"/>
                <a:ext cx="326522" cy="2248626"/>
              </a:xfrm>
              <a:custGeom>
                <a:avLst/>
                <a:gdLst>
                  <a:gd name="T0" fmla="*/ 291 w 291"/>
                  <a:gd name="T1" fmla="*/ 0 h 2004"/>
                  <a:gd name="T2" fmla="*/ 291 w 291"/>
                  <a:gd name="T3" fmla="*/ 2004 h 2004"/>
                  <a:gd name="T4" fmla="*/ 0 w 291"/>
                  <a:gd name="T5" fmla="*/ 2004 h 2004"/>
                  <a:gd name="T6" fmla="*/ 0 w 291"/>
                  <a:gd name="T7" fmla="*/ 291 h 2004"/>
                  <a:gd name="T8" fmla="*/ 291 w 291"/>
                  <a:gd name="T9" fmla="*/ 0 h 2004"/>
                </a:gdLst>
                <a:ahLst/>
                <a:cxnLst>
                  <a:cxn ang="0">
                    <a:pos x="T0" y="T1"/>
                  </a:cxn>
                  <a:cxn ang="0">
                    <a:pos x="T2" y="T3"/>
                  </a:cxn>
                  <a:cxn ang="0">
                    <a:pos x="T4" y="T5"/>
                  </a:cxn>
                  <a:cxn ang="0">
                    <a:pos x="T6" y="T7"/>
                  </a:cxn>
                  <a:cxn ang="0">
                    <a:pos x="T8" y="T9"/>
                  </a:cxn>
                </a:cxnLst>
                <a:rect l="0" t="0" r="r" b="b"/>
                <a:pathLst>
                  <a:path w="291" h="2004">
                    <a:moveTo>
                      <a:pt x="291" y="0"/>
                    </a:moveTo>
                    <a:lnTo>
                      <a:pt x="291" y="2004"/>
                    </a:lnTo>
                    <a:lnTo>
                      <a:pt x="0" y="2004"/>
                    </a:lnTo>
                    <a:lnTo>
                      <a:pt x="0" y="291"/>
                    </a:lnTo>
                    <a:lnTo>
                      <a:pt x="291" y="0"/>
                    </a:ln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23" name="Freeform 21">
                <a:extLst>
                  <a:ext uri="{FF2B5EF4-FFF2-40B4-BE49-F238E27FC236}">
                    <a16:creationId xmlns:a16="http://schemas.microsoft.com/office/drawing/2014/main" id="{B7034A19-806C-5B7E-212D-68143F64A6FB}"/>
                  </a:ext>
                </a:extLst>
              </p:cNvPr>
              <p:cNvSpPr>
                <a:spLocks/>
              </p:cNvSpPr>
              <p:nvPr/>
            </p:nvSpPr>
            <p:spPr bwMode="auto">
              <a:xfrm>
                <a:off x="6475260" y="5268334"/>
                <a:ext cx="326522" cy="2248626"/>
              </a:xfrm>
              <a:custGeom>
                <a:avLst/>
                <a:gdLst>
                  <a:gd name="T0" fmla="*/ 291 w 291"/>
                  <a:gd name="T1" fmla="*/ 0 h 2004"/>
                  <a:gd name="T2" fmla="*/ 291 w 291"/>
                  <a:gd name="T3" fmla="*/ 2004 h 2004"/>
                  <a:gd name="T4" fmla="*/ 0 w 291"/>
                  <a:gd name="T5" fmla="*/ 2004 h 2004"/>
                  <a:gd name="T6" fmla="*/ 0 w 291"/>
                  <a:gd name="T7" fmla="*/ 291 h 2004"/>
                  <a:gd name="T8" fmla="*/ 291 w 291"/>
                  <a:gd name="T9" fmla="*/ 0 h 2004"/>
                </a:gdLst>
                <a:ahLst/>
                <a:cxnLst>
                  <a:cxn ang="0">
                    <a:pos x="T0" y="T1"/>
                  </a:cxn>
                  <a:cxn ang="0">
                    <a:pos x="T2" y="T3"/>
                  </a:cxn>
                  <a:cxn ang="0">
                    <a:pos x="T4" y="T5"/>
                  </a:cxn>
                  <a:cxn ang="0">
                    <a:pos x="T6" y="T7"/>
                  </a:cxn>
                  <a:cxn ang="0">
                    <a:pos x="T8" y="T9"/>
                  </a:cxn>
                </a:cxnLst>
                <a:rect l="0" t="0" r="r" b="b"/>
                <a:pathLst>
                  <a:path w="291" h="2004">
                    <a:moveTo>
                      <a:pt x="291" y="0"/>
                    </a:moveTo>
                    <a:lnTo>
                      <a:pt x="291" y="2004"/>
                    </a:lnTo>
                    <a:lnTo>
                      <a:pt x="0" y="2004"/>
                    </a:lnTo>
                    <a:lnTo>
                      <a:pt x="0" y="291"/>
                    </a:lnTo>
                    <a:lnTo>
                      <a:pt x="291" y="0"/>
                    </a:ln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grpSp>
        <p:grpSp>
          <p:nvGrpSpPr>
            <p:cNvPr id="7" name="Group 6">
              <a:extLst>
                <a:ext uri="{FF2B5EF4-FFF2-40B4-BE49-F238E27FC236}">
                  <a16:creationId xmlns:a16="http://schemas.microsoft.com/office/drawing/2014/main" id="{947BC849-C577-0A90-9501-BF6695FC87C5}"/>
                </a:ext>
              </a:extLst>
            </p:cNvPr>
            <p:cNvGrpSpPr/>
            <p:nvPr/>
          </p:nvGrpSpPr>
          <p:grpSpPr>
            <a:xfrm>
              <a:off x="5680835" y="2556014"/>
              <a:ext cx="325400" cy="4310382"/>
              <a:chOff x="5680835" y="2556014"/>
              <a:chExt cx="325400" cy="4310382"/>
            </a:xfrm>
          </p:grpSpPr>
          <p:sp>
            <p:nvSpPr>
              <p:cNvPr id="20" name="Freeform 13">
                <a:extLst>
                  <a:ext uri="{FF2B5EF4-FFF2-40B4-BE49-F238E27FC236}">
                    <a16:creationId xmlns:a16="http://schemas.microsoft.com/office/drawing/2014/main" id="{24AE153E-9588-B07E-A75B-639C22284403}"/>
                  </a:ext>
                </a:extLst>
              </p:cNvPr>
              <p:cNvSpPr>
                <a:spLocks/>
              </p:cNvSpPr>
              <p:nvPr/>
            </p:nvSpPr>
            <p:spPr bwMode="auto">
              <a:xfrm>
                <a:off x="5680835" y="2556014"/>
                <a:ext cx="325400" cy="2609933"/>
              </a:xfrm>
              <a:custGeom>
                <a:avLst/>
                <a:gdLst>
                  <a:gd name="T0" fmla="*/ 0 w 290"/>
                  <a:gd name="T1" fmla="*/ 0 h 2326"/>
                  <a:gd name="T2" fmla="*/ 0 w 290"/>
                  <a:gd name="T3" fmla="*/ 2326 h 2326"/>
                  <a:gd name="T4" fmla="*/ 290 w 290"/>
                  <a:gd name="T5" fmla="*/ 2326 h 2326"/>
                  <a:gd name="T6" fmla="*/ 290 w 290"/>
                  <a:gd name="T7" fmla="*/ 291 h 2326"/>
                  <a:gd name="T8" fmla="*/ 0 w 290"/>
                  <a:gd name="T9" fmla="*/ 0 h 2326"/>
                </a:gdLst>
                <a:ahLst/>
                <a:cxnLst>
                  <a:cxn ang="0">
                    <a:pos x="T0" y="T1"/>
                  </a:cxn>
                  <a:cxn ang="0">
                    <a:pos x="T2" y="T3"/>
                  </a:cxn>
                  <a:cxn ang="0">
                    <a:pos x="T4" y="T5"/>
                  </a:cxn>
                  <a:cxn ang="0">
                    <a:pos x="T6" y="T7"/>
                  </a:cxn>
                  <a:cxn ang="0">
                    <a:pos x="T8" y="T9"/>
                  </a:cxn>
                </a:cxnLst>
                <a:rect l="0" t="0" r="r" b="b"/>
                <a:pathLst>
                  <a:path w="290" h="2326">
                    <a:moveTo>
                      <a:pt x="0" y="0"/>
                    </a:moveTo>
                    <a:lnTo>
                      <a:pt x="0" y="2326"/>
                    </a:lnTo>
                    <a:lnTo>
                      <a:pt x="290" y="2326"/>
                    </a:lnTo>
                    <a:lnTo>
                      <a:pt x="290" y="291"/>
                    </a:lnTo>
                    <a:lnTo>
                      <a:pt x="0" y="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21" name="Freeform 13">
                <a:extLst>
                  <a:ext uri="{FF2B5EF4-FFF2-40B4-BE49-F238E27FC236}">
                    <a16:creationId xmlns:a16="http://schemas.microsoft.com/office/drawing/2014/main" id="{1A42956C-8A14-E2F8-2612-DDE5E02B4761}"/>
                  </a:ext>
                </a:extLst>
              </p:cNvPr>
              <p:cNvSpPr>
                <a:spLocks/>
              </p:cNvSpPr>
              <p:nvPr/>
            </p:nvSpPr>
            <p:spPr bwMode="auto">
              <a:xfrm>
                <a:off x="5680835" y="4256463"/>
                <a:ext cx="325400" cy="2609933"/>
              </a:xfrm>
              <a:custGeom>
                <a:avLst/>
                <a:gdLst>
                  <a:gd name="T0" fmla="*/ 0 w 290"/>
                  <a:gd name="T1" fmla="*/ 0 h 2326"/>
                  <a:gd name="T2" fmla="*/ 0 w 290"/>
                  <a:gd name="T3" fmla="*/ 2326 h 2326"/>
                  <a:gd name="T4" fmla="*/ 290 w 290"/>
                  <a:gd name="T5" fmla="*/ 2326 h 2326"/>
                  <a:gd name="T6" fmla="*/ 290 w 290"/>
                  <a:gd name="T7" fmla="*/ 291 h 2326"/>
                  <a:gd name="T8" fmla="*/ 0 w 290"/>
                  <a:gd name="T9" fmla="*/ 0 h 2326"/>
                </a:gdLst>
                <a:ahLst/>
                <a:cxnLst>
                  <a:cxn ang="0">
                    <a:pos x="T0" y="T1"/>
                  </a:cxn>
                  <a:cxn ang="0">
                    <a:pos x="T2" y="T3"/>
                  </a:cxn>
                  <a:cxn ang="0">
                    <a:pos x="T4" y="T5"/>
                  </a:cxn>
                  <a:cxn ang="0">
                    <a:pos x="T6" y="T7"/>
                  </a:cxn>
                  <a:cxn ang="0">
                    <a:pos x="T8" y="T9"/>
                  </a:cxn>
                </a:cxnLst>
                <a:rect l="0" t="0" r="r" b="b"/>
                <a:pathLst>
                  <a:path w="290" h="2326">
                    <a:moveTo>
                      <a:pt x="0" y="0"/>
                    </a:moveTo>
                    <a:lnTo>
                      <a:pt x="0" y="2326"/>
                    </a:lnTo>
                    <a:lnTo>
                      <a:pt x="290" y="2326"/>
                    </a:lnTo>
                    <a:lnTo>
                      <a:pt x="290" y="291"/>
                    </a:lnTo>
                    <a:lnTo>
                      <a:pt x="0" y="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grpSp>
        <p:grpSp>
          <p:nvGrpSpPr>
            <p:cNvPr id="8" name="Group 7">
              <a:extLst>
                <a:ext uri="{FF2B5EF4-FFF2-40B4-BE49-F238E27FC236}">
                  <a16:creationId xmlns:a16="http://schemas.microsoft.com/office/drawing/2014/main" id="{0DD8A0A9-E503-1791-C1CF-08362CDAAFC7}"/>
                </a:ext>
              </a:extLst>
            </p:cNvPr>
            <p:cNvGrpSpPr/>
            <p:nvPr/>
          </p:nvGrpSpPr>
          <p:grpSpPr>
            <a:xfrm>
              <a:off x="5283622" y="4903226"/>
              <a:ext cx="325400" cy="1956500"/>
              <a:chOff x="5283622" y="4903226"/>
              <a:chExt cx="325400" cy="1956500"/>
            </a:xfrm>
          </p:grpSpPr>
          <p:sp>
            <p:nvSpPr>
              <p:cNvPr id="18" name="Freeform 29">
                <a:extLst>
                  <a:ext uri="{FF2B5EF4-FFF2-40B4-BE49-F238E27FC236}">
                    <a16:creationId xmlns:a16="http://schemas.microsoft.com/office/drawing/2014/main" id="{237B2537-73C0-E847-B34F-1894814DA23F}"/>
                  </a:ext>
                </a:extLst>
              </p:cNvPr>
              <p:cNvSpPr>
                <a:spLocks/>
              </p:cNvSpPr>
              <p:nvPr/>
            </p:nvSpPr>
            <p:spPr bwMode="auto">
              <a:xfrm>
                <a:off x="5283622" y="4903226"/>
                <a:ext cx="325400" cy="1605681"/>
              </a:xfrm>
              <a:custGeom>
                <a:avLst/>
                <a:gdLst>
                  <a:gd name="T0" fmla="*/ 0 w 290"/>
                  <a:gd name="T1" fmla="*/ 0 h 1431"/>
                  <a:gd name="T2" fmla="*/ 0 w 290"/>
                  <a:gd name="T3" fmla="*/ 1431 h 1431"/>
                  <a:gd name="T4" fmla="*/ 290 w 290"/>
                  <a:gd name="T5" fmla="*/ 1431 h 1431"/>
                  <a:gd name="T6" fmla="*/ 290 w 290"/>
                  <a:gd name="T7" fmla="*/ 290 h 1431"/>
                  <a:gd name="T8" fmla="*/ 0 w 290"/>
                  <a:gd name="T9" fmla="*/ 0 h 1431"/>
                </a:gdLst>
                <a:ahLst/>
                <a:cxnLst>
                  <a:cxn ang="0">
                    <a:pos x="T0" y="T1"/>
                  </a:cxn>
                  <a:cxn ang="0">
                    <a:pos x="T2" y="T3"/>
                  </a:cxn>
                  <a:cxn ang="0">
                    <a:pos x="T4" y="T5"/>
                  </a:cxn>
                  <a:cxn ang="0">
                    <a:pos x="T6" y="T7"/>
                  </a:cxn>
                  <a:cxn ang="0">
                    <a:pos x="T8" y="T9"/>
                  </a:cxn>
                </a:cxnLst>
                <a:rect l="0" t="0" r="r" b="b"/>
                <a:pathLst>
                  <a:path w="290" h="1431">
                    <a:moveTo>
                      <a:pt x="0" y="0"/>
                    </a:moveTo>
                    <a:lnTo>
                      <a:pt x="0" y="1431"/>
                    </a:lnTo>
                    <a:lnTo>
                      <a:pt x="290" y="1431"/>
                    </a:lnTo>
                    <a:lnTo>
                      <a:pt x="290" y="290"/>
                    </a:lnTo>
                    <a:lnTo>
                      <a:pt x="0" y="0"/>
                    </a:ln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19" name="Freeform 29">
                <a:extLst>
                  <a:ext uri="{FF2B5EF4-FFF2-40B4-BE49-F238E27FC236}">
                    <a16:creationId xmlns:a16="http://schemas.microsoft.com/office/drawing/2014/main" id="{A8D71F74-6C1F-7C1A-50CA-46A75415BB07}"/>
                  </a:ext>
                </a:extLst>
              </p:cNvPr>
              <p:cNvSpPr>
                <a:spLocks/>
              </p:cNvSpPr>
              <p:nvPr/>
            </p:nvSpPr>
            <p:spPr bwMode="auto">
              <a:xfrm>
                <a:off x="5283622" y="5254045"/>
                <a:ext cx="325400" cy="1605681"/>
              </a:xfrm>
              <a:custGeom>
                <a:avLst/>
                <a:gdLst>
                  <a:gd name="T0" fmla="*/ 0 w 290"/>
                  <a:gd name="T1" fmla="*/ 0 h 1431"/>
                  <a:gd name="T2" fmla="*/ 0 w 290"/>
                  <a:gd name="T3" fmla="*/ 1431 h 1431"/>
                  <a:gd name="T4" fmla="*/ 290 w 290"/>
                  <a:gd name="T5" fmla="*/ 1431 h 1431"/>
                  <a:gd name="T6" fmla="*/ 290 w 290"/>
                  <a:gd name="T7" fmla="*/ 290 h 1431"/>
                  <a:gd name="T8" fmla="*/ 0 w 290"/>
                  <a:gd name="T9" fmla="*/ 0 h 1431"/>
                </a:gdLst>
                <a:ahLst/>
                <a:cxnLst>
                  <a:cxn ang="0">
                    <a:pos x="T0" y="T1"/>
                  </a:cxn>
                  <a:cxn ang="0">
                    <a:pos x="T2" y="T3"/>
                  </a:cxn>
                  <a:cxn ang="0">
                    <a:pos x="T4" y="T5"/>
                  </a:cxn>
                  <a:cxn ang="0">
                    <a:pos x="T6" y="T7"/>
                  </a:cxn>
                  <a:cxn ang="0">
                    <a:pos x="T8" y="T9"/>
                  </a:cxn>
                </a:cxnLst>
                <a:rect l="0" t="0" r="r" b="b"/>
                <a:pathLst>
                  <a:path w="290" h="1431">
                    <a:moveTo>
                      <a:pt x="0" y="0"/>
                    </a:moveTo>
                    <a:lnTo>
                      <a:pt x="0" y="1431"/>
                    </a:lnTo>
                    <a:lnTo>
                      <a:pt x="290" y="1431"/>
                    </a:lnTo>
                    <a:lnTo>
                      <a:pt x="290" y="290"/>
                    </a:lnTo>
                    <a:lnTo>
                      <a:pt x="0" y="0"/>
                    </a:ln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grpSp>
        <p:grpSp>
          <p:nvGrpSpPr>
            <p:cNvPr id="9" name="Group 8">
              <a:extLst>
                <a:ext uri="{FF2B5EF4-FFF2-40B4-BE49-F238E27FC236}">
                  <a16:creationId xmlns:a16="http://schemas.microsoft.com/office/drawing/2014/main" id="{03C7F10B-CDF7-DF46-7694-C23CA7E2F2E8}"/>
                </a:ext>
              </a:extLst>
            </p:cNvPr>
            <p:cNvGrpSpPr/>
            <p:nvPr/>
          </p:nvGrpSpPr>
          <p:grpSpPr>
            <a:xfrm>
              <a:off x="4899875" y="2393892"/>
              <a:ext cx="1106360" cy="642946"/>
              <a:chOff x="4899875" y="2393892"/>
              <a:chExt cx="1106360" cy="642946"/>
            </a:xfrm>
          </p:grpSpPr>
          <p:sp>
            <p:nvSpPr>
              <p:cNvPr id="16" name="Freeform 15">
                <a:extLst>
                  <a:ext uri="{FF2B5EF4-FFF2-40B4-BE49-F238E27FC236}">
                    <a16:creationId xmlns:a16="http://schemas.microsoft.com/office/drawing/2014/main" id="{F3D9306B-22B6-CF7D-4FA6-D61F3C57FFE8}"/>
                  </a:ext>
                </a:extLst>
              </p:cNvPr>
              <p:cNvSpPr>
                <a:spLocks/>
              </p:cNvSpPr>
              <p:nvPr/>
            </p:nvSpPr>
            <p:spPr bwMode="auto">
              <a:xfrm>
                <a:off x="5211810" y="2556014"/>
                <a:ext cx="794425" cy="326522"/>
              </a:xfrm>
              <a:custGeom>
                <a:avLst/>
                <a:gdLst>
                  <a:gd name="T0" fmla="*/ 0 w 708"/>
                  <a:gd name="T1" fmla="*/ 291 h 291"/>
                  <a:gd name="T2" fmla="*/ 708 w 708"/>
                  <a:gd name="T3" fmla="*/ 291 h 291"/>
                  <a:gd name="T4" fmla="*/ 418 w 708"/>
                  <a:gd name="T5" fmla="*/ 0 h 291"/>
                  <a:gd name="T6" fmla="*/ 0 w 708"/>
                  <a:gd name="T7" fmla="*/ 0 h 291"/>
                  <a:gd name="T8" fmla="*/ 0 w 708"/>
                  <a:gd name="T9" fmla="*/ 291 h 291"/>
                </a:gdLst>
                <a:ahLst/>
                <a:cxnLst>
                  <a:cxn ang="0">
                    <a:pos x="T0" y="T1"/>
                  </a:cxn>
                  <a:cxn ang="0">
                    <a:pos x="T2" y="T3"/>
                  </a:cxn>
                  <a:cxn ang="0">
                    <a:pos x="T4" y="T5"/>
                  </a:cxn>
                  <a:cxn ang="0">
                    <a:pos x="T6" y="T7"/>
                  </a:cxn>
                  <a:cxn ang="0">
                    <a:pos x="T8" y="T9"/>
                  </a:cxn>
                </a:cxnLst>
                <a:rect l="0" t="0" r="r" b="b"/>
                <a:pathLst>
                  <a:path w="708" h="291">
                    <a:moveTo>
                      <a:pt x="0" y="291"/>
                    </a:moveTo>
                    <a:lnTo>
                      <a:pt x="708" y="291"/>
                    </a:lnTo>
                    <a:lnTo>
                      <a:pt x="418" y="0"/>
                    </a:lnTo>
                    <a:lnTo>
                      <a:pt x="0" y="0"/>
                    </a:lnTo>
                    <a:lnTo>
                      <a:pt x="0" y="291"/>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17" name="Freeform 17">
                <a:extLst>
                  <a:ext uri="{FF2B5EF4-FFF2-40B4-BE49-F238E27FC236}">
                    <a16:creationId xmlns:a16="http://schemas.microsoft.com/office/drawing/2014/main" id="{0DED1416-CDA5-46E0-9608-39E16A06605D}"/>
                  </a:ext>
                </a:extLst>
              </p:cNvPr>
              <p:cNvSpPr>
                <a:spLocks/>
              </p:cNvSpPr>
              <p:nvPr/>
            </p:nvSpPr>
            <p:spPr bwMode="auto">
              <a:xfrm>
                <a:off x="4899875" y="2393892"/>
                <a:ext cx="347841" cy="642946"/>
              </a:xfrm>
              <a:custGeom>
                <a:avLst/>
                <a:gdLst>
                  <a:gd name="T0" fmla="*/ 0 w 310"/>
                  <a:gd name="T1" fmla="*/ 286 h 573"/>
                  <a:gd name="T2" fmla="*/ 310 w 310"/>
                  <a:gd name="T3" fmla="*/ 0 h 573"/>
                  <a:gd name="T4" fmla="*/ 310 w 310"/>
                  <a:gd name="T5" fmla="*/ 286 h 573"/>
                  <a:gd name="T6" fmla="*/ 310 w 310"/>
                  <a:gd name="T7" fmla="*/ 573 h 573"/>
                  <a:gd name="T8" fmla="*/ 0 w 310"/>
                  <a:gd name="T9" fmla="*/ 286 h 573"/>
                </a:gdLst>
                <a:ahLst/>
                <a:cxnLst>
                  <a:cxn ang="0">
                    <a:pos x="T0" y="T1"/>
                  </a:cxn>
                  <a:cxn ang="0">
                    <a:pos x="T2" y="T3"/>
                  </a:cxn>
                  <a:cxn ang="0">
                    <a:pos x="T4" y="T5"/>
                  </a:cxn>
                  <a:cxn ang="0">
                    <a:pos x="T6" y="T7"/>
                  </a:cxn>
                  <a:cxn ang="0">
                    <a:pos x="T8" y="T9"/>
                  </a:cxn>
                </a:cxnLst>
                <a:rect l="0" t="0" r="r" b="b"/>
                <a:pathLst>
                  <a:path w="310" h="573">
                    <a:moveTo>
                      <a:pt x="0" y="286"/>
                    </a:moveTo>
                    <a:lnTo>
                      <a:pt x="310" y="0"/>
                    </a:lnTo>
                    <a:lnTo>
                      <a:pt x="310" y="286"/>
                    </a:lnTo>
                    <a:lnTo>
                      <a:pt x="310" y="573"/>
                    </a:lnTo>
                    <a:lnTo>
                      <a:pt x="0" y="286"/>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grpSp>
        <p:grpSp>
          <p:nvGrpSpPr>
            <p:cNvPr id="10" name="Group 9">
              <a:extLst>
                <a:ext uri="{FF2B5EF4-FFF2-40B4-BE49-F238E27FC236}">
                  <a16:creationId xmlns:a16="http://schemas.microsoft.com/office/drawing/2014/main" id="{5838DBF1-8622-10B5-FA41-47F200796C69}"/>
                </a:ext>
              </a:extLst>
            </p:cNvPr>
            <p:cNvGrpSpPr/>
            <p:nvPr/>
          </p:nvGrpSpPr>
          <p:grpSpPr>
            <a:xfrm>
              <a:off x="4663118" y="4740194"/>
              <a:ext cx="945904" cy="641823"/>
              <a:chOff x="4663118" y="4740194"/>
              <a:chExt cx="945904" cy="641823"/>
            </a:xfrm>
          </p:grpSpPr>
          <p:sp>
            <p:nvSpPr>
              <p:cNvPr id="14" name="Freeform 31">
                <a:extLst>
                  <a:ext uri="{FF2B5EF4-FFF2-40B4-BE49-F238E27FC236}">
                    <a16:creationId xmlns:a16="http://schemas.microsoft.com/office/drawing/2014/main" id="{D78645EB-5D54-3F9B-FC39-086E5E95A2FD}"/>
                  </a:ext>
                </a:extLst>
              </p:cNvPr>
              <p:cNvSpPr>
                <a:spLocks/>
              </p:cNvSpPr>
              <p:nvPr/>
            </p:nvSpPr>
            <p:spPr bwMode="auto">
              <a:xfrm>
                <a:off x="4975053" y="4903226"/>
                <a:ext cx="633969" cy="325400"/>
              </a:xfrm>
              <a:custGeom>
                <a:avLst/>
                <a:gdLst>
                  <a:gd name="T0" fmla="*/ 0 w 565"/>
                  <a:gd name="T1" fmla="*/ 290 h 290"/>
                  <a:gd name="T2" fmla="*/ 565 w 565"/>
                  <a:gd name="T3" fmla="*/ 290 h 290"/>
                  <a:gd name="T4" fmla="*/ 275 w 565"/>
                  <a:gd name="T5" fmla="*/ 0 h 290"/>
                  <a:gd name="T6" fmla="*/ 0 w 565"/>
                  <a:gd name="T7" fmla="*/ 0 h 290"/>
                  <a:gd name="T8" fmla="*/ 0 w 565"/>
                  <a:gd name="T9" fmla="*/ 290 h 290"/>
                </a:gdLst>
                <a:ahLst/>
                <a:cxnLst>
                  <a:cxn ang="0">
                    <a:pos x="T0" y="T1"/>
                  </a:cxn>
                  <a:cxn ang="0">
                    <a:pos x="T2" y="T3"/>
                  </a:cxn>
                  <a:cxn ang="0">
                    <a:pos x="T4" y="T5"/>
                  </a:cxn>
                  <a:cxn ang="0">
                    <a:pos x="T6" y="T7"/>
                  </a:cxn>
                  <a:cxn ang="0">
                    <a:pos x="T8" y="T9"/>
                  </a:cxn>
                </a:cxnLst>
                <a:rect l="0" t="0" r="r" b="b"/>
                <a:pathLst>
                  <a:path w="565" h="290">
                    <a:moveTo>
                      <a:pt x="0" y="290"/>
                    </a:moveTo>
                    <a:lnTo>
                      <a:pt x="565" y="290"/>
                    </a:lnTo>
                    <a:lnTo>
                      <a:pt x="275" y="0"/>
                    </a:lnTo>
                    <a:lnTo>
                      <a:pt x="0" y="0"/>
                    </a:lnTo>
                    <a:lnTo>
                      <a:pt x="0" y="29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15" name="Freeform 33">
                <a:extLst>
                  <a:ext uri="{FF2B5EF4-FFF2-40B4-BE49-F238E27FC236}">
                    <a16:creationId xmlns:a16="http://schemas.microsoft.com/office/drawing/2014/main" id="{BF3FCB26-09F6-F51E-3293-433C2354A99A}"/>
                  </a:ext>
                </a:extLst>
              </p:cNvPr>
              <p:cNvSpPr>
                <a:spLocks/>
              </p:cNvSpPr>
              <p:nvPr/>
            </p:nvSpPr>
            <p:spPr bwMode="auto">
              <a:xfrm>
                <a:off x="4663118" y="4740194"/>
                <a:ext cx="352330" cy="641823"/>
              </a:xfrm>
              <a:custGeom>
                <a:avLst/>
                <a:gdLst>
                  <a:gd name="T0" fmla="*/ 0 w 314"/>
                  <a:gd name="T1" fmla="*/ 286 h 572"/>
                  <a:gd name="T2" fmla="*/ 314 w 314"/>
                  <a:gd name="T3" fmla="*/ 0 h 572"/>
                  <a:gd name="T4" fmla="*/ 314 w 314"/>
                  <a:gd name="T5" fmla="*/ 286 h 572"/>
                  <a:gd name="T6" fmla="*/ 314 w 314"/>
                  <a:gd name="T7" fmla="*/ 572 h 572"/>
                  <a:gd name="T8" fmla="*/ 0 w 314"/>
                  <a:gd name="T9" fmla="*/ 286 h 572"/>
                </a:gdLst>
                <a:ahLst/>
                <a:cxnLst>
                  <a:cxn ang="0">
                    <a:pos x="T0" y="T1"/>
                  </a:cxn>
                  <a:cxn ang="0">
                    <a:pos x="T2" y="T3"/>
                  </a:cxn>
                  <a:cxn ang="0">
                    <a:pos x="T4" y="T5"/>
                  </a:cxn>
                  <a:cxn ang="0">
                    <a:pos x="T6" y="T7"/>
                  </a:cxn>
                  <a:cxn ang="0">
                    <a:pos x="T8" y="T9"/>
                  </a:cxn>
                </a:cxnLst>
                <a:rect l="0" t="0" r="r" b="b"/>
                <a:pathLst>
                  <a:path w="314" h="572">
                    <a:moveTo>
                      <a:pt x="0" y="286"/>
                    </a:moveTo>
                    <a:lnTo>
                      <a:pt x="314" y="0"/>
                    </a:lnTo>
                    <a:lnTo>
                      <a:pt x="314" y="286"/>
                    </a:lnTo>
                    <a:lnTo>
                      <a:pt x="314" y="572"/>
                    </a:lnTo>
                    <a:lnTo>
                      <a:pt x="0" y="286"/>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grpSp>
        <p:grpSp>
          <p:nvGrpSpPr>
            <p:cNvPr id="11" name="Group 10">
              <a:extLst>
                <a:ext uri="{FF2B5EF4-FFF2-40B4-BE49-F238E27FC236}">
                  <a16:creationId xmlns:a16="http://schemas.microsoft.com/office/drawing/2014/main" id="{759AE549-F5AF-0AC1-C29E-C163E0342A28}"/>
                </a:ext>
              </a:extLst>
            </p:cNvPr>
            <p:cNvGrpSpPr/>
            <p:nvPr/>
          </p:nvGrpSpPr>
          <p:grpSpPr>
            <a:xfrm>
              <a:off x="6475260" y="4383058"/>
              <a:ext cx="1049135" cy="642946"/>
              <a:chOff x="6475260" y="4383058"/>
              <a:chExt cx="1049135" cy="642946"/>
            </a:xfrm>
          </p:grpSpPr>
          <p:sp>
            <p:nvSpPr>
              <p:cNvPr id="12" name="Freeform 23">
                <a:extLst>
                  <a:ext uri="{FF2B5EF4-FFF2-40B4-BE49-F238E27FC236}">
                    <a16:creationId xmlns:a16="http://schemas.microsoft.com/office/drawing/2014/main" id="{A9FC419A-03FD-FC00-24AC-7B4B07E2860E}"/>
                  </a:ext>
                </a:extLst>
              </p:cNvPr>
              <p:cNvSpPr>
                <a:spLocks/>
              </p:cNvSpPr>
              <p:nvPr/>
            </p:nvSpPr>
            <p:spPr bwMode="auto">
              <a:xfrm>
                <a:off x="6475260" y="4550023"/>
                <a:ext cx="732711" cy="326522"/>
              </a:xfrm>
              <a:custGeom>
                <a:avLst/>
                <a:gdLst>
                  <a:gd name="T0" fmla="*/ 653 w 653"/>
                  <a:gd name="T1" fmla="*/ 291 h 291"/>
                  <a:gd name="T2" fmla="*/ 0 w 653"/>
                  <a:gd name="T3" fmla="*/ 291 h 291"/>
                  <a:gd name="T4" fmla="*/ 291 w 653"/>
                  <a:gd name="T5" fmla="*/ 0 h 291"/>
                  <a:gd name="T6" fmla="*/ 653 w 653"/>
                  <a:gd name="T7" fmla="*/ 0 h 291"/>
                  <a:gd name="T8" fmla="*/ 653 w 653"/>
                  <a:gd name="T9" fmla="*/ 291 h 291"/>
                </a:gdLst>
                <a:ahLst/>
                <a:cxnLst>
                  <a:cxn ang="0">
                    <a:pos x="T0" y="T1"/>
                  </a:cxn>
                  <a:cxn ang="0">
                    <a:pos x="T2" y="T3"/>
                  </a:cxn>
                  <a:cxn ang="0">
                    <a:pos x="T4" y="T5"/>
                  </a:cxn>
                  <a:cxn ang="0">
                    <a:pos x="T6" y="T7"/>
                  </a:cxn>
                  <a:cxn ang="0">
                    <a:pos x="T8" y="T9"/>
                  </a:cxn>
                </a:cxnLst>
                <a:rect l="0" t="0" r="r" b="b"/>
                <a:pathLst>
                  <a:path w="653" h="291">
                    <a:moveTo>
                      <a:pt x="653" y="291"/>
                    </a:moveTo>
                    <a:lnTo>
                      <a:pt x="0" y="291"/>
                    </a:lnTo>
                    <a:lnTo>
                      <a:pt x="291" y="0"/>
                    </a:lnTo>
                    <a:lnTo>
                      <a:pt x="653" y="0"/>
                    </a:lnTo>
                    <a:lnTo>
                      <a:pt x="653" y="291"/>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13" name="Freeform 25">
                <a:extLst>
                  <a:ext uri="{FF2B5EF4-FFF2-40B4-BE49-F238E27FC236}">
                    <a16:creationId xmlns:a16="http://schemas.microsoft.com/office/drawing/2014/main" id="{4BF5D829-7A5E-234C-9C19-41FE717B29C9}"/>
                  </a:ext>
                </a:extLst>
              </p:cNvPr>
              <p:cNvSpPr>
                <a:spLocks/>
              </p:cNvSpPr>
              <p:nvPr/>
            </p:nvSpPr>
            <p:spPr bwMode="auto">
              <a:xfrm>
                <a:off x="7172065" y="4383058"/>
                <a:ext cx="352330" cy="642946"/>
              </a:xfrm>
              <a:custGeom>
                <a:avLst/>
                <a:gdLst>
                  <a:gd name="T0" fmla="*/ 314 w 314"/>
                  <a:gd name="T1" fmla="*/ 286 h 573"/>
                  <a:gd name="T2" fmla="*/ 0 w 314"/>
                  <a:gd name="T3" fmla="*/ 0 h 573"/>
                  <a:gd name="T4" fmla="*/ 0 w 314"/>
                  <a:gd name="T5" fmla="*/ 286 h 573"/>
                  <a:gd name="T6" fmla="*/ 0 w 314"/>
                  <a:gd name="T7" fmla="*/ 573 h 573"/>
                  <a:gd name="T8" fmla="*/ 314 w 314"/>
                  <a:gd name="T9" fmla="*/ 286 h 573"/>
                </a:gdLst>
                <a:ahLst/>
                <a:cxnLst>
                  <a:cxn ang="0">
                    <a:pos x="T0" y="T1"/>
                  </a:cxn>
                  <a:cxn ang="0">
                    <a:pos x="T2" y="T3"/>
                  </a:cxn>
                  <a:cxn ang="0">
                    <a:pos x="T4" y="T5"/>
                  </a:cxn>
                  <a:cxn ang="0">
                    <a:pos x="T6" y="T7"/>
                  </a:cxn>
                  <a:cxn ang="0">
                    <a:pos x="T8" y="T9"/>
                  </a:cxn>
                </a:cxnLst>
                <a:rect l="0" t="0" r="r" b="b"/>
                <a:pathLst>
                  <a:path w="314" h="573">
                    <a:moveTo>
                      <a:pt x="314" y="286"/>
                    </a:moveTo>
                    <a:lnTo>
                      <a:pt x="0" y="0"/>
                    </a:lnTo>
                    <a:lnTo>
                      <a:pt x="0" y="286"/>
                    </a:lnTo>
                    <a:lnTo>
                      <a:pt x="0" y="573"/>
                    </a:lnTo>
                    <a:lnTo>
                      <a:pt x="314" y="286"/>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grpSp>
      </p:grpSp>
      <p:sp>
        <p:nvSpPr>
          <p:cNvPr id="29" name="Title 1">
            <a:extLst>
              <a:ext uri="{FF2B5EF4-FFF2-40B4-BE49-F238E27FC236}">
                <a16:creationId xmlns:a16="http://schemas.microsoft.com/office/drawing/2014/main" id="{1DFCCBC1-0DCD-4B76-39D6-0072AF63D0F6}"/>
              </a:ext>
            </a:extLst>
          </p:cNvPr>
          <p:cNvSpPr txBox="1"/>
          <p:nvPr/>
        </p:nvSpPr>
        <p:spPr>
          <a:xfrm>
            <a:off x="3662757" y="525455"/>
            <a:ext cx="5937428" cy="593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defTabSz="777240">
              <a:lnSpc>
                <a:spcPct val="72000"/>
              </a:lnSpc>
              <a:defRPr sz="4100">
                <a:solidFill>
                  <a:srgbClr val="FFFFFF"/>
                </a:solidFill>
                <a:latin typeface="Montserrat ExtraLight"/>
                <a:ea typeface="Montserrat ExtraLight"/>
                <a:cs typeface="Montserrat ExtraLight"/>
                <a:sym typeface="Montserrat ExtraLight"/>
              </a:defRPr>
            </a:pPr>
            <a:r>
              <a:rPr lang="lv-LV" sz="3600" b="1" dirty="0">
                <a:latin typeface="Source Sans Pro Light" panose="020B0503030403020204" pitchFamily="34" charset="0"/>
                <a:ea typeface="Source Sans Pro Light" panose="020B0503030403020204" pitchFamily="34" charset="0"/>
              </a:rPr>
              <a:t>Kā mūs atrast</a:t>
            </a:r>
            <a:endParaRPr sz="3600" b="1" dirty="0">
              <a:latin typeface="Source Sans Pro Light" panose="020B0503030403020204" pitchFamily="34" charset="0"/>
              <a:ea typeface="Source Sans Pro Light" panose="020B0503030403020204" pitchFamily="34" charset="0"/>
            </a:endParaRPr>
          </a:p>
        </p:txBody>
      </p:sp>
      <p:sp>
        <p:nvSpPr>
          <p:cNvPr id="32" name="Rectangle 31">
            <a:extLst>
              <a:ext uri="{FF2B5EF4-FFF2-40B4-BE49-F238E27FC236}">
                <a16:creationId xmlns:a16="http://schemas.microsoft.com/office/drawing/2014/main" id="{3B319D0A-50DD-86D5-344F-D4448E231E37}"/>
              </a:ext>
            </a:extLst>
          </p:cNvPr>
          <p:cNvSpPr/>
          <p:nvPr/>
        </p:nvSpPr>
        <p:spPr>
          <a:xfrm>
            <a:off x="935324" y="2480397"/>
            <a:ext cx="4486930" cy="707886"/>
          </a:xfrm>
          <a:prstGeom prst="rect">
            <a:avLst/>
          </a:prstGeom>
          <a:ln>
            <a:noFill/>
          </a:ln>
        </p:spPr>
        <p:txBody>
          <a:bodyPr wrap="square" lIns="60960" rIns="60960" bIns="30480">
            <a:spAutoFit/>
          </a:bodyPr>
          <a:lstStyle/>
          <a:p>
            <a:pPr defTabSz="469107" eaLnBrk="0" fontAlgn="base" hangingPunct="0">
              <a:spcAft>
                <a:spcPts val="600"/>
              </a:spcAft>
            </a:pPr>
            <a:r>
              <a:rPr lang="lv-LV" sz="2600" b="1" kern="0" dirty="0">
                <a:solidFill>
                  <a:schemeClr val="tx2"/>
                </a:solidFill>
                <a:latin typeface="Source Sans Pro Light" panose="020B0503030403020204" pitchFamily="34" charset="0"/>
                <a:ea typeface="Source Sans Pro Light" panose="020B0503030403020204" pitchFamily="34" charset="0"/>
                <a:sym typeface="Gill Sans"/>
              </a:rPr>
              <a:t>Kontakti:</a:t>
            </a:r>
            <a:endParaRPr lang="en-US" b="1" kern="0" dirty="0">
              <a:solidFill>
                <a:schemeClr val="tx2"/>
              </a:solidFill>
              <a:latin typeface="Source Sans Pro Light" panose="020B0503030403020204" pitchFamily="34" charset="0"/>
              <a:ea typeface="Source Sans Pro Light" panose="020B0503030403020204" pitchFamily="34" charset="0"/>
              <a:sym typeface="Gill Sans"/>
            </a:endParaRPr>
          </a:p>
          <a:p>
            <a:pPr marL="171450" indent="-171450" defTabSz="469107" eaLnBrk="0" fontAlgn="base" hangingPunct="0">
              <a:spcBef>
                <a:spcPct val="0"/>
              </a:spcBef>
              <a:spcAft>
                <a:spcPct val="0"/>
              </a:spcAft>
              <a:buFontTx/>
              <a:buChar char="-"/>
            </a:pPr>
            <a:endParaRPr lang="lv-LV" sz="1000" b="1" kern="0" dirty="0">
              <a:solidFill>
                <a:schemeClr val="tx2"/>
              </a:solidFill>
              <a:latin typeface="Source Sans Pro Light" panose="020B0503030403020204" pitchFamily="34" charset="0"/>
              <a:ea typeface="Source Sans Pro Light" panose="020B0503030403020204" pitchFamily="34" charset="0"/>
              <a:sym typeface="Gill Sans"/>
            </a:endParaRPr>
          </a:p>
        </p:txBody>
      </p:sp>
      <p:pic>
        <p:nvPicPr>
          <p:cNvPr id="34" name="Picture 33" descr="Qr code&#10;&#10;Description automatically generated">
            <a:extLst>
              <a:ext uri="{FF2B5EF4-FFF2-40B4-BE49-F238E27FC236}">
                <a16:creationId xmlns:a16="http://schemas.microsoft.com/office/drawing/2014/main" id="{B1EC7965-0D24-8409-F3C4-5B2420FEED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2499" y="3129447"/>
            <a:ext cx="3291768" cy="3291768"/>
          </a:xfrm>
          <a:prstGeom prst="rect">
            <a:avLst/>
          </a:prstGeom>
        </p:spPr>
      </p:pic>
      <p:pic>
        <p:nvPicPr>
          <p:cNvPr id="35" name="Picture 34">
            <a:extLst>
              <a:ext uri="{FF2B5EF4-FFF2-40B4-BE49-F238E27FC236}">
                <a16:creationId xmlns:a16="http://schemas.microsoft.com/office/drawing/2014/main" id="{60A22726-7895-5B8A-8FC5-8AF7245EF39C}"/>
              </a:ext>
            </a:extLst>
          </p:cNvPr>
          <p:cNvPicPr>
            <a:picLocks noChangeAspect="1"/>
          </p:cNvPicPr>
          <p:nvPr/>
        </p:nvPicPr>
        <p:blipFill rotWithShape="1">
          <a:blip r:embed="rId3"/>
          <a:srcRect l="36116" t="11011" r="25073" b="10377"/>
          <a:stretch/>
        </p:blipFill>
        <p:spPr>
          <a:xfrm>
            <a:off x="8276228" y="3101381"/>
            <a:ext cx="3040788" cy="3336238"/>
          </a:xfrm>
          <a:prstGeom prst="rect">
            <a:avLst/>
          </a:prstGeom>
        </p:spPr>
      </p:pic>
      <p:sp>
        <p:nvSpPr>
          <p:cNvPr id="36" name="Text Placeholder 9">
            <a:extLst>
              <a:ext uri="{FF2B5EF4-FFF2-40B4-BE49-F238E27FC236}">
                <a16:creationId xmlns:a16="http://schemas.microsoft.com/office/drawing/2014/main" id="{14D45312-82E4-CCC3-5B0D-3B2A7FB96305}"/>
              </a:ext>
            </a:extLst>
          </p:cNvPr>
          <p:cNvSpPr txBox="1">
            <a:spLocks/>
          </p:cNvSpPr>
          <p:nvPr/>
        </p:nvSpPr>
        <p:spPr>
          <a:xfrm>
            <a:off x="7569375" y="1986587"/>
            <a:ext cx="5183188" cy="467233"/>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lv-LV">
                <a:latin typeface="+mj-lt"/>
              </a:rPr>
              <a:t>Adrese: Smilšu iela 8, Rīga, 6.stāvs</a:t>
            </a:r>
            <a:endParaRPr lang="lv-LV" dirty="0">
              <a:latin typeface="+mj-lt"/>
            </a:endParaRPr>
          </a:p>
        </p:txBody>
      </p:sp>
    </p:spTree>
    <p:extLst>
      <p:ext uri="{BB962C8B-B14F-4D97-AF65-F5344CB8AC3E}">
        <p14:creationId xmlns:p14="http://schemas.microsoft.com/office/powerpoint/2010/main" val="29277963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p:cNvPicPr>
            <a:picLocks noChangeAspect="1"/>
          </p:cNvPicPr>
          <p:nvPr/>
        </p:nvPicPr>
        <p:blipFill>
          <a:blip r:embed="rId2">
            <a:extLst>
              <a:ext uri="{28A0092B-C50C-407E-A947-70E740481C1C}">
                <a14:useLocalDpi xmlns:a14="http://schemas.microsoft.com/office/drawing/2010/main"/>
              </a:ext>
            </a:extLst>
          </a:blip>
          <a:stretch>
            <a:fillRect/>
          </a:stretch>
        </p:blipFill>
        <p:spPr>
          <a:xfrm rot="13500000">
            <a:off x="1828724" y="134710"/>
            <a:ext cx="9412254" cy="6588580"/>
          </a:xfrm>
          <a:prstGeom prst="rect">
            <a:avLst/>
          </a:prstGeom>
        </p:spPr>
      </p:pic>
      <p:pic>
        <p:nvPicPr>
          <p:cNvPr id="54" name="Picture 5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411871" flipH="1">
            <a:off x="4244817" y="689166"/>
            <a:ext cx="6878113" cy="7639032"/>
          </a:xfrm>
          <a:prstGeom prst="rect">
            <a:avLst/>
          </a:prstGeom>
        </p:spPr>
      </p:pic>
      <p:sp>
        <p:nvSpPr>
          <p:cNvPr id="55" name="Rectangle 2"/>
          <p:cNvSpPr/>
          <p:nvPr/>
        </p:nvSpPr>
        <p:spPr bwMode="auto">
          <a:xfrm rot="3182387">
            <a:off x="-23843" y="514724"/>
            <a:ext cx="5996989" cy="7987913"/>
          </a:xfrm>
          <a:custGeom>
            <a:avLst/>
            <a:gdLst>
              <a:gd name="connsiteX0" fmla="*/ 0 w 2442117"/>
              <a:gd name="connsiteY0" fmla="*/ 0 h 2096429"/>
              <a:gd name="connsiteX1" fmla="*/ 2442117 w 2442117"/>
              <a:gd name="connsiteY1" fmla="*/ 0 h 2096429"/>
              <a:gd name="connsiteX2" fmla="*/ 2442117 w 2442117"/>
              <a:gd name="connsiteY2" fmla="*/ 2096429 h 2096429"/>
              <a:gd name="connsiteX3" fmla="*/ 0 w 2442117"/>
              <a:gd name="connsiteY3" fmla="*/ 2096429 h 2096429"/>
              <a:gd name="connsiteX4" fmla="*/ 0 w 2442117"/>
              <a:gd name="connsiteY4" fmla="*/ 0 h 2096429"/>
              <a:gd name="connsiteX0" fmla="*/ 612508 w 2442117"/>
              <a:gd name="connsiteY0" fmla="*/ 0 h 4412690"/>
              <a:gd name="connsiteX1" fmla="*/ 2442117 w 2442117"/>
              <a:gd name="connsiteY1" fmla="*/ 2316261 h 4412690"/>
              <a:gd name="connsiteX2" fmla="*/ 2442117 w 2442117"/>
              <a:gd name="connsiteY2" fmla="*/ 4412690 h 4412690"/>
              <a:gd name="connsiteX3" fmla="*/ 0 w 2442117"/>
              <a:gd name="connsiteY3" fmla="*/ 4412690 h 4412690"/>
              <a:gd name="connsiteX4" fmla="*/ 612508 w 2442117"/>
              <a:gd name="connsiteY4" fmla="*/ 0 h 4412690"/>
              <a:gd name="connsiteX0" fmla="*/ 612508 w 2442117"/>
              <a:gd name="connsiteY0" fmla="*/ 68102 h 4480792"/>
              <a:gd name="connsiteX1" fmla="*/ 2296448 w 2442117"/>
              <a:gd name="connsiteY1" fmla="*/ 0 h 4480792"/>
              <a:gd name="connsiteX2" fmla="*/ 2442117 w 2442117"/>
              <a:gd name="connsiteY2" fmla="*/ 4480792 h 4480792"/>
              <a:gd name="connsiteX3" fmla="*/ 0 w 2442117"/>
              <a:gd name="connsiteY3" fmla="*/ 4480792 h 4480792"/>
              <a:gd name="connsiteX4" fmla="*/ 612508 w 2442117"/>
              <a:gd name="connsiteY4" fmla="*/ 68102 h 4480792"/>
              <a:gd name="connsiteX0" fmla="*/ 612508 w 2442117"/>
              <a:gd name="connsiteY0" fmla="*/ 84011 h 4496701"/>
              <a:gd name="connsiteX1" fmla="*/ 2296448 w 2442117"/>
              <a:gd name="connsiteY1" fmla="*/ 15909 h 4496701"/>
              <a:gd name="connsiteX2" fmla="*/ 2442117 w 2442117"/>
              <a:gd name="connsiteY2" fmla="*/ 4496701 h 4496701"/>
              <a:gd name="connsiteX3" fmla="*/ 0 w 2442117"/>
              <a:gd name="connsiteY3" fmla="*/ 4496701 h 4496701"/>
              <a:gd name="connsiteX4" fmla="*/ 612508 w 2442117"/>
              <a:gd name="connsiteY4" fmla="*/ 84011 h 4496701"/>
              <a:gd name="connsiteX0" fmla="*/ 612508 w 2442117"/>
              <a:gd name="connsiteY0" fmla="*/ 90474 h 4503164"/>
              <a:gd name="connsiteX1" fmla="*/ 2296448 w 2442117"/>
              <a:gd name="connsiteY1" fmla="*/ 22372 h 4503164"/>
              <a:gd name="connsiteX2" fmla="*/ 2442117 w 2442117"/>
              <a:gd name="connsiteY2" fmla="*/ 4503164 h 4503164"/>
              <a:gd name="connsiteX3" fmla="*/ 0 w 2442117"/>
              <a:gd name="connsiteY3" fmla="*/ 4503164 h 4503164"/>
              <a:gd name="connsiteX4" fmla="*/ 612508 w 2442117"/>
              <a:gd name="connsiteY4" fmla="*/ 90474 h 4503164"/>
              <a:gd name="connsiteX0" fmla="*/ 612508 w 2577012"/>
              <a:gd name="connsiteY0" fmla="*/ 90474 h 5232668"/>
              <a:gd name="connsiteX1" fmla="*/ 2296448 w 2577012"/>
              <a:gd name="connsiteY1" fmla="*/ 22372 h 5232668"/>
              <a:gd name="connsiteX2" fmla="*/ 2577012 w 2577012"/>
              <a:gd name="connsiteY2" fmla="*/ 5232668 h 5232668"/>
              <a:gd name="connsiteX3" fmla="*/ 0 w 2577012"/>
              <a:gd name="connsiteY3" fmla="*/ 4503164 h 5232668"/>
              <a:gd name="connsiteX4" fmla="*/ 612508 w 2577012"/>
              <a:gd name="connsiteY4" fmla="*/ 90474 h 5232668"/>
              <a:gd name="connsiteX0" fmla="*/ 2622274 w 4586778"/>
              <a:gd name="connsiteY0" fmla="*/ 90474 h 6116925"/>
              <a:gd name="connsiteX1" fmla="*/ 4306214 w 4586778"/>
              <a:gd name="connsiteY1" fmla="*/ 22372 h 6116925"/>
              <a:gd name="connsiteX2" fmla="*/ 4586778 w 4586778"/>
              <a:gd name="connsiteY2" fmla="*/ 5232668 h 6116925"/>
              <a:gd name="connsiteX3" fmla="*/ 0 w 4586778"/>
              <a:gd name="connsiteY3" fmla="*/ 6116925 h 6116925"/>
              <a:gd name="connsiteX4" fmla="*/ 2622274 w 4586778"/>
              <a:gd name="connsiteY4" fmla="*/ 90474 h 6116925"/>
              <a:gd name="connsiteX0" fmla="*/ 2622274 w 5404762"/>
              <a:gd name="connsiteY0" fmla="*/ 90474 h 6116925"/>
              <a:gd name="connsiteX1" fmla="*/ 4306214 w 5404762"/>
              <a:gd name="connsiteY1" fmla="*/ 22372 h 6116925"/>
              <a:gd name="connsiteX2" fmla="*/ 5404762 w 5404762"/>
              <a:gd name="connsiteY2" fmla="*/ 4145597 h 6116925"/>
              <a:gd name="connsiteX3" fmla="*/ 0 w 5404762"/>
              <a:gd name="connsiteY3" fmla="*/ 6116925 h 6116925"/>
              <a:gd name="connsiteX4" fmla="*/ 2622274 w 5404762"/>
              <a:gd name="connsiteY4" fmla="*/ 90474 h 6116925"/>
              <a:gd name="connsiteX0" fmla="*/ 2622274 w 5789140"/>
              <a:gd name="connsiteY0" fmla="*/ 90474 h 6116925"/>
              <a:gd name="connsiteX1" fmla="*/ 4306214 w 5789140"/>
              <a:gd name="connsiteY1" fmla="*/ 22372 h 6116925"/>
              <a:gd name="connsiteX2" fmla="*/ 5789140 w 5789140"/>
              <a:gd name="connsiteY2" fmla="*/ 3653318 h 6116925"/>
              <a:gd name="connsiteX3" fmla="*/ 0 w 5789140"/>
              <a:gd name="connsiteY3" fmla="*/ 6116925 h 6116925"/>
              <a:gd name="connsiteX4" fmla="*/ 2622274 w 5789140"/>
              <a:gd name="connsiteY4" fmla="*/ 90474 h 6116925"/>
              <a:gd name="connsiteX0" fmla="*/ 2622274 w 5996989"/>
              <a:gd name="connsiteY0" fmla="*/ 90474 h 6116925"/>
              <a:gd name="connsiteX1" fmla="*/ 4306214 w 5996989"/>
              <a:gd name="connsiteY1" fmla="*/ 22372 h 6116925"/>
              <a:gd name="connsiteX2" fmla="*/ 5996989 w 5996989"/>
              <a:gd name="connsiteY2" fmla="*/ 3377095 h 6116925"/>
              <a:gd name="connsiteX3" fmla="*/ 0 w 5996989"/>
              <a:gd name="connsiteY3" fmla="*/ 6116925 h 6116925"/>
              <a:gd name="connsiteX4" fmla="*/ 2622274 w 5996989"/>
              <a:gd name="connsiteY4" fmla="*/ 90474 h 6116925"/>
              <a:gd name="connsiteX0" fmla="*/ 2622274 w 5996989"/>
              <a:gd name="connsiteY0" fmla="*/ 90474 h 6116925"/>
              <a:gd name="connsiteX1" fmla="*/ 4306214 w 5996989"/>
              <a:gd name="connsiteY1" fmla="*/ 22372 h 6116925"/>
              <a:gd name="connsiteX2" fmla="*/ 5996989 w 5996989"/>
              <a:gd name="connsiteY2" fmla="*/ 3377095 h 6116925"/>
              <a:gd name="connsiteX3" fmla="*/ 3071593 w 5996989"/>
              <a:gd name="connsiteY3" fmla="*/ 4723711 h 6116925"/>
              <a:gd name="connsiteX4" fmla="*/ 0 w 5996989"/>
              <a:gd name="connsiteY4" fmla="*/ 6116925 h 6116925"/>
              <a:gd name="connsiteX5" fmla="*/ 2622274 w 5996989"/>
              <a:gd name="connsiteY5" fmla="*/ 90474 h 6116925"/>
              <a:gd name="connsiteX0" fmla="*/ 2622274 w 5996989"/>
              <a:gd name="connsiteY0" fmla="*/ 90474 h 7987913"/>
              <a:gd name="connsiteX1" fmla="*/ 4306214 w 5996989"/>
              <a:gd name="connsiteY1" fmla="*/ 22372 h 7987913"/>
              <a:gd name="connsiteX2" fmla="*/ 5996989 w 5996989"/>
              <a:gd name="connsiteY2" fmla="*/ 3377095 h 7987913"/>
              <a:gd name="connsiteX3" fmla="*/ 2513346 w 5996989"/>
              <a:gd name="connsiteY3" fmla="*/ 7987913 h 7987913"/>
              <a:gd name="connsiteX4" fmla="*/ 0 w 5996989"/>
              <a:gd name="connsiteY4" fmla="*/ 6116925 h 7987913"/>
              <a:gd name="connsiteX5" fmla="*/ 2622274 w 5996989"/>
              <a:gd name="connsiteY5" fmla="*/ 90474 h 798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96989" h="7987913">
                <a:moveTo>
                  <a:pt x="2622274" y="90474"/>
                </a:moveTo>
                <a:cubicBezTo>
                  <a:pt x="3065457" y="20751"/>
                  <a:pt x="3104941" y="-31764"/>
                  <a:pt x="4306214" y="22372"/>
                </a:cubicBezTo>
                <a:lnTo>
                  <a:pt x="5996989" y="3377095"/>
                </a:lnTo>
                <a:lnTo>
                  <a:pt x="2513346" y="7987913"/>
                </a:lnTo>
                <a:lnTo>
                  <a:pt x="0" y="6116925"/>
                </a:lnTo>
                <a:lnTo>
                  <a:pt x="2622274" y="90474"/>
                </a:lnTo>
                <a:close/>
              </a:path>
            </a:pathLst>
          </a:cu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t="100000" r="100000"/>
            </a:path>
            <a:tileRect l="-100000" b="-100000"/>
          </a:gradFill>
          <a:ln>
            <a:noFill/>
          </a:ln>
        </p:spPr>
        <p:txBody>
          <a:bodyPr vert="horz" wrap="square" lIns="91440" tIns="45720" rIns="91440" bIns="45720" numCol="1" rtlCol="0" anchor="ctr" anchorCtr="0" compatLnSpc="1">
            <a:prstTxWarp prst="textArchDown">
              <a:avLst/>
            </a:prstTxWarp>
          </a:bodyPr>
          <a:lstStyle/>
          <a:p>
            <a:pPr algn="ctr"/>
            <a:endParaRPr lang="en-US" dirty="0"/>
          </a:p>
        </p:txBody>
      </p:sp>
      <p:sp>
        <p:nvSpPr>
          <p:cNvPr id="56" name="TextBox 55"/>
          <p:cNvSpPr txBox="1"/>
          <p:nvPr/>
        </p:nvSpPr>
        <p:spPr>
          <a:xfrm>
            <a:off x="3497943" y="3699697"/>
            <a:ext cx="4470969" cy="923330"/>
          </a:xfrm>
          <a:prstGeom prst="rect">
            <a:avLst/>
          </a:prstGeom>
          <a:noFill/>
        </p:spPr>
        <p:txBody>
          <a:bodyPr wrap="square" rtlCol="0">
            <a:spAutoFit/>
          </a:bodyPr>
          <a:lstStyle/>
          <a:p>
            <a:r>
              <a:rPr lang="lv-LV" sz="5400" b="1" dirty="0">
                <a:solidFill>
                  <a:schemeClr val="bg2">
                    <a:lumMod val="50000"/>
                  </a:schemeClr>
                </a:solidFill>
                <a:latin typeface="Source Sans Pro" panose="020B0503030403020204" pitchFamily="34" charset="0"/>
                <a:ea typeface="Source Sans Pro" panose="020B0503030403020204" pitchFamily="34" charset="0"/>
              </a:rPr>
              <a:t>PALDIES!</a:t>
            </a:r>
          </a:p>
        </p:txBody>
      </p:sp>
      <p:pic>
        <p:nvPicPr>
          <p:cNvPr id="10" name="Picture 9">
            <a:extLst>
              <a:ext uri="{FF2B5EF4-FFF2-40B4-BE49-F238E27FC236}">
                <a16:creationId xmlns:a16="http://schemas.microsoft.com/office/drawing/2014/main" id="{1C26D1AE-398A-5CC2-D537-437C74E7C1A0}"/>
              </a:ext>
            </a:extLst>
          </p:cNvPr>
          <p:cNvPicPr>
            <a:picLocks noChangeAspect="1"/>
          </p:cNvPicPr>
          <p:nvPr/>
        </p:nvPicPr>
        <p:blipFill>
          <a:blip r:embed="rId4"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0" y="5191163"/>
            <a:ext cx="2506522" cy="1666837"/>
          </a:xfrm>
          <a:prstGeom prst="rect">
            <a:avLst/>
          </a:prstGeom>
        </p:spPr>
      </p:pic>
      <p:grpSp>
        <p:nvGrpSpPr>
          <p:cNvPr id="2" name="Grupa 1">
            <a:extLst>
              <a:ext uri="{FF2B5EF4-FFF2-40B4-BE49-F238E27FC236}">
                <a16:creationId xmlns:a16="http://schemas.microsoft.com/office/drawing/2014/main" id="{E0DE9BEF-C4FB-88D4-B6D3-1209C07D8E96}"/>
              </a:ext>
            </a:extLst>
          </p:cNvPr>
          <p:cNvGrpSpPr/>
          <p:nvPr/>
        </p:nvGrpSpPr>
        <p:grpSpPr>
          <a:xfrm>
            <a:off x="196572" y="217581"/>
            <a:ext cx="5415656" cy="1095891"/>
            <a:chOff x="3388172" y="4931785"/>
            <a:chExt cx="5415656" cy="1095891"/>
          </a:xfrm>
        </p:grpSpPr>
        <p:pic>
          <p:nvPicPr>
            <p:cNvPr id="3" name="Picture 2" descr="C:\Users\Amanda.Saleniece\Desktop\VIAA_ERAF_1.jpg">
              <a:extLst>
                <a:ext uri="{FF2B5EF4-FFF2-40B4-BE49-F238E27FC236}">
                  <a16:creationId xmlns:a16="http://schemas.microsoft.com/office/drawing/2014/main" id="{FDCF25BA-A8E6-97EF-E810-B537CCB36A78}"/>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388172" y="4931785"/>
              <a:ext cx="5415656" cy="1095891"/>
            </a:xfrm>
            <a:prstGeom prst="rect">
              <a:avLst/>
            </a:prstGeom>
            <a:noFill/>
            <a:ln>
              <a:noFill/>
            </a:ln>
          </p:spPr>
        </p:pic>
        <p:pic>
          <p:nvPicPr>
            <p:cNvPr id="4" name="Picture 3" descr="Logo, company name&#10;&#10;Description automatically generated">
              <a:extLst>
                <a:ext uri="{FF2B5EF4-FFF2-40B4-BE49-F238E27FC236}">
                  <a16:creationId xmlns:a16="http://schemas.microsoft.com/office/drawing/2014/main" id="{20499E2D-6980-BB75-D60F-8A6F4AF84D18}"/>
                </a:ext>
              </a:extLst>
            </p:cNvPr>
            <p:cNvPicPr>
              <a:picLocks noChangeAspect="1"/>
            </p:cNvPicPr>
            <p:nvPr/>
          </p:nvPicPr>
          <p:blipFill rotWithShape="1">
            <a:blip r:embed="rId6">
              <a:extLst>
                <a:ext uri="{28A0092B-C50C-407E-A947-70E740481C1C}">
                  <a14:useLocalDpi xmlns:a14="http://schemas.microsoft.com/office/drawing/2010/main" val="0"/>
                </a:ext>
              </a:extLst>
            </a:blip>
            <a:srcRect l="19450" t="27859" r="19106" b="11582"/>
            <a:stretch/>
          </p:blipFill>
          <p:spPr>
            <a:xfrm>
              <a:off x="4132351" y="5182572"/>
              <a:ext cx="615137" cy="606286"/>
            </a:xfrm>
            <a:prstGeom prst="rect">
              <a:avLst/>
            </a:prstGeom>
          </p:spPr>
        </p:pic>
      </p:grpSp>
      <p:sp>
        <p:nvSpPr>
          <p:cNvPr id="5" name="Text Placeholder 3">
            <a:extLst>
              <a:ext uri="{FF2B5EF4-FFF2-40B4-BE49-F238E27FC236}">
                <a16:creationId xmlns:a16="http://schemas.microsoft.com/office/drawing/2014/main" id="{83200644-8574-D941-68D5-08999E84668B}"/>
              </a:ext>
            </a:extLst>
          </p:cNvPr>
          <p:cNvSpPr txBox="1">
            <a:spLocks/>
          </p:cNvSpPr>
          <p:nvPr/>
        </p:nvSpPr>
        <p:spPr bwMode="auto">
          <a:xfrm rot="10800000" flipV="1">
            <a:off x="1847227" y="6348010"/>
            <a:ext cx="7772400" cy="473075"/>
          </a:xfrm>
          <a:prstGeom prst="rect">
            <a:avLst/>
          </a:prstGeom>
          <a:noFill/>
          <a:ln w="9525">
            <a:noFill/>
            <a:miter lim="800000"/>
            <a:headEnd/>
            <a:tailEnd/>
          </a:ln>
        </p:spPr>
        <p:txBody>
          <a:bodyPr vert="horz" wrap="square" lIns="93957" tIns="46979" rIns="93957" bIns="46979" numCol="1" anchor="t" anchorCtr="0" compatLnSpc="1">
            <a:prstTxWarp prst="textNoShape">
              <a:avLst/>
            </a:prstTxWarp>
            <a:normAutofit fontScale="77500" lnSpcReduction="20000"/>
          </a:bodyPr>
          <a:lstStyle>
            <a:lvl1pPr marL="0" indent="0" algn="ctr" defTabSz="938213" rtl="0" eaLnBrk="0" fontAlgn="base" hangingPunct="0">
              <a:spcBef>
                <a:spcPct val="20000"/>
              </a:spcBef>
              <a:spcAft>
                <a:spcPct val="0"/>
              </a:spcAft>
              <a:buFont typeface="Arial" charset="0"/>
              <a:buNone/>
              <a:defRPr sz="1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62000" indent="-292100" algn="l" defTabSz="938213" rtl="0" eaLnBrk="0" fontAlgn="base" hangingPunct="0">
              <a:spcBef>
                <a:spcPct val="20000"/>
              </a:spcBef>
              <a:spcAft>
                <a:spcPct val="0"/>
              </a:spcAft>
              <a:buFont typeface="Arial" charset="0"/>
              <a:buChar char="–"/>
              <a:defRPr sz="2900" kern="1200">
                <a:solidFill>
                  <a:schemeClr val="tx1"/>
                </a:solidFill>
                <a:latin typeface="+mn-lt"/>
                <a:ea typeface="MS PGothic" pitchFamily="34" charset="-128"/>
                <a:cs typeface="+mn-cs"/>
              </a:defRPr>
            </a:lvl2pPr>
            <a:lvl3pPr marL="1173163" indent="-233363" algn="l" defTabSz="938213" rtl="0" eaLnBrk="0" fontAlgn="base" hangingPunct="0">
              <a:spcBef>
                <a:spcPct val="20000"/>
              </a:spcBef>
              <a:spcAft>
                <a:spcPct val="0"/>
              </a:spcAft>
              <a:buFont typeface="Arial" charset="0"/>
              <a:buChar char="•"/>
              <a:defRPr sz="2500" kern="1200">
                <a:solidFill>
                  <a:schemeClr val="tx1"/>
                </a:solidFill>
                <a:latin typeface="+mn-lt"/>
                <a:ea typeface="MS PGothic" pitchFamily="34" charset="-128"/>
                <a:cs typeface="+mn-cs"/>
              </a:defRPr>
            </a:lvl3pPr>
            <a:lvl4pPr marL="1643063" indent="-233363" algn="l" defTabSz="938213" rtl="0" eaLnBrk="0" fontAlgn="base" hangingPunct="0">
              <a:spcBef>
                <a:spcPct val="20000"/>
              </a:spcBef>
              <a:spcAft>
                <a:spcPct val="0"/>
              </a:spcAft>
              <a:buFont typeface="Arial" charset="0"/>
              <a:buChar char="–"/>
              <a:defRPr sz="1900" kern="1200">
                <a:solidFill>
                  <a:schemeClr val="tx1"/>
                </a:solidFill>
                <a:latin typeface="+mn-lt"/>
                <a:ea typeface="MS PGothic" pitchFamily="34" charset="-128"/>
                <a:cs typeface="+mn-cs"/>
              </a:defRPr>
            </a:lvl4pPr>
            <a:lvl5pPr marL="2112963" indent="-233363" algn="l" defTabSz="938213" rtl="0" eaLnBrk="0" fontAlgn="base" hangingPunct="0">
              <a:spcBef>
                <a:spcPct val="20000"/>
              </a:spcBef>
              <a:spcAft>
                <a:spcPct val="0"/>
              </a:spcAft>
              <a:buFont typeface="Arial" charset="0"/>
              <a:buChar char="»"/>
              <a:defRPr sz="1900" kern="1200">
                <a:solidFill>
                  <a:schemeClr val="tx1"/>
                </a:solidFill>
                <a:latin typeface="+mn-lt"/>
                <a:ea typeface="MS PGothic" pitchFamily="34" charset="-128"/>
                <a:cs typeface="+mn-cs"/>
              </a:defRPr>
            </a:lvl5pPr>
            <a:lvl6pPr marL="2583835"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305362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52341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993197"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r>
              <a:rPr lang="lv-LV" sz="1000" dirty="0"/>
              <a:t>1.1.1. specifiskā atbalsta mērķa "Palielināt Latvijas zinātnisko institūciju pētniecisko un inovatīvo kapacitāti un spēju piesaistīt ārējo finansējumu, ieguldot cilvēkresursos un infrastruktūrā" 1.1.1.5. pasākuma "Atbalsts starptautiskās sadarbības projektiem pētniecībā un inovācijās" 1.kārtas, projekta Nr.1.1.1.5/17/I/001 “Atbalsts starptautiskās sadarbības projektu izstrādei un īstenošanai” ietvaros</a:t>
            </a:r>
          </a:p>
        </p:txBody>
      </p:sp>
      <p:sp>
        <p:nvSpPr>
          <p:cNvPr id="6" name="TextBox 5">
            <a:extLst>
              <a:ext uri="{FF2B5EF4-FFF2-40B4-BE49-F238E27FC236}">
                <a16:creationId xmlns:a16="http://schemas.microsoft.com/office/drawing/2014/main" id="{BB25A6DE-25FF-2FF2-DCBC-44751F80F8D4}"/>
              </a:ext>
            </a:extLst>
          </p:cNvPr>
          <p:cNvSpPr txBox="1"/>
          <p:nvPr/>
        </p:nvSpPr>
        <p:spPr>
          <a:xfrm>
            <a:off x="9431811" y="293768"/>
            <a:ext cx="2868821" cy="1938992"/>
          </a:xfrm>
          <a:prstGeom prst="rect">
            <a:avLst/>
          </a:prstGeom>
          <a:noFill/>
        </p:spPr>
        <p:txBody>
          <a:bodyPr wrap="square">
            <a:spAutoFit/>
          </a:bodyPr>
          <a:lstStyle/>
          <a:p>
            <a:r>
              <a:rPr lang="lv-LV" sz="2000" dirty="0" err="1">
                <a:latin typeface="+mj-lt"/>
                <a:cs typeface="Times New Roman" panose="02020603050405020304" pitchFamily="18" charset="0"/>
              </a:rPr>
              <a:t>Follow</a:t>
            </a:r>
            <a:r>
              <a:rPr lang="lv-LV" sz="2000" dirty="0">
                <a:latin typeface="+mj-lt"/>
                <a:cs typeface="Times New Roman" panose="02020603050405020304" pitchFamily="18" charset="0"/>
              </a:rPr>
              <a:t> </a:t>
            </a:r>
            <a:r>
              <a:rPr lang="lv-LV" sz="2000" dirty="0" err="1">
                <a:latin typeface="+mj-lt"/>
                <a:cs typeface="Times New Roman" panose="02020603050405020304" pitchFamily="18" charset="0"/>
              </a:rPr>
              <a:t>us</a:t>
            </a:r>
            <a:r>
              <a:rPr lang="lv-LV" sz="2000" dirty="0">
                <a:latin typeface="+mj-lt"/>
                <a:cs typeface="Times New Roman" panose="02020603050405020304" pitchFamily="18" charset="0"/>
              </a:rPr>
              <a:t>:</a:t>
            </a:r>
          </a:p>
          <a:p>
            <a:r>
              <a:rPr lang="lv-LV" sz="2000" dirty="0">
                <a:latin typeface="+mj-lt"/>
                <a:cs typeface="Times New Roman" panose="02020603050405020304" pitchFamily="18" charset="0"/>
              </a:rPr>
              <a:t>@APVARSNIS</a:t>
            </a:r>
          </a:p>
          <a:p>
            <a:r>
              <a:rPr lang="lv-LV" sz="2000" dirty="0">
                <a:latin typeface="+mj-lt"/>
                <a:cs typeface="Times New Roman" panose="02020603050405020304" pitchFamily="18" charset="0"/>
              </a:rPr>
              <a:t>@HEncplv  </a:t>
            </a:r>
          </a:p>
          <a:p>
            <a:r>
              <a:rPr lang="lv-LV" sz="2000" dirty="0">
                <a:latin typeface="+mj-lt"/>
                <a:cs typeface="Times New Roman" panose="02020603050405020304" pitchFamily="18" charset="0"/>
              </a:rPr>
              <a:t>@https://www.linkedin.com/company/nkplv </a:t>
            </a:r>
          </a:p>
          <a:p>
            <a:r>
              <a:rPr lang="lv-LV" sz="2000" dirty="0">
                <a:latin typeface="+mj-lt"/>
                <a:cs typeface="Times New Roman" panose="02020603050405020304" pitchFamily="18" charset="0"/>
                <a:hlinkClick r:id="rId7"/>
              </a:rPr>
              <a:t>www.lzp.gov.lv</a:t>
            </a:r>
            <a:r>
              <a:rPr lang="lv-LV" sz="2000" dirty="0">
                <a:latin typeface="+mj-lt"/>
                <a:cs typeface="Times New Roman" panose="02020603050405020304" pitchFamily="18" charset="0"/>
              </a:rPr>
              <a:t> </a:t>
            </a:r>
            <a:endParaRPr lang="lv-LV" sz="2000" dirty="0"/>
          </a:p>
        </p:txBody>
      </p:sp>
      <p:pic>
        <p:nvPicPr>
          <p:cNvPr id="7" name="Picture 2">
            <a:extLst>
              <a:ext uri="{FF2B5EF4-FFF2-40B4-BE49-F238E27FC236}">
                <a16:creationId xmlns:a16="http://schemas.microsoft.com/office/drawing/2014/main" id="{252A7C82-85B9-716E-F2D3-EA302D7B6E0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98823" y="713907"/>
            <a:ext cx="339375" cy="2766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424ED5C5-B92A-D37F-7964-806D55D37EE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12711" y="1027310"/>
            <a:ext cx="684841" cy="23595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linkedin logo">
            <a:extLst>
              <a:ext uri="{FF2B5EF4-FFF2-40B4-BE49-F238E27FC236}">
                <a16:creationId xmlns:a16="http://schemas.microsoft.com/office/drawing/2014/main" id="{6D248139-ADB6-0468-6B5B-56512290285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63682" y="1290718"/>
            <a:ext cx="403270" cy="403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3291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BEE84E54-1023-3050-C63A-947A18F8B999}"/>
              </a:ext>
            </a:extLst>
          </p:cNvPr>
          <p:cNvSpPr txBox="1">
            <a:spLocks/>
          </p:cNvSpPr>
          <p:nvPr/>
        </p:nvSpPr>
        <p:spPr>
          <a:xfrm>
            <a:off x="630936" y="639520"/>
            <a:ext cx="3429000" cy="171907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000" b="1" i="0" kern="1200">
                <a:solidFill>
                  <a:schemeClr val="tx1"/>
                </a:solidFill>
                <a:latin typeface="Source Sans Pro Black" charset="0"/>
                <a:ea typeface="Source Sans Pro Black" charset="0"/>
                <a:cs typeface="Source Sans Pro Black" charset="0"/>
              </a:defRPr>
            </a:lvl1pPr>
          </a:lstStyle>
          <a:p>
            <a:pPr algn="l">
              <a:spcAft>
                <a:spcPts val="600"/>
              </a:spcAft>
            </a:pPr>
            <a:r>
              <a:rPr lang="en-US" sz="3800" b="0" kern="1200" dirty="0">
                <a:solidFill>
                  <a:schemeClr val="tx1"/>
                </a:solidFill>
                <a:latin typeface="+mj-lt"/>
                <a:ea typeface="+mj-ea"/>
                <a:cs typeface="+mj-cs"/>
              </a:rPr>
              <a:t>Apvārsnis Eiropa  2021. – 2027.</a:t>
            </a:r>
          </a:p>
        </p:txBody>
      </p:sp>
      <p:sp>
        <p:nvSpPr>
          <p:cNvPr id="1033"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7AB750E-0863-2BC1-DF61-622C4E5E57D5}"/>
              </a:ext>
            </a:extLst>
          </p:cNvPr>
          <p:cNvSpPr txBox="1"/>
          <p:nvPr/>
        </p:nvSpPr>
        <p:spPr>
          <a:xfrm>
            <a:off x="630936" y="2807208"/>
            <a:ext cx="3429000" cy="341071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1500" b="0" i="0" dirty="0" err="1">
                <a:effectLst/>
              </a:rPr>
              <a:t>Programmas</a:t>
            </a:r>
            <a:r>
              <a:rPr lang="en-US" sz="1500" b="0" i="0" dirty="0">
                <a:effectLst/>
              </a:rPr>
              <a:t> </a:t>
            </a:r>
            <a:r>
              <a:rPr lang="en-US" sz="1500" b="0" i="1" dirty="0">
                <a:effectLst/>
                <a:hlinkClick r:id="rId2"/>
              </a:rPr>
              <a:t>Apvārsnis Eiropa</a:t>
            </a:r>
            <a:r>
              <a:rPr lang="en-US" sz="1500" b="0" i="0" dirty="0">
                <a:effectLst/>
                <a:hlinkClick r:id="rId2"/>
              </a:rPr>
              <a:t> </a:t>
            </a:r>
            <a:r>
              <a:rPr lang="en-US" sz="1500" b="0" i="0" dirty="0" err="1">
                <a:effectLst/>
              </a:rPr>
              <a:t>kopējais</a:t>
            </a:r>
            <a:r>
              <a:rPr lang="en-US" sz="1500" b="0" i="0" dirty="0">
                <a:effectLst/>
              </a:rPr>
              <a:t> </a:t>
            </a:r>
            <a:r>
              <a:rPr lang="en-US" sz="1500" b="0" i="0" dirty="0" err="1">
                <a:effectLst/>
              </a:rPr>
              <a:t>finansējums</a:t>
            </a:r>
            <a:r>
              <a:rPr lang="en-US" sz="1500" b="0" i="0" dirty="0">
                <a:effectLst/>
              </a:rPr>
              <a:t> 95,5 </a:t>
            </a:r>
            <a:r>
              <a:rPr lang="en-US" sz="1500" b="0" i="0" dirty="0" err="1">
                <a:effectLst/>
              </a:rPr>
              <a:t>miljardi</a:t>
            </a:r>
            <a:r>
              <a:rPr lang="en-US" sz="1500" b="0" i="0" dirty="0">
                <a:effectLst/>
              </a:rPr>
              <a:t> </a:t>
            </a:r>
            <a:r>
              <a:rPr lang="en-US" sz="1500" b="0" i="0" dirty="0" err="1">
                <a:effectLst/>
              </a:rPr>
              <a:t>eiro</a:t>
            </a:r>
            <a:r>
              <a:rPr lang="en-US" sz="1500" b="0" i="0" dirty="0">
                <a:effectLst/>
              </a:rPr>
              <a:t>, </a:t>
            </a:r>
            <a:r>
              <a:rPr lang="en-US" sz="1500" b="0" i="0" dirty="0" err="1">
                <a:effectLst/>
              </a:rPr>
              <a:t>padarot</a:t>
            </a:r>
            <a:r>
              <a:rPr lang="en-US" sz="1500" b="0" i="0" dirty="0">
                <a:effectLst/>
              </a:rPr>
              <a:t> to par </a:t>
            </a:r>
            <a:r>
              <a:rPr lang="en-US" sz="1500" b="0" i="0" dirty="0" err="1">
                <a:effectLst/>
              </a:rPr>
              <a:t>visu</a:t>
            </a:r>
            <a:r>
              <a:rPr lang="en-US" sz="1500" b="0" i="0" dirty="0">
                <a:effectLst/>
              </a:rPr>
              <a:t> </a:t>
            </a:r>
            <a:r>
              <a:rPr lang="en-US" sz="1500" b="0" i="0" dirty="0" err="1">
                <a:effectLst/>
              </a:rPr>
              <a:t>laiku</a:t>
            </a:r>
            <a:r>
              <a:rPr lang="en-US" sz="1500" b="0" i="0" dirty="0">
                <a:effectLst/>
              </a:rPr>
              <a:t> </a:t>
            </a:r>
            <a:r>
              <a:rPr lang="en-US" sz="1500" b="0" i="0" dirty="0" err="1">
                <a:effectLst/>
              </a:rPr>
              <a:t>vērienīgāko</a:t>
            </a:r>
            <a:r>
              <a:rPr lang="en-US" sz="1500" b="0" i="0" dirty="0">
                <a:effectLst/>
              </a:rPr>
              <a:t> un </a:t>
            </a:r>
            <a:r>
              <a:rPr lang="en-US" sz="1500" b="0" i="0" dirty="0" err="1">
                <a:effectLst/>
              </a:rPr>
              <a:t>ambiciozāko</a:t>
            </a:r>
            <a:r>
              <a:rPr lang="en-US" sz="1500" b="0" i="0" dirty="0">
                <a:effectLst/>
              </a:rPr>
              <a:t> </a:t>
            </a:r>
            <a:r>
              <a:rPr lang="en-US" sz="1500" b="0" i="0" dirty="0" err="1">
                <a:effectLst/>
              </a:rPr>
              <a:t>pētniecības</a:t>
            </a:r>
            <a:r>
              <a:rPr lang="en-US" sz="1500" b="0" i="0" dirty="0">
                <a:effectLst/>
              </a:rPr>
              <a:t> un </a:t>
            </a:r>
            <a:r>
              <a:rPr lang="en-US" sz="1500" b="0" i="0" dirty="0" err="1">
                <a:effectLst/>
              </a:rPr>
              <a:t>inovāciju</a:t>
            </a:r>
            <a:r>
              <a:rPr lang="en-US" sz="1500" b="0" i="0" dirty="0">
                <a:effectLst/>
              </a:rPr>
              <a:t> </a:t>
            </a:r>
            <a:r>
              <a:rPr lang="en-US" sz="1500" b="0" i="0" dirty="0" err="1">
                <a:effectLst/>
              </a:rPr>
              <a:t>programmu</a:t>
            </a:r>
            <a:r>
              <a:rPr lang="en-US" sz="1500" b="0" i="0" dirty="0">
                <a:effectLst/>
              </a:rPr>
              <a:t>, ko </a:t>
            </a:r>
            <a:r>
              <a:rPr lang="en-US" sz="1500" b="0" i="0" dirty="0" err="1">
                <a:effectLst/>
              </a:rPr>
              <a:t>īstenojusi</a:t>
            </a:r>
            <a:r>
              <a:rPr lang="en-US" sz="1500" b="0" i="0" dirty="0">
                <a:effectLst/>
              </a:rPr>
              <a:t> ES. </a:t>
            </a:r>
          </a:p>
          <a:p>
            <a:pPr indent="-228600">
              <a:lnSpc>
                <a:spcPct val="90000"/>
              </a:lnSpc>
              <a:spcAft>
                <a:spcPts val="600"/>
              </a:spcAft>
              <a:buFont typeface="Arial" panose="020B0604020202020204" pitchFamily="34" charset="0"/>
              <a:buChar char="•"/>
            </a:pPr>
            <a:r>
              <a:rPr lang="en-US" sz="1500" b="0" i="1" dirty="0">
                <a:effectLst/>
                <a:hlinkClick r:id="rId3"/>
              </a:rPr>
              <a:t>Apvārsnis </a:t>
            </a:r>
            <a:r>
              <a:rPr lang="en-US" sz="1500" b="0" i="1" dirty="0" err="1">
                <a:effectLst/>
                <a:hlinkClick r:id="rId3"/>
              </a:rPr>
              <a:t>Eiropas</a:t>
            </a:r>
            <a:r>
              <a:rPr lang="en-US" sz="1500" b="0" i="0" dirty="0">
                <a:effectLst/>
                <a:hlinkClick r:id="rId3"/>
              </a:rPr>
              <a:t> </a:t>
            </a:r>
            <a:r>
              <a:rPr lang="en-US" sz="1500" b="0" i="0" dirty="0" err="1">
                <a:effectLst/>
              </a:rPr>
              <a:t>pamatā</a:t>
            </a:r>
            <a:r>
              <a:rPr lang="en-US" sz="1500" b="0" i="0" dirty="0">
                <a:effectLst/>
              </a:rPr>
              <a:t> </a:t>
            </a:r>
            <a:r>
              <a:rPr lang="en-US" sz="1500" b="0" i="0" dirty="0" err="1">
                <a:effectLst/>
              </a:rPr>
              <a:t>izvirzīts</a:t>
            </a:r>
            <a:r>
              <a:rPr lang="en-US" sz="1500" b="0" i="0" dirty="0">
                <a:effectLst/>
              </a:rPr>
              <a:t> 3 </a:t>
            </a:r>
            <a:r>
              <a:rPr lang="en-US" sz="1500" b="0" i="0" dirty="0" err="1">
                <a:effectLst/>
              </a:rPr>
              <a:t>pīlāru</a:t>
            </a:r>
            <a:r>
              <a:rPr lang="en-US" sz="1500" b="0" i="0" dirty="0">
                <a:effectLst/>
              </a:rPr>
              <a:t> </a:t>
            </a:r>
            <a:r>
              <a:rPr lang="en-US" sz="1500" b="0" i="0" dirty="0" err="1">
                <a:effectLst/>
              </a:rPr>
              <a:t>modelis</a:t>
            </a:r>
            <a:r>
              <a:rPr lang="en-US" sz="1500" b="0" i="0" dirty="0">
                <a:effectLst/>
              </a:rPr>
              <a:t>, </a:t>
            </a:r>
            <a:r>
              <a:rPr lang="en-US" sz="1500" b="0" i="0" dirty="0" err="1">
                <a:effectLst/>
              </a:rPr>
              <a:t>kura</a:t>
            </a:r>
            <a:r>
              <a:rPr lang="en-US" sz="1500" b="0" i="0" dirty="0">
                <a:effectLst/>
              </a:rPr>
              <a:t> </a:t>
            </a:r>
            <a:r>
              <a:rPr lang="en-US" sz="1500" b="0" i="0" dirty="0" err="1">
                <a:effectLst/>
              </a:rPr>
              <a:t>ietvaros</a:t>
            </a:r>
            <a:r>
              <a:rPr lang="en-US" sz="1500" b="0" i="0" dirty="0">
                <a:effectLst/>
              </a:rPr>
              <a:t> </a:t>
            </a:r>
            <a:r>
              <a:rPr lang="en-US" sz="1500" b="0" i="0" dirty="0" err="1">
                <a:effectLst/>
              </a:rPr>
              <a:t>atbalstīs</a:t>
            </a:r>
            <a:r>
              <a:rPr lang="en-US" sz="1500" b="0" i="0" dirty="0">
                <a:effectLst/>
              </a:rPr>
              <a:t> </a:t>
            </a:r>
            <a:r>
              <a:rPr lang="en-US" sz="1500" b="0" i="0" dirty="0" err="1">
                <a:effectLst/>
              </a:rPr>
              <a:t>atvērto</a:t>
            </a:r>
            <a:r>
              <a:rPr lang="en-US" sz="1500" b="0" i="0" dirty="0">
                <a:effectLst/>
              </a:rPr>
              <a:t> </a:t>
            </a:r>
            <a:r>
              <a:rPr lang="en-US" sz="1500" b="0" i="0" dirty="0" err="1">
                <a:effectLst/>
              </a:rPr>
              <a:t>zinātni</a:t>
            </a:r>
            <a:r>
              <a:rPr lang="en-US" sz="1500" b="0" i="0" dirty="0">
                <a:effectLst/>
              </a:rPr>
              <a:t>, </a:t>
            </a:r>
            <a:r>
              <a:rPr lang="en-US" sz="1500" b="0" i="0" dirty="0" err="1">
                <a:effectLst/>
              </a:rPr>
              <a:t>globālo</a:t>
            </a:r>
            <a:r>
              <a:rPr lang="en-US" sz="1500" b="0" i="0" dirty="0">
                <a:effectLst/>
              </a:rPr>
              <a:t> </a:t>
            </a:r>
            <a:r>
              <a:rPr lang="en-US" sz="1500" b="0" i="0" dirty="0" err="1">
                <a:effectLst/>
              </a:rPr>
              <a:t>izaicinājumu</a:t>
            </a:r>
            <a:r>
              <a:rPr lang="en-US" sz="1500" b="0" i="0" dirty="0">
                <a:effectLst/>
              </a:rPr>
              <a:t> </a:t>
            </a:r>
            <a:r>
              <a:rPr lang="en-US" sz="1500" b="0" i="0" dirty="0" err="1">
                <a:effectLst/>
              </a:rPr>
              <a:t>risināšanu</a:t>
            </a:r>
            <a:r>
              <a:rPr lang="en-US" sz="1500" b="0" i="0" dirty="0">
                <a:effectLst/>
              </a:rPr>
              <a:t> un </a:t>
            </a:r>
            <a:r>
              <a:rPr lang="en-US" sz="1500" b="0" i="0" dirty="0" err="1">
                <a:effectLst/>
              </a:rPr>
              <a:t>rūpniecības</a:t>
            </a:r>
            <a:r>
              <a:rPr lang="en-US" sz="1500" b="0" i="0" dirty="0">
                <a:effectLst/>
              </a:rPr>
              <a:t> </a:t>
            </a:r>
            <a:r>
              <a:rPr lang="en-US" sz="1500" b="0" i="0" dirty="0" err="1">
                <a:effectLst/>
              </a:rPr>
              <a:t>konkurētspēju</a:t>
            </a:r>
            <a:r>
              <a:rPr lang="en-US" sz="1500" b="0" i="0" dirty="0">
                <a:effectLst/>
              </a:rPr>
              <a:t> un </a:t>
            </a:r>
            <a:r>
              <a:rPr lang="en-US" sz="1500" b="0" i="0" dirty="0" err="1">
                <a:effectLst/>
              </a:rPr>
              <a:t>atvērto</a:t>
            </a:r>
            <a:r>
              <a:rPr lang="en-US" sz="1500" b="0" i="0" dirty="0">
                <a:effectLst/>
              </a:rPr>
              <a:t> </a:t>
            </a:r>
            <a:r>
              <a:rPr lang="en-US" sz="1500" b="0" i="0" dirty="0" err="1">
                <a:effectLst/>
              </a:rPr>
              <a:t>inovāciju</a:t>
            </a:r>
            <a:r>
              <a:rPr lang="en-US" sz="1500" b="0" i="0" dirty="0">
                <a:effectLst/>
              </a:rPr>
              <a:t>, </a:t>
            </a:r>
            <a:r>
              <a:rPr lang="en-US" sz="1500" b="0" i="0" dirty="0" err="1">
                <a:effectLst/>
              </a:rPr>
              <a:t>papildus</a:t>
            </a:r>
            <a:r>
              <a:rPr lang="en-US" sz="1500" b="0" i="0" dirty="0">
                <a:effectLst/>
              </a:rPr>
              <a:t> </a:t>
            </a:r>
            <a:r>
              <a:rPr lang="en-US" sz="1500" b="0" i="0" dirty="0" err="1">
                <a:effectLst/>
              </a:rPr>
              <a:t>atbalstot</a:t>
            </a:r>
            <a:r>
              <a:rPr lang="en-US" sz="1500" b="0" i="0" dirty="0">
                <a:effectLst/>
              </a:rPr>
              <a:t> </a:t>
            </a:r>
            <a:r>
              <a:rPr lang="en-US" sz="1500" b="0" i="0" dirty="0" err="1">
                <a:effectLst/>
              </a:rPr>
              <a:t>arī</a:t>
            </a:r>
            <a:r>
              <a:rPr lang="en-US" sz="1500" b="0" i="0" dirty="0">
                <a:effectLst/>
              </a:rPr>
              <a:t> </a:t>
            </a:r>
            <a:r>
              <a:rPr lang="en-US" sz="1500" b="0" i="0" dirty="0" err="1">
                <a:effectLst/>
              </a:rPr>
              <a:t>Eiropas</a:t>
            </a:r>
            <a:r>
              <a:rPr lang="en-US" sz="1500" b="0" i="0" dirty="0">
                <a:effectLst/>
              </a:rPr>
              <a:t> </a:t>
            </a:r>
            <a:r>
              <a:rPr lang="en-US" sz="1500" b="0" i="0" dirty="0" err="1">
                <a:effectLst/>
              </a:rPr>
              <a:t>pētniecības</a:t>
            </a:r>
            <a:r>
              <a:rPr lang="en-US" sz="1500" b="0" i="0" dirty="0">
                <a:effectLst/>
              </a:rPr>
              <a:t> </a:t>
            </a:r>
            <a:r>
              <a:rPr lang="en-US" sz="1500" b="0" i="0" dirty="0" err="1">
                <a:effectLst/>
              </a:rPr>
              <a:t>telpas</a:t>
            </a:r>
            <a:r>
              <a:rPr lang="en-US" sz="1500" b="0" i="0" dirty="0">
                <a:effectLst/>
              </a:rPr>
              <a:t> </a:t>
            </a:r>
            <a:r>
              <a:rPr lang="en-US" sz="1500" b="0" i="0" dirty="0" err="1">
                <a:effectLst/>
              </a:rPr>
              <a:t>stiprināšanu</a:t>
            </a:r>
            <a:r>
              <a:rPr lang="en-US" sz="1500" b="0" i="0" dirty="0">
                <a:effectLst/>
              </a:rPr>
              <a:t>.</a:t>
            </a:r>
          </a:p>
        </p:txBody>
      </p:sp>
      <p:pic>
        <p:nvPicPr>
          <p:cNvPr id="1026" name="Picture 2" descr="apvārsnis infogramma">
            <a:extLst>
              <a:ext uri="{FF2B5EF4-FFF2-40B4-BE49-F238E27FC236}">
                <a16:creationId xmlns:a16="http://schemas.microsoft.com/office/drawing/2014/main" id="{BA2AD175-22A6-5976-FBAA-64E9CF00DC9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174032" y="938717"/>
            <a:ext cx="7862462" cy="416710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C0B860D-48E6-EFE1-D36A-51DE730978E8}"/>
              </a:ext>
            </a:extLst>
          </p:cNvPr>
          <p:cNvSpPr txBox="1"/>
          <p:nvPr/>
        </p:nvSpPr>
        <p:spPr>
          <a:xfrm>
            <a:off x="736191" y="6044538"/>
            <a:ext cx="11477932" cy="646331"/>
          </a:xfrm>
          <a:prstGeom prst="rect">
            <a:avLst/>
          </a:prstGeom>
          <a:noFill/>
        </p:spPr>
        <p:txBody>
          <a:bodyPr wrap="square">
            <a:spAutoFit/>
          </a:bodyPr>
          <a:lstStyle/>
          <a:p>
            <a:r>
              <a:rPr lang="lv-LV" sz="1800" dirty="0">
                <a:cs typeface="Times New Roman" panose="02020603050405020304" pitchFamily="18" charset="0"/>
              </a:rPr>
              <a:t>1.1.1.5. pasākuma "Atbalsts starptautiskās sadarbības projektiem pētniecībā un inovācijās" 1.kārtas, </a:t>
            </a:r>
          </a:p>
          <a:p>
            <a:r>
              <a:rPr lang="lv-LV" sz="1800" dirty="0">
                <a:cs typeface="Times New Roman" panose="02020603050405020304" pitchFamily="18" charset="0"/>
              </a:rPr>
              <a:t>projekta Nr.1.1.1.5/17/I/001 “Atbalsts starptautiskās sadarbības projektu izstrādei un īstenošanai” ietvaros</a:t>
            </a:r>
          </a:p>
        </p:txBody>
      </p:sp>
      <p:pic>
        <p:nvPicPr>
          <p:cNvPr id="10" name="Picture 9" descr="Logo&#10;&#10;Description automatically generated">
            <a:extLst>
              <a:ext uri="{FF2B5EF4-FFF2-40B4-BE49-F238E27FC236}">
                <a16:creationId xmlns:a16="http://schemas.microsoft.com/office/drawing/2014/main" id="{DEC16E5B-6CEB-38EE-7767-00A1255114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94580" y="5474328"/>
            <a:ext cx="1218068" cy="704977"/>
          </a:xfrm>
          <a:prstGeom prst="rect">
            <a:avLst/>
          </a:prstGeom>
        </p:spPr>
      </p:pic>
    </p:spTree>
    <p:extLst>
      <p:ext uri="{BB962C8B-B14F-4D97-AF65-F5344CB8AC3E}">
        <p14:creationId xmlns:p14="http://schemas.microsoft.com/office/powerpoint/2010/main" val="3154072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Hexagon 3">
            <a:extLst>
              <a:ext uri="{FF2B5EF4-FFF2-40B4-BE49-F238E27FC236}">
                <a16:creationId xmlns:a16="http://schemas.microsoft.com/office/drawing/2014/main" id="{60232720-4969-25DB-C256-6AB8E4AFB030}"/>
              </a:ext>
            </a:extLst>
          </p:cNvPr>
          <p:cNvSpPr/>
          <p:nvPr/>
        </p:nvSpPr>
        <p:spPr bwMode="auto">
          <a:xfrm rot="5400000">
            <a:off x="1832786" y="-145719"/>
            <a:ext cx="4010452" cy="3919545"/>
          </a:xfrm>
          <a:custGeom>
            <a:avLst/>
            <a:gdLst>
              <a:gd name="connsiteX0" fmla="*/ 0 w 1181174"/>
              <a:gd name="connsiteY0" fmla="*/ 509127 h 1018253"/>
              <a:gd name="connsiteX1" fmla="*/ 254563 w 1181174"/>
              <a:gd name="connsiteY1" fmla="*/ 0 h 1018253"/>
              <a:gd name="connsiteX2" fmla="*/ 926611 w 1181174"/>
              <a:gd name="connsiteY2" fmla="*/ 0 h 1018253"/>
              <a:gd name="connsiteX3" fmla="*/ 1181174 w 1181174"/>
              <a:gd name="connsiteY3" fmla="*/ 509127 h 1018253"/>
              <a:gd name="connsiteX4" fmla="*/ 926611 w 1181174"/>
              <a:gd name="connsiteY4" fmla="*/ 1018253 h 1018253"/>
              <a:gd name="connsiteX5" fmla="*/ 254563 w 1181174"/>
              <a:gd name="connsiteY5" fmla="*/ 1018253 h 1018253"/>
              <a:gd name="connsiteX6" fmla="*/ 0 w 1181174"/>
              <a:gd name="connsiteY6" fmla="*/ 509127 h 1018253"/>
              <a:gd name="connsiteX0" fmla="*/ 0 w 1263722"/>
              <a:gd name="connsiteY0" fmla="*/ 424460 h 1018253"/>
              <a:gd name="connsiteX1" fmla="*/ 337111 w 1263722"/>
              <a:gd name="connsiteY1" fmla="*/ 0 h 1018253"/>
              <a:gd name="connsiteX2" fmla="*/ 1009159 w 1263722"/>
              <a:gd name="connsiteY2" fmla="*/ 0 h 1018253"/>
              <a:gd name="connsiteX3" fmla="*/ 1263722 w 1263722"/>
              <a:gd name="connsiteY3" fmla="*/ 509127 h 1018253"/>
              <a:gd name="connsiteX4" fmla="*/ 1009159 w 1263722"/>
              <a:gd name="connsiteY4" fmla="*/ 1018253 h 1018253"/>
              <a:gd name="connsiteX5" fmla="*/ 337111 w 1263722"/>
              <a:gd name="connsiteY5" fmla="*/ 1018253 h 1018253"/>
              <a:gd name="connsiteX6" fmla="*/ 0 w 1263722"/>
              <a:gd name="connsiteY6" fmla="*/ 424460 h 1018253"/>
              <a:gd name="connsiteX0" fmla="*/ 0 w 1263722"/>
              <a:gd name="connsiteY0" fmla="*/ 578978 h 1172771"/>
              <a:gd name="connsiteX1" fmla="*/ 341348 w 1263722"/>
              <a:gd name="connsiteY1" fmla="*/ 0 h 1172771"/>
              <a:gd name="connsiteX2" fmla="*/ 1009159 w 1263722"/>
              <a:gd name="connsiteY2" fmla="*/ 154518 h 1172771"/>
              <a:gd name="connsiteX3" fmla="*/ 1263722 w 1263722"/>
              <a:gd name="connsiteY3" fmla="*/ 663645 h 1172771"/>
              <a:gd name="connsiteX4" fmla="*/ 1009159 w 1263722"/>
              <a:gd name="connsiteY4" fmla="*/ 1172771 h 1172771"/>
              <a:gd name="connsiteX5" fmla="*/ 337111 w 1263722"/>
              <a:gd name="connsiteY5" fmla="*/ 1172771 h 1172771"/>
              <a:gd name="connsiteX6" fmla="*/ 0 w 1263722"/>
              <a:gd name="connsiteY6" fmla="*/ 578978 h 1172771"/>
              <a:gd name="connsiteX0" fmla="*/ 0 w 1263722"/>
              <a:gd name="connsiteY0" fmla="*/ 587444 h 1181237"/>
              <a:gd name="connsiteX1" fmla="*/ 341348 w 1263722"/>
              <a:gd name="connsiteY1" fmla="*/ 8466 h 1181237"/>
              <a:gd name="connsiteX2" fmla="*/ 1011279 w 1263722"/>
              <a:gd name="connsiteY2" fmla="*/ 0 h 1181237"/>
              <a:gd name="connsiteX3" fmla="*/ 1263722 w 1263722"/>
              <a:gd name="connsiteY3" fmla="*/ 672111 h 1181237"/>
              <a:gd name="connsiteX4" fmla="*/ 1009159 w 1263722"/>
              <a:gd name="connsiteY4" fmla="*/ 1181237 h 1181237"/>
              <a:gd name="connsiteX5" fmla="*/ 337111 w 1263722"/>
              <a:gd name="connsiteY5" fmla="*/ 1181237 h 1181237"/>
              <a:gd name="connsiteX6" fmla="*/ 0 w 1263722"/>
              <a:gd name="connsiteY6" fmla="*/ 587444 h 1181237"/>
              <a:gd name="connsiteX0" fmla="*/ 0 w 1348392"/>
              <a:gd name="connsiteY0" fmla="*/ 587444 h 1181237"/>
              <a:gd name="connsiteX1" fmla="*/ 341348 w 1348392"/>
              <a:gd name="connsiteY1" fmla="*/ 8466 h 1181237"/>
              <a:gd name="connsiteX2" fmla="*/ 1011279 w 1348392"/>
              <a:gd name="connsiteY2" fmla="*/ 0 h 1181237"/>
              <a:gd name="connsiteX3" fmla="*/ 1348392 w 1348392"/>
              <a:gd name="connsiteY3" fmla="*/ 593795 h 1181237"/>
              <a:gd name="connsiteX4" fmla="*/ 1009159 w 1348392"/>
              <a:gd name="connsiteY4" fmla="*/ 1181237 h 1181237"/>
              <a:gd name="connsiteX5" fmla="*/ 337111 w 1348392"/>
              <a:gd name="connsiteY5" fmla="*/ 1181237 h 1181237"/>
              <a:gd name="connsiteX6" fmla="*/ 0 w 1348392"/>
              <a:gd name="connsiteY6" fmla="*/ 587444 h 1181237"/>
              <a:gd name="connsiteX0" fmla="*/ 0 w 1348392"/>
              <a:gd name="connsiteY0" fmla="*/ 578978 h 1172771"/>
              <a:gd name="connsiteX1" fmla="*/ 341348 w 1348392"/>
              <a:gd name="connsiteY1" fmla="*/ 0 h 1172771"/>
              <a:gd name="connsiteX2" fmla="*/ 1007048 w 1348392"/>
              <a:gd name="connsiteY2" fmla="*/ 2117 h 1172771"/>
              <a:gd name="connsiteX3" fmla="*/ 1348392 w 1348392"/>
              <a:gd name="connsiteY3" fmla="*/ 585329 h 1172771"/>
              <a:gd name="connsiteX4" fmla="*/ 1009159 w 1348392"/>
              <a:gd name="connsiteY4" fmla="*/ 1172771 h 1172771"/>
              <a:gd name="connsiteX5" fmla="*/ 337111 w 1348392"/>
              <a:gd name="connsiteY5" fmla="*/ 1172771 h 1172771"/>
              <a:gd name="connsiteX6" fmla="*/ 0 w 1348392"/>
              <a:gd name="connsiteY6" fmla="*/ 578978 h 1172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8392" h="1172771">
                <a:moveTo>
                  <a:pt x="0" y="578978"/>
                </a:moveTo>
                <a:lnTo>
                  <a:pt x="341348" y="0"/>
                </a:lnTo>
                <a:lnTo>
                  <a:pt x="1007048" y="2117"/>
                </a:lnTo>
                <a:lnTo>
                  <a:pt x="1348392" y="585329"/>
                </a:lnTo>
                <a:lnTo>
                  <a:pt x="1009159" y="1172771"/>
                </a:lnTo>
                <a:lnTo>
                  <a:pt x="337111" y="1172771"/>
                </a:lnTo>
                <a:lnTo>
                  <a:pt x="0" y="578978"/>
                </a:lnTo>
                <a:close/>
              </a:path>
            </a:pathLst>
          </a:custGeom>
          <a:solidFill>
            <a:schemeClr val="tx2"/>
          </a:solidFill>
          <a:ln>
            <a:solidFill>
              <a:srgbClr val="FFFFFF"/>
            </a:solidFill>
          </a:ln>
        </p:spPr>
        <p:txBody>
          <a:bodyPr vert="horz" wrap="square" lIns="91440" tIns="45720" rIns="91440" bIns="45720" numCol="1" rtlCol="0" anchor="ctr" anchorCtr="0" compatLnSpc="1">
            <a:prstTxWarp prst="textArchDown">
              <a:avLst/>
            </a:prstTxWarp>
          </a:bodyPr>
          <a:lstStyle/>
          <a:p>
            <a:pPr algn="ctr"/>
            <a:endParaRPr lang="en-GB" dirty="0"/>
          </a:p>
        </p:txBody>
      </p:sp>
      <p:sp>
        <p:nvSpPr>
          <p:cNvPr id="2" name="Rectangle 1">
            <a:extLst>
              <a:ext uri="{FF2B5EF4-FFF2-40B4-BE49-F238E27FC236}">
                <a16:creationId xmlns:a16="http://schemas.microsoft.com/office/drawing/2014/main" id="{B074CF4E-77E8-C83B-1284-12B123814D03}"/>
              </a:ext>
            </a:extLst>
          </p:cNvPr>
          <p:cNvSpPr/>
          <p:nvPr/>
        </p:nvSpPr>
        <p:spPr bwMode="auto">
          <a:xfrm rot="3808108">
            <a:off x="4617971" y="-1211243"/>
            <a:ext cx="9319353" cy="16365487"/>
          </a:xfrm>
          <a:prstGeom prst="rect">
            <a:avLst/>
          </a:prstGeom>
          <a:gradFill flip="none" rotWithShape="1">
            <a:gsLst>
              <a:gs pos="34000">
                <a:schemeClr val="tx1"/>
              </a:gs>
              <a:gs pos="68000">
                <a:schemeClr val="accent4"/>
              </a:gs>
              <a:gs pos="48000">
                <a:srgbClr val="02058F"/>
              </a:gs>
              <a:gs pos="88000">
                <a:schemeClr val="bg2"/>
              </a:gs>
            </a:gsLst>
            <a:lin ang="16200000" scaled="1"/>
            <a:tileRect/>
          </a:gradFill>
          <a:ln>
            <a:noFill/>
          </a:ln>
        </p:spPr>
        <p:txBody>
          <a:bodyPr vert="horz" wrap="square" lIns="91440" tIns="45720" rIns="91440" bIns="45720" numCol="1" rtlCol="0" anchor="ctr" anchorCtr="0" compatLnSpc="1">
            <a:prstTxWarp prst="textArchDown">
              <a:avLst>
                <a:gd name="adj" fmla="val 16680161"/>
              </a:avLst>
            </a:prstTxWarp>
          </a:bodyPr>
          <a:lstStyle/>
          <a:p>
            <a:pPr algn="ctr"/>
            <a:endParaRPr lang="en-LV" dirty="0"/>
          </a:p>
        </p:txBody>
      </p:sp>
      <p:sp>
        <p:nvSpPr>
          <p:cNvPr id="3" name="Rectangle 2">
            <a:extLst>
              <a:ext uri="{FF2B5EF4-FFF2-40B4-BE49-F238E27FC236}">
                <a16:creationId xmlns:a16="http://schemas.microsoft.com/office/drawing/2014/main" id="{B901C485-65E6-C71F-43F8-5700474036FD}"/>
              </a:ext>
            </a:extLst>
          </p:cNvPr>
          <p:cNvSpPr/>
          <p:nvPr/>
        </p:nvSpPr>
        <p:spPr bwMode="auto">
          <a:xfrm rot="3807263">
            <a:off x="1805624" y="-4644379"/>
            <a:ext cx="7103811" cy="14496436"/>
          </a:xfrm>
          <a:prstGeom prst="rect">
            <a:avLst/>
          </a:prstGeom>
          <a:gradFill flip="none" rotWithShape="1">
            <a:gsLst>
              <a:gs pos="95000">
                <a:schemeClr val="tx2"/>
              </a:gs>
              <a:gs pos="38000">
                <a:schemeClr val="tx1"/>
              </a:gs>
              <a:gs pos="47000">
                <a:srgbClr val="02058F"/>
              </a:gs>
              <a:gs pos="59000">
                <a:schemeClr val="accent1">
                  <a:alpha val="40000"/>
                </a:schemeClr>
              </a:gs>
              <a:gs pos="71000">
                <a:schemeClr val="bg2">
                  <a:alpha val="20835"/>
                </a:schemeClr>
              </a:gs>
            </a:gsLst>
            <a:lin ang="16200000" scaled="1"/>
            <a:tileRect/>
          </a:gradFill>
          <a:ln>
            <a:noFill/>
          </a:ln>
        </p:spPr>
        <p:txBody>
          <a:bodyPr vert="horz" wrap="square" lIns="91440" tIns="45720" rIns="91440" bIns="45720" numCol="1" rtlCol="0" anchor="ctr" anchorCtr="0" compatLnSpc="1">
            <a:prstTxWarp prst="textArchDown">
              <a:avLst>
                <a:gd name="adj" fmla="val 16788036"/>
              </a:avLst>
            </a:prstTxWarp>
          </a:bodyPr>
          <a:lstStyle/>
          <a:p>
            <a:pPr algn="ctr"/>
            <a:endParaRPr lang="en-LV" dirty="0"/>
          </a:p>
        </p:txBody>
      </p:sp>
      <p:sp>
        <p:nvSpPr>
          <p:cNvPr id="4" name="Rectangle 3">
            <a:extLst>
              <a:ext uri="{FF2B5EF4-FFF2-40B4-BE49-F238E27FC236}">
                <a16:creationId xmlns:a16="http://schemas.microsoft.com/office/drawing/2014/main" id="{212DC575-BAD8-25AA-7544-D7E61B069F68}"/>
              </a:ext>
            </a:extLst>
          </p:cNvPr>
          <p:cNvSpPr/>
          <p:nvPr/>
        </p:nvSpPr>
        <p:spPr bwMode="auto">
          <a:xfrm rot="3735441">
            <a:off x="697765" y="-5137018"/>
            <a:ext cx="5680397" cy="12183785"/>
          </a:xfrm>
          <a:prstGeom prst="rect">
            <a:avLst/>
          </a:prstGeom>
          <a:gradFill flip="none" rotWithShape="1">
            <a:gsLst>
              <a:gs pos="32000">
                <a:srgbClr val="004475"/>
              </a:gs>
              <a:gs pos="11000">
                <a:schemeClr val="tx1"/>
              </a:gs>
              <a:gs pos="61000">
                <a:schemeClr val="accent2"/>
              </a:gs>
              <a:gs pos="100000">
                <a:schemeClr val="bg2">
                  <a:alpha val="1140"/>
                </a:schemeClr>
              </a:gs>
            </a:gsLst>
            <a:lin ang="16200000" scaled="1"/>
            <a:tileRect/>
          </a:gradFill>
          <a:ln>
            <a:noFill/>
          </a:ln>
        </p:spPr>
        <p:txBody>
          <a:bodyPr vert="horz" wrap="square" lIns="91440" tIns="45720" rIns="91440" bIns="45720" numCol="1" rtlCol="0" anchor="ctr" anchorCtr="0" compatLnSpc="1">
            <a:prstTxWarp prst="textArchDown">
              <a:avLst>
                <a:gd name="adj" fmla="val 16680161"/>
              </a:avLst>
            </a:prstTxWarp>
          </a:bodyPr>
          <a:lstStyle/>
          <a:p>
            <a:pPr algn="ctr"/>
            <a:endParaRPr lang="en-LV" dirty="0"/>
          </a:p>
        </p:txBody>
      </p:sp>
      <p:sp>
        <p:nvSpPr>
          <p:cNvPr id="5" name="Hexagon 3">
            <a:extLst>
              <a:ext uri="{FF2B5EF4-FFF2-40B4-BE49-F238E27FC236}">
                <a16:creationId xmlns:a16="http://schemas.microsoft.com/office/drawing/2014/main" id="{D73C43A3-7608-A09E-74F3-BE148799C160}"/>
              </a:ext>
            </a:extLst>
          </p:cNvPr>
          <p:cNvSpPr/>
          <p:nvPr/>
        </p:nvSpPr>
        <p:spPr bwMode="auto">
          <a:xfrm rot="5400000">
            <a:off x="2266754" y="254807"/>
            <a:ext cx="3150572" cy="3079157"/>
          </a:xfrm>
          <a:custGeom>
            <a:avLst/>
            <a:gdLst>
              <a:gd name="connsiteX0" fmla="*/ 0 w 1181174"/>
              <a:gd name="connsiteY0" fmla="*/ 509127 h 1018253"/>
              <a:gd name="connsiteX1" fmla="*/ 254563 w 1181174"/>
              <a:gd name="connsiteY1" fmla="*/ 0 h 1018253"/>
              <a:gd name="connsiteX2" fmla="*/ 926611 w 1181174"/>
              <a:gd name="connsiteY2" fmla="*/ 0 h 1018253"/>
              <a:gd name="connsiteX3" fmla="*/ 1181174 w 1181174"/>
              <a:gd name="connsiteY3" fmla="*/ 509127 h 1018253"/>
              <a:gd name="connsiteX4" fmla="*/ 926611 w 1181174"/>
              <a:gd name="connsiteY4" fmla="*/ 1018253 h 1018253"/>
              <a:gd name="connsiteX5" fmla="*/ 254563 w 1181174"/>
              <a:gd name="connsiteY5" fmla="*/ 1018253 h 1018253"/>
              <a:gd name="connsiteX6" fmla="*/ 0 w 1181174"/>
              <a:gd name="connsiteY6" fmla="*/ 509127 h 1018253"/>
              <a:gd name="connsiteX0" fmla="*/ 0 w 1263722"/>
              <a:gd name="connsiteY0" fmla="*/ 424460 h 1018253"/>
              <a:gd name="connsiteX1" fmla="*/ 337111 w 1263722"/>
              <a:gd name="connsiteY1" fmla="*/ 0 h 1018253"/>
              <a:gd name="connsiteX2" fmla="*/ 1009159 w 1263722"/>
              <a:gd name="connsiteY2" fmla="*/ 0 h 1018253"/>
              <a:gd name="connsiteX3" fmla="*/ 1263722 w 1263722"/>
              <a:gd name="connsiteY3" fmla="*/ 509127 h 1018253"/>
              <a:gd name="connsiteX4" fmla="*/ 1009159 w 1263722"/>
              <a:gd name="connsiteY4" fmla="*/ 1018253 h 1018253"/>
              <a:gd name="connsiteX5" fmla="*/ 337111 w 1263722"/>
              <a:gd name="connsiteY5" fmla="*/ 1018253 h 1018253"/>
              <a:gd name="connsiteX6" fmla="*/ 0 w 1263722"/>
              <a:gd name="connsiteY6" fmla="*/ 424460 h 1018253"/>
              <a:gd name="connsiteX0" fmla="*/ 0 w 1263722"/>
              <a:gd name="connsiteY0" fmla="*/ 578978 h 1172771"/>
              <a:gd name="connsiteX1" fmla="*/ 341348 w 1263722"/>
              <a:gd name="connsiteY1" fmla="*/ 0 h 1172771"/>
              <a:gd name="connsiteX2" fmla="*/ 1009159 w 1263722"/>
              <a:gd name="connsiteY2" fmla="*/ 154518 h 1172771"/>
              <a:gd name="connsiteX3" fmla="*/ 1263722 w 1263722"/>
              <a:gd name="connsiteY3" fmla="*/ 663645 h 1172771"/>
              <a:gd name="connsiteX4" fmla="*/ 1009159 w 1263722"/>
              <a:gd name="connsiteY4" fmla="*/ 1172771 h 1172771"/>
              <a:gd name="connsiteX5" fmla="*/ 337111 w 1263722"/>
              <a:gd name="connsiteY5" fmla="*/ 1172771 h 1172771"/>
              <a:gd name="connsiteX6" fmla="*/ 0 w 1263722"/>
              <a:gd name="connsiteY6" fmla="*/ 578978 h 1172771"/>
              <a:gd name="connsiteX0" fmla="*/ 0 w 1263722"/>
              <a:gd name="connsiteY0" fmla="*/ 587444 h 1181237"/>
              <a:gd name="connsiteX1" fmla="*/ 341348 w 1263722"/>
              <a:gd name="connsiteY1" fmla="*/ 8466 h 1181237"/>
              <a:gd name="connsiteX2" fmla="*/ 1011279 w 1263722"/>
              <a:gd name="connsiteY2" fmla="*/ 0 h 1181237"/>
              <a:gd name="connsiteX3" fmla="*/ 1263722 w 1263722"/>
              <a:gd name="connsiteY3" fmla="*/ 672111 h 1181237"/>
              <a:gd name="connsiteX4" fmla="*/ 1009159 w 1263722"/>
              <a:gd name="connsiteY4" fmla="*/ 1181237 h 1181237"/>
              <a:gd name="connsiteX5" fmla="*/ 337111 w 1263722"/>
              <a:gd name="connsiteY5" fmla="*/ 1181237 h 1181237"/>
              <a:gd name="connsiteX6" fmla="*/ 0 w 1263722"/>
              <a:gd name="connsiteY6" fmla="*/ 587444 h 1181237"/>
              <a:gd name="connsiteX0" fmla="*/ 0 w 1348392"/>
              <a:gd name="connsiteY0" fmla="*/ 587444 h 1181237"/>
              <a:gd name="connsiteX1" fmla="*/ 341348 w 1348392"/>
              <a:gd name="connsiteY1" fmla="*/ 8466 h 1181237"/>
              <a:gd name="connsiteX2" fmla="*/ 1011279 w 1348392"/>
              <a:gd name="connsiteY2" fmla="*/ 0 h 1181237"/>
              <a:gd name="connsiteX3" fmla="*/ 1348392 w 1348392"/>
              <a:gd name="connsiteY3" fmla="*/ 593795 h 1181237"/>
              <a:gd name="connsiteX4" fmla="*/ 1009159 w 1348392"/>
              <a:gd name="connsiteY4" fmla="*/ 1181237 h 1181237"/>
              <a:gd name="connsiteX5" fmla="*/ 337111 w 1348392"/>
              <a:gd name="connsiteY5" fmla="*/ 1181237 h 1181237"/>
              <a:gd name="connsiteX6" fmla="*/ 0 w 1348392"/>
              <a:gd name="connsiteY6" fmla="*/ 587444 h 1181237"/>
              <a:gd name="connsiteX0" fmla="*/ 0 w 1348392"/>
              <a:gd name="connsiteY0" fmla="*/ 578978 h 1172771"/>
              <a:gd name="connsiteX1" fmla="*/ 341348 w 1348392"/>
              <a:gd name="connsiteY1" fmla="*/ 0 h 1172771"/>
              <a:gd name="connsiteX2" fmla="*/ 1007048 w 1348392"/>
              <a:gd name="connsiteY2" fmla="*/ 2117 h 1172771"/>
              <a:gd name="connsiteX3" fmla="*/ 1348392 w 1348392"/>
              <a:gd name="connsiteY3" fmla="*/ 585329 h 1172771"/>
              <a:gd name="connsiteX4" fmla="*/ 1009159 w 1348392"/>
              <a:gd name="connsiteY4" fmla="*/ 1172771 h 1172771"/>
              <a:gd name="connsiteX5" fmla="*/ 337111 w 1348392"/>
              <a:gd name="connsiteY5" fmla="*/ 1172771 h 1172771"/>
              <a:gd name="connsiteX6" fmla="*/ 0 w 1348392"/>
              <a:gd name="connsiteY6" fmla="*/ 578978 h 1172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8392" h="1172771">
                <a:moveTo>
                  <a:pt x="0" y="578978"/>
                </a:moveTo>
                <a:lnTo>
                  <a:pt x="341348" y="0"/>
                </a:lnTo>
                <a:lnTo>
                  <a:pt x="1007048" y="2117"/>
                </a:lnTo>
                <a:lnTo>
                  <a:pt x="1348392" y="585329"/>
                </a:lnTo>
                <a:lnTo>
                  <a:pt x="1009159" y="1172771"/>
                </a:lnTo>
                <a:lnTo>
                  <a:pt x="337111" y="1172771"/>
                </a:lnTo>
                <a:lnTo>
                  <a:pt x="0" y="578978"/>
                </a:lnTo>
                <a:close/>
              </a:path>
            </a:pathLst>
          </a:custGeom>
          <a:solidFill>
            <a:schemeClr val="bg1">
              <a:alpha val="69000"/>
            </a:schemeClr>
          </a:solidFill>
          <a:ln w="12700">
            <a:solidFill>
              <a:srgbClr val="FFFFFF"/>
            </a:solidFill>
          </a:ln>
        </p:spPr>
        <p:txBody>
          <a:bodyPr vert="horz" wrap="square" lIns="91440" tIns="45720" rIns="91440" bIns="45720" numCol="1" rtlCol="0" anchor="ctr" anchorCtr="0" compatLnSpc="1">
            <a:prstTxWarp prst="textArchDown">
              <a:avLst/>
            </a:prstTxWarp>
          </a:bodyPr>
          <a:lstStyle/>
          <a:p>
            <a:pPr algn="ctr"/>
            <a:endParaRPr lang="en-GB" dirty="0"/>
          </a:p>
        </p:txBody>
      </p:sp>
      <p:sp>
        <p:nvSpPr>
          <p:cNvPr id="6" name="Straight Connector 9">
            <a:extLst>
              <a:ext uri="{FF2B5EF4-FFF2-40B4-BE49-F238E27FC236}">
                <a16:creationId xmlns:a16="http://schemas.microsoft.com/office/drawing/2014/main" id="{5CA0B00A-77F6-98FA-03D7-DE81667EAE48}"/>
              </a:ext>
            </a:extLst>
          </p:cNvPr>
          <p:cNvSpPr/>
          <p:nvPr/>
        </p:nvSpPr>
        <p:spPr>
          <a:xfrm>
            <a:off x="5589702" y="2901617"/>
            <a:ext cx="416166" cy="416166"/>
          </a:xfrm>
          <a:prstGeom prst="line">
            <a:avLst/>
          </a:prstGeom>
          <a:ln w="12700">
            <a:solidFill>
              <a:srgbClr val="FFFFFF"/>
            </a:solidFill>
            <a:miter/>
          </a:ln>
        </p:spPr>
        <p:txBody>
          <a:bodyPr lIns="45718" tIns="45718" rIns="45718" bIns="45718"/>
          <a:lstStyle/>
          <a:p>
            <a:endParaRPr/>
          </a:p>
        </p:txBody>
      </p:sp>
      <p:sp>
        <p:nvSpPr>
          <p:cNvPr id="7" name="Title 1">
            <a:extLst>
              <a:ext uri="{FF2B5EF4-FFF2-40B4-BE49-F238E27FC236}">
                <a16:creationId xmlns:a16="http://schemas.microsoft.com/office/drawing/2014/main" id="{B3CB35A4-9D9A-40CB-3EFD-640BCD7B6FFD}"/>
              </a:ext>
            </a:extLst>
          </p:cNvPr>
          <p:cNvSpPr txBox="1"/>
          <p:nvPr/>
        </p:nvSpPr>
        <p:spPr>
          <a:xfrm>
            <a:off x="3925188" y="3456450"/>
            <a:ext cx="5937428" cy="5934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pPr algn="ctr" defTabSz="777240">
              <a:lnSpc>
                <a:spcPct val="72000"/>
              </a:lnSpc>
              <a:defRPr sz="4100">
                <a:solidFill>
                  <a:srgbClr val="FFFFFF"/>
                </a:solidFill>
                <a:latin typeface="Montserrat ExtraLight"/>
                <a:ea typeface="Montserrat ExtraLight"/>
                <a:cs typeface="Montserrat ExtraLight"/>
                <a:sym typeface="Montserrat ExtraLight"/>
              </a:defRPr>
            </a:pPr>
            <a:r>
              <a:rPr lang="lv-LV" sz="3600" dirty="0">
                <a:latin typeface="Source Sans Pro Light" panose="020B0503030403020204" pitchFamily="34" charset="0"/>
                <a:ea typeface="Source Sans Pro Light" panose="020B0503030403020204" pitchFamily="34" charset="0"/>
              </a:rPr>
              <a:t>DARBĪBAS VIRZIENI</a:t>
            </a:r>
            <a:endParaRPr sz="3600" dirty="0">
              <a:latin typeface="Source Sans Pro Light" panose="020B0503030403020204" pitchFamily="34" charset="0"/>
              <a:ea typeface="Source Sans Pro Light" panose="020B0503030403020204" pitchFamily="34" charset="0"/>
            </a:endParaRPr>
          </a:p>
        </p:txBody>
      </p:sp>
      <p:sp>
        <p:nvSpPr>
          <p:cNvPr id="8" name="Straight Connector 23">
            <a:extLst>
              <a:ext uri="{FF2B5EF4-FFF2-40B4-BE49-F238E27FC236}">
                <a16:creationId xmlns:a16="http://schemas.microsoft.com/office/drawing/2014/main" id="{516EEBF6-DCCA-08AE-F815-5A609F6D5923}"/>
              </a:ext>
            </a:extLst>
          </p:cNvPr>
          <p:cNvSpPr/>
          <p:nvPr/>
        </p:nvSpPr>
        <p:spPr>
          <a:xfrm flipH="1">
            <a:off x="7760691" y="2603839"/>
            <a:ext cx="857021" cy="593407"/>
          </a:xfrm>
          <a:prstGeom prst="line">
            <a:avLst/>
          </a:prstGeom>
          <a:ln w="12700">
            <a:solidFill>
              <a:srgbClr val="FFFFFF"/>
            </a:solidFill>
            <a:miter/>
          </a:ln>
        </p:spPr>
        <p:txBody>
          <a:bodyPr lIns="45718" tIns="45718" rIns="45718" bIns="45718"/>
          <a:lstStyle/>
          <a:p>
            <a:endParaRPr/>
          </a:p>
        </p:txBody>
      </p:sp>
      <p:sp>
        <p:nvSpPr>
          <p:cNvPr id="9" name="Straight Connector 25">
            <a:extLst>
              <a:ext uri="{FF2B5EF4-FFF2-40B4-BE49-F238E27FC236}">
                <a16:creationId xmlns:a16="http://schemas.microsoft.com/office/drawing/2014/main" id="{2B7B0ADB-4D0C-FFE8-F2BB-367DB25DEC95}"/>
              </a:ext>
            </a:extLst>
          </p:cNvPr>
          <p:cNvSpPr/>
          <p:nvPr/>
        </p:nvSpPr>
        <p:spPr>
          <a:xfrm flipH="1">
            <a:off x="4445026" y="3992838"/>
            <a:ext cx="1529130" cy="879572"/>
          </a:xfrm>
          <a:prstGeom prst="line">
            <a:avLst/>
          </a:prstGeom>
          <a:ln w="12700">
            <a:solidFill>
              <a:srgbClr val="FFFFFF"/>
            </a:solidFill>
            <a:miter/>
          </a:ln>
        </p:spPr>
        <p:txBody>
          <a:bodyPr lIns="45718" tIns="45718" rIns="45718" bIns="45718"/>
          <a:lstStyle/>
          <a:p>
            <a:endParaRPr/>
          </a:p>
        </p:txBody>
      </p:sp>
      <p:sp>
        <p:nvSpPr>
          <p:cNvPr id="10" name="Straight Connector 27">
            <a:extLst>
              <a:ext uri="{FF2B5EF4-FFF2-40B4-BE49-F238E27FC236}">
                <a16:creationId xmlns:a16="http://schemas.microsoft.com/office/drawing/2014/main" id="{AE5117A8-C395-A6AE-0ADA-DAB68D9DAF3F}"/>
              </a:ext>
            </a:extLst>
          </p:cNvPr>
          <p:cNvSpPr/>
          <p:nvPr/>
        </p:nvSpPr>
        <p:spPr>
          <a:xfrm>
            <a:off x="8112354" y="4060977"/>
            <a:ext cx="428813" cy="428812"/>
          </a:xfrm>
          <a:prstGeom prst="line">
            <a:avLst/>
          </a:prstGeom>
          <a:ln w="12700">
            <a:solidFill>
              <a:srgbClr val="FFFFFF"/>
            </a:solidFill>
            <a:miter/>
          </a:ln>
        </p:spPr>
        <p:txBody>
          <a:bodyPr lIns="45718" tIns="45718" rIns="45718" bIns="45718"/>
          <a:lstStyle/>
          <a:p>
            <a:endParaRPr/>
          </a:p>
        </p:txBody>
      </p:sp>
      <p:sp>
        <p:nvSpPr>
          <p:cNvPr id="11" name="Hexagon 3">
            <a:extLst>
              <a:ext uri="{FF2B5EF4-FFF2-40B4-BE49-F238E27FC236}">
                <a16:creationId xmlns:a16="http://schemas.microsoft.com/office/drawing/2014/main" id="{E3F87C0D-4192-13FF-E7BD-945A1D780DB9}"/>
              </a:ext>
            </a:extLst>
          </p:cNvPr>
          <p:cNvSpPr/>
          <p:nvPr/>
        </p:nvSpPr>
        <p:spPr bwMode="auto">
          <a:xfrm rot="5400000">
            <a:off x="8493666" y="4014555"/>
            <a:ext cx="2637428" cy="2577645"/>
          </a:xfrm>
          <a:custGeom>
            <a:avLst/>
            <a:gdLst>
              <a:gd name="connsiteX0" fmla="*/ 0 w 1181174"/>
              <a:gd name="connsiteY0" fmla="*/ 509127 h 1018253"/>
              <a:gd name="connsiteX1" fmla="*/ 254563 w 1181174"/>
              <a:gd name="connsiteY1" fmla="*/ 0 h 1018253"/>
              <a:gd name="connsiteX2" fmla="*/ 926611 w 1181174"/>
              <a:gd name="connsiteY2" fmla="*/ 0 h 1018253"/>
              <a:gd name="connsiteX3" fmla="*/ 1181174 w 1181174"/>
              <a:gd name="connsiteY3" fmla="*/ 509127 h 1018253"/>
              <a:gd name="connsiteX4" fmla="*/ 926611 w 1181174"/>
              <a:gd name="connsiteY4" fmla="*/ 1018253 h 1018253"/>
              <a:gd name="connsiteX5" fmla="*/ 254563 w 1181174"/>
              <a:gd name="connsiteY5" fmla="*/ 1018253 h 1018253"/>
              <a:gd name="connsiteX6" fmla="*/ 0 w 1181174"/>
              <a:gd name="connsiteY6" fmla="*/ 509127 h 1018253"/>
              <a:gd name="connsiteX0" fmla="*/ 0 w 1263722"/>
              <a:gd name="connsiteY0" fmla="*/ 424460 h 1018253"/>
              <a:gd name="connsiteX1" fmla="*/ 337111 w 1263722"/>
              <a:gd name="connsiteY1" fmla="*/ 0 h 1018253"/>
              <a:gd name="connsiteX2" fmla="*/ 1009159 w 1263722"/>
              <a:gd name="connsiteY2" fmla="*/ 0 h 1018253"/>
              <a:gd name="connsiteX3" fmla="*/ 1263722 w 1263722"/>
              <a:gd name="connsiteY3" fmla="*/ 509127 h 1018253"/>
              <a:gd name="connsiteX4" fmla="*/ 1009159 w 1263722"/>
              <a:gd name="connsiteY4" fmla="*/ 1018253 h 1018253"/>
              <a:gd name="connsiteX5" fmla="*/ 337111 w 1263722"/>
              <a:gd name="connsiteY5" fmla="*/ 1018253 h 1018253"/>
              <a:gd name="connsiteX6" fmla="*/ 0 w 1263722"/>
              <a:gd name="connsiteY6" fmla="*/ 424460 h 1018253"/>
              <a:gd name="connsiteX0" fmla="*/ 0 w 1263722"/>
              <a:gd name="connsiteY0" fmla="*/ 578978 h 1172771"/>
              <a:gd name="connsiteX1" fmla="*/ 341348 w 1263722"/>
              <a:gd name="connsiteY1" fmla="*/ 0 h 1172771"/>
              <a:gd name="connsiteX2" fmla="*/ 1009159 w 1263722"/>
              <a:gd name="connsiteY2" fmla="*/ 154518 h 1172771"/>
              <a:gd name="connsiteX3" fmla="*/ 1263722 w 1263722"/>
              <a:gd name="connsiteY3" fmla="*/ 663645 h 1172771"/>
              <a:gd name="connsiteX4" fmla="*/ 1009159 w 1263722"/>
              <a:gd name="connsiteY4" fmla="*/ 1172771 h 1172771"/>
              <a:gd name="connsiteX5" fmla="*/ 337111 w 1263722"/>
              <a:gd name="connsiteY5" fmla="*/ 1172771 h 1172771"/>
              <a:gd name="connsiteX6" fmla="*/ 0 w 1263722"/>
              <a:gd name="connsiteY6" fmla="*/ 578978 h 1172771"/>
              <a:gd name="connsiteX0" fmla="*/ 0 w 1263722"/>
              <a:gd name="connsiteY0" fmla="*/ 587444 h 1181237"/>
              <a:gd name="connsiteX1" fmla="*/ 341348 w 1263722"/>
              <a:gd name="connsiteY1" fmla="*/ 8466 h 1181237"/>
              <a:gd name="connsiteX2" fmla="*/ 1011279 w 1263722"/>
              <a:gd name="connsiteY2" fmla="*/ 0 h 1181237"/>
              <a:gd name="connsiteX3" fmla="*/ 1263722 w 1263722"/>
              <a:gd name="connsiteY3" fmla="*/ 672111 h 1181237"/>
              <a:gd name="connsiteX4" fmla="*/ 1009159 w 1263722"/>
              <a:gd name="connsiteY4" fmla="*/ 1181237 h 1181237"/>
              <a:gd name="connsiteX5" fmla="*/ 337111 w 1263722"/>
              <a:gd name="connsiteY5" fmla="*/ 1181237 h 1181237"/>
              <a:gd name="connsiteX6" fmla="*/ 0 w 1263722"/>
              <a:gd name="connsiteY6" fmla="*/ 587444 h 1181237"/>
              <a:gd name="connsiteX0" fmla="*/ 0 w 1348392"/>
              <a:gd name="connsiteY0" fmla="*/ 587444 h 1181237"/>
              <a:gd name="connsiteX1" fmla="*/ 341348 w 1348392"/>
              <a:gd name="connsiteY1" fmla="*/ 8466 h 1181237"/>
              <a:gd name="connsiteX2" fmla="*/ 1011279 w 1348392"/>
              <a:gd name="connsiteY2" fmla="*/ 0 h 1181237"/>
              <a:gd name="connsiteX3" fmla="*/ 1348392 w 1348392"/>
              <a:gd name="connsiteY3" fmla="*/ 593795 h 1181237"/>
              <a:gd name="connsiteX4" fmla="*/ 1009159 w 1348392"/>
              <a:gd name="connsiteY4" fmla="*/ 1181237 h 1181237"/>
              <a:gd name="connsiteX5" fmla="*/ 337111 w 1348392"/>
              <a:gd name="connsiteY5" fmla="*/ 1181237 h 1181237"/>
              <a:gd name="connsiteX6" fmla="*/ 0 w 1348392"/>
              <a:gd name="connsiteY6" fmla="*/ 587444 h 1181237"/>
              <a:gd name="connsiteX0" fmla="*/ 0 w 1348392"/>
              <a:gd name="connsiteY0" fmla="*/ 578978 h 1172771"/>
              <a:gd name="connsiteX1" fmla="*/ 341348 w 1348392"/>
              <a:gd name="connsiteY1" fmla="*/ 0 h 1172771"/>
              <a:gd name="connsiteX2" fmla="*/ 1007048 w 1348392"/>
              <a:gd name="connsiteY2" fmla="*/ 2117 h 1172771"/>
              <a:gd name="connsiteX3" fmla="*/ 1348392 w 1348392"/>
              <a:gd name="connsiteY3" fmla="*/ 585329 h 1172771"/>
              <a:gd name="connsiteX4" fmla="*/ 1009159 w 1348392"/>
              <a:gd name="connsiteY4" fmla="*/ 1172771 h 1172771"/>
              <a:gd name="connsiteX5" fmla="*/ 337111 w 1348392"/>
              <a:gd name="connsiteY5" fmla="*/ 1172771 h 1172771"/>
              <a:gd name="connsiteX6" fmla="*/ 0 w 1348392"/>
              <a:gd name="connsiteY6" fmla="*/ 578978 h 1172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8392" h="1172771">
                <a:moveTo>
                  <a:pt x="0" y="578978"/>
                </a:moveTo>
                <a:lnTo>
                  <a:pt x="341348" y="0"/>
                </a:lnTo>
                <a:lnTo>
                  <a:pt x="1007048" y="2117"/>
                </a:lnTo>
                <a:lnTo>
                  <a:pt x="1348392" y="585329"/>
                </a:lnTo>
                <a:lnTo>
                  <a:pt x="1009159" y="1172771"/>
                </a:lnTo>
                <a:lnTo>
                  <a:pt x="337111" y="1172771"/>
                </a:lnTo>
                <a:lnTo>
                  <a:pt x="0" y="578978"/>
                </a:lnTo>
                <a:close/>
              </a:path>
            </a:pathLst>
          </a:custGeom>
          <a:solidFill>
            <a:schemeClr val="bg1">
              <a:alpha val="68516"/>
            </a:schemeClr>
          </a:solidFill>
          <a:ln>
            <a:solidFill>
              <a:srgbClr val="FFFFFF"/>
            </a:solidFill>
          </a:ln>
        </p:spPr>
        <p:txBody>
          <a:bodyPr vert="horz" wrap="square" lIns="91440" tIns="45720" rIns="91440" bIns="45720" numCol="1" rtlCol="0" anchor="ctr" anchorCtr="0" compatLnSpc="1">
            <a:prstTxWarp prst="textArchDown">
              <a:avLst/>
            </a:prstTxWarp>
          </a:bodyPr>
          <a:lstStyle/>
          <a:p>
            <a:pPr algn="ctr"/>
            <a:endParaRPr lang="en-GB" dirty="0"/>
          </a:p>
        </p:txBody>
      </p:sp>
      <p:sp>
        <p:nvSpPr>
          <p:cNvPr id="12" name="Hexagon 3">
            <a:extLst>
              <a:ext uri="{FF2B5EF4-FFF2-40B4-BE49-F238E27FC236}">
                <a16:creationId xmlns:a16="http://schemas.microsoft.com/office/drawing/2014/main" id="{2CA1821E-18EB-1145-E6D5-3397E9767A2F}"/>
              </a:ext>
            </a:extLst>
          </p:cNvPr>
          <p:cNvSpPr/>
          <p:nvPr/>
        </p:nvSpPr>
        <p:spPr bwMode="auto">
          <a:xfrm rot="5400000">
            <a:off x="8700035" y="78307"/>
            <a:ext cx="3754902" cy="3669789"/>
          </a:xfrm>
          <a:custGeom>
            <a:avLst/>
            <a:gdLst>
              <a:gd name="connsiteX0" fmla="*/ 0 w 1181174"/>
              <a:gd name="connsiteY0" fmla="*/ 509127 h 1018253"/>
              <a:gd name="connsiteX1" fmla="*/ 254563 w 1181174"/>
              <a:gd name="connsiteY1" fmla="*/ 0 h 1018253"/>
              <a:gd name="connsiteX2" fmla="*/ 926611 w 1181174"/>
              <a:gd name="connsiteY2" fmla="*/ 0 h 1018253"/>
              <a:gd name="connsiteX3" fmla="*/ 1181174 w 1181174"/>
              <a:gd name="connsiteY3" fmla="*/ 509127 h 1018253"/>
              <a:gd name="connsiteX4" fmla="*/ 926611 w 1181174"/>
              <a:gd name="connsiteY4" fmla="*/ 1018253 h 1018253"/>
              <a:gd name="connsiteX5" fmla="*/ 254563 w 1181174"/>
              <a:gd name="connsiteY5" fmla="*/ 1018253 h 1018253"/>
              <a:gd name="connsiteX6" fmla="*/ 0 w 1181174"/>
              <a:gd name="connsiteY6" fmla="*/ 509127 h 1018253"/>
              <a:gd name="connsiteX0" fmla="*/ 0 w 1263722"/>
              <a:gd name="connsiteY0" fmla="*/ 424460 h 1018253"/>
              <a:gd name="connsiteX1" fmla="*/ 337111 w 1263722"/>
              <a:gd name="connsiteY1" fmla="*/ 0 h 1018253"/>
              <a:gd name="connsiteX2" fmla="*/ 1009159 w 1263722"/>
              <a:gd name="connsiteY2" fmla="*/ 0 h 1018253"/>
              <a:gd name="connsiteX3" fmla="*/ 1263722 w 1263722"/>
              <a:gd name="connsiteY3" fmla="*/ 509127 h 1018253"/>
              <a:gd name="connsiteX4" fmla="*/ 1009159 w 1263722"/>
              <a:gd name="connsiteY4" fmla="*/ 1018253 h 1018253"/>
              <a:gd name="connsiteX5" fmla="*/ 337111 w 1263722"/>
              <a:gd name="connsiteY5" fmla="*/ 1018253 h 1018253"/>
              <a:gd name="connsiteX6" fmla="*/ 0 w 1263722"/>
              <a:gd name="connsiteY6" fmla="*/ 424460 h 1018253"/>
              <a:gd name="connsiteX0" fmla="*/ 0 w 1263722"/>
              <a:gd name="connsiteY0" fmla="*/ 578978 h 1172771"/>
              <a:gd name="connsiteX1" fmla="*/ 341348 w 1263722"/>
              <a:gd name="connsiteY1" fmla="*/ 0 h 1172771"/>
              <a:gd name="connsiteX2" fmla="*/ 1009159 w 1263722"/>
              <a:gd name="connsiteY2" fmla="*/ 154518 h 1172771"/>
              <a:gd name="connsiteX3" fmla="*/ 1263722 w 1263722"/>
              <a:gd name="connsiteY3" fmla="*/ 663645 h 1172771"/>
              <a:gd name="connsiteX4" fmla="*/ 1009159 w 1263722"/>
              <a:gd name="connsiteY4" fmla="*/ 1172771 h 1172771"/>
              <a:gd name="connsiteX5" fmla="*/ 337111 w 1263722"/>
              <a:gd name="connsiteY5" fmla="*/ 1172771 h 1172771"/>
              <a:gd name="connsiteX6" fmla="*/ 0 w 1263722"/>
              <a:gd name="connsiteY6" fmla="*/ 578978 h 1172771"/>
              <a:gd name="connsiteX0" fmla="*/ 0 w 1263722"/>
              <a:gd name="connsiteY0" fmla="*/ 587444 h 1181237"/>
              <a:gd name="connsiteX1" fmla="*/ 341348 w 1263722"/>
              <a:gd name="connsiteY1" fmla="*/ 8466 h 1181237"/>
              <a:gd name="connsiteX2" fmla="*/ 1011279 w 1263722"/>
              <a:gd name="connsiteY2" fmla="*/ 0 h 1181237"/>
              <a:gd name="connsiteX3" fmla="*/ 1263722 w 1263722"/>
              <a:gd name="connsiteY3" fmla="*/ 672111 h 1181237"/>
              <a:gd name="connsiteX4" fmla="*/ 1009159 w 1263722"/>
              <a:gd name="connsiteY4" fmla="*/ 1181237 h 1181237"/>
              <a:gd name="connsiteX5" fmla="*/ 337111 w 1263722"/>
              <a:gd name="connsiteY5" fmla="*/ 1181237 h 1181237"/>
              <a:gd name="connsiteX6" fmla="*/ 0 w 1263722"/>
              <a:gd name="connsiteY6" fmla="*/ 587444 h 1181237"/>
              <a:gd name="connsiteX0" fmla="*/ 0 w 1348392"/>
              <a:gd name="connsiteY0" fmla="*/ 587444 h 1181237"/>
              <a:gd name="connsiteX1" fmla="*/ 341348 w 1348392"/>
              <a:gd name="connsiteY1" fmla="*/ 8466 h 1181237"/>
              <a:gd name="connsiteX2" fmla="*/ 1011279 w 1348392"/>
              <a:gd name="connsiteY2" fmla="*/ 0 h 1181237"/>
              <a:gd name="connsiteX3" fmla="*/ 1348392 w 1348392"/>
              <a:gd name="connsiteY3" fmla="*/ 593795 h 1181237"/>
              <a:gd name="connsiteX4" fmla="*/ 1009159 w 1348392"/>
              <a:gd name="connsiteY4" fmla="*/ 1181237 h 1181237"/>
              <a:gd name="connsiteX5" fmla="*/ 337111 w 1348392"/>
              <a:gd name="connsiteY5" fmla="*/ 1181237 h 1181237"/>
              <a:gd name="connsiteX6" fmla="*/ 0 w 1348392"/>
              <a:gd name="connsiteY6" fmla="*/ 587444 h 1181237"/>
              <a:gd name="connsiteX0" fmla="*/ 0 w 1348392"/>
              <a:gd name="connsiteY0" fmla="*/ 578978 h 1172771"/>
              <a:gd name="connsiteX1" fmla="*/ 341348 w 1348392"/>
              <a:gd name="connsiteY1" fmla="*/ 0 h 1172771"/>
              <a:gd name="connsiteX2" fmla="*/ 1007048 w 1348392"/>
              <a:gd name="connsiteY2" fmla="*/ 2117 h 1172771"/>
              <a:gd name="connsiteX3" fmla="*/ 1348392 w 1348392"/>
              <a:gd name="connsiteY3" fmla="*/ 585329 h 1172771"/>
              <a:gd name="connsiteX4" fmla="*/ 1009159 w 1348392"/>
              <a:gd name="connsiteY4" fmla="*/ 1172771 h 1172771"/>
              <a:gd name="connsiteX5" fmla="*/ 337111 w 1348392"/>
              <a:gd name="connsiteY5" fmla="*/ 1172771 h 1172771"/>
              <a:gd name="connsiteX6" fmla="*/ 0 w 1348392"/>
              <a:gd name="connsiteY6" fmla="*/ 578978 h 1172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8392" h="1172771">
                <a:moveTo>
                  <a:pt x="0" y="578978"/>
                </a:moveTo>
                <a:lnTo>
                  <a:pt x="341348" y="0"/>
                </a:lnTo>
                <a:lnTo>
                  <a:pt x="1007048" y="2117"/>
                </a:lnTo>
                <a:lnTo>
                  <a:pt x="1348392" y="585329"/>
                </a:lnTo>
                <a:lnTo>
                  <a:pt x="1009159" y="1172771"/>
                </a:lnTo>
                <a:lnTo>
                  <a:pt x="337111" y="1172771"/>
                </a:lnTo>
                <a:lnTo>
                  <a:pt x="0" y="578978"/>
                </a:lnTo>
                <a:close/>
              </a:path>
            </a:pathLst>
          </a:custGeom>
          <a:solidFill>
            <a:schemeClr val="bg1">
              <a:alpha val="69142"/>
            </a:schemeClr>
          </a:solidFill>
          <a:ln>
            <a:solidFill>
              <a:srgbClr val="FFFFFF"/>
            </a:solidFill>
          </a:ln>
        </p:spPr>
        <p:txBody>
          <a:bodyPr vert="horz" wrap="square" lIns="91440" tIns="45720" rIns="91440" bIns="45720" numCol="1" rtlCol="0" anchor="ctr" anchorCtr="0" compatLnSpc="1">
            <a:prstTxWarp prst="textArchDown">
              <a:avLst/>
            </a:prstTxWarp>
          </a:bodyPr>
          <a:lstStyle/>
          <a:p>
            <a:pPr algn="ctr"/>
            <a:endParaRPr lang="en-GB" dirty="0"/>
          </a:p>
        </p:txBody>
      </p:sp>
      <p:sp>
        <p:nvSpPr>
          <p:cNvPr id="15" name="Subtitle 2">
            <a:extLst>
              <a:ext uri="{FF2B5EF4-FFF2-40B4-BE49-F238E27FC236}">
                <a16:creationId xmlns:a16="http://schemas.microsoft.com/office/drawing/2014/main" id="{AFDFF87B-104A-4CA2-F9FC-2D99DF7E25CB}"/>
              </a:ext>
            </a:extLst>
          </p:cNvPr>
          <p:cNvSpPr txBox="1"/>
          <p:nvPr/>
        </p:nvSpPr>
        <p:spPr>
          <a:xfrm>
            <a:off x="434718" y="4242426"/>
            <a:ext cx="3581764" cy="23311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Autofit/>
          </a:bodyPr>
          <a:lstStyle/>
          <a:p>
            <a:pPr algn="ctr" defTabSz="822958">
              <a:spcBef>
                <a:spcPts val="900"/>
              </a:spcBef>
              <a:defRPr sz="1600">
                <a:solidFill>
                  <a:srgbClr val="FFFFFF"/>
                </a:solidFill>
                <a:latin typeface="Proxima Nova"/>
                <a:ea typeface="Proxima Nova"/>
                <a:cs typeface="Proxima Nova"/>
                <a:sym typeface="Proxima Nova"/>
              </a:defRPr>
            </a:pPr>
            <a:endParaRPr lang="en-GB" sz="1500" dirty="0">
              <a:latin typeface="Montserrat" pitchFamily="2" charset="77"/>
            </a:endParaRPr>
          </a:p>
        </p:txBody>
      </p:sp>
      <p:sp>
        <p:nvSpPr>
          <p:cNvPr id="16" name="Subtitle 2">
            <a:extLst>
              <a:ext uri="{FF2B5EF4-FFF2-40B4-BE49-F238E27FC236}">
                <a16:creationId xmlns:a16="http://schemas.microsoft.com/office/drawing/2014/main" id="{474507F7-7657-75CD-2A9F-67C546EE99A9}"/>
              </a:ext>
            </a:extLst>
          </p:cNvPr>
          <p:cNvSpPr txBox="1"/>
          <p:nvPr/>
        </p:nvSpPr>
        <p:spPr>
          <a:xfrm>
            <a:off x="8664297" y="4794251"/>
            <a:ext cx="2253954" cy="181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lvl1pPr algn="ctr" defTabSz="850391">
              <a:lnSpc>
                <a:spcPct val="70000"/>
              </a:lnSpc>
              <a:spcBef>
                <a:spcPts val="900"/>
              </a:spcBef>
              <a:defRPr sz="1600">
                <a:solidFill>
                  <a:srgbClr val="FFFFFF"/>
                </a:solidFill>
                <a:latin typeface="Proxima Nova"/>
                <a:ea typeface="Proxima Nova"/>
                <a:cs typeface="Proxima Nova"/>
                <a:sym typeface="Proxima Nova"/>
              </a:defRPr>
            </a:lvl1pPr>
          </a:lstStyle>
          <a:p>
            <a:pPr>
              <a:lnSpc>
                <a:spcPct val="150000"/>
              </a:lnSpc>
            </a:pPr>
            <a:r>
              <a:rPr lang="lv-LV" sz="2000" b="1" dirty="0">
                <a:solidFill>
                  <a:schemeClr val="tx1"/>
                </a:solidFill>
                <a:latin typeface="Source Sans Pro Light" panose="020B0503030403020204" pitchFamily="34" charset="0"/>
                <a:ea typeface="Source Sans Pro Light" panose="020B0503030403020204" pitchFamily="34" charset="0"/>
              </a:rPr>
              <a:t>Projektu rakstīšana  un  iesniegšana</a:t>
            </a:r>
          </a:p>
        </p:txBody>
      </p:sp>
      <p:sp>
        <p:nvSpPr>
          <p:cNvPr id="17" name="Subtitle 2">
            <a:extLst>
              <a:ext uri="{FF2B5EF4-FFF2-40B4-BE49-F238E27FC236}">
                <a16:creationId xmlns:a16="http://schemas.microsoft.com/office/drawing/2014/main" id="{72361C25-1030-57E2-FB9C-081EE754930C}"/>
              </a:ext>
            </a:extLst>
          </p:cNvPr>
          <p:cNvSpPr txBox="1"/>
          <p:nvPr/>
        </p:nvSpPr>
        <p:spPr>
          <a:xfrm>
            <a:off x="2409967" y="1227356"/>
            <a:ext cx="2815968" cy="13077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lvl1pPr algn="ctr">
              <a:lnSpc>
                <a:spcPct val="70000"/>
              </a:lnSpc>
              <a:spcBef>
                <a:spcPts val="1000"/>
              </a:spcBef>
              <a:defRPr>
                <a:solidFill>
                  <a:srgbClr val="FFFFFF"/>
                </a:solidFill>
                <a:latin typeface="Proxima Nova"/>
                <a:ea typeface="Proxima Nova"/>
                <a:cs typeface="Proxima Nova"/>
                <a:sym typeface="Proxima Nova"/>
              </a:defRPr>
            </a:lvl1pPr>
          </a:lstStyle>
          <a:p>
            <a:pPr>
              <a:lnSpc>
                <a:spcPct val="150000"/>
              </a:lnSpc>
            </a:pPr>
            <a:r>
              <a:rPr lang="lv-LV" sz="2800" b="1" dirty="0">
                <a:solidFill>
                  <a:schemeClr val="tx1"/>
                </a:solidFill>
                <a:latin typeface="Source Sans Pro Light" panose="020B0503030403020204" pitchFamily="34" charset="0"/>
                <a:ea typeface="Source Sans Pro Light" panose="020B0503030403020204" pitchFamily="34" charset="0"/>
              </a:rPr>
              <a:t>Darba programmas</a:t>
            </a:r>
          </a:p>
        </p:txBody>
      </p:sp>
      <p:sp>
        <p:nvSpPr>
          <p:cNvPr id="18" name="TextBox 17">
            <a:extLst>
              <a:ext uri="{FF2B5EF4-FFF2-40B4-BE49-F238E27FC236}">
                <a16:creationId xmlns:a16="http://schemas.microsoft.com/office/drawing/2014/main" id="{939A6556-F4AB-4059-9FCC-35A5FAE6966A}"/>
              </a:ext>
            </a:extLst>
          </p:cNvPr>
          <p:cNvSpPr txBox="1"/>
          <p:nvPr/>
        </p:nvSpPr>
        <p:spPr>
          <a:xfrm>
            <a:off x="22656800" y="11836400"/>
            <a:ext cx="184731" cy="369332"/>
          </a:xfrm>
          <a:prstGeom prst="rect">
            <a:avLst/>
          </a:prstGeom>
          <a:noFill/>
        </p:spPr>
        <p:txBody>
          <a:bodyPr wrap="none" rtlCol="0">
            <a:spAutoFit/>
          </a:bodyPr>
          <a:lstStyle/>
          <a:p>
            <a:endParaRPr lang="en-LV" dirty="0"/>
          </a:p>
        </p:txBody>
      </p:sp>
      <p:sp>
        <p:nvSpPr>
          <p:cNvPr id="19" name="Subtitle 2">
            <a:extLst>
              <a:ext uri="{FF2B5EF4-FFF2-40B4-BE49-F238E27FC236}">
                <a16:creationId xmlns:a16="http://schemas.microsoft.com/office/drawing/2014/main" id="{8389435B-540F-8A3E-BCF4-C4147D595ABC}"/>
              </a:ext>
            </a:extLst>
          </p:cNvPr>
          <p:cNvSpPr txBox="1"/>
          <p:nvPr/>
        </p:nvSpPr>
        <p:spPr>
          <a:xfrm>
            <a:off x="8919197" y="1008409"/>
            <a:ext cx="3316578" cy="2026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lvl1pPr algn="ctr" defTabSz="850391">
              <a:lnSpc>
                <a:spcPct val="70000"/>
              </a:lnSpc>
              <a:spcBef>
                <a:spcPts val="900"/>
              </a:spcBef>
              <a:defRPr sz="1600">
                <a:solidFill>
                  <a:srgbClr val="FFFFFF"/>
                </a:solidFill>
                <a:latin typeface="Proxima Nova"/>
                <a:ea typeface="Proxima Nova"/>
                <a:cs typeface="Proxima Nova"/>
                <a:sym typeface="Proxima Nova"/>
              </a:defRPr>
            </a:lvl1pPr>
          </a:lstStyle>
          <a:p>
            <a:pPr>
              <a:lnSpc>
                <a:spcPct val="150000"/>
              </a:lnSpc>
            </a:pPr>
            <a:r>
              <a:rPr lang="lv-LV" sz="3600" b="1" dirty="0">
                <a:solidFill>
                  <a:schemeClr val="tx1"/>
                </a:solidFill>
                <a:latin typeface="Source Sans Pro Light" panose="020B0503030403020204" pitchFamily="34" charset="0"/>
                <a:ea typeface="Source Sans Pro Light" panose="020B0503030403020204" pitchFamily="34" charset="0"/>
              </a:rPr>
              <a:t>EU </a:t>
            </a:r>
            <a:r>
              <a:rPr lang="lv-LV" sz="3600" b="1" dirty="0" err="1">
                <a:solidFill>
                  <a:schemeClr val="tx1"/>
                </a:solidFill>
                <a:latin typeface="Source Sans Pro Light" panose="020B0503030403020204" pitchFamily="34" charset="0"/>
                <a:ea typeface="Source Sans Pro Light" panose="020B0503030403020204" pitchFamily="34" charset="0"/>
              </a:rPr>
              <a:t>Funding</a:t>
            </a:r>
            <a:r>
              <a:rPr lang="lv-LV" sz="3600" b="1" dirty="0">
                <a:solidFill>
                  <a:schemeClr val="tx1"/>
                </a:solidFill>
                <a:latin typeface="Source Sans Pro Light" panose="020B0503030403020204" pitchFamily="34" charset="0"/>
                <a:ea typeface="Source Sans Pro Light" panose="020B0503030403020204" pitchFamily="34" charset="0"/>
              </a:rPr>
              <a:t> </a:t>
            </a:r>
            <a:r>
              <a:rPr lang="lv-LV" sz="3600" b="1" dirty="0" err="1">
                <a:solidFill>
                  <a:schemeClr val="tx1"/>
                </a:solidFill>
                <a:latin typeface="Source Sans Pro Light" panose="020B0503030403020204" pitchFamily="34" charset="0"/>
                <a:ea typeface="Source Sans Pro Light" panose="020B0503030403020204" pitchFamily="34" charset="0"/>
              </a:rPr>
              <a:t>and</a:t>
            </a:r>
            <a:r>
              <a:rPr lang="lv-LV" sz="3600" b="1" dirty="0">
                <a:solidFill>
                  <a:schemeClr val="tx1"/>
                </a:solidFill>
                <a:latin typeface="Source Sans Pro Light" panose="020B0503030403020204" pitchFamily="34" charset="0"/>
                <a:ea typeface="Source Sans Pro Light" panose="020B0503030403020204" pitchFamily="34" charset="0"/>
              </a:rPr>
              <a:t> </a:t>
            </a:r>
            <a:r>
              <a:rPr lang="lv-LV" sz="3600" b="1" dirty="0" err="1">
                <a:solidFill>
                  <a:schemeClr val="tx1"/>
                </a:solidFill>
                <a:latin typeface="Source Sans Pro Light" panose="020B0503030403020204" pitchFamily="34" charset="0"/>
                <a:ea typeface="Source Sans Pro Light" panose="020B0503030403020204" pitchFamily="34" charset="0"/>
              </a:rPr>
              <a:t>tenders</a:t>
            </a:r>
            <a:r>
              <a:rPr lang="lv-LV" sz="3600" b="1" dirty="0">
                <a:solidFill>
                  <a:schemeClr val="tx1"/>
                </a:solidFill>
                <a:latin typeface="Source Sans Pro Light" panose="020B0503030403020204" pitchFamily="34" charset="0"/>
                <a:ea typeface="Source Sans Pro Light" panose="020B0503030403020204" pitchFamily="34" charset="0"/>
              </a:rPr>
              <a:t> portāls</a:t>
            </a:r>
          </a:p>
          <a:p>
            <a:pPr>
              <a:lnSpc>
                <a:spcPct val="150000"/>
              </a:lnSpc>
            </a:pPr>
            <a:endParaRPr lang="lv-LV" sz="1500" b="1" dirty="0">
              <a:solidFill>
                <a:schemeClr val="tx1"/>
              </a:solidFill>
              <a:latin typeface="Source Sans Pro Light" panose="020B0503030403020204" pitchFamily="34" charset="0"/>
              <a:ea typeface="Source Sans Pro Light" panose="020B0503030403020204" pitchFamily="34" charset="0"/>
            </a:endParaRPr>
          </a:p>
        </p:txBody>
      </p:sp>
      <p:sp>
        <p:nvSpPr>
          <p:cNvPr id="22" name="Hexagon 3">
            <a:extLst>
              <a:ext uri="{FF2B5EF4-FFF2-40B4-BE49-F238E27FC236}">
                <a16:creationId xmlns:a16="http://schemas.microsoft.com/office/drawing/2014/main" id="{31861CA2-BF47-5AE8-8C35-CE1BBABF0A6B}"/>
              </a:ext>
            </a:extLst>
          </p:cNvPr>
          <p:cNvSpPr/>
          <p:nvPr/>
        </p:nvSpPr>
        <p:spPr bwMode="auto">
          <a:xfrm rot="5400000">
            <a:off x="8335570" y="3868198"/>
            <a:ext cx="2953618" cy="2886667"/>
          </a:xfrm>
          <a:custGeom>
            <a:avLst/>
            <a:gdLst>
              <a:gd name="connsiteX0" fmla="*/ 0 w 1181174"/>
              <a:gd name="connsiteY0" fmla="*/ 509127 h 1018253"/>
              <a:gd name="connsiteX1" fmla="*/ 254563 w 1181174"/>
              <a:gd name="connsiteY1" fmla="*/ 0 h 1018253"/>
              <a:gd name="connsiteX2" fmla="*/ 926611 w 1181174"/>
              <a:gd name="connsiteY2" fmla="*/ 0 h 1018253"/>
              <a:gd name="connsiteX3" fmla="*/ 1181174 w 1181174"/>
              <a:gd name="connsiteY3" fmla="*/ 509127 h 1018253"/>
              <a:gd name="connsiteX4" fmla="*/ 926611 w 1181174"/>
              <a:gd name="connsiteY4" fmla="*/ 1018253 h 1018253"/>
              <a:gd name="connsiteX5" fmla="*/ 254563 w 1181174"/>
              <a:gd name="connsiteY5" fmla="*/ 1018253 h 1018253"/>
              <a:gd name="connsiteX6" fmla="*/ 0 w 1181174"/>
              <a:gd name="connsiteY6" fmla="*/ 509127 h 1018253"/>
              <a:gd name="connsiteX0" fmla="*/ 0 w 1263722"/>
              <a:gd name="connsiteY0" fmla="*/ 424460 h 1018253"/>
              <a:gd name="connsiteX1" fmla="*/ 337111 w 1263722"/>
              <a:gd name="connsiteY1" fmla="*/ 0 h 1018253"/>
              <a:gd name="connsiteX2" fmla="*/ 1009159 w 1263722"/>
              <a:gd name="connsiteY2" fmla="*/ 0 h 1018253"/>
              <a:gd name="connsiteX3" fmla="*/ 1263722 w 1263722"/>
              <a:gd name="connsiteY3" fmla="*/ 509127 h 1018253"/>
              <a:gd name="connsiteX4" fmla="*/ 1009159 w 1263722"/>
              <a:gd name="connsiteY4" fmla="*/ 1018253 h 1018253"/>
              <a:gd name="connsiteX5" fmla="*/ 337111 w 1263722"/>
              <a:gd name="connsiteY5" fmla="*/ 1018253 h 1018253"/>
              <a:gd name="connsiteX6" fmla="*/ 0 w 1263722"/>
              <a:gd name="connsiteY6" fmla="*/ 424460 h 1018253"/>
              <a:gd name="connsiteX0" fmla="*/ 0 w 1263722"/>
              <a:gd name="connsiteY0" fmla="*/ 578978 h 1172771"/>
              <a:gd name="connsiteX1" fmla="*/ 341348 w 1263722"/>
              <a:gd name="connsiteY1" fmla="*/ 0 h 1172771"/>
              <a:gd name="connsiteX2" fmla="*/ 1009159 w 1263722"/>
              <a:gd name="connsiteY2" fmla="*/ 154518 h 1172771"/>
              <a:gd name="connsiteX3" fmla="*/ 1263722 w 1263722"/>
              <a:gd name="connsiteY3" fmla="*/ 663645 h 1172771"/>
              <a:gd name="connsiteX4" fmla="*/ 1009159 w 1263722"/>
              <a:gd name="connsiteY4" fmla="*/ 1172771 h 1172771"/>
              <a:gd name="connsiteX5" fmla="*/ 337111 w 1263722"/>
              <a:gd name="connsiteY5" fmla="*/ 1172771 h 1172771"/>
              <a:gd name="connsiteX6" fmla="*/ 0 w 1263722"/>
              <a:gd name="connsiteY6" fmla="*/ 578978 h 1172771"/>
              <a:gd name="connsiteX0" fmla="*/ 0 w 1263722"/>
              <a:gd name="connsiteY0" fmla="*/ 587444 h 1181237"/>
              <a:gd name="connsiteX1" fmla="*/ 341348 w 1263722"/>
              <a:gd name="connsiteY1" fmla="*/ 8466 h 1181237"/>
              <a:gd name="connsiteX2" fmla="*/ 1011279 w 1263722"/>
              <a:gd name="connsiteY2" fmla="*/ 0 h 1181237"/>
              <a:gd name="connsiteX3" fmla="*/ 1263722 w 1263722"/>
              <a:gd name="connsiteY3" fmla="*/ 672111 h 1181237"/>
              <a:gd name="connsiteX4" fmla="*/ 1009159 w 1263722"/>
              <a:gd name="connsiteY4" fmla="*/ 1181237 h 1181237"/>
              <a:gd name="connsiteX5" fmla="*/ 337111 w 1263722"/>
              <a:gd name="connsiteY5" fmla="*/ 1181237 h 1181237"/>
              <a:gd name="connsiteX6" fmla="*/ 0 w 1263722"/>
              <a:gd name="connsiteY6" fmla="*/ 587444 h 1181237"/>
              <a:gd name="connsiteX0" fmla="*/ 0 w 1348392"/>
              <a:gd name="connsiteY0" fmla="*/ 587444 h 1181237"/>
              <a:gd name="connsiteX1" fmla="*/ 341348 w 1348392"/>
              <a:gd name="connsiteY1" fmla="*/ 8466 h 1181237"/>
              <a:gd name="connsiteX2" fmla="*/ 1011279 w 1348392"/>
              <a:gd name="connsiteY2" fmla="*/ 0 h 1181237"/>
              <a:gd name="connsiteX3" fmla="*/ 1348392 w 1348392"/>
              <a:gd name="connsiteY3" fmla="*/ 593795 h 1181237"/>
              <a:gd name="connsiteX4" fmla="*/ 1009159 w 1348392"/>
              <a:gd name="connsiteY4" fmla="*/ 1181237 h 1181237"/>
              <a:gd name="connsiteX5" fmla="*/ 337111 w 1348392"/>
              <a:gd name="connsiteY5" fmla="*/ 1181237 h 1181237"/>
              <a:gd name="connsiteX6" fmla="*/ 0 w 1348392"/>
              <a:gd name="connsiteY6" fmla="*/ 587444 h 1181237"/>
              <a:gd name="connsiteX0" fmla="*/ 0 w 1348392"/>
              <a:gd name="connsiteY0" fmla="*/ 578978 h 1172771"/>
              <a:gd name="connsiteX1" fmla="*/ 341348 w 1348392"/>
              <a:gd name="connsiteY1" fmla="*/ 0 h 1172771"/>
              <a:gd name="connsiteX2" fmla="*/ 1007048 w 1348392"/>
              <a:gd name="connsiteY2" fmla="*/ 2117 h 1172771"/>
              <a:gd name="connsiteX3" fmla="*/ 1348392 w 1348392"/>
              <a:gd name="connsiteY3" fmla="*/ 585329 h 1172771"/>
              <a:gd name="connsiteX4" fmla="*/ 1009159 w 1348392"/>
              <a:gd name="connsiteY4" fmla="*/ 1172771 h 1172771"/>
              <a:gd name="connsiteX5" fmla="*/ 337111 w 1348392"/>
              <a:gd name="connsiteY5" fmla="*/ 1172771 h 1172771"/>
              <a:gd name="connsiteX6" fmla="*/ 0 w 1348392"/>
              <a:gd name="connsiteY6" fmla="*/ 578978 h 1172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8392" h="1172771">
                <a:moveTo>
                  <a:pt x="0" y="578978"/>
                </a:moveTo>
                <a:lnTo>
                  <a:pt x="341348" y="0"/>
                </a:lnTo>
                <a:lnTo>
                  <a:pt x="1007048" y="2117"/>
                </a:lnTo>
                <a:lnTo>
                  <a:pt x="1348392" y="585329"/>
                </a:lnTo>
                <a:lnTo>
                  <a:pt x="1009159" y="1172771"/>
                </a:lnTo>
                <a:lnTo>
                  <a:pt x="337111" y="1172771"/>
                </a:lnTo>
                <a:lnTo>
                  <a:pt x="0" y="578978"/>
                </a:lnTo>
                <a:close/>
              </a:path>
            </a:pathLst>
          </a:custGeom>
          <a:noFill/>
          <a:ln>
            <a:solidFill>
              <a:srgbClr val="FFFFFF"/>
            </a:solidFill>
          </a:ln>
        </p:spPr>
        <p:txBody>
          <a:bodyPr vert="horz" wrap="square" lIns="91440" tIns="45720" rIns="91440" bIns="45720" numCol="1" rtlCol="0" anchor="ctr" anchorCtr="0" compatLnSpc="1">
            <a:prstTxWarp prst="textArchDown">
              <a:avLst/>
            </a:prstTxWarp>
          </a:bodyPr>
          <a:lstStyle/>
          <a:p>
            <a:pPr algn="ctr"/>
            <a:endParaRPr lang="en-GB" dirty="0"/>
          </a:p>
        </p:txBody>
      </p:sp>
      <p:sp>
        <p:nvSpPr>
          <p:cNvPr id="23" name="Hexagon 3">
            <a:extLst>
              <a:ext uri="{FF2B5EF4-FFF2-40B4-BE49-F238E27FC236}">
                <a16:creationId xmlns:a16="http://schemas.microsoft.com/office/drawing/2014/main" id="{FE65FC92-18D4-B2F6-B036-44C9A6E6E72F}"/>
              </a:ext>
            </a:extLst>
          </p:cNvPr>
          <p:cNvSpPr/>
          <p:nvPr/>
        </p:nvSpPr>
        <p:spPr bwMode="auto">
          <a:xfrm rot="5400000">
            <a:off x="8572260" y="-47152"/>
            <a:ext cx="4010452" cy="3919545"/>
          </a:xfrm>
          <a:custGeom>
            <a:avLst/>
            <a:gdLst>
              <a:gd name="connsiteX0" fmla="*/ 0 w 1181174"/>
              <a:gd name="connsiteY0" fmla="*/ 509127 h 1018253"/>
              <a:gd name="connsiteX1" fmla="*/ 254563 w 1181174"/>
              <a:gd name="connsiteY1" fmla="*/ 0 h 1018253"/>
              <a:gd name="connsiteX2" fmla="*/ 926611 w 1181174"/>
              <a:gd name="connsiteY2" fmla="*/ 0 h 1018253"/>
              <a:gd name="connsiteX3" fmla="*/ 1181174 w 1181174"/>
              <a:gd name="connsiteY3" fmla="*/ 509127 h 1018253"/>
              <a:gd name="connsiteX4" fmla="*/ 926611 w 1181174"/>
              <a:gd name="connsiteY4" fmla="*/ 1018253 h 1018253"/>
              <a:gd name="connsiteX5" fmla="*/ 254563 w 1181174"/>
              <a:gd name="connsiteY5" fmla="*/ 1018253 h 1018253"/>
              <a:gd name="connsiteX6" fmla="*/ 0 w 1181174"/>
              <a:gd name="connsiteY6" fmla="*/ 509127 h 1018253"/>
              <a:gd name="connsiteX0" fmla="*/ 0 w 1263722"/>
              <a:gd name="connsiteY0" fmla="*/ 424460 h 1018253"/>
              <a:gd name="connsiteX1" fmla="*/ 337111 w 1263722"/>
              <a:gd name="connsiteY1" fmla="*/ 0 h 1018253"/>
              <a:gd name="connsiteX2" fmla="*/ 1009159 w 1263722"/>
              <a:gd name="connsiteY2" fmla="*/ 0 h 1018253"/>
              <a:gd name="connsiteX3" fmla="*/ 1263722 w 1263722"/>
              <a:gd name="connsiteY3" fmla="*/ 509127 h 1018253"/>
              <a:gd name="connsiteX4" fmla="*/ 1009159 w 1263722"/>
              <a:gd name="connsiteY4" fmla="*/ 1018253 h 1018253"/>
              <a:gd name="connsiteX5" fmla="*/ 337111 w 1263722"/>
              <a:gd name="connsiteY5" fmla="*/ 1018253 h 1018253"/>
              <a:gd name="connsiteX6" fmla="*/ 0 w 1263722"/>
              <a:gd name="connsiteY6" fmla="*/ 424460 h 1018253"/>
              <a:gd name="connsiteX0" fmla="*/ 0 w 1263722"/>
              <a:gd name="connsiteY0" fmla="*/ 578978 h 1172771"/>
              <a:gd name="connsiteX1" fmla="*/ 341348 w 1263722"/>
              <a:gd name="connsiteY1" fmla="*/ 0 h 1172771"/>
              <a:gd name="connsiteX2" fmla="*/ 1009159 w 1263722"/>
              <a:gd name="connsiteY2" fmla="*/ 154518 h 1172771"/>
              <a:gd name="connsiteX3" fmla="*/ 1263722 w 1263722"/>
              <a:gd name="connsiteY3" fmla="*/ 663645 h 1172771"/>
              <a:gd name="connsiteX4" fmla="*/ 1009159 w 1263722"/>
              <a:gd name="connsiteY4" fmla="*/ 1172771 h 1172771"/>
              <a:gd name="connsiteX5" fmla="*/ 337111 w 1263722"/>
              <a:gd name="connsiteY5" fmla="*/ 1172771 h 1172771"/>
              <a:gd name="connsiteX6" fmla="*/ 0 w 1263722"/>
              <a:gd name="connsiteY6" fmla="*/ 578978 h 1172771"/>
              <a:gd name="connsiteX0" fmla="*/ 0 w 1263722"/>
              <a:gd name="connsiteY0" fmla="*/ 587444 h 1181237"/>
              <a:gd name="connsiteX1" fmla="*/ 341348 w 1263722"/>
              <a:gd name="connsiteY1" fmla="*/ 8466 h 1181237"/>
              <a:gd name="connsiteX2" fmla="*/ 1011279 w 1263722"/>
              <a:gd name="connsiteY2" fmla="*/ 0 h 1181237"/>
              <a:gd name="connsiteX3" fmla="*/ 1263722 w 1263722"/>
              <a:gd name="connsiteY3" fmla="*/ 672111 h 1181237"/>
              <a:gd name="connsiteX4" fmla="*/ 1009159 w 1263722"/>
              <a:gd name="connsiteY4" fmla="*/ 1181237 h 1181237"/>
              <a:gd name="connsiteX5" fmla="*/ 337111 w 1263722"/>
              <a:gd name="connsiteY5" fmla="*/ 1181237 h 1181237"/>
              <a:gd name="connsiteX6" fmla="*/ 0 w 1263722"/>
              <a:gd name="connsiteY6" fmla="*/ 587444 h 1181237"/>
              <a:gd name="connsiteX0" fmla="*/ 0 w 1348392"/>
              <a:gd name="connsiteY0" fmla="*/ 587444 h 1181237"/>
              <a:gd name="connsiteX1" fmla="*/ 341348 w 1348392"/>
              <a:gd name="connsiteY1" fmla="*/ 8466 h 1181237"/>
              <a:gd name="connsiteX2" fmla="*/ 1011279 w 1348392"/>
              <a:gd name="connsiteY2" fmla="*/ 0 h 1181237"/>
              <a:gd name="connsiteX3" fmla="*/ 1348392 w 1348392"/>
              <a:gd name="connsiteY3" fmla="*/ 593795 h 1181237"/>
              <a:gd name="connsiteX4" fmla="*/ 1009159 w 1348392"/>
              <a:gd name="connsiteY4" fmla="*/ 1181237 h 1181237"/>
              <a:gd name="connsiteX5" fmla="*/ 337111 w 1348392"/>
              <a:gd name="connsiteY5" fmla="*/ 1181237 h 1181237"/>
              <a:gd name="connsiteX6" fmla="*/ 0 w 1348392"/>
              <a:gd name="connsiteY6" fmla="*/ 587444 h 1181237"/>
              <a:gd name="connsiteX0" fmla="*/ 0 w 1348392"/>
              <a:gd name="connsiteY0" fmla="*/ 578978 h 1172771"/>
              <a:gd name="connsiteX1" fmla="*/ 341348 w 1348392"/>
              <a:gd name="connsiteY1" fmla="*/ 0 h 1172771"/>
              <a:gd name="connsiteX2" fmla="*/ 1007048 w 1348392"/>
              <a:gd name="connsiteY2" fmla="*/ 2117 h 1172771"/>
              <a:gd name="connsiteX3" fmla="*/ 1348392 w 1348392"/>
              <a:gd name="connsiteY3" fmla="*/ 585329 h 1172771"/>
              <a:gd name="connsiteX4" fmla="*/ 1009159 w 1348392"/>
              <a:gd name="connsiteY4" fmla="*/ 1172771 h 1172771"/>
              <a:gd name="connsiteX5" fmla="*/ 337111 w 1348392"/>
              <a:gd name="connsiteY5" fmla="*/ 1172771 h 1172771"/>
              <a:gd name="connsiteX6" fmla="*/ 0 w 1348392"/>
              <a:gd name="connsiteY6" fmla="*/ 578978 h 1172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8392" h="1172771">
                <a:moveTo>
                  <a:pt x="0" y="578978"/>
                </a:moveTo>
                <a:lnTo>
                  <a:pt x="341348" y="0"/>
                </a:lnTo>
                <a:lnTo>
                  <a:pt x="1007048" y="2117"/>
                </a:lnTo>
                <a:lnTo>
                  <a:pt x="1348392" y="585329"/>
                </a:lnTo>
                <a:lnTo>
                  <a:pt x="1009159" y="1172771"/>
                </a:lnTo>
                <a:lnTo>
                  <a:pt x="337111" y="1172771"/>
                </a:lnTo>
                <a:lnTo>
                  <a:pt x="0" y="578978"/>
                </a:lnTo>
                <a:close/>
              </a:path>
            </a:pathLst>
          </a:custGeom>
          <a:noFill/>
          <a:ln>
            <a:solidFill>
              <a:srgbClr val="FFFFFF"/>
            </a:solidFill>
          </a:ln>
        </p:spPr>
        <p:txBody>
          <a:bodyPr vert="horz" wrap="square" lIns="91440" tIns="45720" rIns="91440" bIns="45720" numCol="1" rtlCol="0" anchor="ctr" anchorCtr="0" compatLnSpc="1">
            <a:prstTxWarp prst="textArchDown">
              <a:avLst/>
            </a:prstTxWarp>
          </a:bodyPr>
          <a:lstStyle/>
          <a:p>
            <a:pPr algn="ctr"/>
            <a:endParaRPr lang="en-GB" dirty="0"/>
          </a:p>
        </p:txBody>
      </p:sp>
      <p:sp>
        <p:nvSpPr>
          <p:cNvPr id="13" name="Hexagon 3">
            <a:extLst>
              <a:ext uri="{FF2B5EF4-FFF2-40B4-BE49-F238E27FC236}">
                <a16:creationId xmlns:a16="http://schemas.microsoft.com/office/drawing/2014/main" id="{9ED52587-B097-C53F-B127-B993E1ECE3CD}"/>
              </a:ext>
            </a:extLst>
          </p:cNvPr>
          <p:cNvSpPr/>
          <p:nvPr/>
        </p:nvSpPr>
        <p:spPr bwMode="auto">
          <a:xfrm rot="5400000">
            <a:off x="1336401" y="3646593"/>
            <a:ext cx="2852728" cy="2788065"/>
          </a:xfrm>
          <a:custGeom>
            <a:avLst/>
            <a:gdLst>
              <a:gd name="connsiteX0" fmla="*/ 0 w 1181174"/>
              <a:gd name="connsiteY0" fmla="*/ 509127 h 1018253"/>
              <a:gd name="connsiteX1" fmla="*/ 254563 w 1181174"/>
              <a:gd name="connsiteY1" fmla="*/ 0 h 1018253"/>
              <a:gd name="connsiteX2" fmla="*/ 926611 w 1181174"/>
              <a:gd name="connsiteY2" fmla="*/ 0 h 1018253"/>
              <a:gd name="connsiteX3" fmla="*/ 1181174 w 1181174"/>
              <a:gd name="connsiteY3" fmla="*/ 509127 h 1018253"/>
              <a:gd name="connsiteX4" fmla="*/ 926611 w 1181174"/>
              <a:gd name="connsiteY4" fmla="*/ 1018253 h 1018253"/>
              <a:gd name="connsiteX5" fmla="*/ 254563 w 1181174"/>
              <a:gd name="connsiteY5" fmla="*/ 1018253 h 1018253"/>
              <a:gd name="connsiteX6" fmla="*/ 0 w 1181174"/>
              <a:gd name="connsiteY6" fmla="*/ 509127 h 1018253"/>
              <a:gd name="connsiteX0" fmla="*/ 0 w 1263722"/>
              <a:gd name="connsiteY0" fmla="*/ 424460 h 1018253"/>
              <a:gd name="connsiteX1" fmla="*/ 337111 w 1263722"/>
              <a:gd name="connsiteY1" fmla="*/ 0 h 1018253"/>
              <a:gd name="connsiteX2" fmla="*/ 1009159 w 1263722"/>
              <a:gd name="connsiteY2" fmla="*/ 0 h 1018253"/>
              <a:gd name="connsiteX3" fmla="*/ 1263722 w 1263722"/>
              <a:gd name="connsiteY3" fmla="*/ 509127 h 1018253"/>
              <a:gd name="connsiteX4" fmla="*/ 1009159 w 1263722"/>
              <a:gd name="connsiteY4" fmla="*/ 1018253 h 1018253"/>
              <a:gd name="connsiteX5" fmla="*/ 337111 w 1263722"/>
              <a:gd name="connsiteY5" fmla="*/ 1018253 h 1018253"/>
              <a:gd name="connsiteX6" fmla="*/ 0 w 1263722"/>
              <a:gd name="connsiteY6" fmla="*/ 424460 h 1018253"/>
              <a:gd name="connsiteX0" fmla="*/ 0 w 1263722"/>
              <a:gd name="connsiteY0" fmla="*/ 578978 h 1172771"/>
              <a:gd name="connsiteX1" fmla="*/ 341348 w 1263722"/>
              <a:gd name="connsiteY1" fmla="*/ 0 h 1172771"/>
              <a:gd name="connsiteX2" fmla="*/ 1009159 w 1263722"/>
              <a:gd name="connsiteY2" fmla="*/ 154518 h 1172771"/>
              <a:gd name="connsiteX3" fmla="*/ 1263722 w 1263722"/>
              <a:gd name="connsiteY3" fmla="*/ 663645 h 1172771"/>
              <a:gd name="connsiteX4" fmla="*/ 1009159 w 1263722"/>
              <a:gd name="connsiteY4" fmla="*/ 1172771 h 1172771"/>
              <a:gd name="connsiteX5" fmla="*/ 337111 w 1263722"/>
              <a:gd name="connsiteY5" fmla="*/ 1172771 h 1172771"/>
              <a:gd name="connsiteX6" fmla="*/ 0 w 1263722"/>
              <a:gd name="connsiteY6" fmla="*/ 578978 h 1172771"/>
              <a:gd name="connsiteX0" fmla="*/ 0 w 1263722"/>
              <a:gd name="connsiteY0" fmla="*/ 587444 h 1181237"/>
              <a:gd name="connsiteX1" fmla="*/ 341348 w 1263722"/>
              <a:gd name="connsiteY1" fmla="*/ 8466 h 1181237"/>
              <a:gd name="connsiteX2" fmla="*/ 1011279 w 1263722"/>
              <a:gd name="connsiteY2" fmla="*/ 0 h 1181237"/>
              <a:gd name="connsiteX3" fmla="*/ 1263722 w 1263722"/>
              <a:gd name="connsiteY3" fmla="*/ 672111 h 1181237"/>
              <a:gd name="connsiteX4" fmla="*/ 1009159 w 1263722"/>
              <a:gd name="connsiteY4" fmla="*/ 1181237 h 1181237"/>
              <a:gd name="connsiteX5" fmla="*/ 337111 w 1263722"/>
              <a:gd name="connsiteY5" fmla="*/ 1181237 h 1181237"/>
              <a:gd name="connsiteX6" fmla="*/ 0 w 1263722"/>
              <a:gd name="connsiteY6" fmla="*/ 587444 h 1181237"/>
              <a:gd name="connsiteX0" fmla="*/ 0 w 1348392"/>
              <a:gd name="connsiteY0" fmla="*/ 587444 h 1181237"/>
              <a:gd name="connsiteX1" fmla="*/ 341348 w 1348392"/>
              <a:gd name="connsiteY1" fmla="*/ 8466 h 1181237"/>
              <a:gd name="connsiteX2" fmla="*/ 1011279 w 1348392"/>
              <a:gd name="connsiteY2" fmla="*/ 0 h 1181237"/>
              <a:gd name="connsiteX3" fmla="*/ 1348392 w 1348392"/>
              <a:gd name="connsiteY3" fmla="*/ 593795 h 1181237"/>
              <a:gd name="connsiteX4" fmla="*/ 1009159 w 1348392"/>
              <a:gd name="connsiteY4" fmla="*/ 1181237 h 1181237"/>
              <a:gd name="connsiteX5" fmla="*/ 337111 w 1348392"/>
              <a:gd name="connsiteY5" fmla="*/ 1181237 h 1181237"/>
              <a:gd name="connsiteX6" fmla="*/ 0 w 1348392"/>
              <a:gd name="connsiteY6" fmla="*/ 587444 h 1181237"/>
              <a:gd name="connsiteX0" fmla="*/ 0 w 1348392"/>
              <a:gd name="connsiteY0" fmla="*/ 578978 h 1172771"/>
              <a:gd name="connsiteX1" fmla="*/ 341348 w 1348392"/>
              <a:gd name="connsiteY1" fmla="*/ 0 h 1172771"/>
              <a:gd name="connsiteX2" fmla="*/ 1007048 w 1348392"/>
              <a:gd name="connsiteY2" fmla="*/ 2117 h 1172771"/>
              <a:gd name="connsiteX3" fmla="*/ 1348392 w 1348392"/>
              <a:gd name="connsiteY3" fmla="*/ 585329 h 1172771"/>
              <a:gd name="connsiteX4" fmla="*/ 1009159 w 1348392"/>
              <a:gd name="connsiteY4" fmla="*/ 1172771 h 1172771"/>
              <a:gd name="connsiteX5" fmla="*/ 337111 w 1348392"/>
              <a:gd name="connsiteY5" fmla="*/ 1172771 h 1172771"/>
              <a:gd name="connsiteX6" fmla="*/ 0 w 1348392"/>
              <a:gd name="connsiteY6" fmla="*/ 578978 h 1172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8392" h="1172771">
                <a:moveTo>
                  <a:pt x="0" y="578978"/>
                </a:moveTo>
                <a:lnTo>
                  <a:pt x="341348" y="0"/>
                </a:lnTo>
                <a:lnTo>
                  <a:pt x="1007048" y="2117"/>
                </a:lnTo>
                <a:lnTo>
                  <a:pt x="1348392" y="585329"/>
                </a:lnTo>
                <a:lnTo>
                  <a:pt x="1009159" y="1172771"/>
                </a:lnTo>
                <a:lnTo>
                  <a:pt x="337111" y="1172771"/>
                </a:lnTo>
                <a:lnTo>
                  <a:pt x="0" y="578978"/>
                </a:lnTo>
                <a:close/>
              </a:path>
            </a:pathLst>
          </a:custGeom>
          <a:solidFill>
            <a:schemeClr val="bg1">
              <a:alpha val="69000"/>
            </a:schemeClr>
          </a:solidFill>
          <a:ln>
            <a:solidFill>
              <a:srgbClr val="FFFFFF"/>
            </a:solidFill>
          </a:ln>
        </p:spPr>
        <p:txBody>
          <a:bodyPr vert="horz" wrap="square" lIns="91440" tIns="45720" rIns="91440" bIns="45720" numCol="1" rtlCol="0" anchor="ctr" anchorCtr="0" compatLnSpc="1">
            <a:prstTxWarp prst="textArchDown">
              <a:avLst/>
            </a:prstTxWarp>
          </a:bodyPr>
          <a:lstStyle/>
          <a:p>
            <a:pPr algn="ctr"/>
            <a:endParaRPr lang="en-GB" dirty="0"/>
          </a:p>
        </p:txBody>
      </p:sp>
      <p:sp>
        <p:nvSpPr>
          <p:cNvPr id="14" name="Subtitle 2">
            <a:extLst>
              <a:ext uri="{FF2B5EF4-FFF2-40B4-BE49-F238E27FC236}">
                <a16:creationId xmlns:a16="http://schemas.microsoft.com/office/drawing/2014/main" id="{5C6A9AE2-93F9-DE39-08C1-9DF1810D3BD7}"/>
              </a:ext>
            </a:extLst>
          </p:cNvPr>
          <p:cNvSpPr txBox="1"/>
          <p:nvPr/>
        </p:nvSpPr>
        <p:spPr>
          <a:xfrm>
            <a:off x="1227992" y="4614290"/>
            <a:ext cx="3069546" cy="8795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fontScale="92500" lnSpcReduction="10000"/>
          </a:bodyPr>
          <a:lstStyle>
            <a:lvl1pPr algn="ctr">
              <a:lnSpc>
                <a:spcPct val="70000"/>
              </a:lnSpc>
              <a:spcBef>
                <a:spcPts val="1000"/>
              </a:spcBef>
              <a:defRPr>
                <a:solidFill>
                  <a:srgbClr val="FFFFFF"/>
                </a:solidFill>
                <a:latin typeface="Proxima Nova"/>
                <a:ea typeface="Proxima Nova"/>
                <a:cs typeface="Proxima Nova"/>
                <a:sym typeface="Proxima Nova"/>
              </a:defRPr>
            </a:lvl1pPr>
          </a:lstStyle>
          <a:p>
            <a:pPr>
              <a:lnSpc>
                <a:spcPct val="150000"/>
              </a:lnSpc>
            </a:pPr>
            <a:r>
              <a:rPr lang="lv-LV" sz="2000" b="1" dirty="0">
                <a:solidFill>
                  <a:schemeClr val="tx1"/>
                </a:solidFill>
                <a:latin typeface="Source Sans Pro Light" panose="020B0503030403020204" pitchFamily="34" charset="0"/>
                <a:ea typeface="Source Sans Pro Light" panose="020B0503030403020204" pitchFamily="34" charset="0"/>
              </a:rPr>
              <a:t>Tīklošanas pasākumi un konsorciju veidošana</a:t>
            </a:r>
          </a:p>
        </p:txBody>
      </p:sp>
      <p:sp>
        <p:nvSpPr>
          <p:cNvPr id="21" name="Hexagon 3">
            <a:extLst>
              <a:ext uri="{FF2B5EF4-FFF2-40B4-BE49-F238E27FC236}">
                <a16:creationId xmlns:a16="http://schemas.microsoft.com/office/drawing/2014/main" id="{32057E4C-226C-A2CE-F317-B2BDCBE272C5}"/>
              </a:ext>
            </a:extLst>
          </p:cNvPr>
          <p:cNvSpPr/>
          <p:nvPr/>
        </p:nvSpPr>
        <p:spPr bwMode="auto">
          <a:xfrm rot="5400000">
            <a:off x="1052092" y="3370330"/>
            <a:ext cx="3415015" cy="3337605"/>
          </a:xfrm>
          <a:custGeom>
            <a:avLst/>
            <a:gdLst>
              <a:gd name="connsiteX0" fmla="*/ 0 w 1181174"/>
              <a:gd name="connsiteY0" fmla="*/ 509127 h 1018253"/>
              <a:gd name="connsiteX1" fmla="*/ 254563 w 1181174"/>
              <a:gd name="connsiteY1" fmla="*/ 0 h 1018253"/>
              <a:gd name="connsiteX2" fmla="*/ 926611 w 1181174"/>
              <a:gd name="connsiteY2" fmla="*/ 0 h 1018253"/>
              <a:gd name="connsiteX3" fmla="*/ 1181174 w 1181174"/>
              <a:gd name="connsiteY3" fmla="*/ 509127 h 1018253"/>
              <a:gd name="connsiteX4" fmla="*/ 926611 w 1181174"/>
              <a:gd name="connsiteY4" fmla="*/ 1018253 h 1018253"/>
              <a:gd name="connsiteX5" fmla="*/ 254563 w 1181174"/>
              <a:gd name="connsiteY5" fmla="*/ 1018253 h 1018253"/>
              <a:gd name="connsiteX6" fmla="*/ 0 w 1181174"/>
              <a:gd name="connsiteY6" fmla="*/ 509127 h 1018253"/>
              <a:gd name="connsiteX0" fmla="*/ 0 w 1263722"/>
              <a:gd name="connsiteY0" fmla="*/ 424460 h 1018253"/>
              <a:gd name="connsiteX1" fmla="*/ 337111 w 1263722"/>
              <a:gd name="connsiteY1" fmla="*/ 0 h 1018253"/>
              <a:gd name="connsiteX2" fmla="*/ 1009159 w 1263722"/>
              <a:gd name="connsiteY2" fmla="*/ 0 h 1018253"/>
              <a:gd name="connsiteX3" fmla="*/ 1263722 w 1263722"/>
              <a:gd name="connsiteY3" fmla="*/ 509127 h 1018253"/>
              <a:gd name="connsiteX4" fmla="*/ 1009159 w 1263722"/>
              <a:gd name="connsiteY4" fmla="*/ 1018253 h 1018253"/>
              <a:gd name="connsiteX5" fmla="*/ 337111 w 1263722"/>
              <a:gd name="connsiteY5" fmla="*/ 1018253 h 1018253"/>
              <a:gd name="connsiteX6" fmla="*/ 0 w 1263722"/>
              <a:gd name="connsiteY6" fmla="*/ 424460 h 1018253"/>
              <a:gd name="connsiteX0" fmla="*/ 0 w 1263722"/>
              <a:gd name="connsiteY0" fmla="*/ 578978 h 1172771"/>
              <a:gd name="connsiteX1" fmla="*/ 341348 w 1263722"/>
              <a:gd name="connsiteY1" fmla="*/ 0 h 1172771"/>
              <a:gd name="connsiteX2" fmla="*/ 1009159 w 1263722"/>
              <a:gd name="connsiteY2" fmla="*/ 154518 h 1172771"/>
              <a:gd name="connsiteX3" fmla="*/ 1263722 w 1263722"/>
              <a:gd name="connsiteY3" fmla="*/ 663645 h 1172771"/>
              <a:gd name="connsiteX4" fmla="*/ 1009159 w 1263722"/>
              <a:gd name="connsiteY4" fmla="*/ 1172771 h 1172771"/>
              <a:gd name="connsiteX5" fmla="*/ 337111 w 1263722"/>
              <a:gd name="connsiteY5" fmla="*/ 1172771 h 1172771"/>
              <a:gd name="connsiteX6" fmla="*/ 0 w 1263722"/>
              <a:gd name="connsiteY6" fmla="*/ 578978 h 1172771"/>
              <a:gd name="connsiteX0" fmla="*/ 0 w 1263722"/>
              <a:gd name="connsiteY0" fmla="*/ 587444 h 1181237"/>
              <a:gd name="connsiteX1" fmla="*/ 341348 w 1263722"/>
              <a:gd name="connsiteY1" fmla="*/ 8466 h 1181237"/>
              <a:gd name="connsiteX2" fmla="*/ 1011279 w 1263722"/>
              <a:gd name="connsiteY2" fmla="*/ 0 h 1181237"/>
              <a:gd name="connsiteX3" fmla="*/ 1263722 w 1263722"/>
              <a:gd name="connsiteY3" fmla="*/ 672111 h 1181237"/>
              <a:gd name="connsiteX4" fmla="*/ 1009159 w 1263722"/>
              <a:gd name="connsiteY4" fmla="*/ 1181237 h 1181237"/>
              <a:gd name="connsiteX5" fmla="*/ 337111 w 1263722"/>
              <a:gd name="connsiteY5" fmla="*/ 1181237 h 1181237"/>
              <a:gd name="connsiteX6" fmla="*/ 0 w 1263722"/>
              <a:gd name="connsiteY6" fmla="*/ 587444 h 1181237"/>
              <a:gd name="connsiteX0" fmla="*/ 0 w 1348392"/>
              <a:gd name="connsiteY0" fmla="*/ 587444 h 1181237"/>
              <a:gd name="connsiteX1" fmla="*/ 341348 w 1348392"/>
              <a:gd name="connsiteY1" fmla="*/ 8466 h 1181237"/>
              <a:gd name="connsiteX2" fmla="*/ 1011279 w 1348392"/>
              <a:gd name="connsiteY2" fmla="*/ 0 h 1181237"/>
              <a:gd name="connsiteX3" fmla="*/ 1348392 w 1348392"/>
              <a:gd name="connsiteY3" fmla="*/ 593795 h 1181237"/>
              <a:gd name="connsiteX4" fmla="*/ 1009159 w 1348392"/>
              <a:gd name="connsiteY4" fmla="*/ 1181237 h 1181237"/>
              <a:gd name="connsiteX5" fmla="*/ 337111 w 1348392"/>
              <a:gd name="connsiteY5" fmla="*/ 1181237 h 1181237"/>
              <a:gd name="connsiteX6" fmla="*/ 0 w 1348392"/>
              <a:gd name="connsiteY6" fmla="*/ 587444 h 1181237"/>
              <a:gd name="connsiteX0" fmla="*/ 0 w 1348392"/>
              <a:gd name="connsiteY0" fmla="*/ 578978 h 1172771"/>
              <a:gd name="connsiteX1" fmla="*/ 341348 w 1348392"/>
              <a:gd name="connsiteY1" fmla="*/ 0 h 1172771"/>
              <a:gd name="connsiteX2" fmla="*/ 1007048 w 1348392"/>
              <a:gd name="connsiteY2" fmla="*/ 2117 h 1172771"/>
              <a:gd name="connsiteX3" fmla="*/ 1348392 w 1348392"/>
              <a:gd name="connsiteY3" fmla="*/ 585329 h 1172771"/>
              <a:gd name="connsiteX4" fmla="*/ 1009159 w 1348392"/>
              <a:gd name="connsiteY4" fmla="*/ 1172771 h 1172771"/>
              <a:gd name="connsiteX5" fmla="*/ 337111 w 1348392"/>
              <a:gd name="connsiteY5" fmla="*/ 1172771 h 1172771"/>
              <a:gd name="connsiteX6" fmla="*/ 0 w 1348392"/>
              <a:gd name="connsiteY6" fmla="*/ 578978 h 1172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8392" h="1172771">
                <a:moveTo>
                  <a:pt x="0" y="578978"/>
                </a:moveTo>
                <a:lnTo>
                  <a:pt x="341348" y="0"/>
                </a:lnTo>
                <a:lnTo>
                  <a:pt x="1007048" y="2117"/>
                </a:lnTo>
                <a:lnTo>
                  <a:pt x="1348392" y="585329"/>
                </a:lnTo>
                <a:lnTo>
                  <a:pt x="1009159" y="1172771"/>
                </a:lnTo>
                <a:lnTo>
                  <a:pt x="337111" y="1172771"/>
                </a:lnTo>
                <a:lnTo>
                  <a:pt x="0" y="578978"/>
                </a:lnTo>
                <a:close/>
              </a:path>
            </a:pathLst>
          </a:custGeom>
          <a:noFill/>
          <a:ln>
            <a:solidFill>
              <a:srgbClr val="FFFFFF"/>
            </a:solidFill>
          </a:ln>
        </p:spPr>
        <p:txBody>
          <a:bodyPr vert="horz" wrap="square" lIns="91440" tIns="45720" rIns="91440" bIns="45720" numCol="1" rtlCol="0" anchor="ctr" anchorCtr="0" compatLnSpc="1">
            <a:prstTxWarp prst="textArchDown">
              <a:avLst/>
            </a:prstTxWarp>
          </a:bodyPr>
          <a:lstStyle/>
          <a:p>
            <a:pPr algn="ctr"/>
            <a:endParaRPr lang="en-GB" dirty="0"/>
          </a:p>
        </p:txBody>
      </p:sp>
      <p:sp>
        <p:nvSpPr>
          <p:cNvPr id="25" name="Hexagon 3">
            <a:extLst>
              <a:ext uri="{FF2B5EF4-FFF2-40B4-BE49-F238E27FC236}">
                <a16:creationId xmlns:a16="http://schemas.microsoft.com/office/drawing/2014/main" id="{45C86CAA-FB18-A8A2-C8A2-1517BEA01F6B}"/>
              </a:ext>
            </a:extLst>
          </p:cNvPr>
          <p:cNvSpPr/>
          <p:nvPr/>
        </p:nvSpPr>
        <p:spPr bwMode="auto">
          <a:xfrm rot="5400000">
            <a:off x="2088514" y="145250"/>
            <a:ext cx="3415015" cy="3337605"/>
          </a:xfrm>
          <a:custGeom>
            <a:avLst/>
            <a:gdLst>
              <a:gd name="connsiteX0" fmla="*/ 0 w 1181174"/>
              <a:gd name="connsiteY0" fmla="*/ 509127 h 1018253"/>
              <a:gd name="connsiteX1" fmla="*/ 254563 w 1181174"/>
              <a:gd name="connsiteY1" fmla="*/ 0 h 1018253"/>
              <a:gd name="connsiteX2" fmla="*/ 926611 w 1181174"/>
              <a:gd name="connsiteY2" fmla="*/ 0 h 1018253"/>
              <a:gd name="connsiteX3" fmla="*/ 1181174 w 1181174"/>
              <a:gd name="connsiteY3" fmla="*/ 509127 h 1018253"/>
              <a:gd name="connsiteX4" fmla="*/ 926611 w 1181174"/>
              <a:gd name="connsiteY4" fmla="*/ 1018253 h 1018253"/>
              <a:gd name="connsiteX5" fmla="*/ 254563 w 1181174"/>
              <a:gd name="connsiteY5" fmla="*/ 1018253 h 1018253"/>
              <a:gd name="connsiteX6" fmla="*/ 0 w 1181174"/>
              <a:gd name="connsiteY6" fmla="*/ 509127 h 1018253"/>
              <a:gd name="connsiteX0" fmla="*/ 0 w 1263722"/>
              <a:gd name="connsiteY0" fmla="*/ 424460 h 1018253"/>
              <a:gd name="connsiteX1" fmla="*/ 337111 w 1263722"/>
              <a:gd name="connsiteY1" fmla="*/ 0 h 1018253"/>
              <a:gd name="connsiteX2" fmla="*/ 1009159 w 1263722"/>
              <a:gd name="connsiteY2" fmla="*/ 0 h 1018253"/>
              <a:gd name="connsiteX3" fmla="*/ 1263722 w 1263722"/>
              <a:gd name="connsiteY3" fmla="*/ 509127 h 1018253"/>
              <a:gd name="connsiteX4" fmla="*/ 1009159 w 1263722"/>
              <a:gd name="connsiteY4" fmla="*/ 1018253 h 1018253"/>
              <a:gd name="connsiteX5" fmla="*/ 337111 w 1263722"/>
              <a:gd name="connsiteY5" fmla="*/ 1018253 h 1018253"/>
              <a:gd name="connsiteX6" fmla="*/ 0 w 1263722"/>
              <a:gd name="connsiteY6" fmla="*/ 424460 h 1018253"/>
              <a:gd name="connsiteX0" fmla="*/ 0 w 1263722"/>
              <a:gd name="connsiteY0" fmla="*/ 578978 h 1172771"/>
              <a:gd name="connsiteX1" fmla="*/ 341348 w 1263722"/>
              <a:gd name="connsiteY1" fmla="*/ 0 h 1172771"/>
              <a:gd name="connsiteX2" fmla="*/ 1009159 w 1263722"/>
              <a:gd name="connsiteY2" fmla="*/ 154518 h 1172771"/>
              <a:gd name="connsiteX3" fmla="*/ 1263722 w 1263722"/>
              <a:gd name="connsiteY3" fmla="*/ 663645 h 1172771"/>
              <a:gd name="connsiteX4" fmla="*/ 1009159 w 1263722"/>
              <a:gd name="connsiteY4" fmla="*/ 1172771 h 1172771"/>
              <a:gd name="connsiteX5" fmla="*/ 337111 w 1263722"/>
              <a:gd name="connsiteY5" fmla="*/ 1172771 h 1172771"/>
              <a:gd name="connsiteX6" fmla="*/ 0 w 1263722"/>
              <a:gd name="connsiteY6" fmla="*/ 578978 h 1172771"/>
              <a:gd name="connsiteX0" fmla="*/ 0 w 1263722"/>
              <a:gd name="connsiteY0" fmla="*/ 587444 h 1181237"/>
              <a:gd name="connsiteX1" fmla="*/ 341348 w 1263722"/>
              <a:gd name="connsiteY1" fmla="*/ 8466 h 1181237"/>
              <a:gd name="connsiteX2" fmla="*/ 1011279 w 1263722"/>
              <a:gd name="connsiteY2" fmla="*/ 0 h 1181237"/>
              <a:gd name="connsiteX3" fmla="*/ 1263722 w 1263722"/>
              <a:gd name="connsiteY3" fmla="*/ 672111 h 1181237"/>
              <a:gd name="connsiteX4" fmla="*/ 1009159 w 1263722"/>
              <a:gd name="connsiteY4" fmla="*/ 1181237 h 1181237"/>
              <a:gd name="connsiteX5" fmla="*/ 337111 w 1263722"/>
              <a:gd name="connsiteY5" fmla="*/ 1181237 h 1181237"/>
              <a:gd name="connsiteX6" fmla="*/ 0 w 1263722"/>
              <a:gd name="connsiteY6" fmla="*/ 587444 h 1181237"/>
              <a:gd name="connsiteX0" fmla="*/ 0 w 1348392"/>
              <a:gd name="connsiteY0" fmla="*/ 587444 h 1181237"/>
              <a:gd name="connsiteX1" fmla="*/ 341348 w 1348392"/>
              <a:gd name="connsiteY1" fmla="*/ 8466 h 1181237"/>
              <a:gd name="connsiteX2" fmla="*/ 1011279 w 1348392"/>
              <a:gd name="connsiteY2" fmla="*/ 0 h 1181237"/>
              <a:gd name="connsiteX3" fmla="*/ 1348392 w 1348392"/>
              <a:gd name="connsiteY3" fmla="*/ 593795 h 1181237"/>
              <a:gd name="connsiteX4" fmla="*/ 1009159 w 1348392"/>
              <a:gd name="connsiteY4" fmla="*/ 1181237 h 1181237"/>
              <a:gd name="connsiteX5" fmla="*/ 337111 w 1348392"/>
              <a:gd name="connsiteY5" fmla="*/ 1181237 h 1181237"/>
              <a:gd name="connsiteX6" fmla="*/ 0 w 1348392"/>
              <a:gd name="connsiteY6" fmla="*/ 587444 h 1181237"/>
              <a:gd name="connsiteX0" fmla="*/ 0 w 1348392"/>
              <a:gd name="connsiteY0" fmla="*/ 578978 h 1172771"/>
              <a:gd name="connsiteX1" fmla="*/ 341348 w 1348392"/>
              <a:gd name="connsiteY1" fmla="*/ 0 h 1172771"/>
              <a:gd name="connsiteX2" fmla="*/ 1007048 w 1348392"/>
              <a:gd name="connsiteY2" fmla="*/ 2117 h 1172771"/>
              <a:gd name="connsiteX3" fmla="*/ 1348392 w 1348392"/>
              <a:gd name="connsiteY3" fmla="*/ 585329 h 1172771"/>
              <a:gd name="connsiteX4" fmla="*/ 1009159 w 1348392"/>
              <a:gd name="connsiteY4" fmla="*/ 1172771 h 1172771"/>
              <a:gd name="connsiteX5" fmla="*/ 337111 w 1348392"/>
              <a:gd name="connsiteY5" fmla="*/ 1172771 h 1172771"/>
              <a:gd name="connsiteX6" fmla="*/ 0 w 1348392"/>
              <a:gd name="connsiteY6" fmla="*/ 578978 h 1172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8392" h="1172771">
                <a:moveTo>
                  <a:pt x="0" y="578978"/>
                </a:moveTo>
                <a:lnTo>
                  <a:pt x="341348" y="0"/>
                </a:lnTo>
                <a:lnTo>
                  <a:pt x="1007048" y="2117"/>
                </a:lnTo>
                <a:lnTo>
                  <a:pt x="1348392" y="585329"/>
                </a:lnTo>
                <a:lnTo>
                  <a:pt x="1009159" y="1172771"/>
                </a:lnTo>
                <a:lnTo>
                  <a:pt x="337111" y="1172771"/>
                </a:lnTo>
                <a:lnTo>
                  <a:pt x="0" y="578978"/>
                </a:lnTo>
                <a:close/>
              </a:path>
            </a:pathLst>
          </a:custGeom>
          <a:noFill/>
          <a:ln>
            <a:solidFill>
              <a:srgbClr val="FFFFFF"/>
            </a:solidFill>
          </a:ln>
        </p:spPr>
        <p:txBody>
          <a:bodyPr vert="horz" wrap="square" lIns="91440" tIns="45720" rIns="91440" bIns="45720" numCol="1" rtlCol="0" anchor="ctr" anchorCtr="0" compatLnSpc="1">
            <a:prstTxWarp prst="textArchDown">
              <a:avLst/>
            </a:prstTxWarp>
          </a:bodyPr>
          <a:lstStyle/>
          <a:p>
            <a:pPr algn="ctr"/>
            <a:endParaRPr lang="en-GB" dirty="0"/>
          </a:p>
        </p:txBody>
      </p:sp>
    </p:spTree>
    <p:extLst>
      <p:ext uri="{BB962C8B-B14F-4D97-AF65-F5344CB8AC3E}">
        <p14:creationId xmlns:p14="http://schemas.microsoft.com/office/powerpoint/2010/main" val="612421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346662" y="149629"/>
            <a:ext cx="2144250" cy="6325450"/>
            <a:chOff x="1879600" y="928688"/>
            <a:chExt cx="1611312" cy="4737099"/>
          </a:xfrm>
        </p:grpSpPr>
        <p:sp>
          <p:nvSpPr>
            <p:cNvPr id="7" name="Rectangle 5"/>
            <p:cNvSpPr>
              <a:spLocks noChangeArrowheads="1"/>
            </p:cNvSpPr>
            <p:nvPr/>
          </p:nvSpPr>
          <p:spPr bwMode="auto">
            <a:xfrm>
              <a:off x="1879600" y="2992438"/>
              <a:ext cx="1611312" cy="2673349"/>
            </a:xfrm>
            <a:prstGeom prst="rect">
              <a:avLst/>
            </a:prstGeom>
            <a:gradFill flip="none" rotWithShape="1">
              <a:gsLst>
                <a:gs pos="0">
                  <a:schemeClr val="tx1">
                    <a:alpha val="0"/>
                  </a:schemeClr>
                </a:gs>
                <a:gs pos="64000">
                  <a:srgbClr val="02058F"/>
                </a:gs>
                <a:gs pos="100000">
                  <a:schemeClr val="bg1"/>
                </a:gs>
                <a:gs pos="100000">
                  <a:schemeClr val="bg2"/>
                </a:gs>
              </a:gsLst>
              <a:lin ang="2700000" scaled="1"/>
              <a:tileRect/>
            </a:gradFill>
            <a:ln>
              <a:noFill/>
            </a:ln>
          </p:spPr>
          <p:txBody>
            <a:bodyPr vert="horz" wrap="square" lIns="91440" tIns="45720" rIns="91440" bIns="45720" numCol="1" anchor="b" anchorCtr="0" compatLnSpc="1">
              <a:prstTxWarp prst="textNoShape">
                <a:avLst/>
              </a:prstTxWarp>
            </a:bodyPr>
            <a:lstStyle/>
            <a:p>
              <a:r>
                <a:rPr lang="lv-LV" sz="4800" dirty="0">
                  <a:solidFill>
                    <a:schemeClr val="bg1"/>
                  </a:solidFill>
                  <a:latin typeface="Source Sans Pro" panose="020B0503030403020204" pitchFamily="34" charset="0"/>
                  <a:ea typeface="Source Sans Pro" panose="020B0503030403020204" pitchFamily="34" charset="0"/>
                </a:rPr>
                <a:t>Mūsu misija</a:t>
              </a:r>
            </a:p>
          </p:txBody>
        </p:sp>
        <p:sp>
          <p:nvSpPr>
            <p:cNvPr id="8" name="Freeform 6"/>
            <p:cNvSpPr>
              <a:spLocks/>
            </p:cNvSpPr>
            <p:nvPr/>
          </p:nvSpPr>
          <p:spPr bwMode="auto">
            <a:xfrm>
              <a:off x="1879600" y="928688"/>
              <a:ext cx="1611312" cy="2078037"/>
            </a:xfrm>
            <a:custGeom>
              <a:avLst/>
              <a:gdLst>
                <a:gd name="T0" fmla="*/ 1015 w 1015"/>
                <a:gd name="T1" fmla="*/ 641 h 1309"/>
                <a:gd name="T2" fmla="*/ 0 w 1015"/>
                <a:gd name="T3" fmla="*/ 0 h 1309"/>
                <a:gd name="T4" fmla="*/ 0 w 1015"/>
                <a:gd name="T5" fmla="*/ 668 h 1309"/>
                <a:gd name="T6" fmla="*/ 1015 w 1015"/>
                <a:gd name="T7" fmla="*/ 1309 h 1309"/>
                <a:gd name="T8" fmla="*/ 1015 w 1015"/>
                <a:gd name="T9" fmla="*/ 641 h 1309"/>
              </a:gdLst>
              <a:ahLst/>
              <a:cxnLst>
                <a:cxn ang="0">
                  <a:pos x="T0" y="T1"/>
                </a:cxn>
                <a:cxn ang="0">
                  <a:pos x="T2" y="T3"/>
                </a:cxn>
                <a:cxn ang="0">
                  <a:pos x="T4" y="T5"/>
                </a:cxn>
                <a:cxn ang="0">
                  <a:pos x="T6" y="T7"/>
                </a:cxn>
                <a:cxn ang="0">
                  <a:pos x="T8" y="T9"/>
                </a:cxn>
              </a:cxnLst>
              <a:rect l="0" t="0" r="r" b="b"/>
              <a:pathLst>
                <a:path w="1015" h="1309">
                  <a:moveTo>
                    <a:pt x="1015" y="641"/>
                  </a:moveTo>
                  <a:lnTo>
                    <a:pt x="0" y="0"/>
                  </a:lnTo>
                  <a:lnTo>
                    <a:pt x="0" y="668"/>
                  </a:lnTo>
                  <a:lnTo>
                    <a:pt x="1015" y="1309"/>
                  </a:lnTo>
                  <a:lnTo>
                    <a:pt x="1015" y="641"/>
                  </a:lnTo>
                  <a:close/>
                </a:path>
              </a:pathLst>
            </a:custGeom>
            <a:solidFill>
              <a:schemeClr val="accent1">
                <a:alpha val="30000"/>
              </a:schemeClr>
            </a:solidFill>
            <a:ln>
              <a:noFil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9" name="Freeform 7"/>
            <p:cNvSpPr>
              <a:spLocks/>
            </p:cNvSpPr>
            <p:nvPr/>
          </p:nvSpPr>
          <p:spPr bwMode="auto">
            <a:xfrm>
              <a:off x="1879600" y="1946275"/>
              <a:ext cx="1611312" cy="2078037"/>
            </a:xfrm>
            <a:custGeom>
              <a:avLst/>
              <a:gdLst>
                <a:gd name="T0" fmla="*/ 1015 w 1015"/>
                <a:gd name="T1" fmla="*/ 668 h 1309"/>
                <a:gd name="T2" fmla="*/ 0 w 1015"/>
                <a:gd name="T3" fmla="*/ 1309 h 1309"/>
                <a:gd name="T4" fmla="*/ 0 w 1015"/>
                <a:gd name="T5" fmla="*/ 641 h 1309"/>
                <a:gd name="T6" fmla="*/ 1015 w 1015"/>
                <a:gd name="T7" fmla="*/ 0 h 1309"/>
                <a:gd name="T8" fmla="*/ 1015 w 1015"/>
                <a:gd name="T9" fmla="*/ 668 h 1309"/>
              </a:gdLst>
              <a:ahLst/>
              <a:cxnLst>
                <a:cxn ang="0">
                  <a:pos x="T0" y="T1"/>
                </a:cxn>
                <a:cxn ang="0">
                  <a:pos x="T2" y="T3"/>
                </a:cxn>
                <a:cxn ang="0">
                  <a:pos x="T4" y="T5"/>
                </a:cxn>
                <a:cxn ang="0">
                  <a:pos x="T6" y="T7"/>
                </a:cxn>
                <a:cxn ang="0">
                  <a:pos x="T8" y="T9"/>
                </a:cxn>
              </a:cxnLst>
              <a:rect l="0" t="0" r="r" b="b"/>
              <a:pathLst>
                <a:path w="1015" h="1309">
                  <a:moveTo>
                    <a:pt x="1015" y="668"/>
                  </a:moveTo>
                  <a:lnTo>
                    <a:pt x="0" y="1309"/>
                  </a:lnTo>
                  <a:lnTo>
                    <a:pt x="0" y="641"/>
                  </a:lnTo>
                  <a:lnTo>
                    <a:pt x="1015" y="0"/>
                  </a:lnTo>
                  <a:lnTo>
                    <a:pt x="1015" y="668"/>
                  </a:lnTo>
                  <a:close/>
                </a:path>
              </a:pathLst>
            </a:custGeom>
            <a:gradFill>
              <a:gsLst>
                <a:gs pos="0">
                  <a:schemeClr val="tx1">
                    <a:alpha val="0"/>
                  </a:schemeClr>
                </a:gs>
                <a:gs pos="55000">
                  <a:srgbClr val="02058F"/>
                </a:gs>
                <a:gs pos="100000">
                  <a:schemeClr val="bg1"/>
                </a:gs>
                <a:gs pos="100000">
                  <a:schemeClr val="bg2"/>
                </a:gs>
              </a:gsLst>
              <a:lin ang="2700000" scaled="1"/>
            </a:gradFill>
            <a:ln>
              <a:noFill/>
            </a:ln>
          </p:spPr>
          <p:txBody>
            <a:bodyPr vert="horz" wrap="square" lIns="91440" tIns="548640" rIns="91440" bIns="45720" numCol="1" anchor="ctr" anchorCtr="0" compatLnSpc="1">
              <a:prstTxWarp prst="textNoShape">
                <a:avLst/>
              </a:prstTxWarp>
            </a:bodyPr>
            <a:lstStyle/>
            <a:p>
              <a:endParaRPr lang="en-US" sz="6000" dirty="0">
                <a:solidFill>
                  <a:srgbClr val="FFFFFF"/>
                </a:solidFill>
                <a:latin typeface="Source Sans Pro" charset="0"/>
              </a:endParaRPr>
            </a:p>
          </p:txBody>
        </p:sp>
        <p:sp>
          <p:nvSpPr>
            <p:cNvPr id="10" name="Oval 8"/>
            <p:cNvSpPr>
              <a:spLocks noChangeArrowheads="1"/>
            </p:cNvSpPr>
            <p:nvPr/>
          </p:nvSpPr>
          <p:spPr bwMode="auto">
            <a:xfrm>
              <a:off x="2012950" y="1438275"/>
              <a:ext cx="236537" cy="231775"/>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grpSp>
      <p:sp>
        <p:nvSpPr>
          <p:cNvPr id="2" name="Subtitle 2">
            <a:extLst>
              <a:ext uri="{FF2B5EF4-FFF2-40B4-BE49-F238E27FC236}">
                <a16:creationId xmlns:a16="http://schemas.microsoft.com/office/drawing/2014/main" id="{77E08C89-2B0A-98D3-9013-53A6310D3565}"/>
              </a:ext>
            </a:extLst>
          </p:cNvPr>
          <p:cNvSpPr txBox="1"/>
          <p:nvPr/>
        </p:nvSpPr>
        <p:spPr>
          <a:xfrm>
            <a:off x="4981462" y="2346513"/>
            <a:ext cx="6240719" cy="22467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defTabSz="457200">
              <a:spcBef>
                <a:spcPts val="700"/>
              </a:spcBef>
              <a:defRPr>
                <a:solidFill>
                  <a:srgbClr val="212529"/>
                </a:solidFill>
                <a:latin typeface="Proxima Nova"/>
                <a:ea typeface="Proxima Nova"/>
                <a:cs typeface="Proxima Nova"/>
                <a:sym typeface="Proxima Nova"/>
              </a:defRPr>
            </a:lvl1pPr>
          </a:lstStyle>
          <a:p>
            <a:r>
              <a:rPr lang="lv-LV" sz="2800" b="1" dirty="0">
                <a:solidFill>
                  <a:schemeClr val="bg1"/>
                </a:solidFill>
                <a:latin typeface="Source Sans Pro Light" panose="020B0503030403020204" pitchFamily="34" charset="0"/>
                <a:ea typeface="Source Sans Pro Light" panose="020B0503030403020204" pitchFamily="34" charset="0"/>
              </a:rPr>
              <a:t>Veicināt Latvijas dalību programmās Apvārsnis 2020 un Apvārsnis Eiropa un nodrošināt profesionālu atbalstu nacionālā līmenī projektu pieteikumu sagatavotājiem un projektu īstenotājiem</a:t>
            </a:r>
            <a:endParaRPr lang="en-GB" sz="2400" dirty="0">
              <a:solidFill>
                <a:schemeClr val="bg1"/>
              </a:solidFill>
              <a:latin typeface="Source Sans Pro Light" panose="020B0503030403020204" pitchFamily="34" charset="0"/>
              <a:ea typeface="Source Sans Pro Light" panose="020B0503030403020204" pitchFamily="34" charset="0"/>
            </a:endParaRPr>
          </a:p>
        </p:txBody>
      </p:sp>
    </p:spTree>
    <p:extLst>
      <p:ext uri="{BB962C8B-B14F-4D97-AF65-F5344CB8AC3E}">
        <p14:creationId xmlns:p14="http://schemas.microsoft.com/office/powerpoint/2010/main" val="1150280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598B27B4-8641-7CB3-476A-F135E6017F9B}"/>
              </a:ext>
            </a:extLst>
          </p:cNvPr>
          <p:cNvSpPr/>
          <p:nvPr/>
        </p:nvSpPr>
        <p:spPr bwMode="auto">
          <a:xfrm rot="16200000">
            <a:off x="4811072" y="-6190116"/>
            <a:ext cx="2630819" cy="12352713"/>
          </a:xfrm>
          <a:prstGeom prst="rect">
            <a:avLst/>
          </a:prstGeom>
          <a:gradFill flip="none" rotWithShape="1">
            <a:gsLst>
              <a:gs pos="0">
                <a:schemeClr val="tx1">
                  <a:alpha val="0"/>
                </a:schemeClr>
              </a:gs>
              <a:gs pos="51000">
                <a:srgbClr val="02058F"/>
              </a:gs>
              <a:gs pos="79000">
                <a:schemeClr val="accent4">
                  <a:alpha val="61647"/>
                </a:schemeClr>
              </a:gs>
              <a:gs pos="100000">
                <a:schemeClr val="bg2"/>
              </a:gs>
            </a:gsLst>
            <a:path path="circle">
              <a:fillToRect l="100000" t="100000"/>
            </a:path>
            <a:tileRect r="-100000" b="-100000"/>
          </a:gradFill>
          <a:ln>
            <a:noFill/>
          </a:ln>
        </p:spPr>
        <p:txBody>
          <a:bodyPr vert="horz" wrap="square" lIns="91440" tIns="45720" rIns="91440" bIns="45720" numCol="1" rtlCol="0" anchor="ctr" anchorCtr="0" compatLnSpc="1">
            <a:prstTxWarp prst="textArchDown">
              <a:avLst>
                <a:gd name="adj" fmla="val 16680161"/>
              </a:avLst>
            </a:prstTxWarp>
          </a:bodyPr>
          <a:lstStyle/>
          <a:p>
            <a:pPr algn="ctr"/>
            <a:endParaRPr lang="en-LV" dirty="0"/>
          </a:p>
        </p:txBody>
      </p:sp>
      <p:grpSp>
        <p:nvGrpSpPr>
          <p:cNvPr id="2" name="Group 1">
            <a:extLst>
              <a:ext uri="{FF2B5EF4-FFF2-40B4-BE49-F238E27FC236}">
                <a16:creationId xmlns:a16="http://schemas.microsoft.com/office/drawing/2014/main" id="{72E54C36-BE2D-909F-7E0B-1858DBD8E058}"/>
              </a:ext>
            </a:extLst>
          </p:cNvPr>
          <p:cNvGrpSpPr/>
          <p:nvPr/>
        </p:nvGrpSpPr>
        <p:grpSpPr>
          <a:xfrm>
            <a:off x="-1321455" y="1660842"/>
            <a:ext cx="2861277" cy="5168187"/>
            <a:chOff x="4663118" y="1698209"/>
            <a:chExt cx="2861277" cy="5168187"/>
          </a:xfrm>
        </p:grpSpPr>
        <p:grpSp>
          <p:nvGrpSpPr>
            <p:cNvPr id="3" name="Group 2">
              <a:extLst>
                <a:ext uri="{FF2B5EF4-FFF2-40B4-BE49-F238E27FC236}">
                  <a16:creationId xmlns:a16="http://schemas.microsoft.com/office/drawing/2014/main" id="{B7BD2B4F-802D-03FD-E372-8A02E743A1AE}"/>
                </a:ext>
              </a:extLst>
            </p:cNvPr>
            <p:cNvGrpSpPr/>
            <p:nvPr/>
          </p:nvGrpSpPr>
          <p:grpSpPr>
            <a:xfrm>
              <a:off x="6078047" y="1859293"/>
              <a:ext cx="325400" cy="5000433"/>
              <a:chOff x="6078047" y="1859293"/>
              <a:chExt cx="325400" cy="5000433"/>
            </a:xfrm>
          </p:grpSpPr>
          <p:sp>
            <p:nvSpPr>
              <p:cNvPr id="26" name="Freeform 5">
                <a:extLst>
                  <a:ext uri="{FF2B5EF4-FFF2-40B4-BE49-F238E27FC236}">
                    <a16:creationId xmlns:a16="http://schemas.microsoft.com/office/drawing/2014/main" id="{981DE27F-9DD2-BF5B-79AC-DAC3B83B5ADD}"/>
                  </a:ext>
                </a:extLst>
              </p:cNvPr>
              <p:cNvSpPr>
                <a:spLocks/>
              </p:cNvSpPr>
              <p:nvPr/>
            </p:nvSpPr>
            <p:spPr bwMode="auto">
              <a:xfrm>
                <a:off x="6078047" y="1859293"/>
                <a:ext cx="325400" cy="3305615"/>
              </a:xfrm>
              <a:custGeom>
                <a:avLst/>
                <a:gdLst>
                  <a:gd name="T0" fmla="*/ 290 w 290"/>
                  <a:gd name="T1" fmla="*/ 0 h 2946"/>
                  <a:gd name="T2" fmla="*/ 290 w 290"/>
                  <a:gd name="T3" fmla="*/ 2946 h 2946"/>
                  <a:gd name="T4" fmla="*/ 0 w 290"/>
                  <a:gd name="T5" fmla="*/ 2946 h 2946"/>
                  <a:gd name="T6" fmla="*/ 0 w 290"/>
                  <a:gd name="T7" fmla="*/ 290 h 2946"/>
                  <a:gd name="T8" fmla="*/ 290 w 290"/>
                  <a:gd name="T9" fmla="*/ 0 h 2946"/>
                </a:gdLst>
                <a:ahLst/>
                <a:cxnLst>
                  <a:cxn ang="0">
                    <a:pos x="T0" y="T1"/>
                  </a:cxn>
                  <a:cxn ang="0">
                    <a:pos x="T2" y="T3"/>
                  </a:cxn>
                  <a:cxn ang="0">
                    <a:pos x="T4" y="T5"/>
                  </a:cxn>
                  <a:cxn ang="0">
                    <a:pos x="T6" y="T7"/>
                  </a:cxn>
                  <a:cxn ang="0">
                    <a:pos x="T8" y="T9"/>
                  </a:cxn>
                </a:cxnLst>
                <a:rect l="0" t="0" r="r" b="b"/>
                <a:pathLst>
                  <a:path w="290" h="2946">
                    <a:moveTo>
                      <a:pt x="290" y="0"/>
                    </a:moveTo>
                    <a:lnTo>
                      <a:pt x="290" y="2946"/>
                    </a:lnTo>
                    <a:lnTo>
                      <a:pt x="0" y="2946"/>
                    </a:lnTo>
                    <a:lnTo>
                      <a:pt x="0" y="290"/>
                    </a:lnTo>
                    <a:lnTo>
                      <a:pt x="290" y="0"/>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27" name="Freeform 5">
                <a:extLst>
                  <a:ext uri="{FF2B5EF4-FFF2-40B4-BE49-F238E27FC236}">
                    <a16:creationId xmlns:a16="http://schemas.microsoft.com/office/drawing/2014/main" id="{552CA2F4-3AB2-A9ED-47D0-376DD65A94C2}"/>
                  </a:ext>
                </a:extLst>
              </p:cNvPr>
              <p:cNvSpPr>
                <a:spLocks/>
              </p:cNvSpPr>
              <p:nvPr/>
            </p:nvSpPr>
            <p:spPr bwMode="auto">
              <a:xfrm>
                <a:off x="6078047" y="3554111"/>
                <a:ext cx="325400" cy="3305615"/>
              </a:xfrm>
              <a:custGeom>
                <a:avLst/>
                <a:gdLst>
                  <a:gd name="T0" fmla="*/ 290 w 290"/>
                  <a:gd name="T1" fmla="*/ 0 h 2946"/>
                  <a:gd name="T2" fmla="*/ 290 w 290"/>
                  <a:gd name="T3" fmla="*/ 2946 h 2946"/>
                  <a:gd name="T4" fmla="*/ 0 w 290"/>
                  <a:gd name="T5" fmla="*/ 2946 h 2946"/>
                  <a:gd name="T6" fmla="*/ 0 w 290"/>
                  <a:gd name="T7" fmla="*/ 290 h 2946"/>
                  <a:gd name="T8" fmla="*/ 290 w 290"/>
                  <a:gd name="T9" fmla="*/ 0 h 2946"/>
                </a:gdLst>
                <a:ahLst/>
                <a:cxnLst>
                  <a:cxn ang="0">
                    <a:pos x="T0" y="T1"/>
                  </a:cxn>
                  <a:cxn ang="0">
                    <a:pos x="T2" y="T3"/>
                  </a:cxn>
                  <a:cxn ang="0">
                    <a:pos x="T4" y="T5"/>
                  </a:cxn>
                  <a:cxn ang="0">
                    <a:pos x="T6" y="T7"/>
                  </a:cxn>
                  <a:cxn ang="0">
                    <a:pos x="T8" y="T9"/>
                  </a:cxn>
                </a:cxnLst>
                <a:rect l="0" t="0" r="r" b="b"/>
                <a:pathLst>
                  <a:path w="290" h="2946">
                    <a:moveTo>
                      <a:pt x="290" y="0"/>
                    </a:moveTo>
                    <a:lnTo>
                      <a:pt x="290" y="2946"/>
                    </a:lnTo>
                    <a:lnTo>
                      <a:pt x="0" y="2946"/>
                    </a:lnTo>
                    <a:lnTo>
                      <a:pt x="0" y="290"/>
                    </a:lnTo>
                    <a:lnTo>
                      <a:pt x="290" y="0"/>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grpSp>
        <p:grpSp>
          <p:nvGrpSpPr>
            <p:cNvPr id="4" name="Group 3">
              <a:extLst>
                <a:ext uri="{FF2B5EF4-FFF2-40B4-BE49-F238E27FC236}">
                  <a16:creationId xmlns:a16="http://schemas.microsoft.com/office/drawing/2014/main" id="{EA80E9F4-37FE-BCFB-F916-380B2AA45B7D}"/>
                </a:ext>
              </a:extLst>
            </p:cNvPr>
            <p:cNvGrpSpPr/>
            <p:nvPr/>
          </p:nvGrpSpPr>
          <p:grpSpPr>
            <a:xfrm>
              <a:off x="6078047" y="1698209"/>
              <a:ext cx="1177654" cy="641823"/>
              <a:chOff x="6078047" y="1698209"/>
              <a:chExt cx="1177654" cy="641823"/>
            </a:xfrm>
          </p:grpSpPr>
          <p:sp>
            <p:nvSpPr>
              <p:cNvPr id="24" name="Freeform 7">
                <a:extLst>
                  <a:ext uri="{FF2B5EF4-FFF2-40B4-BE49-F238E27FC236}">
                    <a16:creationId xmlns:a16="http://schemas.microsoft.com/office/drawing/2014/main" id="{72477851-61D4-18C1-8CD3-E6F15989C5FB}"/>
                  </a:ext>
                </a:extLst>
              </p:cNvPr>
              <p:cNvSpPr>
                <a:spLocks/>
              </p:cNvSpPr>
              <p:nvPr/>
            </p:nvSpPr>
            <p:spPr bwMode="auto">
              <a:xfrm>
                <a:off x="6078047" y="1859293"/>
                <a:ext cx="830331" cy="325400"/>
              </a:xfrm>
              <a:custGeom>
                <a:avLst/>
                <a:gdLst>
                  <a:gd name="T0" fmla="*/ 740 w 740"/>
                  <a:gd name="T1" fmla="*/ 290 h 290"/>
                  <a:gd name="T2" fmla="*/ 0 w 740"/>
                  <a:gd name="T3" fmla="*/ 290 h 290"/>
                  <a:gd name="T4" fmla="*/ 290 w 740"/>
                  <a:gd name="T5" fmla="*/ 0 h 290"/>
                  <a:gd name="T6" fmla="*/ 740 w 740"/>
                  <a:gd name="T7" fmla="*/ 0 h 290"/>
                  <a:gd name="T8" fmla="*/ 740 w 740"/>
                  <a:gd name="T9" fmla="*/ 290 h 290"/>
                </a:gdLst>
                <a:ahLst/>
                <a:cxnLst>
                  <a:cxn ang="0">
                    <a:pos x="T0" y="T1"/>
                  </a:cxn>
                  <a:cxn ang="0">
                    <a:pos x="T2" y="T3"/>
                  </a:cxn>
                  <a:cxn ang="0">
                    <a:pos x="T4" y="T5"/>
                  </a:cxn>
                  <a:cxn ang="0">
                    <a:pos x="T6" y="T7"/>
                  </a:cxn>
                  <a:cxn ang="0">
                    <a:pos x="T8" y="T9"/>
                  </a:cxn>
                </a:cxnLst>
                <a:rect l="0" t="0" r="r" b="b"/>
                <a:pathLst>
                  <a:path w="740" h="290">
                    <a:moveTo>
                      <a:pt x="740" y="290"/>
                    </a:moveTo>
                    <a:lnTo>
                      <a:pt x="0" y="290"/>
                    </a:lnTo>
                    <a:lnTo>
                      <a:pt x="290" y="0"/>
                    </a:lnTo>
                    <a:lnTo>
                      <a:pt x="740" y="0"/>
                    </a:lnTo>
                    <a:lnTo>
                      <a:pt x="740" y="29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25" name="Freeform 9">
                <a:extLst>
                  <a:ext uri="{FF2B5EF4-FFF2-40B4-BE49-F238E27FC236}">
                    <a16:creationId xmlns:a16="http://schemas.microsoft.com/office/drawing/2014/main" id="{8893B234-8822-EBB9-0BAA-554578AF104F}"/>
                  </a:ext>
                </a:extLst>
              </p:cNvPr>
              <p:cNvSpPr>
                <a:spLocks/>
              </p:cNvSpPr>
              <p:nvPr/>
            </p:nvSpPr>
            <p:spPr bwMode="auto">
              <a:xfrm>
                <a:off x="6907860" y="1698209"/>
                <a:ext cx="347841" cy="641823"/>
              </a:xfrm>
              <a:custGeom>
                <a:avLst/>
                <a:gdLst>
                  <a:gd name="T0" fmla="*/ 310 w 310"/>
                  <a:gd name="T1" fmla="*/ 286 h 572"/>
                  <a:gd name="T2" fmla="*/ 0 w 310"/>
                  <a:gd name="T3" fmla="*/ 0 h 572"/>
                  <a:gd name="T4" fmla="*/ 0 w 310"/>
                  <a:gd name="T5" fmla="*/ 286 h 572"/>
                  <a:gd name="T6" fmla="*/ 0 w 310"/>
                  <a:gd name="T7" fmla="*/ 572 h 572"/>
                  <a:gd name="T8" fmla="*/ 310 w 310"/>
                  <a:gd name="T9" fmla="*/ 286 h 572"/>
                </a:gdLst>
                <a:ahLst/>
                <a:cxnLst>
                  <a:cxn ang="0">
                    <a:pos x="T0" y="T1"/>
                  </a:cxn>
                  <a:cxn ang="0">
                    <a:pos x="T2" y="T3"/>
                  </a:cxn>
                  <a:cxn ang="0">
                    <a:pos x="T4" y="T5"/>
                  </a:cxn>
                  <a:cxn ang="0">
                    <a:pos x="T6" y="T7"/>
                  </a:cxn>
                  <a:cxn ang="0">
                    <a:pos x="T8" y="T9"/>
                  </a:cxn>
                </a:cxnLst>
                <a:rect l="0" t="0" r="r" b="b"/>
                <a:pathLst>
                  <a:path w="310" h="572">
                    <a:moveTo>
                      <a:pt x="310" y="286"/>
                    </a:moveTo>
                    <a:lnTo>
                      <a:pt x="0" y="0"/>
                    </a:lnTo>
                    <a:lnTo>
                      <a:pt x="0" y="286"/>
                    </a:lnTo>
                    <a:lnTo>
                      <a:pt x="0" y="572"/>
                    </a:lnTo>
                    <a:lnTo>
                      <a:pt x="310" y="28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grpSp>
        <p:sp>
          <p:nvSpPr>
            <p:cNvPr id="5" name="Freeform 18">
              <a:extLst>
                <a:ext uri="{FF2B5EF4-FFF2-40B4-BE49-F238E27FC236}">
                  <a16:creationId xmlns:a16="http://schemas.microsoft.com/office/drawing/2014/main" id="{97918385-54B6-80CA-1BC3-5759FD706EE6}"/>
                </a:ext>
              </a:extLst>
            </p:cNvPr>
            <p:cNvSpPr>
              <a:spLocks/>
            </p:cNvSpPr>
            <p:nvPr/>
          </p:nvSpPr>
          <p:spPr bwMode="auto">
            <a:xfrm>
              <a:off x="4899875" y="2393892"/>
              <a:ext cx="347841" cy="642946"/>
            </a:xfrm>
            <a:custGeom>
              <a:avLst/>
              <a:gdLst>
                <a:gd name="T0" fmla="*/ 0 w 310"/>
                <a:gd name="T1" fmla="*/ 286 h 573"/>
                <a:gd name="T2" fmla="*/ 310 w 310"/>
                <a:gd name="T3" fmla="*/ 0 h 573"/>
                <a:gd name="T4" fmla="*/ 310 w 310"/>
                <a:gd name="T5" fmla="*/ 286 h 573"/>
                <a:gd name="T6" fmla="*/ 310 w 310"/>
                <a:gd name="T7" fmla="*/ 573 h 573"/>
                <a:gd name="T8" fmla="*/ 0 w 310"/>
                <a:gd name="T9" fmla="*/ 286 h 573"/>
              </a:gdLst>
              <a:ahLst/>
              <a:cxnLst>
                <a:cxn ang="0">
                  <a:pos x="T0" y="T1"/>
                </a:cxn>
                <a:cxn ang="0">
                  <a:pos x="T2" y="T3"/>
                </a:cxn>
                <a:cxn ang="0">
                  <a:pos x="T4" y="T5"/>
                </a:cxn>
                <a:cxn ang="0">
                  <a:pos x="T6" y="T7"/>
                </a:cxn>
                <a:cxn ang="0">
                  <a:pos x="T8" y="T9"/>
                </a:cxn>
              </a:cxnLst>
              <a:rect l="0" t="0" r="r" b="b"/>
              <a:pathLst>
                <a:path w="310" h="573">
                  <a:moveTo>
                    <a:pt x="0" y="286"/>
                  </a:moveTo>
                  <a:lnTo>
                    <a:pt x="310" y="0"/>
                  </a:lnTo>
                  <a:lnTo>
                    <a:pt x="310" y="286"/>
                  </a:lnTo>
                  <a:lnTo>
                    <a:pt x="310" y="573"/>
                  </a:lnTo>
                  <a:lnTo>
                    <a:pt x="0"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grpSp>
          <p:nvGrpSpPr>
            <p:cNvPr id="6" name="Group 5">
              <a:extLst>
                <a:ext uri="{FF2B5EF4-FFF2-40B4-BE49-F238E27FC236}">
                  <a16:creationId xmlns:a16="http://schemas.microsoft.com/office/drawing/2014/main" id="{3CB154BB-715D-9058-72AC-2DD251DB66FD}"/>
                </a:ext>
              </a:extLst>
            </p:cNvPr>
            <p:cNvGrpSpPr/>
            <p:nvPr/>
          </p:nvGrpSpPr>
          <p:grpSpPr>
            <a:xfrm>
              <a:off x="6475260" y="3892789"/>
              <a:ext cx="326522" cy="2966937"/>
              <a:chOff x="6475260" y="3892789"/>
              <a:chExt cx="326522" cy="2966937"/>
            </a:xfrm>
          </p:grpSpPr>
          <p:sp>
            <p:nvSpPr>
              <p:cNvPr id="22" name="Freeform 21">
                <a:extLst>
                  <a:ext uri="{FF2B5EF4-FFF2-40B4-BE49-F238E27FC236}">
                    <a16:creationId xmlns:a16="http://schemas.microsoft.com/office/drawing/2014/main" id="{C87725E6-61B7-BABB-4EF2-DAF6B25054EA}"/>
                  </a:ext>
                </a:extLst>
              </p:cNvPr>
              <p:cNvSpPr>
                <a:spLocks/>
              </p:cNvSpPr>
              <p:nvPr/>
            </p:nvSpPr>
            <p:spPr bwMode="auto">
              <a:xfrm>
                <a:off x="6475260" y="3892789"/>
                <a:ext cx="326522" cy="2248626"/>
              </a:xfrm>
              <a:custGeom>
                <a:avLst/>
                <a:gdLst>
                  <a:gd name="T0" fmla="*/ 291 w 291"/>
                  <a:gd name="T1" fmla="*/ 0 h 2004"/>
                  <a:gd name="T2" fmla="*/ 291 w 291"/>
                  <a:gd name="T3" fmla="*/ 2004 h 2004"/>
                  <a:gd name="T4" fmla="*/ 0 w 291"/>
                  <a:gd name="T5" fmla="*/ 2004 h 2004"/>
                  <a:gd name="T6" fmla="*/ 0 w 291"/>
                  <a:gd name="T7" fmla="*/ 291 h 2004"/>
                  <a:gd name="T8" fmla="*/ 291 w 291"/>
                  <a:gd name="T9" fmla="*/ 0 h 2004"/>
                </a:gdLst>
                <a:ahLst/>
                <a:cxnLst>
                  <a:cxn ang="0">
                    <a:pos x="T0" y="T1"/>
                  </a:cxn>
                  <a:cxn ang="0">
                    <a:pos x="T2" y="T3"/>
                  </a:cxn>
                  <a:cxn ang="0">
                    <a:pos x="T4" y="T5"/>
                  </a:cxn>
                  <a:cxn ang="0">
                    <a:pos x="T6" y="T7"/>
                  </a:cxn>
                  <a:cxn ang="0">
                    <a:pos x="T8" y="T9"/>
                  </a:cxn>
                </a:cxnLst>
                <a:rect l="0" t="0" r="r" b="b"/>
                <a:pathLst>
                  <a:path w="291" h="2004">
                    <a:moveTo>
                      <a:pt x="291" y="0"/>
                    </a:moveTo>
                    <a:lnTo>
                      <a:pt x="291" y="2004"/>
                    </a:lnTo>
                    <a:lnTo>
                      <a:pt x="0" y="2004"/>
                    </a:lnTo>
                    <a:lnTo>
                      <a:pt x="0" y="291"/>
                    </a:lnTo>
                    <a:lnTo>
                      <a:pt x="291" y="0"/>
                    </a:ln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23" name="Freeform 21">
                <a:extLst>
                  <a:ext uri="{FF2B5EF4-FFF2-40B4-BE49-F238E27FC236}">
                    <a16:creationId xmlns:a16="http://schemas.microsoft.com/office/drawing/2014/main" id="{B7034A19-806C-5B7E-212D-68143F64A6FB}"/>
                  </a:ext>
                </a:extLst>
              </p:cNvPr>
              <p:cNvSpPr>
                <a:spLocks/>
              </p:cNvSpPr>
              <p:nvPr/>
            </p:nvSpPr>
            <p:spPr bwMode="auto">
              <a:xfrm>
                <a:off x="6475260" y="4611100"/>
                <a:ext cx="326522" cy="2248626"/>
              </a:xfrm>
              <a:custGeom>
                <a:avLst/>
                <a:gdLst>
                  <a:gd name="T0" fmla="*/ 291 w 291"/>
                  <a:gd name="T1" fmla="*/ 0 h 2004"/>
                  <a:gd name="T2" fmla="*/ 291 w 291"/>
                  <a:gd name="T3" fmla="*/ 2004 h 2004"/>
                  <a:gd name="T4" fmla="*/ 0 w 291"/>
                  <a:gd name="T5" fmla="*/ 2004 h 2004"/>
                  <a:gd name="T6" fmla="*/ 0 w 291"/>
                  <a:gd name="T7" fmla="*/ 291 h 2004"/>
                  <a:gd name="T8" fmla="*/ 291 w 291"/>
                  <a:gd name="T9" fmla="*/ 0 h 2004"/>
                </a:gdLst>
                <a:ahLst/>
                <a:cxnLst>
                  <a:cxn ang="0">
                    <a:pos x="T0" y="T1"/>
                  </a:cxn>
                  <a:cxn ang="0">
                    <a:pos x="T2" y="T3"/>
                  </a:cxn>
                  <a:cxn ang="0">
                    <a:pos x="T4" y="T5"/>
                  </a:cxn>
                  <a:cxn ang="0">
                    <a:pos x="T6" y="T7"/>
                  </a:cxn>
                  <a:cxn ang="0">
                    <a:pos x="T8" y="T9"/>
                  </a:cxn>
                </a:cxnLst>
                <a:rect l="0" t="0" r="r" b="b"/>
                <a:pathLst>
                  <a:path w="291" h="2004">
                    <a:moveTo>
                      <a:pt x="291" y="0"/>
                    </a:moveTo>
                    <a:lnTo>
                      <a:pt x="291" y="2004"/>
                    </a:lnTo>
                    <a:lnTo>
                      <a:pt x="0" y="2004"/>
                    </a:lnTo>
                    <a:lnTo>
                      <a:pt x="0" y="291"/>
                    </a:lnTo>
                    <a:lnTo>
                      <a:pt x="291" y="0"/>
                    </a:ln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grpSp>
        <p:grpSp>
          <p:nvGrpSpPr>
            <p:cNvPr id="7" name="Group 6">
              <a:extLst>
                <a:ext uri="{FF2B5EF4-FFF2-40B4-BE49-F238E27FC236}">
                  <a16:creationId xmlns:a16="http://schemas.microsoft.com/office/drawing/2014/main" id="{947BC849-C577-0A90-9501-BF6695FC87C5}"/>
                </a:ext>
              </a:extLst>
            </p:cNvPr>
            <p:cNvGrpSpPr/>
            <p:nvPr/>
          </p:nvGrpSpPr>
          <p:grpSpPr>
            <a:xfrm>
              <a:off x="5680835" y="2556014"/>
              <a:ext cx="325400" cy="4310382"/>
              <a:chOff x="5680835" y="2556014"/>
              <a:chExt cx="325400" cy="4310382"/>
            </a:xfrm>
          </p:grpSpPr>
          <p:sp>
            <p:nvSpPr>
              <p:cNvPr id="20" name="Freeform 13">
                <a:extLst>
                  <a:ext uri="{FF2B5EF4-FFF2-40B4-BE49-F238E27FC236}">
                    <a16:creationId xmlns:a16="http://schemas.microsoft.com/office/drawing/2014/main" id="{24AE153E-9588-B07E-A75B-639C22284403}"/>
                  </a:ext>
                </a:extLst>
              </p:cNvPr>
              <p:cNvSpPr>
                <a:spLocks/>
              </p:cNvSpPr>
              <p:nvPr/>
            </p:nvSpPr>
            <p:spPr bwMode="auto">
              <a:xfrm>
                <a:off x="5680835" y="2556014"/>
                <a:ext cx="325400" cy="2609933"/>
              </a:xfrm>
              <a:custGeom>
                <a:avLst/>
                <a:gdLst>
                  <a:gd name="T0" fmla="*/ 0 w 290"/>
                  <a:gd name="T1" fmla="*/ 0 h 2326"/>
                  <a:gd name="T2" fmla="*/ 0 w 290"/>
                  <a:gd name="T3" fmla="*/ 2326 h 2326"/>
                  <a:gd name="T4" fmla="*/ 290 w 290"/>
                  <a:gd name="T5" fmla="*/ 2326 h 2326"/>
                  <a:gd name="T6" fmla="*/ 290 w 290"/>
                  <a:gd name="T7" fmla="*/ 291 h 2326"/>
                  <a:gd name="T8" fmla="*/ 0 w 290"/>
                  <a:gd name="T9" fmla="*/ 0 h 2326"/>
                </a:gdLst>
                <a:ahLst/>
                <a:cxnLst>
                  <a:cxn ang="0">
                    <a:pos x="T0" y="T1"/>
                  </a:cxn>
                  <a:cxn ang="0">
                    <a:pos x="T2" y="T3"/>
                  </a:cxn>
                  <a:cxn ang="0">
                    <a:pos x="T4" y="T5"/>
                  </a:cxn>
                  <a:cxn ang="0">
                    <a:pos x="T6" y="T7"/>
                  </a:cxn>
                  <a:cxn ang="0">
                    <a:pos x="T8" y="T9"/>
                  </a:cxn>
                </a:cxnLst>
                <a:rect l="0" t="0" r="r" b="b"/>
                <a:pathLst>
                  <a:path w="290" h="2326">
                    <a:moveTo>
                      <a:pt x="0" y="0"/>
                    </a:moveTo>
                    <a:lnTo>
                      <a:pt x="0" y="2326"/>
                    </a:lnTo>
                    <a:lnTo>
                      <a:pt x="290" y="2326"/>
                    </a:lnTo>
                    <a:lnTo>
                      <a:pt x="290" y="291"/>
                    </a:lnTo>
                    <a:lnTo>
                      <a:pt x="0" y="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21" name="Freeform 13">
                <a:extLst>
                  <a:ext uri="{FF2B5EF4-FFF2-40B4-BE49-F238E27FC236}">
                    <a16:creationId xmlns:a16="http://schemas.microsoft.com/office/drawing/2014/main" id="{1A42956C-8A14-E2F8-2612-DDE5E02B4761}"/>
                  </a:ext>
                </a:extLst>
              </p:cNvPr>
              <p:cNvSpPr>
                <a:spLocks/>
              </p:cNvSpPr>
              <p:nvPr/>
            </p:nvSpPr>
            <p:spPr bwMode="auto">
              <a:xfrm>
                <a:off x="5680835" y="4256463"/>
                <a:ext cx="325400" cy="2609933"/>
              </a:xfrm>
              <a:custGeom>
                <a:avLst/>
                <a:gdLst>
                  <a:gd name="T0" fmla="*/ 0 w 290"/>
                  <a:gd name="T1" fmla="*/ 0 h 2326"/>
                  <a:gd name="T2" fmla="*/ 0 w 290"/>
                  <a:gd name="T3" fmla="*/ 2326 h 2326"/>
                  <a:gd name="T4" fmla="*/ 290 w 290"/>
                  <a:gd name="T5" fmla="*/ 2326 h 2326"/>
                  <a:gd name="T6" fmla="*/ 290 w 290"/>
                  <a:gd name="T7" fmla="*/ 291 h 2326"/>
                  <a:gd name="T8" fmla="*/ 0 w 290"/>
                  <a:gd name="T9" fmla="*/ 0 h 2326"/>
                </a:gdLst>
                <a:ahLst/>
                <a:cxnLst>
                  <a:cxn ang="0">
                    <a:pos x="T0" y="T1"/>
                  </a:cxn>
                  <a:cxn ang="0">
                    <a:pos x="T2" y="T3"/>
                  </a:cxn>
                  <a:cxn ang="0">
                    <a:pos x="T4" y="T5"/>
                  </a:cxn>
                  <a:cxn ang="0">
                    <a:pos x="T6" y="T7"/>
                  </a:cxn>
                  <a:cxn ang="0">
                    <a:pos x="T8" y="T9"/>
                  </a:cxn>
                </a:cxnLst>
                <a:rect l="0" t="0" r="r" b="b"/>
                <a:pathLst>
                  <a:path w="290" h="2326">
                    <a:moveTo>
                      <a:pt x="0" y="0"/>
                    </a:moveTo>
                    <a:lnTo>
                      <a:pt x="0" y="2326"/>
                    </a:lnTo>
                    <a:lnTo>
                      <a:pt x="290" y="2326"/>
                    </a:lnTo>
                    <a:lnTo>
                      <a:pt x="290" y="291"/>
                    </a:lnTo>
                    <a:lnTo>
                      <a:pt x="0" y="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grpSp>
        <p:grpSp>
          <p:nvGrpSpPr>
            <p:cNvPr id="8" name="Group 7">
              <a:extLst>
                <a:ext uri="{FF2B5EF4-FFF2-40B4-BE49-F238E27FC236}">
                  <a16:creationId xmlns:a16="http://schemas.microsoft.com/office/drawing/2014/main" id="{0DD8A0A9-E503-1791-C1CF-08362CDAAFC7}"/>
                </a:ext>
              </a:extLst>
            </p:cNvPr>
            <p:cNvGrpSpPr/>
            <p:nvPr/>
          </p:nvGrpSpPr>
          <p:grpSpPr>
            <a:xfrm>
              <a:off x="5283622" y="4903226"/>
              <a:ext cx="325400" cy="1956500"/>
              <a:chOff x="5283622" y="4903226"/>
              <a:chExt cx="325400" cy="1956500"/>
            </a:xfrm>
          </p:grpSpPr>
          <p:sp>
            <p:nvSpPr>
              <p:cNvPr id="18" name="Freeform 29">
                <a:extLst>
                  <a:ext uri="{FF2B5EF4-FFF2-40B4-BE49-F238E27FC236}">
                    <a16:creationId xmlns:a16="http://schemas.microsoft.com/office/drawing/2014/main" id="{237B2537-73C0-E847-B34F-1894814DA23F}"/>
                  </a:ext>
                </a:extLst>
              </p:cNvPr>
              <p:cNvSpPr>
                <a:spLocks/>
              </p:cNvSpPr>
              <p:nvPr/>
            </p:nvSpPr>
            <p:spPr bwMode="auto">
              <a:xfrm>
                <a:off x="5283622" y="4903226"/>
                <a:ext cx="325400" cy="1605681"/>
              </a:xfrm>
              <a:custGeom>
                <a:avLst/>
                <a:gdLst>
                  <a:gd name="T0" fmla="*/ 0 w 290"/>
                  <a:gd name="T1" fmla="*/ 0 h 1431"/>
                  <a:gd name="T2" fmla="*/ 0 w 290"/>
                  <a:gd name="T3" fmla="*/ 1431 h 1431"/>
                  <a:gd name="T4" fmla="*/ 290 w 290"/>
                  <a:gd name="T5" fmla="*/ 1431 h 1431"/>
                  <a:gd name="T6" fmla="*/ 290 w 290"/>
                  <a:gd name="T7" fmla="*/ 290 h 1431"/>
                  <a:gd name="T8" fmla="*/ 0 w 290"/>
                  <a:gd name="T9" fmla="*/ 0 h 1431"/>
                </a:gdLst>
                <a:ahLst/>
                <a:cxnLst>
                  <a:cxn ang="0">
                    <a:pos x="T0" y="T1"/>
                  </a:cxn>
                  <a:cxn ang="0">
                    <a:pos x="T2" y="T3"/>
                  </a:cxn>
                  <a:cxn ang="0">
                    <a:pos x="T4" y="T5"/>
                  </a:cxn>
                  <a:cxn ang="0">
                    <a:pos x="T6" y="T7"/>
                  </a:cxn>
                  <a:cxn ang="0">
                    <a:pos x="T8" y="T9"/>
                  </a:cxn>
                </a:cxnLst>
                <a:rect l="0" t="0" r="r" b="b"/>
                <a:pathLst>
                  <a:path w="290" h="1431">
                    <a:moveTo>
                      <a:pt x="0" y="0"/>
                    </a:moveTo>
                    <a:lnTo>
                      <a:pt x="0" y="1431"/>
                    </a:lnTo>
                    <a:lnTo>
                      <a:pt x="290" y="1431"/>
                    </a:lnTo>
                    <a:lnTo>
                      <a:pt x="290" y="290"/>
                    </a:lnTo>
                    <a:lnTo>
                      <a:pt x="0" y="0"/>
                    </a:ln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19" name="Freeform 29">
                <a:extLst>
                  <a:ext uri="{FF2B5EF4-FFF2-40B4-BE49-F238E27FC236}">
                    <a16:creationId xmlns:a16="http://schemas.microsoft.com/office/drawing/2014/main" id="{A8D71F74-6C1F-7C1A-50CA-46A75415BB07}"/>
                  </a:ext>
                </a:extLst>
              </p:cNvPr>
              <p:cNvSpPr>
                <a:spLocks/>
              </p:cNvSpPr>
              <p:nvPr/>
            </p:nvSpPr>
            <p:spPr bwMode="auto">
              <a:xfrm>
                <a:off x="5283622" y="5254045"/>
                <a:ext cx="325400" cy="1605681"/>
              </a:xfrm>
              <a:custGeom>
                <a:avLst/>
                <a:gdLst>
                  <a:gd name="T0" fmla="*/ 0 w 290"/>
                  <a:gd name="T1" fmla="*/ 0 h 1431"/>
                  <a:gd name="T2" fmla="*/ 0 w 290"/>
                  <a:gd name="T3" fmla="*/ 1431 h 1431"/>
                  <a:gd name="T4" fmla="*/ 290 w 290"/>
                  <a:gd name="T5" fmla="*/ 1431 h 1431"/>
                  <a:gd name="T6" fmla="*/ 290 w 290"/>
                  <a:gd name="T7" fmla="*/ 290 h 1431"/>
                  <a:gd name="T8" fmla="*/ 0 w 290"/>
                  <a:gd name="T9" fmla="*/ 0 h 1431"/>
                </a:gdLst>
                <a:ahLst/>
                <a:cxnLst>
                  <a:cxn ang="0">
                    <a:pos x="T0" y="T1"/>
                  </a:cxn>
                  <a:cxn ang="0">
                    <a:pos x="T2" y="T3"/>
                  </a:cxn>
                  <a:cxn ang="0">
                    <a:pos x="T4" y="T5"/>
                  </a:cxn>
                  <a:cxn ang="0">
                    <a:pos x="T6" y="T7"/>
                  </a:cxn>
                  <a:cxn ang="0">
                    <a:pos x="T8" y="T9"/>
                  </a:cxn>
                </a:cxnLst>
                <a:rect l="0" t="0" r="r" b="b"/>
                <a:pathLst>
                  <a:path w="290" h="1431">
                    <a:moveTo>
                      <a:pt x="0" y="0"/>
                    </a:moveTo>
                    <a:lnTo>
                      <a:pt x="0" y="1431"/>
                    </a:lnTo>
                    <a:lnTo>
                      <a:pt x="290" y="1431"/>
                    </a:lnTo>
                    <a:lnTo>
                      <a:pt x="290" y="290"/>
                    </a:lnTo>
                    <a:lnTo>
                      <a:pt x="0" y="0"/>
                    </a:ln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grpSp>
        <p:grpSp>
          <p:nvGrpSpPr>
            <p:cNvPr id="9" name="Group 8">
              <a:extLst>
                <a:ext uri="{FF2B5EF4-FFF2-40B4-BE49-F238E27FC236}">
                  <a16:creationId xmlns:a16="http://schemas.microsoft.com/office/drawing/2014/main" id="{03C7F10B-CDF7-DF46-7694-C23CA7E2F2E8}"/>
                </a:ext>
              </a:extLst>
            </p:cNvPr>
            <p:cNvGrpSpPr/>
            <p:nvPr/>
          </p:nvGrpSpPr>
          <p:grpSpPr>
            <a:xfrm>
              <a:off x="4899875" y="2393892"/>
              <a:ext cx="1106360" cy="642946"/>
              <a:chOff x="4899875" y="2393892"/>
              <a:chExt cx="1106360" cy="642946"/>
            </a:xfrm>
          </p:grpSpPr>
          <p:sp>
            <p:nvSpPr>
              <p:cNvPr id="16" name="Freeform 15">
                <a:extLst>
                  <a:ext uri="{FF2B5EF4-FFF2-40B4-BE49-F238E27FC236}">
                    <a16:creationId xmlns:a16="http://schemas.microsoft.com/office/drawing/2014/main" id="{F3D9306B-22B6-CF7D-4FA6-D61F3C57FFE8}"/>
                  </a:ext>
                </a:extLst>
              </p:cNvPr>
              <p:cNvSpPr>
                <a:spLocks/>
              </p:cNvSpPr>
              <p:nvPr/>
            </p:nvSpPr>
            <p:spPr bwMode="auto">
              <a:xfrm>
                <a:off x="5211810" y="2556014"/>
                <a:ext cx="794425" cy="326522"/>
              </a:xfrm>
              <a:custGeom>
                <a:avLst/>
                <a:gdLst>
                  <a:gd name="T0" fmla="*/ 0 w 708"/>
                  <a:gd name="T1" fmla="*/ 291 h 291"/>
                  <a:gd name="T2" fmla="*/ 708 w 708"/>
                  <a:gd name="T3" fmla="*/ 291 h 291"/>
                  <a:gd name="T4" fmla="*/ 418 w 708"/>
                  <a:gd name="T5" fmla="*/ 0 h 291"/>
                  <a:gd name="T6" fmla="*/ 0 w 708"/>
                  <a:gd name="T7" fmla="*/ 0 h 291"/>
                  <a:gd name="T8" fmla="*/ 0 w 708"/>
                  <a:gd name="T9" fmla="*/ 291 h 291"/>
                </a:gdLst>
                <a:ahLst/>
                <a:cxnLst>
                  <a:cxn ang="0">
                    <a:pos x="T0" y="T1"/>
                  </a:cxn>
                  <a:cxn ang="0">
                    <a:pos x="T2" y="T3"/>
                  </a:cxn>
                  <a:cxn ang="0">
                    <a:pos x="T4" y="T5"/>
                  </a:cxn>
                  <a:cxn ang="0">
                    <a:pos x="T6" y="T7"/>
                  </a:cxn>
                  <a:cxn ang="0">
                    <a:pos x="T8" y="T9"/>
                  </a:cxn>
                </a:cxnLst>
                <a:rect l="0" t="0" r="r" b="b"/>
                <a:pathLst>
                  <a:path w="708" h="291">
                    <a:moveTo>
                      <a:pt x="0" y="291"/>
                    </a:moveTo>
                    <a:lnTo>
                      <a:pt x="708" y="291"/>
                    </a:lnTo>
                    <a:lnTo>
                      <a:pt x="418" y="0"/>
                    </a:lnTo>
                    <a:lnTo>
                      <a:pt x="0" y="0"/>
                    </a:lnTo>
                    <a:lnTo>
                      <a:pt x="0" y="291"/>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17" name="Freeform 17">
                <a:extLst>
                  <a:ext uri="{FF2B5EF4-FFF2-40B4-BE49-F238E27FC236}">
                    <a16:creationId xmlns:a16="http://schemas.microsoft.com/office/drawing/2014/main" id="{0DED1416-CDA5-46E0-9608-39E16A06605D}"/>
                  </a:ext>
                </a:extLst>
              </p:cNvPr>
              <p:cNvSpPr>
                <a:spLocks/>
              </p:cNvSpPr>
              <p:nvPr/>
            </p:nvSpPr>
            <p:spPr bwMode="auto">
              <a:xfrm>
                <a:off x="4899875" y="2393892"/>
                <a:ext cx="347841" cy="642946"/>
              </a:xfrm>
              <a:custGeom>
                <a:avLst/>
                <a:gdLst>
                  <a:gd name="T0" fmla="*/ 0 w 310"/>
                  <a:gd name="T1" fmla="*/ 286 h 573"/>
                  <a:gd name="T2" fmla="*/ 310 w 310"/>
                  <a:gd name="T3" fmla="*/ 0 h 573"/>
                  <a:gd name="T4" fmla="*/ 310 w 310"/>
                  <a:gd name="T5" fmla="*/ 286 h 573"/>
                  <a:gd name="T6" fmla="*/ 310 w 310"/>
                  <a:gd name="T7" fmla="*/ 573 h 573"/>
                  <a:gd name="T8" fmla="*/ 0 w 310"/>
                  <a:gd name="T9" fmla="*/ 286 h 573"/>
                </a:gdLst>
                <a:ahLst/>
                <a:cxnLst>
                  <a:cxn ang="0">
                    <a:pos x="T0" y="T1"/>
                  </a:cxn>
                  <a:cxn ang="0">
                    <a:pos x="T2" y="T3"/>
                  </a:cxn>
                  <a:cxn ang="0">
                    <a:pos x="T4" y="T5"/>
                  </a:cxn>
                  <a:cxn ang="0">
                    <a:pos x="T6" y="T7"/>
                  </a:cxn>
                  <a:cxn ang="0">
                    <a:pos x="T8" y="T9"/>
                  </a:cxn>
                </a:cxnLst>
                <a:rect l="0" t="0" r="r" b="b"/>
                <a:pathLst>
                  <a:path w="310" h="573">
                    <a:moveTo>
                      <a:pt x="0" y="286"/>
                    </a:moveTo>
                    <a:lnTo>
                      <a:pt x="310" y="0"/>
                    </a:lnTo>
                    <a:lnTo>
                      <a:pt x="310" y="286"/>
                    </a:lnTo>
                    <a:lnTo>
                      <a:pt x="310" y="573"/>
                    </a:lnTo>
                    <a:lnTo>
                      <a:pt x="0" y="286"/>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grpSp>
        <p:grpSp>
          <p:nvGrpSpPr>
            <p:cNvPr id="10" name="Group 9">
              <a:extLst>
                <a:ext uri="{FF2B5EF4-FFF2-40B4-BE49-F238E27FC236}">
                  <a16:creationId xmlns:a16="http://schemas.microsoft.com/office/drawing/2014/main" id="{5838DBF1-8622-10B5-FA41-47F200796C69}"/>
                </a:ext>
              </a:extLst>
            </p:cNvPr>
            <p:cNvGrpSpPr/>
            <p:nvPr/>
          </p:nvGrpSpPr>
          <p:grpSpPr>
            <a:xfrm>
              <a:off x="4663118" y="4740194"/>
              <a:ext cx="945904" cy="641823"/>
              <a:chOff x="4663118" y="4740194"/>
              <a:chExt cx="945904" cy="641823"/>
            </a:xfrm>
          </p:grpSpPr>
          <p:sp>
            <p:nvSpPr>
              <p:cNvPr id="14" name="Freeform 31">
                <a:extLst>
                  <a:ext uri="{FF2B5EF4-FFF2-40B4-BE49-F238E27FC236}">
                    <a16:creationId xmlns:a16="http://schemas.microsoft.com/office/drawing/2014/main" id="{D78645EB-5D54-3F9B-FC39-086E5E95A2FD}"/>
                  </a:ext>
                </a:extLst>
              </p:cNvPr>
              <p:cNvSpPr>
                <a:spLocks/>
              </p:cNvSpPr>
              <p:nvPr/>
            </p:nvSpPr>
            <p:spPr bwMode="auto">
              <a:xfrm>
                <a:off x="4975053" y="4903226"/>
                <a:ext cx="633969" cy="325400"/>
              </a:xfrm>
              <a:custGeom>
                <a:avLst/>
                <a:gdLst>
                  <a:gd name="T0" fmla="*/ 0 w 565"/>
                  <a:gd name="T1" fmla="*/ 290 h 290"/>
                  <a:gd name="T2" fmla="*/ 565 w 565"/>
                  <a:gd name="T3" fmla="*/ 290 h 290"/>
                  <a:gd name="T4" fmla="*/ 275 w 565"/>
                  <a:gd name="T5" fmla="*/ 0 h 290"/>
                  <a:gd name="T6" fmla="*/ 0 w 565"/>
                  <a:gd name="T7" fmla="*/ 0 h 290"/>
                  <a:gd name="T8" fmla="*/ 0 w 565"/>
                  <a:gd name="T9" fmla="*/ 290 h 290"/>
                </a:gdLst>
                <a:ahLst/>
                <a:cxnLst>
                  <a:cxn ang="0">
                    <a:pos x="T0" y="T1"/>
                  </a:cxn>
                  <a:cxn ang="0">
                    <a:pos x="T2" y="T3"/>
                  </a:cxn>
                  <a:cxn ang="0">
                    <a:pos x="T4" y="T5"/>
                  </a:cxn>
                  <a:cxn ang="0">
                    <a:pos x="T6" y="T7"/>
                  </a:cxn>
                  <a:cxn ang="0">
                    <a:pos x="T8" y="T9"/>
                  </a:cxn>
                </a:cxnLst>
                <a:rect l="0" t="0" r="r" b="b"/>
                <a:pathLst>
                  <a:path w="565" h="290">
                    <a:moveTo>
                      <a:pt x="0" y="290"/>
                    </a:moveTo>
                    <a:lnTo>
                      <a:pt x="565" y="290"/>
                    </a:lnTo>
                    <a:lnTo>
                      <a:pt x="275" y="0"/>
                    </a:lnTo>
                    <a:lnTo>
                      <a:pt x="0" y="0"/>
                    </a:lnTo>
                    <a:lnTo>
                      <a:pt x="0" y="29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15" name="Freeform 33">
                <a:extLst>
                  <a:ext uri="{FF2B5EF4-FFF2-40B4-BE49-F238E27FC236}">
                    <a16:creationId xmlns:a16="http://schemas.microsoft.com/office/drawing/2014/main" id="{BF3FCB26-09F6-F51E-3293-433C2354A99A}"/>
                  </a:ext>
                </a:extLst>
              </p:cNvPr>
              <p:cNvSpPr>
                <a:spLocks/>
              </p:cNvSpPr>
              <p:nvPr/>
            </p:nvSpPr>
            <p:spPr bwMode="auto">
              <a:xfrm>
                <a:off x="4663118" y="4740194"/>
                <a:ext cx="352330" cy="641823"/>
              </a:xfrm>
              <a:custGeom>
                <a:avLst/>
                <a:gdLst>
                  <a:gd name="T0" fmla="*/ 0 w 314"/>
                  <a:gd name="T1" fmla="*/ 286 h 572"/>
                  <a:gd name="T2" fmla="*/ 314 w 314"/>
                  <a:gd name="T3" fmla="*/ 0 h 572"/>
                  <a:gd name="T4" fmla="*/ 314 w 314"/>
                  <a:gd name="T5" fmla="*/ 286 h 572"/>
                  <a:gd name="T6" fmla="*/ 314 w 314"/>
                  <a:gd name="T7" fmla="*/ 572 h 572"/>
                  <a:gd name="T8" fmla="*/ 0 w 314"/>
                  <a:gd name="T9" fmla="*/ 286 h 572"/>
                </a:gdLst>
                <a:ahLst/>
                <a:cxnLst>
                  <a:cxn ang="0">
                    <a:pos x="T0" y="T1"/>
                  </a:cxn>
                  <a:cxn ang="0">
                    <a:pos x="T2" y="T3"/>
                  </a:cxn>
                  <a:cxn ang="0">
                    <a:pos x="T4" y="T5"/>
                  </a:cxn>
                  <a:cxn ang="0">
                    <a:pos x="T6" y="T7"/>
                  </a:cxn>
                  <a:cxn ang="0">
                    <a:pos x="T8" y="T9"/>
                  </a:cxn>
                </a:cxnLst>
                <a:rect l="0" t="0" r="r" b="b"/>
                <a:pathLst>
                  <a:path w="314" h="572">
                    <a:moveTo>
                      <a:pt x="0" y="286"/>
                    </a:moveTo>
                    <a:lnTo>
                      <a:pt x="314" y="0"/>
                    </a:lnTo>
                    <a:lnTo>
                      <a:pt x="314" y="286"/>
                    </a:lnTo>
                    <a:lnTo>
                      <a:pt x="314" y="572"/>
                    </a:lnTo>
                    <a:lnTo>
                      <a:pt x="0" y="286"/>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grpSp>
        <p:grpSp>
          <p:nvGrpSpPr>
            <p:cNvPr id="11" name="Group 10">
              <a:extLst>
                <a:ext uri="{FF2B5EF4-FFF2-40B4-BE49-F238E27FC236}">
                  <a16:creationId xmlns:a16="http://schemas.microsoft.com/office/drawing/2014/main" id="{759AE549-F5AF-0AC1-C29E-C163E0342A28}"/>
                </a:ext>
              </a:extLst>
            </p:cNvPr>
            <p:cNvGrpSpPr/>
            <p:nvPr/>
          </p:nvGrpSpPr>
          <p:grpSpPr>
            <a:xfrm>
              <a:off x="6475260" y="3725824"/>
              <a:ext cx="1049135" cy="642946"/>
              <a:chOff x="6475260" y="3725824"/>
              <a:chExt cx="1049135" cy="642946"/>
            </a:xfrm>
          </p:grpSpPr>
          <p:sp>
            <p:nvSpPr>
              <p:cNvPr id="12" name="Freeform 23">
                <a:extLst>
                  <a:ext uri="{FF2B5EF4-FFF2-40B4-BE49-F238E27FC236}">
                    <a16:creationId xmlns:a16="http://schemas.microsoft.com/office/drawing/2014/main" id="{A9FC419A-03FD-FC00-24AC-7B4B07E2860E}"/>
                  </a:ext>
                </a:extLst>
              </p:cNvPr>
              <p:cNvSpPr>
                <a:spLocks/>
              </p:cNvSpPr>
              <p:nvPr/>
            </p:nvSpPr>
            <p:spPr bwMode="auto">
              <a:xfrm>
                <a:off x="6475260" y="3892789"/>
                <a:ext cx="732711" cy="326522"/>
              </a:xfrm>
              <a:custGeom>
                <a:avLst/>
                <a:gdLst>
                  <a:gd name="T0" fmla="*/ 653 w 653"/>
                  <a:gd name="T1" fmla="*/ 291 h 291"/>
                  <a:gd name="T2" fmla="*/ 0 w 653"/>
                  <a:gd name="T3" fmla="*/ 291 h 291"/>
                  <a:gd name="T4" fmla="*/ 291 w 653"/>
                  <a:gd name="T5" fmla="*/ 0 h 291"/>
                  <a:gd name="T6" fmla="*/ 653 w 653"/>
                  <a:gd name="T7" fmla="*/ 0 h 291"/>
                  <a:gd name="T8" fmla="*/ 653 w 653"/>
                  <a:gd name="T9" fmla="*/ 291 h 291"/>
                </a:gdLst>
                <a:ahLst/>
                <a:cxnLst>
                  <a:cxn ang="0">
                    <a:pos x="T0" y="T1"/>
                  </a:cxn>
                  <a:cxn ang="0">
                    <a:pos x="T2" y="T3"/>
                  </a:cxn>
                  <a:cxn ang="0">
                    <a:pos x="T4" y="T5"/>
                  </a:cxn>
                  <a:cxn ang="0">
                    <a:pos x="T6" y="T7"/>
                  </a:cxn>
                  <a:cxn ang="0">
                    <a:pos x="T8" y="T9"/>
                  </a:cxn>
                </a:cxnLst>
                <a:rect l="0" t="0" r="r" b="b"/>
                <a:pathLst>
                  <a:path w="653" h="291">
                    <a:moveTo>
                      <a:pt x="653" y="291"/>
                    </a:moveTo>
                    <a:lnTo>
                      <a:pt x="0" y="291"/>
                    </a:lnTo>
                    <a:lnTo>
                      <a:pt x="291" y="0"/>
                    </a:lnTo>
                    <a:lnTo>
                      <a:pt x="653" y="0"/>
                    </a:lnTo>
                    <a:lnTo>
                      <a:pt x="653" y="291"/>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13" name="Freeform 25">
                <a:extLst>
                  <a:ext uri="{FF2B5EF4-FFF2-40B4-BE49-F238E27FC236}">
                    <a16:creationId xmlns:a16="http://schemas.microsoft.com/office/drawing/2014/main" id="{4BF5D829-7A5E-234C-9C19-41FE717B29C9}"/>
                  </a:ext>
                </a:extLst>
              </p:cNvPr>
              <p:cNvSpPr>
                <a:spLocks/>
              </p:cNvSpPr>
              <p:nvPr/>
            </p:nvSpPr>
            <p:spPr bwMode="auto">
              <a:xfrm>
                <a:off x="7172065" y="3725824"/>
                <a:ext cx="352330" cy="642946"/>
              </a:xfrm>
              <a:custGeom>
                <a:avLst/>
                <a:gdLst>
                  <a:gd name="T0" fmla="*/ 314 w 314"/>
                  <a:gd name="T1" fmla="*/ 286 h 573"/>
                  <a:gd name="T2" fmla="*/ 0 w 314"/>
                  <a:gd name="T3" fmla="*/ 0 h 573"/>
                  <a:gd name="T4" fmla="*/ 0 w 314"/>
                  <a:gd name="T5" fmla="*/ 286 h 573"/>
                  <a:gd name="T6" fmla="*/ 0 w 314"/>
                  <a:gd name="T7" fmla="*/ 573 h 573"/>
                  <a:gd name="T8" fmla="*/ 314 w 314"/>
                  <a:gd name="T9" fmla="*/ 286 h 573"/>
                </a:gdLst>
                <a:ahLst/>
                <a:cxnLst>
                  <a:cxn ang="0">
                    <a:pos x="T0" y="T1"/>
                  </a:cxn>
                  <a:cxn ang="0">
                    <a:pos x="T2" y="T3"/>
                  </a:cxn>
                  <a:cxn ang="0">
                    <a:pos x="T4" y="T5"/>
                  </a:cxn>
                  <a:cxn ang="0">
                    <a:pos x="T6" y="T7"/>
                  </a:cxn>
                  <a:cxn ang="0">
                    <a:pos x="T8" y="T9"/>
                  </a:cxn>
                </a:cxnLst>
                <a:rect l="0" t="0" r="r" b="b"/>
                <a:pathLst>
                  <a:path w="314" h="573">
                    <a:moveTo>
                      <a:pt x="314" y="286"/>
                    </a:moveTo>
                    <a:lnTo>
                      <a:pt x="0" y="0"/>
                    </a:lnTo>
                    <a:lnTo>
                      <a:pt x="0" y="286"/>
                    </a:lnTo>
                    <a:lnTo>
                      <a:pt x="0" y="573"/>
                    </a:lnTo>
                    <a:lnTo>
                      <a:pt x="314" y="286"/>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grpSp>
      </p:grpSp>
      <p:sp>
        <p:nvSpPr>
          <p:cNvPr id="29" name="Title 1">
            <a:extLst>
              <a:ext uri="{FF2B5EF4-FFF2-40B4-BE49-F238E27FC236}">
                <a16:creationId xmlns:a16="http://schemas.microsoft.com/office/drawing/2014/main" id="{1DFCCBC1-0DCD-4B76-39D6-0072AF63D0F6}"/>
              </a:ext>
            </a:extLst>
          </p:cNvPr>
          <p:cNvSpPr txBox="1"/>
          <p:nvPr/>
        </p:nvSpPr>
        <p:spPr>
          <a:xfrm>
            <a:off x="1484343" y="234939"/>
            <a:ext cx="8849032" cy="15390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pPr defTabSz="777240">
              <a:lnSpc>
                <a:spcPct val="72000"/>
              </a:lnSpc>
              <a:defRPr sz="4100">
                <a:solidFill>
                  <a:srgbClr val="FFFFFF"/>
                </a:solidFill>
                <a:latin typeface="Montserrat ExtraLight"/>
                <a:ea typeface="Montserrat ExtraLight"/>
                <a:cs typeface="Montserrat ExtraLight"/>
                <a:sym typeface="Montserrat ExtraLight"/>
              </a:defRPr>
            </a:pPr>
            <a:r>
              <a:rPr lang="lv-LV" sz="2800" b="1" dirty="0">
                <a:latin typeface="Source Sans Pro Light" panose="020B0503030403020204" pitchFamily="34" charset="0"/>
                <a:ea typeface="Source Sans Pro Light" panose="020B0503030403020204" pitchFamily="34" charset="0"/>
              </a:rPr>
              <a:t>Minimālie standarti un pamatprincipi nacionālo kontaktpunktu sistēmu (NCP sistēmu) izveidei programmā “Apvārsnis </a:t>
            </a:r>
          </a:p>
        </p:txBody>
      </p:sp>
      <p:pic>
        <p:nvPicPr>
          <p:cNvPr id="34" name="Picture 33">
            <a:extLst>
              <a:ext uri="{FF2B5EF4-FFF2-40B4-BE49-F238E27FC236}">
                <a16:creationId xmlns:a16="http://schemas.microsoft.com/office/drawing/2014/main" id="{AF47530C-E23C-C0CF-A43E-5AB01BB7E8BF}"/>
              </a:ext>
            </a:extLst>
          </p:cNvPr>
          <p:cNvPicPr>
            <a:picLocks noChangeAspect="1"/>
          </p:cNvPicPr>
          <p:nvPr/>
        </p:nvPicPr>
        <p:blipFill rotWithShape="1">
          <a:blip r:embed="rId2"/>
          <a:srcRect l="37480" t="35514" r="38211" b="20303"/>
          <a:stretch/>
        </p:blipFill>
        <p:spPr>
          <a:xfrm>
            <a:off x="3471168" y="1633491"/>
            <a:ext cx="5141889" cy="5062094"/>
          </a:xfrm>
          <a:prstGeom prst="rect">
            <a:avLst/>
          </a:prstGeom>
        </p:spPr>
      </p:pic>
    </p:spTree>
    <p:extLst>
      <p:ext uri="{BB962C8B-B14F-4D97-AF65-F5344CB8AC3E}">
        <p14:creationId xmlns:p14="http://schemas.microsoft.com/office/powerpoint/2010/main" val="11395719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598B27B4-8641-7CB3-476A-F135E6017F9B}"/>
              </a:ext>
            </a:extLst>
          </p:cNvPr>
          <p:cNvSpPr/>
          <p:nvPr/>
        </p:nvSpPr>
        <p:spPr bwMode="auto">
          <a:xfrm rot="16200000">
            <a:off x="4811072" y="-6190116"/>
            <a:ext cx="2630819" cy="12352713"/>
          </a:xfrm>
          <a:prstGeom prst="rect">
            <a:avLst/>
          </a:prstGeom>
          <a:gradFill flip="none" rotWithShape="1">
            <a:gsLst>
              <a:gs pos="0">
                <a:schemeClr val="tx1">
                  <a:alpha val="0"/>
                </a:schemeClr>
              </a:gs>
              <a:gs pos="51000">
                <a:srgbClr val="02058F"/>
              </a:gs>
              <a:gs pos="79000">
                <a:schemeClr val="accent4">
                  <a:alpha val="61647"/>
                </a:schemeClr>
              </a:gs>
              <a:gs pos="100000">
                <a:schemeClr val="bg2"/>
              </a:gs>
            </a:gsLst>
            <a:path path="circle">
              <a:fillToRect l="100000" t="100000"/>
            </a:path>
            <a:tileRect r="-100000" b="-100000"/>
          </a:gradFill>
          <a:ln>
            <a:noFill/>
          </a:ln>
        </p:spPr>
        <p:txBody>
          <a:bodyPr vert="horz" wrap="square" lIns="91440" tIns="45720" rIns="91440" bIns="45720" numCol="1" rtlCol="0" anchor="ctr" anchorCtr="0" compatLnSpc="1">
            <a:prstTxWarp prst="textArchDown">
              <a:avLst>
                <a:gd name="adj" fmla="val 16680161"/>
              </a:avLst>
            </a:prstTxWarp>
          </a:bodyPr>
          <a:lstStyle/>
          <a:p>
            <a:pPr algn="ctr"/>
            <a:endParaRPr lang="en-LV" dirty="0"/>
          </a:p>
        </p:txBody>
      </p:sp>
      <p:sp>
        <p:nvSpPr>
          <p:cNvPr id="29" name="Title 1">
            <a:extLst>
              <a:ext uri="{FF2B5EF4-FFF2-40B4-BE49-F238E27FC236}">
                <a16:creationId xmlns:a16="http://schemas.microsoft.com/office/drawing/2014/main" id="{1DFCCBC1-0DCD-4B76-39D6-0072AF63D0F6}"/>
              </a:ext>
            </a:extLst>
          </p:cNvPr>
          <p:cNvSpPr txBox="1"/>
          <p:nvPr/>
        </p:nvSpPr>
        <p:spPr>
          <a:xfrm>
            <a:off x="1484343" y="234939"/>
            <a:ext cx="8849032" cy="15390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pPr defTabSz="777240">
              <a:lnSpc>
                <a:spcPct val="72000"/>
              </a:lnSpc>
              <a:defRPr sz="4100">
                <a:solidFill>
                  <a:srgbClr val="FFFFFF"/>
                </a:solidFill>
                <a:latin typeface="Montserrat ExtraLight"/>
                <a:ea typeface="Montserrat ExtraLight"/>
                <a:cs typeface="Montserrat ExtraLight"/>
                <a:sym typeface="Montserrat ExtraLight"/>
              </a:defRPr>
            </a:pPr>
            <a:r>
              <a:rPr lang="lv-LV" sz="2800" b="1" dirty="0">
                <a:latin typeface="Source Sans Pro Light" panose="020B0503030403020204" pitchFamily="34" charset="0"/>
                <a:ea typeface="Source Sans Pro Light" panose="020B0503030403020204" pitchFamily="34" charset="0"/>
              </a:rPr>
              <a:t>Nacionālais kontaktpunkts: funkcijas</a:t>
            </a:r>
          </a:p>
        </p:txBody>
      </p:sp>
      <p:pic>
        <p:nvPicPr>
          <p:cNvPr id="28" name="Attēls 9">
            <a:extLst>
              <a:ext uri="{FF2B5EF4-FFF2-40B4-BE49-F238E27FC236}">
                <a16:creationId xmlns:a16="http://schemas.microsoft.com/office/drawing/2014/main" id="{064B6EAD-B8F3-46D3-3FD5-08F6A48F56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385" y="1774016"/>
            <a:ext cx="3366480" cy="1952557"/>
          </a:xfrm>
          <a:prstGeom prst="rect">
            <a:avLst/>
          </a:prstGeom>
        </p:spPr>
      </p:pic>
      <p:graphicFrame>
        <p:nvGraphicFramePr>
          <p:cNvPr id="30" name="Satura vietturis 5">
            <a:extLst>
              <a:ext uri="{FF2B5EF4-FFF2-40B4-BE49-F238E27FC236}">
                <a16:creationId xmlns:a16="http://schemas.microsoft.com/office/drawing/2014/main" id="{4C7803D7-8AE9-EE34-F3DE-745FB35A1F7C}"/>
              </a:ext>
            </a:extLst>
          </p:cNvPr>
          <p:cNvGraphicFramePr>
            <a:graphicFrameLocks/>
          </p:cNvGraphicFramePr>
          <p:nvPr/>
        </p:nvGraphicFramePr>
        <p:xfrm>
          <a:off x="4557148" y="2431711"/>
          <a:ext cx="6282169" cy="32157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7644D9F7-B01B-DF4C-C9F4-09CBB8B5348B}"/>
              </a:ext>
            </a:extLst>
          </p:cNvPr>
          <p:cNvSpPr txBox="1"/>
          <p:nvPr/>
        </p:nvSpPr>
        <p:spPr>
          <a:xfrm>
            <a:off x="175385" y="6314583"/>
            <a:ext cx="11062886" cy="369332"/>
          </a:xfrm>
          <a:prstGeom prst="rect">
            <a:avLst/>
          </a:prstGeom>
          <a:noFill/>
        </p:spPr>
        <p:txBody>
          <a:bodyPr wrap="square">
            <a:spAutoFit/>
          </a:bodyPr>
          <a:lstStyle/>
          <a:p>
            <a:r>
              <a:rPr lang="lv-LV" dirty="0">
                <a:hlinkClick r:id="rId8"/>
              </a:rPr>
              <a:t>https://lzp.gov.lv/starptautiskas-sadarbibas-programmas/apvarsnis-eiropa/nacionalais-kontaktpunkts/</a:t>
            </a:r>
            <a:r>
              <a:rPr lang="lv-LV" dirty="0"/>
              <a:t> </a:t>
            </a:r>
          </a:p>
        </p:txBody>
      </p:sp>
    </p:spTree>
    <p:extLst>
      <p:ext uri="{BB962C8B-B14F-4D97-AF65-F5344CB8AC3E}">
        <p14:creationId xmlns:p14="http://schemas.microsoft.com/office/powerpoint/2010/main" val="29473354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598B27B4-8641-7CB3-476A-F135E6017F9B}"/>
              </a:ext>
            </a:extLst>
          </p:cNvPr>
          <p:cNvSpPr/>
          <p:nvPr/>
        </p:nvSpPr>
        <p:spPr bwMode="auto">
          <a:xfrm rot="16200000">
            <a:off x="4811072" y="-6190116"/>
            <a:ext cx="2630819" cy="12352713"/>
          </a:xfrm>
          <a:prstGeom prst="rect">
            <a:avLst/>
          </a:prstGeom>
          <a:gradFill flip="none" rotWithShape="1">
            <a:gsLst>
              <a:gs pos="0">
                <a:schemeClr val="tx1">
                  <a:alpha val="0"/>
                </a:schemeClr>
              </a:gs>
              <a:gs pos="51000">
                <a:srgbClr val="02058F"/>
              </a:gs>
              <a:gs pos="79000">
                <a:schemeClr val="accent4">
                  <a:alpha val="61647"/>
                </a:schemeClr>
              </a:gs>
              <a:gs pos="100000">
                <a:schemeClr val="bg2"/>
              </a:gs>
            </a:gsLst>
            <a:path path="circle">
              <a:fillToRect l="100000" t="100000"/>
            </a:path>
            <a:tileRect r="-100000" b="-100000"/>
          </a:gradFill>
          <a:ln>
            <a:noFill/>
          </a:ln>
        </p:spPr>
        <p:txBody>
          <a:bodyPr vert="horz" wrap="square" lIns="91440" tIns="45720" rIns="91440" bIns="45720" numCol="1" rtlCol="0" anchor="ctr" anchorCtr="0" compatLnSpc="1">
            <a:prstTxWarp prst="textArchDown">
              <a:avLst>
                <a:gd name="adj" fmla="val 16680161"/>
              </a:avLst>
            </a:prstTxWarp>
          </a:bodyPr>
          <a:lstStyle/>
          <a:p>
            <a:pPr algn="ctr"/>
            <a:endParaRPr lang="en-LV" dirty="0"/>
          </a:p>
        </p:txBody>
      </p:sp>
      <p:sp>
        <p:nvSpPr>
          <p:cNvPr id="29" name="Title 1">
            <a:extLst>
              <a:ext uri="{FF2B5EF4-FFF2-40B4-BE49-F238E27FC236}">
                <a16:creationId xmlns:a16="http://schemas.microsoft.com/office/drawing/2014/main" id="{1DFCCBC1-0DCD-4B76-39D6-0072AF63D0F6}"/>
              </a:ext>
            </a:extLst>
          </p:cNvPr>
          <p:cNvSpPr txBox="1"/>
          <p:nvPr/>
        </p:nvSpPr>
        <p:spPr>
          <a:xfrm>
            <a:off x="1484343" y="204407"/>
            <a:ext cx="8849032" cy="15390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pPr defTabSz="777240">
              <a:lnSpc>
                <a:spcPct val="72000"/>
              </a:lnSpc>
              <a:defRPr sz="4100">
                <a:solidFill>
                  <a:srgbClr val="FFFFFF"/>
                </a:solidFill>
                <a:latin typeface="Montserrat ExtraLight"/>
                <a:ea typeface="Montserrat ExtraLight"/>
                <a:cs typeface="Montserrat ExtraLight"/>
                <a:sym typeface="Montserrat ExtraLight"/>
              </a:defRPr>
            </a:pPr>
            <a:r>
              <a:rPr lang="lv-LV" sz="2800" b="1" dirty="0">
                <a:latin typeface="Source Sans Pro Light" panose="020B0503030403020204" pitchFamily="34" charset="0"/>
                <a:ea typeface="Source Sans Pro Light" panose="020B0503030403020204" pitchFamily="34" charset="0"/>
              </a:rPr>
              <a:t>Nacionālais kontaktpunkts: </a:t>
            </a:r>
            <a:r>
              <a:rPr lang="lv-LV" sz="2800" b="1" dirty="0"/>
              <a:t>Informēšana, izpratnes un dalības veicināšana</a:t>
            </a:r>
            <a:endParaRPr lang="lv-LV" sz="2800" b="1" dirty="0">
              <a:latin typeface="Source Sans Pro Light" panose="020B0503030403020204" pitchFamily="34" charset="0"/>
              <a:ea typeface="Source Sans Pro Light" panose="020B0503030403020204" pitchFamily="34" charset="0"/>
            </a:endParaRPr>
          </a:p>
        </p:txBody>
      </p:sp>
      <p:pic>
        <p:nvPicPr>
          <p:cNvPr id="28" name="Attēls 9">
            <a:extLst>
              <a:ext uri="{FF2B5EF4-FFF2-40B4-BE49-F238E27FC236}">
                <a16:creationId xmlns:a16="http://schemas.microsoft.com/office/drawing/2014/main" id="{064B6EAD-B8F3-46D3-3FD5-08F6A48F56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385" y="5608182"/>
            <a:ext cx="2154860" cy="1249818"/>
          </a:xfrm>
          <a:prstGeom prst="rect">
            <a:avLst/>
          </a:prstGeom>
        </p:spPr>
      </p:pic>
      <p:sp>
        <p:nvSpPr>
          <p:cNvPr id="31" name="Satura vietturis 6">
            <a:extLst>
              <a:ext uri="{FF2B5EF4-FFF2-40B4-BE49-F238E27FC236}">
                <a16:creationId xmlns:a16="http://schemas.microsoft.com/office/drawing/2014/main" id="{3A4730AA-D8CB-00C0-5460-A1D650AA4AA2}"/>
              </a:ext>
            </a:extLst>
          </p:cNvPr>
          <p:cNvSpPr txBox="1">
            <a:spLocks/>
          </p:cNvSpPr>
          <p:nvPr/>
        </p:nvSpPr>
        <p:spPr>
          <a:xfrm>
            <a:off x="2024651" y="1743484"/>
            <a:ext cx="9991964" cy="4486939"/>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fontAlgn="base">
              <a:buFont typeface="+mj-lt"/>
              <a:buAutoNum type="arabicPeriod"/>
            </a:pPr>
            <a:r>
              <a:rPr lang="lv-LV" sz="2200" dirty="0">
                <a:latin typeface="Source Sans Pro Light" panose="020B0403030403020204" pitchFamily="34" charset="0"/>
                <a:ea typeface="Source Sans Pro Light" panose="020B0403030403020204" pitchFamily="34" charset="0"/>
              </a:rPr>
              <a:t>izplata vispārīgu un specializētu </a:t>
            </a:r>
            <a:r>
              <a:rPr lang="lv-LV" sz="2200" b="1" dirty="0">
                <a:highlight>
                  <a:srgbClr val="FFFFCC"/>
                </a:highlight>
                <a:latin typeface="Source Sans Pro Light" panose="020B0403030403020204" pitchFamily="34" charset="0"/>
                <a:ea typeface="Source Sans Pro Light" panose="020B0403030403020204" pitchFamily="34" charset="0"/>
              </a:rPr>
              <a:t>informāciju par programmu Apvārsnis Eiropa</a:t>
            </a:r>
            <a:r>
              <a:rPr lang="lv-LV" sz="2200" dirty="0">
                <a:latin typeface="Source Sans Pro Light" panose="020B0403030403020204" pitchFamily="34" charset="0"/>
                <a:ea typeface="Source Sans Pro Light" panose="020B0403030403020204" pitchFamily="34" charset="0"/>
              </a:rPr>
              <a:t>, tostarp par dalības nosacījumiem, par projektu pieteikumu iesniegšanas iespējām un nosacījumiem, kā arī par projektu ieviešanas plānošanu un pārskatu sniegšanu, t.sk. sniedzot </a:t>
            </a:r>
            <a:r>
              <a:rPr lang="lv-LV" sz="2200" dirty="0">
                <a:latin typeface="Source Sans Pro Light" panose="020B0403030403020204" pitchFamily="34" charset="0"/>
                <a:ea typeface="Source Sans Pro Light" panose="020B0403030403020204" pitchFamily="34" charset="0"/>
                <a:hlinkClick r:id="rId3" tooltip="Nacionālais kontaktpunkts"/>
              </a:rPr>
              <a:t>individuāli pielāgotas konsultācijas</a:t>
            </a:r>
            <a:r>
              <a:rPr lang="lv-LV" sz="2200" dirty="0">
                <a:latin typeface="Source Sans Pro Light" panose="020B0403030403020204" pitchFamily="34" charset="0"/>
                <a:ea typeface="Source Sans Pro Light" panose="020B0403030403020204" pitchFamily="34" charset="0"/>
              </a:rPr>
              <a:t>;</a:t>
            </a:r>
          </a:p>
          <a:p>
            <a:pPr marL="342900" indent="-342900" fontAlgn="base">
              <a:buFont typeface="+mj-lt"/>
              <a:buAutoNum type="arabicPeriod"/>
            </a:pPr>
            <a:r>
              <a:rPr lang="lv-LV" sz="2200" dirty="0">
                <a:latin typeface="Source Sans Pro Light" panose="020B0403030403020204" pitchFamily="34" charset="0"/>
                <a:ea typeface="Source Sans Pro Light" panose="020B0403030403020204" pitchFamily="34" charset="0"/>
              </a:rPr>
              <a:t>organizē informācijas izplatīšanas un dalības veicināšanas </a:t>
            </a:r>
            <a:r>
              <a:rPr lang="lv-LV" sz="2200" b="1" dirty="0">
                <a:highlight>
                  <a:srgbClr val="FFFFCC"/>
                </a:highlight>
                <a:latin typeface="Source Sans Pro Light" panose="020B0403030403020204" pitchFamily="34" charset="0"/>
                <a:ea typeface="Source Sans Pro Light" panose="020B0403030403020204" pitchFamily="34" charset="0"/>
              </a:rPr>
              <a:t>pasākumus</a:t>
            </a:r>
            <a:r>
              <a:rPr lang="lv-LV" sz="2200" dirty="0">
                <a:latin typeface="Source Sans Pro Light" panose="020B0403030403020204" pitchFamily="34" charset="0"/>
                <a:ea typeface="Source Sans Pro Light" panose="020B0403030403020204" pitchFamily="34" charset="0"/>
              </a:rPr>
              <a:t> – vajadzības gadījumā sadarbībā ar Eiropas Komisijas dienestiem, piemēram, informācijas dienas, seminārus, konferences, biļetenus, </a:t>
            </a:r>
            <a:r>
              <a:rPr lang="lv-LV" sz="2200" dirty="0">
                <a:latin typeface="Source Sans Pro Light" panose="020B0403030403020204" pitchFamily="34" charset="0"/>
                <a:ea typeface="Source Sans Pro Light" panose="020B0403030403020204" pitchFamily="34" charset="0"/>
                <a:hlinkClick r:id="rId4"/>
              </a:rPr>
              <a:t>sociālo tīklu vietnes</a:t>
            </a:r>
            <a:r>
              <a:rPr lang="lv-LV" sz="2200" dirty="0">
                <a:latin typeface="Source Sans Pro Light" panose="020B0403030403020204" pitchFamily="34" charset="0"/>
                <a:ea typeface="Source Sans Pro Light" panose="020B0403030403020204" pitchFamily="34" charset="0"/>
              </a:rPr>
              <a:t>, starpniecības pasākumi, </a:t>
            </a:r>
            <a:r>
              <a:rPr lang="lv-LV" sz="2200" dirty="0" err="1">
                <a:latin typeface="Source Sans Pro Light" panose="020B0403030403020204" pitchFamily="34" charset="0"/>
                <a:ea typeface="Source Sans Pro Light" panose="020B0403030403020204" pitchFamily="34" charset="0"/>
              </a:rPr>
              <a:t>kontaktbiržas</a:t>
            </a:r>
            <a:r>
              <a:rPr lang="lv-LV" sz="2200" dirty="0">
                <a:latin typeface="Source Sans Pro Light" panose="020B0403030403020204" pitchFamily="34" charset="0"/>
                <a:ea typeface="Source Sans Pro Light" panose="020B0403030403020204" pitchFamily="34" charset="0"/>
              </a:rPr>
              <a:t>, </a:t>
            </a:r>
            <a:r>
              <a:rPr lang="lv-LV" sz="2200" dirty="0" err="1">
                <a:latin typeface="Source Sans Pro Light" panose="020B0403030403020204" pitchFamily="34" charset="0"/>
                <a:ea typeface="Source Sans Pro Light" panose="020B0403030403020204" pitchFamily="34" charset="0"/>
              </a:rPr>
              <a:t>utml</a:t>
            </a:r>
            <a:r>
              <a:rPr lang="lv-LV" sz="2200" dirty="0">
                <a:latin typeface="Source Sans Pro Light" panose="020B0403030403020204" pitchFamily="34" charset="0"/>
                <a:ea typeface="Source Sans Pro Light" panose="020B0403030403020204" pitchFamily="34" charset="0"/>
              </a:rPr>
              <a:t>;</a:t>
            </a:r>
          </a:p>
          <a:p>
            <a:pPr marL="342900" indent="-342900" fontAlgn="base">
              <a:buFont typeface="+mj-lt"/>
              <a:buAutoNum type="arabicPeriod"/>
            </a:pPr>
            <a:r>
              <a:rPr lang="lv-LV" sz="2200" b="1" dirty="0">
                <a:highlight>
                  <a:srgbClr val="FFFFCC"/>
                </a:highlight>
                <a:latin typeface="Source Sans Pro Light" panose="020B0403030403020204" pitchFamily="34" charset="0"/>
                <a:ea typeface="Source Sans Pro Light" panose="020B0403030403020204" pitchFamily="34" charset="0"/>
              </a:rPr>
              <a:t>paaugstina izpratni par iespējām</a:t>
            </a:r>
            <a:r>
              <a:rPr lang="lv-LV" sz="2200" dirty="0">
                <a:highlight>
                  <a:srgbClr val="FFFFCC"/>
                </a:highlight>
                <a:latin typeface="Source Sans Pro Light" panose="020B0403030403020204" pitchFamily="34" charset="0"/>
                <a:ea typeface="Source Sans Pro Light" panose="020B0403030403020204" pitchFamily="34" charset="0"/>
              </a:rPr>
              <a:t>, </a:t>
            </a:r>
            <a:r>
              <a:rPr lang="lv-LV" sz="2200" dirty="0">
                <a:latin typeface="Source Sans Pro Light" panose="020B0403030403020204" pitchFamily="34" charset="0"/>
                <a:ea typeface="Source Sans Pro Light" panose="020B0403030403020204" pitchFamily="34" charset="0"/>
              </a:rPr>
              <a:t>kuras piedāvā programmas Apvārsnis Eiropa pīlāri un īpašās daļas, piemēram, tematiskās kopas (</a:t>
            </a:r>
            <a:r>
              <a:rPr lang="lv-LV" sz="2200" dirty="0" err="1">
                <a:latin typeface="Source Sans Pro Light" panose="020B0403030403020204" pitchFamily="34" charset="0"/>
                <a:ea typeface="Source Sans Pro Light" panose="020B0403030403020204" pitchFamily="34" charset="0"/>
              </a:rPr>
              <a:t>clusters</a:t>
            </a:r>
            <a:r>
              <a:rPr lang="lv-LV" sz="2200" dirty="0">
                <a:latin typeface="Source Sans Pro Light" panose="020B0403030403020204" pitchFamily="34" charset="0"/>
                <a:ea typeface="Source Sans Pro Light" panose="020B0403030403020204" pitchFamily="34" charset="0"/>
              </a:rPr>
              <a:t>), uzdevumu jomas (</a:t>
            </a:r>
            <a:r>
              <a:rPr lang="lv-LV" sz="2200" dirty="0" err="1">
                <a:latin typeface="Source Sans Pro Light" panose="020B0403030403020204" pitchFamily="34" charset="0"/>
                <a:ea typeface="Source Sans Pro Light" panose="020B0403030403020204" pitchFamily="34" charset="0"/>
              </a:rPr>
              <a:t>missions</a:t>
            </a:r>
            <a:r>
              <a:rPr lang="lv-LV" sz="2200" dirty="0">
                <a:latin typeface="Source Sans Pro Light" panose="020B0403030403020204" pitchFamily="34" charset="0"/>
                <a:ea typeface="Source Sans Pro Light" panose="020B0403030403020204" pitchFamily="34" charset="0"/>
              </a:rPr>
              <a:t>), partnerības (</a:t>
            </a:r>
            <a:r>
              <a:rPr lang="lv-LV" sz="2200" dirty="0" err="1">
                <a:latin typeface="Source Sans Pro Light" panose="020B0403030403020204" pitchFamily="34" charset="0"/>
                <a:ea typeface="Source Sans Pro Light" panose="020B0403030403020204" pitchFamily="34" charset="0"/>
              </a:rPr>
              <a:t>partnerships</a:t>
            </a:r>
            <a:r>
              <a:rPr lang="lv-LV" sz="2200" dirty="0">
                <a:latin typeface="Source Sans Pro Light" panose="020B0403030403020204" pitchFamily="34" charset="0"/>
                <a:ea typeface="Source Sans Pro Light" panose="020B0403030403020204" pitchFamily="34" charset="0"/>
              </a:rPr>
              <a:t>) un EIT, jaunā Eiropas Inovāciju padome un inovatīvu uzņēmumu kapitāla finansēšanas mehānismi.</a:t>
            </a:r>
          </a:p>
        </p:txBody>
      </p:sp>
    </p:spTree>
    <p:extLst>
      <p:ext uri="{BB962C8B-B14F-4D97-AF65-F5344CB8AC3E}">
        <p14:creationId xmlns:p14="http://schemas.microsoft.com/office/powerpoint/2010/main" val="23643143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598B27B4-8641-7CB3-476A-F135E6017F9B}"/>
              </a:ext>
            </a:extLst>
          </p:cNvPr>
          <p:cNvSpPr/>
          <p:nvPr/>
        </p:nvSpPr>
        <p:spPr bwMode="auto">
          <a:xfrm rot="16200000">
            <a:off x="4811072" y="-6190116"/>
            <a:ext cx="2630819" cy="12352713"/>
          </a:xfrm>
          <a:prstGeom prst="rect">
            <a:avLst/>
          </a:prstGeom>
          <a:gradFill flip="none" rotWithShape="1">
            <a:gsLst>
              <a:gs pos="0">
                <a:schemeClr val="tx1">
                  <a:alpha val="0"/>
                </a:schemeClr>
              </a:gs>
              <a:gs pos="51000">
                <a:srgbClr val="02058F"/>
              </a:gs>
              <a:gs pos="79000">
                <a:schemeClr val="accent4">
                  <a:alpha val="61647"/>
                </a:schemeClr>
              </a:gs>
              <a:gs pos="100000">
                <a:schemeClr val="bg2"/>
              </a:gs>
            </a:gsLst>
            <a:path path="circle">
              <a:fillToRect l="100000" t="100000"/>
            </a:path>
            <a:tileRect r="-100000" b="-100000"/>
          </a:gradFill>
          <a:ln>
            <a:noFill/>
          </a:ln>
        </p:spPr>
        <p:txBody>
          <a:bodyPr vert="horz" wrap="square" lIns="91440" tIns="45720" rIns="91440" bIns="45720" numCol="1" rtlCol="0" anchor="ctr" anchorCtr="0" compatLnSpc="1">
            <a:prstTxWarp prst="textArchDown">
              <a:avLst>
                <a:gd name="adj" fmla="val 16680161"/>
              </a:avLst>
            </a:prstTxWarp>
          </a:bodyPr>
          <a:lstStyle/>
          <a:p>
            <a:pPr algn="ctr"/>
            <a:endParaRPr lang="en-LV" dirty="0"/>
          </a:p>
        </p:txBody>
      </p:sp>
      <p:sp>
        <p:nvSpPr>
          <p:cNvPr id="29" name="Title 1">
            <a:extLst>
              <a:ext uri="{FF2B5EF4-FFF2-40B4-BE49-F238E27FC236}">
                <a16:creationId xmlns:a16="http://schemas.microsoft.com/office/drawing/2014/main" id="{1DFCCBC1-0DCD-4B76-39D6-0072AF63D0F6}"/>
              </a:ext>
            </a:extLst>
          </p:cNvPr>
          <p:cNvSpPr txBox="1"/>
          <p:nvPr/>
        </p:nvSpPr>
        <p:spPr>
          <a:xfrm>
            <a:off x="1484343" y="204407"/>
            <a:ext cx="8849032" cy="15390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pPr defTabSz="777240">
              <a:lnSpc>
                <a:spcPct val="72000"/>
              </a:lnSpc>
              <a:defRPr sz="4100">
                <a:solidFill>
                  <a:srgbClr val="FFFFFF"/>
                </a:solidFill>
                <a:latin typeface="Montserrat ExtraLight"/>
                <a:ea typeface="Montserrat ExtraLight"/>
                <a:cs typeface="Montserrat ExtraLight"/>
                <a:sym typeface="Montserrat ExtraLight"/>
              </a:defRPr>
            </a:pPr>
            <a:r>
              <a:rPr lang="lv-LV" sz="2800" b="1" dirty="0">
                <a:latin typeface="Source Sans Pro Light" panose="020B0503030403020204" pitchFamily="34" charset="0"/>
                <a:ea typeface="Source Sans Pro Light" panose="020B0503030403020204" pitchFamily="34" charset="0"/>
              </a:rPr>
              <a:t>Nacionālais kontaktpunkts: </a:t>
            </a:r>
            <a:r>
              <a:rPr lang="lv-LV" sz="2800" b="1" dirty="0"/>
              <a:t>Palīdzība, konsultēšana un apmācība</a:t>
            </a:r>
            <a:endParaRPr lang="lv-LV" sz="2800" b="1" dirty="0">
              <a:latin typeface="Source Sans Pro Light" panose="020B0503030403020204" pitchFamily="34" charset="0"/>
              <a:ea typeface="Source Sans Pro Light" panose="020B0503030403020204" pitchFamily="34" charset="0"/>
            </a:endParaRPr>
          </a:p>
        </p:txBody>
      </p:sp>
      <p:pic>
        <p:nvPicPr>
          <p:cNvPr id="28" name="Attēls 9">
            <a:extLst>
              <a:ext uri="{FF2B5EF4-FFF2-40B4-BE49-F238E27FC236}">
                <a16:creationId xmlns:a16="http://schemas.microsoft.com/office/drawing/2014/main" id="{064B6EAD-B8F3-46D3-3FD5-08F6A48F56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385" y="5608182"/>
            <a:ext cx="2154860" cy="1249818"/>
          </a:xfrm>
          <a:prstGeom prst="rect">
            <a:avLst/>
          </a:prstGeom>
        </p:spPr>
      </p:pic>
      <p:sp>
        <p:nvSpPr>
          <p:cNvPr id="31" name="Satura vietturis 6">
            <a:extLst>
              <a:ext uri="{FF2B5EF4-FFF2-40B4-BE49-F238E27FC236}">
                <a16:creationId xmlns:a16="http://schemas.microsoft.com/office/drawing/2014/main" id="{3A4730AA-D8CB-00C0-5460-A1D650AA4AA2}"/>
              </a:ext>
            </a:extLst>
          </p:cNvPr>
          <p:cNvSpPr txBox="1">
            <a:spLocks/>
          </p:cNvSpPr>
          <p:nvPr/>
        </p:nvSpPr>
        <p:spPr>
          <a:xfrm>
            <a:off x="2024651" y="1743484"/>
            <a:ext cx="9991964" cy="4486939"/>
          </a:xfrm>
          <a:prstGeom prst="rect">
            <a:avLst/>
          </a:prstGeom>
        </p:spPr>
        <p:txBody>
          <a:bodyPr anchor="ctr">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fontAlgn="base">
              <a:buFont typeface="+mj-lt"/>
              <a:buAutoNum type="arabicPeriod"/>
            </a:pPr>
            <a:r>
              <a:rPr lang="lv-LV" sz="2200" b="0" dirty="0">
                <a:latin typeface="Source Sans Pro Light" panose="020B0403030403020204" pitchFamily="34" charset="0"/>
                <a:ea typeface="Source Sans Pro Light" panose="020B0403030403020204" pitchFamily="34" charset="0"/>
              </a:rPr>
              <a:t>Palīdzēt pētniekiem un organizācijām, jo ​​īpaši jauniem dalībniekiem un MVU, </a:t>
            </a:r>
            <a:r>
              <a:rPr lang="lv-LV" sz="2200" b="1" dirty="0">
                <a:highlight>
                  <a:srgbClr val="FFFFCC"/>
                </a:highlight>
                <a:latin typeface="Source Sans Pro Light" panose="020B0403030403020204" pitchFamily="34" charset="0"/>
                <a:ea typeface="Source Sans Pro Light" panose="020B0403030403020204" pitchFamily="34" charset="0"/>
              </a:rPr>
              <a:t>uzlabotu viņu dalības sasniegumus </a:t>
            </a:r>
            <a:r>
              <a:rPr lang="lv-LV" sz="2200" b="0" dirty="0">
                <a:latin typeface="Source Sans Pro Light" panose="020B0403030403020204" pitchFamily="34" charset="0"/>
                <a:ea typeface="Source Sans Pro Light" panose="020B0403030403020204" pitchFamily="34" charset="0"/>
              </a:rPr>
              <a:t>programmā Apvārsnis Eiropa;</a:t>
            </a:r>
          </a:p>
          <a:p>
            <a:pPr marL="342900" indent="-342900" fontAlgn="base">
              <a:buFont typeface="+mj-lt"/>
              <a:buAutoNum type="arabicPeriod"/>
            </a:pPr>
            <a:r>
              <a:rPr lang="lv-LV" sz="2200" b="0" dirty="0">
                <a:latin typeface="Source Sans Pro Light" panose="020B0403030403020204" pitchFamily="34" charset="0"/>
                <a:ea typeface="Source Sans Pro Light" panose="020B0403030403020204" pitchFamily="34" charset="0"/>
              </a:rPr>
              <a:t>Palīdzība </a:t>
            </a:r>
            <a:r>
              <a:rPr lang="lv-LV" sz="2200" b="1" dirty="0">
                <a:highlight>
                  <a:srgbClr val="FFFFCC"/>
                </a:highlight>
                <a:latin typeface="Source Sans Pro Light" panose="020B0403030403020204" pitchFamily="34" charset="0"/>
                <a:ea typeface="Source Sans Pro Light" panose="020B0403030403020204" pitchFamily="34" charset="0"/>
              </a:rPr>
              <a:t>partneru meklēšanas darbībās</a:t>
            </a:r>
            <a:r>
              <a:rPr lang="lv-LV" sz="2200" b="0" dirty="0">
                <a:latin typeface="Source Sans Pro Light" panose="020B0403030403020204" pitchFamily="34" charset="0"/>
                <a:ea typeface="Source Sans Pro Light" panose="020B0403030403020204" pitchFamily="34" charset="0"/>
              </a:rPr>
              <a:t>, jo īpaši izmantojot Apvārsnis Eiropa dalības portāla interneta rīkus;</a:t>
            </a:r>
          </a:p>
          <a:p>
            <a:pPr marL="342900" indent="-342900" fontAlgn="base">
              <a:buFont typeface="+mj-lt"/>
              <a:buAutoNum type="arabicPeriod"/>
            </a:pPr>
            <a:r>
              <a:rPr lang="lv-LV" sz="2200" b="1" dirty="0">
                <a:highlight>
                  <a:srgbClr val="FFFFCC"/>
                </a:highlight>
                <a:latin typeface="Source Sans Pro Light" panose="020B0403030403020204" pitchFamily="34" charset="0"/>
                <a:ea typeface="Source Sans Pro Light" panose="020B0403030403020204" pitchFamily="34" charset="0"/>
              </a:rPr>
              <a:t>konsultēt par administratīvajām procedūrām, noteikumiem un jautājumiem </a:t>
            </a:r>
            <a:r>
              <a:rPr lang="lv-LV" sz="2200" b="0" dirty="0">
                <a:latin typeface="Source Sans Pro Light" panose="020B0403030403020204" pitchFamily="34" charset="0"/>
                <a:ea typeface="Source Sans Pro Light" panose="020B0403030403020204" pitchFamily="34" charset="0"/>
              </a:rPr>
              <a:t>(piemēram, konsorcija dalībnieku loma un atbildība, izmaksas, dalībnieku tiesības un pienākumi, ētikas noteikumi un principi);</a:t>
            </a:r>
          </a:p>
          <a:p>
            <a:pPr marL="342900" indent="-342900" fontAlgn="base">
              <a:buFont typeface="+mj-lt"/>
              <a:buAutoNum type="arabicPeriod"/>
            </a:pPr>
            <a:r>
              <a:rPr lang="lv-LV" sz="2200" b="0" dirty="0">
                <a:latin typeface="Source Sans Pro Light" panose="020B0403030403020204" pitchFamily="34" charset="0"/>
                <a:ea typeface="Source Sans Pro Light" panose="020B0403030403020204" pitchFamily="34" charset="0"/>
              </a:rPr>
              <a:t>konsultē potenciālos Apvārsnis Eiropa dalībniekus, jo īpaši </a:t>
            </a:r>
            <a:r>
              <a:rPr lang="lv-LV" sz="2200" b="1" dirty="0">
                <a:highlight>
                  <a:srgbClr val="FFFFCC"/>
                </a:highlight>
                <a:latin typeface="Source Sans Pro Light" panose="020B0403030403020204" pitchFamily="34" charset="0"/>
                <a:ea typeface="Source Sans Pro Light" panose="020B0403030403020204" pitchFamily="34" charset="0"/>
              </a:rPr>
              <a:t>mazākas organizācijas un MVU</a:t>
            </a:r>
            <a:r>
              <a:rPr lang="lv-LV" sz="2200" b="0" dirty="0">
                <a:latin typeface="Source Sans Pro Light" panose="020B0403030403020204" pitchFamily="34" charset="0"/>
                <a:ea typeface="Source Sans Pro Light" panose="020B0403030403020204" pitchFamily="34" charset="0"/>
              </a:rPr>
              <a:t>, par atbilstošu projekta vadības un juridisko struktūru izveidi projektu pieteikumiem, t.sk. konsorcijos ar daudziem dalībniekiem;</a:t>
            </a:r>
          </a:p>
          <a:p>
            <a:pPr marL="342900" indent="-342900" fontAlgn="base">
              <a:buFont typeface="+mj-lt"/>
              <a:buAutoNum type="arabicPeriod"/>
            </a:pPr>
            <a:r>
              <a:rPr lang="lv-LV" sz="2200" b="0" dirty="0">
                <a:latin typeface="Source Sans Pro Light" panose="020B0403030403020204" pitchFamily="34" charset="0"/>
                <a:ea typeface="Source Sans Pro Light" panose="020B0403030403020204" pitchFamily="34" charset="0"/>
              </a:rPr>
              <a:t>vajadzības gadījumā organizē kursus un mācību seminārus </a:t>
            </a:r>
            <a:r>
              <a:rPr lang="lv-LV" sz="2200" b="1" dirty="0">
                <a:highlight>
                  <a:srgbClr val="FFFFCC"/>
                </a:highlight>
                <a:latin typeface="Source Sans Pro Light" panose="020B0403030403020204" pitchFamily="34" charset="0"/>
                <a:ea typeface="Source Sans Pro Light" panose="020B0403030403020204" pitchFamily="34" charset="0"/>
              </a:rPr>
              <a:t>īpašām mērķa grupām </a:t>
            </a:r>
            <a:r>
              <a:rPr lang="lv-LV" sz="2200" b="0" dirty="0">
                <a:latin typeface="Source Sans Pro Light" panose="020B0403030403020204" pitchFamily="34" charset="0"/>
                <a:ea typeface="Source Sans Pro Light" panose="020B0403030403020204" pitchFamily="34" charset="0"/>
              </a:rPr>
              <a:t>par konkrētām tēmām (juridiskie aspekti, dalības kārtība, pētniecības un inovācijas jomas, finanšu noteikumi, atvērtās zinātnes nosacījumi, FAIR principi, digitālo pētījumu rezultātu pārvaldība utt.).</a:t>
            </a:r>
          </a:p>
          <a:p>
            <a:pPr marL="342900" indent="-342900" fontAlgn="base">
              <a:buFont typeface="+mj-lt"/>
              <a:buAutoNum type="arabicPeriod"/>
            </a:pPr>
            <a:endParaRPr lang="lv-LV" sz="2200" dirty="0">
              <a:latin typeface="Source Sans Pro Light" panose="020B0403030403020204" pitchFamily="34" charset="0"/>
              <a:ea typeface="Source Sans Pro Light" panose="020B0403030403020204" pitchFamily="34" charset="0"/>
            </a:endParaRPr>
          </a:p>
        </p:txBody>
      </p:sp>
      <p:pic>
        <p:nvPicPr>
          <p:cNvPr id="2" name="Grafika 5" descr="Questions outline">
            <a:extLst>
              <a:ext uri="{FF2B5EF4-FFF2-40B4-BE49-F238E27FC236}">
                <a16:creationId xmlns:a16="http://schemas.microsoft.com/office/drawing/2014/main" id="{29B3DB87-C42F-2347-0343-3F023F93ACC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73617" y="5658924"/>
            <a:ext cx="1142998" cy="1142998"/>
          </a:xfrm>
          <a:prstGeom prst="rect">
            <a:avLst/>
          </a:prstGeom>
        </p:spPr>
      </p:pic>
    </p:spTree>
    <p:extLst>
      <p:ext uri="{BB962C8B-B14F-4D97-AF65-F5344CB8AC3E}">
        <p14:creationId xmlns:p14="http://schemas.microsoft.com/office/powerpoint/2010/main" val="42650584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p:cNvGrpSpPr/>
          <p:nvPr/>
        </p:nvGrpSpPr>
        <p:grpSpPr>
          <a:xfrm>
            <a:off x="-992615" y="210413"/>
            <a:ext cx="5037996" cy="3146153"/>
            <a:chOff x="-992615" y="210413"/>
            <a:chExt cx="5037996" cy="3146153"/>
          </a:xfrm>
        </p:grpSpPr>
        <p:sp>
          <p:nvSpPr>
            <p:cNvPr id="59" name="Freeform 8"/>
            <p:cNvSpPr>
              <a:spLocks/>
            </p:cNvSpPr>
            <p:nvPr/>
          </p:nvSpPr>
          <p:spPr bwMode="auto">
            <a:xfrm rot="2700000">
              <a:off x="3105313" y="2485406"/>
              <a:ext cx="786389" cy="784117"/>
            </a:xfrm>
            <a:custGeom>
              <a:avLst/>
              <a:gdLst>
                <a:gd name="T0" fmla="*/ 83 w 346"/>
                <a:gd name="T1" fmla="*/ 345 h 345"/>
                <a:gd name="T2" fmla="*/ 0 w 346"/>
                <a:gd name="T3" fmla="*/ 262 h 345"/>
                <a:gd name="T4" fmla="*/ 263 w 346"/>
                <a:gd name="T5" fmla="*/ 0 h 345"/>
                <a:gd name="T6" fmla="*/ 346 w 346"/>
                <a:gd name="T7" fmla="*/ 82 h 345"/>
                <a:gd name="T8" fmla="*/ 83 w 346"/>
                <a:gd name="T9" fmla="*/ 345 h 345"/>
              </a:gdLst>
              <a:ahLst/>
              <a:cxnLst>
                <a:cxn ang="0">
                  <a:pos x="T0" y="T1"/>
                </a:cxn>
                <a:cxn ang="0">
                  <a:pos x="T2" y="T3"/>
                </a:cxn>
                <a:cxn ang="0">
                  <a:pos x="T4" y="T5"/>
                </a:cxn>
                <a:cxn ang="0">
                  <a:pos x="T6" y="T7"/>
                </a:cxn>
                <a:cxn ang="0">
                  <a:pos x="T8" y="T9"/>
                </a:cxn>
              </a:cxnLst>
              <a:rect l="0" t="0" r="r" b="b"/>
              <a:pathLst>
                <a:path w="346" h="345">
                  <a:moveTo>
                    <a:pt x="83" y="345"/>
                  </a:moveTo>
                  <a:lnTo>
                    <a:pt x="0" y="262"/>
                  </a:lnTo>
                  <a:lnTo>
                    <a:pt x="263" y="0"/>
                  </a:lnTo>
                  <a:lnTo>
                    <a:pt x="346" y="82"/>
                  </a:lnTo>
                  <a:lnTo>
                    <a:pt x="83" y="345"/>
                  </a:lnTo>
                  <a:close/>
                </a:path>
              </a:pathLst>
            </a:custGeom>
            <a:gradFill>
              <a:gsLst>
                <a:gs pos="3000">
                  <a:schemeClr val="tx1"/>
                </a:gs>
                <a:gs pos="46000">
                  <a:schemeClr val="accent1"/>
                </a:gs>
                <a:gs pos="92000">
                  <a:schemeClr val="bg2">
                    <a:alpha val="66506"/>
                  </a:schemeClr>
                </a:gs>
              </a:gsLst>
              <a:path path="rect">
                <a:fillToRect t="100000" r="100000"/>
              </a:path>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61" name="Freeform 12"/>
            <p:cNvSpPr>
              <a:spLocks/>
            </p:cNvSpPr>
            <p:nvPr/>
          </p:nvSpPr>
          <p:spPr bwMode="auto">
            <a:xfrm rot="2700000">
              <a:off x="1875239" y="1855575"/>
              <a:ext cx="1679601" cy="656840"/>
            </a:xfrm>
            <a:custGeom>
              <a:avLst/>
              <a:gdLst>
                <a:gd name="T0" fmla="*/ 254 w 739"/>
                <a:gd name="T1" fmla="*/ 254 h 289"/>
                <a:gd name="T2" fmla="*/ 739 w 739"/>
                <a:gd name="T3" fmla="*/ 289 h 289"/>
                <a:gd name="T4" fmla="*/ 656 w 739"/>
                <a:gd name="T5" fmla="*/ 206 h 289"/>
                <a:gd name="T6" fmla="*/ 0 w 739"/>
                <a:gd name="T7" fmla="*/ 0 h 289"/>
                <a:gd name="T8" fmla="*/ 254 w 739"/>
                <a:gd name="T9" fmla="*/ 254 h 289"/>
              </a:gdLst>
              <a:ahLst/>
              <a:cxnLst>
                <a:cxn ang="0">
                  <a:pos x="T0" y="T1"/>
                </a:cxn>
                <a:cxn ang="0">
                  <a:pos x="T2" y="T3"/>
                </a:cxn>
                <a:cxn ang="0">
                  <a:pos x="T4" y="T5"/>
                </a:cxn>
                <a:cxn ang="0">
                  <a:pos x="T6" y="T7"/>
                </a:cxn>
                <a:cxn ang="0">
                  <a:pos x="T8" y="T9"/>
                </a:cxn>
              </a:cxnLst>
              <a:rect l="0" t="0" r="r" b="b"/>
              <a:pathLst>
                <a:path w="739" h="289">
                  <a:moveTo>
                    <a:pt x="254" y="254"/>
                  </a:moveTo>
                  <a:lnTo>
                    <a:pt x="739" y="289"/>
                  </a:lnTo>
                  <a:lnTo>
                    <a:pt x="656" y="206"/>
                  </a:lnTo>
                  <a:lnTo>
                    <a:pt x="0" y="0"/>
                  </a:lnTo>
                  <a:lnTo>
                    <a:pt x="254" y="254"/>
                  </a:lnTo>
                  <a:close/>
                </a:path>
              </a:pathLst>
            </a:custGeom>
            <a:gradFill>
              <a:gsLst>
                <a:gs pos="3000">
                  <a:schemeClr val="tx1"/>
                </a:gs>
                <a:gs pos="46000">
                  <a:schemeClr val="accent1"/>
                </a:gs>
                <a:gs pos="92000">
                  <a:schemeClr val="bg2">
                    <a:alpha val="66506"/>
                  </a:schemeClr>
                </a:gs>
              </a:gsLst>
              <a:path path="rect">
                <a:fillToRect t="100000" r="100000"/>
              </a:path>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63" name="Freeform 15"/>
            <p:cNvSpPr>
              <a:spLocks/>
            </p:cNvSpPr>
            <p:nvPr/>
          </p:nvSpPr>
          <p:spPr bwMode="auto">
            <a:xfrm rot="2700000">
              <a:off x="3780600" y="2745641"/>
              <a:ext cx="265918" cy="263645"/>
            </a:xfrm>
            <a:custGeom>
              <a:avLst/>
              <a:gdLst>
                <a:gd name="T0" fmla="*/ 0 w 117"/>
                <a:gd name="T1" fmla="*/ 0 h 116"/>
                <a:gd name="T2" fmla="*/ 117 w 117"/>
                <a:gd name="T3" fmla="*/ 0 h 116"/>
                <a:gd name="T4" fmla="*/ 117 w 117"/>
                <a:gd name="T5" fmla="*/ 116 h 116"/>
                <a:gd name="T6" fmla="*/ 0 w 117"/>
                <a:gd name="T7" fmla="*/ 0 h 116"/>
              </a:gdLst>
              <a:ahLst/>
              <a:cxnLst>
                <a:cxn ang="0">
                  <a:pos x="T0" y="T1"/>
                </a:cxn>
                <a:cxn ang="0">
                  <a:pos x="T2" y="T3"/>
                </a:cxn>
                <a:cxn ang="0">
                  <a:pos x="T4" y="T5"/>
                </a:cxn>
                <a:cxn ang="0">
                  <a:pos x="T6" y="T7"/>
                </a:cxn>
              </a:cxnLst>
              <a:rect l="0" t="0" r="r" b="b"/>
              <a:pathLst>
                <a:path w="117" h="116">
                  <a:moveTo>
                    <a:pt x="0" y="0"/>
                  </a:moveTo>
                  <a:lnTo>
                    <a:pt x="117" y="0"/>
                  </a:lnTo>
                  <a:lnTo>
                    <a:pt x="117" y="116"/>
                  </a:lnTo>
                  <a:lnTo>
                    <a:pt x="0" y="0"/>
                  </a:lnTo>
                  <a:close/>
                </a:path>
              </a:pathLst>
            </a:custGeom>
            <a:gradFill>
              <a:gsLst>
                <a:gs pos="3000">
                  <a:schemeClr val="tx1"/>
                </a:gs>
                <a:gs pos="46000">
                  <a:schemeClr val="accent1"/>
                </a:gs>
                <a:gs pos="92000">
                  <a:schemeClr val="bg2">
                    <a:alpha val="66506"/>
                  </a:schemeClr>
                </a:gs>
              </a:gsLst>
              <a:path path="rect">
                <a:fillToRect t="100000" r="100000"/>
              </a:path>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66" name="Freeform 18"/>
            <p:cNvSpPr>
              <a:spLocks noEditPoints="1"/>
            </p:cNvSpPr>
            <p:nvPr/>
          </p:nvSpPr>
          <p:spPr bwMode="auto">
            <a:xfrm rot="2700000">
              <a:off x="2191742" y="2151982"/>
              <a:ext cx="1795513" cy="613656"/>
            </a:xfrm>
            <a:custGeom>
              <a:avLst/>
              <a:gdLst>
                <a:gd name="T0" fmla="*/ 30 w 790"/>
                <a:gd name="T1" fmla="*/ 180 h 270"/>
                <a:gd name="T2" fmla="*/ 0 w 790"/>
                <a:gd name="T3" fmla="*/ 149 h 270"/>
                <a:gd name="T4" fmla="*/ 90 w 790"/>
                <a:gd name="T5" fmla="*/ 170 h 270"/>
                <a:gd name="T6" fmla="*/ 118 w 790"/>
                <a:gd name="T7" fmla="*/ 196 h 270"/>
                <a:gd name="T8" fmla="*/ 30 w 790"/>
                <a:gd name="T9" fmla="*/ 180 h 270"/>
                <a:gd name="T10" fmla="*/ 225 w 790"/>
                <a:gd name="T11" fmla="*/ 218 h 270"/>
                <a:gd name="T12" fmla="*/ 203 w 790"/>
                <a:gd name="T13" fmla="*/ 194 h 270"/>
                <a:gd name="T14" fmla="*/ 293 w 790"/>
                <a:gd name="T15" fmla="*/ 215 h 270"/>
                <a:gd name="T16" fmla="*/ 312 w 790"/>
                <a:gd name="T17" fmla="*/ 234 h 270"/>
                <a:gd name="T18" fmla="*/ 225 w 790"/>
                <a:gd name="T19" fmla="*/ 218 h 270"/>
                <a:gd name="T20" fmla="*/ 421 w 790"/>
                <a:gd name="T21" fmla="*/ 253 h 270"/>
                <a:gd name="T22" fmla="*/ 407 w 790"/>
                <a:gd name="T23" fmla="*/ 239 h 270"/>
                <a:gd name="T24" fmla="*/ 497 w 790"/>
                <a:gd name="T25" fmla="*/ 258 h 270"/>
                <a:gd name="T26" fmla="*/ 506 w 790"/>
                <a:gd name="T27" fmla="*/ 270 h 270"/>
                <a:gd name="T28" fmla="*/ 421 w 790"/>
                <a:gd name="T29" fmla="*/ 253 h 270"/>
                <a:gd name="T30" fmla="*/ 582 w 790"/>
                <a:gd name="T31" fmla="*/ 218 h 270"/>
                <a:gd name="T32" fmla="*/ 573 w 790"/>
                <a:gd name="T33" fmla="*/ 206 h 270"/>
                <a:gd name="T34" fmla="*/ 637 w 790"/>
                <a:gd name="T35" fmla="*/ 144 h 270"/>
                <a:gd name="T36" fmla="*/ 646 w 790"/>
                <a:gd name="T37" fmla="*/ 154 h 270"/>
                <a:gd name="T38" fmla="*/ 582 w 790"/>
                <a:gd name="T39" fmla="*/ 218 h 270"/>
                <a:gd name="T40" fmla="*/ 726 w 790"/>
                <a:gd name="T41" fmla="*/ 73 h 270"/>
                <a:gd name="T42" fmla="*/ 715 w 790"/>
                <a:gd name="T43" fmla="*/ 64 h 270"/>
                <a:gd name="T44" fmla="*/ 779 w 790"/>
                <a:gd name="T45" fmla="*/ 0 h 270"/>
                <a:gd name="T46" fmla="*/ 790 w 790"/>
                <a:gd name="T47" fmla="*/ 12 h 270"/>
                <a:gd name="T48" fmla="*/ 726 w 790"/>
                <a:gd name="T49" fmla="*/ 73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0" h="270">
                  <a:moveTo>
                    <a:pt x="30" y="180"/>
                  </a:moveTo>
                  <a:lnTo>
                    <a:pt x="0" y="149"/>
                  </a:lnTo>
                  <a:lnTo>
                    <a:pt x="90" y="170"/>
                  </a:lnTo>
                  <a:lnTo>
                    <a:pt x="118" y="196"/>
                  </a:lnTo>
                  <a:lnTo>
                    <a:pt x="30" y="180"/>
                  </a:lnTo>
                  <a:close/>
                  <a:moveTo>
                    <a:pt x="225" y="218"/>
                  </a:moveTo>
                  <a:lnTo>
                    <a:pt x="203" y="194"/>
                  </a:lnTo>
                  <a:lnTo>
                    <a:pt x="293" y="215"/>
                  </a:lnTo>
                  <a:lnTo>
                    <a:pt x="312" y="234"/>
                  </a:lnTo>
                  <a:lnTo>
                    <a:pt x="225" y="218"/>
                  </a:lnTo>
                  <a:close/>
                  <a:moveTo>
                    <a:pt x="421" y="253"/>
                  </a:moveTo>
                  <a:lnTo>
                    <a:pt x="407" y="239"/>
                  </a:lnTo>
                  <a:lnTo>
                    <a:pt x="497" y="258"/>
                  </a:lnTo>
                  <a:lnTo>
                    <a:pt x="506" y="270"/>
                  </a:lnTo>
                  <a:lnTo>
                    <a:pt x="421" y="253"/>
                  </a:lnTo>
                  <a:close/>
                  <a:moveTo>
                    <a:pt x="582" y="218"/>
                  </a:moveTo>
                  <a:lnTo>
                    <a:pt x="573" y="206"/>
                  </a:lnTo>
                  <a:lnTo>
                    <a:pt x="637" y="144"/>
                  </a:lnTo>
                  <a:lnTo>
                    <a:pt x="646" y="154"/>
                  </a:lnTo>
                  <a:lnTo>
                    <a:pt x="582" y="218"/>
                  </a:lnTo>
                  <a:close/>
                  <a:moveTo>
                    <a:pt x="726" y="73"/>
                  </a:moveTo>
                  <a:lnTo>
                    <a:pt x="715" y="64"/>
                  </a:lnTo>
                  <a:lnTo>
                    <a:pt x="779" y="0"/>
                  </a:lnTo>
                  <a:lnTo>
                    <a:pt x="790" y="12"/>
                  </a:lnTo>
                  <a:lnTo>
                    <a:pt x="726" y="7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78" name="Freeform 39"/>
            <p:cNvSpPr>
              <a:spLocks/>
            </p:cNvSpPr>
            <p:nvPr/>
          </p:nvSpPr>
          <p:spPr bwMode="auto">
            <a:xfrm rot="2700000">
              <a:off x="-992615" y="210413"/>
              <a:ext cx="3111466" cy="3111466"/>
            </a:xfrm>
            <a:custGeom>
              <a:avLst/>
              <a:gdLst>
                <a:gd name="T0" fmla="*/ 253 w 1369"/>
                <a:gd name="T1" fmla="*/ 1369 h 1369"/>
                <a:gd name="T2" fmla="*/ 0 w 1369"/>
                <a:gd name="T3" fmla="*/ 1115 h 1369"/>
                <a:gd name="T4" fmla="*/ 1115 w 1369"/>
                <a:gd name="T5" fmla="*/ 0 h 1369"/>
                <a:gd name="T6" fmla="*/ 1369 w 1369"/>
                <a:gd name="T7" fmla="*/ 254 h 1369"/>
                <a:gd name="T8" fmla="*/ 253 w 1369"/>
                <a:gd name="T9" fmla="*/ 1369 h 1369"/>
              </a:gdLst>
              <a:ahLst/>
              <a:cxnLst>
                <a:cxn ang="0">
                  <a:pos x="T0" y="T1"/>
                </a:cxn>
                <a:cxn ang="0">
                  <a:pos x="T2" y="T3"/>
                </a:cxn>
                <a:cxn ang="0">
                  <a:pos x="T4" y="T5"/>
                </a:cxn>
                <a:cxn ang="0">
                  <a:pos x="T6" y="T7"/>
                </a:cxn>
                <a:cxn ang="0">
                  <a:pos x="T8" y="T9"/>
                </a:cxn>
              </a:cxnLst>
              <a:rect l="0" t="0" r="r" b="b"/>
              <a:pathLst>
                <a:path w="1369" h="1369">
                  <a:moveTo>
                    <a:pt x="253" y="1369"/>
                  </a:moveTo>
                  <a:lnTo>
                    <a:pt x="0" y="1115"/>
                  </a:lnTo>
                  <a:lnTo>
                    <a:pt x="1115" y="0"/>
                  </a:lnTo>
                  <a:lnTo>
                    <a:pt x="1369" y="254"/>
                  </a:lnTo>
                  <a:lnTo>
                    <a:pt x="253" y="1369"/>
                  </a:lnTo>
                  <a:close/>
                </a:path>
              </a:pathLst>
            </a:custGeom>
            <a:gradFill>
              <a:gsLst>
                <a:gs pos="3000">
                  <a:schemeClr val="tx1"/>
                </a:gs>
                <a:gs pos="46000">
                  <a:schemeClr val="accent1"/>
                </a:gs>
                <a:gs pos="92000">
                  <a:schemeClr val="bg2">
                    <a:alpha val="66506"/>
                  </a:schemeClr>
                </a:gs>
              </a:gsLst>
              <a:path path="rect">
                <a:fillToRect t="100000" r="100000"/>
              </a:path>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grpSp>
      <p:grpSp>
        <p:nvGrpSpPr>
          <p:cNvPr id="48" name="Group 47"/>
          <p:cNvGrpSpPr/>
          <p:nvPr/>
        </p:nvGrpSpPr>
        <p:grpSpPr>
          <a:xfrm>
            <a:off x="-891477" y="1213143"/>
            <a:ext cx="5668291" cy="2909186"/>
            <a:chOff x="-891477" y="1213143"/>
            <a:chExt cx="5668291" cy="2909186"/>
          </a:xfrm>
        </p:grpSpPr>
        <p:sp>
          <p:nvSpPr>
            <p:cNvPr id="58" name="Freeform 6"/>
            <p:cNvSpPr>
              <a:spLocks/>
            </p:cNvSpPr>
            <p:nvPr/>
          </p:nvSpPr>
          <p:spPr bwMode="auto">
            <a:xfrm rot="2700000">
              <a:off x="3212968" y="2630495"/>
              <a:ext cx="1302316" cy="1302316"/>
            </a:xfrm>
            <a:custGeom>
              <a:avLst/>
              <a:gdLst>
                <a:gd name="T0" fmla="*/ 83 w 573"/>
                <a:gd name="T1" fmla="*/ 573 h 573"/>
                <a:gd name="T2" fmla="*/ 0 w 573"/>
                <a:gd name="T3" fmla="*/ 490 h 573"/>
                <a:gd name="T4" fmla="*/ 490 w 573"/>
                <a:gd name="T5" fmla="*/ 0 h 573"/>
                <a:gd name="T6" fmla="*/ 573 w 573"/>
                <a:gd name="T7" fmla="*/ 83 h 573"/>
                <a:gd name="T8" fmla="*/ 83 w 573"/>
                <a:gd name="T9" fmla="*/ 573 h 573"/>
              </a:gdLst>
              <a:ahLst/>
              <a:cxnLst>
                <a:cxn ang="0">
                  <a:pos x="T0" y="T1"/>
                </a:cxn>
                <a:cxn ang="0">
                  <a:pos x="T2" y="T3"/>
                </a:cxn>
                <a:cxn ang="0">
                  <a:pos x="T4" y="T5"/>
                </a:cxn>
                <a:cxn ang="0">
                  <a:pos x="T6" y="T7"/>
                </a:cxn>
                <a:cxn ang="0">
                  <a:pos x="T8" y="T9"/>
                </a:cxn>
              </a:cxnLst>
              <a:rect l="0" t="0" r="r" b="b"/>
              <a:pathLst>
                <a:path w="573" h="573">
                  <a:moveTo>
                    <a:pt x="83" y="573"/>
                  </a:moveTo>
                  <a:lnTo>
                    <a:pt x="0" y="490"/>
                  </a:lnTo>
                  <a:lnTo>
                    <a:pt x="490" y="0"/>
                  </a:lnTo>
                  <a:lnTo>
                    <a:pt x="573" y="83"/>
                  </a:lnTo>
                  <a:lnTo>
                    <a:pt x="83" y="573"/>
                  </a:lnTo>
                  <a:close/>
                </a:path>
              </a:pathLst>
            </a:custGeom>
            <a:gradFill>
              <a:gsLst>
                <a:gs pos="0">
                  <a:srgbClr val="000000"/>
                </a:gs>
                <a:gs pos="46000">
                  <a:schemeClr val="accent1"/>
                </a:gs>
                <a:gs pos="92000">
                  <a:schemeClr val="bg2">
                    <a:alpha val="66506"/>
                  </a:schemeClr>
                </a:gs>
              </a:gsLst>
              <a:path path="rect">
                <a:fillToRect t="100000" r="100000"/>
              </a:path>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60" name="Freeform 10"/>
            <p:cNvSpPr>
              <a:spLocks/>
            </p:cNvSpPr>
            <p:nvPr/>
          </p:nvSpPr>
          <p:spPr bwMode="auto">
            <a:xfrm rot="2700000">
              <a:off x="2041117" y="2781563"/>
              <a:ext cx="1227313" cy="375013"/>
            </a:xfrm>
            <a:custGeom>
              <a:avLst/>
              <a:gdLst>
                <a:gd name="T0" fmla="*/ 165 w 540"/>
                <a:gd name="T1" fmla="*/ 165 h 165"/>
                <a:gd name="T2" fmla="*/ 540 w 540"/>
                <a:gd name="T3" fmla="*/ 90 h 165"/>
                <a:gd name="T4" fmla="*/ 457 w 540"/>
                <a:gd name="T5" fmla="*/ 7 h 165"/>
                <a:gd name="T6" fmla="*/ 0 w 540"/>
                <a:gd name="T7" fmla="*/ 0 h 165"/>
                <a:gd name="T8" fmla="*/ 165 w 540"/>
                <a:gd name="T9" fmla="*/ 165 h 165"/>
              </a:gdLst>
              <a:ahLst/>
              <a:cxnLst>
                <a:cxn ang="0">
                  <a:pos x="T0" y="T1"/>
                </a:cxn>
                <a:cxn ang="0">
                  <a:pos x="T2" y="T3"/>
                </a:cxn>
                <a:cxn ang="0">
                  <a:pos x="T4" y="T5"/>
                </a:cxn>
                <a:cxn ang="0">
                  <a:pos x="T6" y="T7"/>
                </a:cxn>
                <a:cxn ang="0">
                  <a:pos x="T8" y="T9"/>
                </a:cxn>
              </a:cxnLst>
              <a:rect l="0" t="0" r="r" b="b"/>
              <a:pathLst>
                <a:path w="540" h="165">
                  <a:moveTo>
                    <a:pt x="165" y="165"/>
                  </a:moveTo>
                  <a:lnTo>
                    <a:pt x="540" y="90"/>
                  </a:lnTo>
                  <a:lnTo>
                    <a:pt x="457" y="7"/>
                  </a:lnTo>
                  <a:lnTo>
                    <a:pt x="0" y="0"/>
                  </a:lnTo>
                  <a:lnTo>
                    <a:pt x="165" y="165"/>
                  </a:lnTo>
                  <a:close/>
                </a:path>
              </a:pathLst>
            </a:custGeom>
            <a:gradFill>
              <a:gsLst>
                <a:gs pos="0">
                  <a:srgbClr val="000000"/>
                </a:gs>
                <a:gs pos="46000">
                  <a:schemeClr val="accent1"/>
                </a:gs>
                <a:gs pos="92000">
                  <a:schemeClr val="bg2">
                    <a:alpha val="66506"/>
                  </a:schemeClr>
                </a:gs>
              </a:gsLst>
              <a:path path="rect">
                <a:fillToRect t="100000" r="100000"/>
              </a:path>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64" name="Freeform 16"/>
            <p:cNvSpPr>
              <a:spLocks/>
            </p:cNvSpPr>
            <p:nvPr/>
          </p:nvSpPr>
          <p:spPr bwMode="auto">
            <a:xfrm rot="2700000">
              <a:off x="4509759" y="3147225"/>
              <a:ext cx="263645" cy="270464"/>
            </a:xfrm>
            <a:custGeom>
              <a:avLst/>
              <a:gdLst>
                <a:gd name="T0" fmla="*/ 0 w 116"/>
                <a:gd name="T1" fmla="*/ 0 h 119"/>
                <a:gd name="T2" fmla="*/ 116 w 116"/>
                <a:gd name="T3" fmla="*/ 0 h 119"/>
                <a:gd name="T4" fmla="*/ 116 w 116"/>
                <a:gd name="T5" fmla="*/ 119 h 119"/>
                <a:gd name="T6" fmla="*/ 0 w 116"/>
                <a:gd name="T7" fmla="*/ 0 h 119"/>
              </a:gdLst>
              <a:ahLst/>
              <a:cxnLst>
                <a:cxn ang="0">
                  <a:pos x="T0" y="T1"/>
                </a:cxn>
                <a:cxn ang="0">
                  <a:pos x="T2" y="T3"/>
                </a:cxn>
                <a:cxn ang="0">
                  <a:pos x="T4" y="T5"/>
                </a:cxn>
                <a:cxn ang="0">
                  <a:pos x="T6" y="T7"/>
                </a:cxn>
              </a:cxnLst>
              <a:rect l="0" t="0" r="r" b="b"/>
              <a:pathLst>
                <a:path w="116" h="119">
                  <a:moveTo>
                    <a:pt x="0" y="0"/>
                  </a:moveTo>
                  <a:lnTo>
                    <a:pt x="116" y="0"/>
                  </a:lnTo>
                  <a:lnTo>
                    <a:pt x="116" y="119"/>
                  </a:lnTo>
                  <a:lnTo>
                    <a:pt x="0" y="0"/>
                  </a:lnTo>
                  <a:close/>
                </a:path>
              </a:pathLst>
            </a:custGeom>
            <a:gradFill>
              <a:gsLst>
                <a:gs pos="0">
                  <a:srgbClr val="000000"/>
                </a:gs>
                <a:gs pos="46000">
                  <a:schemeClr val="accent1"/>
                </a:gs>
                <a:gs pos="92000">
                  <a:schemeClr val="bg2">
                    <a:alpha val="66506"/>
                  </a:schemeClr>
                </a:gs>
              </a:gsLst>
              <a:path path="rect">
                <a:fillToRect t="100000" r="100000"/>
              </a:path>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68" name="Freeform 20"/>
            <p:cNvSpPr>
              <a:spLocks noEditPoints="1"/>
            </p:cNvSpPr>
            <p:nvPr/>
          </p:nvSpPr>
          <p:spPr bwMode="auto">
            <a:xfrm rot="2700000">
              <a:off x="2476634" y="2377304"/>
              <a:ext cx="2061432" cy="1220495"/>
            </a:xfrm>
            <a:custGeom>
              <a:avLst/>
              <a:gdLst>
                <a:gd name="T0" fmla="*/ 19 w 907"/>
                <a:gd name="T1" fmla="*/ 537 h 537"/>
                <a:gd name="T2" fmla="*/ 0 w 907"/>
                <a:gd name="T3" fmla="*/ 516 h 537"/>
                <a:gd name="T4" fmla="*/ 90 w 907"/>
                <a:gd name="T5" fmla="*/ 509 h 537"/>
                <a:gd name="T6" fmla="*/ 109 w 907"/>
                <a:gd name="T7" fmla="*/ 527 h 537"/>
                <a:gd name="T8" fmla="*/ 19 w 907"/>
                <a:gd name="T9" fmla="*/ 537 h 537"/>
                <a:gd name="T10" fmla="*/ 221 w 907"/>
                <a:gd name="T11" fmla="*/ 518 h 537"/>
                <a:gd name="T12" fmla="*/ 204 w 907"/>
                <a:gd name="T13" fmla="*/ 501 h 537"/>
                <a:gd name="T14" fmla="*/ 294 w 907"/>
                <a:gd name="T15" fmla="*/ 497 h 537"/>
                <a:gd name="T16" fmla="*/ 308 w 907"/>
                <a:gd name="T17" fmla="*/ 511 h 537"/>
                <a:gd name="T18" fmla="*/ 221 w 907"/>
                <a:gd name="T19" fmla="*/ 518 h 537"/>
                <a:gd name="T20" fmla="*/ 396 w 907"/>
                <a:gd name="T21" fmla="*/ 490 h 537"/>
                <a:gd name="T22" fmla="*/ 405 w 907"/>
                <a:gd name="T23" fmla="*/ 490 h 537"/>
                <a:gd name="T24" fmla="*/ 467 w 907"/>
                <a:gd name="T25" fmla="*/ 428 h 537"/>
                <a:gd name="T26" fmla="*/ 476 w 907"/>
                <a:gd name="T27" fmla="*/ 438 h 537"/>
                <a:gd name="T28" fmla="*/ 417 w 907"/>
                <a:gd name="T29" fmla="*/ 499 h 537"/>
                <a:gd name="T30" fmla="*/ 408 w 907"/>
                <a:gd name="T31" fmla="*/ 501 h 537"/>
                <a:gd name="T32" fmla="*/ 396 w 907"/>
                <a:gd name="T33" fmla="*/ 490 h 537"/>
                <a:gd name="T34" fmla="*/ 557 w 907"/>
                <a:gd name="T35" fmla="*/ 359 h 537"/>
                <a:gd name="T36" fmla="*/ 547 w 907"/>
                <a:gd name="T37" fmla="*/ 348 h 537"/>
                <a:gd name="T38" fmla="*/ 609 w 907"/>
                <a:gd name="T39" fmla="*/ 284 h 537"/>
                <a:gd name="T40" fmla="*/ 621 w 907"/>
                <a:gd name="T41" fmla="*/ 295 h 537"/>
                <a:gd name="T42" fmla="*/ 557 w 907"/>
                <a:gd name="T43" fmla="*/ 359 h 537"/>
                <a:gd name="T44" fmla="*/ 699 w 907"/>
                <a:gd name="T45" fmla="*/ 215 h 537"/>
                <a:gd name="T46" fmla="*/ 689 w 907"/>
                <a:gd name="T47" fmla="*/ 206 h 537"/>
                <a:gd name="T48" fmla="*/ 753 w 907"/>
                <a:gd name="T49" fmla="*/ 142 h 537"/>
                <a:gd name="T50" fmla="*/ 763 w 907"/>
                <a:gd name="T51" fmla="*/ 151 h 537"/>
                <a:gd name="T52" fmla="*/ 699 w 907"/>
                <a:gd name="T53" fmla="*/ 215 h 537"/>
                <a:gd name="T54" fmla="*/ 843 w 907"/>
                <a:gd name="T55" fmla="*/ 73 h 537"/>
                <a:gd name="T56" fmla="*/ 831 w 907"/>
                <a:gd name="T57" fmla="*/ 61 h 537"/>
                <a:gd name="T58" fmla="*/ 895 w 907"/>
                <a:gd name="T59" fmla="*/ 0 h 537"/>
                <a:gd name="T60" fmla="*/ 907 w 907"/>
                <a:gd name="T61" fmla="*/ 9 h 537"/>
                <a:gd name="T62" fmla="*/ 843 w 907"/>
                <a:gd name="T63" fmla="*/ 73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07" h="537">
                  <a:moveTo>
                    <a:pt x="19" y="537"/>
                  </a:moveTo>
                  <a:lnTo>
                    <a:pt x="0" y="516"/>
                  </a:lnTo>
                  <a:lnTo>
                    <a:pt x="90" y="509"/>
                  </a:lnTo>
                  <a:lnTo>
                    <a:pt x="109" y="527"/>
                  </a:lnTo>
                  <a:lnTo>
                    <a:pt x="19" y="537"/>
                  </a:lnTo>
                  <a:close/>
                  <a:moveTo>
                    <a:pt x="221" y="518"/>
                  </a:moveTo>
                  <a:lnTo>
                    <a:pt x="204" y="501"/>
                  </a:lnTo>
                  <a:lnTo>
                    <a:pt x="294" y="497"/>
                  </a:lnTo>
                  <a:lnTo>
                    <a:pt x="308" y="511"/>
                  </a:lnTo>
                  <a:lnTo>
                    <a:pt x="221" y="518"/>
                  </a:lnTo>
                  <a:close/>
                  <a:moveTo>
                    <a:pt x="396" y="490"/>
                  </a:moveTo>
                  <a:lnTo>
                    <a:pt x="405" y="490"/>
                  </a:lnTo>
                  <a:lnTo>
                    <a:pt x="467" y="428"/>
                  </a:lnTo>
                  <a:lnTo>
                    <a:pt x="476" y="438"/>
                  </a:lnTo>
                  <a:lnTo>
                    <a:pt x="417" y="499"/>
                  </a:lnTo>
                  <a:lnTo>
                    <a:pt x="408" y="501"/>
                  </a:lnTo>
                  <a:lnTo>
                    <a:pt x="396" y="490"/>
                  </a:lnTo>
                  <a:close/>
                  <a:moveTo>
                    <a:pt x="557" y="359"/>
                  </a:moveTo>
                  <a:lnTo>
                    <a:pt x="547" y="348"/>
                  </a:lnTo>
                  <a:lnTo>
                    <a:pt x="609" y="284"/>
                  </a:lnTo>
                  <a:lnTo>
                    <a:pt x="621" y="295"/>
                  </a:lnTo>
                  <a:lnTo>
                    <a:pt x="557" y="359"/>
                  </a:lnTo>
                  <a:close/>
                  <a:moveTo>
                    <a:pt x="699" y="215"/>
                  </a:moveTo>
                  <a:lnTo>
                    <a:pt x="689" y="206"/>
                  </a:lnTo>
                  <a:lnTo>
                    <a:pt x="753" y="142"/>
                  </a:lnTo>
                  <a:lnTo>
                    <a:pt x="763" y="151"/>
                  </a:lnTo>
                  <a:lnTo>
                    <a:pt x="699" y="215"/>
                  </a:lnTo>
                  <a:close/>
                  <a:moveTo>
                    <a:pt x="843" y="73"/>
                  </a:moveTo>
                  <a:lnTo>
                    <a:pt x="831" y="61"/>
                  </a:lnTo>
                  <a:lnTo>
                    <a:pt x="895" y="0"/>
                  </a:lnTo>
                  <a:lnTo>
                    <a:pt x="907" y="9"/>
                  </a:lnTo>
                  <a:lnTo>
                    <a:pt x="843" y="7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79" name="Freeform 41"/>
            <p:cNvSpPr>
              <a:spLocks/>
            </p:cNvSpPr>
            <p:nvPr/>
          </p:nvSpPr>
          <p:spPr bwMode="auto">
            <a:xfrm rot="2700000">
              <a:off x="-891477" y="1213143"/>
              <a:ext cx="2909186" cy="2909186"/>
            </a:xfrm>
            <a:custGeom>
              <a:avLst/>
              <a:gdLst>
                <a:gd name="T0" fmla="*/ 165 w 1280"/>
                <a:gd name="T1" fmla="*/ 1280 h 1280"/>
                <a:gd name="T2" fmla="*/ 0 w 1280"/>
                <a:gd name="T3" fmla="*/ 1115 h 1280"/>
                <a:gd name="T4" fmla="*/ 1115 w 1280"/>
                <a:gd name="T5" fmla="*/ 0 h 1280"/>
                <a:gd name="T6" fmla="*/ 1280 w 1280"/>
                <a:gd name="T7" fmla="*/ 165 h 1280"/>
                <a:gd name="T8" fmla="*/ 165 w 1280"/>
                <a:gd name="T9" fmla="*/ 1280 h 1280"/>
              </a:gdLst>
              <a:ahLst/>
              <a:cxnLst>
                <a:cxn ang="0">
                  <a:pos x="T0" y="T1"/>
                </a:cxn>
                <a:cxn ang="0">
                  <a:pos x="T2" y="T3"/>
                </a:cxn>
                <a:cxn ang="0">
                  <a:pos x="T4" y="T5"/>
                </a:cxn>
                <a:cxn ang="0">
                  <a:pos x="T6" y="T7"/>
                </a:cxn>
                <a:cxn ang="0">
                  <a:pos x="T8" y="T9"/>
                </a:cxn>
              </a:cxnLst>
              <a:rect l="0" t="0" r="r" b="b"/>
              <a:pathLst>
                <a:path w="1280" h="1280">
                  <a:moveTo>
                    <a:pt x="165" y="1280"/>
                  </a:moveTo>
                  <a:lnTo>
                    <a:pt x="0" y="1115"/>
                  </a:lnTo>
                  <a:lnTo>
                    <a:pt x="1115" y="0"/>
                  </a:lnTo>
                  <a:lnTo>
                    <a:pt x="1280" y="165"/>
                  </a:lnTo>
                  <a:lnTo>
                    <a:pt x="165" y="1280"/>
                  </a:lnTo>
                  <a:close/>
                </a:path>
              </a:pathLst>
            </a:custGeom>
            <a:gradFill>
              <a:gsLst>
                <a:gs pos="0">
                  <a:srgbClr val="000000"/>
                </a:gs>
                <a:gs pos="46000">
                  <a:schemeClr val="accent1"/>
                </a:gs>
                <a:gs pos="92000">
                  <a:schemeClr val="bg2">
                    <a:alpha val="66506"/>
                  </a:schemeClr>
                </a:gs>
              </a:gsLst>
              <a:path path="rect">
                <a:fillToRect t="100000" r="100000"/>
              </a:path>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grpSp>
      <p:grpSp>
        <p:nvGrpSpPr>
          <p:cNvPr id="49" name="Group 48"/>
          <p:cNvGrpSpPr/>
          <p:nvPr/>
        </p:nvGrpSpPr>
        <p:grpSpPr>
          <a:xfrm>
            <a:off x="-1214359" y="1983985"/>
            <a:ext cx="7500861" cy="3406930"/>
            <a:chOff x="-1214359" y="1983985"/>
            <a:chExt cx="7500861" cy="3406930"/>
          </a:xfrm>
        </p:grpSpPr>
        <p:sp>
          <p:nvSpPr>
            <p:cNvPr id="57" name="Freeform 5"/>
            <p:cNvSpPr>
              <a:spLocks/>
            </p:cNvSpPr>
            <p:nvPr/>
          </p:nvSpPr>
          <p:spPr bwMode="auto">
            <a:xfrm rot="2700000">
              <a:off x="3431459" y="2500243"/>
              <a:ext cx="2372805" cy="2372805"/>
            </a:xfrm>
            <a:custGeom>
              <a:avLst/>
              <a:gdLst>
                <a:gd name="T0" fmla="*/ 83 w 1044"/>
                <a:gd name="T1" fmla="*/ 1044 h 1044"/>
                <a:gd name="T2" fmla="*/ 0 w 1044"/>
                <a:gd name="T3" fmla="*/ 962 h 1044"/>
                <a:gd name="T4" fmla="*/ 962 w 1044"/>
                <a:gd name="T5" fmla="*/ 0 h 1044"/>
                <a:gd name="T6" fmla="*/ 1044 w 1044"/>
                <a:gd name="T7" fmla="*/ 83 h 1044"/>
                <a:gd name="T8" fmla="*/ 83 w 1044"/>
                <a:gd name="T9" fmla="*/ 1044 h 1044"/>
              </a:gdLst>
              <a:ahLst/>
              <a:cxnLst>
                <a:cxn ang="0">
                  <a:pos x="T0" y="T1"/>
                </a:cxn>
                <a:cxn ang="0">
                  <a:pos x="T2" y="T3"/>
                </a:cxn>
                <a:cxn ang="0">
                  <a:pos x="T4" y="T5"/>
                </a:cxn>
                <a:cxn ang="0">
                  <a:pos x="T6" y="T7"/>
                </a:cxn>
                <a:cxn ang="0">
                  <a:pos x="T8" y="T9"/>
                </a:cxn>
              </a:cxnLst>
              <a:rect l="0" t="0" r="r" b="b"/>
              <a:pathLst>
                <a:path w="1044" h="1044">
                  <a:moveTo>
                    <a:pt x="83" y="1044"/>
                  </a:moveTo>
                  <a:lnTo>
                    <a:pt x="0" y="962"/>
                  </a:lnTo>
                  <a:lnTo>
                    <a:pt x="962" y="0"/>
                  </a:lnTo>
                  <a:lnTo>
                    <a:pt x="1044" y="83"/>
                  </a:lnTo>
                  <a:lnTo>
                    <a:pt x="83" y="1044"/>
                  </a:lnTo>
                  <a:close/>
                </a:path>
              </a:pathLst>
            </a:custGeom>
            <a:gradFill>
              <a:gsLst>
                <a:gs pos="0">
                  <a:srgbClr val="000000"/>
                </a:gs>
                <a:gs pos="46000">
                  <a:schemeClr val="accent1"/>
                </a:gs>
                <a:gs pos="92000">
                  <a:schemeClr val="bg2">
                    <a:alpha val="66506"/>
                  </a:schemeClr>
                </a:gs>
              </a:gsLst>
              <a:path path="rect">
                <a:fillToRect t="100000" r="100000"/>
              </a:path>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62" name="Freeform 14"/>
            <p:cNvSpPr>
              <a:spLocks/>
            </p:cNvSpPr>
            <p:nvPr/>
          </p:nvSpPr>
          <p:spPr bwMode="auto">
            <a:xfrm rot="2700000">
              <a:off x="2023559" y="3198797"/>
              <a:ext cx="979578" cy="977305"/>
            </a:xfrm>
            <a:custGeom>
              <a:avLst/>
              <a:gdLst>
                <a:gd name="T0" fmla="*/ 431 w 431"/>
                <a:gd name="T1" fmla="*/ 82 h 430"/>
                <a:gd name="T2" fmla="*/ 431 w 431"/>
                <a:gd name="T3" fmla="*/ 80 h 430"/>
                <a:gd name="T4" fmla="*/ 348 w 431"/>
                <a:gd name="T5" fmla="*/ 0 h 430"/>
                <a:gd name="T6" fmla="*/ 348 w 431"/>
                <a:gd name="T7" fmla="*/ 0 h 430"/>
                <a:gd name="T8" fmla="*/ 0 w 431"/>
                <a:gd name="T9" fmla="*/ 99 h 430"/>
                <a:gd name="T10" fmla="*/ 126 w 431"/>
                <a:gd name="T11" fmla="*/ 222 h 430"/>
                <a:gd name="T12" fmla="*/ 206 w 431"/>
                <a:gd name="T13" fmla="*/ 305 h 430"/>
                <a:gd name="T14" fmla="*/ 332 w 431"/>
                <a:gd name="T15" fmla="*/ 430 h 430"/>
                <a:gd name="T16" fmla="*/ 431 w 431"/>
                <a:gd name="T17" fmla="*/ 82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1" h="430">
                  <a:moveTo>
                    <a:pt x="431" y="82"/>
                  </a:moveTo>
                  <a:lnTo>
                    <a:pt x="431" y="80"/>
                  </a:lnTo>
                  <a:lnTo>
                    <a:pt x="348" y="0"/>
                  </a:lnTo>
                  <a:lnTo>
                    <a:pt x="348" y="0"/>
                  </a:lnTo>
                  <a:lnTo>
                    <a:pt x="0" y="99"/>
                  </a:lnTo>
                  <a:lnTo>
                    <a:pt x="126" y="222"/>
                  </a:lnTo>
                  <a:lnTo>
                    <a:pt x="206" y="305"/>
                  </a:lnTo>
                  <a:lnTo>
                    <a:pt x="332" y="430"/>
                  </a:lnTo>
                  <a:lnTo>
                    <a:pt x="431" y="82"/>
                  </a:lnTo>
                  <a:close/>
                </a:path>
              </a:pathLst>
            </a:custGeom>
            <a:gradFill>
              <a:gsLst>
                <a:gs pos="0">
                  <a:srgbClr val="000000"/>
                </a:gs>
                <a:gs pos="46000">
                  <a:schemeClr val="accent1"/>
                </a:gs>
                <a:gs pos="92000">
                  <a:schemeClr val="bg2">
                    <a:alpha val="66506"/>
                  </a:schemeClr>
                </a:gs>
              </a:gsLst>
              <a:path path="rect">
                <a:fillToRect t="100000" r="100000"/>
              </a:path>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65" name="Freeform 17"/>
            <p:cNvSpPr>
              <a:spLocks/>
            </p:cNvSpPr>
            <p:nvPr/>
          </p:nvSpPr>
          <p:spPr bwMode="auto">
            <a:xfrm rot="2700000">
              <a:off x="6022857" y="3556431"/>
              <a:ext cx="263645" cy="263645"/>
            </a:xfrm>
            <a:custGeom>
              <a:avLst/>
              <a:gdLst>
                <a:gd name="T0" fmla="*/ 0 w 116"/>
                <a:gd name="T1" fmla="*/ 0 h 116"/>
                <a:gd name="T2" fmla="*/ 116 w 116"/>
                <a:gd name="T3" fmla="*/ 0 h 116"/>
                <a:gd name="T4" fmla="*/ 116 w 116"/>
                <a:gd name="T5" fmla="*/ 116 h 116"/>
                <a:gd name="T6" fmla="*/ 0 w 116"/>
                <a:gd name="T7" fmla="*/ 0 h 116"/>
              </a:gdLst>
              <a:ahLst/>
              <a:cxnLst>
                <a:cxn ang="0">
                  <a:pos x="T0" y="T1"/>
                </a:cxn>
                <a:cxn ang="0">
                  <a:pos x="T2" y="T3"/>
                </a:cxn>
                <a:cxn ang="0">
                  <a:pos x="T4" y="T5"/>
                </a:cxn>
                <a:cxn ang="0">
                  <a:pos x="T6" y="T7"/>
                </a:cxn>
              </a:cxnLst>
              <a:rect l="0" t="0" r="r" b="b"/>
              <a:pathLst>
                <a:path w="116" h="116">
                  <a:moveTo>
                    <a:pt x="0" y="0"/>
                  </a:moveTo>
                  <a:lnTo>
                    <a:pt x="116" y="0"/>
                  </a:lnTo>
                  <a:lnTo>
                    <a:pt x="116" y="116"/>
                  </a:lnTo>
                  <a:lnTo>
                    <a:pt x="0" y="0"/>
                  </a:lnTo>
                  <a:close/>
                </a:path>
              </a:pathLst>
            </a:custGeom>
            <a:gradFill>
              <a:gsLst>
                <a:gs pos="0">
                  <a:srgbClr val="000000"/>
                </a:gs>
                <a:gs pos="46000">
                  <a:schemeClr val="accent1"/>
                </a:gs>
                <a:gs pos="92000">
                  <a:schemeClr val="bg2">
                    <a:alpha val="66506"/>
                  </a:schemeClr>
                </a:gs>
              </a:gsLst>
              <a:path path="rect">
                <a:fillToRect t="100000" r="100000"/>
              </a:path>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67" name="Freeform 19"/>
            <p:cNvSpPr>
              <a:spLocks noEditPoints="1"/>
            </p:cNvSpPr>
            <p:nvPr/>
          </p:nvSpPr>
          <p:spPr bwMode="auto">
            <a:xfrm rot="2700000">
              <a:off x="2910181" y="2332526"/>
              <a:ext cx="2711453" cy="2711453"/>
            </a:xfrm>
            <a:custGeom>
              <a:avLst/>
              <a:gdLst>
                <a:gd name="T0" fmla="*/ 42 w 1193"/>
                <a:gd name="T1" fmla="*/ 1193 h 1193"/>
                <a:gd name="T2" fmla="*/ 0 w 1193"/>
                <a:gd name="T3" fmla="*/ 1150 h 1193"/>
                <a:gd name="T4" fmla="*/ 68 w 1193"/>
                <a:gd name="T5" fmla="*/ 1091 h 1193"/>
                <a:gd name="T6" fmla="*/ 101 w 1193"/>
                <a:gd name="T7" fmla="*/ 1124 h 1193"/>
                <a:gd name="T8" fmla="*/ 42 w 1193"/>
                <a:gd name="T9" fmla="*/ 1193 h 1193"/>
                <a:gd name="T10" fmla="*/ 312 w 1193"/>
                <a:gd name="T11" fmla="*/ 890 h 1193"/>
                <a:gd name="T12" fmla="*/ 303 w 1193"/>
                <a:gd name="T13" fmla="*/ 881 h 1193"/>
                <a:gd name="T14" fmla="*/ 367 w 1193"/>
                <a:gd name="T15" fmla="*/ 817 h 1193"/>
                <a:gd name="T16" fmla="*/ 376 w 1193"/>
                <a:gd name="T17" fmla="*/ 826 h 1193"/>
                <a:gd name="T18" fmla="*/ 312 w 1193"/>
                <a:gd name="T19" fmla="*/ 890 h 1193"/>
                <a:gd name="T20" fmla="*/ 457 w 1193"/>
                <a:gd name="T21" fmla="*/ 748 h 1193"/>
                <a:gd name="T22" fmla="*/ 445 w 1193"/>
                <a:gd name="T23" fmla="*/ 736 h 1193"/>
                <a:gd name="T24" fmla="*/ 509 w 1193"/>
                <a:gd name="T25" fmla="*/ 672 h 1193"/>
                <a:gd name="T26" fmla="*/ 518 w 1193"/>
                <a:gd name="T27" fmla="*/ 684 h 1193"/>
                <a:gd name="T28" fmla="*/ 457 w 1193"/>
                <a:gd name="T29" fmla="*/ 748 h 1193"/>
                <a:gd name="T30" fmla="*/ 599 w 1193"/>
                <a:gd name="T31" fmla="*/ 604 h 1193"/>
                <a:gd name="T32" fmla="*/ 589 w 1193"/>
                <a:gd name="T33" fmla="*/ 594 h 1193"/>
                <a:gd name="T34" fmla="*/ 651 w 1193"/>
                <a:gd name="T35" fmla="*/ 530 h 1193"/>
                <a:gd name="T36" fmla="*/ 663 w 1193"/>
                <a:gd name="T37" fmla="*/ 540 h 1193"/>
                <a:gd name="T38" fmla="*/ 599 w 1193"/>
                <a:gd name="T39" fmla="*/ 604 h 1193"/>
                <a:gd name="T40" fmla="*/ 743 w 1193"/>
                <a:gd name="T41" fmla="*/ 462 h 1193"/>
                <a:gd name="T42" fmla="*/ 731 w 1193"/>
                <a:gd name="T43" fmla="*/ 450 h 1193"/>
                <a:gd name="T44" fmla="*/ 795 w 1193"/>
                <a:gd name="T45" fmla="*/ 386 h 1193"/>
                <a:gd name="T46" fmla="*/ 805 w 1193"/>
                <a:gd name="T47" fmla="*/ 398 h 1193"/>
                <a:gd name="T48" fmla="*/ 743 w 1193"/>
                <a:gd name="T49" fmla="*/ 462 h 1193"/>
                <a:gd name="T50" fmla="*/ 885 w 1193"/>
                <a:gd name="T51" fmla="*/ 317 h 1193"/>
                <a:gd name="T52" fmla="*/ 876 w 1193"/>
                <a:gd name="T53" fmla="*/ 308 h 1193"/>
                <a:gd name="T54" fmla="*/ 937 w 1193"/>
                <a:gd name="T55" fmla="*/ 244 h 1193"/>
                <a:gd name="T56" fmla="*/ 949 w 1193"/>
                <a:gd name="T57" fmla="*/ 253 h 1193"/>
                <a:gd name="T58" fmla="*/ 885 w 1193"/>
                <a:gd name="T59" fmla="*/ 317 h 1193"/>
                <a:gd name="T60" fmla="*/ 1027 w 1193"/>
                <a:gd name="T61" fmla="*/ 175 h 1193"/>
                <a:gd name="T62" fmla="*/ 1018 w 1193"/>
                <a:gd name="T63" fmla="*/ 163 h 1193"/>
                <a:gd name="T64" fmla="*/ 1082 w 1193"/>
                <a:gd name="T65" fmla="*/ 99 h 1193"/>
                <a:gd name="T66" fmla="*/ 1091 w 1193"/>
                <a:gd name="T67" fmla="*/ 111 h 1193"/>
                <a:gd name="T68" fmla="*/ 1027 w 1193"/>
                <a:gd name="T69" fmla="*/ 175 h 1193"/>
                <a:gd name="T70" fmla="*/ 1172 w 1193"/>
                <a:gd name="T71" fmla="*/ 31 h 1193"/>
                <a:gd name="T72" fmla="*/ 1160 w 1193"/>
                <a:gd name="T73" fmla="*/ 21 h 1193"/>
                <a:gd name="T74" fmla="*/ 1181 w 1193"/>
                <a:gd name="T75" fmla="*/ 0 h 1193"/>
                <a:gd name="T76" fmla="*/ 1193 w 1193"/>
                <a:gd name="T77" fmla="*/ 12 h 1193"/>
                <a:gd name="T78" fmla="*/ 1172 w 1193"/>
                <a:gd name="T79" fmla="*/ 31 h 1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93" h="1193">
                  <a:moveTo>
                    <a:pt x="42" y="1193"/>
                  </a:moveTo>
                  <a:lnTo>
                    <a:pt x="0" y="1150"/>
                  </a:lnTo>
                  <a:lnTo>
                    <a:pt x="68" y="1091"/>
                  </a:lnTo>
                  <a:lnTo>
                    <a:pt x="101" y="1124"/>
                  </a:lnTo>
                  <a:lnTo>
                    <a:pt x="42" y="1193"/>
                  </a:lnTo>
                  <a:close/>
                  <a:moveTo>
                    <a:pt x="312" y="890"/>
                  </a:moveTo>
                  <a:lnTo>
                    <a:pt x="303" y="881"/>
                  </a:lnTo>
                  <a:lnTo>
                    <a:pt x="367" y="817"/>
                  </a:lnTo>
                  <a:lnTo>
                    <a:pt x="376" y="826"/>
                  </a:lnTo>
                  <a:lnTo>
                    <a:pt x="312" y="890"/>
                  </a:lnTo>
                  <a:close/>
                  <a:moveTo>
                    <a:pt x="457" y="748"/>
                  </a:moveTo>
                  <a:lnTo>
                    <a:pt x="445" y="736"/>
                  </a:lnTo>
                  <a:lnTo>
                    <a:pt x="509" y="672"/>
                  </a:lnTo>
                  <a:lnTo>
                    <a:pt x="518" y="684"/>
                  </a:lnTo>
                  <a:lnTo>
                    <a:pt x="457" y="748"/>
                  </a:lnTo>
                  <a:close/>
                  <a:moveTo>
                    <a:pt x="599" y="604"/>
                  </a:moveTo>
                  <a:lnTo>
                    <a:pt x="589" y="594"/>
                  </a:lnTo>
                  <a:lnTo>
                    <a:pt x="651" y="530"/>
                  </a:lnTo>
                  <a:lnTo>
                    <a:pt x="663" y="540"/>
                  </a:lnTo>
                  <a:lnTo>
                    <a:pt x="599" y="604"/>
                  </a:lnTo>
                  <a:close/>
                  <a:moveTo>
                    <a:pt x="743" y="462"/>
                  </a:moveTo>
                  <a:lnTo>
                    <a:pt x="731" y="450"/>
                  </a:lnTo>
                  <a:lnTo>
                    <a:pt x="795" y="386"/>
                  </a:lnTo>
                  <a:lnTo>
                    <a:pt x="805" y="398"/>
                  </a:lnTo>
                  <a:lnTo>
                    <a:pt x="743" y="462"/>
                  </a:lnTo>
                  <a:close/>
                  <a:moveTo>
                    <a:pt x="885" y="317"/>
                  </a:moveTo>
                  <a:lnTo>
                    <a:pt x="876" y="308"/>
                  </a:lnTo>
                  <a:lnTo>
                    <a:pt x="937" y="244"/>
                  </a:lnTo>
                  <a:lnTo>
                    <a:pt x="949" y="253"/>
                  </a:lnTo>
                  <a:lnTo>
                    <a:pt x="885" y="317"/>
                  </a:lnTo>
                  <a:close/>
                  <a:moveTo>
                    <a:pt x="1027" y="175"/>
                  </a:moveTo>
                  <a:lnTo>
                    <a:pt x="1018" y="163"/>
                  </a:lnTo>
                  <a:lnTo>
                    <a:pt x="1082" y="99"/>
                  </a:lnTo>
                  <a:lnTo>
                    <a:pt x="1091" y="111"/>
                  </a:lnTo>
                  <a:lnTo>
                    <a:pt x="1027" y="175"/>
                  </a:lnTo>
                  <a:close/>
                  <a:moveTo>
                    <a:pt x="1172" y="31"/>
                  </a:moveTo>
                  <a:lnTo>
                    <a:pt x="1160" y="21"/>
                  </a:lnTo>
                  <a:lnTo>
                    <a:pt x="1181" y="0"/>
                  </a:lnTo>
                  <a:lnTo>
                    <a:pt x="1193" y="12"/>
                  </a:lnTo>
                  <a:lnTo>
                    <a:pt x="1172" y="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69" name="Freeform 22"/>
            <p:cNvSpPr>
              <a:spLocks/>
            </p:cNvSpPr>
            <p:nvPr/>
          </p:nvSpPr>
          <p:spPr bwMode="auto">
            <a:xfrm rot="2700000">
              <a:off x="2878387" y="3598810"/>
              <a:ext cx="179552" cy="177279"/>
            </a:xfrm>
            <a:custGeom>
              <a:avLst/>
              <a:gdLst>
                <a:gd name="T0" fmla="*/ 22 w 79"/>
                <a:gd name="T1" fmla="*/ 78 h 78"/>
                <a:gd name="T2" fmla="*/ 0 w 79"/>
                <a:gd name="T3" fmla="*/ 57 h 78"/>
                <a:gd name="T4" fmla="*/ 69 w 79"/>
                <a:gd name="T5" fmla="*/ 0 h 78"/>
                <a:gd name="T6" fmla="*/ 79 w 79"/>
                <a:gd name="T7" fmla="*/ 10 h 78"/>
                <a:gd name="T8" fmla="*/ 22 w 79"/>
                <a:gd name="T9" fmla="*/ 78 h 78"/>
              </a:gdLst>
              <a:ahLst/>
              <a:cxnLst>
                <a:cxn ang="0">
                  <a:pos x="T0" y="T1"/>
                </a:cxn>
                <a:cxn ang="0">
                  <a:pos x="T2" y="T3"/>
                </a:cxn>
                <a:cxn ang="0">
                  <a:pos x="T4" y="T5"/>
                </a:cxn>
                <a:cxn ang="0">
                  <a:pos x="T6" y="T7"/>
                </a:cxn>
                <a:cxn ang="0">
                  <a:pos x="T8" y="T9"/>
                </a:cxn>
              </a:cxnLst>
              <a:rect l="0" t="0" r="r" b="b"/>
              <a:pathLst>
                <a:path w="79" h="78">
                  <a:moveTo>
                    <a:pt x="22" y="78"/>
                  </a:moveTo>
                  <a:lnTo>
                    <a:pt x="0" y="57"/>
                  </a:lnTo>
                  <a:lnTo>
                    <a:pt x="69" y="0"/>
                  </a:lnTo>
                  <a:lnTo>
                    <a:pt x="79" y="10"/>
                  </a:lnTo>
                  <a:lnTo>
                    <a:pt x="22"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80" name="Freeform 43"/>
            <p:cNvSpPr>
              <a:spLocks/>
            </p:cNvSpPr>
            <p:nvPr/>
          </p:nvSpPr>
          <p:spPr bwMode="auto">
            <a:xfrm rot="2700000">
              <a:off x="-1215495" y="1985121"/>
              <a:ext cx="3406930" cy="3404657"/>
            </a:xfrm>
            <a:custGeom>
              <a:avLst/>
              <a:gdLst>
                <a:gd name="T0" fmla="*/ 331 w 1499"/>
                <a:gd name="T1" fmla="*/ 1498 h 1498"/>
                <a:gd name="T2" fmla="*/ 0 w 1499"/>
                <a:gd name="T3" fmla="*/ 1167 h 1498"/>
                <a:gd name="T4" fmla="*/ 1167 w 1499"/>
                <a:gd name="T5" fmla="*/ 0 h 1498"/>
                <a:gd name="T6" fmla="*/ 1499 w 1499"/>
                <a:gd name="T7" fmla="*/ 331 h 1498"/>
                <a:gd name="T8" fmla="*/ 331 w 1499"/>
                <a:gd name="T9" fmla="*/ 1498 h 1498"/>
              </a:gdLst>
              <a:ahLst/>
              <a:cxnLst>
                <a:cxn ang="0">
                  <a:pos x="T0" y="T1"/>
                </a:cxn>
                <a:cxn ang="0">
                  <a:pos x="T2" y="T3"/>
                </a:cxn>
                <a:cxn ang="0">
                  <a:pos x="T4" y="T5"/>
                </a:cxn>
                <a:cxn ang="0">
                  <a:pos x="T6" y="T7"/>
                </a:cxn>
                <a:cxn ang="0">
                  <a:pos x="T8" y="T9"/>
                </a:cxn>
              </a:cxnLst>
              <a:rect l="0" t="0" r="r" b="b"/>
              <a:pathLst>
                <a:path w="1499" h="1498">
                  <a:moveTo>
                    <a:pt x="331" y="1498"/>
                  </a:moveTo>
                  <a:lnTo>
                    <a:pt x="0" y="1167"/>
                  </a:lnTo>
                  <a:lnTo>
                    <a:pt x="1167" y="0"/>
                  </a:lnTo>
                  <a:lnTo>
                    <a:pt x="1499" y="331"/>
                  </a:lnTo>
                  <a:lnTo>
                    <a:pt x="331" y="1498"/>
                  </a:lnTo>
                  <a:close/>
                </a:path>
              </a:pathLst>
            </a:custGeom>
            <a:gradFill>
              <a:gsLst>
                <a:gs pos="0">
                  <a:srgbClr val="000000"/>
                </a:gs>
                <a:gs pos="46000">
                  <a:schemeClr val="accent1"/>
                </a:gs>
                <a:gs pos="92000">
                  <a:schemeClr val="bg2">
                    <a:alpha val="66506"/>
                  </a:schemeClr>
                </a:gs>
              </a:gsLst>
              <a:path path="rect">
                <a:fillToRect t="100000" r="100000"/>
              </a:path>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grpSp>
      <p:grpSp>
        <p:nvGrpSpPr>
          <p:cNvPr id="50" name="Group 49"/>
          <p:cNvGrpSpPr/>
          <p:nvPr/>
        </p:nvGrpSpPr>
        <p:grpSpPr>
          <a:xfrm>
            <a:off x="-894221" y="3217550"/>
            <a:ext cx="6315488" cy="2945342"/>
            <a:chOff x="-894221" y="3217550"/>
            <a:chExt cx="6315488" cy="2945342"/>
          </a:xfrm>
        </p:grpSpPr>
        <p:sp>
          <p:nvSpPr>
            <p:cNvPr id="70" name="Freeform 25"/>
            <p:cNvSpPr>
              <a:spLocks/>
            </p:cNvSpPr>
            <p:nvPr/>
          </p:nvSpPr>
          <p:spPr bwMode="auto">
            <a:xfrm rot="2700000">
              <a:off x="3306641" y="3217550"/>
              <a:ext cx="1754603" cy="1754603"/>
            </a:xfrm>
            <a:custGeom>
              <a:avLst/>
              <a:gdLst>
                <a:gd name="T0" fmla="*/ 0 w 772"/>
                <a:gd name="T1" fmla="*/ 689 h 772"/>
                <a:gd name="T2" fmla="*/ 81 w 772"/>
                <a:gd name="T3" fmla="*/ 772 h 772"/>
                <a:gd name="T4" fmla="*/ 772 w 772"/>
                <a:gd name="T5" fmla="*/ 83 h 772"/>
                <a:gd name="T6" fmla="*/ 689 w 772"/>
                <a:gd name="T7" fmla="*/ 0 h 772"/>
                <a:gd name="T8" fmla="*/ 0 w 772"/>
                <a:gd name="T9" fmla="*/ 689 h 772"/>
              </a:gdLst>
              <a:ahLst/>
              <a:cxnLst>
                <a:cxn ang="0">
                  <a:pos x="T0" y="T1"/>
                </a:cxn>
                <a:cxn ang="0">
                  <a:pos x="T2" y="T3"/>
                </a:cxn>
                <a:cxn ang="0">
                  <a:pos x="T4" y="T5"/>
                </a:cxn>
                <a:cxn ang="0">
                  <a:pos x="T6" y="T7"/>
                </a:cxn>
                <a:cxn ang="0">
                  <a:pos x="T8" y="T9"/>
                </a:cxn>
              </a:cxnLst>
              <a:rect l="0" t="0" r="r" b="b"/>
              <a:pathLst>
                <a:path w="772" h="772">
                  <a:moveTo>
                    <a:pt x="0" y="689"/>
                  </a:moveTo>
                  <a:lnTo>
                    <a:pt x="81" y="772"/>
                  </a:lnTo>
                  <a:lnTo>
                    <a:pt x="772" y="83"/>
                  </a:lnTo>
                  <a:lnTo>
                    <a:pt x="689" y="0"/>
                  </a:lnTo>
                  <a:lnTo>
                    <a:pt x="0" y="689"/>
                  </a:lnTo>
                  <a:close/>
                </a:path>
              </a:pathLst>
            </a:custGeom>
            <a:gradFill>
              <a:gsLst>
                <a:gs pos="3000">
                  <a:schemeClr val="tx1"/>
                </a:gs>
                <a:gs pos="46000">
                  <a:schemeClr val="accent1"/>
                </a:gs>
                <a:gs pos="92000">
                  <a:schemeClr val="bg2">
                    <a:alpha val="66506"/>
                  </a:schemeClr>
                </a:gs>
              </a:gsLst>
              <a:path path="rect">
                <a:fillToRect t="100000" r="100000"/>
              </a:path>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72" name="Freeform 29"/>
            <p:cNvSpPr>
              <a:spLocks/>
            </p:cNvSpPr>
            <p:nvPr/>
          </p:nvSpPr>
          <p:spPr bwMode="auto">
            <a:xfrm rot="2700000">
              <a:off x="2465327" y="3792977"/>
              <a:ext cx="377285" cy="1227313"/>
            </a:xfrm>
            <a:custGeom>
              <a:avLst/>
              <a:gdLst>
                <a:gd name="T0" fmla="*/ 0 w 166"/>
                <a:gd name="T1" fmla="*/ 374 h 540"/>
                <a:gd name="T2" fmla="*/ 76 w 166"/>
                <a:gd name="T3" fmla="*/ 0 h 540"/>
                <a:gd name="T4" fmla="*/ 157 w 166"/>
                <a:gd name="T5" fmla="*/ 83 h 540"/>
                <a:gd name="T6" fmla="*/ 166 w 166"/>
                <a:gd name="T7" fmla="*/ 540 h 540"/>
                <a:gd name="T8" fmla="*/ 0 w 166"/>
                <a:gd name="T9" fmla="*/ 374 h 540"/>
              </a:gdLst>
              <a:ahLst/>
              <a:cxnLst>
                <a:cxn ang="0">
                  <a:pos x="T0" y="T1"/>
                </a:cxn>
                <a:cxn ang="0">
                  <a:pos x="T2" y="T3"/>
                </a:cxn>
                <a:cxn ang="0">
                  <a:pos x="T4" y="T5"/>
                </a:cxn>
                <a:cxn ang="0">
                  <a:pos x="T6" y="T7"/>
                </a:cxn>
                <a:cxn ang="0">
                  <a:pos x="T8" y="T9"/>
                </a:cxn>
              </a:cxnLst>
              <a:rect l="0" t="0" r="r" b="b"/>
              <a:pathLst>
                <a:path w="166" h="540">
                  <a:moveTo>
                    <a:pt x="0" y="374"/>
                  </a:moveTo>
                  <a:lnTo>
                    <a:pt x="76" y="0"/>
                  </a:lnTo>
                  <a:lnTo>
                    <a:pt x="157" y="83"/>
                  </a:lnTo>
                  <a:lnTo>
                    <a:pt x="166" y="540"/>
                  </a:lnTo>
                  <a:lnTo>
                    <a:pt x="0" y="374"/>
                  </a:lnTo>
                  <a:close/>
                </a:path>
              </a:pathLst>
            </a:custGeom>
            <a:gradFill>
              <a:gsLst>
                <a:gs pos="3000">
                  <a:schemeClr val="tx1"/>
                </a:gs>
                <a:gs pos="46000">
                  <a:schemeClr val="accent1"/>
                </a:gs>
                <a:gs pos="92000">
                  <a:schemeClr val="bg2">
                    <a:alpha val="66506"/>
                  </a:schemeClr>
                </a:gs>
              </a:gsLst>
              <a:path path="rect">
                <a:fillToRect t="100000" r="100000"/>
              </a:path>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75" name="Freeform 34"/>
            <p:cNvSpPr>
              <a:spLocks/>
            </p:cNvSpPr>
            <p:nvPr/>
          </p:nvSpPr>
          <p:spPr bwMode="auto">
            <a:xfrm rot="2700000">
              <a:off x="5154212" y="3958817"/>
              <a:ext cx="263645" cy="270464"/>
            </a:xfrm>
            <a:custGeom>
              <a:avLst/>
              <a:gdLst>
                <a:gd name="T0" fmla="*/ 116 w 116"/>
                <a:gd name="T1" fmla="*/ 119 h 119"/>
                <a:gd name="T2" fmla="*/ 116 w 116"/>
                <a:gd name="T3" fmla="*/ 0 h 119"/>
                <a:gd name="T4" fmla="*/ 0 w 116"/>
                <a:gd name="T5" fmla="*/ 0 h 119"/>
                <a:gd name="T6" fmla="*/ 116 w 116"/>
                <a:gd name="T7" fmla="*/ 119 h 119"/>
              </a:gdLst>
              <a:ahLst/>
              <a:cxnLst>
                <a:cxn ang="0">
                  <a:pos x="T0" y="T1"/>
                </a:cxn>
                <a:cxn ang="0">
                  <a:pos x="T2" y="T3"/>
                </a:cxn>
                <a:cxn ang="0">
                  <a:pos x="T4" y="T5"/>
                </a:cxn>
                <a:cxn ang="0">
                  <a:pos x="T6" y="T7"/>
                </a:cxn>
              </a:cxnLst>
              <a:rect l="0" t="0" r="r" b="b"/>
              <a:pathLst>
                <a:path w="116" h="119">
                  <a:moveTo>
                    <a:pt x="116" y="119"/>
                  </a:moveTo>
                  <a:lnTo>
                    <a:pt x="116" y="0"/>
                  </a:lnTo>
                  <a:lnTo>
                    <a:pt x="0" y="0"/>
                  </a:lnTo>
                  <a:lnTo>
                    <a:pt x="116" y="119"/>
                  </a:lnTo>
                  <a:close/>
                </a:path>
              </a:pathLst>
            </a:custGeom>
            <a:gradFill>
              <a:gsLst>
                <a:gs pos="3000">
                  <a:schemeClr val="tx1"/>
                </a:gs>
                <a:gs pos="46000">
                  <a:schemeClr val="accent1"/>
                </a:gs>
                <a:gs pos="92000">
                  <a:schemeClr val="bg2">
                    <a:alpha val="66506"/>
                  </a:schemeClr>
                </a:gs>
              </a:gsLst>
              <a:path path="rect">
                <a:fillToRect t="100000" r="100000"/>
              </a:path>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77" name="Freeform 36"/>
            <p:cNvSpPr>
              <a:spLocks noEditPoints="1"/>
            </p:cNvSpPr>
            <p:nvPr/>
          </p:nvSpPr>
          <p:spPr bwMode="auto">
            <a:xfrm rot="2700000">
              <a:off x="2964552" y="3197673"/>
              <a:ext cx="1550051" cy="2384170"/>
            </a:xfrm>
            <a:custGeom>
              <a:avLst/>
              <a:gdLst>
                <a:gd name="T0" fmla="*/ 9 w 682"/>
                <a:gd name="T1" fmla="*/ 940 h 1049"/>
                <a:gd name="T2" fmla="*/ 26 w 682"/>
                <a:gd name="T3" fmla="*/ 959 h 1049"/>
                <a:gd name="T4" fmla="*/ 21 w 682"/>
                <a:gd name="T5" fmla="*/ 1049 h 1049"/>
                <a:gd name="T6" fmla="*/ 0 w 682"/>
                <a:gd name="T7" fmla="*/ 1030 h 1049"/>
                <a:gd name="T8" fmla="*/ 9 w 682"/>
                <a:gd name="T9" fmla="*/ 940 h 1049"/>
                <a:gd name="T10" fmla="*/ 26 w 682"/>
                <a:gd name="T11" fmla="*/ 739 h 1049"/>
                <a:gd name="T12" fmla="*/ 40 w 682"/>
                <a:gd name="T13" fmla="*/ 756 h 1049"/>
                <a:gd name="T14" fmla="*/ 35 w 682"/>
                <a:gd name="T15" fmla="*/ 846 h 1049"/>
                <a:gd name="T16" fmla="*/ 19 w 682"/>
                <a:gd name="T17" fmla="*/ 829 h 1049"/>
                <a:gd name="T18" fmla="*/ 26 w 682"/>
                <a:gd name="T19" fmla="*/ 739 h 1049"/>
                <a:gd name="T20" fmla="*/ 35 w 682"/>
                <a:gd name="T21" fmla="*/ 642 h 1049"/>
                <a:gd name="T22" fmla="*/ 38 w 682"/>
                <a:gd name="T23" fmla="*/ 633 h 1049"/>
                <a:gd name="T24" fmla="*/ 97 w 682"/>
                <a:gd name="T25" fmla="*/ 571 h 1049"/>
                <a:gd name="T26" fmla="*/ 109 w 682"/>
                <a:gd name="T27" fmla="*/ 583 h 1049"/>
                <a:gd name="T28" fmla="*/ 47 w 682"/>
                <a:gd name="T29" fmla="*/ 644 h 1049"/>
                <a:gd name="T30" fmla="*/ 47 w 682"/>
                <a:gd name="T31" fmla="*/ 654 h 1049"/>
                <a:gd name="T32" fmla="*/ 35 w 682"/>
                <a:gd name="T33" fmla="*/ 642 h 1049"/>
                <a:gd name="T34" fmla="*/ 241 w 682"/>
                <a:gd name="T35" fmla="*/ 429 h 1049"/>
                <a:gd name="T36" fmla="*/ 251 w 682"/>
                <a:gd name="T37" fmla="*/ 438 h 1049"/>
                <a:gd name="T38" fmla="*/ 187 w 682"/>
                <a:gd name="T39" fmla="*/ 502 h 1049"/>
                <a:gd name="T40" fmla="*/ 177 w 682"/>
                <a:gd name="T41" fmla="*/ 493 h 1049"/>
                <a:gd name="T42" fmla="*/ 241 w 682"/>
                <a:gd name="T43" fmla="*/ 429 h 1049"/>
                <a:gd name="T44" fmla="*/ 383 w 682"/>
                <a:gd name="T45" fmla="*/ 287 h 1049"/>
                <a:gd name="T46" fmla="*/ 395 w 682"/>
                <a:gd name="T47" fmla="*/ 296 h 1049"/>
                <a:gd name="T48" fmla="*/ 331 w 682"/>
                <a:gd name="T49" fmla="*/ 360 h 1049"/>
                <a:gd name="T50" fmla="*/ 319 w 682"/>
                <a:gd name="T51" fmla="*/ 348 h 1049"/>
                <a:gd name="T52" fmla="*/ 383 w 682"/>
                <a:gd name="T53" fmla="*/ 287 h 1049"/>
                <a:gd name="T54" fmla="*/ 528 w 682"/>
                <a:gd name="T55" fmla="*/ 143 h 1049"/>
                <a:gd name="T56" fmla="*/ 537 w 682"/>
                <a:gd name="T57" fmla="*/ 154 h 1049"/>
                <a:gd name="T58" fmla="*/ 473 w 682"/>
                <a:gd name="T59" fmla="*/ 216 h 1049"/>
                <a:gd name="T60" fmla="*/ 464 w 682"/>
                <a:gd name="T61" fmla="*/ 206 h 1049"/>
                <a:gd name="T62" fmla="*/ 528 w 682"/>
                <a:gd name="T63" fmla="*/ 143 h 1049"/>
                <a:gd name="T64" fmla="*/ 670 w 682"/>
                <a:gd name="T65" fmla="*/ 0 h 1049"/>
                <a:gd name="T66" fmla="*/ 682 w 682"/>
                <a:gd name="T67" fmla="*/ 10 h 1049"/>
                <a:gd name="T68" fmla="*/ 618 w 682"/>
                <a:gd name="T69" fmla="*/ 74 h 1049"/>
                <a:gd name="T70" fmla="*/ 606 w 682"/>
                <a:gd name="T71" fmla="*/ 62 h 1049"/>
                <a:gd name="T72" fmla="*/ 670 w 682"/>
                <a:gd name="T73"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82" h="1049">
                  <a:moveTo>
                    <a:pt x="9" y="940"/>
                  </a:moveTo>
                  <a:lnTo>
                    <a:pt x="26" y="959"/>
                  </a:lnTo>
                  <a:lnTo>
                    <a:pt x="21" y="1049"/>
                  </a:lnTo>
                  <a:lnTo>
                    <a:pt x="0" y="1030"/>
                  </a:lnTo>
                  <a:lnTo>
                    <a:pt x="9" y="940"/>
                  </a:lnTo>
                  <a:close/>
                  <a:moveTo>
                    <a:pt x="26" y="739"/>
                  </a:moveTo>
                  <a:lnTo>
                    <a:pt x="40" y="756"/>
                  </a:lnTo>
                  <a:lnTo>
                    <a:pt x="35" y="846"/>
                  </a:lnTo>
                  <a:lnTo>
                    <a:pt x="19" y="829"/>
                  </a:lnTo>
                  <a:lnTo>
                    <a:pt x="26" y="739"/>
                  </a:lnTo>
                  <a:close/>
                  <a:moveTo>
                    <a:pt x="35" y="642"/>
                  </a:moveTo>
                  <a:lnTo>
                    <a:pt x="38" y="633"/>
                  </a:lnTo>
                  <a:lnTo>
                    <a:pt x="97" y="571"/>
                  </a:lnTo>
                  <a:lnTo>
                    <a:pt x="109" y="583"/>
                  </a:lnTo>
                  <a:lnTo>
                    <a:pt x="47" y="644"/>
                  </a:lnTo>
                  <a:lnTo>
                    <a:pt x="47" y="654"/>
                  </a:lnTo>
                  <a:lnTo>
                    <a:pt x="35" y="642"/>
                  </a:lnTo>
                  <a:close/>
                  <a:moveTo>
                    <a:pt x="241" y="429"/>
                  </a:moveTo>
                  <a:lnTo>
                    <a:pt x="251" y="438"/>
                  </a:lnTo>
                  <a:lnTo>
                    <a:pt x="187" y="502"/>
                  </a:lnTo>
                  <a:lnTo>
                    <a:pt x="177" y="493"/>
                  </a:lnTo>
                  <a:lnTo>
                    <a:pt x="241" y="429"/>
                  </a:lnTo>
                  <a:close/>
                  <a:moveTo>
                    <a:pt x="383" y="287"/>
                  </a:moveTo>
                  <a:lnTo>
                    <a:pt x="395" y="296"/>
                  </a:lnTo>
                  <a:lnTo>
                    <a:pt x="331" y="360"/>
                  </a:lnTo>
                  <a:lnTo>
                    <a:pt x="319" y="348"/>
                  </a:lnTo>
                  <a:lnTo>
                    <a:pt x="383" y="287"/>
                  </a:lnTo>
                  <a:close/>
                  <a:moveTo>
                    <a:pt x="528" y="143"/>
                  </a:moveTo>
                  <a:lnTo>
                    <a:pt x="537" y="154"/>
                  </a:lnTo>
                  <a:lnTo>
                    <a:pt x="473" y="216"/>
                  </a:lnTo>
                  <a:lnTo>
                    <a:pt x="464" y="206"/>
                  </a:lnTo>
                  <a:lnTo>
                    <a:pt x="528" y="143"/>
                  </a:lnTo>
                  <a:close/>
                  <a:moveTo>
                    <a:pt x="670" y="0"/>
                  </a:moveTo>
                  <a:lnTo>
                    <a:pt x="682" y="10"/>
                  </a:lnTo>
                  <a:lnTo>
                    <a:pt x="618" y="74"/>
                  </a:lnTo>
                  <a:lnTo>
                    <a:pt x="606" y="62"/>
                  </a:lnTo>
                  <a:lnTo>
                    <a:pt x="67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81" name="Freeform 44"/>
            <p:cNvSpPr>
              <a:spLocks/>
            </p:cNvSpPr>
            <p:nvPr/>
          </p:nvSpPr>
          <p:spPr bwMode="auto">
            <a:xfrm rot="2700000">
              <a:off x="-894221" y="3251433"/>
              <a:ext cx="2911459" cy="2911460"/>
            </a:xfrm>
            <a:custGeom>
              <a:avLst/>
              <a:gdLst>
                <a:gd name="T0" fmla="*/ 166 w 1281"/>
                <a:gd name="T1" fmla="*/ 1281 h 1281"/>
                <a:gd name="T2" fmla="*/ 0 w 1281"/>
                <a:gd name="T3" fmla="*/ 1115 h 1281"/>
                <a:gd name="T4" fmla="*/ 1115 w 1281"/>
                <a:gd name="T5" fmla="*/ 0 h 1281"/>
                <a:gd name="T6" fmla="*/ 1281 w 1281"/>
                <a:gd name="T7" fmla="*/ 166 h 1281"/>
                <a:gd name="T8" fmla="*/ 166 w 1281"/>
                <a:gd name="T9" fmla="*/ 1281 h 1281"/>
              </a:gdLst>
              <a:ahLst/>
              <a:cxnLst>
                <a:cxn ang="0">
                  <a:pos x="T0" y="T1"/>
                </a:cxn>
                <a:cxn ang="0">
                  <a:pos x="T2" y="T3"/>
                </a:cxn>
                <a:cxn ang="0">
                  <a:pos x="T4" y="T5"/>
                </a:cxn>
                <a:cxn ang="0">
                  <a:pos x="T6" y="T7"/>
                </a:cxn>
                <a:cxn ang="0">
                  <a:pos x="T8" y="T9"/>
                </a:cxn>
              </a:cxnLst>
              <a:rect l="0" t="0" r="r" b="b"/>
              <a:pathLst>
                <a:path w="1281" h="1281">
                  <a:moveTo>
                    <a:pt x="166" y="1281"/>
                  </a:moveTo>
                  <a:lnTo>
                    <a:pt x="0" y="1115"/>
                  </a:lnTo>
                  <a:lnTo>
                    <a:pt x="1115" y="0"/>
                  </a:lnTo>
                  <a:lnTo>
                    <a:pt x="1281" y="166"/>
                  </a:lnTo>
                  <a:lnTo>
                    <a:pt x="166" y="1281"/>
                  </a:lnTo>
                  <a:close/>
                </a:path>
              </a:pathLst>
            </a:custGeom>
            <a:gradFill>
              <a:gsLst>
                <a:gs pos="3000">
                  <a:schemeClr val="tx1"/>
                </a:gs>
                <a:gs pos="46000">
                  <a:schemeClr val="accent1"/>
                </a:gs>
                <a:gs pos="92000">
                  <a:schemeClr val="bg2">
                    <a:alpha val="66506"/>
                  </a:schemeClr>
                </a:gs>
              </a:gsLst>
              <a:path path="rect">
                <a:fillToRect t="100000" r="100000"/>
              </a:path>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grpSp>
      <p:grpSp>
        <p:nvGrpSpPr>
          <p:cNvPr id="51" name="Group 50"/>
          <p:cNvGrpSpPr/>
          <p:nvPr/>
        </p:nvGrpSpPr>
        <p:grpSpPr>
          <a:xfrm>
            <a:off x="-993089" y="4054158"/>
            <a:ext cx="4681083" cy="3109192"/>
            <a:chOff x="-993089" y="4054158"/>
            <a:chExt cx="4681083" cy="3109192"/>
          </a:xfrm>
        </p:grpSpPr>
        <p:sp>
          <p:nvSpPr>
            <p:cNvPr id="71" name="Freeform 27"/>
            <p:cNvSpPr>
              <a:spLocks/>
            </p:cNvSpPr>
            <p:nvPr/>
          </p:nvSpPr>
          <p:spPr bwMode="auto">
            <a:xfrm rot="2700000">
              <a:off x="3055005" y="4232319"/>
              <a:ext cx="531836" cy="531836"/>
            </a:xfrm>
            <a:custGeom>
              <a:avLst/>
              <a:gdLst>
                <a:gd name="T0" fmla="*/ 0 w 234"/>
                <a:gd name="T1" fmla="*/ 151 h 234"/>
                <a:gd name="T2" fmla="*/ 82 w 234"/>
                <a:gd name="T3" fmla="*/ 234 h 234"/>
                <a:gd name="T4" fmla="*/ 234 w 234"/>
                <a:gd name="T5" fmla="*/ 83 h 234"/>
                <a:gd name="T6" fmla="*/ 151 w 234"/>
                <a:gd name="T7" fmla="*/ 0 h 234"/>
                <a:gd name="T8" fmla="*/ 0 w 234"/>
                <a:gd name="T9" fmla="*/ 151 h 234"/>
              </a:gdLst>
              <a:ahLst/>
              <a:cxnLst>
                <a:cxn ang="0">
                  <a:pos x="T0" y="T1"/>
                </a:cxn>
                <a:cxn ang="0">
                  <a:pos x="T2" y="T3"/>
                </a:cxn>
                <a:cxn ang="0">
                  <a:pos x="T4" y="T5"/>
                </a:cxn>
                <a:cxn ang="0">
                  <a:pos x="T6" y="T7"/>
                </a:cxn>
                <a:cxn ang="0">
                  <a:pos x="T8" y="T9"/>
                </a:cxn>
              </a:cxnLst>
              <a:rect l="0" t="0" r="r" b="b"/>
              <a:pathLst>
                <a:path w="234" h="234">
                  <a:moveTo>
                    <a:pt x="0" y="151"/>
                  </a:moveTo>
                  <a:lnTo>
                    <a:pt x="82" y="234"/>
                  </a:lnTo>
                  <a:lnTo>
                    <a:pt x="234" y="83"/>
                  </a:lnTo>
                  <a:lnTo>
                    <a:pt x="151" y="0"/>
                  </a:lnTo>
                  <a:lnTo>
                    <a:pt x="0" y="151"/>
                  </a:lnTo>
                  <a:close/>
                </a:path>
              </a:pathLst>
            </a:custGeom>
            <a:gradFill>
              <a:gsLst>
                <a:gs pos="3000">
                  <a:schemeClr val="tx1"/>
                </a:gs>
                <a:gs pos="46000">
                  <a:schemeClr val="accent1"/>
                </a:gs>
                <a:gs pos="92000">
                  <a:schemeClr val="bg2">
                    <a:alpha val="66506"/>
                  </a:schemeClr>
                </a:gs>
              </a:gsLst>
              <a:path path="rect">
                <a:fillToRect t="100000" r="100000"/>
              </a:path>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73" name="Freeform 31"/>
            <p:cNvSpPr>
              <a:spLocks/>
            </p:cNvSpPr>
            <p:nvPr/>
          </p:nvSpPr>
          <p:spPr bwMode="auto">
            <a:xfrm rot="2700000">
              <a:off x="2388560" y="4350300"/>
              <a:ext cx="654567" cy="1679601"/>
            </a:xfrm>
            <a:custGeom>
              <a:avLst/>
              <a:gdLst>
                <a:gd name="T0" fmla="*/ 35 w 288"/>
                <a:gd name="T1" fmla="*/ 486 h 739"/>
                <a:gd name="T2" fmla="*/ 0 w 288"/>
                <a:gd name="T3" fmla="*/ 0 h 739"/>
                <a:gd name="T4" fmla="*/ 82 w 288"/>
                <a:gd name="T5" fmla="*/ 83 h 739"/>
                <a:gd name="T6" fmla="*/ 288 w 288"/>
                <a:gd name="T7" fmla="*/ 739 h 739"/>
                <a:gd name="T8" fmla="*/ 35 w 288"/>
                <a:gd name="T9" fmla="*/ 486 h 739"/>
              </a:gdLst>
              <a:ahLst/>
              <a:cxnLst>
                <a:cxn ang="0">
                  <a:pos x="T0" y="T1"/>
                </a:cxn>
                <a:cxn ang="0">
                  <a:pos x="T2" y="T3"/>
                </a:cxn>
                <a:cxn ang="0">
                  <a:pos x="T4" y="T5"/>
                </a:cxn>
                <a:cxn ang="0">
                  <a:pos x="T6" y="T7"/>
                </a:cxn>
                <a:cxn ang="0">
                  <a:pos x="T8" y="T9"/>
                </a:cxn>
              </a:cxnLst>
              <a:rect l="0" t="0" r="r" b="b"/>
              <a:pathLst>
                <a:path w="288" h="739">
                  <a:moveTo>
                    <a:pt x="35" y="486"/>
                  </a:moveTo>
                  <a:lnTo>
                    <a:pt x="0" y="0"/>
                  </a:lnTo>
                  <a:lnTo>
                    <a:pt x="82" y="83"/>
                  </a:lnTo>
                  <a:lnTo>
                    <a:pt x="288" y="739"/>
                  </a:lnTo>
                  <a:lnTo>
                    <a:pt x="35" y="486"/>
                  </a:lnTo>
                  <a:close/>
                </a:path>
              </a:pathLst>
            </a:custGeom>
            <a:gradFill>
              <a:gsLst>
                <a:gs pos="3000">
                  <a:schemeClr val="tx1"/>
                </a:gs>
                <a:gs pos="46000">
                  <a:schemeClr val="accent1"/>
                </a:gs>
                <a:gs pos="92000">
                  <a:schemeClr val="bg2">
                    <a:alpha val="66506"/>
                  </a:schemeClr>
                </a:gs>
              </a:gsLst>
              <a:path path="rect">
                <a:fillToRect t="100000" r="100000"/>
              </a:path>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74" name="Freeform 33"/>
            <p:cNvSpPr>
              <a:spLocks/>
            </p:cNvSpPr>
            <p:nvPr/>
          </p:nvSpPr>
          <p:spPr bwMode="auto">
            <a:xfrm rot="2700000">
              <a:off x="3417530" y="4363007"/>
              <a:ext cx="270464" cy="270464"/>
            </a:xfrm>
            <a:custGeom>
              <a:avLst/>
              <a:gdLst>
                <a:gd name="T0" fmla="*/ 119 w 119"/>
                <a:gd name="T1" fmla="*/ 119 h 119"/>
                <a:gd name="T2" fmla="*/ 119 w 119"/>
                <a:gd name="T3" fmla="*/ 0 h 119"/>
                <a:gd name="T4" fmla="*/ 0 w 119"/>
                <a:gd name="T5" fmla="*/ 0 h 119"/>
                <a:gd name="T6" fmla="*/ 119 w 119"/>
                <a:gd name="T7" fmla="*/ 119 h 119"/>
              </a:gdLst>
              <a:ahLst/>
              <a:cxnLst>
                <a:cxn ang="0">
                  <a:pos x="T0" y="T1"/>
                </a:cxn>
                <a:cxn ang="0">
                  <a:pos x="T2" y="T3"/>
                </a:cxn>
                <a:cxn ang="0">
                  <a:pos x="T4" y="T5"/>
                </a:cxn>
                <a:cxn ang="0">
                  <a:pos x="T6" y="T7"/>
                </a:cxn>
              </a:cxnLst>
              <a:rect l="0" t="0" r="r" b="b"/>
              <a:pathLst>
                <a:path w="119" h="119">
                  <a:moveTo>
                    <a:pt x="119" y="119"/>
                  </a:moveTo>
                  <a:lnTo>
                    <a:pt x="119" y="0"/>
                  </a:lnTo>
                  <a:lnTo>
                    <a:pt x="0" y="0"/>
                  </a:lnTo>
                  <a:lnTo>
                    <a:pt x="119" y="119"/>
                  </a:lnTo>
                  <a:close/>
                </a:path>
              </a:pathLst>
            </a:custGeom>
            <a:gradFill>
              <a:gsLst>
                <a:gs pos="3000">
                  <a:schemeClr val="tx1"/>
                </a:gs>
                <a:gs pos="46000">
                  <a:schemeClr val="accent1"/>
                </a:gs>
                <a:gs pos="92000">
                  <a:schemeClr val="bg2">
                    <a:alpha val="66506"/>
                  </a:schemeClr>
                </a:gs>
              </a:gsLst>
              <a:path path="rect">
                <a:fillToRect t="100000" r="100000"/>
              </a:path>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76" name="Freeform 35"/>
            <p:cNvSpPr>
              <a:spLocks noEditPoints="1"/>
            </p:cNvSpPr>
            <p:nvPr/>
          </p:nvSpPr>
          <p:spPr bwMode="auto">
            <a:xfrm rot="2700000">
              <a:off x="2715221" y="4182776"/>
              <a:ext cx="284101" cy="1468230"/>
            </a:xfrm>
            <a:custGeom>
              <a:avLst/>
              <a:gdLst>
                <a:gd name="T0" fmla="*/ 73 w 125"/>
                <a:gd name="T1" fmla="*/ 528 h 646"/>
                <a:gd name="T2" fmla="*/ 99 w 125"/>
                <a:gd name="T3" fmla="*/ 556 h 646"/>
                <a:gd name="T4" fmla="*/ 121 w 125"/>
                <a:gd name="T5" fmla="*/ 646 h 646"/>
                <a:gd name="T6" fmla="*/ 90 w 125"/>
                <a:gd name="T7" fmla="*/ 615 h 646"/>
                <a:gd name="T8" fmla="*/ 73 w 125"/>
                <a:gd name="T9" fmla="*/ 528 h 646"/>
                <a:gd name="T10" fmla="*/ 35 w 125"/>
                <a:gd name="T11" fmla="*/ 333 h 646"/>
                <a:gd name="T12" fmla="*/ 54 w 125"/>
                <a:gd name="T13" fmla="*/ 352 h 646"/>
                <a:gd name="T14" fmla="*/ 76 w 125"/>
                <a:gd name="T15" fmla="*/ 442 h 646"/>
                <a:gd name="T16" fmla="*/ 52 w 125"/>
                <a:gd name="T17" fmla="*/ 419 h 646"/>
                <a:gd name="T18" fmla="*/ 35 w 125"/>
                <a:gd name="T19" fmla="*/ 333 h 646"/>
                <a:gd name="T20" fmla="*/ 0 w 125"/>
                <a:gd name="T21" fmla="*/ 137 h 646"/>
                <a:gd name="T22" fmla="*/ 9 w 125"/>
                <a:gd name="T23" fmla="*/ 149 h 646"/>
                <a:gd name="T24" fmla="*/ 31 w 125"/>
                <a:gd name="T25" fmla="*/ 239 h 646"/>
                <a:gd name="T26" fmla="*/ 14 w 125"/>
                <a:gd name="T27" fmla="*/ 225 h 646"/>
                <a:gd name="T28" fmla="*/ 0 w 125"/>
                <a:gd name="T29" fmla="*/ 137 h 646"/>
                <a:gd name="T30" fmla="*/ 116 w 125"/>
                <a:gd name="T31" fmla="*/ 0 h 646"/>
                <a:gd name="T32" fmla="*/ 125 w 125"/>
                <a:gd name="T33" fmla="*/ 9 h 646"/>
                <a:gd name="T34" fmla="*/ 61 w 125"/>
                <a:gd name="T35" fmla="*/ 73 h 646"/>
                <a:gd name="T36" fmla="*/ 52 w 125"/>
                <a:gd name="T37" fmla="*/ 61 h 646"/>
                <a:gd name="T38" fmla="*/ 116 w 125"/>
                <a:gd name="T39" fmla="*/ 0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5" h="646">
                  <a:moveTo>
                    <a:pt x="73" y="528"/>
                  </a:moveTo>
                  <a:lnTo>
                    <a:pt x="99" y="556"/>
                  </a:lnTo>
                  <a:lnTo>
                    <a:pt x="121" y="646"/>
                  </a:lnTo>
                  <a:lnTo>
                    <a:pt x="90" y="615"/>
                  </a:lnTo>
                  <a:lnTo>
                    <a:pt x="73" y="528"/>
                  </a:lnTo>
                  <a:close/>
                  <a:moveTo>
                    <a:pt x="35" y="333"/>
                  </a:moveTo>
                  <a:lnTo>
                    <a:pt x="54" y="352"/>
                  </a:lnTo>
                  <a:lnTo>
                    <a:pt x="76" y="442"/>
                  </a:lnTo>
                  <a:lnTo>
                    <a:pt x="52" y="419"/>
                  </a:lnTo>
                  <a:lnTo>
                    <a:pt x="35" y="333"/>
                  </a:lnTo>
                  <a:close/>
                  <a:moveTo>
                    <a:pt x="0" y="137"/>
                  </a:moveTo>
                  <a:lnTo>
                    <a:pt x="9" y="149"/>
                  </a:lnTo>
                  <a:lnTo>
                    <a:pt x="31" y="239"/>
                  </a:lnTo>
                  <a:lnTo>
                    <a:pt x="14" y="225"/>
                  </a:lnTo>
                  <a:lnTo>
                    <a:pt x="0" y="137"/>
                  </a:lnTo>
                  <a:close/>
                  <a:moveTo>
                    <a:pt x="116" y="0"/>
                  </a:moveTo>
                  <a:lnTo>
                    <a:pt x="125" y="9"/>
                  </a:lnTo>
                  <a:lnTo>
                    <a:pt x="61" y="73"/>
                  </a:lnTo>
                  <a:lnTo>
                    <a:pt x="52" y="61"/>
                  </a:lnTo>
                  <a:lnTo>
                    <a:pt x="11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82" name="Freeform 46"/>
            <p:cNvSpPr>
              <a:spLocks/>
            </p:cNvSpPr>
            <p:nvPr/>
          </p:nvSpPr>
          <p:spPr bwMode="auto">
            <a:xfrm rot="2700000">
              <a:off x="-993088" y="4054157"/>
              <a:ext cx="3109192" cy="3109193"/>
            </a:xfrm>
            <a:custGeom>
              <a:avLst/>
              <a:gdLst>
                <a:gd name="T0" fmla="*/ 253 w 1368"/>
                <a:gd name="T1" fmla="*/ 1368 h 1368"/>
                <a:gd name="T2" fmla="*/ 0 w 1368"/>
                <a:gd name="T3" fmla="*/ 1115 h 1368"/>
                <a:gd name="T4" fmla="*/ 1115 w 1368"/>
                <a:gd name="T5" fmla="*/ 0 h 1368"/>
                <a:gd name="T6" fmla="*/ 1368 w 1368"/>
                <a:gd name="T7" fmla="*/ 253 h 1368"/>
                <a:gd name="T8" fmla="*/ 253 w 1368"/>
                <a:gd name="T9" fmla="*/ 1368 h 1368"/>
              </a:gdLst>
              <a:ahLst/>
              <a:cxnLst>
                <a:cxn ang="0">
                  <a:pos x="T0" y="T1"/>
                </a:cxn>
                <a:cxn ang="0">
                  <a:pos x="T2" y="T3"/>
                </a:cxn>
                <a:cxn ang="0">
                  <a:pos x="T4" y="T5"/>
                </a:cxn>
                <a:cxn ang="0">
                  <a:pos x="T6" y="T7"/>
                </a:cxn>
                <a:cxn ang="0">
                  <a:pos x="T8" y="T9"/>
                </a:cxn>
              </a:cxnLst>
              <a:rect l="0" t="0" r="r" b="b"/>
              <a:pathLst>
                <a:path w="1368" h="1368">
                  <a:moveTo>
                    <a:pt x="253" y="1368"/>
                  </a:moveTo>
                  <a:lnTo>
                    <a:pt x="0" y="1115"/>
                  </a:lnTo>
                  <a:lnTo>
                    <a:pt x="1115" y="0"/>
                  </a:lnTo>
                  <a:lnTo>
                    <a:pt x="1368" y="253"/>
                  </a:lnTo>
                  <a:lnTo>
                    <a:pt x="253" y="1368"/>
                  </a:lnTo>
                  <a:close/>
                </a:path>
              </a:pathLst>
            </a:custGeom>
            <a:gradFill>
              <a:gsLst>
                <a:gs pos="3000">
                  <a:schemeClr val="tx1"/>
                </a:gs>
                <a:gs pos="46000">
                  <a:schemeClr val="accent1"/>
                </a:gs>
                <a:gs pos="92000">
                  <a:schemeClr val="bg2">
                    <a:alpha val="66506"/>
                  </a:schemeClr>
                </a:gs>
              </a:gsLst>
              <a:path path="rect">
                <a:fillToRect t="100000" r="100000"/>
              </a:path>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grpSp>
      <p:sp>
        <p:nvSpPr>
          <p:cNvPr id="89" name="Rectangle 88"/>
          <p:cNvSpPr/>
          <p:nvPr/>
        </p:nvSpPr>
        <p:spPr>
          <a:xfrm>
            <a:off x="7907049" y="984360"/>
            <a:ext cx="3200662" cy="1421928"/>
          </a:xfrm>
          <a:prstGeom prst="rect">
            <a:avLst/>
          </a:prstGeom>
        </p:spPr>
        <p:txBody>
          <a:bodyPr wrap="square">
            <a:spAutoFit/>
          </a:bodyPr>
          <a:lstStyle/>
          <a:p>
            <a:pPr>
              <a:lnSpc>
                <a:spcPct val="90000"/>
              </a:lnSpc>
            </a:pPr>
            <a:r>
              <a:rPr lang="en-US" sz="1600" dirty="0" err="1">
                <a:latin typeface="Source Sans Pro" charset="0"/>
              </a:rPr>
              <a:t>Stiprināt</a:t>
            </a:r>
            <a:r>
              <a:rPr lang="en-US" sz="1600" dirty="0">
                <a:latin typeface="Source Sans Pro" charset="0"/>
              </a:rPr>
              <a:t> </a:t>
            </a:r>
            <a:r>
              <a:rPr lang="en-US" sz="1600" dirty="0" err="1">
                <a:latin typeface="Source Sans Pro" charset="0"/>
              </a:rPr>
              <a:t>sadarbību</a:t>
            </a:r>
            <a:r>
              <a:rPr lang="en-US" sz="1600" dirty="0">
                <a:latin typeface="Source Sans Pro" charset="0"/>
              </a:rPr>
              <a:t> </a:t>
            </a:r>
            <a:r>
              <a:rPr lang="en-US" sz="1600" dirty="0" err="1">
                <a:latin typeface="Source Sans Pro" charset="0"/>
              </a:rPr>
              <a:t>starp</a:t>
            </a:r>
            <a:r>
              <a:rPr lang="en-US" sz="1600" dirty="0">
                <a:latin typeface="Source Sans Pro" charset="0"/>
              </a:rPr>
              <a:t> </a:t>
            </a:r>
            <a:r>
              <a:rPr lang="en-US" sz="1600" dirty="0" err="1">
                <a:latin typeface="Source Sans Pro" charset="0"/>
              </a:rPr>
              <a:t>Latvijas</a:t>
            </a:r>
            <a:r>
              <a:rPr lang="en-US" sz="1600" dirty="0">
                <a:latin typeface="Source Sans Pro" charset="0"/>
              </a:rPr>
              <a:t> un </a:t>
            </a:r>
            <a:r>
              <a:rPr lang="en-US" sz="1600" dirty="0" err="1">
                <a:latin typeface="Source Sans Pro" charset="0"/>
              </a:rPr>
              <a:t>citu</a:t>
            </a:r>
            <a:r>
              <a:rPr lang="en-US" sz="1600" dirty="0">
                <a:latin typeface="Source Sans Pro" charset="0"/>
              </a:rPr>
              <a:t> Apvārsnis Eiropa </a:t>
            </a:r>
            <a:r>
              <a:rPr lang="en-US" sz="1600" dirty="0" err="1">
                <a:latin typeface="Source Sans Pro" charset="0"/>
              </a:rPr>
              <a:t>dalībvalstu</a:t>
            </a:r>
            <a:r>
              <a:rPr lang="en-US" sz="1600" dirty="0">
                <a:latin typeface="Source Sans Pro" charset="0"/>
              </a:rPr>
              <a:t> NKP </a:t>
            </a:r>
            <a:r>
              <a:rPr lang="en-US" sz="1600" dirty="0" err="1">
                <a:latin typeface="Source Sans Pro" charset="0"/>
              </a:rPr>
              <a:t>ekspertiem</a:t>
            </a:r>
            <a:r>
              <a:rPr lang="en-US" sz="1600" dirty="0">
                <a:latin typeface="Source Sans Pro" charset="0"/>
              </a:rPr>
              <a:t>, t.sk. </a:t>
            </a:r>
            <a:r>
              <a:rPr lang="en-US" sz="1600" dirty="0" err="1">
                <a:latin typeface="Source Sans Pro" charset="0"/>
              </a:rPr>
              <a:t>piedaloties</a:t>
            </a:r>
            <a:r>
              <a:rPr lang="en-US" sz="1600" dirty="0">
                <a:latin typeface="Source Sans Pro" charset="0"/>
              </a:rPr>
              <a:t> NKP </a:t>
            </a:r>
            <a:r>
              <a:rPr lang="en-US" sz="1600" dirty="0" err="1">
                <a:latin typeface="Source Sans Pro" charset="0"/>
              </a:rPr>
              <a:t>tīklu</a:t>
            </a:r>
            <a:r>
              <a:rPr lang="en-US" sz="1600" dirty="0">
                <a:latin typeface="Source Sans Pro" charset="0"/>
              </a:rPr>
              <a:t> </a:t>
            </a:r>
            <a:r>
              <a:rPr lang="en-US" sz="1600" dirty="0" err="1">
                <a:latin typeface="Source Sans Pro" charset="0"/>
              </a:rPr>
              <a:t>projektos</a:t>
            </a:r>
            <a:r>
              <a:rPr lang="en-US" sz="1600" dirty="0">
                <a:latin typeface="Source Sans Pro" charset="0"/>
              </a:rPr>
              <a:t>, </a:t>
            </a:r>
            <a:r>
              <a:rPr lang="en-US" sz="1600" dirty="0" err="1">
                <a:latin typeface="Source Sans Pro" charset="0"/>
              </a:rPr>
              <a:t>tā</a:t>
            </a:r>
            <a:r>
              <a:rPr lang="en-US" sz="1600" dirty="0">
                <a:latin typeface="Source Sans Pro" charset="0"/>
              </a:rPr>
              <a:t> </a:t>
            </a:r>
            <a:r>
              <a:rPr lang="en-US" sz="1600" dirty="0" err="1">
                <a:latin typeface="Source Sans Pro" charset="0"/>
              </a:rPr>
              <a:t>veicinot</a:t>
            </a:r>
            <a:r>
              <a:rPr lang="en-US" sz="1600" dirty="0">
                <a:latin typeface="Source Sans Pro" charset="0"/>
              </a:rPr>
              <a:t> </a:t>
            </a:r>
            <a:r>
              <a:rPr lang="en-US" sz="1600" dirty="0" err="1">
                <a:latin typeface="Source Sans Pro" charset="0"/>
              </a:rPr>
              <a:t>kopīgas</a:t>
            </a:r>
            <a:r>
              <a:rPr lang="en-US" sz="1600" dirty="0">
                <a:latin typeface="Source Sans Pro" charset="0"/>
              </a:rPr>
              <a:t> </a:t>
            </a:r>
            <a:r>
              <a:rPr lang="en-US" sz="1600" dirty="0" err="1">
                <a:latin typeface="Source Sans Pro" charset="0"/>
              </a:rPr>
              <a:t>sadarbības</a:t>
            </a:r>
            <a:r>
              <a:rPr lang="en-US" sz="1600" dirty="0">
                <a:latin typeface="Source Sans Pro" charset="0"/>
              </a:rPr>
              <a:t> </a:t>
            </a:r>
            <a:r>
              <a:rPr lang="en-US" sz="1600" dirty="0" err="1">
                <a:latin typeface="Source Sans Pro" charset="0"/>
              </a:rPr>
              <a:t>iespējas</a:t>
            </a:r>
            <a:r>
              <a:rPr lang="en-US" sz="1600" dirty="0">
                <a:latin typeface="Source Sans Pro" charset="0"/>
              </a:rPr>
              <a:t>;</a:t>
            </a:r>
          </a:p>
        </p:txBody>
      </p:sp>
      <p:sp>
        <p:nvSpPr>
          <p:cNvPr id="91" name="Rectangle 90"/>
          <p:cNvSpPr/>
          <p:nvPr/>
        </p:nvSpPr>
        <p:spPr>
          <a:xfrm>
            <a:off x="7955484" y="2660842"/>
            <a:ext cx="3200660" cy="2062103"/>
          </a:xfrm>
          <a:prstGeom prst="rect">
            <a:avLst/>
          </a:prstGeom>
        </p:spPr>
        <p:txBody>
          <a:bodyPr wrap="square">
            <a:spAutoFit/>
          </a:bodyPr>
          <a:lstStyle/>
          <a:p>
            <a:r>
              <a:rPr lang="lv-LV" sz="1600" dirty="0">
                <a:latin typeface="Source Sans Pro" charset="0"/>
              </a:rPr>
              <a:t>Sniegt pamatinformāciju par citiem valsts un reģionālajiem finansēšanas pakalpojumiem un programmām pētniecības un inovāciju atbalstam, Eiropas partnerībām un par iespējām sinerģijai starp pētniecības finansētājiem;</a:t>
            </a:r>
          </a:p>
        </p:txBody>
      </p:sp>
      <p:sp>
        <p:nvSpPr>
          <p:cNvPr id="93" name="Rectangle 92"/>
          <p:cNvSpPr/>
          <p:nvPr/>
        </p:nvSpPr>
        <p:spPr>
          <a:xfrm>
            <a:off x="7907048" y="4826665"/>
            <a:ext cx="3200658" cy="1865126"/>
          </a:xfrm>
          <a:prstGeom prst="rect">
            <a:avLst/>
          </a:prstGeom>
        </p:spPr>
        <p:txBody>
          <a:bodyPr wrap="square">
            <a:spAutoFit/>
          </a:bodyPr>
          <a:lstStyle/>
          <a:p>
            <a:pPr>
              <a:lnSpc>
                <a:spcPct val="90000"/>
              </a:lnSpc>
            </a:pPr>
            <a:r>
              <a:rPr lang="lv-LV" sz="1600" dirty="0">
                <a:latin typeface="Source Sans Pro" charset="0"/>
              </a:rPr>
              <a:t>Norādīt uz citiem EK uzņēmējdarbības atbalsta pakalpojumiem tādiem kā LIAA EEN, Latvijas tehnoloģiju centrs, programmu LIFE tiem inovāciju un pētniecības sektora dalībniekiem, kuriem nepieciešama šāda palīdzība.</a:t>
            </a:r>
          </a:p>
        </p:txBody>
      </p:sp>
      <p:cxnSp>
        <p:nvCxnSpPr>
          <p:cNvPr id="53" name="Elbow Connector 52"/>
          <p:cNvCxnSpPr>
            <a:cxnSpLocks/>
            <a:stCxn id="63" idx="1"/>
            <a:endCxn id="89" idx="1"/>
          </p:cNvCxnSpPr>
          <p:nvPr/>
        </p:nvCxnSpPr>
        <p:spPr>
          <a:xfrm rot="5400000" flipH="1" flipV="1">
            <a:off x="5412446" y="383665"/>
            <a:ext cx="1182943" cy="3806261"/>
          </a:xfrm>
          <a:prstGeom prst="bentConnector4">
            <a:avLst>
              <a:gd name="adj1" fmla="val -19325"/>
              <a:gd name="adj2" fmla="val 49287"/>
            </a:avLst>
          </a:prstGeom>
          <a:ln>
            <a:solidFill>
              <a:schemeClr val="accent1"/>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104" name="Elbow Connector 103"/>
          <p:cNvCxnSpPr>
            <a:cxnSpLocks/>
            <a:stCxn id="74" idx="1"/>
            <a:endCxn id="93" idx="1"/>
          </p:cNvCxnSpPr>
          <p:nvPr/>
        </p:nvCxnSpPr>
        <p:spPr>
          <a:xfrm rot="16200000" flipH="1">
            <a:off x="5195034" y="3047213"/>
            <a:ext cx="1260989" cy="4163039"/>
          </a:xfrm>
          <a:prstGeom prst="bentConnector2">
            <a:avLst/>
          </a:prstGeom>
          <a:ln>
            <a:solidFill>
              <a:schemeClr val="accent5"/>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107" name="Elbow Connector 106"/>
          <p:cNvCxnSpPr>
            <a:cxnSpLocks/>
            <a:stCxn id="65" idx="1"/>
            <a:endCxn id="91" idx="1"/>
          </p:cNvCxnSpPr>
          <p:nvPr/>
        </p:nvCxnSpPr>
        <p:spPr>
          <a:xfrm rot="16200000" flipH="1">
            <a:off x="7146474" y="2882884"/>
            <a:ext cx="3640" cy="1614379"/>
          </a:xfrm>
          <a:prstGeom prst="bentConnector4">
            <a:avLst>
              <a:gd name="adj1" fmla="val 6280220"/>
              <a:gd name="adj2" fmla="val 48309"/>
            </a:avLst>
          </a:prstGeom>
          <a:ln>
            <a:solidFill>
              <a:schemeClr val="accent3"/>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10911487-85CD-DC20-1AF6-4AE60CFFF96E}"/>
              </a:ext>
            </a:extLst>
          </p:cNvPr>
          <p:cNvSpPr/>
          <p:nvPr/>
        </p:nvSpPr>
        <p:spPr bwMode="auto">
          <a:xfrm rot="16200000">
            <a:off x="4700234" y="-6879135"/>
            <a:ext cx="2630819" cy="12352713"/>
          </a:xfrm>
          <a:prstGeom prst="rect">
            <a:avLst/>
          </a:prstGeom>
          <a:gradFill flip="none" rotWithShape="1">
            <a:gsLst>
              <a:gs pos="0">
                <a:schemeClr val="tx1">
                  <a:alpha val="0"/>
                </a:schemeClr>
              </a:gs>
              <a:gs pos="51000">
                <a:srgbClr val="02058F"/>
              </a:gs>
              <a:gs pos="79000">
                <a:schemeClr val="accent4">
                  <a:alpha val="61647"/>
                </a:schemeClr>
              </a:gs>
              <a:gs pos="100000">
                <a:schemeClr val="bg2"/>
              </a:gs>
            </a:gsLst>
            <a:path path="circle">
              <a:fillToRect l="100000" t="100000"/>
            </a:path>
            <a:tileRect r="-100000" b="-100000"/>
          </a:gradFill>
          <a:ln>
            <a:noFill/>
          </a:ln>
        </p:spPr>
        <p:txBody>
          <a:bodyPr vert="horz" wrap="square" lIns="91440" tIns="45720" rIns="91440" bIns="45720" numCol="1" rtlCol="0" anchor="ctr" anchorCtr="0" compatLnSpc="1">
            <a:prstTxWarp prst="textArchDown">
              <a:avLst>
                <a:gd name="adj" fmla="val 16680161"/>
              </a:avLst>
            </a:prstTxWarp>
          </a:bodyPr>
          <a:lstStyle/>
          <a:p>
            <a:pPr algn="ctr"/>
            <a:endParaRPr lang="en-LV" dirty="0"/>
          </a:p>
        </p:txBody>
      </p:sp>
      <p:sp>
        <p:nvSpPr>
          <p:cNvPr id="4" name="Title 1">
            <a:extLst>
              <a:ext uri="{FF2B5EF4-FFF2-40B4-BE49-F238E27FC236}">
                <a16:creationId xmlns:a16="http://schemas.microsoft.com/office/drawing/2014/main" id="{F6288DD7-74D2-FF48-788F-E4D5A7E91419}"/>
              </a:ext>
            </a:extLst>
          </p:cNvPr>
          <p:cNvSpPr txBox="1"/>
          <p:nvPr/>
        </p:nvSpPr>
        <p:spPr>
          <a:xfrm>
            <a:off x="3498507" y="166209"/>
            <a:ext cx="5937428" cy="5934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fontScale="77500" lnSpcReduction="20000"/>
          </a:bodyPr>
          <a:lstStyle/>
          <a:p>
            <a:pPr defTabSz="777240">
              <a:lnSpc>
                <a:spcPct val="72000"/>
              </a:lnSpc>
              <a:defRPr sz="4100">
                <a:solidFill>
                  <a:srgbClr val="FFFFFF"/>
                </a:solidFill>
                <a:latin typeface="Montserrat ExtraLight"/>
                <a:ea typeface="Montserrat ExtraLight"/>
                <a:cs typeface="Montserrat ExtraLight"/>
                <a:sym typeface="Montserrat ExtraLight"/>
              </a:defRPr>
            </a:pPr>
            <a:r>
              <a:rPr lang="lv-LV" sz="3600" b="1" dirty="0">
                <a:latin typeface="Source Sans Pro Light" panose="020B0503030403020204" pitchFamily="34" charset="0"/>
                <a:ea typeface="Source Sans Pro Light" panose="020B0503030403020204" pitchFamily="34" charset="0"/>
              </a:rPr>
              <a:t>Norādes par citiem atbalsta instrumentiem un sadarbība</a:t>
            </a:r>
          </a:p>
        </p:txBody>
      </p:sp>
    </p:spTree>
    <p:extLst>
      <p:ext uri="{BB962C8B-B14F-4D97-AF65-F5344CB8AC3E}">
        <p14:creationId xmlns:p14="http://schemas.microsoft.com/office/powerpoint/2010/main" val="3602922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ustom 7">
      <a:dk1>
        <a:sysClr val="windowText" lastClr="000000"/>
      </a:dk1>
      <a:lt1>
        <a:sysClr val="window" lastClr="FFFFFF"/>
      </a:lt1>
      <a:dk2>
        <a:srgbClr val="44546A"/>
      </a:dk2>
      <a:lt2>
        <a:srgbClr val="E7E6E6"/>
      </a:lt2>
      <a:accent1>
        <a:srgbClr val="0308DB"/>
      </a:accent1>
      <a:accent2>
        <a:srgbClr val="0070C0"/>
      </a:accent2>
      <a:accent3>
        <a:srgbClr val="A5A5A5"/>
      </a:accent3>
      <a:accent4>
        <a:srgbClr val="FFCB00"/>
      </a:accent4>
      <a:accent5>
        <a:srgbClr val="4472C4"/>
      </a:accent5>
      <a:accent6>
        <a:srgbClr val="48A1FA"/>
      </a:accent6>
      <a:hlink>
        <a:srgbClr val="0563C1"/>
      </a:hlink>
      <a:folHlink>
        <a:srgbClr val="7030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accent2"/>
        </a:solidFill>
        <a:ln>
          <a:noFill/>
        </a:ln>
      </a:spPr>
      <a:bodyPr vert="horz" wrap="square" lIns="91440" tIns="45720" rIns="91440" bIns="45720" numCol="1" anchor="ctr" anchorCtr="0" compatLnSpc="1">
        <a:prstTxWarp prst="textArchDown">
          <a:avLst/>
        </a:prstTxWarp>
      </a:bodyPr>
      <a:lstStyle>
        <a:defPPr algn="ctr">
          <a:defRPr dirty="0" smtClean="0"/>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183F2B3436B944DA8A0E440831169E4" ma:contentTypeVersion="12" ma:contentTypeDescription="Create a new document." ma:contentTypeScope="" ma:versionID="406b8b171ffb8a7a1a716adbbe3c2118">
  <xsd:schema xmlns:xsd="http://www.w3.org/2001/XMLSchema" xmlns:xs="http://www.w3.org/2001/XMLSchema" xmlns:p="http://schemas.microsoft.com/office/2006/metadata/properties" xmlns:ns2="4ca82e69-8fab-4588-a19c-1cda0e08a1b3" xmlns:ns3="9bb3f442-7fc5-4857-b3e0-ccb4588741a0" targetNamespace="http://schemas.microsoft.com/office/2006/metadata/properties" ma:root="true" ma:fieldsID="141f3383b25c01bc2785374eaf1dc203" ns2:_="" ns3:_="">
    <xsd:import namespace="4ca82e69-8fab-4588-a19c-1cda0e08a1b3"/>
    <xsd:import namespace="9bb3f442-7fc5-4857-b3e0-ccb4588741a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a82e69-8fab-4588-a19c-1cda0e08a1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0249d25f-f95e-4c4d-a144-e59fc8911dd1"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bb3f442-7fc5-4857-b3e0-ccb4588741a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a407d913-14a0-4b9c-86d2-caae7d07d306}" ma:internalName="TaxCatchAll" ma:showField="CatchAllData" ma:web="9bb3f442-7fc5-4857-b3e0-ccb4588741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9bb3f442-7fc5-4857-b3e0-ccb4588741a0" xsi:nil="true"/>
    <lcf76f155ced4ddcb4097134ff3c332f xmlns="4ca82e69-8fab-4588-a19c-1cda0e08a1b3">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CE3383-3527-4196-B470-F437E3A9E5B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ca82e69-8fab-4588-a19c-1cda0e08a1b3"/>
    <ds:schemaRef ds:uri="9bb3f442-7fc5-4857-b3e0-ccb4588741a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C649D01-DAB2-4A15-B354-44771B58FBF5}">
  <ds:schemaRefs>
    <ds:schemaRef ds:uri="http://schemas.microsoft.com/office/2006/metadata/properties"/>
    <ds:schemaRef ds:uri="http://schemas.microsoft.com/office/infopath/2007/PartnerControls"/>
    <ds:schemaRef ds:uri="9bb3f442-7fc5-4857-b3e0-ccb4588741a0"/>
    <ds:schemaRef ds:uri="4ca82e69-8fab-4588-a19c-1cda0e08a1b3"/>
  </ds:schemaRefs>
</ds:datastoreItem>
</file>

<file path=customXml/itemProps3.xml><?xml version="1.0" encoding="utf-8"?>
<ds:datastoreItem xmlns:ds="http://schemas.openxmlformats.org/officeDocument/2006/customXml" ds:itemID="{147EB40B-D8F6-47A7-A3B4-C643E3BE30F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29641</TotalTime>
  <Words>842</Words>
  <Application>Microsoft Office PowerPoint</Application>
  <PresentationFormat>Platekrāna</PresentationFormat>
  <Paragraphs>83</Paragraphs>
  <Slides>14</Slides>
  <Notes>1</Notes>
  <HiddenSlides>0</HiddenSlides>
  <MMClips>0</MMClips>
  <ScaleCrop>false</ScaleCrop>
  <HeadingPairs>
    <vt:vector size="6" baseType="variant">
      <vt:variant>
        <vt:lpstr>Lietotie fonti</vt:lpstr>
      </vt:variant>
      <vt:variant>
        <vt:i4>10</vt:i4>
      </vt:variant>
      <vt:variant>
        <vt:lpstr>Dizains</vt:lpstr>
      </vt:variant>
      <vt:variant>
        <vt:i4>1</vt:i4>
      </vt:variant>
      <vt:variant>
        <vt:lpstr>Slaidu virsraksti</vt:lpstr>
      </vt:variant>
      <vt:variant>
        <vt:i4>14</vt:i4>
      </vt:variant>
    </vt:vector>
  </HeadingPairs>
  <TitlesOfParts>
    <vt:vector size="25" baseType="lpstr">
      <vt:lpstr>Arial</vt:lpstr>
      <vt:lpstr>Calibri</vt:lpstr>
      <vt:lpstr>Montserrat</vt:lpstr>
      <vt:lpstr>Montserrat ExtraLight</vt:lpstr>
      <vt:lpstr>Noteworthy Light</vt:lpstr>
      <vt:lpstr>Source Sans Pro</vt:lpstr>
      <vt:lpstr>Source Sans Pro Black</vt:lpstr>
      <vt:lpstr>Source Sans Pro Light</vt:lpstr>
      <vt:lpstr>Source Sans Pro Semibold</vt:lpstr>
      <vt:lpstr>Verdana</vt:lpstr>
      <vt:lpstr>Office Theme</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Sabīne Rusmane</cp:lastModifiedBy>
  <cp:revision>475</cp:revision>
  <dcterms:created xsi:type="dcterms:W3CDTF">2016-02-12T23:54:18Z</dcterms:created>
  <dcterms:modified xsi:type="dcterms:W3CDTF">2023-04-20T04:53:09Z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0x0101005183F2B3436B944DA8A0E440831169E4</vt:lpwstr>
  </property>
</Properties>
</file>