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05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09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25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41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04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9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17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93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21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13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25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18828-B9C2-493B-8C33-973CE649DFA4}" type="datetimeFigureOut">
              <a:rPr lang="fr-FR" smtClean="0"/>
              <a:t>16/05/2023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6BAFB-6EE2-436A-A8CB-52B0F4535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81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rizon-europe.gouv.fr/relais-horizon-europ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1328" y="647758"/>
            <a:ext cx="10515600" cy="1325563"/>
          </a:xfrm>
        </p:spPr>
        <p:txBody>
          <a:bodyPr/>
          <a:lstStyle/>
          <a:p>
            <a:r>
              <a:rPr lang="fr-FR" dirty="0" smtClean="0"/>
              <a:t>To </a:t>
            </a:r>
            <a:r>
              <a:rPr lang="fr-FR" dirty="0" err="1" smtClean="0"/>
              <a:t>stay</a:t>
            </a:r>
            <a:r>
              <a:rPr lang="fr-FR" dirty="0" smtClean="0"/>
              <a:t> </a:t>
            </a:r>
            <a:r>
              <a:rPr lang="fr-FR" dirty="0" err="1" smtClean="0"/>
              <a:t>connected</a:t>
            </a:r>
            <a:r>
              <a:rPr lang="fr-FR" dirty="0" smtClean="0"/>
              <a:t> to the </a:t>
            </a:r>
            <a:r>
              <a:rPr lang="fr-FR" dirty="0" err="1" smtClean="0"/>
              <a:t>lastest</a:t>
            </a:r>
            <a:r>
              <a:rPr lang="fr-FR" dirty="0" smtClean="0"/>
              <a:t> news </a:t>
            </a:r>
            <a:r>
              <a:rPr lang="fr-FR" dirty="0" err="1" smtClean="0"/>
              <a:t>from</a:t>
            </a:r>
            <a:r>
              <a:rPr lang="fr-FR" dirty="0" smtClean="0"/>
              <a:t> French </a:t>
            </a:r>
            <a:r>
              <a:rPr lang="fr-FR" dirty="0" err="1" smtClean="0"/>
              <a:t>NCPs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1328" y="23243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The French NCPs each have a mailing list, on each sub-part of the Horizon Europe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. </a:t>
            </a:r>
          </a:p>
          <a:p>
            <a:pPr marL="0" indent="0">
              <a:buNone/>
            </a:pPr>
            <a:r>
              <a:rPr lang="en-US" sz="1800" dirty="0" smtClean="0"/>
              <a:t>These mailing lists, called "relays", allow them to keep people informed of the latest information in each sub-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 (webinar announcements, events, call openings, etc.). </a:t>
            </a:r>
          </a:p>
          <a:p>
            <a:pPr marL="0" indent="0">
              <a:buNone/>
            </a:pPr>
            <a:r>
              <a:rPr lang="en-US" sz="1800" dirty="0" smtClean="0"/>
              <a:t>To subscribe, please click here: </a:t>
            </a:r>
            <a:r>
              <a:rPr lang="fr-FR" sz="1800" dirty="0" smtClean="0">
                <a:hlinkClick r:id="rId2"/>
              </a:rPr>
              <a:t>Relais Horizon Europe | Horizon-europe.gouv.fr</a:t>
            </a:r>
            <a:r>
              <a:rPr lang="fr-FR" sz="1800" dirty="0" smtClean="0"/>
              <a:t> (in French).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You must then select the sub-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 you are interested in (you can register for more than one). </a:t>
            </a:r>
          </a:p>
          <a:p>
            <a:pPr marL="0" indent="0">
              <a:buNone/>
            </a:pPr>
            <a:r>
              <a:rPr lang="en-US" sz="1800" b="1" dirty="0" smtClean="0"/>
              <a:t>For the "Widening", you have to tick: "Widening, COST, EER".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935758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To stay connected to the lastest news from French NCPs</vt:lpstr>
    </vt:vector>
  </TitlesOfParts>
  <Company>Ministere de l'Education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stay connected to the lastest news from French NCPs</dc:title>
  <dc:creator>SOLENE CHEVALIER</dc:creator>
  <cp:lastModifiedBy>SOLENE CHEVALIER</cp:lastModifiedBy>
  <cp:revision>1</cp:revision>
  <dcterms:created xsi:type="dcterms:W3CDTF">2023-05-16T08:30:21Z</dcterms:created>
  <dcterms:modified xsi:type="dcterms:W3CDTF">2023-05-16T08:30:26Z</dcterms:modified>
</cp:coreProperties>
</file>