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m" ContentType="application/vnd.ms-excel.sheet.macroEnabled.12"/>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theme/theme4.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5.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7103" r:id="rId1"/>
    <p:sldMasterId id="2147487131" r:id="rId2"/>
    <p:sldMasterId id="2147483928" r:id="rId3"/>
    <p:sldMasterId id="2147487132" r:id="rId4"/>
    <p:sldMasterId id="2147487378" r:id="rId5"/>
    <p:sldMasterId id="2147487399" r:id="rId6"/>
  </p:sldMasterIdLst>
  <p:notesMasterIdLst>
    <p:notesMasterId r:id="rId18"/>
  </p:notesMasterIdLst>
  <p:handoutMasterIdLst>
    <p:handoutMasterId r:id="rId19"/>
  </p:handoutMasterIdLst>
  <p:sldIdLst>
    <p:sldId id="256" r:id="rId7"/>
    <p:sldId id="458" r:id="rId8"/>
    <p:sldId id="463" r:id="rId9"/>
    <p:sldId id="307" r:id="rId10"/>
    <p:sldId id="465" r:id="rId11"/>
    <p:sldId id="461" r:id="rId12"/>
    <p:sldId id="462" r:id="rId13"/>
    <p:sldId id="466" r:id="rId14"/>
    <p:sldId id="460" r:id="rId15"/>
    <p:sldId id="276" r:id="rId16"/>
    <p:sldId id="262" r:id="rId17"/>
  </p:sldIdLst>
  <p:sldSz cx="12192000" cy="6858000"/>
  <p:notesSz cx="6797675" cy="9926638"/>
  <p:defaultTextStyle>
    <a:defPPr>
      <a:defRPr lang="en-GB"/>
    </a:defPPr>
    <a:lvl1pPr algn="l" rtl="0" eaLnBrk="0" fontAlgn="base" hangingPunct="0">
      <a:spcBef>
        <a:spcPct val="0"/>
      </a:spcBef>
      <a:spcAft>
        <a:spcPct val="0"/>
      </a:spcAft>
      <a:defRPr sz="2400" kern="1200">
        <a:solidFill>
          <a:schemeClr val="tx1"/>
        </a:solidFill>
        <a:latin typeface="Verdana" panose="020B0604030504040204" pitchFamily="34"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Verdana" panose="020B0604030504040204" pitchFamily="34"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Verdana" panose="020B0604030504040204" pitchFamily="34"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Verdana" panose="020B0604030504040204" pitchFamily="34"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Verdana" panose="020B0604030504040204" pitchFamily="34"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Verdana" panose="020B0604030504040204" pitchFamily="34"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Verdana" panose="020B0604030504040204" pitchFamily="34"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Verdana" panose="020B0604030504040204" pitchFamily="34"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Verdana" panose="020B060403050404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731">
          <p15:clr>
            <a:srgbClr val="A4A3A4"/>
          </p15:clr>
        </p15:guide>
        <p15:guide id="2" orient="horz" pos="2568">
          <p15:clr>
            <a:srgbClr val="A4A3A4"/>
          </p15:clr>
        </p15:guide>
        <p15:guide id="3" orient="horz" pos="2772">
          <p15:clr>
            <a:srgbClr val="A4A3A4"/>
          </p15:clr>
        </p15:guide>
        <p15:guide id="4" orient="horz" pos="3113">
          <p15:clr>
            <a:srgbClr val="A4A3A4"/>
          </p15:clr>
        </p15:guide>
        <p15:guide id="5" orient="horz" pos="3543">
          <p15:clr>
            <a:srgbClr val="A4A3A4"/>
          </p15:clr>
        </p15:guide>
        <p15:guide id="6" orient="horz" pos="1389">
          <p15:clr>
            <a:srgbClr val="A4A3A4"/>
          </p15:clr>
        </p15:guide>
        <p15:guide id="7" orient="horz" pos="3861">
          <p15:clr>
            <a:srgbClr val="A4A3A4"/>
          </p15:clr>
        </p15:guide>
        <p15:guide id="8" orient="horz" pos="1774">
          <p15:clr>
            <a:srgbClr val="A4A3A4"/>
          </p15:clr>
        </p15:guide>
        <p15:guide id="9" pos="3273">
          <p15:clr>
            <a:srgbClr val="A4A3A4"/>
          </p15:clr>
        </p15:guide>
        <p15:guide id="10" pos="7559">
          <p15:clr>
            <a:srgbClr val="A4A3A4"/>
          </p15:clr>
        </p15:guide>
        <p15:guide id="11" pos="3545">
          <p15:clr>
            <a:srgbClr val="A4A3A4"/>
          </p15:clr>
        </p15:guide>
        <p15:guide id="12" pos="4793">
          <p15:clr>
            <a:srgbClr val="A4A3A4"/>
          </p15:clr>
        </p15:guide>
        <p15:guide id="13" pos="2003">
          <p15:clr>
            <a:srgbClr val="A4A3A4"/>
          </p15:clr>
        </p15:guide>
        <p15:guide id="14" pos="1663">
          <p15:clr>
            <a:srgbClr val="A4A3A4"/>
          </p15:clr>
        </p15:guide>
        <p15:guide id="15" pos="5087">
          <p15:clr>
            <a:srgbClr val="A4A3A4"/>
          </p15:clr>
        </p15:guide>
        <p15:guide id="16" pos="189">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phen Airey" initials="" lastIdx="8" clrIdx="0"/>
  <p:cmAuthor id="2" name="Karol Brzostowski" initials="" lastIdx="3" clrIdx="1"/>
</p:cmAuthorLst>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770" autoAdjust="0"/>
    <p:restoredTop sz="79831"/>
  </p:normalViewPr>
  <p:slideViewPr>
    <p:cSldViewPr snapToGrid="0">
      <p:cViewPr varScale="1">
        <p:scale>
          <a:sx n="88" d="100"/>
          <a:sy n="88" d="100"/>
        </p:scale>
        <p:origin x="1928" y="192"/>
      </p:cViewPr>
      <p:guideLst>
        <p:guide orient="horz" pos="731"/>
        <p:guide orient="horz" pos="2568"/>
        <p:guide orient="horz" pos="2772"/>
        <p:guide orient="horz" pos="3113"/>
        <p:guide orient="horz" pos="3543"/>
        <p:guide orient="horz" pos="1389"/>
        <p:guide orient="horz" pos="3861"/>
        <p:guide orient="horz" pos="1774"/>
        <p:guide pos="3273"/>
        <p:guide pos="7559"/>
        <p:guide pos="3545"/>
        <p:guide pos="4793"/>
        <p:guide pos="2003"/>
        <p:guide pos="1663"/>
        <p:guide pos="5087"/>
        <p:guide pos="189"/>
      </p:guideLst>
    </p:cSldViewPr>
  </p:slideViewPr>
  <p:notesTextViewPr>
    <p:cViewPr>
      <p:scale>
        <a:sx n="100" d="100"/>
        <a:sy n="100" d="100"/>
      </p:scale>
      <p:origin x="0" y="0"/>
    </p:cViewPr>
  </p:notesTextViewPr>
  <p:sorterViewPr>
    <p:cViewPr>
      <p:scale>
        <a:sx n="100" d="100"/>
        <a:sy n="100" d="100"/>
      </p:scale>
      <p:origin x="0" y="-23092"/>
    </p:cViewPr>
  </p:sorterViewPr>
  <p:notesViewPr>
    <p:cSldViewPr snapToGrid="0">
      <p:cViewPr varScale="1">
        <p:scale>
          <a:sx n="146" d="100"/>
          <a:sy n="146" d="100"/>
        </p:scale>
        <p:origin x="7432"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Macro-enabled_Worksheet.xlsm"/><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Macro-enabled_Worksheet1.xlsm"/><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rAngAx val="0"/>
      <c:perspective val="0"/>
    </c:view3D>
    <c:floor>
      <c:thickness val="0"/>
    </c:floor>
    <c:sideWall>
      <c:thickness val="0"/>
    </c:sideWall>
    <c:backWall>
      <c:thickness val="0"/>
    </c:backWall>
    <c:plotArea>
      <c:layout/>
      <c:pie3DChart>
        <c:varyColors val="1"/>
        <c:ser>
          <c:idx val="0"/>
          <c:order val="0"/>
          <c:tx>
            <c:strRef>
              <c:f>Sheet1!$B$1</c:f>
              <c:strCache>
                <c:ptCount val="1"/>
                <c:pt idx="0">
                  <c:v>VALUE</c:v>
                </c:pt>
              </c:strCache>
            </c:strRef>
          </c:tx>
          <c:spPr>
            <a:ln>
              <a:noFill/>
            </a:ln>
            <a:effectLst/>
            <a:scene3d>
              <a:camera prst="orthographicFront"/>
              <a:lightRig rig="threePt" dir="t"/>
            </a:scene3d>
            <a:sp3d prstMaterial="matte"/>
          </c:spPr>
          <c:explosion val="5"/>
          <c:dPt>
            <c:idx val="0"/>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00-DC44-4B49-BBCD-6F749DB31531}"/>
              </c:ext>
            </c:extLst>
          </c:dPt>
          <c:dPt>
            <c:idx val="1"/>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01-DC44-4B49-BBCD-6F749DB31531}"/>
              </c:ext>
            </c:extLst>
          </c:dPt>
          <c:dPt>
            <c:idx val="2"/>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02-DC44-4B49-BBCD-6F749DB31531}"/>
              </c:ext>
            </c:extLst>
          </c:dPt>
          <c:dPt>
            <c:idx val="3"/>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03-DC44-4B49-BBCD-6F749DB31531}"/>
              </c:ext>
            </c:extLst>
          </c:dPt>
          <c:dPt>
            <c:idx val="4"/>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04-DC44-4B49-BBCD-6F749DB31531}"/>
              </c:ext>
            </c:extLst>
          </c:dPt>
          <c:dPt>
            <c:idx val="5"/>
            <c:bubble3D val="0"/>
            <c:spPr>
              <a:solidFill>
                <a:srgbClr val="FBAB18"/>
              </a:solidFill>
              <a:ln>
                <a:noFill/>
              </a:ln>
              <a:effectLst/>
              <a:scene3d>
                <a:camera prst="orthographicFront"/>
                <a:lightRig rig="threePt" dir="t"/>
              </a:scene3d>
              <a:sp3d prstMaterial="matte"/>
            </c:spPr>
            <c:extLst>
              <c:ext xmlns:c16="http://schemas.microsoft.com/office/drawing/2014/chart" uri="{C3380CC4-5D6E-409C-BE32-E72D297353CC}">
                <c16:uniqueId val="{00000005-DC44-4B49-BBCD-6F749DB31531}"/>
              </c:ext>
            </c:extLst>
          </c:dPt>
          <c:dPt>
            <c:idx val="6"/>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06-DC44-4B49-BBCD-6F749DB31531}"/>
              </c:ext>
            </c:extLst>
          </c:dPt>
          <c:dPt>
            <c:idx val="7"/>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07-DC44-4B49-BBCD-6F749DB31531}"/>
              </c:ext>
            </c:extLst>
          </c:dPt>
          <c:dPt>
            <c:idx val="8"/>
            <c:bubble3D val="0"/>
            <c:spPr>
              <a:solidFill>
                <a:srgbClr val="F1666A"/>
              </a:solidFill>
              <a:ln>
                <a:noFill/>
              </a:ln>
              <a:effectLst/>
              <a:scene3d>
                <a:camera prst="orthographicFront"/>
                <a:lightRig rig="threePt" dir="t"/>
              </a:scene3d>
              <a:sp3d prstMaterial="matte"/>
            </c:spPr>
            <c:extLst>
              <c:ext xmlns:c16="http://schemas.microsoft.com/office/drawing/2014/chart" uri="{C3380CC4-5D6E-409C-BE32-E72D297353CC}">
                <c16:uniqueId val="{00000008-DC44-4B49-BBCD-6F749DB31531}"/>
              </c:ext>
            </c:extLst>
          </c:dPt>
          <c:dPt>
            <c:idx val="9"/>
            <c:bubble3D val="0"/>
            <c:spPr>
              <a:solidFill>
                <a:srgbClr val="ED1B2F"/>
              </a:solidFill>
              <a:ln>
                <a:noFill/>
              </a:ln>
              <a:effectLst/>
              <a:scene3d>
                <a:camera prst="orthographicFront"/>
                <a:lightRig rig="threePt" dir="t"/>
              </a:scene3d>
              <a:sp3d prstMaterial="matte"/>
            </c:spPr>
            <c:extLst>
              <c:ext xmlns:c16="http://schemas.microsoft.com/office/drawing/2014/chart" uri="{C3380CC4-5D6E-409C-BE32-E72D297353CC}">
                <c16:uniqueId val="{00000009-DC44-4B49-BBCD-6F749DB31531}"/>
              </c:ext>
            </c:extLst>
          </c:dPt>
          <c:dPt>
            <c:idx val="10"/>
            <c:bubble3D val="0"/>
            <c:spPr>
              <a:solidFill>
                <a:srgbClr val="CF1D39"/>
              </a:solidFill>
              <a:ln>
                <a:noFill/>
              </a:ln>
              <a:effectLst/>
              <a:scene3d>
                <a:camera prst="orthographicFront"/>
                <a:lightRig rig="threePt" dir="t"/>
              </a:scene3d>
              <a:sp3d prstMaterial="matte"/>
            </c:spPr>
            <c:extLst>
              <c:ext xmlns:c16="http://schemas.microsoft.com/office/drawing/2014/chart" uri="{C3380CC4-5D6E-409C-BE32-E72D297353CC}">
                <c16:uniqueId val="{0000000A-DC44-4B49-BBCD-6F749DB31531}"/>
              </c:ext>
            </c:extLst>
          </c:dPt>
          <c:dPt>
            <c:idx val="11"/>
            <c:bubble3D val="0"/>
            <c:spPr>
              <a:solidFill>
                <a:srgbClr val="960136"/>
              </a:solidFill>
              <a:ln>
                <a:noFill/>
              </a:ln>
              <a:effectLst/>
              <a:scene3d>
                <a:camera prst="orthographicFront"/>
                <a:lightRig rig="threePt" dir="t"/>
              </a:scene3d>
              <a:sp3d prstMaterial="matte"/>
            </c:spPr>
            <c:extLst>
              <c:ext xmlns:c16="http://schemas.microsoft.com/office/drawing/2014/chart" uri="{C3380CC4-5D6E-409C-BE32-E72D297353CC}">
                <c16:uniqueId val="{0000000B-DC44-4B49-BBCD-6F749DB31531}"/>
              </c:ext>
            </c:extLst>
          </c:dPt>
          <c:dPt>
            <c:idx val="12"/>
            <c:bubble3D val="0"/>
            <c:spPr>
              <a:solidFill>
                <a:srgbClr val="6DCFF6"/>
              </a:solidFill>
              <a:ln>
                <a:noFill/>
              </a:ln>
              <a:effectLst/>
              <a:scene3d>
                <a:camera prst="orthographicFront"/>
                <a:lightRig rig="threePt" dir="t"/>
              </a:scene3d>
              <a:sp3d prstMaterial="matte"/>
            </c:spPr>
            <c:extLst>
              <c:ext xmlns:c16="http://schemas.microsoft.com/office/drawing/2014/chart" uri="{C3380CC4-5D6E-409C-BE32-E72D297353CC}">
                <c16:uniqueId val="{0000000C-DC44-4B49-BBCD-6F749DB31531}"/>
              </c:ext>
            </c:extLst>
          </c:dPt>
          <c:dPt>
            <c:idx val="13"/>
            <c:bubble3D val="0"/>
            <c:spPr>
              <a:solidFill>
                <a:srgbClr val="009BDB"/>
              </a:solidFill>
              <a:ln>
                <a:noFill/>
              </a:ln>
              <a:effectLst/>
              <a:scene3d>
                <a:camera prst="orthographicFront"/>
                <a:lightRig rig="threePt" dir="t"/>
              </a:scene3d>
              <a:sp3d prstMaterial="matte"/>
            </c:spPr>
            <c:extLst>
              <c:ext xmlns:c16="http://schemas.microsoft.com/office/drawing/2014/chart" uri="{C3380CC4-5D6E-409C-BE32-E72D297353CC}">
                <c16:uniqueId val="{0000000D-DC44-4B49-BBCD-6F749DB31531}"/>
              </c:ext>
            </c:extLst>
          </c:dPt>
          <c:dPt>
            <c:idx val="14"/>
            <c:bubble3D val="0"/>
            <c:spPr>
              <a:solidFill>
                <a:srgbClr val="00619E"/>
              </a:solidFill>
              <a:ln>
                <a:noFill/>
              </a:ln>
              <a:effectLst/>
              <a:scene3d>
                <a:camera prst="orthographicFront"/>
                <a:lightRig rig="threePt" dir="t"/>
              </a:scene3d>
              <a:sp3d prstMaterial="matte"/>
            </c:spPr>
            <c:extLst>
              <c:ext xmlns:c16="http://schemas.microsoft.com/office/drawing/2014/chart" uri="{C3380CC4-5D6E-409C-BE32-E72D297353CC}">
                <c16:uniqueId val="{0000000E-DC44-4B49-BBCD-6F749DB31531}"/>
              </c:ext>
            </c:extLst>
          </c:dPt>
          <c:dPt>
            <c:idx val="15"/>
            <c:bubble3D val="0"/>
            <c:spPr>
              <a:solidFill>
                <a:srgbClr val="1E3378"/>
              </a:solidFill>
              <a:ln>
                <a:noFill/>
              </a:ln>
              <a:effectLst/>
              <a:scene3d>
                <a:camera prst="orthographicFront"/>
                <a:lightRig rig="threePt" dir="t"/>
              </a:scene3d>
              <a:sp3d prstMaterial="matte"/>
            </c:spPr>
            <c:extLst>
              <c:ext xmlns:c16="http://schemas.microsoft.com/office/drawing/2014/chart" uri="{C3380CC4-5D6E-409C-BE32-E72D297353CC}">
                <c16:uniqueId val="{0000000F-DC44-4B49-BBCD-6F749DB31531}"/>
              </c:ext>
            </c:extLst>
          </c:dPt>
          <c:dPt>
            <c:idx val="16"/>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10-DC44-4B49-BBCD-6F749DB31531}"/>
              </c:ext>
            </c:extLst>
          </c:dPt>
          <c:dPt>
            <c:idx val="17"/>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11-DC44-4B49-BBCD-6F749DB31531}"/>
              </c:ext>
            </c:extLst>
          </c:dPt>
          <c:dPt>
            <c:idx val="18"/>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12-DC44-4B49-BBCD-6F749DB31531}"/>
              </c:ext>
            </c:extLst>
          </c:dPt>
          <c:dPt>
            <c:idx val="19"/>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13-DC44-4B49-BBCD-6F749DB31531}"/>
              </c:ext>
            </c:extLst>
          </c:dPt>
          <c:dPt>
            <c:idx val="20"/>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14-DC44-4B49-BBCD-6F749DB31531}"/>
              </c:ext>
            </c:extLst>
          </c:dPt>
          <c:dPt>
            <c:idx val="21"/>
            <c:bubble3D val="0"/>
            <c:spPr>
              <a:solidFill>
                <a:srgbClr val="FFDE00"/>
              </a:solidFill>
              <a:ln>
                <a:noFill/>
              </a:ln>
              <a:effectLst/>
              <a:scene3d>
                <a:camera prst="orthographicFront"/>
                <a:lightRig rig="threePt" dir="t"/>
              </a:scene3d>
              <a:sp3d prstMaterial="matte"/>
            </c:spPr>
            <c:extLst>
              <c:ext xmlns:c16="http://schemas.microsoft.com/office/drawing/2014/chart" uri="{C3380CC4-5D6E-409C-BE32-E72D297353CC}">
                <c16:uniqueId val="{00000015-DC44-4B49-BBCD-6F749DB31531}"/>
              </c:ext>
            </c:extLst>
          </c:dPt>
          <c:dPt>
            <c:idx val="22"/>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16-DC44-4B49-BBCD-6F749DB31531}"/>
              </c:ext>
            </c:extLst>
          </c:dPt>
          <c:dPt>
            <c:idx val="23"/>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17-DC44-4B49-BBCD-6F749DB31531}"/>
              </c:ext>
            </c:extLst>
          </c:dPt>
          <c:dLbls>
            <c:spPr>
              <a:noFill/>
              <a:ln w="2761">
                <a:noFill/>
              </a:ln>
            </c:spPr>
            <c:txPr>
              <a:bodyPr wrap="square" lIns="38100" tIns="19050" rIns="38100" bIns="19050" anchor="ctr">
                <a:spAutoFit/>
              </a:bodyPr>
              <a:lstStyle/>
              <a:p>
                <a:pPr>
                  <a:defRPr sz="144" b="1" i="0" u="none" strike="noStrike" baseline="0">
                    <a:solidFill>
                      <a:srgbClr val="CCFFFF"/>
                    </a:solidFill>
                    <a:latin typeface="Arial"/>
                    <a:ea typeface="Arial"/>
                    <a:cs typeface="Arial"/>
                  </a:defRPr>
                </a:pPr>
                <a:endParaRPr lang="en-LV"/>
              </a:p>
            </c:txPr>
            <c:dLblPos val="bestFit"/>
            <c:showLegendKey val="1"/>
            <c:showVal val="0"/>
            <c:showCatName val="1"/>
            <c:showSerName val="0"/>
            <c:showPercent val="1"/>
            <c:showBubbleSize val="0"/>
            <c:showLeaderLines val="1"/>
            <c:leaderLines>
              <c:spPr>
                <a:ln w="1033"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18-DC44-4B49-BBCD-6F749DB31531}"/>
            </c:ext>
          </c:extLst>
        </c:ser>
        <c:dLbls>
          <c:showLegendKey val="0"/>
          <c:showVal val="0"/>
          <c:showCatName val="0"/>
          <c:showSerName val="0"/>
          <c:showPercent val="0"/>
          <c:showBubbleSize val="0"/>
          <c:showLeaderLines val="1"/>
        </c:dLbls>
      </c:pie3DChart>
      <c:spPr>
        <a:noFill/>
        <a:ln w="12178">
          <a:noFill/>
        </a:ln>
      </c:spPr>
    </c:plotArea>
    <c:plotVisOnly val="1"/>
    <c:dispBlanksAs val="gap"/>
    <c:showDLblsOverMax val="0"/>
  </c:chart>
  <c:spPr>
    <a:noFill/>
    <a:ln>
      <a:noFill/>
    </a:ln>
  </c:spPr>
  <c:txPr>
    <a:bodyPr/>
    <a:lstStyle/>
    <a:p>
      <a:pPr>
        <a:defRPr sz="110" b="0" i="0" u="none" strike="noStrike" baseline="0">
          <a:solidFill>
            <a:srgbClr val="003366"/>
          </a:solidFill>
          <a:latin typeface="Arial"/>
          <a:ea typeface="Arial"/>
          <a:cs typeface="Arial"/>
        </a:defRPr>
      </a:pPr>
      <a:endParaRPr lang="en-LV"/>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0"/>
    </c:view3D>
    <c:floor>
      <c:thickness val="0"/>
      <c:spPr>
        <a:solidFill>
          <a:schemeClr val="accent1">
            <a:alpha val="30000"/>
          </a:schemeClr>
        </a:solidFill>
        <a:ln>
          <a:noFill/>
        </a:ln>
        <a:effectLst/>
        <a:sp3d/>
      </c:spPr>
    </c:floor>
    <c:sideWall>
      <c:thickness val="0"/>
      <c:spPr>
        <a:noFill/>
        <a:ln w="25400">
          <a:noFill/>
        </a:ln>
      </c:spPr>
    </c:sideWall>
    <c:backWall>
      <c:thickness val="0"/>
      <c:spPr>
        <a:noFill/>
        <a:ln w="25400">
          <a:noFill/>
        </a:ln>
      </c:spPr>
    </c:backWall>
    <c:plotArea>
      <c:layout/>
      <c:bar3DChart>
        <c:barDir val="col"/>
        <c:grouping val="clustered"/>
        <c:varyColors val="0"/>
        <c:ser>
          <c:idx val="0"/>
          <c:order val="0"/>
          <c:tx>
            <c:strRef>
              <c:f>Sheet1!$B$1</c:f>
              <c:strCache>
                <c:ptCount val="1"/>
                <c:pt idx="0">
                  <c:v>VALUE</c:v>
                </c:pt>
              </c:strCache>
            </c:strRef>
          </c:tx>
          <c:spPr>
            <a:solidFill>
              <a:schemeClr val="accent1">
                <a:lumMod val="20000"/>
                <a:lumOff val="80000"/>
              </a:schemeClr>
            </a:solidFill>
            <a:ln>
              <a:noFill/>
            </a:ln>
            <a:effectLst/>
            <a:sp3d/>
          </c:spPr>
          <c:invertIfNegative val="0"/>
          <c:dPt>
            <c:idx val="0"/>
            <c:invertIfNegative val="0"/>
            <c:bubble3D val="0"/>
            <c:spPr>
              <a:solidFill>
                <a:srgbClr val="76C8AE"/>
              </a:solidFill>
              <a:ln w="2750">
                <a:noFill/>
              </a:ln>
            </c:spPr>
            <c:extLst>
              <c:ext xmlns:c16="http://schemas.microsoft.com/office/drawing/2014/chart" uri="{C3380CC4-5D6E-409C-BE32-E72D297353CC}">
                <c16:uniqueId val="{00000000-2DAF-3D4F-B812-5F609674362E}"/>
              </c:ext>
            </c:extLst>
          </c:dPt>
          <c:dPt>
            <c:idx val="1"/>
            <c:invertIfNegative val="0"/>
            <c:bubble3D val="0"/>
            <c:spPr>
              <a:solidFill>
                <a:srgbClr val="00AE9D"/>
              </a:solidFill>
              <a:ln w="2750">
                <a:noFill/>
              </a:ln>
            </c:spPr>
            <c:extLst>
              <c:ext xmlns:c16="http://schemas.microsoft.com/office/drawing/2014/chart" uri="{C3380CC4-5D6E-409C-BE32-E72D297353CC}">
                <c16:uniqueId val="{00000001-2DAF-3D4F-B812-5F609674362E}"/>
              </c:ext>
            </c:extLst>
          </c:dPt>
          <c:dPt>
            <c:idx val="2"/>
            <c:invertIfNegative val="0"/>
            <c:bubble3D val="0"/>
            <c:spPr>
              <a:solidFill>
                <a:srgbClr val="008E7A"/>
              </a:solidFill>
              <a:ln w="2750">
                <a:noFill/>
              </a:ln>
            </c:spPr>
            <c:extLst>
              <c:ext xmlns:c16="http://schemas.microsoft.com/office/drawing/2014/chart" uri="{C3380CC4-5D6E-409C-BE32-E72D297353CC}">
                <c16:uniqueId val="{00000002-2DAF-3D4F-B812-5F609674362E}"/>
              </c:ext>
            </c:extLst>
          </c:dPt>
          <c:dPt>
            <c:idx val="3"/>
            <c:invertIfNegative val="0"/>
            <c:bubble3D val="0"/>
            <c:spPr>
              <a:solidFill>
                <a:srgbClr val="006762"/>
              </a:solidFill>
              <a:ln w="2750">
                <a:noFill/>
              </a:ln>
            </c:spPr>
            <c:extLst>
              <c:ext xmlns:c16="http://schemas.microsoft.com/office/drawing/2014/chart" uri="{C3380CC4-5D6E-409C-BE32-E72D297353CC}">
                <c16:uniqueId val="{00000003-2DAF-3D4F-B812-5F609674362E}"/>
              </c:ext>
            </c:extLst>
          </c:dPt>
          <c:dPt>
            <c:idx val="4"/>
            <c:invertIfNegative val="0"/>
            <c:bubble3D val="0"/>
            <c:spPr>
              <a:solidFill>
                <a:srgbClr val="FFCC4E"/>
              </a:solidFill>
              <a:ln w="2750">
                <a:noFill/>
              </a:ln>
            </c:spPr>
            <c:extLst>
              <c:ext xmlns:c16="http://schemas.microsoft.com/office/drawing/2014/chart" uri="{C3380CC4-5D6E-409C-BE32-E72D297353CC}">
                <c16:uniqueId val="{00000004-2DAF-3D4F-B812-5F609674362E}"/>
              </c:ext>
            </c:extLst>
          </c:dPt>
          <c:dPt>
            <c:idx val="5"/>
            <c:invertIfNegative val="0"/>
            <c:bubble3D val="0"/>
            <c:spPr>
              <a:solidFill>
                <a:srgbClr val="FBAB18"/>
              </a:solidFill>
              <a:ln w="2750">
                <a:noFill/>
              </a:ln>
            </c:spPr>
            <c:extLst>
              <c:ext xmlns:c16="http://schemas.microsoft.com/office/drawing/2014/chart" uri="{C3380CC4-5D6E-409C-BE32-E72D297353CC}">
                <c16:uniqueId val="{00000005-2DAF-3D4F-B812-5F609674362E}"/>
              </c:ext>
            </c:extLst>
          </c:dPt>
          <c:dPt>
            <c:idx val="6"/>
            <c:invertIfNegative val="0"/>
            <c:bubble3D val="0"/>
            <c:spPr>
              <a:solidFill>
                <a:srgbClr val="F47920"/>
              </a:solidFill>
              <a:ln w="2750">
                <a:noFill/>
              </a:ln>
            </c:spPr>
            <c:extLst>
              <c:ext xmlns:c16="http://schemas.microsoft.com/office/drawing/2014/chart" uri="{C3380CC4-5D6E-409C-BE32-E72D297353CC}">
                <c16:uniqueId val="{00000006-2DAF-3D4F-B812-5F609674362E}"/>
              </c:ext>
            </c:extLst>
          </c:dPt>
          <c:dPt>
            <c:idx val="7"/>
            <c:invertIfNegative val="0"/>
            <c:bubble3D val="0"/>
            <c:spPr>
              <a:solidFill>
                <a:srgbClr val="A75534"/>
              </a:solidFill>
              <a:ln w="2750">
                <a:noFill/>
              </a:ln>
            </c:spPr>
            <c:extLst>
              <c:ext xmlns:c16="http://schemas.microsoft.com/office/drawing/2014/chart" uri="{C3380CC4-5D6E-409C-BE32-E72D297353CC}">
                <c16:uniqueId val="{00000007-2DAF-3D4F-B812-5F609674362E}"/>
              </c:ext>
            </c:extLst>
          </c:dPt>
          <c:dPt>
            <c:idx val="8"/>
            <c:invertIfNegative val="0"/>
            <c:bubble3D val="0"/>
            <c:spPr>
              <a:solidFill>
                <a:srgbClr val="F1666A"/>
              </a:solidFill>
              <a:ln w="2750">
                <a:noFill/>
              </a:ln>
            </c:spPr>
            <c:extLst>
              <c:ext xmlns:c16="http://schemas.microsoft.com/office/drawing/2014/chart" uri="{C3380CC4-5D6E-409C-BE32-E72D297353CC}">
                <c16:uniqueId val="{00000008-2DAF-3D4F-B812-5F609674362E}"/>
              </c:ext>
            </c:extLst>
          </c:dPt>
          <c:dPt>
            <c:idx val="9"/>
            <c:invertIfNegative val="0"/>
            <c:bubble3D val="0"/>
            <c:spPr>
              <a:solidFill>
                <a:srgbClr val="ED1B2F"/>
              </a:solidFill>
              <a:ln w="2750">
                <a:noFill/>
              </a:ln>
            </c:spPr>
            <c:extLst>
              <c:ext xmlns:c16="http://schemas.microsoft.com/office/drawing/2014/chart" uri="{C3380CC4-5D6E-409C-BE32-E72D297353CC}">
                <c16:uniqueId val="{00000009-2DAF-3D4F-B812-5F609674362E}"/>
              </c:ext>
            </c:extLst>
          </c:dPt>
          <c:dPt>
            <c:idx val="10"/>
            <c:invertIfNegative val="0"/>
            <c:bubble3D val="0"/>
            <c:spPr>
              <a:solidFill>
                <a:srgbClr val="CF1D39"/>
              </a:solidFill>
              <a:ln w="2750">
                <a:noFill/>
              </a:ln>
            </c:spPr>
            <c:extLst>
              <c:ext xmlns:c16="http://schemas.microsoft.com/office/drawing/2014/chart" uri="{C3380CC4-5D6E-409C-BE32-E72D297353CC}">
                <c16:uniqueId val="{0000000A-2DAF-3D4F-B812-5F609674362E}"/>
              </c:ext>
            </c:extLst>
          </c:dPt>
          <c:dPt>
            <c:idx val="11"/>
            <c:invertIfNegative val="0"/>
            <c:bubble3D val="0"/>
            <c:spPr>
              <a:solidFill>
                <a:srgbClr val="960136"/>
              </a:solidFill>
              <a:ln w="2750">
                <a:noFill/>
              </a:ln>
            </c:spPr>
            <c:extLst>
              <c:ext xmlns:c16="http://schemas.microsoft.com/office/drawing/2014/chart" uri="{C3380CC4-5D6E-409C-BE32-E72D297353CC}">
                <c16:uniqueId val="{0000000B-2DAF-3D4F-B812-5F609674362E}"/>
              </c:ext>
            </c:extLst>
          </c:dPt>
          <c:dPt>
            <c:idx val="12"/>
            <c:invertIfNegative val="0"/>
            <c:bubble3D val="0"/>
            <c:spPr>
              <a:solidFill>
                <a:srgbClr val="6DCFF6"/>
              </a:solidFill>
              <a:ln w="2750">
                <a:noFill/>
              </a:ln>
            </c:spPr>
            <c:extLst>
              <c:ext xmlns:c16="http://schemas.microsoft.com/office/drawing/2014/chart" uri="{C3380CC4-5D6E-409C-BE32-E72D297353CC}">
                <c16:uniqueId val="{0000000C-2DAF-3D4F-B812-5F609674362E}"/>
              </c:ext>
            </c:extLst>
          </c:dPt>
          <c:dPt>
            <c:idx val="13"/>
            <c:invertIfNegative val="0"/>
            <c:bubble3D val="0"/>
            <c:spPr>
              <a:solidFill>
                <a:srgbClr val="009BDB"/>
              </a:solidFill>
              <a:ln w="2750">
                <a:noFill/>
              </a:ln>
            </c:spPr>
            <c:extLst>
              <c:ext xmlns:c16="http://schemas.microsoft.com/office/drawing/2014/chart" uri="{C3380CC4-5D6E-409C-BE32-E72D297353CC}">
                <c16:uniqueId val="{0000000D-2DAF-3D4F-B812-5F609674362E}"/>
              </c:ext>
            </c:extLst>
          </c:dPt>
          <c:dPt>
            <c:idx val="14"/>
            <c:invertIfNegative val="0"/>
            <c:bubble3D val="0"/>
            <c:spPr>
              <a:solidFill>
                <a:srgbClr val="00619E"/>
              </a:solidFill>
              <a:ln w="2750">
                <a:noFill/>
              </a:ln>
            </c:spPr>
            <c:extLst>
              <c:ext xmlns:c16="http://schemas.microsoft.com/office/drawing/2014/chart" uri="{C3380CC4-5D6E-409C-BE32-E72D297353CC}">
                <c16:uniqueId val="{0000000E-2DAF-3D4F-B812-5F609674362E}"/>
              </c:ext>
            </c:extLst>
          </c:dPt>
          <c:dPt>
            <c:idx val="15"/>
            <c:invertIfNegative val="0"/>
            <c:bubble3D val="0"/>
            <c:spPr>
              <a:solidFill>
                <a:srgbClr val="1E3378"/>
              </a:solidFill>
              <a:ln w="2750">
                <a:noFill/>
              </a:ln>
            </c:spPr>
            <c:extLst>
              <c:ext xmlns:c16="http://schemas.microsoft.com/office/drawing/2014/chart" uri="{C3380CC4-5D6E-409C-BE32-E72D297353CC}">
                <c16:uniqueId val="{0000000F-2DAF-3D4F-B812-5F609674362E}"/>
              </c:ext>
            </c:extLst>
          </c:dPt>
          <c:dPt>
            <c:idx val="16"/>
            <c:invertIfNegative val="0"/>
            <c:bubble3D val="0"/>
            <c:spPr>
              <a:solidFill>
                <a:srgbClr val="76C8AE"/>
              </a:solidFill>
              <a:ln w="2750">
                <a:noFill/>
              </a:ln>
            </c:spPr>
            <c:extLst>
              <c:ext xmlns:c16="http://schemas.microsoft.com/office/drawing/2014/chart" uri="{C3380CC4-5D6E-409C-BE32-E72D297353CC}">
                <c16:uniqueId val="{00000010-2DAF-3D4F-B812-5F609674362E}"/>
              </c:ext>
            </c:extLst>
          </c:dPt>
          <c:dPt>
            <c:idx val="17"/>
            <c:invertIfNegative val="0"/>
            <c:bubble3D val="0"/>
            <c:spPr>
              <a:solidFill>
                <a:srgbClr val="00AE9D"/>
              </a:solidFill>
              <a:ln w="2750">
                <a:noFill/>
              </a:ln>
            </c:spPr>
            <c:extLst>
              <c:ext xmlns:c16="http://schemas.microsoft.com/office/drawing/2014/chart" uri="{C3380CC4-5D6E-409C-BE32-E72D297353CC}">
                <c16:uniqueId val="{00000011-2DAF-3D4F-B812-5F609674362E}"/>
              </c:ext>
            </c:extLst>
          </c:dPt>
          <c:dPt>
            <c:idx val="18"/>
            <c:invertIfNegative val="0"/>
            <c:bubble3D val="0"/>
            <c:spPr>
              <a:solidFill>
                <a:srgbClr val="008E7A"/>
              </a:solidFill>
              <a:ln w="2750">
                <a:noFill/>
              </a:ln>
            </c:spPr>
            <c:extLst>
              <c:ext xmlns:c16="http://schemas.microsoft.com/office/drawing/2014/chart" uri="{C3380CC4-5D6E-409C-BE32-E72D297353CC}">
                <c16:uniqueId val="{00000012-2DAF-3D4F-B812-5F609674362E}"/>
              </c:ext>
            </c:extLst>
          </c:dPt>
          <c:dPt>
            <c:idx val="19"/>
            <c:invertIfNegative val="0"/>
            <c:bubble3D val="0"/>
            <c:spPr>
              <a:solidFill>
                <a:srgbClr val="006762"/>
              </a:solidFill>
              <a:ln w="2750">
                <a:noFill/>
              </a:ln>
            </c:spPr>
            <c:extLst>
              <c:ext xmlns:c16="http://schemas.microsoft.com/office/drawing/2014/chart" uri="{C3380CC4-5D6E-409C-BE32-E72D297353CC}">
                <c16:uniqueId val="{00000013-2DAF-3D4F-B812-5F609674362E}"/>
              </c:ext>
            </c:extLst>
          </c:dPt>
          <c:dPt>
            <c:idx val="20"/>
            <c:invertIfNegative val="0"/>
            <c:bubble3D val="0"/>
            <c:spPr>
              <a:solidFill>
                <a:srgbClr val="FFCC4E"/>
              </a:solidFill>
              <a:ln w="2750">
                <a:noFill/>
              </a:ln>
            </c:spPr>
            <c:extLst>
              <c:ext xmlns:c16="http://schemas.microsoft.com/office/drawing/2014/chart" uri="{C3380CC4-5D6E-409C-BE32-E72D297353CC}">
                <c16:uniqueId val="{00000014-2DAF-3D4F-B812-5F609674362E}"/>
              </c:ext>
            </c:extLst>
          </c:dPt>
          <c:dPt>
            <c:idx val="21"/>
            <c:invertIfNegative val="0"/>
            <c:bubble3D val="0"/>
            <c:spPr>
              <a:solidFill>
                <a:srgbClr val="FBAB18"/>
              </a:solidFill>
              <a:ln w="2750">
                <a:noFill/>
              </a:ln>
            </c:spPr>
            <c:extLst>
              <c:ext xmlns:c16="http://schemas.microsoft.com/office/drawing/2014/chart" uri="{C3380CC4-5D6E-409C-BE32-E72D297353CC}">
                <c16:uniqueId val="{00000015-2DAF-3D4F-B812-5F609674362E}"/>
              </c:ext>
            </c:extLst>
          </c:dPt>
          <c:dPt>
            <c:idx val="22"/>
            <c:invertIfNegative val="0"/>
            <c:bubble3D val="0"/>
            <c:spPr>
              <a:solidFill>
                <a:srgbClr val="F47920"/>
              </a:solidFill>
              <a:ln w="2750">
                <a:noFill/>
              </a:ln>
            </c:spPr>
            <c:extLst>
              <c:ext xmlns:c16="http://schemas.microsoft.com/office/drawing/2014/chart" uri="{C3380CC4-5D6E-409C-BE32-E72D297353CC}">
                <c16:uniqueId val="{00000016-2DAF-3D4F-B812-5F609674362E}"/>
              </c:ext>
            </c:extLst>
          </c:dPt>
          <c:dPt>
            <c:idx val="23"/>
            <c:invertIfNegative val="0"/>
            <c:bubble3D val="0"/>
            <c:spPr>
              <a:solidFill>
                <a:srgbClr val="A75534"/>
              </a:solidFill>
              <a:ln w="2750">
                <a:noFill/>
              </a:ln>
            </c:spPr>
            <c:extLst>
              <c:ext xmlns:c16="http://schemas.microsoft.com/office/drawing/2014/chart" uri="{C3380CC4-5D6E-409C-BE32-E72D297353CC}">
                <c16:uniqueId val="{00000017-2DAF-3D4F-B812-5F609674362E}"/>
              </c:ext>
            </c:extLst>
          </c:dPt>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18-2DAF-3D4F-B812-5F609674362E}"/>
            </c:ext>
          </c:extLst>
        </c:ser>
        <c:dLbls>
          <c:showLegendKey val="0"/>
          <c:showVal val="0"/>
          <c:showCatName val="0"/>
          <c:showSerName val="0"/>
          <c:showPercent val="0"/>
          <c:showBubbleSize val="0"/>
        </c:dLbls>
        <c:gapWidth val="160"/>
        <c:gapDepth val="10"/>
        <c:shape val="box"/>
        <c:axId val="1273768800"/>
        <c:axId val="1"/>
        <c:axId val="0"/>
      </c:bar3DChart>
      <c:catAx>
        <c:axId val="1273768800"/>
        <c:scaling>
          <c:orientation val="minMax"/>
        </c:scaling>
        <c:delete val="0"/>
        <c:axPos val="b"/>
        <c:majorGridlines>
          <c:spPr>
            <a:ln w="1029" cap="flat" cmpd="sng" algn="ctr">
              <a:solidFill>
                <a:schemeClr val="lt1">
                  <a:lumMod val="60000"/>
                  <a:lumOff val="40000"/>
                </a:schemeClr>
              </a:solidFill>
              <a:round/>
            </a:ln>
            <a:effectLst/>
          </c:spPr>
        </c:majorGridlines>
        <c:numFmt formatCode="General" sourceLinked="1"/>
        <c:majorTickMark val="none"/>
        <c:minorTickMark val="none"/>
        <c:tickLblPos val="nextTo"/>
        <c:spPr>
          <a:ln w="688">
            <a:noFill/>
          </a:ln>
        </c:spPr>
        <c:txPr>
          <a:bodyPr rot="-2700000" vert="horz"/>
          <a:lstStyle/>
          <a:p>
            <a:pPr>
              <a:defRPr sz="129" b="0" i="0" u="none" strike="noStrike" baseline="0">
                <a:solidFill>
                  <a:srgbClr val="CCFFFF"/>
                </a:solidFill>
                <a:latin typeface="Arial"/>
                <a:ea typeface="Arial"/>
                <a:cs typeface="Arial"/>
              </a:defRPr>
            </a:pPr>
            <a:endParaRPr lang="en-LV"/>
          </a:p>
        </c:txPr>
        <c:crossAx val="1"/>
        <c:crosses val="autoZero"/>
        <c:auto val="1"/>
        <c:lblAlgn val="ctr"/>
        <c:lblOffset val="100"/>
        <c:noMultiLvlLbl val="0"/>
      </c:catAx>
      <c:valAx>
        <c:axId val="1"/>
        <c:scaling>
          <c:orientation val="minMax"/>
        </c:scaling>
        <c:delete val="0"/>
        <c:axPos val="l"/>
        <c:numFmt formatCode="General" sourceLinked="0"/>
        <c:majorTickMark val="none"/>
        <c:minorTickMark val="none"/>
        <c:tickLblPos val="nextTo"/>
        <c:spPr>
          <a:ln w="688">
            <a:noFill/>
          </a:ln>
        </c:spPr>
        <c:txPr>
          <a:bodyPr rot="0" vert="horz"/>
          <a:lstStyle/>
          <a:p>
            <a:pPr>
              <a:defRPr sz="129" b="0" i="0" u="none" strike="noStrike" baseline="0">
                <a:solidFill>
                  <a:srgbClr val="CCFFFF"/>
                </a:solidFill>
                <a:latin typeface="Arial"/>
                <a:ea typeface="Arial"/>
                <a:cs typeface="Arial"/>
              </a:defRPr>
            </a:pPr>
            <a:endParaRPr lang="en-LV"/>
          </a:p>
        </c:txPr>
        <c:crossAx val="1273768800"/>
        <c:crosses val="autoZero"/>
        <c:crossBetween val="between"/>
      </c:valAx>
      <c:spPr>
        <a:noFill/>
        <a:ln w="12178">
          <a:noFill/>
        </a:ln>
      </c:spPr>
    </c:plotArea>
    <c:plotVisOnly val="1"/>
    <c:dispBlanksAs val="gap"/>
    <c:showDLblsOverMax val="0"/>
  </c:chart>
  <c:spPr>
    <a:noFill/>
    <a:ln>
      <a:noFill/>
    </a:ln>
  </c:spPr>
  <c:txPr>
    <a:bodyPr/>
    <a:lstStyle/>
    <a:p>
      <a:pPr>
        <a:defRPr sz="110" b="0" i="0" u="none" strike="noStrike" baseline="0">
          <a:solidFill>
            <a:srgbClr val="003366"/>
          </a:solidFill>
          <a:latin typeface="Arial"/>
          <a:ea typeface="Arial"/>
          <a:cs typeface="Arial"/>
        </a:defRPr>
      </a:pPr>
      <a:endParaRPr lang="en-LV"/>
    </a:p>
  </c:txPr>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377BD1-FBC6-B844-A71E-908AAD692D88}" type="doc">
      <dgm:prSet loTypeId="urn:microsoft.com/office/officeart/2005/8/layout/radial5" loCatId="process" qsTypeId="urn:microsoft.com/office/officeart/2005/8/quickstyle/simple1" qsCatId="simple" csTypeId="urn:microsoft.com/office/officeart/2005/8/colors/accent1_2" csCatId="accent1" phldr="1"/>
      <dgm:spPr/>
      <dgm:t>
        <a:bodyPr/>
        <a:lstStyle/>
        <a:p>
          <a:endParaRPr lang="en-GB"/>
        </a:p>
      </dgm:t>
    </dgm:pt>
    <dgm:pt modelId="{49C7AC9A-98C0-BE4D-B842-58258ADFE0F7}">
      <dgm:prSet phldrT="[Text]"/>
      <dgm:spPr/>
      <dgm:t>
        <a:bodyPr/>
        <a:lstStyle/>
        <a:p>
          <a:r>
            <a:rPr lang="en-GB" dirty="0">
              <a:solidFill>
                <a:schemeClr val="tx1"/>
              </a:solidFill>
            </a:rPr>
            <a:t>ESA Competences</a:t>
          </a:r>
        </a:p>
      </dgm:t>
    </dgm:pt>
    <dgm:pt modelId="{1561130A-2A95-5F47-A2DC-F4F4CB5FD1F0}" type="parTrans" cxnId="{D90A1642-EA97-CD40-A9F4-57EA3D268E1E}">
      <dgm:prSet/>
      <dgm:spPr/>
      <dgm:t>
        <a:bodyPr/>
        <a:lstStyle/>
        <a:p>
          <a:endParaRPr lang="en-GB">
            <a:solidFill>
              <a:schemeClr val="tx1"/>
            </a:solidFill>
          </a:endParaRPr>
        </a:p>
      </dgm:t>
    </dgm:pt>
    <dgm:pt modelId="{1D03E1EA-7836-784A-8BE4-0B66508E0A32}" type="sibTrans" cxnId="{D90A1642-EA97-CD40-A9F4-57EA3D268E1E}">
      <dgm:prSet/>
      <dgm:spPr/>
      <dgm:t>
        <a:bodyPr/>
        <a:lstStyle/>
        <a:p>
          <a:endParaRPr lang="en-GB">
            <a:solidFill>
              <a:schemeClr val="tx1"/>
            </a:solidFill>
          </a:endParaRPr>
        </a:p>
      </dgm:t>
    </dgm:pt>
    <dgm:pt modelId="{280164F6-A117-484A-8610-73A0D9C40A87}">
      <dgm:prSet phldrT="[Text]"/>
      <dgm:spPr/>
      <dgm:t>
        <a:bodyPr/>
        <a:lstStyle/>
        <a:p>
          <a:r>
            <a:rPr lang="en-GB" dirty="0">
              <a:solidFill>
                <a:schemeClr val="tx1"/>
              </a:solidFill>
            </a:rPr>
            <a:t>EEE</a:t>
          </a:r>
          <a:r>
            <a:rPr lang="en-GB">
              <a:solidFill>
                <a:schemeClr val="tx1"/>
              </a:solidFill>
            </a:rPr>
            <a:t>, Components, </a:t>
          </a:r>
          <a:r>
            <a:rPr lang="en-GB" dirty="0">
              <a:solidFill>
                <a:schemeClr val="tx1"/>
              </a:solidFill>
            </a:rPr>
            <a:t>photonics, Mems</a:t>
          </a:r>
        </a:p>
      </dgm:t>
    </dgm:pt>
    <dgm:pt modelId="{7615138D-98E3-2545-B529-8FC1C0778AB9}" type="parTrans" cxnId="{69CA2696-CE23-7C42-B238-19E48945917A}">
      <dgm:prSet/>
      <dgm:spPr/>
      <dgm:t>
        <a:bodyPr/>
        <a:lstStyle/>
        <a:p>
          <a:endParaRPr lang="en-GB">
            <a:solidFill>
              <a:schemeClr val="tx1"/>
            </a:solidFill>
          </a:endParaRPr>
        </a:p>
      </dgm:t>
    </dgm:pt>
    <dgm:pt modelId="{ED4C2A3A-0101-2342-8C70-26623756459E}" type="sibTrans" cxnId="{69CA2696-CE23-7C42-B238-19E48945917A}">
      <dgm:prSet/>
      <dgm:spPr/>
      <dgm:t>
        <a:bodyPr/>
        <a:lstStyle/>
        <a:p>
          <a:endParaRPr lang="en-GB">
            <a:solidFill>
              <a:schemeClr val="tx1"/>
            </a:solidFill>
          </a:endParaRPr>
        </a:p>
      </dgm:t>
    </dgm:pt>
    <dgm:pt modelId="{8E7AF5D2-8CF3-A648-993A-63A272B988A7}">
      <dgm:prSet phldrT="[Text]"/>
      <dgm:spPr/>
      <dgm:t>
        <a:bodyPr/>
        <a:lstStyle/>
        <a:p>
          <a:r>
            <a:rPr lang="en-GB" dirty="0">
              <a:solidFill>
                <a:schemeClr val="tx1"/>
              </a:solidFill>
            </a:rPr>
            <a:t>Structures, mechanisms, materials, thermal</a:t>
          </a:r>
        </a:p>
      </dgm:t>
    </dgm:pt>
    <dgm:pt modelId="{53675F04-6DA1-544B-98DA-1C0DEDEB1C66}" type="parTrans" cxnId="{061936B0-1E51-1744-A456-BAFBC8062477}">
      <dgm:prSet/>
      <dgm:spPr/>
      <dgm:t>
        <a:bodyPr/>
        <a:lstStyle/>
        <a:p>
          <a:endParaRPr lang="en-GB">
            <a:solidFill>
              <a:schemeClr val="tx1"/>
            </a:solidFill>
          </a:endParaRPr>
        </a:p>
      </dgm:t>
    </dgm:pt>
    <dgm:pt modelId="{7813A9FC-BFC6-7742-A718-A745F7438DAB}" type="sibTrans" cxnId="{061936B0-1E51-1744-A456-BAFBC8062477}">
      <dgm:prSet/>
      <dgm:spPr/>
      <dgm:t>
        <a:bodyPr/>
        <a:lstStyle/>
        <a:p>
          <a:endParaRPr lang="en-GB">
            <a:solidFill>
              <a:schemeClr val="tx1"/>
            </a:solidFill>
          </a:endParaRPr>
        </a:p>
      </dgm:t>
    </dgm:pt>
    <dgm:pt modelId="{8D5B7EA8-BBA7-FC41-AF2F-89DC51239C89}">
      <dgm:prSet phldrT="[Text]"/>
      <dgm:spPr/>
      <dgm:t>
        <a:bodyPr/>
        <a:lstStyle/>
        <a:p>
          <a:r>
            <a:rPr lang="en-GB" dirty="0">
              <a:solidFill>
                <a:schemeClr val="tx1"/>
              </a:solidFill>
            </a:rPr>
            <a:t>Avionics systems</a:t>
          </a:r>
        </a:p>
      </dgm:t>
    </dgm:pt>
    <dgm:pt modelId="{22CD4735-E4BD-044D-8242-DC44A9B736CF}" type="parTrans" cxnId="{2F73CA16-8D9E-DD44-9DBA-081F1BB368DD}">
      <dgm:prSet/>
      <dgm:spPr/>
      <dgm:t>
        <a:bodyPr/>
        <a:lstStyle/>
        <a:p>
          <a:endParaRPr lang="en-GB">
            <a:solidFill>
              <a:schemeClr val="tx1"/>
            </a:solidFill>
          </a:endParaRPr>
        </a:p>
      </dgm:t>
    </dgm:pt>
    <dgm:pt modelId="{A44A7294-7E56-894D-9227-85C7D1B45575}" type="sibTrans" cxnId="{2F73CA16-8D9E-DD44-9DBA-081F1BB368DD}">
      <dgm:prSet/>
      <dgm:spPr/>
      <dgm:t>
        <a:bodyPr/>
        <a:lstStyle/>
        <a:p>
          <a:endParaRPr lang="en-GB">
            <a:solidFill>
              <a:schemeClr val="tx1"/>
            </a:solidFill>
          </a:endParaRPr>
        </a:p>
      </dgm:t>
    </dgm:pt>
    <dgm:pt modelId="{278CE48A-43BE-A542-B1F3-48384174022E}">
      <dgm:prSet/>
      <dgm:spPr/>
      <dgm:t>
        <a:bodyPr/>
        <a:lstStyle/>
        <a:p>
          <a:r>
            <a:rPr lang="en-GB" dirty="0">
              <a:solidFill>
                <a:schemeClr val="tx1"/>
              </a:solidFill>
            </a:rPr>
            <a:t>Electric architecture, power and energy, </a:t>
          </a:r>
          <a:r>
            <a:rPr lang="en-GB" dirty="0" err="1">
              <a:solidFill>
                <a:schemeClr val="tx1"/>
              </a:solidFill>
            </a:rPr>
            <a:t>Emc</a:t>
          </a:r>
          <a:endParaRPr lang="en-GB" dirty="0">
            <a:solidFill>
              <a:schemeClr val="tx1"/>
            </a:solidFill>
          </a:endParaRPr>
        </a:p>
      </dgm:t>
    </dgm:pt>
    <dgm:pt modelId="{3D5C30C6-C3FA-6F49-8F2C-691787C329E7}" type="parTrans" cxnId="{86D02348-631C-B34D-A545-050A61F91365}">
      <dgm:prSet/>
      <dgm:spPr/>
      <dgm:t>
        <a:bodyPr/>
        <a:lstStyle/>
        <a:p>
          <a:endParaRPr lang="en-GB">
            <a:solidFill>
              <a:schemeClr val="tx1"/>
            </a:solidFill>
          </a:endParaRPr>
        </a:p>
      </dgm:t>
    </dgm:pt>
    <dgm:pt modelId="{47FD2718-C6E6-AC4D-AE38-F8A23D66E8C6}" type="sibTrans" cxnId="{86D02348-631C-B34D-A545-050A61F91365}">
      <dgm:prSet/>
      <dgm:spPr/>
      <dgm:t>
        <a:bodyPr/>
        <a:lstStyle/>
        <a:p>
          <a:endParaRPr lang="en-GB">
            <a:solidFill>
              <a:schemeClr val="tx1"/>
            </a:solidFill>
          </a:endParaRPr>
        </a:p>
      </dgm:t>
    </dgm:pt>
    <dgm:pt modelId="{52BAF105-4FAB-EC49-B5C4-9F64957A40EC}">
      <dgm:prSet custT="1"/>
      <dgm:spPr>
        <a:solidFill>
          <a:srgbClr val="75C8AE">
            <a:hueOff val="0"/>
            <a:satOff val="0"/>
            <a:lumOff val="0"/>
            <a:alphaOff val="0"/>
          </a:srgbClr>
        </a:solidFill>
        <a:ln w="25400" cap="flat" cmpd="sng" algn="ctr">
          <a:solidFill>
            <a:srgbClr val="FEFFFF">
              <a:hueOff val="0"/>
              <a:satOff val="0"/>
              <a:lumOff val="0"/>
              <a:alphaOff val="0"/>
            </a:srgbClr>
          </a:solidFill>
          <a:prstDash val="solid"/>
        </a:ln>
        <a:effectLst/>
      </dgm:spPr>
      <dgm:t>
        <a:bodyPr spcFirstLastPara="0" vert="horz" wrap="square" lIns="8890" tIns="8890" rIns="8890" bIns="8890" numCol="1" spcCol="1270" anchor="ctr" anchorCtr="0"/>
        <a:lstStyle/>
        <a:p>
          <a:pPr marL="0" lvl="0" indent="0" algn="ctr" defTabSz="311150">
            <a:lnSpc>
              <a:spcPct val="90000"/>
            </a:lnSpc>
            <a:spcBef>
              <a:spcPct val="0"/>
            </a:spcBef>
            <a:spcAft>
              <a:spcPct val="35000"/>
            </a:spcAft>
            <a:buNone/>
          </a:pPr>
          <a:r>
            <a:rPr lang="en-GB" sz="700" kern="1200" dirty="0">
              <a:solidFill>
                <a:srgbClr val="003249"/>
              </a:solidFill>
              <a:latin typeface="Arial" panose="020B0604020202020204"/>
              <a:ea typeface="+mn-ea"/>
              <a:cs typeface="+mn-cs"/>
            </a:rPr>
            <a:t>Radiofrequency and optical systems and products</a:t>
          </a:r>
        </a:p>
      </dgm:t>
    </dgm:pt>
    <dgm:pt modelId="{B612C9F8-8A58-B44A-9E47-B3EEE5ECCA52}" type="parTrans" cxnId="{E08521CC-0F6C-B94D-8E35-3B4C1BF114BC}">
      <dgm:prSet/>
      <dgm:spPr/>
      <dgm:t>
        <a:bodyPr/>
        <a:lstStyle/>
        <a:p>
          <a:endParaRPr lang="en-GB">
            <a:solidFill>
              <a:schemeClr val="tx1"/>
            </a:solidFill>
          </a:endParaRPr>
        </a:p>
      </dgm:t>
    </dgm:pt>
    <dgm:pt modelId="{4A4872FF-B5EA-7446-B20C-81945859F2DC}" type="sibTrans" cxnId="{E08521CC-0F6C-B94D-8E35-3B4C1BF114BC}">
      <dgm:prSet/>
      <dgm:spPr/>
      <dgm:t>
        <a:bodyPr/>
        <a:lstStyle/>
        <a:p>
          <a:endParaRPr lang="en-GB">
            <a:solidFill>
              <a:schemeClr val="tx1"/>
            </a:solidFill>
          </a:endParaRPr>
        </a:p>
      </dgm:t>
    </dgm:pt>
    <dgm:pt modelId="{3194B214-B873-F549-B947-A2F54E8F2D97}">
      <dgm:prSet/>
      <dgm:spPr/>
      <dgm:t>
        <a:bodyPr/>
        <a:lstStyle/>
        <a:p>
          <a:r>
            <a:rPr lang="en-GB" dirty="0">
              <a:solidFill>
                <a:schemeClr val="tx1"/>
              </a:solidFill>
            </a:rPr>
            <a:t>Life and physical science payloads, life support, robotics and automation</a:t>
          </a:r>
        </a:p>
      </dgm:t>
    </dgm:pt>
    <dgm:pt modelId="{6E821F78-7A81-7646-9B5E-9602C1BCD28C}" type="parTrans" cxnId="{4A29EB68-C8CC-AE41-B9BE-59326A89A485}">
      <dgm:prSet/>
      <dgm:spPr/>
      <dgm:t>
        <a:bodyPr/>
        <a:lstStyle/>
        <a:p>
          <a:endParaRPr lang="en-GB">
            <a:solidFill>
              <a:schemeClr val="tx1"/>
            </a:solidFill>
          </a:endParaRPr>
        </a:p>
      </dgm:t>
    </dgm:pt>
    <dgm:pt modelId="{17B65650-B984-1844-B46C-CD178142C490}" type="sibTrans" cxnId="{4A29EB68-C8CC-AE41-B9BE-59326A89A485}">
      <dgm:prSet/>
      <dgm:spPr/>
      <dgm:t>
        <a:bodyPr/>
        <a:lstStyle/>
        <a:p>
          <a:endParaRPr lang="en-GB">
            <a:solidFill>
              <a:schemeClr val="tx1"/>
            </a:solidFill>
          </a:endParaRPr>
        </a:p>
      </dgm:t>
    </dgm:pt>
    <dgm:pt modelId="{7DEFC573-929F-DC41-83B1-3684B5C665AF}">
      <dgm:prSet/>
      <dgm:spPr/>
      <dgm:t>
        <a:bodyPr/>
        <a:lstStyle/>
        <a:p>
          <a:r>
            <a:rPr lang="en-GB" dirty="0">
              <a:solidFill>
                <a:schemeClr val="tx1"/>
              </a:solidFill>
            </a:rPr>
            <a:t>Propulsion, space transportation and re-entry vehicle's</a:t>
          </a:r>
        </a:p>
      </dgm:t>
    </dgm:pt>
    <dgm:pt modelId="{0170E490-63C4-6744-9F5A-4E009FE89803}" type="parTrans" cxnId="{A4E88001-5D0E-7A4A-9022-01620A984616}">
      <dgm:prSet/>
      <dgm:spPr/>
      <dgm:t>
        <a:bodyPr/>
        <a:lstStyle/>
        <a:p>
          <a:endParaRPr lang="en-GB">
            <a:solidFill>
              <a:schemeClr val="tx1"/>
            </a:solidFill>
          </a:endParaRPr>
        </a:p>
      </dgm:t>
    </dgm:pt>
    <dgm:pt modelId="{1506AAC9-BE95-3A4B-8063-45ADFC027F1D}" type="sibTrans" cxnId="{A4E88001-5D0E-7A4A-9022-01620A984616}">
      <dgm:prSet/>
      <dgm:spPr/>
      <dgm:t>
        <a:bodyPr/>
        <a:lstStyle/>
        <a:p>
          <a:endParaRPr lang="en-GB">
            <a:solidFill>
              <a:schemeClr val="tx1"/>
            </a:solidFill>
          </a:endParaRPr>
        </a:p>
      </dgm:t>
    </dgm:pt>
    <dgm:pt modelId="{4BEBFB85-CB16-6849-8FDF-800ECF4725C2}">
      <dgm:prSet/>
      <dgm:spPr/>
      <dgm:t>
        <a:bodyPr/>
        <a:lstStyle/>
        <a:p>
          <a:r>
            <a:rPr lang="en-GB" dirty="0">
              <a:solidFill>
                <a:schemeClr val="tx1"/>
              </a:solidFill>
            </a:rPr>
            <a:t>Ground systems and mission operations</a:t>
          </a:r>
        </a:p>
      </dgm:t>
    </dgm:pt>
    <dgm:pt modelId="{3AA18431-273A-9343-ABF4-177BD2D5A737}" type="parTrans" cxnId="{C5C6EE16-FDF5-F44E-9E24-3EA4E3443D70}">
      <dgm:prSet/>
      <dgm:spPr/>
      <dgm:t>
        <a:bodyPr/>
        <a:lstStyle/>
        <a:p>
          <a:endParaRPr lang="en-GB">
            <a:solidFill>
              <a:schemeClr val="tx1"/>
            </a:solidFill>
          </a:endParaRPr>
        </a:p>
      </dgm:t>
    </dgm:pt>
    <dgm:pt modelId="{3DE1D71D-BDEF-4344-B989-323C5B822D80}" type="sibTrans" cxnId="{C5C6EE16-FDF5-F44E-9E24-3EA4E3443D70}">
      <dgm:prSet/>
      <dgm:spPr/>
      <dgm:t>
        <a:bodyPr/>
        <a:lstStyle/>
        <a:p>
          <a:endParaRPr lang="en-GB">
            <a:solidFill>
              <a:schemeClr val="tx1"/>
            </a:solidFill>
          </a:endParaRPr>
        </a:p>
      </dgm:t>
    </dgm:pt>
    <dgm:pt modelId="{C18F71CA-4F8B-E74C-8F3C-36DE3948CA97}">
      <dgm:prSet/>
      <dgm:spPr/>
      <dgm:t>
        <a:bodyPr/>
        <a:lstStyle/>
        <a:p>
          <a:r>
            <a:rPr lang="en-GB" dirty="0">
              <a:solidFill>
                <a:schemeClr val="tx1"/>
              </a:solidFill>
            </a:rPr>
            <a:t>Digital engineering</a:t>
          </a:r>
        </a:p>
      </dgm:t>
    </dgm:pt>
    <dgm:pt modelId="{1C1F91FB-5196-764F-BD38-57200AAF9898}" type="parTrans" cxnId="{C91A1E7B-3DA9-B348-BA99-EB8A680E4208}">
      <dgm:prSet/>
      <dgm:spPr/>
      <dgm:t>
        <a:bodyPr/>
        <a:lstStyle/>
        <a:p>
          <a:endParaRPr lang="en-GB">
            <a:solidFill>
              <a:schemeClr val="tx1"/>
            </a:solidFill>
          </a:endParaRPr>
        </a:p>
      </dgm:t>
    </dgm:pt>
    <dgm:pt modelId="{3227F1C2-1C95-4F45-BCA0-ECEAE37F570C}" type="sibTrans" cxnId="{C91A1E7B-3DA9-B348-BA99-EB8A680E4208}">
      <dgm:prSet/>
      <dgm:spPr/>
      <dgm:t>
        <a:bodyPr/>
        <a:lstStyle/>
        <a:p>
          <a:endParaRPr lang="en-GB">
            <a:solidFill>
              <a:schemeClr val="tx1"/>
            </a:solidFill>
          </a:endParaRPr>
        </a:p>
      </dgm:t>
    </dgm:pt>
    <dgm:pt modelId="{A0CFB7E7-D252-F847-B6FA-AB0E6F5FFB80}">
      <dgm:prSet/>
      <dgm:spPr/>
      <dgm:t>
        <a:bodyPr/>
        <a:lstStyle/>
        <a:p>
          <a:r>
            <a:rPr lang="en-GB" dirty="0">
              <a:solidFill>
                <a:schemeClr val="tx1"/>
              </a:solidFill>
            </a:rPr>
            <a:t>Astrodynamics, space debris and space environment</a:t>
          </a:r>
        </a:p>
      </dgm:t>
    </dgm:pt>
    <dgm:pt modelId="{54753836-667A-2A49-9986-319C09CAF20F}" type="parTrans" cxnId="{990AC0FF-629E-684A-B49A-B756039B73A1}">
      <dgm:prSet/>
      <dgm:spPr/>
      <dgm:t>
        <a:bodyPr/>
        <a:lstStyle/>
        <a:p>
          <a:endParaRPr lang="en-GB">
            <a:solidFill>
              <a:schemeClr val="tx1"/>
            </a:solidFill>
          </a:endParaRPr>
        </a:p>
      </dgm:t>
    </dgm:pt>
    <dgm:pt modelId="{EC244689-6A1F-AE43-97FA-046040889E97}" type="sibTrans" cxnId="{990AC0FF-629E-684A-B49A-B756039B73A1}">
      <dgm:prSet/>
      <dgm:spPr/>
      <dgm:t>
        <a:bodyPr/>
        <a:lstStyle/>
        <a:p>
          <a:endParaRPr lang="en-GB">
            <a:solidFill>
              <a:schemeClr val="tx1"/>
            </a:solidFill>
          </a:endParaRPr>
        </a:p>
      </dgm:t>
    </dgm:pt>
    <dgm:pt modelId="{0527859C-CEFD-4243-B0F8-D0DF6DA2ACFB}" type="pres">
      <dgm:prSet presAssocID="{E6377BD1-FBC6-B844-A71E-908AAD692D88}" presName="Name0" presStyleCnt="0">
        <dgm:presLayoutVars>
          <dgm:chMax val="1"/>
          <dgm:dir/>
          <dgm:animLvl val="ctr"/>
          <dgm:resizeHandles val="exact"/>
        </dgm:presLayoutVars>
      </dgm:prSet>
      <dgm:spPr/>
    </dgm:pt>
    <dgm:pt modelId="{BCFFC241-4E39-8C45-BFB6-9EBE4624750F}" type="pres">
      <dgm:prSet presAssocID="{49C7AC9A-98C0-BE4D-B842-58258ADFE0F7}" presName="centerShape" presStyleLbl="node0" presStyleIdx="0" presStyleCnt="1"/>
      <dgm:spPr/>
    </dgm:pt>
    <dgm:pt modelId="{630D8648-5A04-DE40-AFD8-6035B81708BD}" type="pres">
      <dgm:prSet presAssocID="{7615138D-98E3-2545-B529-8FC1C0778AB9}" presName="parTrans" presStyleLbl="sibTrans2D1" presStyleIdx="0" presStyleCnt="10"/>
      <dgm:spPr/>
    </dgm:pt>
    <dgm:pt modelId="{0C4757D5-7AF7-4741-815D-A1D06BFDB335}" type="pres">
      <dgm:prSet presAssocID="{7615138D-98E3-2545-B529-8FC1C0778AB9}" presName="connectorText" presStyleLbl="sibTrans2D1" presStyleIdx="0" presStyleCnt="10"/>
      <dgm:spPr/>
    </dgm:pt>
    <dgm:pt modelId="{AFF73554-E3D4-0240-9569-CAE04778BAAB}" type="pres">
      <dgm:prSet presAssocID="{280164F6-A117-484A-8610-73A0D9C40A87}" presName="node" presStyleLbl="node1" presStyleIdx="0" presStyleCnt="10">
        <dgm:presLayoutVars>
          <dgm:bulletEnabled val="1"/>
        </dgm:presLayoutVars>
      </dgm:prSet>
      <dgm:spPr/>
    </dgm:pt>
    <dgm:pt modelId="{B476D2BA-B124-944D-9066-D91421D2E4FB}" type="pres">
      <dgm:prSet presAssocID="{53675F04-6DA1-544B-98DA-1C0DEDEB1C66}" presName="parTrans" presStyleLbl="sibTrans2D1" presStyleIdx="1" presStyleCnt="10"/>
      <dgm:spPr/>
    </dgm:pt>
    <dgm:pt modelId="{171D520A-F26F-BE4C-8A40-A8B9450DE359}" type="pres">
      <dgm:prSet presAssocID="{53675F04-6DA1-544B-98DA-1C0DEDEB1C66}" presName="connectorText" presStyleLbl="sibTrans2D1" presStyleIdx="1" presStyleCnt="10"/>
      <dgm:spPr/>
    </dgm:pt>
    <dgm:pt modelId="{C5995362-08C9-144F-86F3-31F1B7B44DCD}" type="pres">
      <dgm:prSet presAssocID="{8E7AF5D2-8CF3-A648-993A-63A272B988A7}" presName="node" presStyleLbl="node1" presStyleIdx="1" presStyleCnt="10">
        <dgm:presLayoutVars>
          <dgm:bulletEnabled val="1"/>
        </dgm:presLayoutVars>
      </dgm:prSet>
      <dgm:spPr/>
    </dgm:pt>
    <dgm:pt modelId="{BDBFB26D-B96F-CE48-821A-3C9C8295C54C}" type="pres">
      <dgm:prSet presAssocID="{22CD4735-E4BD-044D-8242-DC44A9B736CF}" presName="parTrans" presStyleLbl="sibTrans2D1" presStyleIdx="2" presStyleCnt="10"/>
      <dgm:spPr/>
    </dgm:pt>
    <dgm:pt modelId="{1293AB67-D377-EC4E-BA72-DC96A093EF94}" type="pres">
      <dgm:prSet presAssocID="{22CD4735-E4BD-044D-8242-DC44A9B736CF}" presName="connectorText" presStyleLbl="sibTrans2D1" presStyleIdx="2" presStyleCnt="10"/>
      <dgm:spPr/>
    </dgm:pt>
    <dgm:pt modelId="{1B15B1D0-FCCC-A74D-B30F-22122840DF87}" type="pres">
      <dgm:prSet presAssocID="{8D5B7EA8-BBA7-FC41-AF2F-89DC51239C89}" presName="node" presStyleLbl="node1" presStyleIdx="2" presStyleCnt="10">
        <dgm:presLayoutVars>
          <dgm:bulletEnabled val="1"/>
        </dgm:presLayoutVars>
      </dgm:prSet>
      <dgm:spPr/>
    </dgm:pt>
    <dgm:pt modelId="{4158FC09-23B3-D847-B633-1F3F9EDA0170}" type="pres">
      <dgm:prSet presAssocID="{3D5C30C6-C3FA-6F49-8F2C-691787C329E7}" presName="parTrans" presStyleLbl="sibTrans2D1" presStyleIdx="3" presStyleCnt="10"/>
      <dgm:spPr/>
    </dgm:pt>
    <dgm:pt modelId="{6D72B272-27C8-384C-9F43-37DFB441AF67}" type="pres">
      <dgm:prSet presAssocID="{3D5C30C6-C3FA-6F49-8F2C-691787C329E7}" presName="connectorText" presStyleLbl="sibTrans2D1" presStyleIdx="3" presStyleCnt="10"/>
      <dgm:spPr/>
    </dgm:pt>
    <dgm:pt modelId="{ACB27F5E-1ED2-7A49-AB29-83CD1271C460}" type="pres">
      <dgm:prSet presAssocID="{278CE48A-43BE-A542-B1F3-48384174022E}" presName="node" presStyleLbl="node1" presStyleIdx="3" presStyleCnt="10">
        <dgm:presLayoutVars>
          <dgm:bulletEnabled val="1"/>
        </dgm:presLayoutVars>
      </dgm:prSet>
      <dgm:spPr/>
    </dgm:pt>
    <dgm:pt modelId="{55EF1367-2C9D-8343-B48E-4E9A5AA3D5DB}" type="pres">
      <dgm:prSet presAssocID="{B612C9F8-8A58-B44A-9E47-B3EEE5ECCA52}" presName="parTrans" presStyleLbl="sibTrans2D1" presStyleIdx="4" presStyleCnt="10"/>
      <dgm:spPr/>
    </dgm:pt>
    <dgm:pt modelId="{79DAF8EE-AC71-074E-B788-40E02D77E098}" type="pres">
      <dgm:prSet presAssocID="{B612C9F8-8A58-B44A-9E47-B3EEE5ECCA52}" presName="connectorText" presStyleLbl="sibTrans2D1" presStyleIdx="4" presStyleCnt="10"/>
      <dgm:spPr/>
    </dgm:pt>
    <dgm:pt modelId="{D20AC35D-9169-2B4E-9267-3FBFDB1F3CD4}" type="pres">
      <dgm:prSet presAssocID="{52BAF105-4FAB-EC49-B5C4-9F64957A40EC}" presName="node" presStyleLbl="node1" presStyleIdx="4" presStyleCnt="10">
        <dgm:presLayoutVars>
          <dgm:bulletEnabled val="1"/>
        </dgm:presLayoutVars>
      </dgm:prSet>
      <dgm:spPr>
        <a:xfrm>
          <a:off x="4667762" y="3990866"/>
          <a:ext cx="1124352" cy="1124352"/>
        </a:xfrm>
        <a:prstGeom prst="ellipse">
          <a:avLst/>
        </a:prstGeom>
      </dgm:spPr>
    </dgm:pt>
    <dgm:pt modelId="{C491102C-80E8-5A41-992E-24F399681975}" type="pres">
      <dgm:prSet presAssocID="{6E821F78-7A81-7646-9B5E-9602C1BCD28C}" presName="parTrans" presStyleLbl="sibTrans2D1" presStyleIdx="5" presStyleCnt="10"/>
      <dgm:spPr/>
    </dgm:pt>
    <dgm:pt modelId="{DC9C31E1-5F9F-574A-A61D-24C1505D7B8C}" type="pres">
      <dgm:prSet presAssocID="{6E821F78-7A81-7646-9B5E-9602C1BCD28C}" presName="connectorText" presStyleLbl="sibTrans2D1" presStyleIdx="5" presStyleCnt="10"/>
      <dgm:spPr/>
    </dgm:pt>
    <dgm:pt modelId="{8187C74C-51FF-014F-AF74-45D77C3D967F}" type="pres">
      <dgm:prSet presAssocID="{3194B214-B873-F549-B947-A2F54E8F2D97}" presName="node" presStyleLbl="node1" presStyleIdx="5" presStyleCnt="10">
        <dgm:presLayoutVars>
          <dgm:bulletEnabled val="1"/>
        </dgm:presLayoutVars>
      </dgm:prSet>
      <dgm:spPr/>
    </dgm:pt>
    <dgm:pt modelId="{71AFD60F-834F-A143-9C8D-8F9EF4F6D1B4}" type="pres">
      <dgm:prSet presAssocID="{0170E490-63C4-6744-9F5A-4E009FE89803}" presName="parTrans" presStyleLbl="sibTrans2D1" presStyleIdx="6" presStyleCnt="10"/>
      <dgm:spPr/>
    </dgm:pt>
    <dgm:pt modelId="{A6020EE6-CE0E-3A4E-B272-8EE0DDC9CCB1}" type="pres">
      <dgm:prSet presAssocID="{0170E490-63C4-6744-9F5A-4E009FE89803}" presName="connectorText" presStyleLbl="sibTrans2D1" presStyleIdx="6" presStyleCnt="10"/>
      <dgm:spPr/>
    </dgm:pt>
    <dgm:pt modelId="{BD30867D-DF0A-4144-9F98-74653A4AF6B8}" type="pres">
      <dgm:prSet presAssocID="{7DEFC573-929F-DC41-83B1-3684B5C665AF}" presName="node" presStyleLbl="node1" presStyleIdx="6" presStyleCnt="10">
        <dgm:presLayoutVars>
          <dgm:bulletEnabled val="1"/>
        </dgm:presLayoutVars>
      </dgm:prSet>
      <dgm:spPr/>
    </dgm:pt>
    <dgm:pt modelId="{EA575881-DB4B-F94D-9DFD-B4A677FF7670}" type="pres">
      <dgm:prSet presAssocID="{3AA18431-273A-9343-ABF4-177BD2D5A737}" presName="parTrans" presStyleLbl="sibTrans2D1" presStyleIdx="7" presStyleCnt="10"/>
      <dgm:spPr/>
    </dgm:pt>
    <dgm:pt modelId="{C0582E0C-AA43-D64F-8B85-93A08F11673F}" type="pres">
      <dgm:prSet presAssocID="{3AA18431-273A-9343-ABF4-177BD2D5A737}" presName="connectorText" presStyleLbl="sibTrans2D1" presStyleIdx="7" presStyleCnt="10"/>
      <dgm:spPr/>
    </dgm:pt>
    <dgm:pt modelId="{8897C2D0-8E32-C348-9931-A1145C0CF524}" type="pres">
      <dgm:prSet presAssocID="{4BEBFB85-CB16-6849-8FDF-800ECF4725C2}" presName="node" presStyleLbl="node1" presStyleIdx="7" presStyleCnt="10">
        <dgm:presLayoutVars>
          <dgm:bulletEnabled val="1"/>
        </dgm:presLayoutVars>
      </dgm:prSet>
      <dgm:spPr/>
    </dgm:pt>
    <dgm:pt modelId="{5ABB0F7A-8866-8145-9B2B-07AD18E06951}" type="pres">
      <dgm:prSet presAssocID="{1C1F91FB-5196-764F-BD38-57200AAF9898}" presName="parTrans" presStyleLbl="sibTrans2D1" presStyleIdx="8" presStyleCnt="10"/>
      <dgm:spPr/>
    </dgm:pt>
    <dgm:pt modelId="{2953F739-5D11-4B4E-BB37-F8A5EE841A33}" type="pres">
      <dgm:prSet presAssocID="{1C1F91FB-5196-764F-BD38-57200AAF9898}" presName="connectorText" presStyleLbl="sibTrans2D1" presStyleIdx="8" presStyleCnt="10"/>
      <dgm:spPr/>
    </dgm:pt>
    <dgm:pt modelId="{07B4B9C9-E09F-F249-BF78-FB6A36419040}" type="pres">
      <dgm:prSet presAssocID="{C18F71CA-4F8B-E74C-8F3C-36DE3948CA97}" presName="node" presStyleLbl="node1" presStyleIdx="8" presStyleCnt="10">
        <dgm:presLayoutVars>
          <dgm:bulletEnabled val="1"/>
        </dgm:presLayoutVars>
      </dgm:prSet>
      <dgm:spPr/>
    </dgm:pt>
    <dgm:pt modelId="{6CEF348D-D942-5F4A-A919-2DAC524A3253}" type="pres">
      <dgm:prSet presAssocID="{54753836-667A-2A49-9986-319C09CAF20F}" presName="parTrans" presStyleLbl="sibTrans2D1" presStyleIdx="9" presStyleCnt="10"/>
      <dgm:spPr/>
    </dgm:pt>
    <dgm:pt modelId="{E8DC4678-C32C-BE4E-A709-873E3D7BAABA}" type="pres">
      <dgm:prSet presAssocID="{54753836-667A-2A49-9986-319C09CAF20F}" presName="connectorText" presStyleLbl="sibTrans2D1" presStyleIdx="9" presStyleCnt="10"/>
      <dgm:spPr/>
    </dgm:pt>
    <dgm:pt modelId="{FE5A7718-119A-A74B-AF2C-818133795829}" type="pres">
      <dgm:prSet presAssocID="{A0CFB7E7-D252-F847-B6FA-AB0E6F5FFB80}" presName="node" presStyleLbl="node1" presStyleIdx="9" presStyleCnt="10">
        <dgm:presLayoutVars>
          <dgm:bulletEnabled val="1"/>
        </dgm:presLayoutVars>
      </dgm:prSet>
      <dgm:spPr/>
    </dgm:pt>
  </dgm:ptLst>
  <dgm:cxnLst>
    <dgm:cxn modelId="{A4E88001-5D0E-7A4A-9022-01620A984616}" srcId="{49C7AC9A-98C0-BE4D-B842-58258ADFE0F7}" destId="{7DEFC573-929F-DC41-83B1-3684B5C665AF}" srcOrd="6" destOrd="0" parTransId="{0170E490-63C4-6744-9F5A-4E009FE89803}" sibTransId="{1506AAC9-BE95-3A4B-8063-45ADFC027F1D}"/>
    <dgm:cxn modelId="{78F86303-87B8-E14B-A84B-3C7356C30283}" type="presOf" srcId="{6E821F78-7A81-7646-9B5E-9602C1BCD28C}" destId="{DC9C31E1-5F9F-574A-A61D-24C1505D7B8C}" srcOrd="1" destOrd="0" presId="urn:microsoft.com/office/officeart/2005/8/layout/radial5"/>
    <dgm:cxn modelId="{0620C80B-4A18-D949-87C8-62E7DE9C77C4}" type="presOf" srcId="{6E821F78-7A81-7646-9B5E-9602C1BCD28C}" destId="{C491102C-80E8-5A41-992E-24F399681975}" srcOrd="0" destOrd="0" presId="urn:microsoft.com/office/officeart/2005/8/layout/radial5"/>
    <dgm:cxn modelId="{6370270F-038A-6745-BE40-D64AB209B99D}" type="presOf" srcId="{8D5B7EA8-BBA7-FC41-AF2F-89DC51239C89}" destId="{1B15B1D0-FCCC-A74D-B30F-22122840DF87}" srcOrd="0" destOrd="0" presId="urn:microsoft.com/office/officeart/2005/8/layout/radial5"/>
    <dgm:cxn modelId="{91EED915-1530-2943-B88E-6102F5FADECF}" type="presOf" srcId="{53675F04-6DA1-544B-98DA-1C0DEDEB1C66}" destId="{B476D2BA-B124-944D-9066-D91421D2E4FB}" srcOrd="0" destOrd="0" presId="urn:microsoft.com/office/officeart/2005/8/layout/radial5"/>
    <dgm:cxn modelId="{2F73CA16-8D9E-DD44-9DBA-081F1BB368DD}" srcId="{49C7AC9A-98C0-BE4D-B842-58258ADFE0F7}" destId="{8D5B7EA8-BBA7-FC41-AF2F-89DC51239C89}" srcOrd="2" destOrd="0" parTransId="{22CD4735-E4BD-044D-8242-DC44A9B736CF}" sibTransId="{A44A7294-7E56-894D-9227-85C7D1B45575}"/>
    <dgm:cxn modelId="{A897D516-6261-CF49-BBD1-EAB6A0B5D3D7}" type="presOf" srcId="{278CE48A-43BE-A542-B1F3-48384174022E}" destId="{ACB27F5E-1ED2-7A49-AB29-83CD1271C460}" srcOrd="0" destOrd="0" presId="urn:microsoft.com/office/officeart/2005/8/layout/radial5"/>
    <dgm:cxn modelId="{C5C6EE16-FDF5-F44E-9E24-3EA4E3443D70}" srcId="{49C7AC9A-98C0-BE4D-B842-58258ADFE0F7}" destId="{4BEBFB85-CB16-6849-8FDF-800ECF4725C2}" srcOrd="7" destOrd="0" parTransId="{3AA18431-273A-9343-ABF4-177BD2D5A737}" sibTransId="{3DE1D71D-BDEF-4344-B989-323C5B822D80}"/>
    <dgm:cxn modelId="{4B76AC1D-51D5-5945-A548-08A65D6A417E}" type="presOf" srcId="{54753836-667A-2A49-9986-319C09CAF20F}" destId="{E8DC4678-C32C-BE4E-A709-873E3D7BAABA}" srcOrd="1" destOrd="0" presId="urn:microsoft.com/office/officeart/2005/8/layout/radial5"/>
    <dgm:cxn modelId="{381C8626-1F65-B146-8FB7-11652CDC5025}" type="presOf" srcId="{0170E490-63C4-6744-9F5A-4E009FE89803}" destId="{A6020EE6-CE0E-3A4E-B272-8EE0DDC9CCB1}" srcOrd="1" destOrd="0" presId="urn:microsoft.com/office/officeart/2005/8/layout/radial5"/>
    <dgm:cxn modelId="{5A20742B-E87D-B745-8F0C-00F71FD5B835}" type="presOf" srcId="{7DEFC573-929F-DC41-83B1-3684B5C665AF}" destId="{BD30867D-DF0A-4144-9F98-74653A4AF6B8}" srcOrd="0" destOrd="0" presId="urn:microsoft.com/office/officeart/2005/8/layout/radial5"/>
    <dgm:cxn modelId="{DA641230-3011-E34F-9EAA-65A881559ED0}" type="presOf" srcId="{8E7AF5D2-8CF3-A648-993A-63A272B988A7}" destId="{C5995362-08C9-144F-86F3-31F1B7B44DCD}" srcOrd="0" destOrd="0" presId="urn:microsoft.com/office/officeart/2005/8/layout/radial5"/>
    <dgm:cxn modelId="{C7ABD332-EA27-1A43-ABCD-608C5083DB6B}" type="presOf" srcId="{B612C9F8-8A58-B44A-9E47-B3EEE5ECCA52}" destId="{55EF1367-2C9D-8343-B48E-4E9A5AA3D5DB}" srcOrd="0" destOrd="0" presId="urn:microsoft.com/office/officeart/2005/8/layout/radial5"/>
    <dgm:cxn modelId="{C3534B39-2631-1946-A868-F69D7693DA04}" type="presOf" srcId="{4BEBFB85-CB16-6849-8FDF-800ECF4725C2}" destId="{8897C2D0-8E32-C348-9931-A1145C0CF524}" srcOrd="0" destOrd="0" presId="urn:microsoft.com/office/officeart/2005/8/layout/radial5"/>
    <dgm:cxn modelId="{D90A1642-EA97-CD40-A9F4-57EA3D268E1E}" srcId="{E6377BD1-FBC6-B844-A71E-908AAD692D88}" destId="{49C7AC9A-98C0-BE4D-B842-58258ADFE0F7}" srcOrd="0" destOrd="0" parTransId="{1561130A-2A95-5F47-A2DC-F4F4CB5FD1F0}" sibTransId="{1D03E1EA-7836-784A-8BE4-0B66508E0A32}"/>
    <dgm:cxn modelId="{43D49542-7D4E-D149-8915-5AE64AD792E1}" type="presOf" srcId="{3D5C30C6-C3FA-6F49-8F2C-691787C329E7}" destId="{6D72B272-27C8-384C-9F43-37DFB441AF67}" srcOrd="1" destOrd="0" presId="urn:microsoft.com/office/officeart/2005/8/layout/radial5"/>
    <dgm:cxn modelId="{86D02348-631C-B34D-A545-050A61F91365}" srcId="{49C7AC9A-98C0-BE4D-B842-58258ADFE0F7}" destId="{278CE48A-43BE-A542-B1F3-48384174022E}" srcOrd="3" destOrd="0" parTransId="{3D5C30C6-C3FA-6F49-8F2C-691787C329E7}" sibTransId="{47FD2718-C6E6-AC4D-AE38-F8A23D66E8C6}"/>
    <dgm:cxn modelId="{4B9FB748-2C9B-DB41-ADB8-6B7FDBB9A884}" type="presOf" srcId="{B612C9F8-8A58-B44A-9E47-B3EEE5ECCA52}" destId="{79DAF8EE-AC71-074E-B788-40E02D77E098}" srcOrd="1" destOrd="0" presId="urn:microsoft.com/office/officeart/2005/8/layout/radial5"/>
    <dgm:cxn modelId="{19F6DA55-5BAB-9A40-BE5B-1842D31A2ED8}" type="presOf" srcId="{54753836-667A-2A49-9986-319C09CAF20F}" destId="{6CEF348D-D942-5F4A-A919-2DAC524A3253}" srcOrd="0" destOrd="0" presId="urn:microsoft.com/office/officeart/2005/8/layout/radial5"/>
    <dgm:cxn modelId="{4A29EB68-C8CC-AE41-B9BE-59326A89A485}" srcId="{49C7AC9A-98C0-BE4D-B842-58258ADFE0F7}" destId="{3194B214-B873-F549-B947-A2F54E8F2D97}" srcOrd="5" destOrd="0" parTransId="{6E821F78-7A81-7646-9B5E-9602C1BCD28C}" sibTransId="{17B65650-B984-1844-B46C-CD178142C490}"/>
    <dgm:cxn modelId="{96B4436E-EE44-5841-97EE-25E5F786308A}" type="presOf" srcId="{22CD4735-E4BD-044D-8242-DC44A9B736CF}" destId="{BDBFB26D-B96F-CE48-821A-3C9C8295C54C}" srcOrd="0" destOrd="0" presId="urn:microsoft.com/office/officeart/2005/8/layout/radial5"/>
    <dgm:cxn modelId="{F0258875-63A5-FA44-8E94-A63E7496E93C}" type="presOf" srcId="{3194B214-B873-F549-B947-A2F54E8F2D97}" destId="{8187C74C-51FF-014F-AF74-45D77C3D967F}" srcOrd="0" destOrd="0" presId="urn:microsoft.com/office/officeart/2005/8/layout/radial5"/>
    <dgm:cxn modelId="{C91A1E7B-3DA9-B348-BA99-EB8A680E4208}" srcId="{49C7AC9A-98C0-BE4D-B842-58258ADFE0F7}" destId="{C18F71CA-4F8B-E74C-8F3C-36DE3948CA97}" srcOrd="8" destOrd="0" parTransId="{1C1F91FB-5196-764F-BD38-57200AAF9898}" sibTransId="{3227F1C2-1C95-4F45-BCA0-ECEAE37F570C}"/>
    <dgm:cxn modelId="{61043485-716B-1943-98C5-C685072FB6EA}" type="presOf" srcId="{C18F71CA-4F8B-E74C-8F3C-36DE3948CA97}" destId="{07B4B9C9-E09F-F249-BF78-FB6A36419040}" srcOrd="0" destOrd="0" presId="urn:microsoft.com/office/officeart/2005/8/layout/radial5"/>
    <dgm:cxn modelId="{91E8448A-A354-EB40-A12B-44AF7E8A57FF}" type="presOf" srcId="{280164F6-A117-484A-8610-73A0D9C40A87}" destId="{AFF73554-E3D4-0240-9569-CAE04778BAAB}" srcOrd="0" destOrd="0" presId="urn:microsoft.com/office/officeart/2005/8/layout/radial5"/>
    <dgm:cxn modelId="{69CA2696-CE23-7C42-B238-19E48945917A}" srcId="{49C7AC9A-98C0-BE4D-B842-58258ADFE0F7}" destId="{280164F6-A117-484A-8610-73A0D9C40A87}" srcOrd="0" destOrd="0" parTransId="{7615138D-98E3-2545-B529-8FC1C0778AB9}" sibTransId="{ED4C2A3A-0101-2342-8C70-26623756459E}"/>
    <dgm:cxn modelId="{4431E297-8E55-3D48-9213-CF139D2B1DA5}" type="presOf" srcId="{22CD4735-E4BD-044D-8242-DC44A9B736CF}" destId="{1293AB67-D377-EC4E-BA72-DC96A093EF94}" srcOrd="1" destOrd="0" presId="urn:microsoft.com/office/officeart/2005/8/layout/radial5"/>
    <dgm:cxn modelId="{60172DA5-4C71-EF40-AC1F-44E783F85041}" type="presOf" srcId="{49C7AC9A-98C0-BE4D-B842-58258ADFE0F7}" destId="{BCFFC241-4E39-8C45-BFB6-9EBE4624750F}" srcOrd="0" destOrd="0" presId="urn:microsoft.com/office/officeart/2005/8/layout/radial5"/>
    <dgm:cxn modelId="{F833C7A8-F826-1A4E-8335-30484AD7B85C}" type="presOf" srcId="{7615138D-98E3-2545-B529-8FC1C0778AB9}" destId="{630D8648-5A04-DE40-AFD8-6035B81708BD}" srcOrd="0" destOrd="0" presId="urn:microsoft.com/office/officeart/2005/8/layout/radial5"/>
    <dgm:cxn modelId="{061936B0-1E51-1744-A456-BAFBC8062477}" srcId="{49C7AC9A-98C0-BE4D-B842-58258ADFE0F7}" destId="{8E7AF5D2-8CF3-A648-993A-63A272B988A7}" srcOrd="1" destOrd="0" parTransId="{53675F04-6DA1-544B-98DA-1C0DEDEB1C66}" sibTransId="{7813A9FC-BFC6-7742-A718-A745F7438DAB}"/>
    <dgm:cxn modelId="{0B6C78B5-B279-A247-8C4B-8CBCAB8B6EE5}" type="presOf" srcId="{3AA18431-273A-9343-ABF4-177BD2D5A737}" destId="{C0582E0C-AA43-D64F-8B85-93A08F11673F}" srcOrd="1" destOrd="0" presId="urn:microsoft.com/office/officeart/2005/8/layout/radial5"/>
    <dgm:cxn modelId="{25876EB6-613A-6248-B56F-DD6421484EFA}" type="presOf" srcId="{E6377BD1-FBC6-B844-A71E-908AAD692D88}" destId="{0527859C-CEFD-4243-B0F8-D0DF6DA2ACFB}" srcOrd="0" destOrd="0" presId="urn:microsoft.com/office/officeart/2005/8/layout/radial5"/>
    <dgm:cxn modelId="{8B627DC3-B0BA-F243-BD38-6EE0271BF4A2}" type="presOf" srcId="{3AA18431-273A-9343-ABF4-177BD2D5A737}" destId="{EA575881-DB4B-F94D-9DFD-B4A677FF7670}" srcOrd="0" destOrd="0" presId="urn:microsoft.com/office/officeart/2005/8/layout/radial5"/>
    <dgm:cxn modelId="{7F3B29CB-63BD-A144-B0ED-86C0ADEB321F}" type="presOf" srcId="{1C1F91FB-5196-764F-BD38-57200AAF9898}" destId="{2953F739-5D11-4B4E-BB37-F8A5EE841A33}" srcOrd="1" destOrd="0" presId="urn:microsoft.com/office/officeart/2005/8/layout/radial5"/>
    <dgm:cxn modelId="{E08521CC-0F6C-B94D-8E35-3B4C1BF114BC}" srcId="{49C7AC9A-98C0-BE4D-B842-58258ADFE0F7}" destId="{52BAF105-4FAB-EC49-B5C4-9F64957A40EC}" srcOrd="4" destOrd="0" parTransId="{B612C9F8-8A58-B44A-9E47-B3EEE5ECCA52}" sibTransId="{4A4872FF-B5EA-7446-B20C-81945859F2DC}"/>
    <dgm:cxn modelId="{95517CCF-E428-044C-894F-793A0CD5475D}" type="presOf" srcId="{7615138D-98E3-2545-B529-8FC1C0778AB9}" destId="{0C4757D5-7AF7-4741-815D-A1D06BFDB335}" srcOrd="1" destOrd="0" presId="urn:microsoft.com/office/officeart/2005/8/layout/radial5"/>
    <dgm:cxn modelId="{BC425DD0-9C32-7845-8727-6A76BBB73FB1}" type="presOf" srcId="{0170E490-63C4-6744-9F5A-4E009FE89803}" destId="{71AFD60F-834F-A143-9C8D-8F9EF4F6D1B4}" srcOrd="0" destOrd="0" presId="urn:microsoft.com/office/officeart/2005/8/layout/radial5"/>
    <dgm:cxn modelId="{C0B0C7D9-2A96-9E47-869D-23616B23315C}" type="presOf" srcId="{1C1F91FB-5196-764F-BD38-57200AAF9898}" destId="{5ABB0F7A-8866-8145-9B2B-07AD18E06951}" srcOrd="0" destOrd="0" presId="urn:microsoft.com/office/officeart/2005/8/layout/radial5"/>
    <dgm:cxn modelId="{396085DF-4F92-3F4C-9271-5C250ECAEB62}" type="presOf" srcId="{3D5C30C6-C3FA-6F49-8F2C-691787C329E7}" destId="{4158FC09-23B3-D847-B633-1F3F9EDA0170}" srcOrd="0" destOrd="0" presId="urn:microsoft.com/office/officeart/2005/8/layout/radial5"/>
    <dgm:cxn modelId="{3C8807E5-99AA-E247-BCF8-5D9BE19B9EAE}" type="presOf" srcId="{52BAF105-4FAB-EC49-B5C4-9F64957A40EC}" destId="{D20AC35D-9169-2B4E-9267-3FBFDB1F3CD4}" srcOrd="0" destOrd="0" presId="urn:microsoft.com/office/officeart/2005/8/layout/radial5"/>
    <dgm:cxn modelId="{419689EA-F82C-CC41-8949-E11287A7D9E9}" type="presOf" srcId="{53675F04-6DA1-544B-98DA-1C0DEDEB1C66}" destId="{171D520A-F26F-BE4C-8A40-A8B9450DE359}" srcOrd="1" destOrd="0" presId="urn:microsoft.com/office/officeart/2005/8/layout/radial5"/>
    <dgm:cxn modelId="{07FA0EFC-863F-7842-AE5A-A7A06724FCCC}" type="presOf" srcId="{A0CFB7E7-D252-F847-B6FA-AB0E6F5FFB80}" destId="{FE5A7718-119A-A74B-AF2C-818133795829}" srcOrd="0" destOrd="0" presId="urn:microsoft.com/office/officeart/2005/8/layout/radial5"/>
    <dgm:cxn modelId="{990AC0FF-629E-684A-B49A-B756039B73A1}" srcId="{49C7AC9A-98C0-BE4D-B842-58258ADFE0F7}" destId="{A0CFB7E7-D252-F847-B6FA-AB0E6F5FFB80}" srcOrd="9" destOrd="0" parTransId="{54753836-667A-2A49-9986-319C09CAF20F}" sibTransId="{EC244689-6A1F-AE43-97FA-046040889E97}"/>
    <dgm:cxn modelId="{A3DCB3DE-A2A3-F546-A987-B7E8AB624A7C}" type="presParOf" srcId="{0527859C-CEFD-4243-B0F8-D0DF6DA2ACFB}" destId="{BCFFC241-4E39-8C45-BFB6-9EBE4624750F}" srcOrd="0" destOrd="0" presId="urn:microsoft.com/office/officeart/2005/8/layout/radial5"/>
    <dgm:cxn modelId="{FE0FEB00-92E4-0E41-A1C0-C47AABC11507}" type="presParOf" srcId="{0527859C-CEFD-4243-B0F8-D0DF6DA2ACFB}" destId="{630D8648-5A04-DE40-AFD8-6035B81708BD}" srcOrd="1" destOrd="0" presId="urn:microsoft.com/office/officeart/2005/8/layout/radial5"/>
    <dgm:cxn modelId="{A45161C9-6A40-EA46-ADE6-7CE880C27C2F}" type="presParOf" srcId="{630D8648-5A04-DE40-AFD8-6035B81708BD}" destId="{0C4757D5-7AF7-4741-815D-A1D06BFDB335}" srcOrd="0" destOrd="0" presId="urn:microsoft.com/office/officeart/2005/8/layout/radial5"/>
    <dgm:cxn modelId="{C92BA25A-7763-CC45-9197-475989DDBBCA}" type="presParOf" srcId="{0527859C-CEFD-4243-B0F8-D0DF6DA2ACFB}" destId="{AFF73554-E3D4-0240-9569-CAE04778BAAB}" srcOrd="2" destOrd="0" presId="urn:microsoft.com/office/officeart/2005/8/layout/radial5"/>
    <dgm:cxn modelId="{A3488009-4107-F84A-8DC3-FF895B730F38}" type="presParOf" srcId="{0527859C-CEFD-4243-B0F8-D0DF6DA2ACFB}" destId="{B476D2BA-B124-944D-9066-D91421D2E4FB}" srcOrd="3" destOrd="0" presId="urn:microsoft.com/office/officeart/2005/8/layout/radial5"/>
    <dgm:cxn modelId="{1C83864D-BA58-2645-A3E5-D600B76F4AF7}" type="presParOf" srcId="{B476D2BA-B124-944D-9066-D91421D2E4FB}" destId="{171D520A-F26F-BE4C-8A40-A8B9450DE359}" srcOrd="0" destOrd="0" presId="urn:microsoft.com/office/officeart/2005/8/layout/radial5"/>
    <dgm:cxn modelId="{E06A7D8A-3F59-BD44-983F-8E2E93CACE9A}" type="presParOf" srcId="{0527859C-CEFD-4243-B0F8-D0DF6DA2ACFB}" destId="{C5995362-08C9-144F-86F3-31F1B7B44DCD}" srcOrd="4" destOrd="0" presId="urn:microsoft.com/office/officeart/2005/8/layout/radial5"/>
    <dgm:cxn modelId="{79E330D2-CAA3-E749-BFFB-9F7908551AF3}" type="presParOf" srcId="{0527859C-CEFD-4243-B0F8-D0DF6DA2ACFB}" destId="{BDBFB26D-B96F-CE48-821A-3C9C8295C54C}" srcOrd="5" destOrd="0" presId="urn:microsoft.com/office/officeart/2005/8/layout/radial5"/>
    <dgm:cxn modelId="{D611CE8A-B04B-1D4E-B9B6-A5855FC03C11}" type="presParOf" srcId="{BDBFB26D-B96F-CE48-821A-3C9C8295C54C}" destId="{1293AB67-D377-EC4E-BA72-DC96A093EF94}" srcOrd="0" destOrd="0" presId="urn:microsoft.com/office/officeart/2005/8/layout/radial5"/>
    <dgm:cxn modelId="{A9A93BAD-C8B4-5F45-A570-37852024BB15}" type="presParOf" srcId="{0527859C-CEFD-4243-B0F8-D0DF6DA2ACFB}" destId="{1B15B1D0-FCCC-A74D-B30F-22122840DF87}" srcOrd="6" destOrd="0" presId="urn:microsoft.com/office/officeart/2005/8/layout/radial5"/>
    <dgm:cxn modelId="{E19A531A-5CC4-264C-A365-81A3AA594D35}" type="presParOf" srcId="{0527859C-CEFD-4243-B0F8-D0DF6DA2ACFB}" destId="{4158FC09-23B3-D847-B633-1F3F9EDA0170}" srcOrd="7" destOrd="0" presId="urn:microsoft.com/office/officeart/2005/8/layout/radial5"/>
    <dgm:cxn modelId="{887F5F72-C9C8-C646-A294-DC37F8940AE1}" type="presParOf" srcId="{4158FC09-23B3-D847-B633-1F3F9EDA0170}" destId="{6D72B272-27C8-384C-9F43-37DFB441AF67}" srcOrd="0" destOrd="0" presId="urn:microsoft.com/office/officeart/2005/8/layout/radial5"/>
    <dgm:cxn modelId="{9AD6F39C-96E5-7941-B5BC-C61BE761F6E9}" type="presParOf" srcId="{0527859C-CEFD-4243-B0F8-D0DF6DA2ACFB}" destId="{ACB27F5E-1ED2-7A49-AB29-83CD1271C460}" srcOrd="8" destOrd="0" presId="urn:microsoft.com/office/officeart/2005/8/layout/radial5"/>
    <dgm:cxn modelId="{52BAF9DA-833A-C34A-AAAC-9896F5099EB6}" type="presParOf" srcId="{0527859C-CEFD-4243-B0F8-D0DF6DA2ACFB}" destId="{55EF1367-2C9D-8343-B48E-4E9A5AA3D5DB}" srcOrd="9" destOrd="0" presId="urn:microsoft.com/office/officeart/2005/8/layout/radial5"/>
    <dgm:cxn modelId="{869AB294-9A3F-964A-A841-E7254FFC11CD}" type="presParOf" srcId="{55EF1367-2C9D-8343-B48E-4E9A5AA3D5DB}" destId="{79DAF8EE-AC71-074E-B788-40E02D77E098}" srcOrd="0" destOrd="0" presId="urn:microsoft.com/office/officeart/2005/8/layout/radial5"/>
    <dgm:cxn modelId="{774C3995-9F3C-8945-8A4D-D726B916897C}" type="presParOf" srcId="{0527859C-CEFD-4243-B0F8-D0DF6DA2ACFB}" destId="{D20AC35D-9169-2B4E-9267-3FBFDB1F3CD4}" srcOrd="10" destOrd="0" presId="urn:microsoft.com/office/officeart/2005/8/layout/radial5"/>
    <dgm:cxn modelId="{9B3CC158-EA43-CF4A-AEF4-818411FF612B}" type="presParOf" srcId="{0527859C-CEFD-4243-B0F8-D0DF6DA2ACFB}" destId="{C491102C-80E8-5A41-992E-24F399681975}" srcOrd="11" destOrd="0" presId="urn:microsoft.com/office/officeart/2005/8/layout/radial5"/>
    <dgm:cxn modelId="{F39D0DB4-C6FC-FB4D-AD53-27D1DDCFB6BA}" type="presParOf" srcId="{C491102C-80E8-5A41-992E-24F399681975}" destId="{DC9C31E1-5F9F-574A-A61D-24C1505D7B8C}" srcOrd="0" destOrd="0" presId="urn:microsoft.com/office/officeart/2005/8/layout/radial5"/>
    <dgm:cxn modelId="{E3C1241C-2333-8A45-B213-6BB185533DE3}" type="presParOf" srcId="{0527859C-CEFD-4243-B0F8-D0DF6DA2ACFB}" destId="{8187C74C-51FF-014F-AF74-45D77C3D967F}" srcOrd="12" destOrd="0" presId="urn:microsoft.com/office/officeart/2005/8/layout/radial5"/>
    <dgm:cxn modelId="{9AAC7D06-F515-FA4F-AA28-681B4085C701}" type="presParOf" srcId="{0527859C-CEFD-4243-B0F8-D0DF6DA2ACFB}" destId="{71AFD60F-834F-A143-9C8D-8F9EF4F6D1B4}" srcOrd="13" destOrd="0" presId="urn:microsoft.com/office/officeart/2005/8/layout/radial5"/>
    <dgm:cxn modelId="{CE439C02-3A20-D448-9461-40EDA9FA9E21}" type="presParOf" srcId="{71AFD60F-834F-A143-9C8D-8F9EF4F6D1B4}" destId="{A6020EE6-CE0E-3A4E-B272-8EE0DDC9CCB1}" srcOrd="0" destOrd="0" presId="urn:microsoft.com/office/officeart/2005/8/layout/radial5"/>
    <dgm:cxn modelId="{22C0EDC7-5F16-0F4E-9D51-E5DB66553968}" type="presParOf" srcId="{0527859C-CEFD-4243-B0F8-D0DF6DA2ACFB}" destId="{BD30867D-DF0A-4144-9F98-74653A4AF6B8}" srcOrd="14" destOrd="0" presId="urn:microsoft.com/office/officeart/2005/8/layout/radial5"/>
    <dgm:cxn modelId="{66F60A4D-A219-1846-8BD7-931F01E16DB1}" type="presParOf" srcId="{0527859C-CEFD-4243-B0F8-D0DF6DA2ACFB}" destId="{EA575881-DB4B-F94D-9DFD-B4A677FF7670}" srcOrd="15" destOrd="0" presId="urn:microsoft.com/office/officeart/2005/8/layout/radial5"/>
    <dgm:cxn modelId="{493AB3DD-5AE5-564C-9EB0-2E60D5011465}" type="presParOf" srcId="{EA575881-DB4B-F94D-9DFD-B4A677FF7670}" destId="{C0582E0C-AA43-D64F-8B85-93A08F11673F}" srcOrd="0" destOrd="0" presId="urn:microsoft.com/office/officeart/2005/8/layout/radial5"/>
    <dgm:cxn modelId="{D55010D7-79D6-A24B-8230-7DE50F346057}" type="presParOf" srcId="{0527859C-CEFD-4243-B0F8-D0DF6DA2ACFB}" destId="{8897C2D0-8E32-C348-9931-A1145C0CF524}" srcOrd="16" destOrd="0" presId="urn:microsoft.com/office/officeart/2005/8/layout/radial5"/>
    <dgm:cxn modelId="{1AD2C474-6C17-9140-AE95-B440F4C6D403}" type="presParOf" srcId="{0527859C-CEFD-4243-B0F8-D0DF6DA2ACFB}" destId="{5ABB0F7A-8866-8145-9B2B-07AD18E06951}" srcOrd="17" destOrd="0" presId="urn:microsoft.com/office/officeart/2005/8/layout/radial5"/>
    <dgm:cxn modelId="{37BF5211-EA60-584E-8FED-CF50879FABD3}" type="presParOf" srcId="{5ABB0F7A-8866-8145-9B2B-07AD18E06951}" destId="{2953F739-5D11-4B4E-BB37-F8A5EE841A33}" srcOrd="0" destOrd="0" presId="urn:microsoft.com/office/officeart/2005/8/layout/radial5"/>
    <dgm:cxn modelId="{A11028CF-2834-B544-BBF6-36F4BDA70F57}" type="presParOf" srcId="{0527859C-CEFD-4243-B0F8-D0DF6DA2ACFB}" destId="{07B4B9C9-E09F-F249-BF78-FB6A36419040}" srcOrd="18" destOrd="0" presId="urn:microsoft.com/office/officeart/2005/8/layout/radial5"/>
    <dgm:cxn modelId="{2FA246B9-659C-074F-AC14-98FFCEDE5BAC}" type="presParOf" srcId="{0527859C-CEFD-4243-B0F8-D0DF6DA2ACFB}" destId="{6CEF348D-D942-5F4A-A919-2DAC524A3253}" srcOrd="19" destOrd="0" presId="urn:microsoft.com/office/officeart/2005/8/layout/radial5"/>
    <dgm:cxn modelId="{4E734B9F-A762-8444-A9F6-986043D1D2D6}" type="presParOf" srcId="{6CEF348D-D942-5F4A-A919-2DAC524A3253}" destId="{E8DC4678-C32C-BE4E-A709-873E3D7BAABA}" srcOrd="0" destOrd="0" presId="urn:microsoft.com/office/officeart/2005/8/layout/radial5"/>
    <dgm:cxn modelId="{034A74A2-CB60-0F42-9241-B5F822F96C93}" type="presParOf" srcId="{0527859C-CEFD-4243-B0F8-D0DF6DA2ACFB}" destId="{FE5A7718-119A-A74B-AF2C-818133795829}" srcOrd="20"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CC951D5-91D5-7244-A9A4-8FABB231F398}" type="doc">
      <dgm:prSet loTypeId="urn:microsoft.com/office/officeart/2005/8/layout/radial3" loCatId="process" qsTypeId="urn:microsoft.com/office/officeart/2005/8/quickstyle/simple1" qsCatId="simple" csTypeId="urn:microsoft.com/office/officeart/2005/8/colors/accent1_2" csCatId="accent1" phldr="1"/>
      <dgm:spPr/>
      <dgm:t>
        <a:bodyPr/>
        <a:lstStyle/>
        <a:p>
          <a:endParaRPr lang="en-GB"/>
        </a:p>
      </dgm:t>
    </dgm:pt>
    <dgm:pt modelId="{E9B1061C-842D-734E-B352-9D1F936B4A3D}">
      <dgm:prSet phldrT="[Text]"/>
      <dgm:spPr/>
      <dgm:t>
        <a:bodyPr/>
        <a:lstStyle/>
        <a:p>
          <a:r>
            <a:rPr lang="en-GB" dirty="0" err="1"/>
            <a:t>Sadarbības</a:t>
          </a:r>
          <a:r>
            <a:rPr lang="en-GB" dirty="0"/>
            <a:t> </a:t>
          </a:r>
          <a:r>
            <a:rPr lang="en-GB" dirty="0" err="1"/>
            <a:t>iespējas</a:t>
          </a:r>
          <a:r>
            <a:rPr lang="en-GB" dirty="0"/>
            <a:t> </a:t>
          </a:r>
          <a:r>
            <a:rPr lang="en-GB" dirty="0" err="1"/>
            <a:t>ar</a:t>
          </a:r>
          <a:r>
            <a:rPr lang="en-GB" dirty="0"/>
            <a:t> EKA</a:t>
          </a:r>
        </a:p>
      </dgm:t>
    </dgm:pt>
    <dgm:pt modelId="{AC806035-DECA-8C4F-BB27-E68ED0BE95FB}" type="parTrans" cxnId="{4593D12F-7E8D-0046-AA43-1FF2321E04CA}">
      <dgm:prSet/>
      <dgm:spPr/>
      <dgm:t>
        <a:bodyPr/>
        <a:lstStyle/>
        <a:p>
          <a:endParaRPr lang="en-GB"/>
        </a:p>
      </dgm:t>
    </dgm:pt>
    <dgm:pt modelId="{174380A4-B29B-7A4D-AAC9-9A39299F35D3}" type="sibTrans" cxnId="{4593D12F-7E8D-0046-AA43-1FF2321E04CA}">
      <dgm:prSet/>
      <dgm:spPr/>
      <dgm:t>
        <a:bodyPr/>
        <a:lstStyle/>
        <a:p>
          <a:endParaRPr lang="en-GB"/>
        </a:p>
      </dgm:t>
    </dgm:pt>
    <dgm:pt modelId="{FB9B32A4-33B3-6F43-BCF8-395AED34EEAB}">
      <dgm:prSet phldrT="[Text]"/>
      <dgm:spPr/>
      <dgm:t>
        <a:bodyPr/>
        <a:lstStyle/>
        <a:p>
          <a:r>
            <a:rPr lang="en-GB" dirty="0" err="1"/>
            <a:t>Dalība</a:t>
          </a:r>
          <a:r>
            <a:rPr lang="en-GB" dirty="0"/>
            <a:t> EKA </a:t>
          </a:r>
          <a:r>
            <a:rPr lang="en-GB" dirty="0" err="1"/>
            <a:t>iepirkumos</a:t>
          </a:r>
          <a:endParaRPr lang="en-GB" dirty="0"/>
        </a:p>
      </dgm:t>
    </dgm:pt>
    <dgm:pt modelId="{6B826385-0C4C-204C-BD5C-9344390F2123}" type="parTrans" cxnId="{9EA6AC60-BC5D-1643-AADE-ECA2186582AF}">
      <dgm:prSet/>
      <dgm:spPr/>
      <dgm:t>
        <a:bodyPr/>
        <a:lstStyle/>
        <a:p>
          <a:endParaRPr lang="en-GB"/>
        </a:p>
      </dgm:t>
    </dgm:pt>
    <dgm:pt modelId="{8A6CAF2E-E09C-FC49-99ED-C12F7ABEC689}" type="sibTrans" cxnId="{9EA6AC60-BC5D-1643-AADE-ECA2186582AF}">
      <dgm:prSet/>
      <dgm:spPr/>
      <dgm:t>
        <a:bodyPr/>
        <a:lstStyle/>
        <a:p>
          <a:endParaRPr lang="en-GB"/>
        </a:p>
      </dgm:t>
    </dgm:pt>
    <dgm:pt modelId="{D921259B-447E-044B-8E97-005AEED8EC8D}">
      <dgm:prSet phldrT="[Text]"/>
      <dgm:spPr/>
      <dgm:t>
        <a:bodyPr/>
        <a:lstStyle/>
        <a:p>
          <a:r>
            <a:rPr lang="en-GB" dirty="0"/>
            <a:t>EKA </a:t>
          </a:r>
          <a:r>
            <a:rPr lang="en-GB" dirty="0" err="1"/>
            <a:t>programmas</a:t>
          </a:r>
          <a:r>
            <a:rPr lang="en-GB" dirty="0"/>
            <a:t> </a:t>
          </a:r>
          <a:r>
            <a:rPr lang="en-GB" dirty="0" err="1"/>
            <a:t>jaunu</a:t>
          </a:r>
          <a:r>
            <a:rPr lang="en-GB" dirty="0"/>
            <a:t> </a:t>
          </a:r>
          <a:r>
            <a:rPr lang="en-GB" dirty="0" err="1"/>
            <a:t>produktu</a:t>
          </a:r>
          <a:r>
            <a:rPr lang="en-GB" dirty="0"/>
            <a:t> </a:t>
          </a:r>
          <a:r>
            <a:rPr lang="en-GB" dirty="0" err="1"/>
            <a:t>attīstībai</a:t>
          </a:r>
          <a:endParaRPr lang="en-GB" dirty="0"/>
        </a:p>
      </dgm:t>
    </dgm:pt>
    <dgm:pt modelId="{FEB5945A-B06D-CB4E-9735-B43213766D53}" type="parTrans" cxnId="{372AEF34-4D77-4144-B9DB-41E08278D388}">
      <dgm:prSet/>
      <dgm:spPr/>
      <dgm:t>
        <a:bodyPr/>
        <a:lstStyle/>
        <a:p>
          <a:endParaRPr lang="en-GB"/>
        </a:p>
      </dgm:t>
    </dgm:pt>
    <dgm:pt modelId="{B2F43FAF-45C9-DF45-80AB-8F6F2BB8BC56}" type="sibTrans" cxnId="{372AEF34-4D77-4144-B9DB-41E08278D388}">
      <dgm:prSet/>
      <dgm:spPr/>
      <dgm:t>
        <a:bodyPr/>
        <a:lstStyle/>
        <a:p>
          <a:endParaRPr lang="en-GB"/>
        </a:p>
      </dgm:t>
    </dgm:pt>
    <dgm:pt modelId="{4C22586F-6CAF-1448-AD1D-0253E7872D9F}">
      <dgm:prSet phldrT="[Text]"/>
      <dgm:spPr/>
      <dgm:t>
        <a:bodyPr/>
        <a:lstStyle/>
        <a:p>
          <a:r>
            <a:rPr lang="en-GB" dirty="0"/>
            <a:t>EKA </a:t>
          </a:r>
          <a:r>
            <a:rPr lang="en-GB" dirty="0" err="1"/>
            <a:t>programmas</a:t>
          </a:r>
          <a:r>
            <a:rPr lang="en-GB" dirty="0"/>
            <a:t> </a:t>
          </a:r>
          <a:r>
            <a:rPr lang="en-GB" dirty="0" err="1"/>
            <a:t>jaunu</a:t>
          </a:r>
          <a:r>
            <a:rPr lang="en-GB" dirty="0"/>
            <a:t> </a:t>
          </a:r>
          <a:r>
            <a:rPr lang="en-GB" dirty="0" err="1"/>
            <a:t>tehnoloģiju</a:t>
          </a:r>
          <a:r>
            <a:rPr lang="en-GB" dirty="0"/>
            <a:t> </a:t>
          </a:r>
          <a:r>
            <a:rPr lang="en-GB" dirty="0" err="1"/>
            <a:t>izstrādei</a:t>
          </a:r>
          <a:r>
            <a:rPr lang="en-GB" dirty="0"/>
            <a:t> un </a:t>
          </a:r>
          <a:r>
            <a:rPr lang="en-GB" dirty="0" err="1"/>
            <a:t>pētniecībai</a:t>
          </a:r>
          <a:endParaRPr lang="en-GB" dirty="0"/>
        </a:p>
      </dgm:t>
    </dgm:pt>
    <dgm:pt modelId="{84FFD793-0527-0A4B-B3E9-18C063187866}" type="parTrans" cxnId="{4B44B1BB-45CE-EB48-BAA5-E2FCED576E2D}">
      <dgm:prSet/>
      <dgm:spPr/>
      <dgm:t>
        <a:bodyPr/>
        <a:lstStyle/>
        <a:p>
          <a:endParaRPr lang="en-GB"/>
        </a:p>
      </dgm:t>
    </dgm:pt>
    <dgm:pt modelId="{376FEF3D-A058-CD45-89F9-20180978F3D3}" type="sibTrans" cxnId="{4B44B1BB-45CE-EB48-BAA5-E2FCED576E2D}">
      <dgm:prSet/>
      <dgm:spPr/>
      <dgm:t>
        <a:bodyPr/>
        <a:lstStyle/>
        <a:p>
          <a:endParaRPr lang="en-GB"/>
        </a:p>
      </dgm:t>
    </dgm:pt>
    <dgm:pt modelId="{8A4B1144-019C-684E-8BD7-F4B38A8CEB8D}">
      <dgm:prSet/>
      <dgm:spPr/>
      <dgm:t>
        <a:bodyPr/>
        <a:lstStyle/>
        <a:p>
          <a:r>
            <a:rPr lang="en-GB" dirty="0" err="1"/>
            <a:t>Izglītības</a:t>
          </a:r>
          <a:r>
            <a:rPr lang="en-GB" dirty="0"/>
            <a:t> un / </a:t>
          </a:r>
          <a:r>
            <a:rPr lang="en-GB" dirty="0" err="1"/>
            <a:t>apmācības</a:t>
          </a:r>
          <a:r>
            <a:rPr lang="en-GB" dirty="0"/>
            <a:t> </a:t>
          </a:r>
          <a:r>
            <a:rPr lang="en-GB" dirty="0" err="1"/>
            <a:t>programmas</a:t>
          </a:r>
          <a:endParaRPr lang="en-GB" dirty="0"/>
        </a:p>
      </dgm:t>
    </dgm:pt>
    <dgm:pt modelId="{D0F725C5-112D-FA47-BD7C-C29F426422C3}" type="parTrans" cxnId="{006DF886-78F0-8949-84E6-08F4AFFFC364}">
      <dgm:prSet/>
      <dgm:spPr/>
      <dgm:t>
        <a:bodyPr/>
        <a:lstStyle/>
        <a:p>
          <a:endParaRPr lang="en-GB"/>
        </a:p>
      </dgm:t>
    </dgm:pt>
    <dgm:pt modelId="{518C3E48-575D-184B-8C0B-4B35CA338192}" type="sibTrans" cxnId="{006DF886-78F0-8949-84E6-08F4AFFFC364}">
      <dgm:prSet/>
      <dgm:spPr/>
      <dgm:t>
        <a:bodyPr/>
        <a:lstStyle/>
        <a:p>
          <a:endParaRPr lang="en-GB"/>
        </a:p>
      </dgm:t>
    </dgm:pt>
    <dgm:pt modelId="{331E9D27-5160-7049-880D-F85E24AD5EF1}">
      <dgm:prSet/>
      <dgm:spPr/>
      <dgm:t>
        <a:bodyPr/>
        <a:lstStyle/>
        <a:p>
          <a:r>
            <a:rPr lang="en-GB" dirty="0" err="1"/>
            <a:t>Dalība</a:t>
          </a:r>
          <a:r>
            <a:rPr lang="en-GB" dirty="0"/>
            <a:t> EKA </a:t>
          </a:r>
          <a:r>
            <a:rPr lang="en-GB" dirty="0" err="1"/>
            <a:t>biznesa</a:t>
          </a:r>
          <a:r>
            <a:rPr lang="en-GB" dirty="0"/>
            <a:t> </a:t>
          </a:r>
          <a:r>
            <a:rPr lang="en-GB" dirty="0" err="1"/>
            <a:t>akselerācijas</a:t>
          </a:r>
          <a:r>
            <a:rPr lang="en-GB" dirty="0"/>
            <a:t> </a:t>
          </a:r>
          <a:r>
            <a:rPr lang="en-GB" dirty="0" err="1"/>
            <a:t>aktivitātēs</a:t>
          </a:r>
          <a:endParaRPr lang="en-GB" dirty="0"/>
        </a:p>
      </dgm:t>
    </dgm:pt>
    <dgm:pt modelId="{B8687446-F6CF-C240-BDF4-0CD78755F89B}" type="parTrans" cxnId="{C60876C4-DDA4-3047-8C64-4017041F1DBD}">
      <dgm:prSet/>
      <dgm:spPr/>
      <dgm:t>
        <a:bodyPr/>
        <a:lstStyle/>
        <a:p>
          <a:endParaRPr lang="en-GB"/>
        </a:p>
      </dgm:t>
    </dgm:pt>
    <dgm:pt modelId="{6D4E7062-887A-514B-8486-0B0937C294E1}" type="sibTrans" cxnId="{C60876C4-DDA4-3047-8C64-4017041F1DBD}">
      <dgm:prSet/>
      <dgm:spPr/>
      <dgm:t>
        <a:bodyPr/>
        <a:lstStyle/>
        <a:p>
          <a:endParaRPr lang="en-GB"/>
        </a:p>
      </dgm:t>
    </dgm:pt>
    <dgm:pt modelId="{53D9AF43-7CFD-D84B-A247-D9E0EF0CA6A4}" type="pres">
      <dgm:prSet presAssocID="{ACC951D5-91D5-7244-A9A4-8FABB231F398}" presName="composite" presStyleCnt="0">
        <dgm:presLayoutVars>
          <dgm:chMax val="1"/>
          <dgm:dir/>
          <dgm:resizeHandles val="exact"/>
        </dgm:presLayoutVars>
      </dgm:prSet>
      <dgm:spPr/>
    </dgm:pt>
    <dgm:pt modelId="{4413CC76-00A4-B04C-ACA2-699886BC5755}" type="pres">
      <dgm:prSet presAssocID="{ACC951D5-91D5-7244-A9A4-8FABB231F398}" presName="radial" presStyleCnt="0">
        <dgm:presLayoutVars>
          <dgm:animLvl val="ctr"/>
        </dgm:presLayoutVars>
      </dgm:prSet>
      <dgm:spPr/>
    </dgm:pt>
    <dgm:pt modelId="{A0BC8EE1-E072-5C4C-91DB-E4EFDBD95284}" type="pres">
      <dgm:prSet presAssocID="{E9B1061C-842D-734E-B352-9D1F936B4A3D}" presName="centerShape" presStyleLbl="vennNode1" presStyleIdx="0" presStyleCnt="6"/>
      <dgm:spPr/>
    </dgm:pt>
    <dgm:pt modelId="{E67B9308-B6AE-7A4A-A935-F75629733008}" type="pres">
      <dgm:prSet presAssocID="{FB9B32A4-33B3-6F43-BCF8-395AED34EEAB}" presName="node" presStyleLbl="vennNode1" presStyleIdx="1" presStyleCnt="6">
        <dgm:presLayoutVars>
          <dgm:bulletEnabled val="1"/>
        </dgm:presLayoutVars>
      </dgm:prSet>
      <dgm:spPr/>
    </dgm:pt>
    <dgm:pt modelId="{E27416AF-8E17-9545-B1CD-08FDCEBDF469}" type="pres">
      <dgm:prSet presAssocID="{D921259B-447E-044B-8E97-005AEED8EC8D}" presName="node" presStyleLbl="vennNode1" presStyleIdx="2" presStyleCnt="6">
        <dgm:presLayoutVars>
          <dgm:bulletEnabled val="1"/>
        </dgm:presLayoutVars>
      </dgm:prSet>
      <dgm:spPr/>
    </dgm:pt>
    <dgm:pt modelId="{198E1994-D8BD-0441-9F11-7DCB768404EB}" type="pres">
      <dgm:prSet presAssocID="{4C22586F-6CAF-1448-AD1D-0253E7872D9F}" presName="node" presStyleLbl="vennNode1" presStyleIdx="3" presStyleCnt="6">
        <dgm:presLayoutVars>
          <dgm:bulletEnabled val="1"/>
        </dgm:presLayoutVars>
      </dgm:prSet>
      <dgm:spPr/>
    </dgm:pt>
    <dgm:pt modelId="{1403D023-9E64-0843-B290-0BF06C718040}" type="pres">
      <dgm:prSet presAssocID="{8A4B1144-019C-684E-8BD7-F4B38A8CEB8D}" presName="node" presStyleLbl="vennNode1" presStyleIdx="4" presStyleCnt="6">
        <dgm:presLayoutVars>
          <dgm:bulletEnabled val="1"/>
        </dgm:presLayoutVars>
      </dgm:prSet>
      <dgm:spPr/>
    </dgm:pt>
    <dgm:pt modelId="{AE8E0A8E-1CEF-FA43-81F1-D7AA31738301}" type="pres">
      <dgm:prSet presAssocID="{331E9D27-5160-7049-880D-F85E24AD5EF1}" presName="node" presStyleLbl="vennNode1" presStyleIdx="5" presStyleCnt="6">
        <dgm:presLayoutVars>
          <dgm:bulletEnabled val="1"/>
        </dgm:presLayoutVars>
      </dgm:prSet>
      <dgm:spPr/>
    </dgm:pt>
  </dgm:ptLst>
  <dgm:cxnLst>
    <dgm:cxn modelId="{F2B09905-3595-0E4F-A838-CEB6719F5285}" type="presOf" srcId="{D921259B-447E-044B-8E97-005AEED8EC8D}" destId="{E27416AF-8E17-9545-B1CD-08FDCEBDF469}" srcOrd="0" destOrd="0" presId="urn:microsoft.com/office/officeart/2005/8/layout/radial3"/>
    <dgm:cxn modelId="{4593D12F-7E8D-0046-AA43-1FF2321E04CA}" srcId="{ACC951D5-91D5-7244-A9A4-8FABB231F398}" destId="{E9B1061C-842D-734E-B352-9D1F936B4A3D}" srcOrd="0" destOrd="0" parTransId="{AC806035-DECA-8C4F-BB27-E68ED0BE95FB}" sibTransId="{174380A4-B29B-7A4D-AAC9-9A39299F35D3}"/>
    <dgm:cxn modelId="{372AEF34-4D77-4144-B9DB-41E08278D388}" srcId="{E9B1061C-842D-734E-B352-9D1F936B4A3D}" destId="{D921259B-447E-044B-8E97-005AEED8EC8D}" srcOrd="1" destOrd="0" parTransId="{FEB5945A-B06D-CB4E-9735-B43213766D53}" sibTransId="{B2F43FAF-45C9-DF45-80AB-8F6F2BB8BC56}"/>
    <dgm:cxn modelId="{D9393353-6340-3A4A-842D-220A3A74EABD}" type="presOf" srcId="{ACC951D5-91D5-7244-A9A4-8FABB231F398}" destId="{53D9AF43-7CFD-D84B-A247-D9E0EF0CA6A4}" srcOrd="0" destOrd="0" presId="urn:microsoft.com/office/officeart/2005/8/layout/radial3"/>
    <dgm:cxn modelId="{9EA6AC60-BC5D-1643-AADE-ECA2186582AF}" srcId="{E9B1061C-842D-734E-B352-9D1F936B4A3D}" destId="{FB9B32A4-33B3-6F43-BCF8-395AED34EEAB}" srcOrd="0" destOrd="0" parTransId="{6B826385-0C4C-204C-BD5C-9344390F2123}" sibTransId="{8A6CAF2E-E09C-FC49-99ED-C12F7ABEC689}"/>
    <dgm:cxn modelId="{A4337B65-FEA3-5545-A622-88328F4FEBA9}" type="presOf" srcId="{8A4B1144-019C-684E-8BD7-F4B38A8CEB8D}" destId="{1403D023-9E64-0843-B290-0BF06C718040}" srcOrd="0" destOrd="0" presId="urn:microsoft.com/office/officeart/2005/8/layout/radial3"/>
    <dgm:cxn modelId="{006DF886-78F0-8949-84E6-08F4AFFFC364}" srcId="{E9B1061C-842D-734E-B352-9D1F936B4A3D}" destId="{8A4B1144-019C-684E-8BD7-F4B38A8CEB8D}" srcOrd="3" destOrd="0" parTransId="{D0F725C5-112D-FA47-BD7C-C29F426422C3}" sibTransId="{518C3E48-575D-184B-8C0B-4B35CA338192}"/>
    <dgm:cxn modelId="{7E48C28D-A3A5-1547-BBEE-8D1436AD33E8}" type="presOf" srcId="{331E9D27-5160-7049-880D-F85E24AD5EF1}" destId="{AE8E0A8E-1CEF-FA43-81F1-D7AA31738301}" srcOrd="0" destOrd="0" presId="urn:microsoft.com/office/officeart/2005/8/layout/radial3"/>
    <dgm:cxn modelId="{2A91838F-2362-BC4E-A20E-97C3B0CF9E09}" type="presOf" srcId="{4C22586F-6CAF-1448-AD1D-0253E7872D9F}" destId="{198E1994-D8BD-0441-9F11-7DCB768404EB}" srcOrd="0" destOrd="0" presId="urn:microsoft.com/office/officeart/2005/8/layout/radial3"/>
    <dgm:cxn modelId="{4B44B1BB-45CE-EB48-BAA5-E2FCED576E2D}" srcId="{E9B1061C-842D-734E-B352-9D1F936B4A3D}" destId="{4C22586F-6CAF-1448-AD1D-0253E7872D9F}" srcOrd="2" destOrd="0" parTransId="{84FFD793-0527-0A4B-B3E9-18C063187866}" sibTransId="{376FEF3D-A058-CD45-89F9-20180978F3D3}"/>
    <dgm:cxn modelId="{C60876C4-DDA4-3047-8C64-4017041F1DBD}" srcId="{E9B1061C-842D-734E-B352-9D1F936B4A3D}" destId="{331E9D27-5160-7049-880D-F85E24AD5EF1}" srcOrd="4" destOrd="0" parTransId="{B8687446-F6CF-C240-BDF4-0CD78755F89B}" sibTransId="{6D4E7062-887A-514B-8486-0B0937C294E1}"/>
    <dgm:cxn modelId="{1EF162E9-454F-DE42-8C54-9F2F446E2F78}" type="presOf" srcId="{FB9B32A4-33B3-6F43-BCF8-395AED34EEAB}" destId="{E67B9308-B6AE-7A4A-A935-F75629733008}" srcOrd="0" destOrd="0" presId="urn:microsoft.com/office/officeart/2005/8/layout/radial3"/>
    <dgm:cxn modelId="{2CA91FFD-0073-2045-AF01-D8A35B203F31}" type="presOf" srcId="{E9B1061C-842D-734E-B352-9D1F936B4A3D}" destId="{A0BC8EE1-E072-5C4C-91DB-E4EFDBD95284}" srcOrd="0" destOrd="0" presId="urn:microsoft.com/office/officeart/2005/8/layout/radial3"/>
    <dgm:cxn modelId="{477B7017-EA5B-BD48-8D5E-54F3F1DBFBB5}" type="presParOf" srcId="{53D9AF43-7CFD-D84B-A247-D9E0EF0CA6A4}" destId="{4413CC76-00A4-B04C-ACA2-699886BC5755}" srcOrd="0" destOrd="0" presId="urn:microsoft.com/office/officeart/2005/8/layout/radial3"/>
    <dgm:cxn modelId="{31A9A18D-DEA5-684E-8BAC-FAE838C82CF6}" type="presParOf" srcId="{4413CC76-00A4-B04C-ACA2-699886BC5755}" destId="{A0BC8EE1-E072-5C4C-91DB-E4EFDBD95284}" srcOrd="0" destOrd="0" presId="urn:microsoft.com/office/officeart/2005/8/layout/radial3"/>
    <dgm:cxn modelId="{74B105FE-D716-FE49-8F9B-072AAC90E92D}" type="presParOf" srcId="{4413CC76-00A4-B04C-ACA2-699886BC5755}" destId="{E67B9308-B6AE-7A4A-A935-F75629733008}" srcOrd="1" destOrd="0" presId="urn:microsoft.com/office/officeart/2005/8/layout/radial3"/>
    <dgm:cxn modelId="{949EC907-C9D4-6A4E-8443-32E5B0B439DC}" type="presParOf" srcId="{4413CC76-00A4-B04C-ACA2-699886BC5755}" destId="{E27416AF-8E17-9545-B1CD-08FDCEBDF469}" srcOrd="2" destOrd="0" presId="urn:microsoft.com/office/officeart/2005/8/layout/radial3"/>
    <dgm:cxn modelId="{5565BB41-FFBC-7846-A5FE-85B9D487A35E}" type="presParOf" srcId="{4413CC76-00A4-B04C-ACA2-699886BC5755}" destId="{198E1994-D8BD-0441-9F11-7DCB768404EB}" srcOrd="3" destOrd="0" presId="urn:microsoft.com/office/officeart/2005/8/layout/radial3"/>
    <dgm:cxn modelId="{3080E74D-99A1-2E41-9318-A76EF45AB705}" type="presParOf" srcId="{4413CC76-00A4-B04C-ACA2-699886BC5755}" destId="{1403D023-9E64-0843-B290-0BF06C718040}" srcOrd="4" destOrd="0" presId="urn:microsoft.com/office/officeart/2005/8/layout/radial3"/>
    <dgm:cxn modelId="{80C2C880-CCAF-AC42-ADB8-470D2B91BC17}" type="presParOf" srcId="{4413CC76-00A4-B04C-ACA2-699886BC5755}" destId="{AE8E0A8E-1CEF-FA43-81F1-D7AA31738301}" srcOrd="5"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FFC241-4E39-8C45-BFB6-9EBE4624750F}">
      <dsp:nvSpPr>
        <dsp:cNvPr id="0" name=""/>
        <dsp:cNvSpPr/>
      </dsp:nvSpPr>
      <dsp:spPr>
        <a:xfrm>
          <a:off x="3484987" y="2320556"/>
          <a:ext cx="899262" cy="89926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n-GB" sz="700" kern="1200" dirty="0">
              <a:solidFill>
                <a:schemeClr val="tx1"/>
              </a:solidFill>
            </a:rPr>
            <a:t>ESA Competences</a:t>
          </a:r>
        </a:p>
      </dsp:txBody>
      <dsp:txXfrm>
        <a:off x="3616681" y="2452250"/>
        <a:ext cx="635874" cy="635874"/>
      </dsp:txXfrm>
    </dsp:sp>
    <dsp:sp modelId="{630D8648-5A04-DE40-AFD8-6035B81708BD}">
      <dsp:nvSpPr>
        <dsp:cNvPr id="0" name=""/>
        <dsp:cNvSpPr/>
      </dsp:nvSpPr>
      <dsp:spPr>
        <a:xfrm rot="16200000">
          <a:off x="3616760" y="1585942"/>
          <a:ext cx="635715" cy="30574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GB" sz="500" kern="1200">
            <a:solidFill>
              <a:schemeClr val="tx1"/>
            </a:solidFill>
          </a:endParaRPr>
        </a:p>
      </dsp:txBody>
      <dsp:txXfrm>
        <a:off x="3662623" y="1692955"/>
        <a:ext cx="543990" cy="183449"/>
      </dsp:txXfrm>
    </dsp:sp>
    <dsp:sp modelId="{AFF73554-E3D4-0240-9569-CAE04778BAAB}">
      <dsp:nvSpPr>
        <dsp:cNvPr id="0" name=""/>
        <dsp:cNvSpPr/>
      </dsp:nvSpPr>
      <dsp:spPr>
        <a:xfrm>
          <a:off x="3378902" y="9661"/>
          <a:ext cx="1111431" cy="111143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n-GB" sz="700" kern="1200" dirty="0">
              <a:solidFill>
                <a:schemeClr val="tx1"/>
              </a:solidFill>
            </a:rPr>
            <a:t>EEE</a:t>
          </a:r>
          <a:r>
            <a:rPr lang="en-GB" sz="700" kern="1200">
              <a:solidFill>
                <a:schemeClr val="tx1"/>
              </a:solidFill>
            </a:rPr>
            <a:t>, Components, </a:t>
          </a:r>
          <a:r>
            <a:rPr lang="en-GB" sz="700" kern="1200" dirty="0">
              <a:solidFill>
                <a:schemeClr val="tx1"/>
              </a:solidFill>
            </a:rPr>
            <a:t>photonics, Mems</a:t>
          </a:r>
        </a:p>
      </dsp:txBody>
      <dsp:txXfrm>
        <a:off x="3541667" y="172426"/>
        <a:ext cx="785901" cy="785901"/>
      </dsp:txXfrm>
    </dsp:sp>
    <dsp:sp modelId="{B476D2BA-B124-944D-9066-D91421D2E4FB}">
      <dsp:nvSpPr>
        <dsp:cNvPr id="0" name=""/>
        <dsp:cNvSpPr/>
      </dsp:nvSpPr>
      <dsp:spPr>
        <a:xfrm rot="18360000">
          <a:off x="4222985" y="1782916"/>
          <a:ext cx="635715" cy="30574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GB" sz="500" kern="1200">
            <a:solidFill>
              <a:schemeClr val="tx1"/>
            </a:solidFill>
          </a:endParaRPr>
        </a:p>
      </dsp:txBody>
      <dsp:txXfrm>
        <a:off x="4241890" y="1881170"/>
        <a:ext cx="543990" cy="183449"/>
      </dsp:txXfrm>
    </dsp:sp>
    <dsp:sp modelId="{C5995362-08C9-144F-86F3-31F1B7B44DCD}">
      <dsp:nvSpPr>
        <dsp:cNvPr id="0" name=""/>
        <dsp:cNvSpPr/>
      </dsp:nvSpPr>
      <dsp:spPr>
        <a:xfrm>
          <a:off x="4674857" y="430743"/>
          <a:ext cx="1111431" cy="111143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n-GB" sz="700" kern="1200" dirty="0">
              <a:solidFill>
                <a:schemeClr val="tx1"/>
              </a:solidFill>
            </a:rPr>
            <a:t>Structures, mechanisms, materials, thermal</a:t>
          </a:r>
        </a:p>
      </dsp:txBody>
      <dsp:txXfrm>
        <a:off x="4837622" y="593508"/>
        <a:ext cx="785901" cy="785901"/>
      </dsp:txXfrm>
    </dsp:sp>
    <dsp:sp modelId="{BDBFB26D-B96F-CE48-821A-3C9C8295C54C}">
      <dsp:nvSpPr>
        <dsp:cNvPr id="0" name=""/>
        <dsp:cNvSpPr/>
      </dsp:nvSpPr>
      <dsp:spPr>
        <a:xfrm rot="20520000">
          <a:off x="4597652" y="2298601"/>
          <a:ext cx="635715" cy="30574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GB" sz="500" kern="1200">
            <a:solidFill>
              <a:schemeClr val="tx1"/>
            </a:solidFill>
          </a:endParaRPr>
        </a:p>
      </dsp:txBody>
      <dsp:txXfrm>
        <a:off x="4599897" y="2373923"/>
        <a:ext cx="543990" cy="183449"/>
      </dsp:txXfrm>
    </dsp:sp>
    <dsp:sp modelId="{1B15B1D0-FCCC-A74D-B30F-22122840DF87}">
      <dsp:nvSpPr>
        <dsp:cNvPr id="0" name=""/>
        <dsp:cNvSpPr/>
      </dsp:nvSpPr>
      <dsp:spPr>
        <a:xfrm>
          <a:off x="5475800" y="1533147"/>
          <a:ext cx="1111431" cy="111143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n-GB" sz="700" kern="1200" dirty="0">
              <a:solidFill>
                <a:schemeClr val="tx1"/>
              </a:solidFill>
            </a:rPr>
            <a:t>Avionics systems</a:t>
          </a:r>
        </a:p>
      </dsp:txBody>
      <dsp:txXfrm>
        <a:off x="5638565" y="1695912"/>
        <a:ext cx="785901" cy="785901"/>
      </dsp:txXfrm>
    </dsp:sp>
    <dsp:sp modelId="{4158FC09-23B3-D847-B633-1F3F9EDA0170}">
      <dsp:nvSpPr>
        <dsp:cNvPr id="0" name=""/>
        <dsp:cNvSpPr/>
      </dsp:nvSpPr>
      <dsp:spPr>
        <a:xfrm rot="1080000">
          <a:off x="4597652" y="2936023"/>
          <a:ext cx="635715" cy="30574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GB" sz="500" kern="1200">
            <a:solidFill>
              <a:schemeClr val="tx1"/>
            </a:solidFill>
          </a:endParaRPr>
        </a:p>
      </dsp:txBody>
      <dsp:txXfrm>
        <a:off x="4599897" y="2983001"/>
        <a:ext cx="543990" cy="183449"/>
      </dsp:txXfrm>
    </dsp:sp>
    <dsp:sp modelId="{ACB27F5E-1ED2-7A49-AB29-83CD1271C460}">
      <dsp:nvSpPr>
        <dsp:cNvPr id="0" name=""/>
        <dsp:cNvSpPr/>
      </dsp:nvSpPr>
      <dsp:spPr>
        <a:xfrm>
          <a:off x="5475800" y="2895795"/>
          <a:ext cx="1111431" cy="111143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n-GB" sz="700" kern="1200" dirty="0">
              <a:solidFill>
                <a:schemeClr val="tx1"/>
              </a:solidFill>
            </a:rPr>
            <a:t>Electric architecture, power and energy, </a:t>
          </a:r>
          <a:r>
            <a:rPr lang="en-GB" sz="700" kern="1200" dirty="0" err="1">
              <a:solidFill>
                <a:schemeClr val="tx1"/>
              </a:solidFill>
            </a:rPr>
            <a:t>Emc</a:t>
          </a:r>
          <a:endParaRPr lang="en-GB" sz="700" kern="1200" dirty="0">
            <a:solidFill>
              <a:schemeClr val="tx1"/>
            </a:solidFill>
          </a:endParaRPr>
        </a:p>
      </dsp:txBody>
      <dsp:txXfrm>
        <a:off x="5638565" y="3058560"/>
        <a:ext cx="785901" cy="785901"/>
      </dsp:txXfrm>
    </dsp:sp>
    <dsp:sp modelId="{55EF1367-2C9D-8343-B48E-4E9A5AA3D5DB}">
      <dsp:nvSpPr>
        <dsp:cNvPr id="0" name=""/>
        <dsp:cNvSpPr/>
      </dsp:nvSpPr>
      <dsp:spPr>
        <a:xfrm rot="3240000">
          <a:off x="4222985" y="3451709"/>
          <a:ext cx="635715" cy="30574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GB" sz="500" kern="1200">
            <a:solidFill>
              <a:schemeClr val="tx1"/>
            </a:solidFill>
          </a:endParaRPr>
        </a:p>
      </dsp:txBody>
      <dsp:txXfrm>
        <a:off x="4241890" y="3475755"/>
        <a:ext cx="543990" cy="183449"/>
      </dsp:txXfrm>
    </dsp:sp>
    <dsp:sp modelId="{D20AC35D-9169-2B4E-9267-3FBFDB1F3CD4}">
      <dsp:nvSpPr>
        <dsp:cNvPr id="0" name=""/>
        <dsp:cNvSpPr/>
      </dsp:nvSpPr>
      <dsp:spPr>
        <a:xfrm>
          <a:off x="4674857" y="3998199"/>
          <a:ext cx="1111431" cy="1111431"/>
        </a:xfrm>
        <a:prstGeom prst="ellipse">
          <a:avLst/>
        </a:prstGeom>
        <a:solidFill>
          <a:srgbClr val="75C8AE">
            <a:hueOff val="0"/>
            <a:satOff val="0"/>
            <a:lumOff val="0"/>
            <a:alphaOff val="0"/>
          </a:srgbClr>
        </a:solidFill>
        <a:ln w="25400" cap="flat" cmpd="sng" algn="ctr">
          <a:solidFill>
            <a:srgbClr val="FE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n-GB" sz="700" kern="1200" dirty="0">
              <a:solidFill>
                <a:srgbClr val="003249"/>
              </a:solidFill>
              <a:latin typeface="Arial" panose="020B0604020202020204"/>
              <a:ea typeface="+mn-ea"/>
              <a:cs typeface="+mn-cs"/>
            </a:rPr>
            <a:t>Radiofrequency and optical systems and products</a:t>
          </a:r>
        </a:p>
      </dsp:txBody>
      <dsp:txXfrm>
        <a:off x="4837622" y="4160964"/>
        <a:ext cx="785901" cy="785901"/>
      </dsp:txXfrm>
    </dsp:sp>
    <dsp:sp modelId="{C491102C-80E8-5A41-992E-24F399681975}">
      <dsp:nvSpPr>
        <dsp:cNvPr id="0" name=""/>
        <dsp:cNvSpPr/>
      </dsp:nvSpPr>
      <dsp:spPr>
        <a:xfrm rot="5400000">
          <a:off x="3616760" y="3648683"/>
          <a:ext cx="635715" cy="30574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GB" sz="500" kern="1200">
            <a:solidFill>
              <a:schemeClr val="tx1"/>
            </a:solidFill>
          </a:endParaRPr>
        </a:p>
      </dsp:txBody>
      <dsp:txXfrm>
        <a:off x="3662623" y="3663971"/>
        <a:ext cx="543990" cy="183449"/>
      </dsp:txXfrm>
    </dsp:sp>
    <dsp:sp modelId="{8187C74C-51FF-014F-AF74-45D77C3D967F}">
      <dsp:nvSpPr>
        <dsp:cNvPr id="0" name=""/>
        <dsp:cNvSpPr/>
      </dsp:nvSpPr>
      <dsp:spPr>
        <a:xfrm>
          <a:off x="3378902" y="4419281"/>
          <a:ext cx="1111431" cy="111143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n-GB" sz="700" kern="1200" dirty="0">
              <a:solidFill>
                <a:schemeClr val="tx1"/>
              </a:solidFill>
            </a:rPr>
            <a:t>Life and physical science payloads, life support, robotics and automation</a:t>
          </a:r>
        </a:p>
      </dsp:txBody>
      <dsp:txXfrm>
        <a:off x="3541667" y="4582046"/>
        <a:ext cx="785901" cy="785901"/>
      </dsp:txXfrm>
    </dsp:sp>
    <dsp:sp modelId="{71AFD60F-834F-A143-9C8D-8F9EF4F6D1B4}">
      <dsp:nvSpPr>
        <dsp:cNvPr id="0" name=""/>
        <dsp:cNvSpPr/>
      </dsp:nvSpPr>
      <dsp:spPr>
        <a:xfrm rot="7560000">
          <a:off x="3010536" y="3451709"/>
          <a:ext cx="635715" cy="30574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GB" sz="500" kern="1200">
            <a:solidFill>
              <a:schemeClr val="tx1"/>
            </a:solidFill>
          </a:endParaRPr>
        </a:p>
      </dsp:txBody>
      <dsp:txXfrm rot="10800000">
        <a:off x="3083356" y="3475755"/>
        <a:ext cx="543990" cy="183449"/>
      </dsp:txXfrm>
    </dsp:sp>
    <dsp:sp modelId="{BD30867D-DF0A-4144-9F98-74653A4AF6B8}">
      <dsp:nvSpPr>
        <dsp:cNvPr id="0" name=""/>
        <dsp:cNvSpPr/>
      </dsp:nvSpPr>
      <dsp:spPr>
        <a:xfrm>
          <a:off x="2082947" y="3998199"/>
          <a:ext cx="1111431" cy="111143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n-GB" sz="700" kern="1200" dirty="0">
              <a:solidFill>
                <a:schemeClr val="tx1"/>
              </a:solidFill>
            </a:rPr>
            <a:t>Propulsion, space transportation and re-entry vehicle's</a:t>
          </a:r>
        </a:p>
      </dsp:txBody>
      <dsp:txXfrm>
        <a:off x="2245712" y="4160964"/>
        <a:ext cx="785901" cy="785901"/>
      </dsp:txXfrm>
    </dsp:sp>
    <dsp:sp modelId="{EA575881-DB4B-F94D-9DFD-B4A677FF7670}">
      <dsp:nvSpPr>
        <dsp:cNvPr id="0" name=""/>
        <dsp:cNvSpPr/>
      </dsp:nvSpPr>
      <dsp:spPr>
        <a:xfrm rot="9720000">
          <a:off x="2635869" y="2936023"/>
          <a:ext cx="635715" cy="30574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GB" sz="500" kern="1200">
            <a:solidFill>
              <a:schemeClr val="tx1"/>
            </a:solidFill>
          </a:endParaRPr>
        </a:p>
      </dsp:txBody>
      <dsp:txXfrm rot="10800000">
        <a:off x="2725349" y="2983001"/>
        <a:ext cx="543990" cy="183449"/>
      </dsp:txXfrm>
    </dsp:sp>
    <dsp:sp modelId="{8897C2D0-8E32-C348-9931-A1145C0CF524}">
      <dsp:nvSpPr>
        <dsp:cNvPr id="0" name=""/>
        <dsp:cNvSpPr/>
      </dsp:nvSpPr>
      <dsp:spPr>
        <a:xfrm>
          <a:off x="1282004" y="2895795"/>
          <a:ext cx="1111431" cy="111143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n-GB" sz="700" kern="1200" dirty="0">
              <a:solidFill>
                <a:schemeClr val="tx1"/>
              </a:solidFill>
            </a:rPr>
            <a:t>Ground systems and mission operations</a:t>
          </a:r>
        </a:p>
      </dsp:txBody>
      <dsp:txXfrm>
        <a:off x="1444769" y="3058560"/>
        <a:ext cx="785901" cy="785901"/>
      </dsp:txXfrm>
    </dsp:sp>
    <dsp:sp modelId="{5ABB0F7A-8866-8145-9B2B-07AD18E06951}">
      <dsp:nvSpPr>
        <dsp:cNvPr id="0" name=""/>
        <dsp:cNvSpPr/>
      </dsp:nvSpPr>
      <dsp:spPr>
        <a:xfrm rot="11880000">
          <a:off x="2635869" y="2298601"/>
          <a:ext cx="635715" cy="30574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GB" sz="500" kern="1200">
            <a:solidFill>
              <a:schemeClr val="tx1"/>
            </a:solidFill>
          </a:endParaRPr>
        </a:p>
      </dsp:txBody>
      <dsp:txXfrm rot="10800000">
        <a:off x="2725349" y="2373923"/>
        <a:ext cx="543990" cy="183449"/>
      </dsp:txXfrm>
    </dsp:sp>
    <dsp:sp modelId="{07B4B9C9-E09F-F249-BF78-FB6A36419040}">
      <dsp:nvSpPr>
        <dsp:cNvPr id="0" name=""/>
        <dsp:cNvSpPr/>
      </dsp:nvSpPr>
      <dsp:spPr>
        <a:xfrm>
          <a:off x="1282004" y="1533147"/>
          <a:ext cx="1111431" cy="111143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n-GB" sz="700" kern="1200" dirty="0">
              <a:solidFill>
                <a:schemeClr val="tx1"/>
              </a:solidFill>
            </a:rPr>
            <a:t>Digital engineering</a:t>
          </a:r>
        </a:p>
      </dsp:txBody>
      <dsp:txXfrm>
        <a:off x="1444769" y="1695912"/>
        <a:ext cx="785901" cy="785901"/>
      </dsp:txXfrm>
    </dsp:sp>
    <dsp:sp modelId="{6CEF348D-D942-5F4A-A919-2DAC524A3253}">
      <dsp:nvSpPr>
        <dsp:cNvPr id="0" name=""/>
        <dsp:cNvSpPr/>
      </dsp:nvSpPr>
      <dsp:spPr>
        <a:xfrm rot="14040000">
          <a:off x="3010536" y="1782916"/>
          <a:ext cx="635715" cy="30574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GB" sz="500" kern="1200">
            <a:solidFill>
              <a:schemeClr val="tx1"/>
            </a:solidFill>
          </a:endParaRPr>
        </a:p>
      </dsp:txBody>
      <dsp:txXfrm rot="10800000">
        <a:off x="3083356" y="1881170"/>
        <a:ext cx="543990" cy="183449"/>
      </dsp:txXfrm>
    </dsp:sp>
    <dsp:sp modelId="{FE5A7718-119A-A74B-AF2C-818133795829}">
      <dsp:nvSpPr>
        <dsp:cNvPr id="0" name=""/>
        <dsp:cNvSpPr/>
      </dsp:nvSpPr>
      <dsp:spPr>
        <a:xfrm>
          <a:off x="2082947" y="430743"/>
          <a:ext cx="1111431" cy="111143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n-GB" sz="700" kern="1200" dirty="0">
              <a:solidFill>
                <a:schemeClr val="tx1"/>
              </a:solidFill>
            </a:rPr>
            <a:t>Astrodynamics, space debris and space environment</a:t>
          </a:r>
        </a:p>
      </dsp:txBody>
      <dsp:txXfrm>
        <a:off x="2245712" y="593508"/>
        <a:ext cx="785901" cy="7859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BC8EE1-E072-5C4C-91DB-E4EFDBD95284}">
      <dsp:nvSpPr>
        <dsp:cNvPr id="0" name=""/>
        <dsp:cNvSpPr/>
      </dsp:nvSpPr>
      <dsp:spPr>
        <a:xfrm>
          <a:off x="2560938" y="1374755"/>
          <a:ext cx="3186797" cy="3186797"/>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r>
            <a:rPr lang="en-GB" sz="3300" kern="1200" dirty="0" err="1"/>
            <a:t>Sadarbības</a:t>
          </a:r>
          <a:r>
            <a:rPr lang="en-GB" sz="3300" kern="1200" dirty="0"/>
            <a:t> </a:t>
          </a:r>
          <a:r>
            <a:rPr lang="en-GB" sz="3300" kern="1200" dirty="0" err="1"/>
            <a:t>iespējas</a:t>
          </a:r>
          <a:r>
            <a:rPr lang="en-GB" sz="3300" kern="1200" dirty="0"/>
            <a:t> </a:t>
          </a:r>
          <a:r>
            <a:rPr lang="en-GB" sz="3300" kern="1200" dirty="0" err="1"/>
            <a:t>ar</a:t>
          </a:r>
          <a:r>
            <a:rPr lang="en-GB" sz="3300" kern="1200" dirty="0"/>
            <a:t> EKA</a:t>
          </a:r>
        </a:p>
      </dsp:txBody>
      <dsp:txXfrm>
        <a:off x="3027634" y="1841451"/>
        <a:ext cx="2253405" cy="2253405"/>
      </dsp:txXfrm>
    </dsp:sp>
    <dsp:sp modelId="{E67B9308-B6AE-7A4A-A935-F75629733008}">
      <dsp:nvSpPr>
        <dsp:cNvPr id="0" name=""/>
        <dsp:cNvSpPr/>
      </dsp:nvSpPr>
      <dsp:spPr>
        <a:xfrm>
          <a:off x="3357637" y="98320"/>
          <a:ext cx="1593398" cy="1593398"/>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kern="1200" dirty="0" err="1"/>
            <a:t>Dalība</a:t>
          </a:r>
          <a:r>
            <a:rPr lang="en-GB" sz="1300" kern="1200" dirty="0"/>
            <a:t> EKA </a:t>
          </a:r>
          <a:r>
            <a:rPr lang="en-GB" sz="1300" kern="1200" dirty="0" err="1"/>
            <a:t>iepirkumos</a:t>
          </a:r>
          <a:endParaRPr lang="en-GB" sz="1300" kern="1200" dirty="0"/>
        </a:p>
      </dsp:txBody>
      <dsp:txXfrm>
        <a:off x="3590985" y="331668"/>
        <a:ext cx="1126702" cy="1126702"/>
      </dsp:txXfrm>
    </dsp:sp>
    <dsp:sp modelId="{E27416AF-8E17-9545-B1CD-08FDCEBDF469}">
      <dsp:nvSpPr>
        <dsp:cNvPr id="0" name=""/>
        <dsp:cNvSpPr/>
      </dsp:nvSpPr>
      <dsp:spPr>
        <a:xfrm>
          <a:off x="5329305" y="1530820"/>
          <a:ext cx="1593398" cy="1593398"/>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kern="1200" dirty="0"/>
            <a:t>EKA </a:t>
          </a:r>
          <a:r>
            <a:rPr lang="en-GB" sz="1300" kern="1200" dirty="0" err="1"/>
            <a:t>programmas</a:t>
          </a:r>
          <a:r>
            <a:rPr lang="en-GB" sz="1300" kern="1200" dirty="0"/>
            <a:t> </a:t>
          </a:r>
          <a:r>
            <a:rPr lang="en-GB" sz="1300" kern="1200" dirty="0" err="1"/>
            <a:t>jaunu</a:t>
          </a:r>
          <a:r>
            <a:rPr lang="en-GB" sz="1300" kern="1200" dirty="0"/>
            <a:t> </a:t>
          </a:r>
          <a:r>
            <a:rPr lang="en-GB" sz="1300" kern="1200" dirty="0" err="1"/>
            <a:t>produktu</a:t>
          </a:r>
          <a:r>
            <a:rPr lang="en-GB" sz="1300" kern="1200" dirty="0"/>
            <a:t> </a:t>
          </a:r>
          <a:r>
            <a:rPr lang="en-GB" sz="1300" kern="1200" dirty="0" err="1"/>
            <a:t>attīstībai</a:t>
          </a:r>
          <a:endParaRPr lang="en-GB" sz="1300" kern="1200" dirty="0"/>
        </a:p>
      </dsp:txBody>
      <dsp:txXfrm>
        <a:off x="5562653" y="1764168"/>
        <a:ext cx="1126702" cy="1126702"/>
      </dsp:txXfrm>
    </dsp:sp>
    <dsp:sp modelId="{198E1994-D8BD-0441-9F11-7DCB768404EB}">
      <dsp:nvSpPr>
        <dsp:cNvPr id="0" name=""/>
        <dsp:cNvSpPr/>
      </dsp:nvSpPr>
      <dsp:spPr>
        <a:xfrm>
          <a:off x="4576195" y="3848655"/>
          <a:ext cx="1593398" cy="1593398"/>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kern="1200" dirty="0"/>
            <a:t>EKA </a:t>
          </a:r>
          <a:r>
            <a:rPr lang="en-GB" sz="1300" kern="1200" dirty="0" err="1"/>
            <a:t>programmas</a:t>
          </a:r>
          <a:r>
            <a:rPr lang="en-GB" sz="1300" kern="1200" dirty="0"/>
            <a:t> </a:t>
          </a:r>
          <a:r>
            <a:rPr lang="en-GB" sz="1300" kern="1200" dirty="0" err="1"/>
            <a:t>jaunu</a:t>
          </a:r>
          <a:r>
            <a:rPr lang="en-GB" sz="1300" kern="1200" dirty="0"/>
            <a:t> </a:t>
          </a:r>
          <a:r>
            <a:rPr lang="en-GB" sz="1300" kern="1200" dirty="0" err="1"/>
            <a:t>tehnoloģiju</a:t>
          </a:r>
          <a:r>
            <a:rPr lang="en-GB" sz="1300" kern="1200" dirty="0"/>
            <a:t> </a:t>
          </a:r>
          <a:r>
            <a:rPr lang="en-GB" sz="1300" kern="1200" dirty="0" err="1"/>
            <a:t>izstrādei</a:t>
          </a:r>
          <a:r>
            <a:rPr lang="en-GB" sz="1300" kern="1200" dirty="0"/>
            <a:t> un </a:t>
          </a:r>
          <a:r>
            <a:rPr lang="en-GB" sz="1300" kern="1200" dirty="0" err="1"/>
            <a:t>pētniecībai</a:t>
          </a:r>
          <a:endParaRPr lang="en-GB" sz="1300" kern="1200" dirty="0"/>
        </a:p>
      </dsp:txBody>
      <dsp:txXfrm>
        <a:off x="4809543" y="4082003"/>
        <a:ext cx="1126702" cy="1126702"/>
      </dsp:txXfrm>
    </dsp:sp>
    <dsp:sp modelId="{1403D023-9E64-0843-B290-0BF06C718040}">
      <dsp:nvSpPr>
        <dsp:cNvPr id="0" name=""/>
        <dsp:cNvSpPr/>
      </dsp:nvSpPr>
      <dsp:spPr>
        <a:xfrm>
          <a:off x="2139079" y="3848655"/>
          <a:ext cx="1593398" cy="1593398"/>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kern="1200" dirty="0" err="1"/>
            <a:t>Izglītības</a:t>
          </a:r>
          <a:r>
            <a:rPr lang="en-GB" sz="1300" kern="1200" dirty="0"/>
            <a:t> un / </a:t>
          </a:r>
          <a:r>
            <a:rPr lang="en-GB" sz="1300" kern="1200" dirty="0" err="1"/>
            <a:t>apmācības</a:t>
          </a:r>
          <a:r>
            <a:rPr lang="en-GB" sz="1300" kern="1200" dirty="0"/>
            <a:t> </a:t>
          </a:r>
          <a:r>
            <a:rPr lang="en-GB" sz="1300" kern="1200" dirty="0" err="1"/>
            <a:t>programmas</a:t>
          </a:r>
          <a:endParaRPr lang="en-GB" sz="1300" kern="1200" dirty="0"/>
        </a:p>
      </dsp:txBody>
      <dsp:txXfrm>
        <a:off x="2372427" y="4082003"/>
        <a:ext cx="1126702" cy="1126702"/>
      </dsp:txXfrm>
    </dsp:sp>
    <dsp:sp modelId="{AE8E0A8E-1CEF-FA43-81F1-D7AA31738301}">
      <dsp:nvSpPr>
        <dsp:cNvPr id="0" name=""/>
        <dsp:cNvSpPr/>
      </dsp:nvSpPr>
      <dsp:spPr>
        <a:xfrm>
          <a:off x="1385969" y="1530820"/>
          <a:ext cx="1593398" cy="1593398"/>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kern="1200" dirty="0" err="1"/>
            <a:t>Dalība</a:t>
          </a:r>
          <a:r>
            <a:rPr lang="en-GB" sz="1300" kern="1200" dirty="0"/>
            <a:t> EKA </a:t>
          </a:r>
          <a:r>
            <a:rPr lang="en-GB" sz="1300" kern="1200" dirty="0" err="1"/>
            <a:t>biznesa</a:t>
          </a:r>
          <a:r>
            <a:rPr lang="en-GB" sz="1300" kern="1200" dirty="0"/>
            <a:t> </a:t>
          </a:r>
          <a:r>
            <a:rPr lang="en-GB" sz="1300" kern="1200" dirty="0" err="1"/>
            <a:t>akselerācijas</a:t>
          </a:r>
          <a:r>
            <a:rPr lang="en-GB" sz="1300" kern="1200" dirty="0"/>
            <a:t> </a:t>
          </a:r>
          <a:r>
            <a:rPr lang="en-GB" sz="1300" kern="1200" dirty="0" err="1"/>
            <a:t>aktivitātēs</a:t>
          </a:r>
          <a:endParaRPr lang="en-GB" sz="1300" kern="1200" dirty="0"/>
        </a:p>
      </dsp:txBody>
      <dsp:txXfrm>
        <a:off x="1619317" y="1764168"/>
        <a:ext cx="1126702" cy="1126702"/>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8738" name="Rectangle 2">
            <a:extLst>
              <a:ext uri="{FF2B5EF4-FFF2-40B4-BE49-F238E27FC236}">
                <a16:creationId xmlns:a16="http://schemas.microsoft.com/office/drawing/2014/main" id="{01D9E83F-E6F7-1E32-0AA9-6BC58DBD16D1}"/>
              </a:ext>
            </a:extLst>
          </p:cNvPr>
          <p:cNvSpPr>
            <a:spLocks noGrp="1" noChangeArrowheads="1"/>
          </p:cNvSpPr>
          <p:nvPr>
            <p:ph type="hdr" sz="quarter"/>
          </p:nvPr>
        </p:nvSpPr>
        <p:spPr bwMode="auto">
          <a:xfrm>
            <a:off x="0" y="0"/>
            <a:ext cx="2944813" cy="495300"/>
          </a:xfrm>
          <a:prstGeom prst="rect">
            <a:avLst/>
          </a:prstGeom>
          <a:noFill/>
          <a:ln w="9525">
            <a:noFill/>
            <a:miter lim="800000"/>
            <a:headEnd/>
            <a:tailEnd/>
          </a:ln>
        </p:spPr>
        <p:txBody>
          <a:bodyPr vert="horz" wrap="square" lIns="89404" tIns="44702" rIns="89404" bIns="44702" numCol="1" anchor="t" anchorCtr="0" compatLnSpc="1">
            <a:prstTxWarp prst="textNoShape">
              <a:avLst/>
            </a:prstTxWarp>
          </a:bodyPr>
          <a:lstStyle>
            <a:lvl1pPr defTabSz="892175" eaLnBrk="1" hangingPunct="1">
              <a:defRPr sz="1100">
                <a:latin typeface="Arial" charset="0"/>
                <a:ea typeface="MS PGothic" charset="0"/>
                <a:cs typeface="MS PGothic" charset="0"/>
              </a:defRPr>
            </a:lvl1pPr>
          </a:lstStyle>
          <a:p>
            <a:pPr>
              <a:defRPr/>
            </a:pPr>
            <a:endParaRPr lang="it-IT"/>
          </a:p>
        </p:txBody>
      </p:sp>
      <p:sp>
        <p:nvSpPr>
          <p:cNvPr id="628739" name="Rectangle 3">
            <a:extLst>
              <a:ext uri="{FF2B5EF4-FFF2-40B4-BE49-F238E27FC236}">
                <a16:creationId xmlns:a16="http://schemas.microsoft.com/office/drawing/2014/main" id="{66EB4FC0-5065-5E39-6502-57716376453E}"/>
              </a:ext>
            </a:extLst>
          </p:cNvPr>
          <p:cNvSpPr>
            <a:spLocks noGrp="1" noChangeArrowheads="1"/>
          </p:cNvSpPr>
          <p:nvPr>
            <p:ph type="dt" sz="quarter" idx="1"/>
          </p:nvPr>
        </p:nvSpPr>
        <p:spPr bwMode="auto">
          <a:xfrm>
            <a:off x="3851275" y="0"/>
            <a:ext cx="2944813" cy="495300"/>
          </a:xfrm>
          <a:prstGeom prst="rect">
            <a:avLst/>
          </a:prstGeom>
          <a:noFill/>
          <a:ln w="9525">
            <a:noFill/>
            <a:miter lim="800000"/>
            <a:headEnd/>
            <a:tailEnd/>
          </a:ln>
        </p:spPr>
        <p:txBody>
          <a:bodyPr vert="horz" wrap="square" lIns="89404" tIns="44702" rIns="89404" bIns="44702" numCol="1" anchor="t" anchorCtr="0" compatLnSpc="1">
            <a:prstTxWarp prst="textNoShape">
              <a:avLst/>
            </a:prstTxWarp>
          </a:bodyPr>
          <a:lstStyle>
            <a:lvl1pPr algn="r" defTabSz="892175" eaLnBrk="1" hangingPunct="1">
              <a:defRPr sz="1100">
                <a:latin typeface="Arial" charset="0"/>
                <a:ea typeface="MS PGothic" charset="0"/>
                <a:cs typeface="MS PGothic" charset="0"/>
              </a:defRPr>
            </a:lvl1pPr>
          </a:lstStyle>
          <a:p>
            <a:pPr>
              <a:defRPr/>
            </a:pPr>
            <a:endParaRPr lang="it-IT"/>
          </a:p>
        </p:txBody>
      </p:sp>
      <p:sp>
        <p:nvSpPr>
          <p:cNvPr id="628740" name="Rectangle 4">
            <a:extLst>
              <a:ext uri="{FF2B5EF4-FFF2-40B4-BE49-F238E27FC236}">
                <a16:creationId xmlns:a16="http://schemas.microsoft.com/office/drawing/2014/main" id="{775F8098-01B4-B90F-A022-FB0A7AF18F60}"/>
              </a:ext>
            </a:extLst>
          </p:cNvPr>
          <p:cNvSpPr>
            <a:spLocks noGrp="1" noChangeArrowheads="1"/>
          </p:cNvSpPr>
          <p:nvPr>
            <p:ph type="ftr" sz="quarter" idx="2"/>
          </p:nvPr>
        </p:nvSpPr>
        <p:spPr bwMode="auto">
          <a:xfrm>
            <a:off x="0" y="9428163"/>
            <a:ext cx="2944813" cy="496887"/>
          </a:xfrm>
          <a:prstGeom prst="rect">
            <a:avLst/>
          </a:prstGeom>
          <a:noFill/>
          <a:ln w="9525">
            <a:noFill/>
            <a:miter lim="800000"/>
            <a:headEnd/>
            <a:tailEnd/>
          </a:ln>
        </p:spPr>
        <p:txBody>
          <a:bodyPr vert="horz" wrap="square" lIns="89404" tIns="44702" rIns="89404" bIns="44702" numCol="1" anchor="b" anchorCtr="0" compatLnSpc="1">
            <a:prstTxWarp prst="textNoShape">
              <a:avLst/>
            </a:prstTxWarp>
          </a:bodyPr>
          <a:lstStyle>
            <a:lvl1pPr defTabSz="892175" eaLnBrk="1" hangingPunct="1">
              <a:defRPr sz="1100">
                <a:latin typeface="Arial" charset="0"/>
                <a:ea typeface="MS PGothic" charset="0"/>
                <a:cs typeface="MS PGothic" charset="0"/>
              </a:defRPr>
            </a:lvl1pPr>
          </a:lstStyle>
          <a:p>
            <a:pPr>
              <a:defRPr/>
            </a:pPr>
            <a:endParaRPr lang="it-IT"/>
          </a:p>
        </p:txBody>
      </p:sp>
      <p:sp>
        <p:nvSpPr>
          <p:cNvPr id="628741" name="Rectangle 5">
            <a:extLst>
              <a:ext uri="{FF2B5EF4-FFF2-40B4-BE49-F238E27FC236}">
                <a16:creationId xmlns:a16="http://schemas.microsoft.com/office/drawing/2014/main" id="{B5152EB2-1F1D-60DC-4E9F-9287EDF2F4B0}"/>
              </a:ext>
            </a:extLst>
          </p:cNvPr>
          <p:cNvSpPr>
            <a:spLocks noGrp="1" noChangeArrowheads="1"/>
          </p:cNvSpPr>
          <p:nvPr>
            <p:ph type="sldNum" sz="quarter" idx="3"/>
          </p:nvPr>
        </p:nvSpPr>
        <p:spPr bwMode="auto">
          <a:xfrm>
            <a:off x="3851275" y="9428163"/>
            <a:ext cx="2944813" cy="496887"/>
          </a:xfrm>
          <a:prstGeom prst="rect">
            <a:avLst/>
          </a:prstGeom>
          <a:noFill/>
          <a:ln w="9525">
            <a:noFill/>
            <a:miter lim="800000"/>
            <a:headEnd/>
            <a:tailEnd/>
          </a:ln>
        </p:spPr>
        <p:txBody>
          <a:bodyPr vert="horz" wrap="square" lIns="89404" tIns="44702" rIns="89404" bIns="44702" numCol="1" anchor="b" anchorCtr="0" compatLnSpc="1">
            <a:prstTxWarp prst="textNoShape">
              <a:avLst/>
            </a:prstTxWarp>
          </a:bodyPr>
          <a:lstStyle>
            <a:lvl1pPr algn="r" defTabSz="892175" eaLnBrk="1" hangingPunct="1">
              <a:defRPr sz="1100">
                <a:latin typeface="Arial" panose="020B0604020202020204" pitchFamily="34" charset="0"/>
              </a:defRPr>
            </a:lvl1pPr>
          </a:lstStyle>
          <a:p>
            <a:pPr>
              <a:defRPr/>
            </a:pPr>
            <a:fld id="{B32DD6BE-DD68-EB4A-8605-1292BA81922E}" type="slidenum">
              <a:rPr lang="it-IT" altLang="en-US"/>
              <a:pPr>
                <a:defRPr/>
              </a:pPr>
              <a:t>‹#›</a:t>
            </a:fld>
            <a:endParaRPr lang="it-IT"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92609254-96B9-A238-2798-CDA69378FDF2}"/>
              </a:ext>
            </a:extLst>
          </p:cNvPr>
          <p:cNvSpPr>
            <a:spLocks noGrp="1" noChangeArrowheads="1"/>
          </p:cNvSpPr>
          <p:nvPr>
            <p:ph type="hdr" sz="quarter"/>
          </p:nvPr>
        </p:nvSpPr>
        <p:spPr bwMode="auto">
          <a:xfrm>
            <a:off x="0" y="0"/>
            <a:ext cx="2917825" cy="517525"/>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lvl1pPr defTabSz="862013" eaLnBrk="1" hangingPunct="1">
              <a:defRPr sz="1100">
                <a:latin typeface="Arial" charset="0"/>
                <a:ea typeface="MS PGothic" charset="0"/>
                <a:cs typeface="MS PGothic" charset="0"/>
              </a:defRPr>
            </a:lvl1pPr>
          </a:lstStyle>
          <a:p>
            <a:pPr>
              <a:defRPr/>
            </a:pPr>
            <a:endParaRPr lang="en-US"/>
          </a:p>
        </p:txBody>
      </p:sp>
      <p:sp>
        <p:nvSpPr>
          <p:cNvPr id="58371" name="Rectangle 3">
            <a:extLst>
              <a:ext uri="{FF2B5EF4-FFF2-40B4-BE49-F238E27FC236}">
                <a16:creationId xmlns:a16="http://schemas.microsoft.com/office/drawing/2014/main" id="{AE3E313B-6B68-8E28-D6A1-D9FDCD19049D}"/>
              </a:ext>
            </a:extLst>
          </p:cNvPr>
          <p:cNvSpPr>
            <a:spLocks noGrp="1" noChangeArrowheads="1"/>
          </p:cNvSpPr>
          <p:nvPr>
            <p:ph type="dt" idx="1"/>
          </p:nvPr>
        </p:nvSpPr>
        <p:spPr bwMode="auto">
          <a:xfrm>
            <a:off x="3867150" y="0"/>
            <a:ext cx="2917825" cy="517525"/>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lvl1pPr algn="r" defTabSz="862013" eaLnBrk="1" hangingPunct="1">
              <a:defRPr sz="1100">
                <a:latin typeface="Arial" charset="0"/>
                <a:ea typeface="MS PGothic" charset="-128"/>
              </a:defRPr>
            </a:lvl1pPr>
          </a:lstStyle>
          <a:p>
            <a:pPr>
              <a:defRPr/>
            </a:pPr>
            <a:fld id="{159D49BA-0B60-4848-8839-40E06D889E70}" type="datetimeFigureOut">
              <a:rPr lang="en-US" altLang="x-none"/>
              <a:pPr>
                <a:defRPr/>
              </a:pPr>
              <a:t>10/17/23</a:t>
            </a:fld>
            <a:endParaRPr lang="en-US" altLang="x-none"/>
          </a:p>
        </p:txBody>
      </p:sp>
      <p:sp>
        <p:nvSpPr>
          <p:cNvPr id="67588" name="Rectangle 4">
            <a:extLst>
              <a:ext uri="{FF2B5EF4-FFF2-40B4-BE49-F238E27FC236}">
                <a16:creationId xmlns:a16="http://schemas.microsoft.com/office/drawing/2014/main" id="{F424D045-B968-A303-858F-CB8AF5BB1934}"/>
              </a:ext>
            </a:extLst>
          </p:cNvPr>
          <p:cNvSpPr>
            <a:spLocks noGrp="1" noRot="1" noChangeAspect="1" noChangeArrowheads="1" noTextEdit="1"/>
          </p:cNvSpPr>
          <p:nvPr>
            <p:ph type="sldImg" idx="2"/>
          </p:nvPr>
        </p:nvSpPr>
        <p:spPr bwMode="auto">
          <a:xfrm>
            <a:off x="144463" y="739775"/>
            <a:ext cx="6569075" cy="36957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3" name="Rectangle 5">
            <a:extLst>
              <a:ext uri="{FF2B5EF4-FFF2-40B4-BE49-F238E27FC236}">
                <a16:creationId xmlns:a16="http://schemas.microsoft.com/office/drawing/2014/main" id="{6AB65C1C-45A9-D64D-9CCC-9BAD6B680FCA}"/>
              </a:ext>
            </a:extLst>
          </p:cNvPr>
          <p:cNvSpPr>
            <a:spLocks noGrp="1" noChangeArrowheads="1"/>
          </p:cNvSpPr>
          <p:nvPr>
            <p:ph type="body" sz="quarter" idx="3"/>
          </p:nvPr>
        </p:nvSpPr>
        <p:spPr bwMode="auto">
          <a:xfrm>
            <a:off x="876300" y="4730750"/>
            <a:ext cx="5033963" cy="4433888"/>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58374" name="Rectangle 6">
            <a:extLst>
              <a:ext uri="{FF2B5EF4-FFF2-40B4-BE49-F238E27FC236}">
                <a16:creationId xmlns:a16="http://schemas.microsoft.com/office/drawing/2014/main" id="{95D3BFF6-610E-B215-B4B9-4121FC66EFBE}"/>
              </a:ext>
            </a:extLst>
          </p:cNvPr>
          <p:cNvSpPr>
            <a:spLocks noGrp="1" noChangeArrowheads="1"/>
          </p:cNvSpPr>
          <p:nvPr>
            <p:ph type="ftr" sz="quarter" idx="4"/>
          </p:nvPr>
        </p:nvSpPr>
        <p:spPr bwMode="auto">
          <a:xfrm>
            <a:off x="0" y="9459913"/>
            <a:ext cx="2917825" cy="442912"/>
          </a:xfrm>
          <a:prstGeom prst="rect">
            <a:avLst/>
          </a:prstGeom>
          <a:noFill/>
          <a:ln w="9525">
            <a:noFill/>
            <a:miter lim="800000"/>
            <a:headEnd/>
            <a:tailEnd/>
          </a:ln>
          <a:effectLst/>
        </p:spPr>
        <p:txBody>
          <a:bodyPr vert="horz" wrap="square" lIns="86155" tIns="43077" rIns="86155" bIns="43077" numCol="1" anchor="b" anchorCtr="0" compatLnSpc="1">
            <a:prstTxWarp prst="textNoShape">
              <a:avLst/>
            </a:prstTxWarp>
          </a:bodyPr>
          <a:lstStyle>
            <a:lvl1pPr defTabSz="862013" eaLnBrk="1" hangingPunct="1">
              <a:defRPr sz="1100">
                <a:latin typeface="Arial" charset="0"/>
                <a:ea typeface="MS PGothic" charset="0"/>
                <a:cs typeface="MS PGothic" charset="0"/>
              </a:defRPr>
            </a:lvl1pPr>
          </a:lstStyle>
          <a:p>
            <a:pPr>
              <a:defRPr/>
            </a:pPr>
            <a:endParaRPr lang="en-US"/>
          </a:p>
        </p:txBody>
      </p:sp>
      <p:sp>
        <p:nvSpPr>
          <p:cNvPr id="58375" name="Rectangle 7">
            <a:extLst>
              <a:ext uri="{FF2B5EF4-FFF2-40B4-BE49-F238E27FC236}">
                <a16:creationId xmlns:a16="http://schemas.microsoft.com/office/drawing/2014/main" id="{7062FD4D-0490-6C58-3F3A-96D995437C06}"/>
              </a:ext>
            </a:extLst>
          </p:cNvPr>
          <p:cNvSpPr>
            <a:spLocks noGrp="1" noChangeArrowheads="1"/>
          </p:cNvSpPr>
          <p:nvPr>
            <p:ph type="sldNum" sz="quarter" idx="5"/>
          </p:nvPr>
        </p:nvSpPr>
        <p:spPr bwMode="auto">
          <a:xfrm>
            <a:off x="3867150" y="9459913"/>
            <a:ext cx="2917825" cy="442912"/>
          </a:xfrm>
          <a:prstGeom prst="rect">
            <a:avLst/>
          </a:prstGeom>
          <a:noFill/>
          <a:ln w="9525">
            <a:noFill/>
            <a:miter lim="800000"/>
            <a:headEnd/>
            <a:tailEnd/>
          </a:ln>
          <a:effectLst/>
        </p:spPr>
        <p:txBody>
          <a:bodyPr vert="horz" wrap="square" lIns="86155" tIns="43077" rIns="86155" bIns="43077" numCol="1" anchor="b" anchorCtr="0" compatLnSpc="1">
            <a:prstTxWarp prst="textNoShape">
              <a:avLst/>
            </a:prstTxWarp>
          </a:bodyPr>
          <a:lstStyle>
            <a:lvl1pPr algn="r" defTabSz="862013" eaLnBrk="1" hangingPunct="1">
              <a:defRPr sz="1100">
                <a:latin typeface="Arial" panose="020B0604020202020204" pitchFamily="34" charset="0"/>
              </a:defRPr>
            </a:lvl1pPr>
          </a:lstStyle>
          <a:p>
            <a:pPr>
              <a:defRPr/>
            </a:pPr>
            <a:fld id="{D9AFCD7F-FB0B-3649-B976-D06EE691E6C7}"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D9AFCD7F-FB0B-3649-B976-D06EE691E6C7}" type="slidenum">
              <a:rPr lang="en-US" altLang="en-US" smtClean="0"/>
              <a:pPr>
                <a:defRPr/>
              </a:pPr>
              <a:t>8</a:t>
            </a:fld>
            <a:endParaRPr lang="en-US" altLang="en-US"/>
          </a:p>
        </p:txBody>
      </p:sp>
    </p:spTree>
    <p:extLst>
      <p:ext uri="{BB962C8B-B14F-4D97-AF65-F5344CB8AC3E}">
        <p14:creationId xmlns:p14="http://schemas.microsoft.com/office/powerpoint/2010/main" val="143992423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29.jpe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30.jpe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30.jpe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3.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33.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2.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3.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33.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2.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3.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33.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2.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3.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33.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2.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3.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29.jpe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33.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2.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3.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40.png"/><Relationship Id="rId26" Type="http://schemas.openxmlformats.org/officeDocument/2006/relationships/image" Target="../media/image24.png"/><Relationship Id="rId3" Type="http://schemas.openxmlformats.org/officeDocument/2006/relationships/image" Target="../media/image48.png"/><Relationship Id="rId21" Type="http://schemas.openxmlformats.org/officeDocument/2006/relationships/image" Target="../media/image19.png"/><Relationship Id="rId7" Type="http://schemas.openxmlformats.org/officeDocument/2006/relationships/image" Target="../media/image36.png"/><Relationship Id="rId12" Type="http://schemas.openxmlformats.org/officeDocument/2006/relationships/image" Target="../media/image38.png"/><Relationship Id="rId17" Type="http://schemas.openxmlformats.org/officeDocument/2006/relationships/image" Target="../media/image15.png"/><Relationship Id="rId25" Type="http://schemas.openxmlformats.org/officeDocument/2006/relationships/image" Target="../media/image44.png"/><Relationship Id="rId2" Type="http://schemas.openxmlformats.org/officeDocument/2006/relationships/image" Target="../media/image47.jpeg"/><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45.png"/><Relationship Id="rId1" Type="http://schemas.openxmlformats.org/officeDocument/2006/relationships/slideMaster" Target="../slideMasters/slideMaster5.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43.png"/><Relationship Id="rId5" Type="http://schemas.openxmlformats.org/officeDocument/2006/relationships/image" Target="../media/image49.png"/><Relationship Id="rId15" Type="http://schemas.openxmlformats.org/officeDocument/2006/relationships/image" Target="../media/image39.png"/><Relationship Id="rId23" Type="http://schemas.openxmlformats.org/officeDocument/2006/relationships/image" Target="../media/image42.png"/><Relationship Id="rId28" Type="http://schemas.openxmlformats.org/officeDocument/2006/relationships/image" Target="../media/image26.png"/><Relationship Id="rId10" Type="http://schemas.openxmlformats.org/officeDocument/2006/relationships/image" Target="../media/image37.png"/><Relationship Id="rId19" Type="http://schemas.openxmlformats.org/officeDocument/2006/relationships/image" Target="../media/image41.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46.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40.png"/><Relationship Id="rId26" Type="http://schemas.openxmlformats.org/officeDocument/2006/relationships/image" Target="../media/image24.png"/><Relationship Id="rId3" Type="http://schemas.openxmlformats.org/officeDocument/2006/relationships/image" Target="../media/image48.png"/><Relationship Id="rId21" Type="http://schemas.openxmlformats.org/officeDocument/2006/relationships/image" Target="../media/image19.png"/><Relationship Id="rId7" Type="http://schemas.openxmlformats.org/officeDocument/2006/relationships/image" Target="../media/image36.png"/><Relationship Id="rId12" Type="http://schemas.openxmlformats.org/officeDocument/2006/relationships/image" Target="../media/image38.png"/><Relationship Id="rId17" Type="http://schemas.openxmlformats.org/officeDocument/2006/relationships/image" Target="../media/image15.png"/><Relationship Id="rId25" Type="http://schemas.openxmlformats.org/officeDocument/2006/relationships/image" Target="../media/image44.png"/><Relationship Id="rId2" Type="http://schemas.openxmlformats.org/officeDocument/2006/relationships/image" Target="../media/image50.jpeg"/><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45.png"/><Relationship Id="rId1" Type="http://schemas.openxmlformats.org/officeDocument/2006/relationships/slideMaster" Target="../slideMasters/slideMaster5.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43.png"/><Relationship Id="rId5" Type="http://schemas.openxmlformats.org/officeDocument/2006/relationships/image" Target="../media/image49.png"/><Relationship Id="rId15" Type="http://schemas.openxmlformats.org/officeDocument/2006/relationships/image" Target="../media/image39.png"/><Relationship Id="rId23" Type="http://schemas.openxmlformats.org/officeDocument/2006/relationships/image" Target="../media/image42.png"/><Relationship Id="rId28" Type="http://schemas.openxmlformats.org/officeDocument/2006/relationships/image" Target="../media/image26.png"/><Relationship Id="rId10" Type="http://schemas.openxmlformats.org/officeDocument/2006/relationships/image" Target="../media/image37.png"/><Relationship Id="rId19" Type="http://schemas.openxmlformats.org/officeDocument/2006/relationships/image" Target="../media/image41.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46.png"/></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40.png"/><Relationship Id="rId26" Type="http://schemas.openxmlformats.org/officeDocument/2006/relationships/image" Target="../media/image24.png"/><Relationship Id="rId3" Type="http://schemas.openxmlformats.org/officeDocument/2006/relationships/image" Target="../media/image48.png"/><Relationship Id="rId21" Type="http://schemas.openxmlformats.org/officeDocument/2006/relationships/image" Target="../media/image19.png"/><Relationship Id="rId7" Type="http://schemas.openxmlformats.org/officeDocument/2006/relationships/image" Target="../media/image36.png"/><Relationship Id="rId12" Type="http://schemas.openxmlformats.org/officeDocument/2006/relationships/image" Target="../media/image38.png"/><Relationship Id="rId17" Type="http://schemas.openxmlformats.org/officeDocument/2006/relationships/image" Target="../media/image15.png"/><Relationship Id="rId25" Type="http://schemas.openxmlformats.org/officeDocument/2006/relationships/image" Target="../media/image44.png"/><Relationship Id="rId2" Type="http://schemas.openxmlformats.org/officeDocument/2006/relationships/image" Target="../media/image51.jpeg"/><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45.png"/><Relationship Id="rId1" Type="http://schemas.openxmlformats.org/officeDocument/2006/relationships/slideMaster" Target="../slideMasters/slideMaster5.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43.png"/><Relationship Id="rId5" Type="http://schemas.openxmlformats.org/officeDocument/2006/relationships/image" Target="../media/image49.png"/><Relationship Id="rId15" Type="http://schemas.openxmlformats.org/officeDocument/2006/relationships/image" Target="../media/image39.png"/><Relationship Id="rId23" Type="http://schemas.openxmlformats.org/officeDocument/2006/relationships/image" Target="../media/image42.png"/><Relationship Id="rId28" Type="http://schemas.openxmlformats.org/officeDocument/2006/relationships/image" Target="../media/image26.png"/><Relationship Id="rId10" Type="http://schemas.openxmlformats.org/officeDocument/2006/relationships/image" Target="../media/image37.png"/><Relationship Id="rId19" Type="http://schemas.openxmlformats.org/officeDocument/2006/relationships/image" Target="../media/image41.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46.png"/></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40.png"/><Relationship Id="rId26" Type="http://schemas.openxmlformats.org/officeDocument/2006/relationships/image" Target="../media/image24.png"/><Relationship Id="rId3" Type="http://schemas.openxmlformats.org/officeDocument/2006/relationships/image" Target="../media/image48.png"/><Relationship Id="rId21" Type="http://schemas.openxmlformats.org/officeDocument/2006/relationships/image" Target="../media/image19.png"/><Relationship Id="rId7" Type="http://schemas.openxmlformats.org/officeDocument/2006/relationships/image" Target="../media/image36.png"/><Relationship Id="rId12" Type="http://schemas.openxmlformats.org/officeDocument/2006/relationships/image" Target="../media/image38.png"/><Relationship Id="rId17" Type="http://schemas.openxmlformats.org/officeDocument/2006/relationships/image" Target="../media/image15.png"/><Relationship Id="rId25" Type="http://schemas.openxmlformats.org/officeDocument/2006/relationships/image" Target="../media/image44.png"/><Relationship Id="rId2" Type="http://schemas.openxmlformats.org/officeDocument/2006/relationships/image" Target="../media/image52.jpeg"/><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45.png"/><Relationship Id="rId1" Type="http://schemas.openxmlformats.org/officeDocument/2006/relationships/slideMaster" Target="../slideMasters/slideMaster5.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43.png"/><Relationship Id="rId5" Type="http://schemas.openxmlformats.org/officeDocument/2006/relationships/image" Target="../media/image49.png"/><Relationship Id="rId15" Type="http://schemas.openxmlformats.org/officeDocument/2006/relationships/image" Target="../media/image39.png"/><Relationship Id="rId23" Type="http://schemas.openxmlformats.org/officeDocument/2006/relationships/image" Target="../media/image42.png"/><Relationship Id="rId28" Type="http://schemas.openxmlformats.org/officeDocument/2006/relationships/image" Target="../media/image26.png"/><Relationship Id="rId10" Type="http://schemas.openxmlformats.org/officeDocument/2006/relationships/image" Target="../media/image37.png"/><Relationship Id="rId19" Type="http://schemas.openxmlformats.org/officeDocument/2006/relationships/image" Target="../media/image41.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46.png"/></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40.png"/><Relationship Id="rId26" Type="http://schemas.openxmlformats.org/officeDocument/2006/relationships/image" Target="../media/image24.png"/><Relationship Id="rId3" Type="http://schemas.openxmlformats.org/officeDocument/2006/relationships/image" Target="../media/image48.png"/><Relationship Id="rId21" Type="http://schemas.openxmlformats.org/officeDocument/2006/relationships/image" Target="../media/image19.png"/><Relationship Id="rId7" Type="http://schemas.openxmlformats.org/officeDocument/2006/relationships/image" Target="../media/image36.png"/><Relationship Id="rId12" Type="http://schemas.openxmlformats.org/officeDocument/2006/relationships/image" Target="../media/image38.png"/><Relationship Id="rId17" Type="http://schemas.openxmlformats.org/officeDocument/2006/relationships/image" Target="../media/image15.png"/><Relationship Id="rId25" Type="http://schemas.openxmlformats.org/officeDocument/2006/relationships/image" Target="../media/image44.png"/><Relationship Id="rId2" Type="http://schemas.openxmlformats.org/officeDocument/2006/relationships/image" Target="../media/image53.jpeg"/><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45.png"/><Relationship Id="rId1" Type="http://schemas.openxmlformats.org/officeDocument/2006/relationships/slideMaster" Target="../slideMasters/slideMaster5.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43.png"/><Relationship Id="rId5" Type="http://schemas.openxmlformats.org/officeDocument/2006/relationships/image" Target="../media/image49.png"/><Relationship Id="rId15" Type="http://schemas.openxmlformats.org/officeDocument/2006/relationships/image" Target="../media/image39.png"/><Relationship Id="rId23" Type="http://schemas.openxmlformats.org/officeDocument/2006/relationships/image" Target="../media/image42.png"/><Relationship Id="rId28" Type="http://schemas.openxmlformats.org/officeDocument/2006/relationships/image" Target="../media/image26.png"/><Relationship Id="rId10" Type="http://schemas.openxmlformats.org/officeDocument/2006/relationships/image" Target="../media/image37.png"/><Relationship Id="rId19" Type="http://schemas.openxmlformats.org/officeDocument/2006/relationships/image" Target="../media/image41.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46.png"/></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40.png"/><Relationship Id="rId26" Type="http://schemas.openxmlformats.org/officeDocument/2006/relationships/image" Target="../media/image24.png"/><Relationship Id="rId3" Type="http://schemas.openxmlformats.org/officeDocument/2006/relationships/image" Target="../media/image48.png"/><Relationship Id="rId21" Type="http://schemas.openxmlformats.org/officeDocument/2006/relationships/image" Target="../media/image19.png"/><Relationship Id="rId7" Type="http://schemas.openxmlformats.org/officeDocument/2006/relationships/image" Target="../media/image36.png"/><Relationship Id="rId12" Type="http://schemas.openxmlformats.org/officeDocument/2006/relationships/image" Target="../media/image38.png"/><Relationship Id="rId17" Type="http://schemas.openxmlformats.org/officeDocument/2006/relationships/image" Target="../media/image15.png"/><Relationship Id="rId25" Type="http://schemas.openxmlformats.org/officeDocument/2006/relationships/image" Target="../media/image44.png"/><Relationship Id="rId2" Type="http://schemas.openxmlformats.org/officeDocument/2006/relationships/image" Target="../media/image54.png"/><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45.png"/><Relationship Id="rId1" Type="http://schemas.openxmlformats.org/officeDocument/2006/relationships/slideMaster" Target="../slideMasters/slideMaster5.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43.png"/><Relationship Id="rId5" Type="http://schemas.openxmlformats.org/officeDocument/2006/relationships/image" Target="../media/image49.png"/><Relationship Id="rId15" Type="http://schemas.openxmlformats.org/officeDocument/2006/relationships/image" Target="../media/image39.png"/><Relationship Id="rId23" Type="http://schemas.openxmlformats.org/officeDocument/2006/relationships/image" Target="../media/image42.png"/><Relationship Id="rId28" Type="http://schemas.openxmlformats.org/officeDocument/2006/relationships/image" Target="../media/image26.png"/><Relationship Id="rId10" Type="http://schemas.openxmlformats.org/officeDocument/2006/relationships/image" Target="../media/image37.png"/><Relationship Id="rId19" Type="http://schemas.openxmlformats.org/officeDocument/2006/relationships/image" Target="../media/image41.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46.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40.png"/><Relationship Id="rId26" Type="http://schemas.openxmlformats.org/officeDocument/2006/relationships/image" Target="../media/image24.png"/><Relationship Id="rId3" Type="http://schemas.openxmlformats.org/officeDocument/2006/relationships/image" Target="../media/image48.png"/><Relationship Id="rId21" Type="http://schemas.openxmlformats.org/officeDocument/2006/relationships/image" Target="../media/image19.png"/><Relationship Id="rId7" Type="http://schemas.openxmlformats.org/officeDocument/2006/relationships/image" Target="../media/image36.png"/><Relationship Id="rId12" Type="http://schemas.openxmlformats.org/officeDocument/2006/relationships/image" Target="../media/image38.png"/><Relationship Id="rId17" Type="http://schemas.openxmlformats.org/officeDocument/2006/relationships/image" Target="../media/image15.png"/><Relationship Id="rId25" Type="http://schemas.openxmlformats.org/officeDocument/2006/relationships/image" Target="../media/image44.png"/><Relationship Id="rId2" Type="http://schemas.openxmlformats.org/officeDocument/2006/relationships/image" Target="../media/image55.jpeg"/><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45.png"/><Relationship Id="rId1" Type="http://schemas.openxmlformats.org/officeDocument/2006/relationships/slideMaster" Target="../slideMasters/slideMaster5.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43.png"/><Relationship Id="rId5" Type="http://schemas.openxmlformats.org/officeDocument/2006/relationships/image" Target="../media/image49.png"/><Relationship Id="rId15" Type="http://schemas.openxmlformats.org/officeDocument/2006/relationships/image" Target="../media/image39.png"/><Relationship Id="rId23" Type="http://schemas.openxmlformats.org/officeDocument/2006/relationships/image" Target="../media/image42.png"/><Relationship Id="rId28" Type="http://schemas.openxmlformats.org/officeDocument/2006/relationships/image" Target="../media/image26.png"/><Relationship Id="rId10" Type="http://schemas.openxmlformats.org/officeDocument/2006/relationships/image" Target="../media/image37.png"/><Relationship Id="rId19" Type="http://schemas.openxmlformats.org/officeDocument/2006/relationships/image" Target="../media/image41.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46.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31.jpe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40.png"/><Relationship Id="rId26" Type="http://schemas.openxmlformats.org/officeDocument/2006/relationships/image" Target="../media/image24.png"/><Relationship Id="rId3" Type="http://schemas.openxmlformats.org/officeDocument/2006/relationships/image" Target="../media/image48.png"/><Relationship Id="rId21" Type="http://schemas.openxmlformats.org/officeDocument/2006/relationships/image" Target="../media/image19.png"/><Relationship Id="rId7" Type="http://schemas.openxmlformats.org/officeDocument/2006/relationships/image" Target="../media/image36.png"/><Relationship Id="rId12" Type="http://schemas.openxmlformats.org/officeDocument/2006/relationships/image" Target="../media/image38.png"/><Relationship Id="rId17" Type="http://schemas.openxmlformats.org/officeDocument/2006/relationships/image" Target="../media/image15.png"/><Relationship Id="rId25" Type="http://schemas.openxmlformats.org/officeDocument/2006/relationships/image" Target="../media/image44.png"/><Relationship Id="rId2" Type="http://schemas.openxmlformats.org/officeDocument/2006/relationships/image" Target="../media/image56.jpeg"/><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45.png"/><Relationship Id="rId1" Type="http://schemas.openxmlformats.org/officeDocument/2006/relationships/slideMaster" Target="../slideMasters/slideMaster5.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43.png"/><Relationship Id="rId5" Type="http://schemas.openxmlformats.org/officeDocument/2006/relationships/image" Target="../media/image49.png"/><Relationship Id="rId15" Type="http://schemas.openxmlformats.org/officeDocument/2006/relationships/image" Target="../media/image39.png"/><Relationship Id="rId23" Type="http://schemas.openxmlformats.org/officeDocument/2006/relationships/image" Target="../media/image42.png"/><Relationship Id="rId28" Type="http://schemas.openxmlformats.org/officeDocument/2006/relationships/image" Target="../media/image26.png"/><Relationship Id="rId10" Type="http://schemas.openxmlformats.org/officeDocument/2006/relationships/image" Target="../media/image37.png"/><Relationship Id="rId19" Type="http://schemas.openxmlformats.org/officeDocument/2006/relationships/image" Target="../media/image41.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46.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40.png"/><Relationship Id="rId26" Type="http://schemas.openxmlformats.org/officeDocument/2006/relationships/image" Target="../media/image24.png"/><Relationship Id="rId3" Type="http://schemas.openxmlformats.org/officeDocument/2006/relationships/image" Target="../media/image48.png"/><Relationship Id="rId21" Type="http://schemas.openxmlformats.org/officeDocument/2006/relationships/image" Target="../media/image19.png"/><Relationship Id="rId7" Type="http://schemas.openxmlformats.org/officeDocument/2006/relationships/image" Target="../media/image36.png"/><Relationship Id="rId12" Type="http://schemas.openxmlformats.org/officeDocument/2006/relationships/image" Target="../media/image38.png"/><Relationship Id="rId17" Type="http://schemas.openxmlformats.org/officeDocument/2006/relationships/image" Target="../media/image15.png"/><Relationship Id="rId25" Type="http://schemas.openxmlformats.org/officeDocument/2006/relationships/image" Target="../media/image44.png"/><Relationship Id="rId2" Type="http://schemas.openxmlformats.org/officeDocument/2006/relationships/image" Target="../media/image57.jpeg"/><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45.png"/><Relationship Id="rId1" Type="http://schemas.openxmlformats.org/officeDocument/2006/relationships/slideMaster" Target="../slideMasters/slideMaster5.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43.png"/><Relationship Id="rId5" Type="http://schemas.openxmlformats.org/officeDocument/2006/relationships/image" Target="../media/image49.png"/><Relationship Id="rId15" Type="http://schemas.openxmlformats.org/officeDocument/2006/relationships/image" Target="../media/image39.png"/><Relationship Id="rId23" Type="http://schemas.openxmlformats.org/officeDocument/2006/relationships/image" Target="../media/image42.png"/><Relationship Id="rId28" Type="http://schemas.openxmlformats.org/officeDocument/2006/relationships/image" Target="../media/image26.png"/><Relationship Id="rId10" Type="http://schemas.openxmlformats.org/officeDocument/2006/relationships/image" Target="../media/image37.png"/><Relationship Id="rId19" Type="http://schemas.openxmlformats.org/officeDocument/2006/relationships/image" Target="../media/image41.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46.png"/></Relationships>
</file>

<file path=ppt/slideLayouts/_rels/slideLayout42.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40.png"/><Relationship Id="rId26" Type="http://schemas.openxmlformats.org/officeDocument/2006/relationships/image" Target="../media/image24.png"/><Relationship Id="rId3" Type="http://schemas.openxmlformats.org/officeDocument/2006/relationships/image" Target="../media/image48.png"/><Relationship Id="rId21" Type="http://schemas.openxmlformats.org/officeDocument/2006/relationships/image" Target="../media/image19.png"/><Relationship Id="rId7" Type="http://schemas.openxmlformats.org/officeDocument/2006/relationships/image" Target="../media/image36.png"/><Relationship Id="rId12" Type="http://schemas.openxmlformats.org/officeDocument/2006/relationships/image" Target="../media/image38.png"/><Relationship Id="rId17" Type="http://schemas.openxmlformats.org/officeDocument/2006/relationships/image" Target="../media/image15.png"/><Relationship Id="rId25" Type="http://schemas.openxmlformats.org/officeDocument/2006/relationships/image" Target="../media/image44.png"/><Relationship Id="rId2" Type="http://schemas.openxmlformats.org/officeDocument/2006/relationships/image" Target="../media/image58.jpeg"/><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45.png"/><Relationship Id="rId1" Type="http://schemas.openxmlformats.org/officeDocument/2006/relationships/slideMaster" Target="../slideMasters/slideMaster5.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43.png"/><Relationship Id="rId5" Type="http://schemas.openxmlformats.org/officeDocument/2006/relationships/image" Target="../media/image49.png"/><Relationship Id="rId15" Type="http://schemas.openxmlformats.org/officeDocument/2006/relationships/image" Target="../media/image39.png"/><Relationship Id="rId23" Type="http://schemas.openxmlformats.org/officeDocument/2006/relationships/image" Target="../media/image42.png"/><Relationship Id="rId28" Type="http://schemas.openxmlformats.org/officeDocument/2006/relationships/image" Target="../media/image26.png"/><Relationship Id="rId10" Type="http://schemas.openxmlformats.org/officeDocument/2006/relationships/image" Target="../media/image37.png"/><Relationship Id="rId19" Type="http://schemas.openxmlformats.org/officeDocument/2006/relationships/image" Target="../media/image41.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46.png"/></Relationships>
</file>

<file path=ppt/slideLayouts/_rels/slideLayout4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40.png"/><Relationship Id="rId26" Type="http://schemas.openxmlformats.org/officeDocument/2006/relationships/image" Target="../media/image24.png"/><Relationship Id="rId3" Type="http://schemas.openxmlformats.org/officeDocument/2006/relationships/image" Target="../media/image48.png"/><Relationship Id="rId21" Type="http://schemas.openxmlformats.org/officeDocument/2006/relationships/image" Target="../media/image19.png"/><Relationship Id="rId7" Type="http://schemas.openxmlformats.org/officeDocument/2006/relationships/image" Target="../media/image36.png"/><Relationship Id="rId12" Type="http://schemas.openxmlformats.org/officeDocument/2006/relationships/image" Target="../media/image38.png"/><Relationship Id="rId17" Type="http://schemas.openxmlformats.org/officeDocument/2006/relationships/image" Target="../media/image15.png"/><Relationship Id="rId25" Type="http://schemas.openxmlformats.org/officeDocument/2006/relationships/image" Target="../media/image44.png"/><Relationship Id="rId2" Type="http://schemas.openxmlformats.org/officeDocument/2006/relationships/image" Target="../media/image59.jpeg"/><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45.png"/><Relationship Id="rId1" Type="http://schemas.openxmlformats.org/officeDocument/2006/relationships/slideMaster" Target="../slideMasters/slideMaster5.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43.png"/><Relationship Id="rId5" Type="http://schemas.openxmlformats.org/officeDocument/2006/relationships/image" Target="../media/image49.png"/><Relationship Id="rId15" Type="http://schemas.openxmlformats.org/officeDocument/2006/relationships/image" Target="../media/image39.png"/><Relationship Id="rId23" Type="http://schemas.openxmlformats.org/officeDocument/2006/relationships/image" Target="../media/image42.png"/><Relationship Id="rId28" Type="http://schemas.openxmlformats.org/officeDocument/2006/relationships/image" Target="../media/image26.png"/><Relationship Id="rId10" Type="http://schemas.openxmlformats.org/officeDocument/2006/relationships/image" Target="../media/image37.png"/><Relationship Id="rId19" Type="http://schemas.openxmlformats.org/officeDocument/2006/relationships/image" Target="../media/image41.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46.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41.png"/><Relationship Id="rId26" Type="http://schemas.openxmlformats.org/officeDocument/2006/relationships/image" Target="../media/image25.png"/><Relationship Id="rId3" Type="http://schemas.openxmlformats.org/officeDocument/2006/relationships/image" Target="../media/image49.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40.png"/><Relationship Id="rId25" Type="http://schemas.openxmlformats.org/officeDocument/2006/relationships/image" Target="../media/image24.png"/><Relationship Id="rId2" Type="http://schemas.openxmlformats.org/officeDocument/2006/relationships/image" Target="../media/image60.jpe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46.png"/><Relationship Id="rId1" Type="http://schemas.openxmlformats.org/officeDocument/2006/relationships/slideMaster" Target="../slideMasters/slideMaster5.xml"/><Relationship Id="rId6" Type="http://schemas.openxmlformats.org/officeDocument/2006/relationships/image" Target="../media/image36.png"/><Relationship Id="rId11" Type="http://schemas.openxmlformats.org/officeDocument/2006/relationships/image" Target="../media/image38.png"/><Relationship Id="rId24" Type="http://schemas.openxmlformats.org/officeDocument/2006/relationships/image" Target="../media/image44.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43.png"/><Relationship Id="rId28" Type="http://schemas.openxmlformats.org/officeDocument/2006/relationships/image" Target="../media/image45.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48.png"/><Relationship Id="rId9" Type="http://schemas.openxmlformats.org/officeDocument/2006/relationships/image" Target="../media/image37.png"/><Relationship Id="rId14" Type="http://schemas.openxmlformats.org/officeDocument/2006/relationships/image" Target="../media/image39.png"/><Relationship Id="rId22" Type="http://schemas.openxmlformats.org/officeDocument/2006/relationships/image" Target="../media/image42.png"/><Relationship Id="rId27" Type="http://schemas.openxmlformats.org/officeDocument/2006/relationships/image" Target="../media/image26.png"/></Relationships>
</file>

<file path=ppt/slideLayouts/_rels/slideLayout53.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66.png"/><Relationship Id="rId18" Type="http://schemas.openxmlformats.org/officeDocument/2006/relationships/image" Target="../media/image69.png"/><Relationship Id="rId26" Type="http://schemas.openxmlformats.org/officeDocument/2006/relationships/image" Target="../media/image74.png"/><Relationship Id="rId3" Type="http://schemas.openxmlformats.org/officeDocument/2006/relationships/image" Target="../media/image48.png"/><Relationship Id="rId21" Type="http://schemas.openxmlformats.org/officeDocument/2006/relationships/image" Target="../media/image19.png"/><Relationship Id="rId7" Type="http://schemas.openxmlformats.org/officeDocument/2006/relationships/image" Target="../media/image63.png"/><Relationship Id="rId12" Type="http://schemas.openxmlformats.org/officeDocument/2006/relationships/image" Target="../media/image38.png"/><Relationship Id="rId17" Type="http://schemas.openxmlformats.org/officeDocument/2006/relationships/image" Target="../media/image68.png"/><Relationship Id="rId25" Type="http://schemas.openxmlformats.org/officeDocument/2006/relationships/image" Target="../media/image73.png"/><Relationship Id="rId2" Type="http://schemas.openxmlformats.org/officeDocument/2006/relationships/image" Target="../media/image75.jpeg"/><Relationship Id="rId16" Type="http://schemas.openxmlformats.org/officeDocument/2006/relationships/image" Target="../media/image14.png"/><Relationship Id="rId20" Type="http://schemas.openxmlformats.org/officeDocument/2006/relationships/image" Target="../media/image71.png"/><Relationship Id="rId29" Type="http://schemas.openxmlformats.org/officeDocument/2006/relationships/image" Target="../media/image45.png"/><Relationship Id="rId1" Type="http://schemas.openxmlformats.org/officeDocument/2006/relationships/slideMaster" Target="../slideMasters/slideMaster6.xml"/><Relationship Id="rId6" Type="http://schemas.openxmlformats.org/officeDocument/2006/relationships/image" Target="../media/image62.png"/><Relationship Id="rId11" Type="http://schemas.openxmlformats.org/officeDocument/2006/relationships/image" Target="../media/image65.png"/><Relationship Id="rId24" Type="http://schemas.openxmlformats.org/officeDocument/2006/relationships/image" Target="../media/image43.png"/><Relationship Id="rId5" Type="http://schemas.openxmlformats.org/officeDocument/2006/relationships/image" Target="../media/image76.png"/><Relationship Id="rId15" Type="http://schemas.openxmlformats.org/officeDocument/2006/relationships/image" Target="../media/image67.png"/><Relationship Id="rId23" Type="http://schemas.openxmlformats.org/officeDocument/2006/relationships/image" Target="../media/image72.png"/><Relationship Id="rId28" Type="http://schemas.openxmlformats.org/officeDocument/2006/relationships/image" Target="../media/image26.png"/><Relationship Id="rId10" Type="http://schemas.openxmlformats.org/officeDocument/2006/relationships/image" Target="../media/image37.png"/><Relationship Id="rId19" Type="http://schemas.openxmlformats.org/officeDocument/2006/relationships/image" Target="../media/image70.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46.png"/></Relationships>
</file>

<file path=ppt/slideLayouts/_rels/slideLayout54.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66.png"/><Relationship Id="rId18" Type="http://schemas.openxmlformats.org/officeDocument/2006/relationships/image" Target="../media/image69.png"/><Relationship Id="rId26" Type="http://schemas.openxmlformats.org/officeDocument/2006/relationships/image" Target="../media/image74.png"/><Relationship Id="rId3" Type="http://schemas.openxmlformats.org/officeDocument/2006/relationships/image" Target="../media/image48.png"/><Relationship Id="rId21" Type="http://schemas.openxmlformats.org/officeDocument/2006/relationships/image" Target="../media/image19.png"/><Relationship Id="rId7" Type="http://schemas.openxmlformats.org/officeDocument/2006/relationships/image" Target="../media/image63.png"/><Relationship Id="rId12" Type="http://schemas.openxmlformats.org/officeDocument/2006/relationships/image" Target="../media/image38.png"/><Relationship Id="rId17" Type="http://schemas.openxmlformats.org/officeDocument/2006/relationships/image" Target="../media/image68.png"/><Relationship Id="rId25" Type="http://schemas.openxmlformats.org/officeDocument/2006/relationships/image" Target="../media/image73.png"/><Relationship Id="rId2" Type="http://schemas.openxmlformats.org/officeDocument/2006/relationships/image" Target="../media/image77.jpeg"/><Relationship Id="rId16" Type="http://schemas.openxmlformats.org/officeDocument/2006/relationships/image" Target="../media/image14.png"/><Relationship Id="rId20" Type="http://schemas.openxmlformats.org/officeDocument/2006/relationships/image" Target="../media/image71.png"/><Relationship Id="rId29" Type="http://schemas.openxmlformats.org/officeDocument/2006/relationships/image" Target="../media/image45.png"/><Relationship Id="rId1" Type="http://schemas.openxmlformats.org/officeDocument/2006/relationships/slideMaster" Target="../slideMasters/slideMaster6.xml"/><Relationship Id="rId6" Type="http://schemas.openxmlformats.org/officeDocument/2006/relationships/image" Target="../media/image62.png"/><Relationship Id="rId11" Type="http://schemas.openxmlformats.org/officeDocument/2006/relationships/image" Target="../media/image65.png"/><Relationship Id="rId24" Type="http://schemas.openxmlformats.org/officeDocument/2006/relationships/image" Target="../media/image43.png"/><Relationship Id="rId5" Type="http://schemas.openxmlformats.org/officeDocument/2006/relationships/image" Target="../media/image76.png"/><Relationship Id="rId15" Type="http://schemas.openxmlformats.org/officeDocument/2006/relationships/image" Target="../media/image67.png"/><Relationship Id="rId23" Type="http://schemas.openxmlformats.org/officeDocument/2006/relationships/image" Target="../media/image72.png"/><Relationship Id="rId28" Type="http://schemas.openxmlformats.org/officeDocument/2006/relationships/image" Target="../media/image26.png"/><Relationship Id="rId10" Type="http://schemas.openxmlformats.org/officeDocument/2006/relationships/image" Target="../media/image37.png"/><Relationship Id="rId19" Type="http://schemas.openxmlformats.org/officeDocument/2006/relationships/image" Target="../media/image70.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46.png"/></Relationships>
</file>

<file path=ppt/slideLayouts/_rels/slideLayout55.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66.png"/><Relationship Id="rId18" Type="http://schemas.openxmlformats.org/officeDocument/2006/relationships/image" Target="../media/image69.png"/><Relationship Id="rId26" Type="http://schemas.openxmlformats.org/officeDocument/2006/relationships/image" Target="../media/image74.png"/><Relationship Id="rId3" Type="http://schemas.openxmlformats.org/officeDocument/2006/relationships/image" Target="../media/image48.png"/><Relationship Id="rId21" Type="http://schemas.openxmlformats.org/officeDocument/2006/relationships/image" Target="../media/image19.png"/><Relationship Id="rId7" Type="http://schemas.openxmlformats.org/officeDocument/2006/relationships/image" Target="../media/image63.png"/><Relationship Id="rId12" Type="http://schemas.openxmlformats.org/officeDocument/2006/relationships/image" Target="../media/image38.png"/><Relationship Id="rId17" Type="http://schemas.openxmlformats.org/officeDocument/2006/relationships/image" Target="../media/image68.png"/><Relationship Id="rId25" Type="http://schemas.openxmlformats.org/officeDocument/2006/relationships/image" Target="../media/image73.png"/><Relationship Id="rId2" Type="http://schemas.openxmlformats.org/officeDocument/2006/relationships/image" Target="../media/image78.jpeg"/><Relationship Id="rId16" Type="http://schemas.openxmlformats.org/officeDocument/2006/relationships/image" Target="../media/image14.png"/><Relationship Id="rId20" Type="http://schemas.openxmlformats.org/officeDocument/2006/relationships/image" Target="../media/image71.png"/><Relationship Id="rId29" Type="http://schemas.openxmlformats.org/officeDocument/2006/relationships/image" Target="../media/image45.png"/><Relationship Id="rId1" Type="http://schemas.openxmlformats.org/officeDocument/2006/relationships/slideMaster" Target="../slideMasters/slideMaster6.xml"/><Relationship Id="rId6" Type="http://schemas.openxmlformats.org/officeDocument/2006/relationships/image" Target="../media/image62.png"/><Relationship Id="rId11" Type="http://schemas.openxmlformats.org/officeDocument/2006/relationships/image" Target="../media/image65.png"/><Relationship Id="rId24" Type="http://schemas.openxmlformats.org/officeDocument/2006/relationships/image" Target="../media/image43.png"/><Relationship Id="rId5" Type="http://schemas.openxmlformats.org/officeDocument/2006/relationships/image" Target="../media/image76.png"/><Relationship Id="rId15" Type="http://schemas.openxmlformats.org/officeDocument/2006/relationships/image" Target="../media/image67.png"/><Relationship Id="rId23" Type="http://schemas.openxmlformats.org/officeDocument/2006/relationships/image" Target="../media/image72.png"/><Relationship Id="rId28" Type="http://schemas.openxmlformats.org/officeDocument/2006/relationships/image" Target="../media/image26.png"/><Relationship Id="rId10" Type="http://schemas.openxmlformats.org/officeDocument/2006/relationships/image" Target="../media/image37.png"/><Relationship Id="rId19" Type="http://schemas.openxmlformats.org/officeDocument/2006/relationships/image" Target="../media/image70.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46.png"/></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66.png"/><Relationship Id="rId18" Type="http://schemas.openxmlformats.org/officeDocument/2006/relationships/image" Target="../media/image69.png"/><Relationship Id="rId26" Type="http://schemas.openxmlformats.org/officeDocument/2006/relationships/image" Target="../media/image74.png"/><Relationship Id="rId3" Type="http://schemas.openxmlformats.org/officeDocument/2006/relationships/image" Target="../media/image48.png"/><Relationship Id="rId21" Type="http://schemas.openxmlformats.org/officeDocument/2006/relationships/image" Target="../media/image19.png"/><Relationship Id="rId7" Type="http://schemas.openxmlformats.org/officeDocument/2006/relationships/image" Target="../media/image63.png"/><Relationship Id="rId12" Type="http://schemas.openxmlformats.org/officeDocument/2006/relationships/image" Target="../media/image38.png"/><Relationship Id="rId17" Type="http://schemas.openxmlformats.org/officeDocument/2006/relationships/image" Target="../media/image68.png"/><Relationship Id="rId25" Type="http://schemas.openxmlformats.org/officeDocument/2006/relationships/image" Target="../media/image73.png"/><Relationship Id="rId2" Type="http://schemas.openxmlformats.org/officeDocument/2006/relationships/image" Target="../media/image52.jpeg"/><Relationship Id="rId16" Type="http://schemas.openxmlformats.org/officeDocument/2006/relationships/image" Target="../media/image14.png"/><Relationship Id="rId20" Type="http://schemas.openxmlformats.org/officeDocument/2006/relationships/image" Target="../media/image71.png"/><Relationship Id="rId29" Type="http://schemas.openxmlformats.org/officeDocument/2006/relationships/image" Target="../media/image45.png"/><Relationship Id="rId1" Type="http://schemas.openxmlformats.org/officeDocument/2006/relationships/slideMaster" Target="../slideMasters/slideMaster6.xml"/><Relationship Id="rId6" Type="http://schemas.openxmlformats.org/officeDocument/2006/relationships/image" Target="../media/image62.png"/><Relationship Id="rId11" Type="http://schemas.openxmlformats.org/officeDocument/2006/relationships/image" Target="../media/image65.png"/><Relationship Id="rId24" Type="http://schemas.openxmlformats.org/officeDocument/2006/relationships/image" Target="../media/image43.png"/><Relationship Id="rId5" Type="http://schemas.openxmlformats.org/officeDocument/2006/relationships/image" Target="../media/image76.png"/><Relationship Id="rId15" Type="http://schemas.openxmlformats.org/officeDocument/2006/relationships/image" Target="../media/image67.png"/><Relationship Id="rId23" Type="http://schemas.openxmlformats.org/officeDocument/2006/relationships/image" Target="../media/image72.png"/><Relationship Id="rId28" Type="http://schemas.openxmlformats.org/officeDocument/2006/relationships/image" Target="../media/image26.png"/><Relationship Id="rId10" Type="http://schemas.openxmlformats.org/officeDocument/2006/relationships/image" Target="../media/image37.png"/><Relationship Id="rId19" Type="http://schemas.openxmlformats.org/officeDocument/2006/relationships/image" Target="../media/image70.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46.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66.png"/><Relationship Id="rId18" Type="http://schemas.openxmlformats.org/officeDocument/2006/relationships/image" Target="../media/image69.png"/><Relationship Id="rId26" Type="http://schemas.openxmlformats.org/officeDocument/2006/relationships/image" Target="../media/image74.png"/><Relationship Id="rId3" Type="http://schemas.openxmlformats.org/officeDocument/2006/relationships/image" Target="../media/image48.png"/><Relationship Id="rId21" Type="http://schemas.openxmlformats.org/officeDocument/2006/relationships/image" Target="../media/image19.png"/><Relationship Id="rId7" Type="http://schemas.openxmlformats.org/officeDocument/2006/relationships/image" Target="../media/image63.png"/><Relationship Id="rId12" Type="http://schemas.openxmlformats.org/officeDocument/2006/relationships/image" Target="../media/image38.png"/><Relationship Id="rId17" Type="http://schemas.openxmlformats.org/officeDocument/2006/relationships/image" Target="../media/image68.png"/><Relationship Id="rId25" Type="http://schemas.openxmlformats.org/officeDocument/2006/relationships/image" Target="../media/image73.png"/><Relationship Id="rId2" Type="http://schemas.openxmlformats.org/officeDocument/2006/relationships/image" Target="../media/image79.jpeg"/><Relationship Id="rId16" Type="http://schemas.openxmlformats.org/officeDocument/2006/relationships/image" Target="../media/image14.png"/><Relationship Id="rId20" Type="http://schemas.openxmlformats.org/officeDocument/2006/relationships/image" Target="../media/image71.png"/><Relationship Id="rId29" Type="http://schemas.openxmlformats.org/officeDocument/2006/relationships/image" Target="../media/image45.png"/><Relationship Id="rId1" Type="http://schemas.openxmlformats.org/officeDocument/2006/relationships/slideMaster" Target="../slideMasters/slideMaster6.xml"/><Relationship Id="rId6" Type="http://schemas.openxmlformats.org/officeDocument/2006/relationships/image" Target="../media/image62.png"/><Relationship Id="rId11" Type="http://schemas.openxmlformats.org/officeDocument/2006/relationships/image" Target="../media/image65.png"/><Relationship Id="rId24" Type="http://schemas.openxmlformats.org/officeDocument/2006/relationships/image" Target="../media/image43.png"/><Relationship Id="rId5" Type="http://schemas.openxmlformats.org/officeDocument/2006/relationships/image" Target="../media/image76.png"/><Relationship Id="rId15" Type="http://schemas.openxmlformats.org/officeDocument/2006/relationships/image" Target="../media/image67.png"/><Relationship Id="rId23" Type="http://schemas.openxmlformats.org/officeDocument/2006/relationships/image" Target="../media/image72.png"/><Relationship Id="rId28" Type="http://schemas.openxmlformats.org/officeDocument/2006/relationships/image" Target="../media/image26.png"/><Relationship Id="rId10" Type="http://schemas.openxmlformats.org/officeDocument/2006/relationships/image" Target="../media/image37.png"/><Relationship Id="rId19" Type="http://schemas.openxmlformats.org/officeDocument/2006/relationships/image" Target="../media/image70.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46.pn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66.png"/><Relationship Id="rId18" Type="http://schemas.openxmlformats.org/officeDocument/2006/relationships/image" Target="../media/image69.png"/><Relationship Id="rId26" Type="http://schemas.openxmlformats.org/officeDocument/2006/relationships/image" Target="../media/image74.png"/><Relationship Id="rId3" Type="http://schemas.openxmlformats.org/officeDocument/2006/relationships/image" Target="../media/image48.png"/><Relationship Id="rId21" Type="http://schemas.openxmlformats.org/officeDocument/2006/relationships/image" Target="../media/image19.png"/><Relationship Id="rId7" Type="http://schemas.openxmlformats.org/officeDocument/2006/relationships/image" Target="../media/image63.png"/><Relationship Id="rId12" Type="http://schemas.openxmlformats.org/officeDocument/2006/relationships/image" Target="../media/image38.png"/><Relationship Id="rId17" Type="http://schemas.openxmlformats.org/officeDocument/2006/relationships/image" Target="../media/image68.png"/><Relationship Id="rId25" Type="http://schemas.openxmlformats.org/officeDocument/2006/relationships/image" Target="../media/image73.png"/><Relationship Id="rId2" Type="http://schemas.openxmlformats.org/officeDocument/2006/relationships/image" Target="../media/image54.png"/><Relationship Id="rId16" Type="http://schemas.openxmlformats.org/officeDocument/2006/relationships/image" Target="../media/image14.png"/><Relationship Id="rId20" Type="http://schemas.openxmlformats.org/officeDocument/2006/relationships/image" Target="../media/image71.png"/><Relationship Id="rId29" Type="http://schemas.openxmlformats.org/officeDocument/2006/relationships/image" Target="../media/image45.png"/><Relationship Id="rId1" Type="http://schemas.openxmlformats.org/officeDocument/2006/relationships/slideMaster" Target="../slideMasters/slideMaster6.xml"/><Relationship Id="rId6" Type="http://schemas.openxmlformats.org/officeDocument/2006/relationships/image" Target="../media/image62.png"/><Relationship Id="rId11" Type="http://schemas.openxmlformats.org/officeDocument/2006/relationships/image" Target="../media/image65.png"/><Relationship Id="rId24" Type="http://schemas.openxmlformats.org/officeDocument/2006/relationships/image" Target="../media/image43.png"/><Relationship Id="rId5" Type="http://schemas.openxmlformats.org/officeDocument/2006/relationships/image" Target="../media/image76.png"/><Relationship Id="rId15" Type="http://schemas.openxmlformats.org/officeDocument/2006/relationships/image" Target="../media/image67.png"/><Relationship Id="rId23" Type="http://schemas.openxmlformats.org/officeDocument/2006/relationships/image" Target="../media/image72.png"/><Relationship Id="rId28" Type="http://schemas.openxmlformats.org/officeDocument/2006/relationships/image" Target="../media/image26.png"/><Relationship Id="rId10" Type="http://schemas.openxmlformats.org/officeDocument/2006/relationships/image" Target="../media/image37.png"/><Relationship Id="rId19" Type="http://schemas.openxmlformats.org/officeDocument/2006/relationships/image" Target="../media/image70.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46.png"/></Relationships>
</file>

<file path=ppt/slideLayouts/_rels/slideLayout59.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66.png"/><Relationship Id="rId18" Type="http://schemas.openxmlformats.org/officeDocument/2006/relationships/image" Target="../media/image69.png"/><Relationship Id="rId26" Type="http://schemas.openxmlformats.org/officeDocument/2006/relationships/image" Target="../media/image74.png"/><Relationship Id="rId3" Type="http://schemas.openxmlformats.org/officeDocument/2006/relationships/image" Target="../media/image48.png"/><Relationship Id="rId21" Type="http://schemas.openxmlformats.org/officeDocument/2006/relationships/image" Target="../media/image19.png"/><Relationship Id="rId7" Type="http://schemas.openxmlformats.org/officeDocument/2006/relationships/image" Target="../media/image63.png"/><Relationship Id="rId12" Type="http://schemas.openxmlformats.org/officeDocument/2006/relationships/image" Target="../media/image38.png"/><Relationship Id="rId17" Type="http://schemas.openxmlformats.org/officeDocument/2006/relationships/image" Target="../media/image68.png"/><Relationship Id="rId25" Type="http://schemas.openxmlformats.org/officeDocument/2006/relationships/image" Target="../media/image73.png"/><Relationship Id="rId2" Type="http://schemas.openxmlformats.org/officeDocument/2006/relationships/image" Target="../media/image80.jpeg"/><Relationship Id="rId16" Type="http://schemas.openxmlformats.org/officeDocument/2006/relationships/image" Target="../media/image14.png"/><Relationship Id="rId20" Type="http://schemas.openxmlformats.org/officeDocument/2006/relationships/image" Target="../media/image71.png"/><Relationship Id="rId29" Type="http://schemas.openxmlformats.org/officeDocument/2006/relationships/image" Target="../media/image45.png"/><Relationship Id="rId1" Type="http://schemas.openxmlformats.org/officeDocument/2006/relationships/slideMaster" Target="../slideMasters/slideMaster6.xml"/><Relationship Id="rId6" Type="http://schemas.openxmlformats.org/officeDocument/2006/relationships/image" Target="../media/image62.png"/><Relationship Id="rId11" Type="http://schemas.openxmlformats.org/officeDocument/2006/relationships/image" Target="../media/image65.png"/><Relationship Id="rId24" Type="http://schemas.openxmlformats.org/officeDocument/2006/relationships/image" Target="../media/image43.png"/><Relationship Id="rId5" Type="http://schemas.openxmlformats.org/officeDocument/2006/relationships/image" Target="../media/image76.png"/><Relationship Id="rId15" Type="http://schemas.openxmlformats.org/officeDocument/2006/relationships/image" Target="../media/image67.png"/><Relationship Id="rId23" Type="http://schemas.openxmlformats.org/officeDocument/2006/relationships/image" Target="../media/image72.png"/><Relationship Id="rId28" Type="http://schemas.openxmlformats.org/officeDocument/2006/relationships/image" Target="../media/image26.png"/><Relationship Id="rId10" Type="http://schemas.openxmlformats.org/officeDocument/2006/relationships/image" Target="../media/image37.png"/><Relationship Id="rId19" Type="http://schemas.openxmlformats.org/officeDocument/2006/relationships/image" Target="../media/image70.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46.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chart" Target="../charts/chart1.xml"/><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3.pn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Layouts/_rels/slideLayout60.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66.png"/><Relationship Id="rId18" Type="http://schemas.openxmlformats.org/officeDocument/2006/relationships/image" Target="../media/image69.png"/><Relationship Id="rId26" Type="http://schemas.openxmlformats.org/officeDocument/2006/relationships/image" Target="../media/image74.png"/><Relationship Id="rId3" Type="http://schemas.openxmlformats.org/officeDocument/2006/relationships/image" Target="../media/image48.png"/><Relationship Id="rId21" Type="http://schemas.openxmlformats.org/officeDocument/2006/relationships/image" Target="../media/image19.png"/><Relationship Id="rId7" Type="http://schemas.openxmlformats.org/officeDocument/2006/relationships/image" Target="../media/image63.png"/><Relationship Id="rId12" Type="http://schemas.openxmlformats.org/officeDocument/2006/relationships/image" Target="../media/image38.png"/><Relationship Id="rId17" Type="http://schemas.openxmlformats.org/officeDocument/2006/relationships/image" Target="../media/image68.png"/><Relationship Id="rId25" Type="http://schemas.openxmlformats.org/officeDocument/2006/relationships/image" Target="../media/image73.png"/><Relationship Id="rId2" Type="http://schemas.openxmlformats.org/officeDocument/2006/relationships/image" Target="../media/image81.jpeg"/><Relationship Id="rId16" Type="http://schemas.openxmlformats.org/officeDocument/2006/relationships/image" Target="../media/image14.png"/><Relationship Id="rId20" Type="http://schemas.openxmlformats.org/officeDocument/2006/relationships/image" Target="../media/image71.png"/><Relationship Id="rId29" Type="http://schemas.openxmlformats.org/officeDocument/2006/relationships/image" Target="../media/image45.png"/><Relationship Id="rId1" Type="http://schemas.openxmlformats.org/officeDocument/2006/relationships/slideMaster" Target="../slideMasters/slideMaster6.xml"/><Relationship Id="rId6" Type="http://schemas.openxmlformats.org/officeDocument/2006/relationships/image" Target="../media/image62.png"/><Relationship Id="rId11" Type="http://schemas.openxmlformats.org/officeDocument/2006/relationships/image" Target="../media/image65.png"/><Relationship Id="rId24" Type="http://schemas.openxmlformats.org/officeDocument/2006/relationships/image" Target="../media/image43.png"/><Relationship Id="rId5" Type="http://schemas.openxmlformats.org/officeDocument/2006/relationships/image" Target="../media/image76.png"/><Relationship Id="rId15" Type="http://schemas.openxmlformats.org/officeDocument/2006/relationships/image" Target="../media/image67.png"/><Relationship Id="rId23" Type="http://schemas.openxmlformats.org/officeDocument/2006/relationships/image" Target="../media/image72.png"/><Relationship Id="rId28" Type="http://schemas.openxmlformats.org/officeDocument/2006/relationships/image" Target="../media/image26.png"/><Relationship Id="rId10" Type="http://schemas.openxmlformats.org/officeDocument/2006/relationships/image" Target="../media/image37.png"/><Relationship Id="rId19" Type="http://schemas.openxmlformats.org/officeDocument/2006/relationships/image" Target="../media/image70.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46.png"/></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66.png"/><Relationship Id="rId18" Type="http://schemas.openxmlformats.org/officeDocument/2006/relationships/image" Target="../media/image69.png"/><Relationship Id="rId26" Type="http://schemas.openxmlformats.org/officeDocument/2006/relationships/image" Target="../media/image74.png"/><Relationship Id="rId3" Type="http://schemas.openxmlformats.org/officeDocument/2006/relationships/image" Target="../media/image48.png"/><Relationship Id="rId21" Type="http://schemas.openxmlformats.org/officeDocument/2006/relationships/image" Target="../media/image19.png"/><Relationship Id="rId7" Type="http://schemas.openxmlformats.org/officeDocument/2006/relationships/image" Target="../media/image63.png"/><Relationship Id="rId12" Type="http://schemas.openxmlformats.org/officeDocument/2006/relationships/image" Target="../media/image38.png"/><Relationship Id="rId17" Type="http://schemas.openxmlformats.org/officeDocument/2006/relationships/image" Target="../media/image68.png"/><Relationship Id="rId25" Type="http://schemas.openxmlformats.org/officeDocument/2006/relationships/image" Target="../media/image73.png"/><Relationship Id="rId2" Type="http://schemas.openxmlformats.org/officeDocument/2006/relationships/image" Target="../media/image82.jpeg"/><Relationship Id="rId16" Type="http://schemas.openxmlformats.org/officeDocument/2006/relationships/image" Target="../media/image14.png"/><Relationship Id="rId20" Type="http://schemas.openxmlformats.org/officeDocument/2006/relationships/image" Target="../media/image71.png"/><Relationship Id="rId29" Type="http://schemas.openxmlformats.org/officeDocument/2006/relationships/image" Target="../media/image45.png"/><Relationship Id="rId1" Type="http://schemas.openxmlformats.org/officeDocument/2006/relationships/slideMaster" Target="../slideMasters/slideMaster6.xml"/><Relationship Id="rId6" Type="http://schemas.openxmlformats.org/officeDocument/2006/relationships/image" Target="../media/image62.png"/><Relationship Id="rId11" Type="http://schemas.openxmlformats.org/officeDocument/2006/relationships/image" Target="../media/image65.png"/><Relationship Id="rId24" Type="http://schemas.openxmlformats.org/officeDocument/2006/relationships/image" Target="../media/image43.png"/><Relationship Id="rId5" Type="http://schemas.openxmlformats.org/officeDocument/2006/relationships/image" Target="../media/image76.png"/><Relationship Id="rId15" Type="http://schemas.openxmlformats.org/officeDocument/2006/relationships/image" Target="../media/image67.png"/><Relationship Id="rId23" Type="http://schemas.openxmlformats.org/officeDocument/2006/relationships/image" Target="../media/image72.png"/><Relationship Id="rId28" Type="http://schemas.openxmlformats.org/officeDocument/2006/relationships/image" Target="../media/image26.png"/><Relationship Id="rId10" Type="http://schemas.openxmlformats.org/officeDocument/2006/relationships/image" Target="../media/image37.png"/><Relationship Id="rId19" Type="http://schemas.openxmlformats.org/officeDocument/2006/relationships/image" Target="../media/image70.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46.pn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66.png"/><Relationship Id="rId18" Type="http://schemas.openxmlformats.org/officeDocument/2006/relationships/image" Target="../media/image69.png"/><Relationship Id="rId26" Type="http://schemas.openxmlformats.org/officeDocument/2006/relationships/image" Target="../media/image74.png"/><Relationship Id="rId3" Type="http://schemas.openxmlformats.org/officeDocument/2006/relationships/image" Target="../media/image48.png"/><Relationship Id="rId21" Type="http://schemas.openxmlformats.org/officeDocument/2006/relationships/image" Target="../media/image19.png"/><Relationship Id="rId7" Type="http://schemas.openxmlformats.org/officeDocument/2006/relationships/image" Target="../media/image63.png"/><Relationship Id="rId12" Type="http://schemas.openxmlformats.org/officeDocument/2006/relationships/image" Target="../media/image38.png"/><Relationship Id="rId17" Type="http://schemas.openxmlformats.org/officeDocument/2006/relationships/image" Target="../media/image68.png"/><Relationship Id="rId25" Type="http://schemas.openxmlformats.org/officeDocument/2006/relationships/image" Target="../media/image73.png"/><Relationship Id="rId2" Type="http://schemas.openxmlformats.org/officeDocument/2006/relationships/image" Target="../media/image58.jpeg"/><Relationship Id="rId16" Type="http://schemas.openxmlformats.org/officeDocument/2006/relationships/image" Target="../media/image14.png"/><Relationship Id="rId20" Type="http://schemas.openxmlformats.org/officeDocument/2006/relationships/image" Target="../media/image71.png"/><Relationship Id="rId29" Type="http://schemas.openxmlformats.org/officeDocument/2006/relationships/image" Target="../media/image45.png"/><Relationship Id="rId1" Type="http://schemas.openxmlformats.org/officeDocument/2006/relationships/slideMaster" Target="../slideMasters/slideMaster6.xml"/><Relationship Id="rId6" Type="http://schemas.openxmlformats.org/officeDocument/2006/relationships/image" Target="../media/image62.png"/><Relationship Id="rId11" Type="http://schemas.openxmlformats.org/officeDocument/2006/relationships/image" Target="../media/image65.png"/><Relationship Id="rId24" Type="http://schemas.openxmlformats.org/officeDocument/2006/relationships/image" Target="../media/image43.png"/><Relationship Id="rId5" Type="http://schemas.openxmlformats.org/officeDocument/2006/relationships/image" Target="../media/image76.png"/><Relationship Id="rId15" Type="http://schemas.openxmlformats.org/officeDocument/2006/relationships/image" Target="../media/image67.png"/><Relationship Id="rId23" Type="http://schemas.openxmlformats.org/officeDocument/2006/relationships/image" Target="../media/image72.png"/><Relationship Id="rId28" Type="http://schemas.openxmlformats.org/officeDocument/2006/relationships/image" Target="../media/image26.png"/><Relationship Id="rId10" Type="http://schemas.openxmlformats.org/officeDocument/2006/relationships/image" Target="../media/image37.png"/><Relationship Id="rId19" Type="http://schemas.openxmlformats.org/officeDocument/2006/relationships/image" Target="../media/image70.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46.pn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66.png"/><Relationship Id="rId18" Type="http://schemas.openxmlformats.org/officeDocument/2006/relationships/image" Target="../media/image69.png"/><Relationship Id="rId26" Type="http://schemas.openxmlformats.org/officeDocument/2006/relationships/image" Target="../media/image74.png"/><Relationship Id="rId3" Type="http://schemas.openxmlformats.org/officeDocument/2006/relationships/image" Target="../media/image48.png"/><Relationship Id="rId21" Type="http://schemas.openxmlformats.org/officeDocument/2006/relationships/image" Target="../media/image19.png"/><Relationship Id="rId7" Type="http://schemas.openxmlformats.org/officeDocument/2006/relationships/image" Target="../media/image63.png"/><Relationship Id="rId12" Type="http://schemas.openxmlformats.org/officeDocument/2006/relationships/image" Target="../media/image38.png"/><Relationship Id="rId17" Type="http://schemas.openxmlformats.org/officeDocument/2006/relationships/image" Target="../media/image68.png"/><Relationship Id="rId25" Type="http://schemas.openxmlformats.org/officeDocument/2006/relationships/image" Target="../media/image73.png"/><Relationship Id="rId2" Type="http://schemas.openxmlformats.org/officeDocument/2006/relationships/image" Target="../media/image83.jpeg"/><Relationship Id="rId16" Type="http://schemas.openxmlformats.org/officeDocument/2006/relationships/image" Target="../media/image14.png"/><Relationship Id="rId20" Type="http://schemas.openxmlformats.org/officeDocument/2006/relationships/image" Target="../media/image71.png"/><Relationship Id="rId29" Type="http://schemas.openxmlformats.org/officeDocument/2006/relationships/image" Target="../media/image45.png"/><Relationship Id="rId1" Type="http://schemas.openxmlformats.org/officeDocument/2006/relationships/slideMaster" Target="../slideMasters/slideMaster6.xml"/><Relationship Id="rId6" Type="http://schemas.openxmlformats.org/officeDocument/2006/relationships/image" Target="../media/image62.png"/><Relationship Id="rId11" Type="http://schemas.openxmlformats.org/officeDocument/2006/relationships/image" Target="../media/image65.png"/><Relationship Id="rId24" Type="http://schemas.openxmlformats.org/officeDocument/2006/relationships/image" Target="../media/image43.png"/><Relationship Id="rId5" Type="http://schemas.openxmlformats.org/officeDocument/2006/relationships/image" Target="../media/image76.png"/><Relationship Id="rId15" Type="http://schemas.openxmlformats.org/officeDocument/2006/relationships/image" Target="../media/image67.png"/><Relationship Id="rId23" Type="http://schemas.openxmlformats.org/officeDocument/2006/relationships/image" Target="../media/image72.png"/><Relationship Id="rId28" Type="http://schemas.openxmlformats.org/officeDocument/2006/relationships/image" Target="../media/image26.png"/><Relationship Id="rId10" Type="http://schemas.openxmlformats.org/officeDocument/2006/relationships/image" Target="../media/image37.png"/><Relationship Id="rId19" Type="http://schemas.openxmlformats.org/officeDocument/2006/relationships/image" Target="../media/image70.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46.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chart" Target="../charts/chart2.xml"/><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3.pn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70.png"/><Relationship Id="rId26" Type="http://schemas.openxmlformats.org/officeDocument/2006/relationships/image" Target="../media/image25.png"/><Relationship Id="rId3" Type="http://schemas.openxmlformats.org/officeDocument/2006/relationships/image" Target="../media/image76.png"/><Relationship Id="rId21" Type="http://schemas.openxmlformats.org/officeDocument/2006/relationships/image" Target="../media/image20.png"/><Relationship Id="rId7" Type="http://schemas.openxmlformats.org/officeDocument/2006/relationships/image" Target="../media/image64.png"/><Relationship Id="rId12" Type="http://schemas.openxmlformats.org/officeDocument/2006/relationships/image" Target="../media/image66.png"/><Relationship Id="rId17" Type="http://schemas.openxmlformats.org/officeDocument/2006/relationships/image" Target="../media/image69.png"/><Relationship Id="rId25" Type="http://schemas.openxmlformats.org/officeDocument/2006/relationships/image" Target="../media/image74.png"/><Relationship Id="rId2" Type="http://schemas.openxmlformats.org/officeDocument/2006/relationships/image" Target="../media/image84.jpeg"/><Relationship Id="rId16" Type="http://schemas.openxmlformats.org/officeDocument/2006/relationships/image" Target="../media/image68.png"/><Relationship Id="rId20" Type="http://schemas.openxmlformats.org/officeDocument/2006/relationships/image" Target="../media/image19.png"/><Relationship Id="rId29" Type="http://schemas.openxmlformats.org/officeDocument/2006/relationships/image" Target="../media/image46.png"/><Relationship Id="rId1" Type="http://schemas.openxmlformats.org/officeDocument/2006/relationships/slideMaster" Target="../slideMasters/slideMaster6.xml"/><Relationship Id="rId6" Type="http://schemas.openxmlformats.org/officeDocument/2006/relationships/image" Target="../media/image63.png"/><Relationship Id="rId11" Type="http://schemas.openxmlformats.org/officeDocument/2006/relationships/image" Target="../media/image38.png"/><Relationship Id="rId24" Type="http://schemas.openxmlformats.org/officeDocument/2006/relationships/image" Target="../media/image73.png"/><Relationship Id="rId5" Type="http://schemas.openxmlformats.org/officeDocument/2006/relationships/image" Target="../media/image62.png"/><Relationship Id="rId15" Type="http://schemas.openxmlformats.org/officeDocument/2006/relationships/image" Target="../media/image14.png"/><Relationship Id="rId23" Type="http://schemas.openxmlformats.org/officeDocument/2006/relationships/image" Target="../media/image43.png"/><Relationship Id="rId28" Type="http://schemas.openxmlformats.org/officeDocument/2006/relationships/image" Target="../media/image45.png"/><Relationship Id="rId10" Type="http://schemas.openxmlformats.org/officeDocument/2006/relationships/image" Target="../media/image65.png"/><Relationship Id="rId19" Type="http://schemas.openxmlformats.org/officeDocument/2006/relationships/image" Target="../media/image71.png"/><Relationship Id="rId4" Type="http://schemas.openxmlformats.org/officeDocument/2006/relationships/image" Target="../media/image48.png"/><Relationship Id="rId9" Type="http://schemas.openxmlformats.org/officeDocument/2006/relationships/image" Target="../media/image37.png"/><Relationship Id="rId14" Type="http://schemas.openxmlformats.org/officeDocument/2006/relationships/image" Target="../media/image67.png"/><Relationship Id="rId22" Type="http://schemas.openxmlformats.org/officeDocument/2006/relationships/image" Target="../media/image72.png"/><Relationship Id="rId27" Type="http://schemas.openxmlformats.org/officeDocument/2006/relationships/image" Target="../media/image26.png"/></Relationships>
</file>

<file path=ppt/slideLayouts/_rels/slideLayout7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94.png"/><Relationship Id="rId26" Type="http://schemas.openxmlformats.org/officeDocument/2006/relationships/image" Target="../media/image100.png"/><Relationship Id="rId3" Type="http://schemas.openxmlformats.org/officeDocument/2006/relationships/image" Target="../media/image3.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89.png"/><Relationship Id="rId17" Type="http://schemas.openxmlformats.org/officeDocument/2006/relationships/image" Target="../media/image93.png"/><Relationship Id="rId25" Type="http://schemas.openxmlformats.org/officeDocument/2006/relationships/image" Target="../media/image24.png"/><Relationship Id="rId2" Type="http://schemas.openxmlformats.org/officeDocument/2006/relationships/image" Target="../media/image85.jpeg"/><Relationship Id="rId16" Type="http://schemas.openxmlformats.org/officeDocument/2006/relationships/image" Target="../media/image92.png"/><Relationship Id="rId20" Type="http://schemas.openxmlformats.org/officeDocument/2006/relationships/image" Target="../media/image96.png"/><Relationship Id="rId29" Type="http://schemas.openxmlformats.org/officeDocument/2006/relationships/image" Target="../media/image102.png"/><Relationship Id="rId1" Type="http://schemas.openxmlformats.org/officeDocument/2006/relationships/slideMaster" Target="../slideMasters/slideMaster6.xml"/><Relationship Id="rId6" Type="http://schemas.openxmlformats.org/officeDocument/2006/relationships/image" Target="../media/image88.png"/><Relationship Id="rId11" Type="http://schemas.openxmlformats.org/officeDocument/2006/relationships/image" Target="../media/image10.png"/><Relationship Id="rId24" Type="http://schemas.openxmlformats.org/officeDocument/2006/relationships/image" Target="../media/image99.png"/><Relationship Id="rId5" Type="http://schemas.openxmlformats.org/officeDocument/2006/relationships/image" Target="../media/image87.png"/><Relationship Id="rId15" Type="http://schemas.openxmlformats.org/officeDocument/2006/relationships/image" Target="../media/image91.png"/><Relationship Id="rId23" Type="http://schemas.openxmlformats.org/officeDocument/2006/relationships/image" Target="../media/image98.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95.png"/><Relationship Id="rId4" Type="http://schemas.openxmlformats.org/officeDocument/2006/relationships/image" Target="../media/image86.png"/><Relationship Id="rId9" Type="http://schemas.openxmlformats.org/officeDocument/2006/relationships/image" Target="../media/image8.png"/><Relationship Id="rId14" Type="http://schemas.openxmlformats.org/officeDocument/2006/relationships/image" Target="../media/image90.png"/><Relationship Id="rId22" Type="http://schemas.openxmlformats.org/officeDocument/2006/relationships/image" Target="../media/image97.png"/><Relationship Id="rId27" Type="http://schemas.openxmlformats.org/officeDocument/2006/relationships/image" Target="../media/image101.png"/></Relationships>
</file>

<file path=ppt/slideLayouts/_rels/slideLayout74.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90.png"/><Relationship Id="rId18" Type="http://schemas.openxmlformats.org/officeDocument/2006/relationships/image" Target="../media/image95.png"/><Relationship Id="rId26" Type="http://schemas.openxmlformats.org/officeDocument/2006/relationships/image" Target="../media/image101.png"/><Relationship Id="rId3" Type="http://schemas.openxmlformats.org/officeDocument/2006/relationships/image" Target="../media/image104.png"/><Relationship Id="rId21" Type="http://schemas.openxmlformats.org/officeDocument/2006/relationships/image" Target="../media/image97.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94.png"/><Relationship Id="rId25" Type="http://schemas.openxmlformats.org/officeDocument/2006/relationships/image" Target="../media/image100.png"/><Relationship Id="rId2" Type="http://schemas.openxmlformats.org/officeDocument/2006/relationships/image" Target="../media/image103.png"/><Relationship Id="rId16" Type="http://schemas.openxmlformats.org/officeDocument/2006/relationships/image" Target="../media/image93.png"/><Relationship Id="rId20" Type="http://schemas.openxmlformats.org/officeDocument/2006/relationships/image" Target="../media/image20.png"/><Relationship Id="rId1" Type="http://schemas.openxmlformats.org/officeDocument/2006/relationships/slideMaster" Target="../slideMasters/slideMaster6.xml"/><Relationship Id="rId6" Type="http://schemas.openxmlformats.org/officeDocument/2006/relationships/image" Target="../media/image6.png"/><Relationship Id="rId11" Type="http://schemas.openxmlformats.org/officeDocument/2006/relationships/image" Target="../media/image89.png"/><Relationship Id="rId24" Type="http://schemas.openxmlformats.org/officeDocument/2006/relationships/image" Target="../media/image24.png"/><Relationship Id="rId5" Type="http://schemas.openxmlformats.org/officeDocument/2006/relationships/image" Target="../media/image88.png"/><Relationship Id="rId15" Type="http://schemas.openxmlformats.org/officeDocument/2006/relationships/image" Target="../media/image92.png"/><Relationship Id="rId23" Type="http://schemas.openxmlformats.org/officeDocument/2006/relationships/image" Target="../media/image99.png"/><Relationship Id="rId28" Type="http://schemas.openxmlformats.org/officeDocument/2006/relationships/image" Target="../media/image102.png"/><Relationship Id="rId10" Type="http://schemas.openxmlformats.org/officeDocument/2006/relationships/image" Target="../media/image10.png"/><Relationship Id="rId19" Type="http://schemas.openxmlformats.org/officeDocument/2006/relationships/image" Target="../media/image96.png"/><Relationship Id="rId4" Type="http://schemas.openxmlformats.org/officeDocument/2006/relationships/image" Target="../media/image87.png"/><Relationship Id="rId9" Type="http://schemas.openxmlformats.org/officeDocument/2006/relationships/image" Target="../media/image9.png"/><Relationship Id="rId14" Type="http://schemas.openxmlformats.org/officeDocument/2006/relationships/image" Target="../media/image91.png"/><Relationship Id="rId22" Type="http://schemas.openxmlformats.org/officeDocument/2006/relationships/image" Target="../media/image98.png"/><Relationship Id="rId27" Type="http://schemas.openxmlformats.org/officeDocument/2006/relationships/image" Target="../media/image27.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6.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60E37A58-AEE5-46FF-E72F-F0B79D8DA42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76B1D91B-89FF-E634-A2EF-2207C7525290}"/>
              </a:ext>
            </a:extLst>
          </p:cNvPr>
          <p:cNvSpPr/>
          <p:nvPr userDrawn="1"/>
        </p:nvSpPr>
        <p:spPr>
          <a:xfrm>
            <a:off x="-17463" y="0"/>
            <a:ext cx="12209463" cy="6858000"/>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4" name="Picture 3">
            <a:extLst>
              <a:ext uri="{FF2B5EF4-FFF2-40B4-BE49-F238E27FC236}">
                <a16:creationId xmlns:a16="http://schemas.microsoft.com/office/drawing/2014/main" id="{CC5A28AE-E639-7087-859A-41676E5513D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a:extLst>
              <a:ext uri="{FF2B5EF4-FFF2-40B4-BE49-F238E27FC236}">
                <a16:creationId xmlns:a16="http://schemas.microsoft.com/office/drawing/2014/main" id="{202CC873-2A2D-D828-3F48-0F5BF220522A}"/>
              </a:ext>
            </a:extLst>
          </p:cNvPr>
          <p:cNvCxnSpPr>
            <a:cxnSpLocks/>
          </p:cNvCxnSpPr>
          <p:nvPr userDrawn="1"/>
        </p:nvCxnSpPr>
        <p:spPr>
          <a:xfrm>
            <a:off x="219075" y="4078288"/>
            <a:ext cx="1173797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6BC9FAA-4D02-12B9-9B31-3D308F0D232B}"/>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4ADF2064-3D98-371B-8688-01077A71E00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9">
            <a:extLst>
              <a:ext uri="{FF2B5EF4-FFF2-40B4-BE49-F238E27FC236}">
                <a16:creationId xmlns:a16="http://schemas.microsoft.com/office/drawing/2014/main" id="{195A1FA7-CE8D-EA34-D7FD-B829F5024CDA}"/>
              </a:ext>
            </a:extLst>
          </p:cNvPr>
          <p:cNvGrpSpPr>
            <a:grpSpLocks/>
          </p:cNvGrpSpPr>
          <p:nvPr userDrawn="1"/>
        </p:nvGrpSpPr>
        <p:grpSpPr bwMode="auto">
          <a:xfrm>
            <a:off x="227013" y="6572250"/>
            <a:ext cx="9280525" cy="144463"/>
            <a:chOff x="226688" y="6572055"/>
            <a:chExt cx="9280921" cy="144114"/>
          </a:xfrm>
        </p:grpSpPr>
        <p:pic>
          <p:nvPicPr>
            <p:cNvPr id="11" name="Picture 42" descr="at.png">
              <a:extLst>
                <a:ext uri="{FF2B5EF4-FFF2-40B4-BE49-F238E27FC236}">
                  <a16:creationId xmlns:a16="http://schemas.microsoft.com/office/drawing/2014/main" id="{D00C4BD8-6E1A-AF7D-E931-7239B624A98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3" descr="be.png">
              <a:extLst>
                <a:ext uri="{FF2B5EF4-FFF2-40B4-BE49-F238E27FC236}">
                  <a16:creationId xmlns:a16="http://schemas.microsoft.com/office/drawing/2014/main" id="{2773583A-710B-5ED9-39FE-23D9F822D391}"/>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4" descr="ch.png">
              <a:extLst>
                <a:ext uri="{FF2B5EF4-FFF2-40B4-BE49-F238E27FC236}">
                  <a16:creationId xmlns:a16="http://schemas.microsoft.com/office/drawing/2014/main" id="{8B596A0E-C1DE-920F-621D-C8D2788B957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5" descr="cz.png">
              <a:extLst>
                <a:ext uri="{FF2B5EF4-FFF2-40B4-BE49-F238E27FC236}">
                  <a16:creationId xmlns:a16="http://schemas.microsoft.com/office/drawing/2014/main" id="{4C6B7FB9-2E20-CC88-88C4-B41CF90038C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6" descr="de.png">
              <a:extLst>
                <a:ext uri="{FF2B5EF4-FFF2-40B4-BE49-F238E27FC236}">
                  <a16:creationId xmlns:a16="http://schemas.microsoft.com/office/drawing/2014/main" id="{F7977730-C467-FBE1-CFC5-3CDEF9A6174D}"/>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7" descr="dk.png">
              <a:extLst>
                <a:ext uri="{FF2B5EF4-FFF2-40B4-BE49-F238E27FC236}">
                  <a16:creationId xmlns:a16="http://schemas.microsoft.com/office/drawing/2014/main" id="{319086F0-53BD-AEC3-6E72-78452E5819C7}"/>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8" descr="ee.png">
              <a:extLst>
                <a:ext uri="{FF2B5EF4-FFF2-40B4-BE49-F238E27FC236}">
                  <a16:creationId xmlns:a16="http://schemas.microsoft.com/office/drawing/2014/main" id="{BF0C1E1B-893D-7517-340F-57F648349DB9}"/>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9" descr="es.png">
              <a:extLst>
                <a:ext uri="{FF2B5EF4-FFF2-40B4-BE49-F238E27FC236}">
                  <a16:creationId xmlns:a16="http://schemas.microsoft.com/office/drawing/2014/main" id="{9316ED1B-0A5F-375F-ABB5-D57C17B74727}"/>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0" descr="fi.png">
              <a:extLst>
                <a:ext uri="{FF2B5EF4-FFF2-40B4-BE49-F238E27FC236}">
                  <a16:creationId xmlns:a16="http://schemas.microsoft.com/office/drawing/2014/main" id="{5E8582D8-3988-8087-AFC8-8E13BBA3FD1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1" descr="fr.png">
              <a:extLst>
                <a:ext uri="{FF2B5EF4-FFF2-40B4-BE49-F238E27FC236}">
                  <a16:creationId xmlns:a16="http://schemas.microsoft.com/office/drawing/2014/main" id="{0D3B6622-297E-322D-FE3F-805D4265AA60}"/>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2" descr="gr.png">
              <a:extLst>
                <a:ext uri="{FF2B5EF4-FFF2-40B4-BE49-F238E27FC236}">
                  <a16:creationId xmlns:a16="http://schemas.microsoft.com/office/drawing/2014/main" id="{E755DD5A-7945-9EF8-69F5-D71A708174C7}"/>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3" descr="hu.png">
              <a:extLst>
                <a:ext uri="{FF2B5EF4-FFF2-40B4-BE49-F238E27FC236}">
                  <a16:creationId xmlns:a16="http://schemas.microsoft.com/office/drawing/2014/main" id="{D39BD035-C72B-3371-5924-36837152763F}"/>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4" descr="ie.png">
              <a:extLst>
                <a:ext uri="{FF2B5EF4-FFF2-40B4-BE49-F238E27FC236}">
                  <a16:creationId xmlns:a16="http://schemas.microsoft.com/office/drawing/2014/main" id="{11ED9B6E-132B-11FE-B171-319A55FCD83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5" descr="it.png">
              <a:extLst>
                <a:ext uri="{FF2B5EF4-FFF2-40B4-BE49-F238E27FC236}">
                  <a16:creationId xmlns:a16="http://schemas.microsoft.com/office/drawing/2014/main" id="{F86E62A0-11A8-A2E4-B7E6-BB13D6126CDF}"/>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6" descr="lu.png">
              <a:extLst>
                <a:ext uri="{FF2B5EF4-FFF2-40B4-BE49-F238E27FC236}">
                  <a16:creationId xmlns:a16="http://schemas.microsoft.com/office/drawing/2014/main" id="{9FBD3C6E-8FC1-72FA-E0AE-5815E917A559}"/>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7" descr="nl.png">
              <a:extLst>
                <a:ext uri="{FF2B5EF4-FFF2-40B4-BE49-F238E27FC236}">
                  <a16:creationId xmlns:a16="http://schemas.microsoft.com/office/drawing/2014/main" id="{33CEB081-2785-0950-9B92-265703E33A67}"/>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8" descr="no.png">
              <a:extLst>
                <a:ext uri="{FF2B5EF4-FFF2-40B4-BE49-F238E27FC236}">
                  <a16:creationId xmlns:a16="http://schemas.microsoft.com/office/drawing/2014/main" id="{DB728822-AE99-87D3-3201-E35A02E057A5}"/>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9" descr="pl.png">
              <a:extLst>
                <a:ext uri="{FF2B5EF4-FFF2-40B4-BE49-F238E27FC236}">
                  <a16:creationId xmlns:a16="http://schemas.microsoft.com/office/drawing/2014/main" id="{70115D57-90AC-ED6F-9BD0-58C07BD2A611}"/>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0" descr="pt.png">
              <a:extLst>
                <a:ext uri="{FF2B5EF4-FFF2-40B4-BE49-F238E27FC236}">
                  <a16:creationId xmlns:a16="http://schemas.microsoft.com/office/drawing/2014/main" id="{5CD1D190-6611-305E-0242-4F7C47512C15}"/>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1" descr="ro.png">
              <a:extLst>
                <a:ext uri="{FF2B5EF4-FFF2-40B4-BE49-F238E27FC236}">
                  <a16:creationId xmlns:a16="http://schemas.microsoft.com/office/drawing/2014/main" id="{CC3C9E89-8E59-CB09-D59B-A19439FCB2E6}"/>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2" descr="se.png">
              <a:extLst>
                <a:ext uri="{FF2B5EF4-FFF2-40B4-BE49-F238E27FC236}">
                  <a16:creationId xmlns:a16="http://schemas.microsoft.com/office/drawing/2014/main" id="{3379A2EE-DF30-CE89-DAD2-C7EFC490C677}"/>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descr="uk.png">
              <a:extLst>
                <a:ext uri="{FF2B5EF4-FFF2-40B4-BE49-F238E27FC236}">
                  <a16:creationId xmlns:a16="http://schemas.microsoft.com/office/drawing/2014/main" id="{157A9952-5CF2-41B4-E160-B46D4B14A1B0}"/>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ca.png">
              <a:extLst>
                <a:ext uri="{FF2B5EF4-FFF2-40B4-BE49-F238E27FC236}">
                  <a16:creationId xmlns:a16="http://schemas.microsoft.com/office/drawing/2014/main" id="{13D3B5A9-7E30-8947-3AA7-924784234D1A}"/>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68">
              <a:extLst>
                <a:ext uri="{FF2B5EF4-FFF2-40B4-BE49-F238E27FC236}">
                  <a16:creationId xmlns:a16="http://schemas.microsoft.com/office/drawing/2014/main" id="{5F700749-106C-A60D-8872-A449A97BEACE}"/>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69" descr="si.png">
              <a:extLst>
                <a:ext uri="{FF2B5EF4-FFF2-40B4-BE49-F238E27FC236}">
                  <a16:creationId xmlns:a16="http://schemas.microsoft.com/office/drawing/2014/main" id="{C152842C-63BE-E110-F6C3-B57262978DFE}"/>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itle 5"/>
          <p:cNvSpPr>
            <a:spLocks noGrp="1"/>
          </p:cNvSpPr>
          <p:nvPr>
            <p:ph type="title"/>
          </p:nvPr>
        </p:nvSpPr>
        <p:spPr>
          <a:xfrm>
            <a:off x="216425" y="3509439"/>
            <a:ext cx="11741010" cy="563779"/>
          </a:xfrm>
        </p:spPr>
        <p:txBody>
          <a:bodyPr anchor="b">
            <a:noAutofit/>
          </a:bodyPr>
          <a:lstStyle>
            <a:lvl1pPr>
              <a:defRPr sz="4000"/>
            </a:lvl1pPr>
          </a:lstStyle>
          <a:p>
            <a:r>
              <a:rPr lang="en-US"/>
              <a:t>Click to edit Master title style</a:t>
            </a:r>
            <a:endParaRPr lang="it-IT" dirty="0"/>
          </a:p>
        </p:txBody>
      </p:sp>
      <p:sp>
        <p:nvSpPr>
          <p:cNvPr id="8" name="Text Placeholder 7"/>
          <p:cNvSpPr>
            <a:spLocks noGrp="1"/>
          </p:cNvSpPr>
          <p:nvPr>
            <p:ph type="body" sz="quarter" idx="10"/>
          </p:nvPr>
        </p:nvSpPr>
        <p:spPr>
          <a:xfrm>
            <a:off x="9365005" y="5091757"/>
            <a:ext cx="2594803" cy="1315441"/>
          </a:xfrm>
        </p:spPr>
        <p:txBody>
          <a:bodyPr lIns="0" rIns="0" anchor="ctr"/>
          <a:lstStyle>
            <a:lvl1pPr algn="r">
              <a:lnSpc>
                <a:spcPct val="150000"/>
              </a:lnSpc>
              <a:defRPr sz="1200">
                <a:solidFill>
                  <a:schemeClr val="bg1"/>
                </a:solidFill>
              </a:defRPr>
            </a:lvl1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189161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500" fill="hold"/>
                                        <p:tgtEl>
                                          <p:spTgt spid="10"/>
                                        </p:tgtEl>
                                        <p:attrNameLst>
                                          <p:attrName>ppt_x</p:attrName>
                                        </p:attrNameLst>
                                      </p:cBhvr>
                                      <p:tavLst>
                                        <p:tav tm="0">
                                          <p:val>
                                            <p:strVal val="0-#ppt_w/2"/>
                                          </p:val>
                                        </p:tav>
                                        <p:tav tm="100000">
                                          <p:val>
                                            <p:strVal val="#ppt_x"/>
                                          </p:val>
                                        </p:tav>
                                      </p:tavLst>
                                    </p:anim>
                                    <p:anim calcmode="lin" valueType="num">
                                      <p:cBhvr additive="base">
                                        <p:cTn id="12" dur="1500" fill="hold"/>
                                        <p:tgtEl>
                                          <p:spTgt spid="10"/>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12"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0-#ppt_w/2"/>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1" presetClass="entr" presetSubtype="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par>
                          <p:cTn id="21" fill="hold">
                            <p:stCondLst>
                              <p:cond delay="2500"/>
                            </p:stCondLst>
                            <p:childTnLst>
                              <p:par>
                                <p:cTn id="22" presetID="22" presetClass="entr" presetSubtype="8"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par>
                          <p:cTn id="25" fill="hold">
                            <p:stCondLst>
                              <p:cond delay="3000"/>
                            </p:stCondLst>
                            <p:childTnLst>
                              <p:par>
                                <p:cTn id="26" presetID="18" presetClass="entr" presetSubtype="3"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strips(upRight)">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ARK8">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B57B1C-9683-1199-AB32-60DCCFB9C5A7}"/>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66DE3774-FB19-8739-7CA2-FD39E1A27F76}"/>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9A67DFA3-418C-C4C5-F650-D11ED429A20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1B143DD4-87F8-2B09-A573-B1741952442E}"/>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64FADDC9-1379-1647-B961-3E1C9A346AEE}"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AC28BFCF-EBEB-E313-E07B-D83A9C383DFA}"/>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77EA14B9-4571-F7A8-AFED-A4692397E5C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A7061AD3-801D-1330-34A3-A9B0633B4E74}"/>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C542C754-8E02-231F-CBF7-E1F7BFC871FC}"/>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80D6AD6D-6750-D4B1-6F20-2F73E94FC36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2355E5C4-9A66-5E75-9EC1-AF5A7809CEDF}"/>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92690D38-C185-2E9B-C0B9-7366D795529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78410A80-39CE-114D-0B91-736A007BEFB3}"/>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2F078A03-6016-4D4E-8FF7-CB3BC87916CF}"/>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2F1BE9B5-66AA-BD6C-399D-1FA225D71852}"/>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43D3FBC4-E027-E897-583F-A95DE67D5E67}"/>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517A7382-2DC2-BC68-7651-FBFF1CA4CF60}"/>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F940C2D5-4C44-8A22-8C8F-68816445968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B767BEDE-FCD8-2241-9ADB-44FB02A5153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F7BCEA36-AE5E-131F-4F12-6779CF720C8D}"/>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2C34BD6C-D0B7-0F14-B25D-F08061658C38}"/>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0A237924-5DDA-232E-085E-15FA961B41A4}"/>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974B33C4-382C-414B-1BF0-C6A33752A1A7}"/>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C83919F9-12FF-66FF-BB69-8CE98FA8137A}"/>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0D834C7D-2191-F33A-7282-F62F464073B0}"/>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41279517-8A5E-D292-7195-A41A72B20D38}"/>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6EA83151-D85E-FAD4-257B-475AA8705BF2}"/>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0B8AC5CE-3FC3-2BA0-646B-4EA8C1AFBA4D}"/>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6F029DFD-442C-80DE-4154-37BA58D6B219}"/>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EC8C29CC-35B8-F6E8-8A92-5AB779497AB4}"/>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E0BF8E2B-DD09-480E-4017-7AA0130DC007}"/>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64DD1753-DABF-265A-0649-0D5B5CC3529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33A09C5C-1958-F9E7-A583-FDE225DD973F}"/>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3" name="Content Placeholder 2"/>
          <p:cNvSpPr>
            <a:spLocks noGrp="1"/>
          </p:cNvSpPr>
          <p:nvPr>
            <p:ph sz="half" idx="10"/>
          </p:nvPr>
        </p:nvSpPr>
        <p:spPr>
          <a:xfrm>
            <a:off x="218261" y="1673225"/>
            <a:ext cx="5788843"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66" name="Content Placeholder 3"/>
          <p:cNvSpPr>
            <a:spLocks noGrp="1"/>
          </p:cNvSpPr>
          <p:nvPr>
            <p:ph sz="half" idx="2"/>
          </p:nvPr>
        </p:nvSpPr>
        <p:spPr>
          <a:xfrm>
            <a:off x="6210296" y="1673225"/>
            <a:ext cx="5776365"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96"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Tree>
    <p:extLst>
      <p:ext uri="{BB962C8B-B14F-4D97-AF65-F5344CB8AC3E}">
        <p14:creationId xmlns:p14="http://schemas.microsoft.com/office/powerpoint/2010/main" val="3842728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ARK_COLOUR_B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7234411-05E4-4EF7-5135-FB0800269244}"/>
              </a:ext>
            </a:extLst>
          </p:cNvPr>
          <p:cNvSpPr/>
          <p:nvPr userDrawn="1"/>
        </p:nvSpPr>
        <p:spPr>
          <a:xfrm>
            <a:off x="-6350" y="0"/>
            <a:ext cx="12198350" cy="6858000"/>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F93A7F00-830E-9974-28D3-A7E27CBA5F3D}"/>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70407749-000A-E2CA-8DFE-ED9B30B3E3F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6F05AEE5-AC7D-A1F5-363D-8733F76D360D}"/>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CAF71088-E4AE-5848-8B0C-D4C67E7054F7}"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13D4C743-7F4A-1862-FBBE-F9C787F8727C}"/>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80B8C503-7D17-4C25-5D4C-F99FAC14563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4A5EC4D3-E2E0-B0C6-B94F-61EA9B152561}"/>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F04DE12F-BD0B-8D9A-20D6-61FEC90C296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86B787B2-BF05-6C43-0C02-3A5BBBDE96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1C7D8C52-BBE9-61D0-61C4-723193119CC0}"/>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0DA851C4-82FC-04C3-E100-E4C9AD682867}"/>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F6FFF371-B113-7263-5DBF-74E76DFC1398}"/>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1015A6E0-518F-D47C-98DC-99D2F905F363}"/>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241AA1EA-E55C-8523-76D7-2C6C7D5A644A}"/>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0C84BB46-1A07-4CEF-D29D-795CB4869564}"/>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8EFC3072-66DB-76A2-4884-232803EF3C32}"/>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E63B6908-F6B5-667A-92F0-306DFF7E8027}"/>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5D3AE1CD-56D3-8C68-36A5-786D0808E81F}"/>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7D2D2299-EDAC-7D6C-98D2-81C9BD01815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6F8A6458-694B-1805-CC52-8097CEBCC4FD}"/>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98328094-F3F9-7A04-05A5-71F669D6A98E}"/>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9A9F541-6145-9AB2-E624-62C33926EE45}"/>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563B68EB-4506-E0F7-3FEC-FD29F95C6705}"/>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270EB966-552B-AA37-E065-C66029708FDB}"/>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672F86C6-3036-10F1-5E5A-5EF040465F4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26E41B11-AE9B-F864-9846-777AE72326AA}"/>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B6CB1480-205F-E201-D8D5-E3DEB5744FA7}"/>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ADBE0309-CDAD-EE2C-BD99-12E56FC0809D}"/>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E6B8A5AF-0F87-95CF-2735-6527630EB975}"/>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D1CB13AF-6049-24A9-9FB6-D0EA6D18438A}"/>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81C708DF-56CE-3704-0A4D-7CDA785D6932}"/>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AE0B9EE7-4C3B-C420-EE10-D368105B14AB}"/>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2192"/>
            <a:ext cx="11763662" cy="5534968"/>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31696005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ARK_COLOUR_BG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F40B0B-859E-903A-532F-B5E08F800806}"/>
              </a:ext>
            </a:extLst>
          </p:cNvPr>
          <p:cNvSpPr/>
          <p:nvPr userDrawn="1"/>
        </p:nvSpPr>
        <p:spPr>
          <a:xfrm>
            <a:off x="-6350" y="0"/>
            <a:ext cx="12198350" cy="6858000"/>
          </a:xfrm>
          <a:prstGeom prst="rect">
            <a:avLst/>
          </a:prstGeom>
          <a:solidFill>
            <a:srgbClr val="8197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119F3583-7A1C-8EF8-AD8E-59C5F51B9DCF}"/>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9B17AA33-CF1B-EEBE-5F18-713B924E783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F4C1665D-D8E9-868C-968A-93585ADC8F78}"/>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6786C7ED-16F1-5044-AA27-65C4B1B50172}"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C96A8B92-C835-E7FB-AD9A-08CF313B0230}"/>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8DACA833-4406-D815-11B2-19D997752DF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C6309FC9-CD7F-ADEF-5260-7FA7E8A3953F}"/>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D7E05D0B-3E13-DAE1-A5B0-5CCD131E988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BD746D9E-26EF-ACD8-2F22-01BD139EED65}"/>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08969359-90FA-9D5E-B833-F9FAC8544523}"/>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9BD0491F-C972-9784-2E7B-0E1F118A975F}"/>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8DB8C559-4C00-4324-7765-4A8DF75B754E}"/>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0143CE05-1C6F-2124-B535-863FC545E1B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8C7AD32A-ECEC-812A-E49C-0C48CD43C25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4063BEF4-168A-195A-19C1-0CDF8D1646A4}"/>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43AAC9DB-7957-BE05-57BB-9F394C83EF60}"/>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A85B1376-C1A5-AA65-2626-AA560FAEB4DF}"/>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F603015C-9567-4DE4-D436-2A3371E6FDE2}"/>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A0F19EB8-70AD-41D3-DAB6-215F44FF4335}"/>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6307FF48-1E8E-FA0A-8080-AC53BEF2744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45F751C4-BBDE-B191-BDA9-5F7100EE2073}"/>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A4DE8A9D-9942-02A7-854A-A5D3C63C5AC7}"/>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9AD0007D-CBA2-62D7-1FA2-9469C15E43D6}"/>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E243BEE6-C734-5D71-EF22-C975A7E7002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1BC69B70-D858-0EB9-FAD9-A762100ABAE8}"/>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A7961FE3-A158-1458-C9D0-B69B6826001C}"/>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0D50E048-D00A-9D1E-403B-EEA28C92A959}"/>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EDE8FDBA-801E-D01F-2154-75ED73531025}"/>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D9D9CD7D-6282-2808-8C4B-7A91056F467D}"/>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E2EC6AAE-AEDC-B316-CF35-2E9FA4BA97E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57BE23ED-19A3-0546-C68B-D6372F48FF7F}"/>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B6C4DBD9-7BD0-43AD-01D6-9E87254C0939}"/>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2192"/>
            <a:ext cx="11763662" cy="5541665"/>
          </a:xfrm>
        </p:spPr>
        <p:txBody>
          <a:bodyPr/>
          <a:lstStyle>
            <a:lvl1pPr>
              <a:defRPr>
                <a:solidFill>
                  <a:srgbClr val="335E6F"/>
                </a:solidFill>
              </a:defRPr>
            </a:lvl1pPr>
            <a:lvl2pPr>
              <a:defRPr>
                <a:solidFill>
                  <a:srgbClr val="335E6F"/>
                </a:solidFill>
              </a:defRPr>
            </a:lvl2pPr>
            <a:lvl3pPr>
              <a:defRPr>
                <a:solidFill>
                  <a:srgbClr val="335E6F"/>
                </a:solidFill>
              </a:defRPr>
            </a:lvl3pPr>
            <a:lvl4pPr>
              <a:defRPr>
                <a:solidFill>
                  <a:srgbClr val="335E6F"/>
                </a:solidFill>
              </a:defRPr>
            </a:lvl4pPr>
            <a:lvl5pPr>
              <a:defRPr>
                <a:solidFill>
                  <a:srgbClr val="335E6F"/>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16617826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ARK_COLOUR_BG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B84854C-A74E-6114-5813-ABD209409F63}"/>
              </a:ext>
            </a:extLst>
          </p:cNvPr>
          <p:cNvSpPr/>
          <p:nvPr userDrawn="1"/>
        </p:nvSpPr>
        <p:spPr>
          <a:xfrm>
            <a:off x="-6350" y="0"/>
            <a:ext cx="12198350" cy="6858000"/>
          </a:xfrm>
          <a:prstGeom prst="rect">
            <a:avLst/>
          </a:prstGeom>
          <a:solidFill>
            <a:srgbClr val="008E7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534EF313-BA6B-5D7D-DCC4-331F8AD46797}"/>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6C6281AE-DEDD-ED39-65A7-C6B2B317093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45C38170-73D3-7666-D042-78349388E284}"/>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CE824342-6170-BA41-80E5-28F5D9C26CDA}"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143E9AA0-7F86-3222-299E-8252BD21FA32}"/>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951AECCE-92BF-2862-0B98-23477D39CD5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09D4EC4B-F835-53D3-D9F3-35951F2BFB9C}"/>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71F2ED1B-3B4D-4D1B-B55E-CFE39476095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CCD34636-E5D0-066A-7D3D-57B6DA31B90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E3B13427-2D2D-2952-305F-EB1EA024CFA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3C70F2C8-13E5-209B-0D80-7AAD80AD85A6}"/>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E39230CE-6943-0F84-C1D7-810AE473D039}"/>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4AF06AD0-BEFF-E3F3-58D4-966335169E7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854952DF-CAFF-19D5-A5B1-77D2B94D646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BCC6302B-1399-6AC2-B182-2C7703A26A39}"/>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2491090A-13DD-24C6-CCBB-02CA762039F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65217150-E9A7-F8C1-4EC0-27FC14BD128E}"/>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1B1D1B32-1133-9B84-FEC8-B56DC2ACAB1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07351949-4E77-486C-1CB5-2C1611B71990}"/>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BBA6B9D7-39EA-6CD5-AB94-76FF4738D60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0C8D4E3C-D815-81CE-10EA-2ADC281C3A5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AC5FF6B-06B6-0ED5-23BF-966752CB14CE}"/>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40AD693B-89F6-7679-63BE-9E041B03019A}"/>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0ECCD529-00FF-A2B1-D032-AEE834BDD1D9}"/>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2928BB8F-33D2-6E24-32D8-AF2F75A9A04D}"/>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7295B9FD-B558-0A41-46D2-510EDFD8219A}"/>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35628831-E364-E48E-F185-143B41BFDC06}"/>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54A96C51-77CF-FB92-F756-A665C746E5A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47C05627-286E-2187-626F-AE78B0742A9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4AC3D0F0-E243-6F87-A732-63C83B99F6B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9D95AF1F-3D4C-1B6C-3AEA-E9C6441EE31E}"/>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1533141F-C46A-C372-DD59-AFA7A65C92D0}"/>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2192"/>
            <a:ext cx="11763662" cy="5541665"/>
          </a:xfrm>
        </p:spPr>
        <p:txBody>
          <a:bodyPr/>
          <a:lstStyle>
            <a:lvl1pPr>
              <a:defRPr>
                <a:solidFill>
                  <a:srgbClr val="76C8AE"/>
                </a:solidFill>
              </a:defRPr>
            </a:lvl1pPr>
            <a:lvl2pPr>
              <a:defRPr>
                <a:solidFill>
                  <a:srgbClr val="76C8AE"/>
                </a:solidFill>
              </a:defRPr>
            </a:lvl2pPr>
            <a:lvl3pPr>
              <a:defRPr>
                <a:solidFill>
                  <a:srgbClr val="76C8AE"/>
                </a:solidFill>
              </a:defRPr>
            </a:lvl3pPr>
            <a:lvl4pPr>
              <a:defRPr>
                <a:solidFill>
                  <a:srgbClr val="76C8AE"/>
                </a:solidFill>
              </a:defRPr>
            </a:lvl4pPr>
            <a:lvl5pPr>
              <a:defRPr>
                <a:solidFill>
                  <a:srgbClr val="76C8AE"/>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39577134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ARK_COLOUR_BG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879A0E-0B32-D690-41E4-03817897D481}"/>
              </a:ext>
            </a:extLst>
          </p:cNvPr>
          <p:cNvSpPr/>
          <p:nvPr userDrawn="1"/>
        </p:nvSpPr>
        <p:spPr>
          <a:xfrm>
            <a:off x="-6350" y="0"/>
            <a:ext cx="12198350" cy="6858000"/>
          </a:xfrm>
          <a:prstGeom prst="rect">
            <a:avLst/>
          </a:prstGeom>
          <a:solidFill>
            <a:srgbClr val="9601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83B25A18-022D-FC26-1FD4-7BEF76C40B9D}"/>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C50DF4A4-D575-6EED-CDED-76DCF28778F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E24A033C-034A-346B-C646-58768D25B60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055FA707-2399-224E-9980-1B7869B65ADB}"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AFF4FA85-B270-4432-D3C0-B3A61B76EC50}"/>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B4B3DB55-F976-7C68-13A7-0B6774B80F7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FC452459-8359-87FB-3D11-B2E2E146A9A6}"/>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536C5BAC-C08C-CAC9-1237-9833536C862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E2C7CE96-5D9D-1438-26A9-8413FDED104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91E13607-4DE9-6A17-90CB-2F4EC6A2468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06D3E3EA-A1D7-0291-E765-BA3584B8FF4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C27FFEC1-8E38-DD25-7228-345A0D4BDAC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C7EF8DCE-1796-6D66-9CA0-ED8580399EBC}"/>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F56E7727-0633-F8F6-F074-09697E764F10}"/>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EE9933C3-8C1C-8182-1E15-A158288ACDE5}"/>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7983DFD9-1FD7-CC64-FE2E-773DC021AF01}"/>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C99C9275-C646-E2DD-2CAF-3E9527A6E2E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5EE480B7-E000-9BA2-8A47-1D884E9BFE4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DF66EAC0-B55E-8E27-CF97-4EDA0F998961}"/>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4AED4983-978D-46F0-6557-71ADA5AED602}"/>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AFA5F4E2-FD14-60B4-F96C-B52B6691C6F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0F5DEBCB-32B2-1E1E-1C15-0E5F921F50EE}"/>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C75590B8-2044-37A9-35D2-0C524718EC45}"/>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7D4697DE-4FA7-18B1-910D-7DA71841A724}"/>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C1BDE833-64A1-6D90-67FE-7B16B481360A}"/>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7C698F51-8A89-B7A8-409F-E3FA49DB8558}"/>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5B7010D6-FA5E-C2C6-78A7-933E56115CD8}"/>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87D04108-EBDD-863A-978A-78771D00FA6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1F02511B-F4A4-0B79-3A5C-91878410CF24}"/>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AC1D5E4F-40AF-A2E2-A82F-FB532A70FF78}"/>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4CD194FE-341B-96C7-38B5-B0CFD9C8086E}"/>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7BEEC215-0645-9CFC-36AC-6597A68764A8}"/>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2192"/>
            <a:ext cx="11763662" cy="5541666"/>
          </a:xfrm>
        </p:spPr>
        <p:txBody>
          <a:bodyPr/>
          <a:lstStyle>
            <a:lvl1pPr>
              <a:defRPr>
                <a:solidFill>
                  <a:srgbClr val="F1666A"/>
                </a:solidFill>
              </a:defRPr>
            </a:lvl1pPr>
            <a:lvl2pPr>
              <a:defRPr>
                <a:solidFill>
                  <a:srgbClr val="F1666A"/>
                </a:solidFill>
              </a:defRPr>
            </a:lvl2pPr>
            <a:lvl3pPr>
              <a:defRPr>
                <a:solidFill>
                  <a:srgbClr val="F1666A"/>
                </a:solidFill>
              </a:defRPr>
            </a:lvl3pPr>
            <a:lvl4pPr>
              <a:defRPr>
                <a:solidFill>
                  <a:srgbClr val="F1666A"/>
                </a:solidFill>
              </a:defRPr>
            </a:lvl4pPr>
            <a:lvl5pPr>
              <a:defRPr>
                <a:solidFill>
                  <a:srgbClr val="F1666A"/>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20739951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ARK_COLOUR_BG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7CB7119-C0AF-723F-E88C-AF2A3F2BA2FB}"/>
              </a:ext>
            </a:extLst>
          </p:cNvPr>
          <p:cNvSpPr/>
          <p:nvPr userDrawn="1"/>
        </p:nvSpPr>
        <p:spPr>
          <a:xfrm>
            <a:off x="-6350" y="0"/>
            <a:ext cx="12198350" cy="6858000"/>
          </a:xfrm>
          <a:prstGeom prst="rect">
            <a:avLst/>
          </a:prstGeom>
          <a:solidFill>
            <a:srgbClr val="F4792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0809C67B-739A-8C1D-87A3-AA2EADC5605A}"/>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D5DFE39E-D22E-4EB6-FD4A-C833CA39764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D0902654-D809-B22B-3F73-4EE316E94908}"/>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BAC9C2A6-16D4-8E4A-A8D3-C4803869764F}"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27EB7C82-6C28-6030-338E-134D2C300EF5}"/>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BA01C337-A566-CD6B-EA7F-CA3730D22C2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529F9543-7F6E-A7EC-D4AC-D9438F94A8D5}"/>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01E01D3D-C03A-483B-C289-F7F4016F292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051DF546-6584-6BE2-F5AF-C9DAD29C39E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87482CE0-0DC8-C10C-20B1-AAC7B9DF7629}"/>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74E3050B-0348-0024-B213-4F9416A9A8C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FA802C65-DB06-810D-5FB2-E0BF41081239}"/>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ABD91381-DB0B-ABDF-93A9-B049FAEE0D28}"/>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B42FC133-354B-B70E-765E-938B00DDBB6A}"/>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5D0F2BB3-FAE2-C813-186F-012A2F69D8CB}"/>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FD056A7A-4F30-1E5C-CCE1-E9B8C392E15D}"/>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EA94E426-31CC-9449-9D3D-DCC9E26E585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D4377E94-3E68-0D15-CE98-C14DA447B57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BDDD9E66-FA94-BDD1-A797-63C100E0DAD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559371ED-F003-F683-61DF-02BC80318D7A}"/>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4949792E-82BB-AF6E-7206-2447C2019217}"/>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5070BC48-D56A-169B-D068-85C47B6BD5CA}"/>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A9428B89-2A39-53A9-7D3F-C8913AD7E0F6}"/>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391AF77A-3CDC-5775-D76F-E06BF521FA2C}"/>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8296BA7C-97DE-848B-73A9-640381D43BAC}"/>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39F399FE-91F8-3151-B80C-E5935400D1A6}"/>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1AA92D24-6FF5-EB45-F686-03C853AC98F8}"/>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EC5E55C8-AADE-DA65-47A0-C0D928DAC8E4}"/>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F089E5E6-D261-798F-1B48-53896010EB43}"/>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C9576544-1F10-9764-C0B5-CD56EB85748D}"/>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32C70CAC-BC1A-6C7D-CE4D-77A42759CC6D}"/>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832B0403-2FF1-E719-C44B-DF585B27935B}"/>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2192"/>
            <a:ext cx="11763662" cy="5548032"/>
          </a:xfrm>
        </p:spPr>
        <p:txBody>
          <a:bodyPr/>
          <a:lstStyle>
            <a:lvl1pPr>
              <a:defRPr>
                <a:solidFill>
                  <a:srgbClr val="FFCC4E"/>
                </a:solidFill>
              </a:defRPr>
            </a:lvl1pPr>
            <a:lvl2pPr>
              <a:defRPr>
                <a:solidFill>
                  <a:srgbClr val="FFCC4E"/>
                </a:solidFill>
              </a:defRPr>
            </a:lvl2pPr>
            <a:lvl3pPr>
              <a:defRPr>
                <a:solidFill>
                  <a:srgbClr val="FFCC4E"/>
                </a:solidFill>
              </a:defRPr>
            </a:lvl3pPr>
            <a:lvl4pPr>
              <a:defRPr>
                <a:solidFill>
                  <a:srgbClr val="FFCC4E"/>
                </a:solidFill>
              </a:defRPr>
            </a:lvl4pPr>
            <a:lvl5pPr>
              <a:defRPr>
                <a:solidFill>
                  <a:srgbClr val="FFCC4E"/>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12093394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ARK_COLOUR_BG6">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171E1A-5012-3310-0507-A9531051AD6B}"/>
              </a:ext>
            </a:extLst>
          </p:cNvPr>
          <p:cNvSpPr/>
          <p:nvPr userDrawn="1"/>
        </p:nvSpPr>
        <p:spPr>
          <a:xfrm>
            <a:off x="-6350" y="0"/>
            <a:ext cx="12198350" cy="6858000"/>
          </a:xfrm>
          <a:prstGeom prst="rect">
            <a:avLst/>
          </a:prstGeom>
          <a:solidFill>
            <a:srgbClr val="0061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5D40594F-298B-6364-B789-AECF7C702518}"/>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36B805BD-9A36-7B67-4B04-7699AAAA21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2DC90829-70B9-D6F3-2885-D7807ACA44EB}"/>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CF9E73EE-E46D-6C40-B5C0-8A751B709C57}"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18E41DD4-18A3-9605-4D13-F40929D97FDC}"/>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8DD777EA-5D06-7372-A557-7047DA56B14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7F6EE1DC-4627-9817-7463-EB3F4AC87DB3}"/>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B7E1F57B-5F1F-FABF-507A-4953174BADE2}"/>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3839E55E-8E96-47CD-4CC5-BA3ED13B145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05A510E8-2C77-B5F9-9913-A6F0F768A702}"/>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AD96A417-3C96-5097-268C-E57465CE02A0}"/>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20EEB573-1EDC-1B51-5F80-9B90D65D3C24}"/>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C3332FDB-E3C3-AFA5-B7F8-C8DC4604713E}"/>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A729FD3D-2A79-2266-78DC-5CFA61A67CE7}"/>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AC0E8CA8-CB06-0627-17EF-4D9F9DFE893A}"/>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D5075193-9C08-5374-DAC9-8A6B10AA786E}"/>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28122362-B8CA-D430-A68D-B095FB1F1D8F}"/>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7616CBF5-7C39-BE54-AC87-F599AD4AE43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A171C8CC-8E2D-AA2A-ED1C-B34CCC8C9DCB}"/>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A408B644-FA1D-8922-0BAE-80E58B664385}"/>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F92FAEFE-23D0-E327-8D35-C69BCB9E6DB4}"/>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D19208DB-A92D-A8F6-4577-4614C38B2D67}"/>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3B9B9D3E-DFDD-D3E7-8D29-C5F69A4E3A54}"/>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DB4599E6-4B51-E8C7-8813-45A10A00FD3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4EA3EA6C-6025-AE04-59BF-5AFD21672A04}"/>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B21CCF3C-9A50-6DC3-752C-E9ABD5EE9C2D}"/>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62072B21-5959-04D8-834C-5B05DE197D6D}"/>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B351F8EA-3642-D18A-1D11-CD4F6C3C6B2F}"/>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0C104B96-F316-7307-8D17-99F8F088996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D146A9AF-3705-2BE9-BF00-841ED804B9C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BFA18094-A418-96CD-A259-30887E6B2A7B}"/>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F5A4F592-7014-3130-509E-E8A894CDEDE7}"/>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2192"/>
            <a:ext cx="11763662" cy="5534968"/>
          </a:xfrm>
        </p:spPr>
        <p:txBody>
          <a:bodyPr/>
          <a:lstStyle>
            <a:lvl1pPr>
              <a:defRPr>
                <a:solidFill>
                  <a:srgbClr val="009BDB"/>
                </a:solidFill>
              </a:defRPr>
            </a:lvl1pPr>
            <a:lvl2pPr>
              <a:defRPr>
                <a:solidFill>
                  <a:srgbClr val="009BDB"/>
                </a:solidFill>
              </a:defRPr>
            </a:lvl2pPr>
            <a:lvl3pPr>
              <a:defRPr>
                <a:solidFill>
                  <a:srgbClr val="009BDB"/>
                </a:solidFill>
              </a:defRPr>
            </a:lvl3pPr>
            <a:lvl4pPr>
              <a:defRPr>
                <a:solidFill>
                  <a:srgbClr val="009BDB"/>
                </a:solidFill>
              </a:defRPr>
            </a:lvl4pPr>
            <a:lvl5pPr>
              <a:defRPr>
                <a:solidFill>
                  <a:srgbClr val="009BDB"/>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32637492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ARK_CLOSIN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7DC7449-9116-A21B-7656-3A0058E5969A}"/>
              </a:ext>
            </a:extLst>
          </p:cNvPr>
          <p:cNvSpPr/>
          <p:nvPr userDrawn="1"/>
        </p:nvSpPr>
        <p:spPr>
          <a:xfrm>
            <a:off x="0" y="0"/>
            <a:ext cx="12192000" cy="6858000"/>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335E6F"/>
              </a:solidFill>
            </a:endParaRPr>
          </a:p>
        </p:txBody>
      </p:sp>
      <p:sp>
        <p:nvSpPr>
          <p:cNvPr id="3" name="Rectangle 2">
            <a:extLst>
              <a:ext uri="{FF2B5EF4-FFF2-40B4-BE49-F238E27FC236}">
                <a16:creationId xmlns:a16="http://schemas.microsoft.com/office/drawing/2014/main" id="{B79ED515-59E3-62B0-D3B2-8B71ED64A3C7}"/>
              </a:ext>
            </a:extLst>
          </p:cNvPr>
          <p:cNvSpPr/>
          <p:nvPr userDrawn="1"/>
        </p:nvSpPr>
        <p:spPr>
          <a:xfrm flipH="1">
            <a:off x="4686300" y="2011363"/>
            <a:ext cx="2819400" cy="28194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Subtitle 2">
            <a:extLst>
              <a:ext uri="{FF2B5EF4-FFF2-40B4-BE49-F238E27FC236}">
                <a16:creationId xmlns:a16="http://schemas.microsoft.com/office/drawing/2014/main" id="{EDC99B64-EA9C-A34D-60C8-305E70E38FDF}"/>
              </a:ext>
            </a:extLst>
          </p:cNvPr>
          <p:cNvSpPr txBox="1">
            <a:spLocks/>
          </p:cNvSpPr>
          <p:nvPr userDrawn="1"/>
        </p:nvSpPr>
        <p:spPr>
          <a:xfrm>
            <a:off x="4686300" y="4524375"/>
            <a:ext cx="2813050" cy="314325"/>
          </a:xfrm>
          <a:prstGeom prst="rect">
            <a:avLst/>
          </a:prstGeom>
        </p:spPr>
        <p:txBody>
          <a:bodyPr>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defRPr/>
            </a:pPr>
            <a:endParaRPr lang="en-GB" sz="1400" dirty="0">
              <a:solidFill>
                <a:srgbClr val="8197A6"/>
              </a:solidFill>
              <a:ea typeface="Arial" charset="0"/>
              <a:cs typeface="Arial" charset="0"/>
            </a:endParaRPr>
          </a:p>
        </p:txBody>
      </p:sp>
      <p:sp>
        <p:nvSpPr>
          <p:cNvPr id="5" name="Subtitle 2">
            <a:extLst>
              <a:ext uri="{FF2B5EF4-FFF2-40B4-BE49-F238E27FC236}">
                <a16:creationId xmlns:a16="http://schemas.microsoft.com/office/drawing/2014/main" id="{58F479EA-B195-7CC9-7B8F-78F0CE1A780D}"/>
              </a:ext>
            </a:extLst>
          </p:cNvPr>
          <p:cNvSpPr txBox="1">
            <a:spLocks/>
          </p:cNvSpPr>
          <p:nvPr userDrawn="1"/>
        </p:nvSpPr>
        <p:spPr>
          <a:xfrm>
            <a:off x="4686300" y="1739900"/>
            <a:ext cx="2819400" cy="261938"/>
          </a:xfrm>
          <a:prstGeom prst="rect">
            <a:avLst/>
          </a:prstGeom>
        </p:spPr>
        <p:txBody>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defRPr/>
            </a:pPr>
            <a:r>
              <a:rPr lang="en-GB" sz="1100" dirty="0">
                <a:solidFill>
                  <a:schemeClr val="bg1"/>
                </a:solidFill>
                <a:ea typeface="Arial" charset="0"/>
                <a:cs typeface="Arial" charset="0"/>
              </a:rPr>
              <a:t>Produced by</a:t>
            </a:r>
            <a:endParaRPr lang="en-US" sz="1100" dirty="0">
              <a:solidFill>
                <a:schemeClr val="bg1"/>
              </a:solidFill>
              <a:ea typeface="Arial" charset="0"/>
              <a:cs typeface="Arial" charset="0"/>
            </a:endParaRPr>
          </a:p>
        </p:txBody>
      </p:sp>
      <p:sp>
        <p:nvSpPr>
          <p:cNvPr id="8" name="Text Placeholder 2"/>
          <p:cNvSpPr>
            <a:spLocks noGrp="1"/>
          </p:cNvSpPr>
          <p:nvPr>
            <p:ph type="body" idx="14"/>
          </p:nvPr>
        </p:nvSpPr>
        <p:spPr>
          <a:xfrm>
            <a:off x="4686298" y="2041526"/>
            <a:ext cx="2819402" cy="2359024"/>
          </a:xfrm>
          <a:prstGeom prst="rect">
            <a:avLst/>
          </a:prstGeom>
        </p:spPr>
        <p:txBody>
          <a:bodyPr>
            <a:normAutofit/>
          </a:bodyPr>
          <a:lstStyle>
            <a:lvl1pPr marL="0" indent="0" algn="l">
              <a:buNone/>
              <a:defRPr sz="2140" b="0" baseline="0">
                <a:solidFill>
                  <a:schemeClr val="bg1"/>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0" name="Text Placeholder 2"/>
          <p:cNvSpPr>
            <a:spLocks noGrp="1"/>
          </p:cNvSpPr>
          <p:nvPr>
            <p:ph type="body" idx="15"/>
          </p:nvPr>
        </p:nvSpPr>
        <p:spPr>
          <a:xfrm>
            <a:off x="4686298" y="4406773"/>
            <a:ext cx="2819402" cy="423565"/>
          </a:xfrm>
          <a:prstGeom prst="rect">
            <a:avLst/>
          </a:prstGeom>
        </p:spPr>
        <p:txBody>
          <a:bodyPr anchor="ctr">
            <a:noAutofit/>
          </a:bodyPr>
          <a:lstStyle>
            <a:lvl1pPr marL="0" indent="0" algn="l">
              <a:buNone/>
              <a:defRPr sz="1500" b="0" baseline="0">
                <a:solidFill>
                  <a:schemeClr val="bg1"/>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Tree>
    <p:extLst>
      <p:ext uri="{BB962C8B-B14F-4D97-AF65-F5344CB8AC3E}">
        <p14:creationId xmlns:p14="http://schemas.microsoft.com/office/powerpoint/2010/main" val="29500362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7C8CA"/>
                </a:solidFill>
              </a:defRPr>
            </a:lvl1pPr>
          </a:lstStyle>
          <a:p>
            <a:r>
              <a:rPr lang="en-GB" dirty="0"/>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6930685-428B-7885-9FA4-62889D962B84}"/>
              </a:ext>
            </a:extLst>
          </p:cNvPr>
          <p:cNvSpPr>
            <a:spLocks noGrp="1"/>
          </p:cNvSpPr>
          <p:nvPr>
            <p:ph type="dt" sz="half" idx="10"/>
          </p:nvPr>
        </p:nvSpPr>
        <p:spPr>
          <a:xfrm>
            <a:off x="0" y="0"/>
            <a:ext cx="0" cy="0"/>
          </a:xfrm>
        </p:spPr>
        <p:txBody>
          <a:bodyPr/>
          <a:lstStyle>
            <a:lvl1pPr>
              <a:defRPr/>
            </a:lvl1pPr>
          </a:lstStyle>
          <a:p>
            <a:pPr>
              <a:defRPr/>
            </a:pPr>
            <a:fld id="{887C0006-B838-7E41-AA72-79D8C5CC682E}" type="datetimeFigureOut">
              <a:rPr lang="en-GB"/>
              <a:pPr>
                <a:defRPr/>
              </a:pPr>
              <a:t>17/10/2023</a:t>
            </a:fld>
            <a:endParaRPr lang="en-GB"/>
          </a:p>
        </p:txBody>
      </p:sp>
      <p:sp>
        <p:nvSpPr>
          <p:cNvPr id="5" name="Footer Placeholder 4">
            <a:extLst>
              <a:ext uri="{FF2B5EF4-FFF2-40B4-BE49-F238E27FC236}">
                <a16:creationId xmlns:a16="http://schemas.microsoft.com/office/drawing/2014/main" id="{6144B016-E54A-8062-6640-F05F7804E8FD}"/>
              </a:ext>
            </a:extLst>
          </p:cNvPr>
          <p:cNvSpPr>
            <a:spLocks noGrp="1"/>
          </p:cNvSpPr>
          <p:nvPr>
            <p:ph type="ftr" sz="quarter" idx="11"/>
          </p:nvPr>
        </p:nvSpPr>
        <p:spPr>
          <a:xfrm>
            <a:off x="0" y="0"/>
            <a:ext cx="0" cy="0"/>
          </a:xfr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70640E1A-16BC-7AE3-16F3-B8E86E901389}"/>
              </a:ext>
            </a:extLst>
          </p:cNvPr>
          <p:cNvSpPr>
            <a:spLocks noGrp="1"/>
          </p:cNvSpPr>
          <p:nvPr>
            <p:ph type="sldNum" sz="quarter" idx="12"/>
          </p:nvPr>
        </p:nvSpPr>
        <p:spPr>
          <a:xfrm>
            <a:off x="0" y="0"/>
            <a:ext cx="0" cy="0"/>
          </a:xfrm>
        </p:spPr>
        <p:txBody>
          <a:bodyPr/>
          <a:lstStyle>
            <a:lvl1pPr>
              <a:defRPr/>
            </a:lvl1pPr>
          </a:lstStyle>
          <a:p>
            <a:pPr>
              <a:defRPr/>
            </a:pPr>
            <a:fld id="{BA106FDC-798B-7846-9B72-254FFF6C2F9A}" type="slidenum">
              <a:rPr lang="en-GB"/>
              <a:pPr>
                <a:defRPr/>
              </a:pPr>
              <a:t>‹#›</a:t>
            </a:fld>
            <a:endParaRPr lang="en-GB"/>
          </a:p>
        </p:txBody>
      </p:sp>
    </p:spTree>
    <p:extLst>
      <p:ext uri="{BB962C8B-B14F-4D97-AF65-F5344CB8AC3E}">
        <p14:creationId xmlns:p14="http://schemas.microsoft.com/office/powerpoint/2010/main" val="31755844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54C7D452-C7AF-E7D7-02B4-3A167D6A2EDB}"/>
              </a:ext>
            </a:extLst>
          </p:cNvPr>
          <p:cNvSpPr>
            <a:spLocks noGrp="1"/>
          </p:cNvSpPr>
          <p:nvPr>
            <p:ph type="dt" sz="half" idx="10"/>
          </p:nvPr>
        </p:nvSpPr>
        <p:spPr>
          <a:xfrm>
            <a:off x="0" y="0"/>
            <a:ext cx="0" cy="0"/>
          </a:xfrm>
        </p:spPr>
        <p:txBody>
          <a:bodyPr/>
          <a:lstStyle>
            <a:lvl1pPr>
              <a:defRPr/>
            </a:lvl1pPr>
          </a:lstStyle>
          <a:p>
            <a:pPr>
              <a:defRPr/>
            </a:pPr>
            <a:fld id="{C68FD0AC-3194-1148-9B5D-9B32FE83E064}" type="datetimeFigureOut">
              <a:rPr lang="en-GB"/>
              <a:pPr>
                <a:defRPr/>
              </a:pPr>
              <a:t>17/10/2023</a:t>
            </a:fld>
            <a:endParaRPr lang="en-GB"/>
          </a:p>
        </p:txBody>
      </p:sp>
      <p:sp>
        <p:nvSpPr>
          <p:cNvPr id="4" name="Footer Placeholder 3">
            <a:extLst>
              <a:ext uri="{FF2B5EF4-FFF2-40B4-BE49-F238E27FC236}">
                <a16:creationId xmlns:a16="http://schemas.microsoft.com/office/drawing/2014/main" id="{6848C8B4-DDA9-D63D-CD85-947004365B5E}"/>
              </a:ext>
            </a:extLst>
          </p:cNvPr>
          <p:cNvSpPr>
            <a:spLocks noGrp="1"/>
          </p:cNvSpPr>
          <p:nvPr>
            <p:ph type="ftr" sz="quarter" idx="11"/>
          </p:nvPr>
        </p:nvSpPr>
        <p:spPr>
          <a:xfrm>
            <a:off x="0" y="0"/>
            <a:ext cx="0" cy="0"/>
          </a:xfrm>
        </p:spPr>
        <p:txBody>
          <a:bodyPr/>
          <a:lstStyle>
            <a:lvl1pPr>
              <a:defRPr/>
            </a:lvl1pPr>
          </a:lstStyle>
          <a:p>
            <a:pPr>
              <a:defRPr/>
            </a:pPr>
            <a:endParaRPr lang="en-GB"/>
          </a:p>
        </p:txBody>
      </p:sp>
      <p:sp>
        <p:nvSpPr>
          <p:cNvPr id="5" name="Slide Number Placeholder 4">
            <a:extLst>
              <a:ext uri="{FF2B5EF4-FFF2-40B4-BE49-F238E27FC236}">
                <a16:creationId xmlns:a16="http://schemas.microsoft.com/office/drawing/2014/main" id="{58E56B41-0EA8-4D64-C29F-DF677A47AF29}"/>
              </a:ext>
            </a:extLst>
          </p:cNvPr>
          <p:cNvSpPr>
            <a:spLocks noGrp="1"/>
          </p:cNvSpPr>
          <p:nvPr>
            <p:ph type="sldNum" sz="quarter" idx="12"/>
          </p:nvPr>
        </p:nvSpPr>
        <p:spPr>
          <a:xfrm>
            <a:off x="0" y="0"/>
            <a:ext cx="0" cy="0"/>
          </a:xfrm>
        </p:spPr>
        <p:txBody>
          <a:bodyPr/>
          <a:lstStyle>
            <a:lvl1pPr>
              <a:defRPr/>
            </a:lvl1pPr>
          </a:lstStyle>
          <a:p>
            <a:pPr>
              <a:defRPr/>
            </a:pPr>
            <a:fld id="{ECEFBE01-0F7E-5D41-858E-D03C4BD735D6}" type="slidenum">
              <a:rPr lang="en-GB"/>
              <a:pPr>
                <a:defRPr/>
              </a:pPr>
              <a:t>‹#›</a:t>
            </a:fld>
            <a:endParaRPr lang="en-GB"/>
          </a:p>
        </p:txBody>
      </p:sp>
    </p:spTree>
    <p:extLst>
      <p:ext uri="{BB962C8B-B14F-4D97-AF65-F5344CB8AC3E}">
        <p14:creationId xmlns:p14="http://schemas.microsoft.com/office/powerpoint/2010/main" val="1681746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ARK1">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5CC1D896-A77C-94F3-0F7D-4CAA75D230B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48277CF0-A119-1C21-25CE-31778969BCB5}"/>
              </a:ext>
            </a:extLst>
          </p:cNvPr>
          <p:cNvSpPr/>
          <p:nvPr userDrawn="1"/>
        </p:nvSpPr>
        <p:spPr>
          <a:xfrm>
            <a:off x="0" y="0"/>
            <a:ext cx="12198350"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solidFill>
                <a:schemeClr val="lt1">
                  <a:alpha val="60000"/>
                </a:schemeClr>
              </a:solidFill>
            </a:endParaRPr>
          </a:p>
        </p:txBody>
      </p:sp>
      <p:cxnSp>
        <p:nvCxnSpPr>
          <p:cNvPr id="4" name="Straight Connector 3">
            <a:extLst>
              <a:ext uri="{FF2B5EF4-FFF2-40B4-BE49-F238E27FC236}">
                <a16:creationId xmlns:a16="http://schemas.microsoft.com/office/drawing/2014/main" id="{AA32B54E-3A7E-ECAE-F5D6-091CCAC0F3D0}"/>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38">
            <a:extLst>
              <a:ext uri="{FF2B5EF4-FFF2-40B4-BE49-F238E27FC236}">
                <a16:creationId xmlns:a16="http://schemas.microsoft.com/office/drawing/2014/main" id="{FCE6F144-881E-D814-8278-B09DB6AF463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38">
            <a:extLst>
              <a:ext uri="{FF2B5EF4-FFF2-40B4-BE49-F238E27FC236}">
                <a16:creationId xmlns:a16="http://schemas.microsoft.com/office/drawing/2014/main" id="{6B658716-B7C7-05E5-F425-96E303B8CAF5}"/>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3D038FF3-9E19-4D47-857A-E25B2B1C63C4}"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90DC208D-61A4-F156-B3A0-BB7BABEB6380}"/>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8" name="Picture 41">
            <a:extLst>
              <a:ext uri="{FF2B5EF4-FFF2-40B4-BE49-F238E27FC236}">
                <a16:creationId xmlns:a16="http://schemas.microsoft.com/office/drawing/2014/main" id="{550C4262-15CA-505C-749E-104D3375688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8860E080-DF9E-7FD5-BA7F-BF982D0A9F96}"/>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C52A458E-CBCE-5EE3-8208-D407F98D240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1C3764CE-FE23-0915-645C-B341C56035E7}"/>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3BDA7E57-7DBF-41E2-F410-C219E8A684B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EDE91B1F-13C8-B879-1B57-EF5B44122CFF}"/>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C9DD367A-9781-F1E8-8D43-26C38E7FC5A5}"/>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56673ABC-E1DC-87B9-DAEF-6820C7E5FF4A}"/>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694260D8-2441-C599-FF8B-D11E7476B600}"/>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C0ADB38B-3421-9A6B-0A5F-B3D93E457026}"/>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0E4369B7-AED9-B6DE-2655-D215C3897458}"/>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E7F3ACEB-B696-BACA-284E-8140A20DDEE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814775C7-AACA-C7EA-1738-40839ACDD7C3}"/>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142E7825-84C8-F16E-F203-9ADEBC7F859F}"/>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FD17B1E0-0828-F86D-F6FE-ABB41B44B252}"/>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7AA352CF-5A59-832E-D2A9-ED62A25D9CD2}"/>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8F80D5BD-234A-45A0-6269-84134144DA6E}"/>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609DA26A-CB8D-874E-4C98-17BB4BDBE2F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ECD1E9D7-F6FE-002A-9A03-91F65E60121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47B1166A-6574-D87A-E4D4-7F2B12B0AE04}"/>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40ACF93A-45FC-BC66-3272-DCAF579D50C6}"/>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45AC3E89-20B5-017E-1B0F-D2E4A41857F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FDBA9CFA-9D81-266F-3CCD-96D037645ACB}"/>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0331E2B0-95FB-EE3F-FBCF-8BD585732908}"/>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BA818B83-9610-365B-2BA7-B03DA3E59D27}"/>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D93FCFBF-11F2-576C-21EE-F0D531438ED1}"/>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8E37AB3F-644D-952A-0AE0-6DB540410B7C}"/>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4"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8004"/>
            <a:ext cx="11763662" cy="5529155"/>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263723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rgbClr val="003249"/>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t-IT" dirty="0"/>
          </a:p>
        </p:txBody>
      </p:sp>
    </p:spTree>
    <p:extLst>
      <p:ext uri="{BB962C8B-B14F-4D97-AF65-F5344CB8AC3E}">
        <p14:creationId xmlns:p14="http://schemas.microsoft.com/office/powerpoint/2010/main" val="20736468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2" name="Picture 34">
            <a:extLst>
              <a:ext uri="{FF2B5EF4-FFF2-40B4-BE49-F238E27FC236}">
                <a16:creationId xmlns:a16="http://schemas.microsoft.com/office/drawing/2014/main" id="{57158B46-0481-BAA1-32CE-C3908A5FA16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1C32B09-DE01-9ED5-B4DF-857F1A85A3EF}"/>
              </a:ext>
            </a:extLst>
          </p:cNvPr>
          <p:cNvSpPr/>
          <p:nvPr userDrawn="1"/>
        </p:nvSpPr>
        <p:spPr>
          <a:xfrm>
            <a:off x="-17463" y="0"/>
            <a:ext cx="12209463" cy="6858000"/>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4" name="Picture 3">
            <a:extLst>
              <a:ext uri="{FF2B5EF4-FFF2-40B4-BE49-F238E27FC236}">
                <a16:creationId xmlns:a16="http://schemas.microsoft.com/office/drawing/2014/main" id="{5A309B08-6AFD-7ECE-6162-412EB0E5FF5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a:extLst>
              <a:ext uri="{FF2B5EF4-FFF2-40B4-BE49-F238E27FC236}">
                <a16:creationId xmlns:a16="http://schemas.microsoft.com/office/drawing/2014/main" id="{7A3CD579-FBDD-46EF-413E-46EB5AF4C7C8}"/>
              </a:ext>
            </a:extLst>
          </p:cNvPr>
          <p:cNvCxnSpPr>
            <a:cxnSpLocks/>
          </p:cNvCxnSpPr>
          <p:nvPr userDrawn="1"/>
        </p:nvCxnSpPr>
        <p:spPr>
          <a:xfrm>
            <a:off x="219075" y="4078288"/>
            <a:ext cx="1173797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A93C1C2-47DB-974A-2D36-432A42669A4A}"/>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94F1320C-C49F-E8E4-DA91-59141DB9616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9">
            <a:extLst>
              <a:ext uri="{FF2B5EF4-FFF2-40B4-BE49-F238E27FC236}">
                <a16:creationId xmlns:a16="http://schemas.microsoft.com/office/drawing/2014/main" id="{B49C64D3-86F9-9C1A-BADE-54907B7852C1}"/>
              </a:ext>
            </a:extLst>
          </p:cNvPr>
          <p:cNvGrpSpPr>
            <a:grpSpLocks/>
          </p:cNvGrpSpPr>
          <p:nvPr userDrawn="1"/>
        </p:nvGrpSpPr>
        <p:grpSpPr bwMode="auto">
          <a:xfrm>
            <a:off x="227013" y="6572250"/>
            <a:ext cx="9280525" cy="144463"/>
            <a:chOff x="226688" y="6572055"/>
            <a:chExt cx="9280921" cy="144114"/>
          </a:xfrm>
        </p:grpSpPr>
        <p:pic>
          <p:nvPicPr>
            <p:cNvPr id="11" name="Picture 43" descr="at.png">
              <a:extLst>
                <a:ext uri="{FF2B5EF4-FFF2-40B4-BE49-F238E27FC236}">
                  <a16:creationId xmlns:a16="http://schemas.microsoft.com/office/drawing/2014/main" id="{13CAB590-0037-B08B-CC78-EF523A7344E7}"/>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4" descr="be.png">
              <a:extLst>
                <a:ext uri="{FF2B5EF4-FFF2-40B4-BE49-F238E27FC236}">
                  <a16:creationId xmlns:a16="http://schemas.microsoft.com/office/drawing/2014/main" id="{8E8F0E1E-82D5-7779-A2FE-9A095DD84B95}"/>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5" descr="ch.png">
              <a:extLst>
                <a:ext uri="{FF2B5EF4-FFF2-40B4-BE49-F238E27FC236}">
                  <a16:creationId xmlns:a16="http://schemas.microsoft.com/office/drawing/2014/main" id="{0CB9A1F0-BDA1-80FD-905E-A8BD9446BFB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6" descr="cz.png">
              <a:extLst>
                <a:ext uri="{FF2B5EF4-FFF2-40B4-BE49-F238E27FC236}">
                  <a16:creationId xmlns:a16="http://schemas.microsoft.com/office/drawing/2014/main" id="{60EFB7A4-2EAC-A084-1BFF-70A51EC9DB18}"/>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7" descr="de.png">
              <a:extLst>
                <a:ext uri="{FF2B5EF4-FFF2-40B4-BE49-F238E27FC236}">
                  <a16:creationId xmlns:a16="http://schemas.microsoft.com/office/drawing/2014/main" id="{3F9E9F5E-773D-6674-3207-11BB3A5F440D}"/>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8" descr="dk.png">
              <a:extLst>
                <a:ext uri="{FF2B5EF4-FFF2-40B4-BE49-F238E27FC236}">
                  <a16:creationId xmlns:a16="http://schemas.microsoft.com/office/drawing/2014/main" id="{AFA86FA3-EF2F-DB36-09D2-65CAEF4A772B}"/>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9" descr="ee.png">
              <a:extLst>
                <a:ext uri="{FF2B5EF4-FFF2-40B4-BE49-F238E27FC236}">
                  <a16:creationId xmlns:a16="http://schemas.microsoft.com/office/drawing/2014/main" id="{42CFB62B-1476-4525-CA0C-A52F51201958}"/>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0" descr="es.png">
              <a:extLst>
                <a:ext uri="{FF2B5EF4-FFF2-40B4-BE49-F238E27FC236}">
                  <a16:creationId xmlns:a16="http://schemas.microsoft.com/office/drawing/2014/main" id="{8CF3D7E4-F303-4FF3-CB10-EC3D1C4F762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1" descr="fi.png">
              <a:extLst>
                <a:ext uri="{FF2B5EF4-FFF2-40B4-BE49-F238E27FC236}">
                  <a16:creationId xmlns:a16="http://schemas.microsoft.com/office/drawing/2014/main" id="{DB242E3E-942A-C11A-B264-243C723A4D02}"/>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2" descr="fr.png">
              <a:extLst>
                <a:ext uri="{FF2B5EF4-FFF2-40B4-BE49-F238E27FC236}">
                  <a16:creationId xmlns:a16="http://schemas.microsoft.com/office/drawing/2014/main" id="{8BF8EECD-65E3-ABEE-8AC5-ADE45674DF1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3" descr="gr.png">
              <a:extLst>
                <a:ext uri="{FF2B5EF4-FFF2-40B4-BE49-F238E27FC236}">
                  <a16:creationId xmlns:a16="http://schemas.microsoft.com/office/drawing/2014/main" id="{2FEDD4E0-0DB4-0D24-A389-574B9D9636BA}"/>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4" descr="hu.png">
              <a:extLst>
                <a:ext uri="{FF2B5EF4-FFF2-40B4-BE49-F238E27FC236}">
                  <a16:creationId xmlns:a16="http://schemas.microsoft.com/office/drawing/2014/main" id="{988DDB7F-480B-1896-19ED-7F8A6323F7E0}"/>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5" descr="ie.png">
              <a:extLst>
                <a:ext uri="{FF2B5EF4-FFF2-40B4-BE49-F238E27FC236}">
                  <a16:creationId xmlns:a16="http://schemas.microsoft.com/office/drawing/2014/main" id="{1290F089-BF4B-F02C-27E1-423CFC839FFE}"/>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6" descr="it.png">
              <a:extLst>
                <a:ext uri="{FF2B5EF4-FFF2-40B4-BE49-F238E27FC236}">
                  <a16:creationId xmlns:a16="http://schemas.microsoft.com/office/drawing/2014/main" id="{58500317-0C84-02EC-6DD8-A0FB51ECD57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7" descr="lu.png">
              <a:extLst>
                <a:ext uri="{FF2B5EF4-FFF2-40B4-BE49-F238E27FC236}">
                  <a16:creationId xmlns:a16="http://schemas.microsoft.com/office/drawing/2014/main" id="{2896B36C-D746-6203-F327-49464BEAC2C7}"/>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8" descr="nl.png">
              <a:extLst>
                <a:ext uri="{FF2B5EF4-FFF2-40B4-BE49-F238E27FC236}">
                  <a16:creationId xmlns:a16="http://schemas.microsoft.com/office/drawing/2014/main" id="{108515D8-7272-7D3B-3BEB-2EB5FBE9D18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9" descr="no.png">
              <a:extLst>
                <a:ext uri="{FF2B5EF4-FFF2-40B4-BE49-F238E27FC236}">
                  <a16:creationId xmlns:a16="http://schemas.microsoft.com/office/drawing/2014/main" id="{DF09C3E9-83B6-455B-46C9-595750CD6180}"/>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0" descr="pl.png">
              <a:extLst>
                <a:ext uri="{FF2B5EF4-FFF2-40B4-BE49-F238E27FC236}">
                  <a16:creationId xmlns:a16="http://schemas.microsoft.com/office/drawing/2014/main" id="{FA180B0A-9C32-2F59-8E5B-27FC0A4E8CCA}"/>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1" descr="pt.png">
              <a:extLst>
                <a:ext uri="{FF2B5EF4-FFF2-40B4-BE49-F238E27FC236}">
                  <a16:creationId xmlns:a16="http://schemas.microsoft.com/office/drawing/2014/main" id="{084F71B1-6FA5-2FBD-7749-25155AB758EE}"/>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2" descr="ro.png">
              <a:extLst>
                <a:ext uri="{FF2B5EF4-FFF2-40B4-BE49-F238E27FC236}">
                  <a16:creationId xmlns:a16="http://schemas.microsoft.com/office/drawing/2014/main" id="{3A4FA843-8EC5-6E42-EBE0-7DA314D467BB}"/>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3" descr="se.png">
              <a:extLst>
                <a:ext uri="{FF2B5EF4-FFF2-40B4-BE49-F238E27FC236}">
                  <a16:creationId xmlns:a16="http://schemas.microsoft.com/office/drawing/2014/main" id="{434F01B2-4CFD-E7E2-A719-716D8D22BEEF}"/>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4" descr="uk.png">
              <a:extLst>
                <a:ext uri="{FF2B5EF4-FFF2-40B4-BE49-F238E27FC236}">
                  <a16:creationId xmlns:a16="http://schemas.microsoft.com/office/drawing/2014/main" id="{DE095CF1-93C4-0C93-93D6-D40ED09CEEA1}"/>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5" descr="ca.png">
              <a:extLst>
                <a:ext uri="{FF2B5EF4-FFF2-40B4-BE49-F238E27FC236}">
                  <a16:creationId xmlns:a16="http://schemas.microsoft.com/office/drawing/2014/main" id="{D1D26092-F276-F54B-5E17-4405ED739E57}"/>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66">
              <a:extLst>
                <a:ext uri="{FF2B5EF4-FFF2-40B4-BE49-F238E27FC236}">
                  <a16:creationId xmlns:a16="http://schemas.microsoft.com/office/drawing/2014/main" id="{6CD5B0D8-EAE2-DF37-649D-09F00EFC4327}"/>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67" descr="si.png">
              <a:extLst>
                <a:ext uri="{FF2B5EF4-FFF2-40B4-BE49-F238E27FC236}">
                  <a16:creationId xmlns:a16="http://schemas.microsoft.com/office/drawing/2014/main" id="{C23F97DF-7CC6-1DAF-A732-F28F5A7FC058}"/>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itle 5"/>
          <p:cNvSpPr>
            <a:spLocks noGrp="1"/>
          </p:cNvSpPr>
          <p:nvPr>
            <p:ph type="title"/>
          </p:nvPr>
        </p:nvSpPr>
        <p:spPr>
          <a:xfrm>
            <a:off x="216425" y="3509439"/>
            <a:ext cx="11741010" cy="563779"/>
          </a:xfrm>
        </p:spPr>
        <p:txBody>
          <a:bodyPr anchor="b">
            <a:noAutofit/>
          </a:bodyPr>
          <a:lstStyle>
            <a:lvl1pPr>
              <a:defRPr sz="4000">
                <a:solidFill>
                  <a:schemeClr val="bg1"/>
                </a:solidFill>
              </a:defRPr>
            </a:lvl1pPr>
          </a:lstStyle>
          <a:p>
            <a:r>
              <a:rPr lang="en-US"/>
              <a:t>Click to edit Master title style</a:t>
            </a:r>
            <a:endParaRPr lang="it-IT" dirty="0"/>
          </a:p>
        </p:txBody>
      </p:sp>
      <p:sp>
        <p:nvSpPr>
          <p:cNvPr id="8" name="Text Placeholder 7"/>
          <p:cNvSpPr>
            <a:spLocks noGrp="1"/>
          </p:cNvSpPr>
          <p:nvPr>
            <p:ph type="body" sz="quarter" idx="10"/>
          </p:nvPr>
        </p:nvSpPr>
        <p:spPr>
          <a:xfrm>
            <a:off x="9365005" y="5091757"/>
            <a:ext cx="2594803" cy="1315441"/>
          </a:xfrm>
        </p:spPr>
        <p:txBody>
          <a:bodyPr lIns="0" rIns="0" anchor="ctr"/>
          <a:lstStyle>
            <a:lvl1pPr algn="r">
              <a:lnSpc>
                <a:spcPct val="150000"/>
              </a:lnSpc>
              <a:defRPr sz="1200">
                <a:solidFill>
                  <a:schemeClr val="bg1"/>
                </a:solidFill>
              </a:defRPr>
            </a:lvl1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499465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500" fill="hold"/>
                                        <p:tgtEl>
                                          <p:spTgt spid="10"/>
                                        </p:tgtEl>
                                        <p:attrNameLst>
                                          <p:attrName>ppt_x</p:attrName>
                                        </p:attrNameLst>
                                      </p:cBhvr>
                                      <p:tavLst>
                                        <p:tav tm="0">
                                          <p:val>
                                            <p:strVal val="0-#ppt_w/2"/>
                                          </p:val>
                                        </p:tav>
                                        <p:tav tm="100000">
                                          <p:val>
                                            <p:strVal val="#ppt_x"/>
                                          </p:val>
                                        </p:tav>
                                      </p:tavLst>
                                    </p:anim>
                                    <p:anim calcmode="lin" valueType="num">
                                      <p:cBhvr additive="base">
                                        <p:cTn id="12" dur="1500" fill="hold"/>
                                        <p:tgtEl>
                                          <p:spTgt spid="10"/>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12"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0-#ppt_w/2"/>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1" presetClass="entr" presetSubtype="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par>
                          <p:cTn id="21" fill="hold">
                            <p:stCondLst>
                              <p:cond delay="2500"/>
                            </p:stCondLst>
                            <p:childTnLst>
                              <p:par>
                                <p:cTn id="22" presetID="22" presetClass="entr" presetSubtype="8"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par>
                          <p:cTn id="25" fill="hold">
                            <p:stCondLst>
                              <p:cond delay="3000"/>
                            </p:stCondLst>
                            <p:childTnLst>
                              <p:par>
                                <p:cTn id="26" presetID="18" presetClass="entr" presetSubtype="3"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strips(upRight)">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LEAR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A43EB24-42C3-1AEB-685A-AE9367704C47}"/>
              </a:ext>
            </a:extLst>
          </p:cNvPr>
          <p:cNvSpPr/>
          <p:nvPr userDrawn="1"/>
        </p:nvSpPr>
        <p:spPr>
          <a:xfrm>
            <a:off x="0" y="0"/>
            <a:ext cx="12192000" cy="88265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p>
        </p:txBody>
      </p:sp>
      <p:pic>
        <p:nvPicPr>
          <p:cNvPr id="3" name="Picture 35">
            <a:extLst>
              <a:ext uri="{FF2B5EF4-FFF2-40B4-BE49-F238E27FC236}">
                <a16:creationId xmlns:a16="http://schemas.microsoft.com/office/drawing/2014/main" id="{67DAA5FE-9768-959B-E773-1DDB3EA4A08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a:extLst>
              <a:ext uri="{FF2B5EF4-FFF2-40B4-BE49-F238E27FC236}">
                <a16:creationId xmlns:a16="http://schemas.microsoft.com/office/drawing/2014/main" id="{52567898-584F-DB9A-52B4-02EDA51B689A}"/>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34" name="Content Placeholder 2"/>
          <p:cNvSpPr>
            <a:spLocks noGrp="1"/>
          </p:cNvSpPr>
          <p:nvPr>
            <p:ph idx="1"/>
          </p:nvPr>
        </p:nvSpPr>
        <p:spPr>
          <a:xfrm>
            <a:off x="218262" y="882192"/>
            <a:ext cx="11763662" cy="5540779"/>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36490475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LEAR2">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D680AE0F-5B84-C9D1-FBCB-47F95FEC404D}"/>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32" name="Title 31"/>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335E6F"/>
                </a:solidFill>
              </a:defRPr>
            </a:lvl1pPr>
          </a:lstStyle>
          <a:p>
            <a:pPr lvl="0"/>
            <a:r>
              <a:rPr lang="en-US" altLang="en-US"/>
              <a:t>Click to edit Master title style</a:t>
            </a:r>
            <a:endParaRPr lang="en-GB" altLang="en-US" dirty="0"/>
          </a:p>
        </p:txBody>
      </p:sp>
      <p:sp>
        <p:nvSpPr>
          <p:cNvPr id="33" name="Content Placeholder 2"/>
          <p:cNvSpPr>
            <a:spLocks noGrp="1"/>
          </p:cNvSpPr>
          <p:nvPr>
            <p:ph idx="1"/>
          </p:nvPr>
        </p:nvSpPr>
        <p:spPr>
          <a:xfrm>
            <a:off x="218262" y="882192"/>
            <a:ext cx="11763662" cy="5540779"/>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31553598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LEAR3">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9F976E0-3E43-5AD1-FB40-82809A317EDD}"/>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B4C2268-3705-F813-856C-B4AA9671EE45}"/>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7" name="Tit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335E6F"/>
                </a:solidFill>
              </a:defRPr>
            </a:lvl1pPr>
          </a:lstStyle>
          <a:p>
            <a:pPr lvl="0"/>
            <a:r>
              <a:rPr lang="en-US" altLang="en-US"/>
              <a:t>Click to edit Master title style</a:t>
            </a:r>
            <a:endParaRPr lang="en-GB" altLang="en-US" dirty="0"/>
          </a:p>
        </p:txBody>
      </p:sp>
    </p:spTree>
    <p:extLst>
      <p:ext uri="{BB962C8B-B14F-4D97-AF65-F5344CB8AC3E}">
        <p14:creationId xmlns:p14="http://schemas.microsoft.com/office/powerpoint/2010/main" val="13299401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LEAR4">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DA45571-97EE-D86A-FB7E-5EB64638F306}"/>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BCA79E79-93E7-3F46-9ACC-B511B17EECF7}"/>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sz="half" idx="1"/>
          </p:nvPr>
        </p:nvSpPr>
        <p:spPr>
          <a:xfrm>
            <a:off x="218261" y="1673225"/>
            <a:ext cx="5788843"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4" name="Content Placeholder 3"/>
          <p:cNvSpPr>
            <a:spLocks noGrp="1"/>
          </p:cNvSpPr>
          <p:nvPr>
            <p:ph sz="half" idx="2"/>
          </p:nvPr>
        </p:nvSpPr>
        <p:spPr>
          <a:xfrm>
            <a:off x="6210296" y="1673225"/>
            <a:ext cx="5776365"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8" name="Title 7"/>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335E6F"/>
                </a:solidFill>
              </a:defRPr>
            </a:lvl1pPr>
          </a:lstStyle>
          <a:p>
            <a:pPr lvl="0"/>
            <a:r>
              <a:rPr lang="en-US" altLang="en-US"/>
              <a:t>Click to edit Master title style</a:t>
            </a:r>
            <a:endParaRPr lang="en-GB" altLang="en-US" dirty="0"/>
          </a:p>
        </p:txBody>
      </p:sp>
    </p:spTree>
    <p:extLst>
      <p:ext uri="{BB962C8B-B14F-4D97-AF65-F5344CB8AC3E}">
        <p14:creationId xmlns:p14="http://schemas.microsoft.com/office/powerpoint/2010/main" val="6402786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LEAR_COLOUR_B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F9E31C-4A93-EFC4-AEF0-A3CD2BEB6D10}"/>
              </a:ext>
            </a:extLst>
          </p:cNvPr>
          <p:cNvSpPr/>
          <p:nvPr userDrawn="1"/>
        </p:nvSpPr>
        <p:spPr>
          <a:xfrm>
            <a:off x="-6350" y="0"/>
            <a:ext cx="12198350" cy="6858000"/>
          </a:xfrm>
          <a:prstGeom prst="rect">
            <a:avLst/>
          </a:prstGeom>
          <a:solidFill>
            <a:srgbClr val="E8E9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p>
        </p:txBody>
      </p:sp>
      <p:sp>
        <p:nvSpPr>
          <p:cNvPr id="3" name="Text Box 38">
            <a:extLst>
              <a:ext uri="{FF2B5EF4-FFF2-40B4-BE49-F238E27FC236}">
                <a16:creationId xmlns:a16="http://schemas.microsoft.com/office/drawing/2014/main" id="{E0DE2FA5-E63C-FFB2-8468-BD1B041CE7B1}"/>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DFE736C0-E29F-B94B-8E3D-3618DA7EA5D1}"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B1A36487-00CA-B783-45AC-FF4C208C7C4C}"/>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AF97880-80AA-96D4-4593-CC4A20C0B7D6}"/>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C19BD9E4-9DDE-7703-D380-241E7BB07608}"/>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721045A7-8830-0D53-C721-DBD80CB8053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5132142A-D862-AEDD-E43A-DFCA6A654D92}"/>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46EA02BA-FBB5-0612-E2E0-361FA980E6A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E5BFCC71-06B0-A66B-E3A8-1E8F5152839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6B14EA96-4CCB-FC6F-D765-E121A5591F8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D066FDCD-C82F-6D90-92E9-E6325869B07A}"/>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75DAEBB8-BDFA-BF96-767B-6BB814EC243E}"/>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1382AD90-01A6-CE54-D0DF-136F3780D11B}"/>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FBE9A759-C40D-7AD5-8160-99B327FADE1C}"/>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86DB9466-A8DE-EE1C-CF39-A9364EF7546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CF00C6B9-CFA6-09E5-89E1-D3E34BE67363}"/>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CC39D262-990C-0BD4-4BC7-734A2B65E78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CD11A339-1E4B-E4A2-29D8-BB1457A24297}"/>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3151055A-D5B6-322E-BB98-6F2AD9A2558E}"/>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D972CE99-7E8E-8F63-B011-AD7F132EF47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17344EE7-D4BF-D1BA-F159-189530AF7FF4}"/>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AD7969A6-30A7-68DF-E3C0-D716B252FC42}"/>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838CF4C0-09B3-E712-FE70-52E084B328E5}"/>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63D17AAE-123F-F3D4-0418-B2D56E04F1A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A4F4E2D9-DE36-DD44-7ECA-64AA94C0097F}"/>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9302134C-D542-FEBA-CE13-42C79208D1C8}"/>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6D02288F-5C07-BE63-CC18-8BED0F1BDB7E}"/>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5FB987F8-1562-B789-900B-6CA72EAF7E58}"/>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A7AFD63F-ED2D-5B9F-EC2F-E2E7E340E3BB}"/>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C70D3F24-095D-8A8B-6878-4034D215C235}"/>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11B0692E-95C2-EE0A-6EE4-8144112D665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A339EF06-54BB-6455-5474-FA23E1B551A8}"/>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dirty="0"/>
          </a:p>
        </p:txBody>
      </p:sp>
      <p:sp>
        <p:nvSpPr>
          <p:cNvPr id="96" name="Rectangle 2"/>
          <p:cNvSpPr>
            <a:spLocks noGrp="1" noChangeArrowheads="1"/>
          </p:cNvSpPr>
          <p:nvPr>
            <p:ph idx="1"/>
          </p:nvPr>
        </p:nvSpPr>
        <p:spPr bwMode="auto">
          <a:xfrm>
            <a:off x="218262" y="882192"/>
            <a:ext cx="11763662" cy="5548032"/>
          </a:xfrm>
          <a:prstGeom prst="rect">
            <a:avLst/>
          </a:prstGeom>
          <a:noFill/>
          <a:ln>
            <a:noFill/>
          </a:ln>
        </p:spPr>
        <p:txBody>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spTree>
    <p:extLst>
      <p:ext uri="{BB962C8B-B14F-4D97-AF65-F5344CB8AC3E}">
        <p14:creationId xmlns:p14="http://schemas.microsoft.com/office/powerpoint/2010/main" val="14944119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LEAR_COLOUR_BG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03AFD04-A28F-3726-B10A-9E233222777B}"/>
              </a:ext>
            </a:extLst>
          </p:cNvPr>
          <p:cNvSpPr/>
          <p:nvPr userDrawn="1"/>
        </p:nvSpPr>
        <p:spPr>
          <a:xfrm>
            <a:off x="-6350" y="0"/>
            <a:ext cx="12198350" cy="6858000"/>
          </a:xfrm>
          <a:prstGeom prst="rect">
            <a:avLst/>
          </a:prstGeom>
          <a:solidFill>
            <a:srgbClr val="76C8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DE8DA69C-7BBE-A12A-1B56-96929ECFF176}"/>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12779F35-8490-D54E-8F9E-0DA2E49C47CA}"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1EDEA65C-2232-342A-066E-C049247C0410}"/>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CA4C2C70-4C97-A180-F020-B0EA0A42B698}"/>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178ABB0C-5F09-51C0-9175-2E98512E1678}"/>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2BE015A5-C0A1-6707-AF50-0F2AC75D650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7401A6FB-7EF4-1CBB-DD00-A116054353D9}"/>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A4218B05-A275-68BE-0489-DE61C104563F}"/>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A21AC44A-C932-49E2-F700-9EF70E9B3C8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C8968D7D-1D56-A2A0-F4E6-3075F79367C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099E13F6-769A-B269-026C-7A808124DA9A}"/>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2ED4FB62-158F-44AD-63E9-4E91AD889856}"/>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A4A00F2D-154E-0201-1C32-CF865BA8B74D}"/>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C9011890-CBAD-D8DA-10CF-6F98E3B5BC48}"/>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733457E7-73F9-1E2A-CC26-69B8647D4A45}"/>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5546A5BC-976A-DEB2-45E7-402DC91EE765}"/>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07622D0A-D82A-B6B2-DE3B-364FC3F64B7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1375D08A-DD07-6CAB-CE40-0406B688ECB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1136E575-9B74-866D-96BE-C29954D6FFB5}"/>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9DAC9F25-587D-0FF2-1678-FDD261D2EDB6}"/>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D2CC3FF0-1864-E98F-6E63-8BE2BBC5E7BD}"/>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9BE06439-6E65-076E-71FF-25F178C428C0}"/>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FA49CEAC-2B7E-629C-0EAA-92F730CEE220}"/>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96C0D12B-7208-0F60-EAAB-41F0EE131E67}"/>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85F32379-941D-9795-817C-F86348094802}"/>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0D2B6F03-7E04-87A5-D90A-84044EA711EB}"/>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C6887045-06CB-6B84-44AC-DE0F85FBC550}"/>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4D50674A-3485-AADA-265C-37BA8E3953A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75665104-8D06-5E7C-5837-2C159F7526C3}"/>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830027D9-B334-60EF-E27F-22DF3C26E276}"/>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4FCD267B-3E37-166C-310C-2923ACB17594}"/>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C0410EDA-B46D-CB14-AE30-4B7CB24DDC5E}"/>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dirty="0"/>
          </a:p>
        </p:txBody>
      </p:sp>
      <p:sp>
        <p:nvSpPr>
          <p:cNvPr id="37" name="Rectangle 2"/>
          <p:cNvSpPr>
            <a:spLocks noGrp="1" noChangeArrowheads="1"/>
          </p:cNvSpPr>
          <p:nvPr>
            <p:ph idx="1"/>
          </p:nvPr>
        </p:nvSpPr>
        <p:spPr bwMode="auto">
          <a:xfrm>
            <a:off x="218262" y="882192"/>
            <a:ext cx="11763662" cy="5541665"/>
          </a:xfrm>
          <a:prstGeom prst="rect">
            <a:avLst/>
          </a:prstGeom>
          <a:noFill/>
          <a:ln>
            <a:noFill/>
          </a:ln>
        </p:spPr>
        <p:txBody>
          <a:bodyPr/>
          <a:lstStyle>
            <a:lvl1pPr>
              <a:defRPr>
                <a:solidFill>
                  <a:srgbClr val="006762"/>
                </a:solidFill>
              </a:defRPr>
            </a:lvl1pPr>
            <a:lvl2pPr>
              <a:defRPr>
                <a:solidFill>
                  <a:srgbClr val="006762"/>
                </a:solidFill>
              </a:defRPr>
            </a:lvl2pPr>
            <a:lvl3pPr>
              <a:defRPr>
                <a:solidFill>
                  <a:srgbClr val="006762"/>
                </a:solidFill>
              </a:defRPr>
            </a:lvl3pPr>
            <a:lvl4pPr>
              <a:defRPr>
                <a:solidFill>
                  <a:srgbClr val="006762"/>
                </a:solidFill>
              </a:defRPr>
            </a:lvl4pPr>
            <a:lvl5pPr>
              <a:defRPr>
                <a:solidFill>
                  <a:srgbClr val="006762"/>
                </a:solidFill>
              </a:defRPr>
            </a:lvl5p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spTree>
    <p:extLst>
      <p:ext uri="{BB962C8B-B14F-4D97-AF65-F5344CB8AC3E}">
        <p14:creationId xmlns:p14="http://schemas.microsoft.com/office/powerpoint/2010/main" val="38175089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LEAR_COLOUR_BG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EBC1A27-3AE4-A761-F16C-479C66B17E87}"/>
              </a:ext>
            </a:extLst>
          </p:cNvPr>
          <p:cNvSpPr/>
          <p:nvPr userDrawn="1"/>
        </p:nvSpPr>
        <p:spPr>
          <a:xfrm>
            <a:off x="-6350" y="0"/>
            <a:ext cx="12198350" cy="6858000"/>
          </a:xfrm>
          <a:prstGeom prst="rect">
            <a:avLst/>
          </a:prstGeom>
          <a:solidFill>
            <a:srgbClr val="F1666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D179E874-3550-1BD3-F35A-383BFE0D3B58}"/>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360C634F-2A55-D549-803A-838A252AC781}"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D5C67321-EE36-08B1-1A50-FD3530235360}"/>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CB9E3384-54AF-CCCF-1254-568371AC5DEA}"/>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684FD2E4-A0D6-2494-1E4E-5478F71379A3}"/>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2316D73A-6D5D-5137-F8BC-93C0F509332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B337743A-431D-0A82-9C94-4AB638D00599}"/>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5A3F0497-A0CA-260E-73B8-EF2336B6289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036279EA-6138-282B-7516-5CFE1D45CC6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696765C2-2C8C-531C-7578-31C86AB72868}"/>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E7316827-14C0-2D33-4A13-6B4E1FCCC7F0}"/>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183EDB89-D286-E00A-1B51-28A369F497AA}"/>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3EE2CAA0-0D55-1106-ABB9-88843D24DE3E}"/>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E94F8B62-03FB-C7F6-0FBD-381D45E7ADB3}"/>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CC05C4F2-2B66-32AE-FA84-BE288823D76A}"/>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C23CCFA9-B28C-46AD-0AD0-FC527F8EDAF8}"/>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755627C9-7CB4-4106-1470-4C849E3A8B7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524BBD41-8B58-F7D5-A474-8AEC1CE9239C}"/>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83B9CAF0-442A-8519-BDDB-848ED208736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D41B0D0F-7C06-81C7-6C74-8626D82EED2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8F1C5D5E-DD0A-604D-FA5E-1740763A613B}"/>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517633F9-185E-E98B-A615-10F468DAD14F}"/>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A5347CCE-339B-392A-ACAF-839B5A47B638}"/>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7905424C-0542-8D0B-1CC8-FA71C6D3A6B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192A2071-FD48-7D70-AF1D-F90889A97BD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E44FF60A-7027-6B1A-3652-09AEA9BDC3DC}"/>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68A9F504-9078-C2F3-97D4-8EE05BF253A9}"/>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C3515C0F-9B8F-691A-66BC-20EBBFED810D}"/>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02AFD7EB-402C-711F-BA2D-70918AB08F4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F9038057-B509-B7BD-D237-0A0CB8EEF243}"/>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15C02525-7E94-6D37-E238-1191A4845413}"/>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3C742B6D-F078-59FC-6D7F-586D286CDED4}"/>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dirty="0"/>
          </a:p>
        </p:txBody>
      </p:sp>
      <p:sp>
        <p:nvSpPr>
          <p:cNvPr id="37" name="Rectangle 2"/>
          <p:cNvSpPr>
            <a:spLocks noGrp="1" noChangeArrowheads="1"/>
          </p:cNvSpPr>
          <p:nvPr>
            <p:ph idx="1"/>
          </p:nvPr>
        </p:nvSpPr>
        <p:spPr bwMode="auto">
          <a:xfrm>
            <a:off x="218262" y="882192"/>
            <a:ext cx="11763662" cy="5534968"/>
          </a:xfrm>
          <a:prstGeom prst="rect">
            <a:avLst/>
          </a:prstGeom>
          <a:noFill/>
          <a:ln>
            <a:noFill/>
          </a:ln>
        </p:spPr>
        <p:txBody>
          <a:bodyPr/>
          <a:lstStyle>
            <a:lvl1pPr>
              <a:defRPr>
                <a:solidFill>
                  <a:srgbClr val="960136"/>
                </a:solidFill>
              </a:defRPr>
            </a:lvl1pPr>
            <a:lvl2pPr>
              <a:defRPr>
                <a:solidFill>
                  <a:srgbClr val="960136"/>
                </a:solidFill>
              </a:defRPr>
            </a:lvl2pPr>
            <a:lvl3pPr>
              <a:defRPr>
                <a:solidFill>
                  <a:srgbClr val="960136"/>
                </a:solidFill>
              </a:defRPr>
            </a:lvl3pPr>
            <a:lvl4pPr>
              <a:defRPr>
                <a:solidFill>
                  <a:srgbClr val="960136"/>
                </a:solidFill>
              </a:defRPr>
            </a:lvl4pPr>
            <a:lvl5pPr>
              <a:defRPr>
                <a:solidFill>
                  <a:srgbClr val="960136"/>
                </a:solidFill>
              </a:defRPr>
            </a:lvl5p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spTree>
    <p:extLst>
      <p:ext uri="{BB962C8B-B14F-4D97-AF65-F5344CB8AC3E}">
        <p14:creationId xmlns:p14="http://schemas.microsoft.com/office/powerpoint/2010/main" val="17643217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EAR_COLOUR_BG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37654D-9135-30AB-7356-4BE0A988206E}"/>
              </a:ext>
            </a:extLst>
          </p:cNvPr>
          <p:cNvSpPr/>
          <p:nvPr userDrawn="1"/>
        </p:nvSpPr>
        <p:spPr>
          <a:xfrm>
            <a:off x="-6350" y="0"/>
            <a:ext cx="12198350" cy="6858000"/>
          </a:xfrm>
          <a:prstGeom prst="rect">
            <a:avLst/>
          </a:prstGeom>
          <a:solidFill>
            <a:srgbClr val="FFCC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F594708B-0F77-6DE4-1D1E-D6E79174880E}"/>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F8E70B4A-9E07-AF45-B984-AA03B5587535}"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6F4A4D26-099B-2207-7942-77031D14FA26}"/>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85217571-B594-C5FE-1170-9FCB18D4241A}"/>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EF99DB1B-7DD7-9548-20D4-9D8B7B238210}"/>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6199A032-932D-5B6E-31E2-97D1822EDA4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6E15B27F-8EC4-0B57-0193-2956B978E1BD}"/>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76241577-ACAF-DEE4-FEF7-6CE2A65FB3F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1FCA94FA-70E9-F3A7-5F73-041089DE2AF6}"/>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DDA65F09-40A9-47A2-64CB-D92BA99EAE06}"/>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E82FEB35-10AD-38B3-4E5A-B40337621F9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F25D869E-DC61-6C2C-6773-03FA2DCD97F5}"/>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25D2EFFD-14B1-D888-462A-AC0D1D82F213}"/>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55229976-1F2C-5DCA-1D3C-243914775581}"/>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FBF63FE0-DEFA-0C6C-842C-31D788EC63BE}"/>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E47C496E-5DC8-5EB4-466C-DDD6F082D0CE}"/>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80202BA8-8EDB-C58D-0BCD-A3FAAD5F8924}"/>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30E7B050-6079-1486-2920-51634FA6EB56}"/>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14374BA0-ACE1-B8B6-8699-44CE1E78756F}"/>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A4EFD8CE-1BA0-370F-659D-B2C9C0A16C63}"/>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C5ECEA77-9728-9ABC-3205-6684D37152A8}"/>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20861DC8-145B-9ED9-8E2F-C58BD8863FD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A9FCF914-C6DC-5E80-F69F-B3C2554ACB39}"/>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1333CD80-ABAC-E58E-023A-9ABD0F99C203}"/>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A1429262-FB01-3BA3-5EBB-48FCCEDF3B86}"/>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F183E61B-3CEC-0EDF-F1FB-4525AFC6132D}"/>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8DD7107C-FC43-A855-00D8-6C5BD62387CD}"/>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E6FA30B9-0CD4-3E8A-9FFC-C83FACC68630}"/>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C14206D9-5E79-1C2F-FC8F-979E2361E09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A636133F-88E9-3499-78A7-D60E906CE838}"/>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6AA679A6-B578-1218-7A82-885285C0536F}"/>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E7C2B78E-DBAC-1C23-DE85-19A47D4922C5}"/>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dirty="0"/>
          </a:p>
        </p:txBody>
      </p:sp>
      <p:sp>
        <p:nvSpPr>
          <p:cNvPr id="37" name="Rectangle 2"/>
          <p:cNvSpPr>
            <a:spLocks noGrp="1" noChangeArrowheads="1"/>
          </p:cNvSpPr>
          <p:nvPr>
            <p:ph idx="1"/>
          </p:nvPr>
        </p:nvSpPr>
        <p:spPr bwMode="auto">
          <a:xfrm>
            <a:off x="218262" y="882192"/>
            <a:ext cx="11763662" cy="5534968"/>
          </a:xfrm>
          <a:prstGeom prst="rect">
            <a:avLst/>
          </a:prstGeom>
          <a:noFill/>
          <a:ln>
            <a:noFill/>
          </a:ln>
        </p:spPr>
        <p:txBody>
          <a:bodyPr/>
          <a:lstStyle>
            <a:lvl1pPr>
              <a:defRPr>
                <a:solidFill>
                  <a:srgbClr val="A75534"/>
                </a:solidFill>
              </a:defRPr>
            </a:lvl1pPr>
            <a:lvl2pPr>
              <a:defRPr>
                <a:solidFill>
                  <a:srgbClr val="A75534"/>
                </a:solidFill>
              </a:defRPr>
            </a:lvl2pPr>
            <a:lvl3pPr>
              <a:defRPr>
                <a:solidFill>
                  <a:srgbClr val="A75534"/>
                </a:solidFill>
              </a:defRPr>
            </a:lvl3pPr>
            <a:lvl4pPr>
              <a:defRPr>
                <a:solidFill>
                  <a:srgbClr val="A75534"/>
                </a:solidFill>
              </a:defRPr>
            </a:lvl4pPr>
            <a:lvl5pPr>
              <a:defRPr>
                <a:solidFill>
                  <a:srgbClr val="A75534"/>
                </a:solidFill>
              </a:defRPr>
            </a:lvl5p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spTree>
    <p:extLst>
      <p:ext uri="{BB962C8B-B14F-4D97-AF65-F5344CB8AC3E}">
        <p14:creationId xmlns:p14="http://schemas.microsoft.com/office/powerpoint/2010/main" val="2827262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RK2">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4F29B878-1E82-9BB2-4178-F8F32576133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1DF808E2-3A02-D0DA-02E0-FDCBED415BB9}"/>
              </a:ext>
            </a:extLst>
          </p:cNvPr>
          <p:cNvSpPr/>
          <p:nvPr userDrawn="1"/>
        </p:nvSpPr>
        <p:spPr>
          <a:xfrm>
            <a:off x="0" y="0"/>
            <a:ext cx="12198350"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solidFill>
                <a:schemeClr val="lt1">
                  <a:alpha val="60000"/>
                </a:schemeClr>
              </a:solidFill>
            </a:endParaRPr>
          </a:p>
        </p:txBody>
      </p:sp>
      <p:cxnSp>
        <p:nvCxnSpPr>
          <p:cNvPr id="4" name="Straight Connector 3">
            <a:extLst>
              <a:ext uri="{FF2B5EF4-FFF2-40B4-BE49-F238E27FC236}">
                <a16:creationId xmlns:a16="http://schemas.microsoft.com/office/drawing/2014/main" id="{E80D13D6-54C5-7E76-0A5C-02F9C7A59A8F}"/>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38">
            <a:extLst>
              <a:ext uri="{FF2B5EF4-FFF2-40B4-BE49-F238E27FC236}">
                <a16:creationId xmlns:a16="http://schemas.microsoft.com/office/drawing/2014/main" id="{39F20A67-F92C-E50F-F17E-C9EB7A606C6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38">
            <a:extLst>
              <a:ext uri="{FF2B5EF4-FFF2-40B4-BE49-F238E27FC236}">
                <a16:creationId xmlns:a16="http://schemas.microsoft.com/office/drawing/2014/main" id="{8983CDC3-168D-152B-8FEA-823F37A26E7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48F4C6DE-0BF9-B345-9B8B-09474C6CEAD3}"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E897B7AC-18A7-E89C-D815-5C2F99DA2696}"/>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8" name="Picture 41">
            <a:extLst>
              <a:ext uri="{FF2B5EF4-FFF2-40B4-BE49-F238E27FC236}">
                <a16:creationId xmlns:a16="http://schemas.microsoft.com/office/drawing/2014/main" id="{B1C09986-C206-74D5-C3DE-9B5237B93F4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9CCA2F22-354D-E456-74CB-54F2A01D4564}"/>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157DAAE5-DE9B-04C7-A3F7-B62C2AB1996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CF98949F-968D-FE8C-D09C-65FE359AE1A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F72F4E26-E32E-D6DD-046F-799BE6848205}"/>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25A4FAE3-3B19-4AA5-7F94-543B4E11574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514C48D5-6D26-4B38-4E30-DC8EDD20D6F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AB28D708-AFBB-343D-7704-D4469AB183F9}"/>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AC87357B-CCEE-EEB4-9C98-0CD3F203075F}"/>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EFDE254B-3D06-33D5-6EF1-F32B9ADF094E}"/>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95F2AE44-6967-A2E9-50ED-C466F2BB128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3A3AD2CA-2580-6F6E-433D-605CBB64F28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FFB4965E-2AA6-54D2-713B-7EAB3F4CFDAD}"/>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6183AB5D-AC68-AD38-CF7C-562F5CE7AE6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20038AED-E059-7AE5-82E3-4D62B63A3F91}"/>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B3D668C0-17B1-26B4-0DE4-78A0B12C38C8}"/>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4CE5E278-D5A5-AA71-3CA9-8079128ED7FC}"/>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47927B7C-9CB8-3BE0-D6FB-7C20183D4A03}"/>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BD4B3098-FF14-C184-D18F-EFA3660532D6}"/>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D229C57A-6C81-BD5C-6DD2-B3818E82F112}"/>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5B5F758C-3FDC-5E56-5602-A93BFBCD58F4}"/>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28CF9230-FD6D-1615-9BD6-F3D8AEE3FD6B}"/>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AA126D17-709B-72F4-3341-B758937DF9FC}"/>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FF31E49F-0EF2-F7C0-031A-7B47D7933F91}"/>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6D77953D-2C16-044F-29F0-59E276632DAC}"/>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AEA47264-509D-A48D-0A68-5737ADA957F1}"/>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2C150261-F91F-4653-0DFD-F06A12FB8B5F}"/>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3"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4" name="Content Placeholder 2"/>
          <p:cNvSpPr>
            <a:spLocks noGrp="1"/>
          </p:cNvSpPr>
          <p:nvPr>
            <p:ph idx="1"/>
          </p:nvPr>
        </p:nvSpPr>
        <p:spPr>
          <a:xfrm>
            <a:off x="218262" y="882192"/>
            <a:ext cx="11763662" cy="5534968"/>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36607648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LEAR_COLOUR_BG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DD6947-585F-3988-80DF-E18CB0002AAB}"/>
              </a:ext>
            </a:extLst>
          </p:cNvPr>
          <p:cNvSpPr/>
          <p:nvPr userDrawn="1"/>
        </p:nvSpPr>
        <p:spPr>
          <a:xfrm>
            <a:off x="-6350" y="0"/>
            <a:ext cx="12198350" cy="6858000"/>
          </a:xfrm>
          <a:prstGeom prst="rect">
            <a:avLst/>
          </a:prstGeom>
          <a:solidFill>
            <a:srgbClr val="6DCF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F13FDC9B-117D-7E5E-01BD-EC078712433B}"/>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3168FF0B-9B63-BA4B-A862-4E6BE960F719}"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4E8999CF-2BA4-402A-D78B-36362EB91268}"/>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F69A19C-0A82-077C-21AF-53E40D0560D3}"/>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EB5D0327-DAC3-E0D5-1695-AA2998267775}"/>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54B1351F-05A9-9DA0-C0E3-1D7F73276D1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36D56F67-E5D1-FAE3-1B72-777764825BFE}"/>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D190EF4F-6F2E-60D0-48A4-E869CCA9123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96400B6F-490D-5A40-0784-50668AC3B987}"/>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AC8B9717-3FC4-2E33-49A9-AA7B7F1743D0}"/>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3F54AFD4-F7C6-7952-07B3-8F485ABC971D}"/>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87C52D0B-75DD-B1B9-D53F-8AFD13164166}"/>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25FFDEE3-F17B-FE68-9934-F4C47219512C}"/>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95F6E4B8-5771-FE5D-F30B-FA088AB751CE}"/>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396A0AFF-A0B0-1011-6CE8-40CCD587E2D9}"/>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2E101039-D750-1E37-DD07-F12B4A481A94}"/>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7385E0ED-98B4-8B1A-1E3A-4577303CA2B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CD8DB7D5-8DCF-F588-628F-F760C77D11C2}"/>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DF0A4D85-C6FF-2790-2B8E-15B1EB225814}"/>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7E2EBFC6-52DE-1EC1-33C0-8234880343AB}"/>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1D0B8F96-3C09-457D-3ED2-BCBB1E5488F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FA5D636C-CA79-EF78-E951-21FBDDB9FAA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D460286E-D7A3-8C14-FF5E-04528BB3FED8}"/>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8BDDFBE4-C66C-1DFE-C56E-BE83B61C365B}"/>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63B2BDE2-0B52-92F3-B2AE-3F79D6C9B1AB}"/>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EEC9B687-4DFC-BDC2-A8A8-CA64065FA1BC}"/>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4CCE20D2-C2FD-CF42-0668-1DBDAD1B1CA6}"/>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5B9AF5A3-B8C8-138E-A447-05978195C5A0}"/>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E8DCBC65-2547-320F-5481-D4DF56FECC0F}"/>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18B1A006-4A5C-79B1-24E8-A806920664A3}"/>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C0E1EDA0-F739-A4EA-D18F-075CF7961D31}"/>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8681709D-3745-8ECE-0518-65978989E327}"/>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dirty="0"/>
          </a:p>
        </p:txBody>
      </p:sp>
      <p:sp>
        <p:nvSpPr>
          <p:cNvPr id="37" name="Rectangle 2"/>
          <p:cNvSpPr>
            <a:spLocks noGrp="1" noChangeArrowheads="1"/>
          </p:cNvSpPr>
          <p:nvPr>
            <p:ph idx="1"/>
          </p:nvPr>
        </p:nvSpPr>
        <p:spPr bwMode="auto">
          <a:xfrm>
            <a:off x="218262" y="882192"/>
            <a:ext cx="11763662" cy="5534968"/>
          </a:xfrm>
          <a:prstGeom prst="rect">
            <a:avLst/>
          </a:prstGeom>
          <a:noFill/>
          <a:ln>
            <a:noFill/>
          </a:ln>
        </p:spPr>
        <p:txBody>
          <a:bodyPr/>
          <a:lstStyle>
            <a:lvl1pPr>
              <a:defRPr>
                <a:solidFill>
                  <a:srgbClr val="1E3378"/>
                </a:solidFill>
              </a:defRPr>
            </a:lvl1pPr>
            <a:lvl2pPr>
              <a:defRPr>
                <a:solidFill>
                  <a:srgbClr val="1E3378"/>
                </a:solidFill>
              </a:defRPr>
            </a:lvl2pPr>
            <a:lvl3pPr>
              <a:defRPr>
                <a:solidFill>
                  <a:srgbClr val="1E3378"/>
                </a:solidFill>
              </a:defRPr>
            </a:lvl3pPr>
            <a:lvl4pPr>
              <a:defRPr>
                <a:solidFill>
                  <a:srgbClr val="1E3378"/>
                </a:solidFill>
              </a:defRPr>
            </a:lvl4pPr>
            <a:lvl5pPr>
              <a:defRPr>
                <a:solidFill>
                  <a:srgbClr val="1E3378"/>
                </a:solidFill>
              </a:defRPr>
            </a:lvl5p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spTree>
    <p:extLst>
      <p:ext uri="{BB962C8B-B14F-4D97-AF65-F5344CB8AC3E}">
        <p14:creationId xmlns:p14="http://schemas.microsoft.com/office/powerpoint/2010/main" val="8069911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ARK_CLOSIN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A8577F-C974-E9A6-165A-AF6BE05DF024}"/>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335E6F"/>
              </a:solidFill>
            </a:endParaRPr>
          </a:p>
        </p:txBody>
      </p:sp>
      <p:sp>
        <p:nvSpPr>
          <p:cNvPr id="3" name="Rectangle 2">
            <a:extLst>
              <a:ext uri="{FF2B5EF4-FFF2-40B4-BE49-F238E27FC236}">
                <a16:creationId xmlns:a16="http://schemas.microsoft.com/office/drawing/2014/main" id="{A29FADB7-2FBA-8E72-EA07-82138883B2F4}"/>
              </a:ext>
            </a:extLst>
          </p:cNvPr>
          <p:cNvSpPr/>
          <p:nvPr userDrawn="1"/>
        </p:nvSpPr>
        <p:spPr>
          <a:xfrm flipH="1">
            <a:off x="4686300" y="2011363"/>
            <a:ext cx="2819400" cy="2819400"/>
          </a:xfrm>
          <a:prstGeom prst="rect">
            <a:avLst/>
          </a:prstGeom>
          <a:solidFill>
            <a:schemeClr val="bg1"/>
          </a:solidFill>
          <a:ln w="9525">
            <a:solidFill>
              <a:srgbClr val="00324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Subtitle 2">
            <a:extLst>
              <a:ext uri="{FF2B5EF4-FFF2-40B4-BE49-F238E27FC236}">
                <a16:creationId xmlns:a16="http://schemas.microsoft.com/office/drawing/2014/main" id="{288B06C8-E821-FA51-2927-21A01824FA53}"/>
              </a:ext>
            </a:extLst>
          </p:cNvPr>
          <p:cNvSpPr txBox="1">
            <a:spLocks/>
          </p:cNvSpPr>
          <p:nvPr userDrawn="1"/>
        </p:nvSpPr>
        <p:spPr>
          <a:xfrm>
            <a:off x="4686300" y="4524375"/>
            <a:ext cx="2813050" cy="314325"/>
          </a:xfrm>
          <a:prstGeom prst="rect">
            <a:avLst/>
          </a:prstGeom>
        </p:spPr>
        <p:txBody>
          <a:bodyPr>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defRPr/>
            </a:pPr>
            <a:endParaRPr lang="en-GB" sz="1400" dirty="0">
              <a:solidFill>
                <a:srgbClr val="8197A6"/>
              </a:solidFill>
              <a:ea typeface="Arial" charset="0"/>
              <a:cs typeface="Arial" charset="0"/>
            </a:endParaRPr>
          </a:p>
        </p:txBody>
      </p:sp>
      <p:sp>
        <p:nvSpPr>
          <p:cNvPr id="5" name="Subtitle 2">
            <a:extLst>
              <a:ext uri="{FF2B5EF4-FFF2-40B4-BE49-F238E27FC236}">
                <a16:creationId xmlns:a16="http://schemas.microsoft.com/office/drawing/2014/main" id="{BFE72AD7-0F98-DB95-FFE3-BD921F8C9854}"/>
              </a:ext>
            </a:extLst>
          </p:cNvPr>
          <p:cNvSpPr txBox="1">
            <a:spLocks/>
          </p:cNvSpPr>
          <p:nvPr userDrawn="1"/>
        </p:nvSpPr>
        <p:spPr>
          <a:xfrm>
            <a:off x="4686300" y="1739900"/>
            <a:ext cx="2819400" cy="261938"/>
          </a:xfrm>
          <a:prstGeom prst="rect">
            <a:avLst/>
          </a:prstGeom>
        </p:spPr>
        <p:txBody>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defRPr/>
            </a:pPr>
            <a:r>
              <a:rPr lang="en-GB" sz="1100" dirty="0">
                <a:solidFill>
                  <a:srgbClr val="8197A6"/>
                </a:solidFill>
                <a:ea typeface="Arial" charset="0"/>
                <a:cs typeface="Arial" charset="0"/>
              </a:rPr>
              <a:t>Produced by</a:t>
            </a:r>
            <a:endParaRPr lang="en-US" sz="1100" dirty="0">
              <a:solidFill>
                <a:srgbClr val="8197A6"/>
              </a:solidFill>
              <a:ea typeface="Arial" charset="0"/>
              <a:cs typeface="Arial" charset="0"/>
            </a:endParaRPr>
          </a:p>
        </p:txBody>
      </p:sp>
      <p:sp>
        <p:nvSpPr>
          <p:cNvPr id="17" name="Text Placeholder 2"/>
          <p:cNvSpPr>
            <a:spLocks noGrp="1"/>
          </p:cNvSpPr>
          <p:nvPr>
            <p:ph type="body" idx="14"/>
          </p:nvPr>
        </p:nvSpPr>
        <p:spPr>
          <a:xfrm>
            <a:off x="4686298" y="2041526"/>
            <a:ext cx="2819402" cy="2359024"/>
          </a:xfrm>
          <a:prstGeom prst="rect">
            <a:avLst/>
          </a:prstGeom>
        </p:spPr>
        <p:txBody>
          <a:bodyPr>
            <a:normAutofit/>
          </a:bodyPr>
          <a:lstStyle>
            <a:lvl1pPr marL="0" indent="0" algn="l">
              <a:buNone/>
              <a:defRPr sz="2140" b="0" baseline="0">
                <a:solidFill>
                  <a:srgbClr val="003249"/>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8" name="Text Placeholder 2"/>
          <p:cNvSpPr>
            <a:spLocks noGrp="1"/>
          </p:cNvSpPr>
          <p:nvPr>
            <p:ph type="body" idx="15"/>
          </p:nvPr>
        </p:nvSpPr>
        <p:spPr>
          <a:xfrm>
            <a:off x="4686298" y="4406773"/>
            <a:ext cx="2819402" cy="423565"/>
          </a:xfrm>
          <a:prstGeom prst="rect">
            <a:avLst/>
          </a:prstGeom>
        </p:spPr>
        <p:txBody>
          <a:bodyPr anchor="ctr">
            <a:noAutofit/>
          </a:bodyPr>
          <a:lstStyle>
            <a:lvl1pPr marL="0" indent="0" algn="l">
              <a:buNone/>
              <a:defRPr sz="1500" b="0" baseline="0">
                <a:solidFill>
                  <a:srgbClr val="003249"/>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Tree>
    <p:extLst>
      <p:ext uri="{BB962C8B-B14F-4D97-AF65-F5344CB8AC3E}">
        <p14:creationId xmlns:p14="http://schemas.microsoft.com/office/powerpoint/2010/main" val="2972515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8D88216D-C7B5-03F4-0399-B545461DF7B2}"/>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it-IT" dirty="0"/>
          </a:p>
        </p:txBody>
      </p:sp>
    </p:spTree>
    <p:extLst>
      <p:ext uri="{BB962C8B-B14F-4D97-AF65-F5344CB8AC3E}">
        <p14:creationId xmlns:p14="http://schemas.microsoft.com/office/powerpoint/2010/main" val="29926784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 name="Picture 31" descr="16950723446_e7d8e1bfb9_o.jpg">
            <a:extLst>
              <a:ext uri="{FF2B5EF4-FFF2-40B4-BE49-F238E27FC236}">
                <a16:creationId xmlns:a16="http://schemas.microsoft.com/office/drawing/2014/main" id="{1974D910-FF60-5E6C-189D-0044E9C663F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9">
            <a:extLst>
              <a:ext uri="{FF2B5EF4-FFF2-40B4-BE49-F238E27FC236}">
                <a16:creationId xmlns:a16="http://schemas.microsoft.com/office/drawing/2014/main" id="{5E50CE94-FD65-9E14-B696-AE80E6323A44}"/>
              </a:ext>
            </a:extLst>
          </p:cNvPr>
          <p:cNvPicPr>
            <a:picLocks noChangeAspect="1"/>
          </p:cNvPicPr>
          <p:nvPr userDrawn="1"/>
        </p:nvPicPr>
        <p:blipFill>
          <a:blip r:embed="rId3">
            <a:extLst>
              <a:ext uri="{28A0092B-C50C-407E-A947-70E740481C1C}">
                <a14:useLocalDpi xmlns:a14="http://schemas.microsoft.com/office/drawing/2010/main" val="0"/>
              </a:ext>
            </a:extLst>
          </a:blip>
          <a:srcRect t="-3"/>
          <a:stretch>
            <a:fillRect/>
          </a:stretch>
        </p:blipFill>
        <p:spPr bwMode="auto">
          <a:xfrm>
            <a:off x="10383838" y="207963"/>
            <a:ext cx="1612900"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4" descr="PPT_Header02" hidden="1">
            <a:extLst>
              <a:ext uri="{FF2B5EF4-FFF2-40B4-BE49-F238E27FC236}">
                <a16:creationId xmlns:a16="http://schemas.microsoft.com/office/drawing/2014/main" id="{3BF22DF8-DDB8-0241-DEFE-02DA7229464C}"/>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1ADA2B26-A87A-6FD6-5B1A-5BEC9D986A08}"/>
              </a:ext>
            </a:extLst>
          </p:cNvPr>
          <p:cNvSpPr txBox="1">
            <a:spLocks noChangeArrowheads="1"/>
          </p:cNvSpPr>
          <p:nvPr userDrawn="1"/>
        </p:nvSpPr>
        <p:spPr bwMode="auto">
          <a:xfrm>
            <a:off x="217488" y="6096000"/>
            <a:ext cx="6689725" cy="257175"/>
          </a:xfrm>
          <a:prstGeom prst="rect">
            <a:avLst/>
          </a:prstGeom>
          <a:noFill/>
          <a:ln w="9525">
            <a:noFill/>
            <a:miter lim="800000"/>
            <a:headEnd/>
            <a:tailEnd/>
          </a:ln>
          <a:effectLst/>
        </p:spPr>
        <p:txBody>
          <a:bodyPr lIns="0">
            <a:spAutoFit/>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spcBef>
                <a:spcPct val="50000"/>
              </a:spcBef>
              <a:defRPr/>
            </a:pPr>
            <a:r>
              <a:rPr lang="en-US" sz="1067">
                <a:solidFill>
                  <a:srgbClr val="D9D9D9"/>
                </a:solidFill>
              </a:rPr>
              <a:t>ESA UNCLASSIFIED - For Official Use</a:t>
            </a:r>
            <a:endParaRPr lang="en-GB" sz="1067">
              <a:solidFill>
                <a:srgbClr val="D9D9D9"/>
              </a:solidFill>
            </a:endParaRPr>
          </a:p>
        </p:txBody>
      </p:sp>
      <p:pic>
        <p:nvPicPr>
          <p:cNvPr id="6" name="Picture 85">
            <a:extLst>
              <a:ext uri="{FF2B5EF4-FFF2-40B4-BE49-F238E27FC236}">
                <a16:creationId xmlns:a16="http://schemas.microsoft.com/office/drawing/2014/main" id="{1FF8FE0F-F6F3-AFFA-2F06-D76196FE7D18}"/>
              </a:ext>
            </a:extLst>
          </p:cNvPr>
          <p:cNvPicPr>
            <a:picLocks noChangeAspect="1"/>
          </p:cNvPicPr>
          <p:nvPr userDrawn="1"/>
        </p:nvPicPr>
        <p:blipFill>
          <a:blip r:embed="rId5">
            <a:extLst>
              <a:ext uri="{28A0092B-C50C-407E-A947-70E740481C1C}">
                <a14:useLocalDpi xmlns:a14="http://schemas.microsoft.com/office/drawing/2010/main" val="0"/>
              </a:ext>
            </a:extLst>
          </a:blip>
          <a:srcRect b="-31435"/>
          <a:stretch>
            <a:fillRect/>
          </a:stretch>
        </p:blipFill>
        <p:spPr bwMode="auto">
          <a:xfrm>
            <a:off x="10387013" y="6532563"/>
            <a:ext cx="1593850" cy="19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Connector 6">
            <a:extLst>
              <a:ext uri="{FF2B5EF4-FFF2-40B4-BE49-F238E27FC236}">
                <a16:creationId xmlns:a16="http://schemas.microsoft.com/office/drawing/2014/main" id="{35C70264-A6EC-332B-D5BA-07DCD925DF2A}"/>
              </a:ext>
            </a:extLst>
          </p:cNvPr>
          <p:cNvCxnSpPr/>
          <p:nvPr userDrawn="1"/>
        </p:nvCxnSpPr>
        <p:spPr>
          <a:xfrm>
            <a:off x="222250" y="6386513"/>
            <a:ext cx="11764963" cy="0"/>
          </a:xfrm>
          <a:prstGeom prst="line">
            <a:avLst/>
          </a:prstGeom>
          <a:ln w="6350"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8" name="Group 32">
            <a:extLst>
              <a:ext uri="{FF2B5EF4-FFF2-40B4-BE49-F238E27FC236}">
                <a16:creationId xmlns:a16="http://schemas.microsoft.com/office/drawing/2014/main" id="{D39B45FC-A491-1459-59A1-7E2ED9138D6A}"/>
              </a:ext>
            </a:extLst>
          </p:cNvPr>
          <p:cNvGrpSpPr>
            <a:grpSpLocks/>
          </p:cNvGrpSpPr>
          <p:nvPr userDrawn="1"/>
        </p:nvGrpSpPr>
        <p:grpSpPr bwMode="auto">
          <a:xfrm>
            <a:off x="190500" y="6542088"/>
            <a:ext cx="10126663" cy="158750"/>
            <a:chOff x="226688" y="6572055"/>
            <a:chExt cx="9280921" cy="144114"/>
          </a:xfrm>
        </p:grpSpPr>
        <p:pic>
          <p:nvPicPr>
            <p:cNvPr id="9" name="Picture 33" descr="at.png">
              <a:extLst>
                <a:ext uri="{FF2B5EF4-FFF2-40B4-BE49-F238E27FC236}">
                  <a16:creationId xmlns:a16="http://schemas.microsoft.com/office/drawing/2014/main" id="{1C951178-D1CF-9183-A5BF-FACE10657739}"/>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4" descr="be.png">
              <a:extLst>
                <a:ext uri="{FF2B5EF4-FFF2-40B4-BE49-F238E27FC236}">
                  <a16:creationId xmlns:a16="http://schemas.microsoft.com/office/drawing/2014/main" id="{6100E761-2183-F0F5-34FE-3DC6865A2D2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5" descr="ch.png">
              <a:extLst>
                <a:ext uri="{FF2B5EF4-FFF2-40B4-BE49-F238E27FC236}">
                  <a16:creationId xmlns:a16="http://schemas.microsoft.com/office/drawing/2014/main" id="{D79F7CB6-4F3B-3042-6ED4-C559A8D83245}"/>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6" descr="cz.png">
              <a:extLst>
                <a:ext uri="{FF2B5EF4-FFF2-40B4-BE49-F238E27FC236}">
                  <a16:creationId xmlns:a16="http://schemas.microsoft.com/office/drawing/2014/main" id="{9AC3A32D-D5BF-97A1-CF82-B9BDF162548A}"/>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7" descr="de.png">
              <a:extLst>
                <a:ext uri="{FF2B5EF4-FFF2-40B4-BE49-F238E27FC236}">
                  <a16:creationId xmlns:a16="http://schemas.microsoft.com/office/drawing/2014/main" id="{BAA98FF2-1C0F-3760-75DE-D91AA82F6431}"/>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8" descr="dk.png">
              <a:extLst>
                <a:ext uri="{FF2B5EF4-FFF2-40B4-BE49-F238E27FC236}">
                  <a16:creationId xmlns:a16="http://schemas.microsoft.com/office/drawing/2014/main" id="{6B1435AE-0114-6FA2-AD55-5265F677CC16}"/>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39" descr="ee.png">
              <a:extLst>
                <a:ext uri="{FF2B5EF4-FFF2-40B4-BE49-F238E27FC236}">
                  <a16:creationId xmlns:a16="http://schemas.microsoft.com/office/drawing/2014/main" id="{82B0807D-2D7B-DDEF-A215-5EF037A5E3DD}"/>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0" descr="es.png">
              <a:extLst>
                <a:ext uri="{FF2B5EF4-FFF2-40B4-BE49-F238E27FC236}">
                  <a16:creationId xmlns:a16="http://schemas.microsoft.com/office/drawing/2014/main" id="{9ACEA818-FF89-9AE5-199F-9DCFDF1516C3}"/>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1" descr="fi.png">
              <a:extLst>
                <a:ext uri="{FF2B5EF4-FFF2-40B4-BE49-F238E27FC236}">
                  <a16:creationId xmlns:a16="http://schemas.microsoft.com/office/drawing/2014/main" id="{73E08704-733B-1862-17A3-6285F1C32A7D}"/>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2" descr="fr.png">
              <a:extLst>
                <a:ext uri="{FF2B5EF4-FFF2-40B4-BE49-F238E27FC236}">
                  <a16:creationId xmlns:a16="http://schemas.microsoft.com/office/drawing/2014/main" id="{A89D5BD5-9F78-D090-8D25-1CE3CF697DB0}"/>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3" descr="gr.png">
              <a:extLst>
                <a:ext uri="{FF2B5EF4-FFF2-40B4-BE49-F238E27FC236}">
                  <a16:creationId xmlns:a16="http://schemas.microsoft.com/office/drawing/2014/main" id="{7B324AF6-86C5-80C5-B91A-4AD5E9B14089}"/>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4" descr="hu.png">
              <a:extLst>
                <a:ext uri="{FF2B5EF4-FFF2-40B4-BE49-F238E27FC236}">
                  <a16:creationId xmlns:a16="http://schemas.microsoft.com/office/drawing/2014/main" id="{860CF6E9-93FC-7D78-55C4-22F7016E403E}"/>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5" descr="ie.png">
              <a:extLst>
                <a:ext uri="{FF2B5EF4-FFF2-40B4-BE49-F238E27FC236}">
                  <a16:creationId xmlns:a16="http://schemas.microsoft.com/office/drawing/2014/main" id="{4FF972BC-509E-5D46-1355-AA0249A643C1}"/>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6" descr="it.png">
              <a:extLst>
                <a:ext uri="{FF2B5EF4-FFF2-40B4-BE49-F238E27FC236}">
                  <a16:creationId xmlns:a16="http://schemas.microsoft.com/office/drawing/2014/main" id="{2E919619-6034-0BCB-CC4B-D27BF041F974}"/>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7" descr="lu.png">
              <a:extLst>
                <a:ext uri="{FF2B5EF4-FFF2-40B4-BE49-F238E27FC236}">
                  <a16:creationId xmlns:a16="http://schemas.microsoft.com/office/drawing/2014/main" id="{D1C46B2C-15F5-98A8-93D6-B401677D00B1}"/>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48" descr="nl.png">
              <a:extLst>
                <a:ext uri="{FF2B5EF4-FFF2-40B4-BE49-F238E27FC236}">
                  <a16:creationId xmlns:a16="http://schemas.microsoft.com/office/drawing/2014/main" id="{C9127CA1-764D-98DB-C457-8176B4B3C6DE}"/>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49" descr="no.png">
              <a:extLst>
                <a:ext uri="{FF2B5EF4-FFF2-40B4-BE49-F238E27FC236}">
                  <a16:creationId xmlns:a16="http://schemas.microsoft.com/office/drawing/2014/main" id="{37231526-079D-AA21-ED54-26753C5367B3}"/>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0" descr="pl.png">
              <a:extLst>
                <a:ext uri="{FF2B5EF4-FFF2-40B4-BE49-F238E27FC236}">
                  <a16:creationId xmlns:a16="http://schemas.microsoft.com/office/drawing/2014/main" id="{C6603566-831A-02E5-776A-7275CEFEFB66}"/>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1" descr="pt.png">
              <a:extLst>
                <a:ext uri="{FF2B5EF4-FFF2-40B4-BE49-F238E27FC236}">
                  <a16:creationId xmlns:a16="http://schemas.microsoft.com/office/drawing/2014/main" id="{C2199FAB-8E21-99A5-A620-6A3DC6FB3673}"/>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2" descr="ro.png">
              <a:extLst>
                <a:ext uri="{FF2B5EF4-FFF2-40B4-BE49-F238E27FC236}">
                  <a16:creationId xmlns:a16="http://schemas.microsoft.com/office/drawing/2014/main" id="{87AC52C3-7C33-801B-015F-039B5A25F0F9}"/>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53" descr="se.png">
              <a:extLst>
                <a:ext uri="{FF2B5EF4-FFF2-40B4-BE49-F238E27FC236}">
                  <a16:creationId xmlns:a16="http://schemas.microsoft.com/office/drawing/2014/main" id="{8A405C06-61B5-9E11-E94F-DDD220922C6D}"/>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54" descr="uk.png">
              <a:extLst>
                <a:ext uri="{FF2B5EF4-FFF2-40B4-BE49-F238E27FC236}">
                  <a16:creationId xmlns:a16="http://schemas.microsoft.com/office/drawing/2014/main" id="{44B76A46-68D1-AE1A-E6BC-33AB7CC5601B}"/>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55" descr="ca.png">
              <a:extLst>
                <a:ext uri="{FF2B5EF4-FFF2-40B4-BE49-F238E27FC236}">
                  <a16:creationId xmlns:a16="http://schemas.microsoft.com/office/drawing/2014/main" id="{900B6AEF-8A96-7754-1500-04DCCB2DB29B}"/>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56">
              <a:extLst>
                <a:ext uri="{FF2B5EF4-FFF2-40B4-BE49-F238E27FC236}">
                  <a16:creationId xmlns:a16="http://schemas.microsoft.com/office/drawing/2014/main" id="{713544B1-3E3C-4106-7FD3-CDF42A71357F}"/>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57" descr="si.png">
              <a:extLst>
                <a:ext uri="{FF2B5EF4-FFF2-40B4-BE49-F238E27FC236}">
                  <a16:creationId xmlns:a16="http://schemas.microsoft.com/office/drawing/2014/main" id="{72747D9E-5B47-0CB9-565F-B6801E46936C}"/>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6323" name="Rectangle 2"/>
          <p:cNvSpPr>
            <a:spLocks noGrp="1" noChangeArrowheads="1"/>
          </p:cNvSpPr>
          <p:nvPr>
            <p:ph type="subTitle" idx="1"/>
          </p:nvPr>
        </p:nvSpPr>
        <p:spPr>
          <a:xfrm>
            <a:off x="567913" y="3679985"/>
            <a:ext cx="10598400" cy="550920"/>
          </a:xfrm>
          <a:solidFill>
            <a:srgbClr val="0070C0"/>
          </a:solidFill>
        </p:spPr>
        <p:txBody>
          <a:bodyPr>
            <a:spAutoFit/>
          </a:bodyPr>
          <a:lstStyle>
            <a:lvl1pPr marL="0" indent="0">
              <a:buFont typeface="Verdana" pitchFamily="34" charset="0"/>
              <a:buNone/>
              <a:defRPr sz="2400">
                <a:solidFill>
                  <a:schemeClr val="bg1"/>
                </a:solidFill>
              </a:defRPr>
            </a:lvl1pPr>
          </a:lstStyle>
          <a:p>
            <a:pPr lvl="0"/>
            <a:r>
              <a:rPr lang="en-US" noProof="0" dirty="0"/>
              <a:t>Click to edit Master subtitle style</a:t>
            </a:r>
            <a:endParaRPr lang="en-GB" noProof="0" dirty="0"/>
          </a:p>
        </p:txBody>
      </p:sp>
      <p:sp>
        <p:nvSpPr>
          <p:cNvPr id="56325" name="Rectangle 6"/>
          <p:cNvSpPr>
            <a:spLocks noGrp="1" noChangeArrowheads="1"/>
          </p:cNvSpPr>
          <p:nvPr>
            <p:ph type="ctrTitle"/>
          </p:nvPr>
        </p:nvSpPr>
        <p:spPr>
          <a:xfrm>
            <a:off x="408648" y="2129842"/>
            <a:ext cx="10596033" cy="748988"/>
          </a:xfrm>
        </p:spPr>
        <p:txBody>
          <a:bodyPr/>
          <a:lstStyle>
            <a:lvl1pPr>
              <a:defRPr sz="4267">
                <a:solidFill>
                  <a:schemeClr val="bg1">
                    <a:lumMod val="95000"/>
                  </a:schemeClr>
                </a:solidFill>
              </a:defRPr>
            </a:lvl1pPr>
          </a:lstStyle>
          <a:p>
            <a:pPr lvl="0"/>
            <a:r>
              <a:rPr lang="en-US" noProof="0" dirty="0"/>
              <a:t>Click to edit Master title style</a:t>
            </a:r>
            <a:endParaRPr lang="en-GB" noProof="0" dirty="0"/>
          </a:p>
        </p:txBody>
      </p:sp>
    </p:spTree>
    <p:extLst>
      <p:ext uri="{BB962C8B-B14F-4D97-AF65-F5344CB8AC3E}">
        <p14:creationId xmlns:p14="http://schemas.microsoft.com/office/powerpoint/2010/main" val="3802948153"/>
      </p:ext>
    </p:extLst>
  </p:cSld>
  <p:clrMapOvr>
    <a:masterClrMapping/>
  </p:clrMapOvr>
  <p:hf sldNum="0" hdr="0" dt="0"/>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pic>
        <p:nvPicPr>
          <p:cNvPr id="2" name="Picture 31" descr="Maxwell_Test_Chamber_970PX.jpg">
            <a:extLst>
              <a:ext uri="{FF2B5EF4-FFF2-40B4-BE49-F238E27FC236}">
                <a16:creationId xmlns:a16="http://schemas.microsoft.com/office/drawing/2014/main" id="{F946D017-FB0B-0B1B-D6AC-9AF0EF4FFDF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9">
            <a:extLst>
              <a:ext uri="{FF2B5EF4-FFF2-40B4-BE49-F238E27FC236}">
                <a16:creationId xmlns:a16="http://schemas.microsoft.com/office/drawing/2014/main" id="{C41E3D11-7750-0FF4-AC41-A79A40FE4A10}"/>
              </a:ext>
            </a:extLst>
          </p:cNvPr>
          <p:cNvPicPr>
            <a:picLocks noChangeAspect="1"/>
          </p:cNvPicPr>
          <p:nvPr userDrawn="1"/>
        </p:nvPicPr>
        <p:blipFill>
          <a:blip r:embed="rId3">
            <a:extLst>
              <a:ext uri="{28A0092B-C50C-407E-A947-70E740481C1C}">
                <a14:useLocalDpi xmlns:a14="http://schemas.microsoft.com/office/drawing/2010/main" val="0"/>
              </a:ext>
            </a:extLst>
          </a:blip>
          <a:srcRect t="-3"/>
          <a:stretch>
            <a:fillRect/>
          </a:stretch>
        </p:blipFill>
        <p:spPr bwMode="auto">
          <a:xfrm>
            <a:off x="10383838" y="207963"/>
            <a:ext cx="1612900"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4" descr="PPT_Header02" hidden="1">
            <a:extLst>
              <a:ext uri="{FF2B5EF4-FFF2-40B4-BE49-F238E27FC236}">
                <a16:creationId xmlns:a16="http://schemas.microsoft.com/office/drawing/2014/main" id="{FEA1E439-6F91-20B5-BB48-204A85F5091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4">
            <a:extLst>
              <a:ext uri="{FF2B5EF4-FFF2-40B4-BE49-F238E27FC236}">
                <a16:creationId xmlns:a16="http://schemas.microsoft.com/office/drawing/2014/main" id="{96B450CF-83D7-D757-2B34-9660FEE0FBCC}"/>
              </a:ext>
            </a:extLst>
          </p:cNvPr>
          <p:cNvPicPr>
            <a:picLocks noChangeAspect="1"/>
          </p:cNvPicPr>
          <p:nvPr userDrawn="1"/>
        </p:nvPicPr>
        <p:blipFill>
          <a:blip r:embed="rId5">
            <a:extLst>
              <a:ext uri="{28A0092B-C50C-407E-A947-70E740481C1C}">
                <a14:useLocalDpi xmlns:a14="http://schemas.microsoft.com/office/drawing/2010/main" val="0"/>
              </a:ext>
            </a:extLst>
          </a:blip>
          <a:srcRect b="-31435"/>
          <a:stretch>
            <a:fillRect/>
          </a:stretch>
        </p:blipFill>
        <p:spPr bwMode="auto">
          <a:xfrm>
            <a:off x="10387013" y="6532563"/>
            <a:ext cx="1593850" cy="19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a:extLst>
              <a:ext uri="{FF2B5EF4-FFF2-40B4-BE49-F238E27FC236}">
                <a16:creationId xmlns:a16="http://schemas.microsoft.com/office/drawing/2014/main" id="{A68C8CD1-634B-1226-8D18-121254173240}"/>
              </a:ext>
            </a:extLst>
          </p:cNvPr>
          <p:cNvCxnSpPr/>
          <p:nvPr userDrawn="1"/>
        </p:nvCxnSpPr>
        <p:spPr>
          <a:xfrm>
            <a:off x="222250" y="6386513"/>
            <a:ext cx="11764963" cy="0"/>
          </a:xfrm>
          <a:prstGeom prst="line">
            <a:avLst/>
          </a:prstGeom>
          <a:ln w="6350"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7" name="Group 32">
            <a:extLst>
              <a:ext uri="{FF2B5EF4-FFF2-40B4-BE49-F238E27FC236}">
                <a16:creationId xmlns:a16="http://schemas.microsoft.com/office/drawing/2014/main" id="{6394B623-58D5-D5C4-B25E-3B39A83CD050}"/>
              </a:ext>
            </a:extLst>
          </p:cNvPr>
          <p:cNvGrpSpPr>
            <a:grpSpLocks/>
          </p:cNvGrpSpPr>
          <p:nvPr userDrawn="1"/>
        </p:nvGrpSpPr>
        <p:grpSpPr bwMode="auto">
          <a:xfrm>
            <a:off x="190500" y="6542088"/>
            <a:ext cx="10126663" cy="158750"/>
            <a:chOff x="226688" y="6572055"/>
            <a:chExt cx="9280921" cy="144114"/>
          </a:xfrm>
        </p:grpSpPr>
        <p:pic>
          <p:nvPicPr>
            <p:cNvPr id="8" name="Picture 33" descr="at.png">
              <a:extLst>
                <a:ext uri="{FF2B5EF4-FFF2-40B4-BE49-F238E27FC236}">
                  <a16:creationId xmlns:a16="http://schemas.microsoft.com/office/drawing/2014/main" id="{12D23497-B0B3-CFFC-86DE-C126752AE09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4" descr="be.png">
              <a:extLst>
                <a:ext uri="{FF2B5EF4-FFF2-40B4-BE49-F238E27FC236}">
                  <a16:creationId xmlns:a16="http://schemas.microsoft.com/office/drawing/2014/main" id="{63A8762C-D6C0-BB12-B708-DE6F4E265947}"/>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5" descr="ch.png">
              <a:extLst>
                <a:ext uri="{FF2B5EF4-FFF2-40B4-BE49-F238E27FC236}">
                  <a16:creationId xmlns:a16="http://schemas.microsoft.com/office/drawing/2014/main" id="{F6985630-578E-66E3-A1F7-C72AF53DF21F}"/>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6" descr="cz.png">
              <a:extLst>
                <a:ext uri="{FF2B5EF4-FFF2-40B4-BE49-F238E27FC236}">
                  <a16:creationId xmlns:a16="http://schemas.microsoft.com/office/drawing/2014/main" id="{7C4807BF-6507-F18F-13D1-684C9639E2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7" descr="de.png">
              <a:extLst>
                <a:ext uri="{FF2B5EF4-FFF2-40B4-BE49-F238E27FC236}">
                  <a16:creationId xmlns:a16="http://schemas.microsoft.com/office/drawing/2014/main" id="{38FA6367-2845-6D88-2715-79D291A875F1}"/>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8" descr="dk.png">
              <a:extLst>
                <a:ext uri="{FF2B5EF4-FFF2-40B4-BE49-F238E27FC236}">
                  <a16:creationId xmlns:a16="http://schemas.microsoft.com/office/drawing/2014/main" id="{0FA0739C-FA3D-2105-7E41-CA43FB496B5D}"/>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9" descr="ee.png">
              <a:extLst>
                <a:ext uri="{FF2B5EF4-FFF2-40B4-BE49-F238E27FC236}">
                  <a16:creationId xmlns:a16="http://schemas.microsoft.com/office/drawing/2014/main" id="{A57B9B93-A792-3071-BD7A-BEBA9507C33D}"/>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0" descr="es.png">
              <a:extLst>
                <a:ext uri="{FF2B5EF4-FFF2-40B4-BE49-F238E27FC236}">
                  <a16:creationId xmlns:a16="http://schemas.microsoft.com/office/drawing/2014/main" id="{1B809531-C375-67AE-745B-CE0BAADF0697}"/>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1" descr="fi.png">
              <a:extLst>
                <a:ext uri="{FF2B5EF4-FFF2-40B4-BE49-F238E27FC236}">
                  <a16:creationId xmlns:a16="http://schemas.microsoft.com/office/drawing/2014/main" id="{A97DE9A9-3D2F-6351-3F22-36DD4ADF1CAA}"/>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2" descr="fr.png">
              <a:extLst>
                <a:ext uri="{FF2B5EF4-FFF2-40B4-BE49-F238E27FC236}">
                  <a16:creationId xmlns:a16="http://schemas.microsoft.com/office/drawing/2014/main" id="{77FD808C-E3A1-92A5-24CC-51C1E003063E}"/>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3" descr="gr.png">
              <a:extLst>
                <a:ext uri="{FF2B5EF4-FFF2-40B4-BE49-F238E27FC236}">
                  <a16:creationId xmlns:a16="http://schemas.microsoft.com/office/drawing/2014/main" id="{320CECE2-3560-60BA-EA6F-682D27CD1EF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4" descr="hu.png">
              <a:extLst>
                <a:ext uri="{FF2B5EF4-FFF2-40B4-BE49-F238E27FC236}">
                  <a16:creationId xmlns:a16="http://schemas.microsoft.com/office/drawing/2014/main" id="{00009EB6-87E1-9E6B-0A06-5C254F513AFC}"/>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5" descr="ie.png">
              <a:extLst>
                <a:ext uri="{FF2B5EF4-FFF2-40B4-BE49-F238E27FC236}">
                  <a16:creationId xmlns:a16="http://schemas.microsoft.com/office/drawing/2014/main" id="{259A025C-20E3-5DE5-3435-B75410F99143}"/>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6" descr="it.png">
              <a:extLst>
                <a:ext uri="{FF2B5EF4-FFF2-40B4-BE49-F238E27FC236}">
                  <a16:creationId xmlns:a16="http://schemas.microsoft.com/office/drawing/2014/main" id="{5FE38ED7-38E2-727D-E384-E845D50C9BAD}"/>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7" descr="lu.png">
              <a:extLst>
                <a:ext uri="{FF2B5EF4-FFF2-40B4-BE49-F238E27FC236}">
                  <a16:creationId xmlns:a16="http://schemas.microsoft.com/office/drawing/2014/main" id="{1948F2D2-569D-6ACC-919C-9AA0CB181B84}"/>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8" descr="nl.png">
              <a:extLst>
                <a:ext uri="{FF2B5EF4-FFF2-40B4-BE49-F238E27FC236}">
                  <a16:creationId xmlns:a16="http://schemas.microsoft.com/office/drawing/2014/main" id="{289B693A-A3BA-AC7F-C18B-3BDBB11ABA15}"/>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49" descr="no.png">
              <a:extLst>
                <a:ext uri="{FF2B5EF4-FFF2-40B4-BE49-F238E27FC236}">
                  <a16:creationId xmlns:a16="http://schemas.microsoft.com/office/drawing/2014/main" id="{1ACC5309-7D4F-44C0-1E42-1ED4C5B9008B}"/>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0" descr="pl.png">
              <a:extLst>
                <a:ext uri="{FF2B5EF4-FFF2-40B4-BE49-F238E27FC236}">
                  <a16:creationId xmlns:a16="http://schemas.microsoft.com/office/drawing/2014/main" id="{2D8C2BD0-B914-39AE-3407-8FD720BD35C8}"/>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1" descr="pt.png">
              <a:extLst>
                <a:ext uri="{FF2B5EF4-FFF2-40B4-BE49-F238E27FC236}">
                  <a16:creationId xmlns:a16="http://schemas.microsoft.com/office/drawing/2014/main" id="{ABDC1F46-5242-838C-54E6-F9A534B0BE20}"/>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2" descr="ro.png">
              <a:extLst>
                <a:ext uri="{FF2B5EF4-FFF2-40B4-BE49-F238E27FC236}">
                  <a16:creationId xmlns:a16="http://schemas.microsoft.com/office/drawing/2014/main" id="{0EFA726D-28D8-FCC9-0D35-FE6D0F2E568F}"/>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3" descr="se.png">
              <a:extLst>
                <a:ext uri="{FF2B5EF4-FFF2-40B4-BE49-F238E27FC236}">
                  <a16:creationId xmlns:a16="http://schemas.microsoft.com/office/drawing/2014/main" id="{8DBC4908-6A98-90D9-2A28-6EDE4BD0C6E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54" descr="uk.png">
              <a:extLst>
                <a:ext uri="{FF2B5EF4-FFF2-40B4-BE49-F238E27FC236}">
                  <a16:creationId xmlns:a16="http://schemas.microsoft.com/office/drawing/2014/main" id="{75A61A90-23B3-61C3-130A-CFB3B4049B0A}"/>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55" descr="ca.png">
              <a:extLst>
                <a:ext uri="{FF2B5EF4-FFF2-40B4-BE49-F238E27FC236}">
                  <a16:creationId xmlns:a16="http://schemas.microsoft.com/office/drawing/2014/main" id="{0E241A0A-3C9C-322A-8BD5-E88C766D2FDB}"/>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56">
              <a:extLst>
                <a:ext uri="{FF2B5EF4-FFF2-40B4-BE49-F238E27FC236}">
                  <a16:creationId xmlns:a16="http://schemas.microsoft.com/office/drawing/2014/main" id="{D96C2AFE-1D6D-7EBB-CFC6-704A3FEF7144}"/>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57" descr="si.png">
              <a:extLst>
                <a:ext uri="{FF2B5EF4-FFF2-40B4-BE49-F238E27FC236}">
                  <a16:creationId xmlns:a16="http://schemas.microsoft.com/office/drawing/2014/main" id="{D7445731-9C60-C20D-7458-EE15AC0FFEB1}"/>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6323" name="Rectangle 2"/>
          <p:cNvSpPr>
            <a:spLocks noGrp="1" noChangeArrowheads="1"/>
          </p:cNvSpPr>
          <p:nvPr>
            <p:ph type="subTitle" idx="1"/>
          </p:nvPr>
        </p:nvSpPr>
        <p:spPr>
          <a:xfrm>
            <a:off x="567913" y="3679985"/>
            <a:ext cx="10598400" cy="550920"/>
          </a:xfrm>
          <a:solidFill>
            <a:srgbClr val="0070C0"/>
          </a:solidFill>
        </p:spPr>
        <p:txBody>
          <a:bodyPr>
            <a:spAutoFit/>
          </a:bodyPr>
          <a:lstStyle>
            <a:lvl1pPr marL="0" indent="0">
              <a:buFont typeface="Verdana" pitchFamily="34" charset="0"/>
              <a:buNone/>
              <a:defRPr sz="2400">
                <a:solidFill>
                  <a:schemeClr val="bg1"/>
                </a:solidFill>
              </a:defRPr>
            </a:lvl1pPr>
          </a:lstStyle>
          <a:p>
            <a:pPr lvl="0"/>
            <a:r>
              <a:rPr lang="en-US" noProof="0" dirty="0"/>
              <a:t>Click to edit Master subtitle style</a:t>
            </a:r>
            <a:endParaRPr lang="en-GB" noProof="0" dirty="0"/>
          </a:p>
        </p:txBody>
      </p:sp>
      <p:sp>
        <p:nvSpPr>
          <p:cNvPr id="56325" name="Rectangle 6"/>
          <p:cNvSpPr>
            <a:spLocks noGrp="1" noChangeArrowheads="1"/>
          </p:cNvSpPr>
          <p:nvPr>
            <p:ph type="ctrTitle"/>
          </p:nvPr>
        </p:nvSpPr>
        <p:spPr>
          <a:xfrm>
            <a:off x="408648" y="2129842"/>
            <a:ext cx="10596033" cy="748988"/>
          </a:xfrm>
        </p:spPr>
        <p:txBody>
          <a:bodyPr/>
          <a:lstStyle>
            <a:lvl1pPr>
              <a:defRPr sz="4267">
                <a:solidFill>
                  <a:schemeClr val="bg1">
                    <a:lumMod val="95000"/>
                  </a:schemeClr>
                </a:solidFill>
              </a:defRPr>
            </a:lvl1pPr>
          </a:lstStyle>
          <a:p>
            <a:pPr lvl="0"/>
            <a:r>
              <a:rPr lang="en-US" noProof="0" dirty="0"/>
              <a:t>Click to edit Master title style</a:t>
            </a:r>
            <a:endParaRPr lang="en-GB" noProof="0" dirty="0"/>
          </a:p>
        </p:txBody>
      </p:sp>
    </p:spTree>
    <p:extLst>
      <p:ext uri="{BB962C8B-B14F-4D97-AF65-F5344CB8AC3E}">
        <p14:creationId xmlns:p14="http://schemas.microsoft.com/office/powerpoint/2010/main" val="2279330957"/>
      </p:ext>
    </p:extLst>
  </p:cSld>
  <p:clrMapOvr>
    <a:masterClrMapping/>
  </p:clrMapOvr>
  <p:hf sldNum="0" hdr="0" dt="0"/>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10_Title Slide">
    <p:spTree>
      <p:nvGrpSpPr>
        <p:cNvPr id="1" name=""/>
        <p:cNvGrpSpPr/>
        <p:nvPr/>
      </p:nvGrpSpPr>
      <p:grpSpPr>
        <a:xfrm>
          <a:off x="0" y="0"/>
          <a:ext cx="0" cy="0"/>
          <a:chOff x="0" y="0"/>
          <a:chExt cx="0" cy="0"/>
        </a:xfrm>
      </p:grpSpPr>
      <p:pic>
        <p:nvPicPr>
          <p:cNvPr id="2" name="Picture 32" descr="Winter_Moon.jpg">
            <a:extLst>
              <a:ext uri="{FF2B5EF4-FFF2-40B4-BE49-F238E27FC236}">
                <a16:creationId xmlns:a16="http://schemas.microsoft.com/office/drawing/2014/main" id="{527A9E03-8DFB-4C61-5FAF-8BCEE15D466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9">
            <a:extLst>
              <a:ext uri="{FF2B5EF4-FFF2-40B4-BE49-F238E27FC236}">
                <a16:creationId xmlns:a16="http://schemas.microsoft.com/office/drawing/2014/main" id="{276C2225-9FAA-96D2-8B7A-9AD01FD548ED}"/>
              </a:ext>
            </a:extLst>
          </p:cNvPr>
          <p:cNvPicPr>
            <a:picLocks noChangeAspect="1"/>
          </p:cNvPicPr>
          <p:nvPr userDrawn="1"/>
        </p:nvPicPr>
        <p:blipFill>
          <a:blip r:embed="rId3">
            <a:extLst>
              <a:ext uri="{28A0092B-C50C-407E-A947-70E740481C1C}">
                <a14:useLocalDpi xmlns:a14="http://schemas.microsoft.com/office/drawing/2010/main" val="0"/>
              </a:ext>
            </a:extLst>
          </a:blip>
          <a:srcRect t="-3"/>
          <a:stretch>
            <a:fillRect/>
          </a:stretch>
        </p:blipFill>
        <p:spPr bwMode="auto">
          <a:xfrm>
            <a:off x="10383838" y="207963"/>
            <a:ext cx="1612900"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4" descr="PPT_Header02" hidden="1">
            <a:extLst>
              <a:ext uri="{FF2B5EF4-FFF2-40B4-BE49-F238E27FC236}">
                <a16:creationId xmlns:a16="http://schemas.microsoft.com/office/drawing/2014/main" id="{49DD875C-19D1-19A2-757B-78E0E27A7E9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4">
            <a:extLst>
              <a:ext uri="{FF2B5EF4-FFF2-40B4-BE49-F238E27FC236}">
                <a16:creationId xmlns:a16="http://schemas.microsoft.com/office/drawing/2014/main" id="{9BC83EA8-361E-B4E4-778F-0EA3F2ED207B}"/>
              </a:ext>
            </a:extLst>
          </p:cNvPr>
          <p:cNvPicPr>
            <a:picLocks noChangeAspect="1"/>
          </p:cNvPicPr>
          <p:nvPr userDrawn="1"/>
        </p:nvPicPr>
        <p:blipFill>
          <a:blip r:embed="rId5">
            <a:extLst>
              <a:ext uri="{28A0092B-C50C-407E-A947-70E740481C1C}">
                <a14:useLocalDpi xmlns:a14="http://schemas.microsoft.com/office/drawing/2010/main" val="0"/>
              </a:ext>
            </a:extLst>
          </a:blip>
          <a:srcRect b="-31435"/>
          <a:stretch>
            <a:fillRect/>
          </a:stretch>
        </p:blipFill>
        <p:spPr bwMode="auto">
          <a:xfrm>
            <a:off x="10387013" y="6532563"/>
            <a:ext cx="1593850" cy="19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a:extLst>
              <a:ext uri="{FF2B5EF4-FFF2-40B4-BE49-F238E27FC236}">
                <a16:creationId xmlns:a16="http://schemas.microsoft.com/office/drawing/2014/main" id="{6D79E9AE-10BD-9729-8A43-F6A5AB5C3D77}"/>
              </a:ext>
            </a:extLst>
          </p:cNvPr>
          <p:cNvCxnSpPr/>
          <p:nvPr userDrawn="1"/>
        </p:nvCxnSpPr>
        <p:spPr>
          <a:xfrm>
            <a:off x="222250" y="6386513"/>
            <a:ext cx="11764963" cy="0"/>
          </a:xfrm>
          <a:prstGeom prst="line">
            <a:avLst/>
          </a:prstGeom>
          <a:ln w="6350"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7" name="Group 32">
            <a:extLst>
              <a:ext uri="{FF2B5EF4-FFF2-40B4-BE49-F238E27FC236}">
                <a16:creationId xmlns:a16="http://schemas.microsoft.com/office/drawing/2014/main" id="{4F6FAA18-5F3E-9A95-D1A3-CE94AC5466EE}"/>
              </a:ext>
            </a:extLst>
          </p:cNvPr>
          <p:cNvGrpSpPr>
            <a:grpSpLocks/>
          </p:cNvGrpSpPr>
          <p:nvPr userDrawn="1"/>
        </p:nvGrpSpPr>
        <p:grpSpPr bwMode="auto">
          <a:xfrm>
            <a:off x="190500" y="6542088"/>
            <a:ext cx="10126663" cy="158750"/>
            <a:chOff x="226688" y="6572055"/>
            <a:chExt cx="9280921" cy="144114"/>
          </a:xfrm>
        </p:grpSpPr>
        <p:pic>
          <p:nvPicPr>
            <p:cNvPr id="8" name="Picture 33" descr="at.png">
              <a:extLst>
                <a:ext uri="{FF2B5EF4-FFF2-40B4-BE49-F238E27FC236}">
                  <a16:creationId xmlns:a16="http://schemas.microsoft.com/office/drawing/2014/main" id="{1E9106E4-0F8B-C5A5-670B-EABBCAEE914B}"/>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4" descr="be.png">
              <a:extLst>
                <a:ext uri="{FF2B5EF4-FFF2-40B4-BE49-F238E27FC236}">
                  <a16:creationId xmlns:a16="http://schemas.microsoft.com/office/drawing/2014/main" id="{F0F66D43-6B8D-F136-FEBA-D980FFF7C52F}"/>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5" descr="ch.png">
              <a:extLst>
                <a:ext uri="{FF2B5EF4-FFF2-40B4-BE49-F238E27FC236}">
                  <a16:creationId xmlns:a16="http://schemas.microsoft.com/office/drawing/2014/main" id="{6F2EFC2F-6253-7A34-820C-95D4B611AAA0}"/>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6" descr="cz.png">
              <a:extLst>
                <a:ext uri="{FF2B5EF4-FFF2-40B4-BE49-F238E27FC236}">
                  <a16:creationId xmlns:a16="http://schemas.microsoft.com/office/drawing/2014/main" id="{CCCBD65E-325F-E9E5-59B6-5D0D4467FD14}"/>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7" descr="de.png">
              <a:extLst>
                <a:ext uri="{FF2B5EF4-FFF2-40B4-BE49-F238E27FC236}">
                  <a16:creationId xmlns:a16="http://schemas.microsoft.com/office/drawing/2014/main" id="{FC0E3764-EC99-E8CA-B00A-F444785588BD}"/>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8" descr="dk.png">
              <a:extLst>
                <a:ext uri="{FF2B5EF4-FFF2-40B4-BE49-F238E27FC236}">
                  <a16:creationId xmlns:a16="http://schemas.microsoft.com/office/drawing/2014/main" id="{8EAAD3DC-8832-8B05-3D88-0D967D63E144}"/>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9" descr="ee.png">
              <a:extLst>
                <a:ext uri="{FF2B5EF4-FFF2-40B4-BE49-F238E27FC236}">
                  <a16:creationId xmlns:a16="http://schemas.microsoft.com/office/drawing/2014/main" id="{C4C8731C-B24C-E732-E608-DADAA4D54601}"/>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0" descr="es.png">
              <a:extLst>
                <a:ext uri="{FF2B5EF4-FFF2-40B4-BE49-F238E27FC236}">
                  <a16:creationId xmlns:a16="http://schemas.microsoft.com/office/drawing/2014/main" id="{2342D595-415F-51CD-5A17-417633842BD3}"/>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1" descr="fi.png">
              <a:extLst>
                <a:ext uri="{FF2B5EF4-FFF2-40B4-BE49-F238E27FC236}">
                  <a16:creationId xmlns:a16="http://schemas.microsoft.com/office/drawing/2014/main" id="{21207C28-0BE8-CF8E-4FD0-C7185E81D49A}"/>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2" descr="fr.png">
              <a:extLst>
                <a:ext uri="{FF2B5EF4-FFF2-40B4-BE49-F238E27FC236}">
                  <a16:creationId xmlns:a16="http://schemas.microsoft.com/office/drawing/2014/main" id="{C2CAD159-3B0E-0D0A-2AAA-B7EAFB7DBC93}"/>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3" descr="gr.png">
              <a:extLst>
                <a:ext uri="{FF2B5EF4-FFF2-40B4-BE49-F238E27FC236}">
                  <a16:creationId xmlns:a16="http://schemas.microsoft.com/office/drawing/2014/main" id="{74455E39-1884-39EA-1EC9-F8DC9017B036}"/>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4" descr="hu.png">
              <a:extLst>
                <a:ext uri="{FF2B5EF4-FFF2-40B4-BE49-F238E27FC236}">
                  <a16:creationId xmlns:a16="http://schemas.microsoft.com/office/drawing/2014/main" id="{5555A37C-8F3E-8834-A761-847421789552}"/>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5" descr="ie.png">
              <a:extLst>
                <a:ext uri="{FF2B5EF4-FFF2-40B4-BE49-F238E27FC236}">
                  <a16:creationId xmlns:a16="http://schemas.microsoft.com/office/drawing/2014/main" id="{D308656E-AEA1-10AD-5858-CA7FB3979862}"/>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6" descr="it.png">
              <a:extLst>
                <a:ext uri="{FF2B5EF4-FFF2-40B4-BE49-F238E27FC236}">
                  <a16:creationId xmlns:a16="http://schemas.microsoft.com/office/drawing/2014/main" id="{5F4636A0-4EDC-43BD-3D3B-87512EE81C94}"/>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7" descr="lu.png">
              <a:extLst>
                <a:ext uri="{FF2B5EF4-FFF2-40B4-BE49-F238E27FC236}">
                  <a16:creationId xmlns:a16="http://schemas.microsoft.com/office/drawing/2014/main" id="{F8CE0F40-83E3-10BF-7082-B44F0359440D}"/>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8" descr="nl.png">
              <a:extLst>
                <a:ext uri="{FF2B5EF4-FFF2-40B4-BE49-F238E27FC236}">
                  <a16:creationId xmlns:a16="http://schemas.microsoft.com/office/drawing/2014/main" id="{D44BCD1B-DCD6-6F48-B67C-55038F83C6FE}"/>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49" descr="no.png">
              <a:extLst>
                <a:ext uri="{FF2B5EF4-FFF2-40B4-BE49-F238E27FC236}">
                  <a16:creationId xmlns:a16="http://schemas.microsoft.com/office/drawing/2014/main" id="{5B25F135-E876-331A-E292-0772A2B19B50}"/>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0" descr="pl.png">
              <a:extLst>
                <a:ext uri="{FF2B5EF4-FFF2-40B4-BE49-F238E27FC236}">
                  <a16:creationId xmlns:a16="http://schemas.microsoft.com/office/drawing/2014/main" id="{19E28158-2C9D-1D20-9990-2210C226C64B}"/>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1" descr="pt.png">
              <a:extLst>
                <a:ext uri="{FF2B5EF4-FFF2-40B4-BE49-F238E27FC236}">
                  <a16:creationId xmlns:a16="http://schemas.microsoft.com/office/drawing/2014/main" id="{AE269A01-4D08-31CF-7FC2-0DBFD894B845}"/>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2" descr="ro.png">
              <a:extLst>
                <a:ext uri="{FF2B5EF4-FFF2-40B4-BE49-F238E27FC236}">
                  <a16:creationId xmlns:a16="http://schemas.microsoft.com/office/drawing/2014/main" id="{F6A1ABFC-7240-9391-3ADC-5F97D57211D2}"/>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3" descr="se.png">
              <a:extLst>
                <a:ext uri="{FF2B5EF4-FFF2-40B4-BE49-F238E27FC236}">
                  <a16:creationId xmlns:a16="http://schemas.microsoft.com/office/drawing/2014/main" id="{238F3952-761D-77BB-C8DA-F2F649EEF1CF}"/>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54" descr="uk.png">
              <a:extLst>
                <a:ext uri="{FF2B5EF4-FFF2-40B4-BE49-F238E27FC236}">
                  <a16:creationId xmlns:a16="http://schemas.microsoft.com/office/drawing/2014/main" id="{2A8DD21C-F129-600D-C653-741C47B70CC3}"/>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55" descr="ca.png">
              <a:extLst>
                <a:ext uri="{FF2B5EF4-FFF2-40B4-BE49-F238E27FC236}">
                  <a16:creationId xmlns:a16="http://schemas.microsoft.com/office/drawing/2014/main" id="{145804B9-BF81-4989-3CF9-B2F0FC9D842B}"/>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56">
              <a:extLst>
                <a:ext uri="{FF2B5EF4-FFF2-40B4-BE49-F238E27FC236}">
                  <a16:creationId xmlns:a16="http://schemas.microsoft.com/office/drawing/2014/main" id="{81A8B6AC-A067-CAED-87A0-7C80529F5B8D}"/>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57" descr="si.png">
              <a:extLst>
                <a:ext uri="{FF2B5EF4-FFF2-40B4-BE49-F238E27FC236}">
                  <a16:creationId xmlns:a16="http://schemas.microsoft.com/office/drawing/2014/main" id="{3F22F026-2723-8288-7B51-E6D044F1C06F}"/>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6323" name="Rectangle 2"/>
          <p:cNvSpPr>
            <a:spLocks noGrp="1" noChangeArrowheads="1"/>
          </p:cNvSpPr>
          <p:nvPr>
            <p:ph type="subTitle" idx="1"/>
          </p:nvPr>
        </p:nvSpPr>
        <p:spPr>
          <a:xfrm>
            <a:off x="567913" y="3679985"/>
            <a:ext cx="10598400" cy="550920"/>
          </a:xfrm>
          <a:solidFill>
            <a:srgbClr val="0070C0"/>
          </a:solidFill>
        </p:spPr>
        <p:txBody>
          <a:bodyPr>
            <a:spAutoFit/>
          </a:bodyPr>
          <a:lstStyle>
            <a:lvl1pPr marL="0" indent="0">
              <a:buFont typeface="Verdana" pitchFamily="34" charset="0"/>
              <a:buNone/>
              <a:defRPr sz="2400">
                <a:solidFill>
                  <a:schemeClr val="bg1"/>
                </a:solidFill>
              </a:defRPr>
            </a:lvl1pPr>
          </a:lstStyle>
          <a:p>
            <a:pPr lvl="0"/>
            <a:r>
              <a:rPr lang="en-US" noProof="0" dirty="0"/>
              <a:t>Click to edit Master subtitle style</a:t>
            </a:r>
            <a:endParaRPr lang="en-GB" noProof="0" dirty="0"/>
          </a:p>
        </p:txBody>
      </p:sp>
      <p:sp>
        <p:nvSpPr>
          <p:cNvPr id="56325" name="Rectangle 6"/>
          <p:cNvSpPr>
            <a:spLocks noGrp="1" noChangeArrowheads="1"/>
          </p:cNvSpPr>
          <p:nvPr>
            <p:ph type="ctrTitle"/>
          </p:nvPr>
        </p:nvSpPr>
        <p:spPr>
          <a:xfrm>
            <a:off x="408648" y="2129842"/>
            <a:ext cx="10596033" cy="748988"/>
          </a:xfrm>
        </p:spPr>
        <p:txBody>
          <a:bodyPr/>
          <a:lstStyle>
            <a:lvl1pPr>
              <a:defRPr sz="4267">
                <a:solidFill>
                  <a:schemeClr val="bg1">
                    <a:lumMod val="95000"/>
                  </a:schemeClr>
                </a:solidFill>
              </a:defRPr>
            </a:lvl1pPr>
          </a:lstStyle>
          <a:p>
            <a:pPr lvl="0"/>
            <a:r>
              <a:rPr lang="en-US" noProof="0" dirty="0"/>
              <a:t>Click to edit Master title style</a:t>
            </a:r>
            <a:endParaRPr lang="en-GB" noProof="0" dirty="0"/>
          </a:p>
        </p:txBody>
      </p:sp>
    </p:spTree>
    <p:extLst>
      <p:ext uri="{BB962C8B-B14F-4D97-AF65-F5344CB8AC3E}">
        <p14:creationId xmlns:p14="http://schemas.microsoft.com/office/powerpoint/2010/main" val="1910030820"/>
      </p:ext>
    </p:extLst>
  </p:cSld>
  <p:clrMapOvr>
    <a:masterClrMapping/>
  </p:clrMapOvr>
  <p:hf sldNum="0" hdr="0" dt="0"/>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2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D2CB354-373C-3778-A399-DC24CA1EE9C3}"/>
              </a:ext>
            </a:extLst>
          </p:cNvPr>
          <p:cNvSpPr/>
          <p:nvPr userDrawn="1"/>
        </p:nvSpPr>
        <p:spPr>
          <a:xfrm>
            <a:off x="-127000" y="0"/>
            <a:ext cx="12503150"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pic>
        <p:nvPicPr>
          <p:cNvPr id="3" name="Picture 31" descr="Comet_activity_21_June_970PX.jpg">
            <a:extLst>
              <a:ext uri="{FF2B5EF4-FFF2-40B4-BE49-F238E27FC236}">
                <a16:creationId xmlns:a16="http://schemas.microsoft.com/office/drawing/2014/main" id="{699B274A-04A9-E37E-D1E8-86D8509BC7E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82838" y="0"/>
            <a:ext cx="91376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0">
            <a:extLst>
              <a:ext uri="{FF2B5EF4-FFF2-40B4-BE49-F238E27FC236}">
                <a16:creationId xmlns:a16="http://schemas.microsoft.com/office/drawing/2014/main" id="{3218255C-89CE-D2CE-3AB0-255702C83DE2}"/>
              </a:ext>
            </a:extLst>
          </p:cNvPr>
          <p:cNvPicPr>
            <a:picLocks noChangeAspect="1"/>
          </p:cNvPicPr>
          <p:nvPr userDrawn="1"/>
        </p:nvPicPr>
        <p:blipFill>
          <a:blip r:embed="rId3">
            <a:extLst>
              <a:ext uri="{28A0092B-C50C-407E-A947-70E740481C1C}">
                <a14:useLocalDpi xmlns:a14="http://schemas.microsoft.com/office/drawing/2010/main" val="0"/>
              </a:ext>
            </a:extLst>
          </a:blip>
          <a:srcRect t="-3"/>
          <a:stretch>
            <a:fillRect/>
          </a:stretch>
        </p:blipFill>
        <p:spPr bwMode="auto">
          <a:xfrm>
            <a:off x="10383838" y="207963"/>
            <a:ext cx="1612900"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4" descr="PPT_Header02" hidden="1">
            <a:extLst>
              <a:ext uri="{FF2B5EF4-FFF2-40B4-BE49-F238E27FC236}">
                <a16:creationId xmlns:a16="http://schemas.microsoft.com/office/drawing/2014/main" id="{472820C5-EC14-7448-BEC4-871AF797343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5">
            <a:extLst>
              <a:ext uri="{FF2B5EF4-FFF2-40B4-BE49-F238E27FC236}">
                <a16:creationId xmlns:a16="http://schemas.microsoft.com/office/drawing/2014/main" id="{A76D667E-B074-193D-38CF-2BB99C038CE0}"/>
              </a:ext>
            </a:extLst>
          </p:cNvPr>
          <p:cNvPicPr>
            <a:picLocks noChangeAspect="1"/>
          </p:cNvPicPr>
          <p:nvPr userDrawn="1"/>
        </p:nvPicPr>
        <p:blipFill>
          <a:blip r:embed="rId5">
            <a:extLst>
              <a:ext uri="{28A0092B-C50C-407E-A947-70E740481C1C}">
                <a14:useLocalDpi xmlns:a14="http://schemas.microsoft.com/office/drawing/2010/main" val="0"/>
              </a:ext>
            </a:extLst>
          </a:blip>
          <a:srcRect b="-31435"/>
          <a:stretch>
            <a:fillRect/>
          </a:stretch>
        </p:blipFill>
        <p:spPr bwMode="auto">
          <a:xfrm>
            <a:off x="10387013" y="6532563"/>
            <a:ext cx="1593850" cy="19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Connector 6">
            <a:extLst>
              <a:ext uri="{FF2B5EF4-FFF2-40B4-BE49-F238E27FC236}">
                <a16:creationId xmlns:a16="http://schemas.microsoft.com/office/drawing/2014/main" id="{93097BD2-38C5-E51C-8172-C4163D8446F2}"/>
              </a:ext>
            </a:extLst>
          </p:cNvPr>
          <p:cNvCxnSpPr/>
          <p:nvPr userDrawn="1"/>
        </p:nvCxnSpPr>
        <p:spPr>
          <a:xfrm>
            <a:off x="222250" y="6386513"/>
            <a:ext cx="11764963" cy="0"/>
          </a:xfrm>
          <a:prstGeom prst="line">
            <a:avLst/>
          </a:prstGeom>
          <a:ln w="6350"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8" name="Group 32">
            <a:extLst>
              <a:ext uri="{FF2B5EF4-FFF2-40B4-BE49-F238E27FC236}">
                <a16:creationId xmlns:a16="http://schemas.microsoft.com/office/drawing/2014/main" id="{E3692BEA-D323-F439-E10F-E1958AF766B8}"/>
              </a:ext>
            </a:extLst>
          </p:cNvPr>
          <p:cNvGrpSpPr>
            <a:grpSpLocks/>
          </p:cNvGrpSpPr>
          <p:nvPr userDrawn="1"/>
        </p:nvGrpSpPr>
        <p:grpSpPr bwMode="auto">
          <a:xfrm>
            <a:off x="190500" y="6542088"/>
            <a:ext cx="10126663" cy="158750"/>
            <a:chOff x="226688" y="6572055"/>
            <a:chExt cx="9280921" cy="144114"/>
          </a:xfrm>
        </p:grpSpPr>
        <p:pic>
          <p:nvPicPr>
            <p:cNvPr id="9" name="Picture 33" descr="at.png">
              <a:extLst>
                <a:ext uri="{FF2B5EF4-FFF2-40B4-BE49-F238E27FC236}">
                  <a16:creationId xmlns:a16="http://schemas.microsoft.com/office/drawing/2014/main" id="{70FF8BD3-7C38-5761-3CAD-94795D5FEE54}"/>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4" descr="be.png">
              <a:extLst>
                <a:ext uri="{FF2B5EF4-FFF2-40B4-BE49-F238E27FC236}">
                  <a16:creationId xmlns:a16="http://schemas.microsoft.com/office/drawing/2014/main" id="{7FC687ED-F75B-487A-88D0-1C17CA6AC31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5" descr="ch.png">
              <a:extLst>
                <a:ext uri="{FF2B5EF4-FFF2-40B4-BE49-F238E27FC236}">
                  <a16:creationId xmlns:a16="http://schemas.microsoft.com/office/drawing/2014/main" id="{2BE3AF95-33BB-654D-0B94-3D3064E34EA3}"/>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6" descr="cz.png">
              <a:extLst>
                <a:ext uri="{FF2B5EF4-FFF2-40B4-BE49-F238E27FC236}">
                  <a16:creationId xmlns:a16="http://schemas.microsoft.com/office/drawing/2014/main" id="{AB0BCCF5-FFB9-E460-C663-E922CCD2BF83}"/>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7" descr="de.png">
              <a:extLst>
                <a:ext uri="{FF2B5EF4-FFF2-40B4-BE49-F238E27FC236}">
                  <a16:creationId xmlns:a16="http://schemas.microsoft.com/office/drawing/2014/main" id="{370AA60E-0DD0-F8BC-84F4-CEC5487381AE}"/>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8" descr="dk.png">
              <a:extLst>
                <a:ext uri="{FF2B5EF4-FFF2-40B4-BE49-F238E27FC236}">
                  <a16:creationId xmlns:a16="http://schemas.microsoft.com/office/drawing/2014/main" id="{5BFD77EC-DBEA-3372-B4BE-ADAFF7687B52}"/>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39" descr="ee.png">
              <a:extLst>
                <a:ext uri="{FF2B5EF4-FFF2-40B4-BE49-F238E27FC236}">
                  <a16:creationId xmlns:a16="http://schemas.microsoft.com/office/drawing/2014/main" id="{2CF3C7D0-824A-18FE-3B5B-3A374F7DDF39}"/>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0" descr="es.png">
              <a:extLst>
                <a:ext uri="{FF2B5EF4-FFF2-40B4-BE49-F238E27FC236}">
                  <a16:creationId xmlns:a16="http://schemas.microsoft.com/office/drawing/2014/main" id="{B29F98A4-CDDF-05D0-9276-39699A15BC5F}"/>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1" descr="fi.png">
              <a:extLst>
                <a:ext uri="{FF2B5EF4-FFF2-40B4-BE49-F238E27FC236}">
                  <a16:creationId xmlns:a16="http://schemas.microsoft.com/office/drawing/2014/main" id="{5B525BB7-05F1-3632-FEEA-AECBD826F137}"/>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2" descr="fr.png">
              <a:extLst>
                <a:ext uri="{FF2B5EF4-FFF2-40B4-BE49-F238E27FC236}">
                  <a16:creationId xmlns:a16="http://schemas.microsoft.com/office/drawing/2014/main" id="{3475F440-676C-315A-914A-AB527D2D5E7A}"/>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3" descr="gr.png">
              <a:extLst>
                <a:ext uri="{FF2B5EF4-FFF2-40B4-BE49-F238E27FC236}">
                  <a16:creationId xmlns:a16="http://schemas.microsoft.com/office/drawing/2014/main" id="{8491FA40-1BA5-3D6C-8AF6-8172B89F5E9E}"/>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4" descr="hu.png">
              <a:extLst>
                <a:ext uri="{FF2B5EF4-FFF2-40B4-BE49-F238E27FC236}">
                  <a16:creationId xmlns:a16="http://schemas.microsoft.com/office/drawing/2014/main" id="{D042949F-5F13-DD82-5BE0-5C6FAA26B61B}"/>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5" descr="ie.png">
              <a:extLst>
                <a:ext uri="{FF2B5EF4-FFF2-40B4-BE49-F238E27FC236}">
                  <a16:creationId xmlns:a16="http://schemas.microsoft.com/office/drawing/2014/main" id="{256705A9-023A-79BE-247F-93B849DA4D9A}"/>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6" descr="it.png">
              <a:extLst>
                <a:ext uri="{FF2B5EF4-FFF2-40B4-BE49-F238E27FC236}">
                  <a16:creationId xmlns:a16="http://schemas.microsoft.com/office/drawing/2014/main" id="{F0535E3D-9592-263A-A8DE-41ABC31A4AFD}"/>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7" descr="lu.png">
              <a:extLst>
                <a:ext uri="{FF2B5EF4-FFF2-40B4-BE49-F238E27FC236}">
                  <a16:creationId xmlns:a16="http://schemas.microsoft.com/office/drawing/2014/main" id="{42A3887E-7DF3-9ADF-EEDE-D650598A7D44}"/>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48" descr="nl.png">
              <a:extLst>
                <a:ext uri="{FF2B5EF4-FFF2-40B4-BE49-F238E27FC236}">
                  <a16:creationId xmlns:a16="http://schemas.microsoft.com/office/drawing/2014/main" id="{54F24058-86F0-87EC-8D8A-F398ECAD66BB}"/>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49" descr="no.png">
              <a:extLst>
                <a:ext uri="{FF2B5EF4-FFF2-40B4-BE49-F238E27FC236}">
                  <a16:creationId xmlns:a16="http://schemas.microsoft.com/office/drawing/2014/main" id="{A0D7EE83-869A-2618-1509-F1F3C47DF4A9}"/>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0" descr="pl.png">
              <a:extLst>
                <a:ext uri="{FF2B5EF4-FFF2-40B4-BE49-F238E27FC236}">
                  <a16:creationId xmlns:a16="http://schemas.microsoft.com/office/drawing/2014/main" id="{635C2CD0-025F-4F12-1423-A52F59812E7C}"/>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1" descr="pt.png">
              <a:extLst>
                <a:ext uri="{FF2B5EF4-FFF2-40B4-BE49-F238E27FC236}">
                  <a16:creationId xmlns:a16="http://schemas.microsoft.com/office/drawing/2014/main" id="{B2144795-5F78-E318-75AB-AB1560012FD3}"/>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2" descr="ro.png">
              <a:extLst>
                <a:ext uri="{FF2B5EF4-FFF2-40B4-BE49-F238E27FC236}">
                  <a16:creationId xmlns:a16="http://schemas.microsoft.com/office/drawing/2014/main" id="{C3D1E994-B91C-C227-994A-42D2200453A9}"/>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53" descr="se.png">
              <a:extLst>
                <a:ext uri="{FF2B5EF4-FFF2-40B4-BE49-F238E27FC236}">
                  <a16:creationId xmlns:a16="http://schemas.microsoft.com/office/drawing/2014/main" id="{6519BC69-EF93-6C5B-A733-696FCD20D6A1}"/>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54" descr="uk.png">
              <a:extLst>
                <a:ext uri="{FF2B5EF4-FFF2-40B4-BE49-F238E27FC236}">
                  <a16:creationId xmlns:a16="http://schemas.microsoft.com/office/drawing/2014/main" id="{23F86947-19F1-57EC-8E00-16FB28859B41}"/>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55" descr="ca.png">
              <a:extLst>
                <a:ext uri="{FF2B5EF4-FFF2-40B4-BE49-F238E27FC236}">
                  <a16:creationId xmlns:a16="http://schemas.microsoft.com/office/drawing/2014/main" id="{87E4BD1B-0413-BCCB-E4DA-11570149D564}"/>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56">
              <a:extLst>
                <a:ext uri="{FF2B5EF4-FFF2-40B4-BE49-F238E27FC236}">
                  <a16:creationId xmlns:a16="http://schemas.microsoft.com/office/drawing/2014/main" id="{A283A312-0919-D162-FF46-C2B7CC3E7D59}"/>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57" descr="si.png">
              <a:extLst>
                <a:ext uri="{FF2B5EF4-FFF2-40B4-BE49-F238E27FC236}">
                  <a16:creationId xmlns:a16="http://schemas.microsoft.com/office/drawing/2014/main" id="{3A439BB3-E4EB-1C23-8D9E-19E175F24851}"/>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6323" name="Rectangle 2"/>
          <p:cNvSpPr>
            <a:spLocks noGrp="1" noChangeArrowheads="1"/>
          </p:cNvSpPr>
          <p:nvPr>
            <p:ph type="subTitle" idx="1"/>
          </p:nvPr>
        </p:nvSpPr>
        <p:spPr>
          <a:xfrm>
            <a:off x="567913" y="3679985"/>
            <a:ext cx="10598400" cy="550920"/>
          </a:xfrm>
          <a:solidFill>
            <a:srgbClr val="0070C0"/>
          </a:solidFill>
        </p:spPr>
        <p:txBody>
          <a:bodyPr>
            <a:spAutoFit/>
          </a:bodyPr>
          <a:lstStyle>
            <a:lvl1pPr marL="0" indent="0">
              <a:buFont typeface="Verdana" pitchFamily="34" charset="0"/>
              <a:buNone/>
              <a:defRPr sz="2400">
                <a:solidFill>
                  <a:schemeClr val="bg1"/>
                </a:solidFill>
              </a:defRPr>
            </a:lvl1pPr>
          </a:lstStyle>
          <a:p>
            <a:pPr lvl="0"/>
            <a:r>
              <a:rPr lang="en-US" noProof="0" dirty="0"/>
              <a:t>Click to edit Master subtitle style</a:t>
            </a:r>
            <a:endParaRPr lang="en-GB" noProof="0" dirty="0"/>
          </a:p>
        </p:txBody>
      </p:sp>
      <p:sp>
        <p:nvSpPr>
          <p:cNvPr id="56325" name="Rectangle 6"/>
          <p:cNvSpPr>
            <a:spLocks noGrp="1" noChangeArrowheads="1"/>
          </p:cNvSpPr>
          <p:nvPr>
            <p:ph type="ctrTitle"/>
          </p:nvPr>
        </p:nvSpPr>
        <p:spPr>
          <a:xfrm>
            <a:off x="408648" y="2129842"/>
            <a:ext cx="10596033" cy="748988"/>
          </a:xfrm>
        </p:spPr>
        <p:txBody>
          <a:bodyPr/>
          <a:lstStyle>
            <a:lvl1pPr>
              <a:defRPr sz="4267">
                <a:solidFill>
                  <a:schemeClr val="bg1">
                    <a:lumMod val="95000"/>
                  </a:schemeClr>
                </a:solidFill>
              </a:defRPr>
            </a:lvl1pPr>
          </a:lstStyle>
          <a:p>
            <a:pPr lvl="0"/>
            <a:r>
              <a:rPr lang="en-US" noProof="0" dirty="0"/>
              <a:t>Click to edit Master title style</a:t>
            </a:r>
            <a:endParaRPr lang="en-GB" noProof="0" dirty="0"/>
          </a:p>
        </p:txBody>
      </p:sp>
    </p:spTree>
    <p:extLst>
      <p:ext uri="{BB962C8B-B14F-4D97-AF65-F5344CB8AC3E}">
        <p14:creationId xmlns:p14="http://schemas.microsoft.com/office/powerpoint/2010/main" val="1603516310"/>
      </p:ext>
    </p:extLst>
  </p:cSld>
  <p:clrMapOvr>
    <a:masterClrMapping/>
  </p:clrMapOvr>
  <p:hf sldNum="0"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3_Title Slide">
    <p:spTree>
      <p:nvGrpSpPr>
        <p:cNvPr id="1" name=""/>
        <p:cNvGrpSpPr/>
        <p:nvPr/>
      </p:nvGrpSpPr>
      <p:grpSpPr>
        <a:xfrm>
          <a:off x="0" y="0"/>
          <a:ext cx="0" cy="0"/>
          <a:chOff x="0" y="0"/>
          <a:chExt cx="0" cy="0"/>
        </a:xfrm>
      </p:grpSpPr>
      <p:pic>
        <p:nvPicPr>
          <p:cNvPr id="2" name="Picture 31" descr="Imja_glacier_Himalayas_970PX.jpg">
            <a:extLst>
              <a:ext uri="{FF2B5EF4-FFF2-40B4-BE49-F238E27FC236}">
                <a16:creationId xmlns:a16="http://schemas.microsoft.com/office/drawing/2014/main" id="{4B17EE63-70F5-9FBD-5804-F82B978FF39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840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9">
            <a:extLst>
              <a:ext uri="{FF2B5EF4-FFF2-40B4-BE49-F238E27FC236}">
                <a16:creationId xmlns:a16="http://schemas.microsoft.com/office/drawing/2014/main" id="{CD4CB523-739B-D87D-060E-E2223FDF0EEE}"/>
              </a:ext>
            </a:extLst>
          </p:cNvPr>
          <p:cNvPicPr>
            <a:picLocks noChangeAspect="1"/>
          </p:cNvPicPr>
          <p:nvPr userDrawn="1"/>
        </p:nvPicPr>
        <p:blipFill>
          <a:blip r:embed="rId3">
            <a:extLst>
              <a:ext uri="{28A0092B-C50C-407E-A947-70E740481C1C}">
                <a14:useLocalDpi xmlns:a14="http://schemas.microsoft.com/office/drawing/2010/main" val="0"/>
              </a:ext>
            </a:extLst>
          </a:blip>
          <a:srcRect t="-3"/>
          <a:stretch>
            <a:fillRect/>
          </a:stretch>
        </p:blipFill>
        <p:spPr bwMode="auto">
          <a:xfrm>
            <a:off x="10383838" y="207963"/>
            <a:ext cx="1612900"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4" descr="PPT_Header02" hidden="1">
            <a:extLst>
              <a:ext uri="{FF2B5EF4-FFF2-40B4-BE49-F238E27FC236}">
                <a16:creationId xmlns:a16="http://schemas.microsoft.com/office/drawing/2014/main" id="{8A5D0A61-8A2C-A0C3-6236-43778EE4E43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4">
            <a:extLst>
              <a:ext uri="{FF2B5EF4-FFF2-40B4-BE49-F238E27FC236}">
                <a16:creationId xmlns:a16="http://schemas.microsoft.com/office/drawing/2014/main" id="{479AB1FD-B1E7-A1B0-BFE0-268F777C24BA}"/>
              </a:ext>
            </a:extLst>
          </p:cNvPr>
          <p:cNvPicPr>
            <a:picLocks noChangeAspect="1"/>
          </p:cNvPicPr>
          <p:nvPr userDrawn="1"/>
        </p:nvPicPr>
        <p:blipFill>
          <a:blip r:embed="rId5">
            <a:extLst>
              <a:ext uri="{28A0092B-C50C-407E-A947-70E740481C1C}">
                <a14:useLocalDpi xmlns:a14="http://schemas.microsoft.com/office/drawing/2010/main" val="0"/>
              </a:ext>
            </a:extLst>
          </a:blip>
          <a:srcRect b="-31435"/>
          <a:stretch>
            <a:fillRect/>
          </a:stretch>
        </p:blipFill>
        <p:spPr bwMode="auto">
          <a:xfrm>
            <a:off x="10387013" y="6532563"/>
            <a:ext cx="1593850" cy="19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a:extLst>
              <a:ext uri="{FF2B5EF4-FFF2-40B4-BE49-F238E27FC236}">
                <a16:creationId xmlns:a16="http://schemas.microsoft.com/office/drawing/2014/main" id="{DD2C2997-95B1-460C-60C5-C47BAFC53AC1}"/>
              </a:ext>
            </a:extLst>
          </p:cNvPr>
          <p:cNvCxnSpPr/>
          <p:nvPr userDrawn="1"/>
        </p:nvCxnSpPr>
        <p:spPr>
          <a:xfrm>
            <a:off x="222250" y="6386513"/>
            <a:ext cx="11764963" cy="0"/>
          </a:xfrm>
          <a:prstGeom prst="line">
            <a:avLst/>
          </a:prstGeom>
          <a:ln w="6350"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7" name="Group 32">
            <a:extLst>
              <a:ext uri="{FF2B5EF4-FFF2-40B4-BE49-F238E27FC236}">
                <a16:creationId xmlns:a16="http://schemas.microsoft.com/office/drawing/2014/main" id="{EC16565A-43C1-6895-6C02-BE7F978D7B40}"/>
              </a:ext>
            </a:extLst>
          </p:cNvPr>
          <p:cNvGrpSpPr>
            <a:grpSpLocks/>
          </p:cNvGrpSpPr>
          <p:nvPr userDrawn="1"/>
        </p:nvGrpSpPr>
        <p:grpSpPr bwMode="auto">
          <a:xfrm>
            <a:off x="190500" y="6542088"/>
            <a:ext cx="10126663" cy="158750"/>
            <a:chOff x="226688" y="6572055"/>
            <a:chExt cx="9280921" cy="144114"/>
          </a:xfrm>
        </p:grpSpPr>
        <p:pic>
          <p:nvPicPr>
            <p:cNvPr id="8" name="Picture 33" descr="at.png">
              <a:extLst>
                <a:ext uri="{FF2B5EF4-FFF2-40B4-BE49-F238E27FC236}">
                  <a16:creationId xmlns:a16="http://schemas.microsoft.com/office/drawing/2014/main" id="{DBF0519B-C33C-3F9A-F95E-CF13F76B14C1}"/>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4" descr="be.png">
              <a:extLst>
                <a:ext uri="{FF2B5EF4-FFF2-40B4-BE49-F238E27FC236}">
                  <a16:creationId xmlns:a16="http://schemas.microsoft.com/office/drawing/2014/main" id="{81036843-5726-604D-BA9D-DFF7D551DD4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5" descr="ch.png">
              <a:extLst>
                <a:ext uri="{FF2B5EF4-FFF2-40B4-BE49-F238E27FC236}">
                  <a16:creationId xmlns:a16="http://schemas.microsoft.com/office/drawing/2014/main" id="{57D91B3A-35AE-5D80-F5A3-E5EC0DA90FAF}"/>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6" descr="cz.png">
              <a:extLst>
                <a:ext uri="{FF2B5EF4-FFF2-40B4-BE49-F238E27FC236}">
                  <a16:creationId xmlns:a16="http://schemas.microsoft.com/office/drawing/2014/main" id="{F56B1199-719D-93E8-21AA-F2634EA44983}"/>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7" descr="de.png">
              <a:extLst>
                <a:ext uri="{FF2B5EF4-FFF2-40B4-BE49-F238E27FC236}">
                  <a16:creationId xmlns:a16="http://schemas.microsoft.com/office/drawing/2014/main" id="{8E69FD83-B81C-97BA-F937-4F02C56B3BBD}"/>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8" descr="dk.png">
              <a:extLst>
                <a:ext uri="{FF2B5EF4-FFF2-40B4-BE49-F238E27FC236}">
                  <a16:creationId xmlns:a16="http://schemas.microsoft.com/office/drawing/2014/main" id="{1D168F65-E6A4-66C8-4979-D85FDE73B2C3}"/>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9" descr="ee.png">
              <a:extLst>
                <a:ext uri="{FF2B5EF4-FFF2-40B4-BE49-F238E27FC236}">
                  <a16:creationId xmlns:a16="http://schemas.microsoft.com/office/drawing/2014/main" id="{F604B3C2-7AFC-9F00-0F0A-0508324DF786}"/>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0" descr="es.png">
              <a:extLst>
                <a:ext uri="{FF2B5EF4-FFF2-40B4-BE49-F238E27FC236}">
                  <a16:creationId xmlns:a16="http://schemas.microsoft.com/office/drawing/2014/main" id="{5BA6DD85-1D24-64EE-A545-7591FEEDDC9B}"/>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1" descr="fi.png">
              <a:extLst>
                <a:ext uri="{FF2B5EF4-FFF2-40B4-BE49-F238E27FC236}">
                  <a16:creationId xmlns:a16="http://schemas.microsoft.com/office/drawing/2014/main" id="{4D8001C1-312E-666A-F9D4-2448960678D8}"/>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2" descr="fr.png">
              <a:extLst>
                <a:ext uri="{FF2B5EF4-FFF2-40B4-BE49-F238E27FC236}">
                  <a16:creationId xmlns:a16="http://schemas.microsoft.com/office/drawing/2014/main" id="{4AAF420B-8C16-2BAF-2886-CEAB3D4D0247}"/>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3" descr="gr.png">
              <a:extLst>
                <a:ext uri="{FF2B5EF4-FFF2-40B4-BE49-F238E27FC236}">
                  <a16:creationId xmlns:a16="http://schemas.microsoft.com/office/drawing/2014/main" id="{0112225D-3A3E-FF37-AFFA-C28179A08162}"/>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4" descr="hu.png">
              <a:extLst>
                <a:ext uri="{FF2B5EF4-FFF2-40B4-BE49-F238E27FC236}">
                  <a16:creationId xmlns:a16="http://schemas.microsoft.com/office/drawing/2014/main" id="{DB4B253E-3C6C-5BB3-1FFF-BB1354B4A4CB}"/>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5" descr="ie.png">
              <a:extLst>
                <a:ext uri="{FF2B5EF4-FFF2-40B4-BE49-F238E27FC236}">
                  <a16:creationId xmlns:a16="http://schemas.microsoft.com/office/drawing/2014/main" id="{90C8E3A9-3752-E568-94F0-C2AC9D2CCE66}"/>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6" descr="it.png">
              <a:extLst>
                <a:ext uri="{FF2B5EF4-FFF2-40B4-BE49-F238E27FC236}">
                  <a16:creationId xmlns:a16="http://schemas.microsoft.com/office/drawing/2014/main" id="{F442AE20-2365-687A-BCBE-6EF26BBBD09B}"/>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7" descr="lu.png">
              <a:extLst>
                <a:ext uri="{FF2B5EF4-FFF2-40B4-BE49-F238E27FC236}">
                  <a16:creationId xmlns:a16="http://schemas.microsoft.com/office/drawing/2014/main" id="{3A3595D1-45D5-D075-F8F4-4175C274AB56}"/>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8" descr="nl.png">
              <a:extLst>
                <a:ext uri="{FF2B5EF4-FFF2-40B4-BE49-F238E27FC236}">
                  <a16:creationId xmlns:a16="http://schemas.microsoft.com/office/drawing/2014/main" id="{9AE796EB-BF63-52A1-5F1F-4CD2CFEDAC1A}"/>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49" descr="no.png">
              <a:extLst>
                <a:ext uri="{FF2B5EF4-FFF2-40B4-BE49-F238E27FC236}">
                  <a16:creationId xmlns:a16="http://schemas.microsoft.com/office/drawing/2014/main" id="{0CE09F02-7924-B2F0-3694-1C29A069FFD7}"/>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0" descr="pl.png">
              <a:extLst>
                <a:ext uri="{FF2B5EF4-FFF2-40B4-BE49-F238E27FC236}">
                  <a16:creationId xmlns:a16="http://schemas.microsoft.com/office/drawing/2014/main" id="{7A017943-A2ED-D329-82D2-DA05470427EA}"/>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1" descr="pt.png">
              <a:extLst>
                <a:ext uri="{FF2B5EF4-FFF2-40B4-BE49-F238E27FC236}">
                  <a16:creationId xmlns:a16="http://schemas.microsoft.com/office/drawing/2014/main" id="{3A5D7F26-BF93-EDE2-527A-F6C82DBD56CE}"/>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2" descr="ro.png">
              <a:extLst>
                <a:ext uri="{FF2B5EF4-FFF2-40B4-BE49-F238E27FC236}">
                  <a16:creationId xmlns:a16="http://schemas.microsoft.com/office/drawing/2014/main" id="{3FEE68F2-5F2F-9D4E-9729-1FF10C22D924}"/>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3" descr="se.png">
              <a:extLst>
                <a:ext uri="{FF2B5EF4-FFF2-40B4-BE49-F238E27FC236}">
                  <a16:creationId xmlns:a16="http://schemas.microsoft.com/office/drawing/2014/main" id="{25279478-FC9B-3CDD-9702-87D7F6A3DC23}"/>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54" descr="uk.png">
              <a:extLst>
                <a:ext uri="{FF2B5EF4-FFF2-40B4-BE49-F238E27FC236}">
                  <a16:creationId xmlns:a16="http://schemas.microsoft.com/office/drawing/2014/main" id="{24CDFE34-FBF0-044D-50D7-4236E886C3FB}"/>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55" descr="ca.png">
              <a:extLst>
                <a:ext uri="{FF2B5EF4-FFF2-40B4-BE49-F238E27FC236}">
                  <a16:creationId xmlns:a16="http://schemas.microsoft.com/office/drawing/2014/main" id="{4C56B584-3DF3-B70E-039E-6FF01A9B0BA8}"/>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56">
              <a:extLst>
                <a:ext uri="{FF2B5EF4-FFF2-40B4-BE49-F238E27FC236}">
                  <a16:creationId xmlns:a16="http://schemas.microsoft.com/office/drawing/2014/main" id="{ABFEABBD-8831-F3A7-CF33-B756A30088A3}"/>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57" descr="si.png">
              <a:extLst>
                <a:ext uri="{FF2B5EF4-FFF2-40B4-BE49-F238E27FC236}">
                  <a16:creationId xmlns:a16="http://schemas.microsoft.com/office/drawing/2014/main" id="{C07DE0AB-D1A3-8928-5C63-D9BBD28F662F}"/>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6323" name="Rectangle 2"/>
          <p:cNvSpPr>
            <a:spLocks noGrp="1" noChangeArrowheads="1"/>
          </p:cNvSpPr>
          <p:nvPr>
            <p:ph type="subTitle" idx="1"/>
          </p:nvPr>
        </p:nvSpPr>
        <p:spPr>
          <a:xfrm>
            <a:off x="567913" y="3679985"/>
            <a:ext cx="10598400" cy="550920"/>
          </a:xfrm>
          <a:solidFill>
            <a:srgbClr val="0070C0"/>
          </a:solidFill>
        </p:spPr>
        <p:txBody>
          <a:bodyPr>
            <a:spAutoFit/>
          </a:bodyPr>
          <a:lstStyle>
            <a:lvl1pPr marL="0" indent="0">
              <a:buFont typeface="Verdana" pitchFamily="34" charset="0"/>
              <a:buNone/>
              <a:defRPr sz="2400">
                <a:solidFill>
                  <a:schemeClr val="bg1"/>
                </a:solidFill>
              </a:defRPr>
            </a:lvl1pPr>
          </a:lstStyle>
          <a:p>
            <a:pPr lvl="0"/>
            <a:r>
              <a:rPr lang="en-US" noProof="0" dirty="0"/>
              <a:t>Click to edit Master subtitle style</a:t>
            </a:r>
            <a:endParaRPr lang="en-GB" noProof="0" dirty="0"/>
          </a:p>
        </p:txBody>
      </p:sp>
      <p:sp>
        <p:nvSpPr>
          <p:cNvPr id="56325" name="Rectangle 6"/>
          <p:cNvSpPr>
            <a:spLocks noGrp="1" noChangeArrowheads="1"/>
          </p:cNvSpPr>
          <p:nvPr>
            <p:ph type="ctrTitle"/>
          </p:nvPr>
        </p:nvSpPr>
        <p:spPr>
          <a:xfrm>
            <a:off x="408648" y="2129842"/>
            <a:ext cx="10596033" cy="748988"/>
          </a:xfrm>
        </p:spPr>
        <p:txBody>
          <a:bodyPr/>
          <a:lstStyle>
            <a:lvl1pPr>
              <a:defRPr sz="4267">
                <a:solidFill>
                  <a:schemeClr val="bg1">
                    <a:lumMod val="95000"/>
                  </a:schemeClr>
                </a:solidFill>
              </a:defRPr>
            </a:lvl1pPr>
          </a:lstStyle>
          <a:p>
            <a:pPr lvl="0"/>
            <a:r>
              <a:rPr lang="en-US" noProof="0" dirty="0"/>
              <a:t>Click to edit Master title style</a:t>
            </a:r>
            <a:endParaRPr lang="en-GB" noProof="0" dirty="0"/>
          </a:p>
        </p:txBody>
      </p:sp>
    </p:spTree>
    <p:extLst>
      <p:ext uri="{BB962C8B-B14F-4D97-AF65-F5344CB8AC3E}">
        <p14:creationId xmlns:p14="http://schemas.microsoft.com/office/powerpoint/2010/main" val="4242803356"/>
      </p:ext>
    </p:extLst>
  </p:cSld>
  <p:clrMapOvr>
    <a:masterClrMapping/>
  </p:clrMapOvr>
  <p:hf sldNum="0" hdr="0" dt="0"/>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itle" preserve="1">
  <p:cSld name="4_Title Slide">
    <p:spTree>
      <p:nvGrpSpPr>
        <p:cNvPr id="1" name=""/>
        <p:cNvGrpSpPr/>
        <p:nvPr/>
      </p:nvGrpSpPr>
      <p:grpSpPr>
        <a:xfrm>
          <a:off x="0" y="0"/>
          <a:ext cx="0" cy="0"/>
          <a:chOff x="0" y="0"/>
          <a:chExt cx="0" cy="0"/>
        </a:xfrm>
      </p:grpSpPr>
      <p:pic>
        <p:nvPicPr>
          <p:cNvPr id="2" name="Picture 31" descr="Alphasat_artist_s_impression_970px.png">
            <a:extLst>
              <a:ext uri="{FF2B5EF4-FFF2-40B4-BE49-F238E27FC236}">
                <a16:creationId xmlns:a16="http://schemas.microsoft.com/office/drawing/2014/main" id="{83CD615E-1059-9C3F-E31A-9B6A4E17B4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9">
            <a:extLst>
              <a:ext uri="{FF2B5EF4-FFF2-40B4-BE49-F238E27FC236}">
                <a16:creationId xmlns:a16="http://schemas.microsoft.com/office/drawing/2014/main" id="{95B5B55B-1D3F-3D94-1ED7-CC8DF9953411}"/>
              </a:ext>
            </a:extLst>
          </p:cNvPr>
          <p:cNvPicPr>
            <a:picLocks noChangeAspect="1"/>
          </p:cNvPicPr>
          <p:nvPr userDrawn="1"/>
        </p:nvPicPr>
        <p:blipFill>
          <a:blip r:embed="rId3">
            <a:extLst>
              <a:ext uri="{28A0092B-C50C-407E-A947-70E740481C1C}">
                <a14:useLocalDpi xmlns:a14="http://schemas.microsoft.com/office/drawing/2010/main" val="0"/>
              </a:ext>
            </a:extLst>
          </a:blip>
          <a:srcRect t="-3"/>
          <a:stretch>
            <a:fillRect/>
          </a:stretch>
        </p:blipFill>
        <p:spPr bwMode="auto">
          <a:xfrm>
            <a:off x="10383838" y="207963"/>
            <a:ext cx="1612900"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4" descr="PPT_Header02" hidden="1">
            <a:extLst>
              <a:ext uri="{FF2B5EF4-FFF2-40B4-BE49-F238E27FC236}">
                <a16:creationId xmlns:a16="http://schemas.microsoft.com/office/drawing/2014/main" id="{114B06DB-A453-68B3-80F8-28EF6F1C5A8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4">
            <a:extLst>
              <a:ext uri="{FF2B5EF4-FFF2-40B4-BE49-F238E27FC236}">
                <a16:creationId xmlns:a16="http://schemas.microsoft.com/office/drawing/2014/main" id="{18DF47A9-DF3D-6A93-5C5D-4962A0F4CF9F}"/>
              </a:ext>
            </a:extLst>
          </p:cNvPr>
          <p:cNvPicPr>
            <a:picLocks noChangeAspect="1"/>
          </p:cNvPicPr>
          <p:nvPr userDrawn="1"/>
        </p:nvPicPr>
        <p:blipFill>
          <a:blip r:embed="rId5">
            <a:extLst>
              <a:ext uri="{28A0092B-C50C-407E-A947-70E740481C1C}">
                <a14:useLocalDpi xmlns:a14="http://schemas.microsoft.com/office/drawing/2010/main" val="0"/>
              </a:ext>
            </a:extLst>
          </a:blip>
          <a:srcRect b="-31435"/>
          <a:stretch>
            <a:fillRect/>
          </a:stretch>
        </p:blipFill>
        <p:spPr bwMode="auto">
          <a:xfrm>
            <a:off x="10387013" y="6532563"/>
            <a:ext cx="1593850" cy="19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a:extLst>
              <a:ext uri="{FF2B5EF4-FFF2-40B4-BE49-F238E27FC236}">
                <a16:creationId xmlns:a16="http://schemas.microsoft.com/office/drawing/2014/main" id="{40B6030D-C9D4-6279-E32E-D2C2D9610A62}"/>
              </a:ext>
            </a:extLst>
          </p:cNvPr>
          <p:cNvCxnSpPr/>
          <p:nvPr userDrawn="1"/>
        </p:nvCxnSpPr>
        <p:spPr>
          <a:xfrm>
            <a:off x="222250" y="6386513"/>
            <a:ext cx="11764963" cy="0"/>
          </a:xfrm>
          <a:prstGeom prst="line">
            <a:avLst/>
          </a:prstGeom>
          <a:ln w="6350"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7" name="Group 32">
            <a:extLst>
              <a:ext uri="{FF2B5EF4-FFF2-40B4-BE49-F238E27FC236}">
                <a16:creationId xmlns:a16="http://schemas.microsoft.com/office/drawing/2014/main" id="{31909D9B-CA70-A6F7-42C9-6597CFC32C56}"/>
              </a:ext>
            </a:extLst>
          </p:cNvPr>
          <p:cNvGrpSpPr>
            <a:grpSpLocks/>
          </p:cNvGrpSpPr>
          <p:nvPr userDrawn="1"/>
        </p:nvGrpSpPr>
        <p:grpSpPr bwMode="auto">
          <a:xfrm>
            <a:off x="190500" y="6542088"/>
            <a:ext cx="10126663" cy="158750"/>
            <a:chOff x="226688" y="6572055"/>
            <a:chExt cx="9280921" cy="144114"/>
          </a:xfrm>
        </p:grpSpPr>
        <p:pic>
          <p:nvPicPr>
            <p:cNvPr id="8" name="Picture 33" descr="at.png">
              <a:extLst>
                <a:ext uri="{FF2B5EF4-FFF2-40B4-BE49-F238E27FC236}">
                  <a16:creationId xmlns:a16="http://schemas.microsoft.com/office/drawing/2014/main" id="{D9C89303-F05E-3E2D-58A1-27643DF8DD6B}"/>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4" descr="be.png">
              <a:extLst>
                <a:ext uri="{FF2B5EF4-FFF2-40B4-BE49-F238E27FC236}">
                  <a16:creationId xmlns:a16="http://schemas.microsoft.com/office/drawing/2014/main" id="{76CD719A-0C58-24A4-DCF2-0E000B701DB1}"/>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5" descr="ch.png">
              <a:extLst>
                <a:ext uri="{FF2B5EF4-FFF2-40B4-BE49-F238E27FC236}">
                  <a16:creationId xmlns:a16="http://schemas.microsoft.com/office/drawing/2014/main" id="{8C9D8534-CD47-79BA-ADE2-A9C9E646B248}"/>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6" descr="cz.png">
              <a:extLst>
                <a:ext uri="{FF2B5EF4-FFF2-40B4-BE49-F238E27FC236}">
                  <a16:creationId xmlns:a16="http://schemas.microsoft.com/office/drawing/2014/main" id="{6445D6AF-240D-F09A-ABF1-F510003FC7F7}"/>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7" descr="de.png">
              <a:extLst>
                <a:ext uri="{FF2B5EF4-FFF2-40B4-BE49-F238E27FC236}">
                  <a16:creationId xmlns:a16="http://schemas.microsoft.com/office/drawing/2014/main" id="{11BA76AD-3AE2-0E99-9B30-01905CB6C449}"/>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8" descr="dk.png">
              <a:extLst>
                <a:ext uri="{FF2B5EF4-FFF2-40B4-BE49-F238E27FC236}">
                  <a16:creationId xmlns:a16="http://schemas.microsoft.com/office/drawing/2014/main" id="{B9B9CC8B-A2C5-5875-B86C-96465F17ECC3}"/>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9" descr="ee.png">
              <a:extLst>
                <a:ext uri="{FF2B5EF4-FFF2-40B4-BE49-F238E27FC236}">
                  <a16:creationId xmlns:a16="http://schemas.microsoft.com/office/drawing/2014/main" id="{C2F18421-AC1E-777F-CED3-7D10A516B436}"/>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0" descr="es.png">
              <a:extLst>
                <a:ext uri="{FF2B5EF4-FFF2-40B4-BE49-F238E27FC236}">
                  <a16:creationId xmlns:a16="http://schemas.microsoft.com/office/drawing/2014/main" id="{D639D567-2677-9664-85AB-DB0F6F32005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1" descr="fi.png">
              <a:extLst>
                <a:ext uri="{FF2B5EF4-FFF2-40B4-BE49-F238E27FC236}">
                  <a16:creationId xmlns:a16="http://schemas.microsoft.com/office/drawing/2014/main" id="{C11185DB-7708-A385-0475-D1B1A6F656C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2" descr="fr.png">
              <a:extLst>
                <a:ext uri="{FF2B5EF4-FFF2-40B4-BE49-F238E27FC236}">
                  <a16:creationId xmlns:a16="http://schemas.microsoft.com/office/drawing/2014/main" id="{BC1CC2AF-C096-A54C-C8D3-86D118C2D88C}"/>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3" descr="gr.png">
              <a:extLst>
                <a:ext uri="{FF2B5EF4-FFF2-40B4-BE49-F238E27FC236}">
                  <a16:creationId xmlns:a16="http://schemas.microsoft.com/office/drawing/2014/main" id="{25A2D3AC-9BD7-5EC6-C05A-49A83A87FC00}"/>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4" descr="hu.png">
              <a:extLst>
                <a:ext uri="{FF2B5EF4-FFF2-40B4-BE49-F238E27FC236}">
                  <a16:creationId xmlns:a16="http://schemas.microsoft.com/office/drawing/2014/main" id="{D008C11D-70B6-34B1-8E3D-36F46B9B253E}"/>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5" descr="ie.png">
              <a:extLst>
                <a:ext uri="{FF2B5EF4-FFF2-40B4-BE49-F238E27FC236}">
                  <a16:creationId xmlns:a16="http://schemas.microsoft.com/office/drawing/2014/main" id="{BB5D3AA5-9F18-DA47-900F-84BF055D1CD1}"/>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6" descr="it.png">
              <a:extLst>
                <a:ext uri="{FF2B5EF4-FFF2-40B4-BE49-F238E27FC236}">
                  <a16:creationId xmlns:a16="http://schemas.microsoft.com/office/drawing/2014/main" id="{39DB33A8-2CCC-B2BC-8320-1D42C1FD61CC}"/>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7" descr="lu.png">
              <a:extLst>
                <a:ext uri="{FF2B5EF4-FFF2-40B4-BE49-F238E27FC236}">
                  <a16:creationId xmlns:a16="http://schemas.microsoft.com/office/drawing/2014/main" id="{296D1DF0-DF6D-2123-8679-267B558648F5}"/>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8" descr="nl.png">
              <a:extLst>
                <a:ext uri="{FF2B5EF4-FFF2-40B4-BE49-F238E27FC236}">
                  <a16:creationId xmlns:a16="http://schemas.microsoft.com/office/drawing/2014/main" id="{F0278925-603A-8763-A5AB-63F9A4E60A46}"/>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49" descr="no.png">
              <a:extLst>
                <a:ext uri="{FF2B5EF4-FFF2-40B4-BE49-F238E27FC236}">
                  <a16:creationId xmlns:a16="http://schemas.microsoft.com/office/drawing/2014/main" id="{B45B50F3-D959-09EC-F916-31B669C43167}"/>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0" descr="pl.png">
              <a:extLst>
                <a:ext uri="{FF2B5EF4-FFF2-40B4-BE49-F238E27FC236}">
                  <a16:creationId xmlns:a16="http://schemas.microsoft.com/office/drawing/2014/main" id="{C7824F64-8DA2-63A4-5E2A-A8571ED57C53}"/>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1" descr="pt.png">
              <a:extLst>
                <a:ext uri="{FF2B5EF4-FFF2-40B4-BE49-F238E27FC236}">
                  <a16:creationId xmlns:a16="http://schemas.microsoft.com/office/drawing/2014/main" id="{E96AB0ED-D1BF-A8A6-3323-A6530F0A4BAF}"/>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2" descr="ro.png">
              <a:extLst>
                <a:ext uri="{FF2B5EF4-FFF2-40B4-BE49-F238E27FC236}">
                  <a16:creationId xmlns:a16="http://schemas.microsoft.com/office/drawing/2014/main" id="{C1EBA4CA-CDC9-3C04-1959-258ACF54075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3" descr="se.png">
              <a:extLst>
                <a:ext uri="{FF2B5EF4-FFF2-40B4-BE49-F238E27FC236}">
                  <a16:creationId xmlns:a16="http://schemas.microsoft.com/office/drawing/2014/main" id="{000952D5-E19C-AEC4-52A5-F3732AE72888}"/>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54" descr="uk.png">
              <a:extLst>
                <a:ext uri="{FF2B5EF4-FFF2-40B4-BE49-F238E27FC236}">
                  <a16:creationId xmlns:a16="http://schemas.microsoft.com/office/drawing/2014/main" id="{41518275-B0FB-CEB4-0D80-4C623F546ED8}"/>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55" descr="ca.png">
              <a:extLst>
                <a:ext uri="{FF2B5EF4-FFF2-40B4-BE49-F238E27FC236}">
                  <a16:creationId xmlns:a16="http://schemas.microsoft.com/office/drawing/2014/main" id="{995F8456-C7AF-EA96-CA97-8FE77E923E10}"/>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56">
              <a:extLst>
                <a:ext uri="{FF2B5EF4-FFF2-40B4-BE49-F238E27FC236}">
                  <a16:creationId xmlns:a16="http://schemas.microsoft.com/office/drawing/2014/main" id="{1F7D062A-CA63-4BEA-C303-4DF8E5EC4E89}"/>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57" descr="si.png">
              <a:extLst>
                <a:ext uri="{FF2B5EF4-FFF2-40B4-BE49-F238E27FC236}">
                  <a16:creationId xmlns:a16="http://schemas.microsoft.com/office/drawing/2014/main" id="{0C8FEA81-6B4C-F938-A7C9-E220421F05B3}"/>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6323" name="Rectangle 2"/>
          <p:cNvSpPr>
            <a:spLocks noGrp="1" noChangeArrowheads="1"/>
          </p:cNvSpPr>
          <p:nvPr>
            <p:ph type="subTitle" idx="1"/>
          </p:nvPr>
        </p:nvSpPr>
        <p:spPr>
          <a:xfrm>
            <a:off x="567913" y="3679985"/>
            <a:ext cx="10598400" cy="550920"/>
          </a:xfrm>
          <a:solidFill>
            <a:srgbClr val="0070C0"/>
          </a:solidFill>
        </p:spPr>
        <p:txBody>
          <a:bodyPr>
            <a:spAutoFit/>
          </a:bodyPr>
          <a:lstStyle>
            <a:lvl1pPr marL="0" indent="0">
              <a:buFont typeface="Verdana" pitchFamily="34" charset="0"/>
              <a:buNone/>
              <a:defRPr sz="2400">
                <a:solidFill>
                  <a:schemeClr val="bg1"/>
                </a:solidFill>
              </a:defRPr>
            </a:lvl1pPr>
          </a:lstStyle>
          <a:p>
            <a:pPr lvl="0"/>
            <a:r>
              <a:rPr lang="en-US" noProof="0" dirty="0"/>
              <a:t>Click to edit Master subtitle style</a:t>
            </a:r>
            <a:endParaRPr lang="en-GB" noProof="0" dirty="0"/>
          </a:p>
        </p:txBody>
      </p:sp>
      <p:sp>
        <p:nvSpPr>
          <p:cNvPr id="56325" name="Rectangle 6"/>
          <p:cNvSpPr>
            <a:spLocks noGrp="1" noChangeArrowheads="1"/>
          </p:cNvSpPr>
          <p:nvPr>
            <p:ph type="ctrTitle"/>
          </p:nvPr>
        </p:nvSpPr>
        <p:spPr>
          <a:xfrm>
            <a:off x="408648" y="2129842"/>
            <a:ext cx="10596033" cy="748988"/>
          </a:xfrm>
        </p:spPr>
        <p:txBody>
          <a:bodyPr/>
          <a:lstStyle>
            <a:lvl1pPr>
              <a:defRPr sz="4267">
                <a:solidFill>
                  <a:schemeClr val="bg1">
                    <a:lumMod val="95000"/>
                  </a:schemeClr>
                </a:solidFill>
              </a:defRPr>
            </a:lvl1pPr>
          </a:lstStyle>
          <a:p>
            <a:pPr lvl="0"/>
            <a:r>
              <a:rPr lang="en-US" noProof="0" dirty="0"/>
              <a:t>Click to edit Master title style</a:t>
            </a:r>
            <a:endParaRPr lang="en-GB" noProof="0" dirty="0"/>
          </a:p>
        </p:txBody>
      </p:sp>
    </p:spTree>
    <p:extLst>
      <p:ext uri="{BB962C8B-B14F-4D97-AF65-F5344CB8AC3E}">
        <p14:creationId xmlns:p14="http://schemas.microsoft.com/office/powerpoint/2010/main" val="97216989"/>
      </p:ext>
    </p:extLst>
  </p:cSld>
  <p:clrMapOvr>
    <a:masterClrMapping/>
  </p:clrMapOvr>
  <p:hf sldNum="0" hdr="0" dt="0"/>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 preserve="1">
  <p:cSld name="5_Title Slide">
    <p:bg>
      <p:bgPr>
        <a:solidFill>
          <a:schemeClr val="tx1"/>
        </a:solidFill>
        <a:effectLst/>
      </p:bgPr>
    </p:bg>
    <p:spTree>
      <p:nvGrpSpPr>
        <p:cNvPr id="1" name=""/>
        <p:cNvGrpSpPr/>
        <p:nvPr/>
      </p:nvGrpSpPr>
      <p:grpSpPr>
        <a:xfrm>
          <a:off x="0" y="0"/>
          <a:ext cx="0" cy="0"/>
          <a:chOff x="0" y="0"/>
          <a:chExt cx="0" cy="0"/>
        </a:xfrm>
      </p:grpSpPr>
      <p:pic>
        <p:nvPicPr>
          <p:cNvPr id="2" name="Picture 32" descr="navigation.jpg">
            <a:extLst>
              <a:ext uri="{FF2B5EF4-FFF2-40B4-BE49-F238E27FC236}">
                <a16:creationId xmlns:a16="http://schemas.microsoft.com/office/drawing/2014/main" id="{0829E258-57B8-F788-973C-369E730CC38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9">
            <a:extLst>
              <a:ext uri="{FF2B5EF4-FFF2-40B4-BE49-F238E27FC236}">
                <a16:creationId xmlns:a16="http://schemas.microsoft.com/office/drawing/2014/main" id="{69949C32-3DE1-5D0A-490C-92DC2ABD7500}"/>
              </a:ext>
            </a:extLst>
          </p:cNvPr>
          <p:cNvPicPr>
            <a:picLocks noChangeAspect="1"/>
          </p:cNvPicPr>
          <p:nvPr userDrawn="1"/>
        </p:nvPicPr>
        <p:blipFill>
          <a:blip r:embed="rId3">
            <a:extLst>
              <a:ext uri="{28A0092B-C50C-407E-A947-70E740481C1C}">
                <a14:useLocalDpi xmlns:a14="http://schemas.microsoft.com/office/drawing/2010/main" val="0"/>
              </a:ext>
            </a:extLst>
          </a:blip>
          <a:srcRect t="-3"/>
          <a:stretch>
            <a:fillRect/>
          </a:stretch>
        </p:blipFill>
        <p:spPr bwMode="auto">
          <a:xfrm>
            <a:off x="10383838" y="207963"/>
            <a:ext cx="1612900"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4" descr="PPT_Header02" hidden="1">
            <a:extLst>
              <a:ext uri="{FF2B5EF4-FFF2-40B4-BE49-F238E27FC236}">
                <a16:creationId xmlns:a16="http://schemas.microsoft.com/office/drawing/2014/main" id="{789019B8-10CF-EF6F-5D88-FC2534D2933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4">
            <a:extLst>
              <a:ext uri="{FF2B5EF4-FFF2-40B4-BE49-F238E27FC236}">
                <a16:creationId xmlns:a16="http://schemas.microsoft.com/office/drawing/2014/main" id="{DEF9141C-D386-D4C4-C2E1-065843E8C101}"/>
              </a:ext>
            </a:extLst>
          </p:cNvPr>
          <p:cNvPicPr>
            <a:picLocks noChangeAspect="1"/>
          </p:cNvPicPr>
          <p:nvPr userDrawn="1"/>
        </p:nvPicPr>
        <p:blipFill>
          <a:blip r:embed="rId5">
            <a:extLst>
              <a:ext uri="{28A0092B-C50C-407E-A947-70E740481C1C}">
                <a14:useLocalDpi xmlns:a14="http://schemas.microsoft.com/office/drawing/2010/main" val="0"/>
              </a:ext>
            </a:extLst>
          </a:blip>
          <a:srcRect b="-31435"/>
          <a:stretch>
            <a:fillRect/>
          </a:stretch>
        </p:blipFill>
        <p:spPr bwMode="auto">
          <a:xfrm>
            <a:off x="10387013" y="6532563"/>
            <a:ext cx="1593850" cy="19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a:extLst>
              <a:ext uri="{FF2B5EF4-FFF2-40B4-BE49-F238E27FC236}">
                <a16:creationId xmlns:a16="http://schemas.microsoft.com/office/drawing/2014/main" id="{D1579E45-B5CB-901A-922F-AB8B5812D9B3}"/>
              </a:ext>
            </a:extLst>
          </p:cNvPr>
          <p:cNvCxnSpPr/>
          <p:nvPr userDrawn="1"/>
        </p:nvCxnSpPr>
        <p:spPr>
          <a:xfrm>
            <a:off x="222250" y="6386513"/>
            <a:ext cx="11764963" cy="0"/>
          </a:xfrm>
          <a:prstGeom prst="line">
            <a:avLst/>
          </a:prstGeom>
          <a:ln w="6350"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7" name="Group 32">
            <a:extLst>
              <a:ext uri="{FF2B5EF4-FFF2-40B4-BE49-F238E27FC236}">
                <a16:creationId xmlns:a16="http://schemas.microsoft.com/office/drawing/2014/main" id="{6085DD28-0622-EC72-D40F-16E899DD208F}"/>
              </a:ext>
            </a:extLst>
          </p:cNvPr>
          <p:cNvGrpSpPr>
            <a:grpSpLocks/>
          </p:cNvGrpSpPr>
          <p:nvPr userDrawn="1"/>
        </p:nvGrpSpPr>
        <p:grpSpPr bwMode="auto">
          <a:xfrm>
            <a:off x="190500" y="6542088"/>
            <a:ext cx="10126663" cy="158750"/>
            <a:chOff x="226688" y="6572055"/>
            <a:chExt cx="9280921" cy="144114"/>
          </a:xfrm>
        </p:grpSpPr>
        <p:pic>
          <p:nvPicPr>
            <p:cNvPr id="8" name="Picture 33" descr="at.png">
              <a:extLst>
                <a:ext uri="{FF2B5EF4-FFF2-40B4-BE49-F238E27FC236}">
                  <a16:creationId xmlns:a16="http://schemas.microsoft.com/office/drawing/2014/main" id="{3CB96B1F-3E9A-5055-F77C-07BBCFDA884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4" descr="be.png">
              <a:extLst>
                <a:ext uri="{FF2B5EF4-FFF2-40B4-BE49-F238E27FC236}">
                  <a16:creationId xmlns:a16="http://schemas.microsoft.com/office/drawing/2014/main" id="{4B9909C5-5343-C861-EB65-F6CEF3535390}"/>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5" descr="ch.png">
              <a:extLst>
                <a:ext uri="{FF2B5EF4-FFF2-40B4-BE49-F238E27FC236}">
                  <a16:creationId xmlns:a16="http://schemas.microsoft.com/office/drawing/2014/main" id="{F6F3F5DA-F88F-036E-DEA8-9A709914A18A}"/>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6" descr="cz.png">
              <a:extLst>
                <a:ext uri="{FF2B5EF4-FFF2-40B4-BE49-F238E27FC236}">
                  <a16:creationId xmlns:a16="http://schemas.microsoft.com/office/drawing/2014/main" id="{A45278C8-5243-DFDE-5E0D-481E749BD1C5}"/>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7" descr="de.png">
              <a:extLst>
                <a:ext uri="{FF2B5EF4-FFF2-40B4-BE49-F238E27FC236}">
                  <a16:creationId xmlns:a16="http://schemas.microsoft.com/office/drawing/2014/main" id="{46FFFAE9-1878-2552-27AE-B83835113212}"/>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8" descr="dk.png">
              <a:extLst>
                <a:ext uri="{FF2B5EF4-FFF2-40B4-BE49-F238E27FC236}">
                  <a16:creationId xmlns:a16="http://schemas.microsoft.com/office/drawing/2014/main" id="{06A16D70-933B-F8A6-1A8B-123C3600112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9" descr="ee.png">
              <a:extLst>
                <a:ext uri="{FF2B5EF4-FFF2-40B4-BE49-F238E27FC236}">
                  <a16:creationId xmlns:a16="http://schemas.microsoft.com/office/drawing/2014/main" id="{8E01EEBA-4A6E-104F-062E-602E62D5D54B}"/>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0" descr="es.png">
              <a:extLst>
                <a:ext uri="{FF2B5EF4-FFF2-40B4-BE49-F238E27FC236}">
                  <a16:creationId xmlns:a16="http://schemas.microsoft.com/office/drawing/2014/main" id="{49B7DD72-AB80-0C69-E5FE-DC1225EFD822}"/>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1" descr="fi.png">
              <a:extLst>
                <a:ext uri="{FF2B5EF4-FFF2-40B4-BE49-F238E27FC236}">
                  <a16:creationId xmlns:a16="http://schemas.microsoft.com/office/drawing/2014/main" id="{1FD7258B-B68C-AE74-5FE0-415F06DEE68E}"/>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2" descr="fr.png">
              <a:extLst>
                <a:ext uri="{FF2B5EF4-FFF2-40B4-BE49-F238E27FC236}">
                  <a16:creationId xmlns:a16="http://schemas.microsoft.com/office/drawing/2014/main" id="{D68F1BF0-EAC2-2599-C706-2290C4747B5B}"/>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3" descr="gr.png">
              <a:extLst>
                <a:ext uri="{FF2B5EF4-FFF2-40B4-BE49-F238E27FC236}">
                  <a16:creationId xmlns:a16="http://schemas.microsoft.com/office/drawing/2014/main" id="{13B66983-F7A9-FA58-C8B2-AF90FA1B27C6}"/>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4" descr="hu.png">
              <a:extLst>
                <a:ext uri="{FF2B5EF4-FFF2-40B4-BE49-F238E27FC236}">
                  <a16:creationId xmlns:a16="http://schemas.microsoft.com/office/drawing/2014/main" id="{E6F1735A-2045-2AA8-D3C8-06D18FD55412}"/>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5" descr="ie.png">
              <a:extLst>
                <a:ext uri="{FF2B5EF4-FFF2-40B4-BE49-F238E27FC236}">
                  <a16:creationId xmlns:a16="http://schemas.microsoft.com/office/drawing/2014/main" id="{5D398DD8-829E-1CE2-C0ED-3C22D732AAA2}"/>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6" descr="it.png">
              <a:extLst>
                <a:ext uri="{FF2B5EF4-FFF2-40B4-BE49-F238E27FC236}">
                  <a16:creationId xmlns:a16="http://schemas.microsoft.com/office/drawing/2014/main" id="{A3558B47-E3AF-428B-BF81-87F6147C4EF5}"/>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7" descr="lu.png">
              <a:extLst>
                <a:ext uri="{FF2B5EF4-FFF2-40B4-BE49-F238E27FC236}">
                  <a16:creationId xmlns:a16="http://schemas.microsoft.com/office/drawing/2014/main" id="{3339E795-FB8A-0534-64C2-B89CF6C7F440}"/>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8" descr="nl.png">
              <a:extLst>
                <a:ext uri="{FF2B5EF4-FFF2-40B4-BE49-F238E27FC236}">
                  <a16:creationId xmlns:a16="http://schemas.microsoft.com/office/drawing/2014/main" id="{B0A27B88-4B44-BCC1-974B-4654B18AE3F8}"/>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49" descr="no.png">
              <a:extLst>
                <a:ext uri="{FF2B5EF4-FFF2-40B4-BE49-F238E27FC236}">
                  <a16:creationId xmlns:a16="http://schemas.microsoft.com/office/drawing/2014/main" id="{E2D739E7-829C-A4FB-06BC-6841E8D017DF}"/>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0" descr="pl.png">
              <a:extLst>
                <a:ext uri="{FF2B5EF4-FFF2-40B4-BE49-F238E27FC236}">
                  <a16:creationId xmlns:a16="http://schemas.microsoft.com/office/drawing/2014/main" id="{9687362E-542E-84CD-40E8-54F73628CC99}"/>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1" descr="pt.png">
              <a:extLst>
                <a:ext uri="{FF2B5EF4-FFF2-40B4-BE49-F238E27FC236}">
                  <a16:creationId xmlns:a16="http://schemas.microsoft.com/office/drawing/2014/main" id="{37F0C58C-0E61-2EF0-5D6E-801C8D2033F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2" descr="ro.png">
              <a:extLst>
                <a:ext uri="{FF2B5EF4-FFF2-40B4-BE49-F238E27FC236}">
                  <a16:creationId xmlns:a16="http://schemas.microsoft.com/office/drawing/2014/main" id="{BCF856CA-4A44-7232-AF8F-9745B620F846}"/>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3" descr="se.png">
              <a:extLst>
                <a:ext uri="{FF2B5EF4-FFF2-40B4-BE49-F238E27FC236}">
                  <a16:creationId xmlns:a16="http://schemas.microsoft.com/office/drawing/2014/main" id="{D97567E0-9473-C492-0EE3-BD937157CA01}"/>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54" descr="uk.png">
              <a:extLst>
                <a:ext uri="{FF2B5EF4-FFF2-40B4-BE49-F238E27FC236}">
                  <a16:creationId xmlns:a16="http://schemas.microsoft.com/office/drawing/2014/main" id="{AC25610B-DD7E-D930-F93A-793131053A9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55" descr="ca.png">
              <a:extLst>
                <a:ext uri="{FF2B5EF4-FFF2-40B4-BE49-F238E27FC236}">
                  <a16:creationId xmlns:a16="http://schemas.microsoft.com/office/drawing/2014/main" id="{EA30AEB4-7FC2-2626-1314-85566B301A4C}"/>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56">
              <a:extLst>
                <a:ext uri="{FF2B5EF4-FFF2-40B4-BE49-F238E27FC236}">
                  <a16:creationId xmlns:a16="http://schemas.microsoft.com/office/drawing/2014/main" id="{2DE6DBB2-6EBD-CCCD-40C7-7977A15C2B8D}"/>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57" descr="si.png">
              <a:extLst>
                <a:ext uri="{FF2B5EF4-FFF2-40B4-BE49-F238E27FC236}">
                  <a16:creationId xmlns:a16="http://schemas.microsoft.com/office/drawing/2014/main" id="{6C628CD5-D5FF-FF3B-DD62-CC9E28E69F72}"/>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6323" name="Rectangle 2"/>
          <p:cNvSpPr>
            <a:spLocks noGrp="1" noChangeArrowheads="1"/>
          </p:cNvSpPr>
          <p:nvPr>
            <p:ph type="subTitle" idx="1"/>
          </p:nvPr>
        </p:nvSpPr>
        <p:spPr>
          <a:xfrm>
            <a:off x="567913" y="3679985"/>
            <a:ext cx="10598400" cy="550920"/>
          </a:xfrm>
          <a:solidFill>
            <a:srgbClr val="0070C0"/>
          </a:solidFill>
        </p:spPr>
        <p:txBody>
          <a:bodyPr>
            <a:spAutoFit/>
          </a:bodyPr>
          <a:lstStyle>
            <a:lvl1pPr marL="0" indent="0">
              <a:buFont typeface="Verdana" pitchFamily="34" charset="0"/>
              <a:buNone/>
              <a:defRPr sz="2400">
                <a:solidFill>
                  <a:schemeClr val="bg1"/>
                </a:solidFill>
              </a:defRPr>
            </a:lvl1pPr>
          </a:lstStyle>
          <a:p>
            <a:pPr lvl="0"/>
            <a:r>
              <a:rPr lang="en-US" noProof="0" dirty="0"/>
              <a:t>Click to edit Master subtitle style</a:t>
            </a:r>
            <a:endParaRPr lang="en-GB" noProof="0" dirty="0"/>
          </a:p>
        </p:txBody>
      </p:sp>
      <p:sp>
        <p:nvSpPr>
          <p:cNvPr id="56325" name="Rectangle 6"/>
          <p:cNvSpPr>
            <a:spLocks noGrp="1" noChangeArrowheads="1"/>
          </p:cNvSpPr>
          <p:nvPr>
            <p:ph type="ctrTitle"/>
          </p:nvPr>
        </p:nvSpPr>
        <p:spPr>
          <a:xfrm>
            <a:off x="408648" y="2129842"/>
            <a:ext cx="10596033" cy="748988"/>
          </a:xfrm>
        </p:spPr>
        <p:txBody>
          <a:bodyPr/>
          <a:lstStyle>
            <a:lvl1pPr>
              <a:defRPr sz="4267">
                <a:solidFill>
                  <a:schemeClr val="bg1">
                    <a:lumMod val="95000"/>
                  </a:schemeClr>
                </a:solidFill>
              </a:defRPr>
            </a:lvl1pPr>
          </a:lstStyle>
          <a:p>
            <a:pPr lvl="0"/>
            <a:r>
              <a:rPr lang="en-US" noProof="0" dirty="0"/>
              <a:t>Click to edit Master title style</a:t>
            </a:r>
            <a:endParaRPr lang="en-GB" noProof="0" dirty="0"/>
          </a:p>
        </p:txBody>
      </p:sp>
    </p:spTree>
    <p:extLst>
      <p:ext uri="{BB962C8B-B14F-4D97-AF65-F5344CB8AC3E}">
        <p14:creationId xmlns:p14="http://schemas.microsoft.com/office/powerpoint/2010/main" val="2554064171"/>
      </p:ext>
    </p:extLst>
  </p:cSld>
  <p:clrMapOvr>
    <a:masterClrMapping/>
  </p:clrMapOvr>
  <p:hf sldNum="0"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ARK BG ">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BFBE28BE-774F-D2C4-1488-E6AB249E59C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Connector 2">
            <a:extLst>
              <a:ext uri="{FF2B5EF4-FFF2-40B4-BE49-F238E27FC236}">
                <a16:creationId xmlns:a16="http://schemas.microsoft.com/office/drawing/2014/main" id="{770638C7-CCBC-B7E9-33BC-114930218E6A}"/>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817C1EE4-3B84-7B99-571C-346C2A6E591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6C2233AD-8066-F2DD-70FA-BE2EAA694416}"/>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7D1CCBA2-5F23-1E4C-952B-6B5812D5AF1E}"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0DA9B041-2E6E-5071-F606-3404E27346BC}"/>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C1EEAD36-6E9B-A59E-950D-ADCE56CD95E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3665E827-6AA6-99D9-EC47-D98130C31680}"/>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E09A74B0-9E02-C50D-F2A8-8A61E6149C15}"/>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24BE06CA-6486-9A50-D9E3-204569039B38}"/>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A902D8CC-AFC7-78BE-8D0F-CB3F9061040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35ACBEE3-CF92-09FC-7E55-A593951B6524}"/>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B85E3F9F-EA7A-F13E-CAAE-74183A71DF41}"/>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F10CD8F6-8CFE-15CB-7371-C445920F906E}"/>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39FDF5A3-C48A-AC16-380E-F8F3342B2A84}"/>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5AE5136C-1832-2C84-E3E6-7CFE688206C8}"/>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A3C1C431-19CE-618A-7F5F-A6141C8C9D11}"/>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489B0B29-C943-6EC0-B5C0-095391D4FB6F}"/>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164B1F77-5B52-3F16-70E6-711B05D245BC}"/>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69FA4CA5-9907-9E96-7B42-1C97D0B7EE28}"/>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926459A2-C313-8533-989D-E8DF393AC7A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9CAA5053-399A-2345-373E-FE0210FFE928}"/>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D069621F-283F-A729-D183-813B937F6077}"/>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B7F2EDCC-DF75-F139-3B2E-2DEFF56AF281}"/>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C2F50031-6739-B2C8-B758-89D06601A7C9}"/>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535B36E3-1A1D-4C57-0E53-84F46E9D3E89}"/>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AE667320-542F-B1B0-52D6-6821C02AC64E}"/>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CAC9CF51-E23E-8986-0C43-D112F493B5B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C5F73689-FEF0-582A-C7DF-8E88CA30E165}"/>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CA4D5822-E2D2-0932-5473-6E3D405E9DA5}"/>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3D35C864-B1EF-8165-4C55-B762FEFEFBF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26583717-8A18-1DEE-47B3-9EE2D95784FD}"/>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7D14319F-D243-C221-DACD-A7183CD21540}"/>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2" name="Content Placeholder 2"/>
          <p:cNvSpPr>
            <a:spLocks noGrp="1"/>
          </p:cNvSpPr>
          <p:nvPr>
            <p:ph idx="1"/>
          </p:nvPr>
        </p:nvSpPr>
        <p:spPr>
          <a:xfrm>
            <a:off x="218262" y="882192"/>
            <a:ext cx="11763662" cy="5534968"/>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246928164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itle" preserve="1">
  <p:cSld name="6_Title Slide">
    <p:spTree>
      <p:nvGrpSpPr>
        <p:cNvPr id="1" name=""/>
        <p:cNvGrpSpPr/>
        <p:nvPr/>
      </p:nvGrpSpPr>
      <p:grpSpPr>
        <a:xfrm>
          <a:off x="0" y="0"/>
          <a:ext cx="0" cy="0"/>
          <a:chOff x="0" y="0"/>
          <a:chExt cx="0" cy="0"/>
        </a:xfrm>
      </p:grpSpPr>
      <p:pic>
        <p:nvPicPr>
          <p:cNvPr id="2" name="Picture 31" descr="Alexander_Gerst_spacewalk_970px.jpg">
            <a:extLst>
              <a:ext uri="{FF2B5EF4-FFF2-40B4-BE49-F238E27FC236}">
                <a16:creationId xmlns:a16="http://schemas.microsoft.com/office/drawing/2014/main" id="{56C3099B-A573-F26A-A30C-EFFFF34C36C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12182476"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9">
            <a:extLst>
              <a:ext uri="{FF2B5EF4-FFF2-40B4-BE49-F238E27FC236}">
                <a16:creationId xmlns:a16="http://schemas.microsoft.com/office/drawing/2014/main" id="{EE8E3D7C-8D81-3170-231F-F2CA52DBF437}"/>
              </a:ext>
            </a:extLst>
          </p:cNvPr>
          <p:cNvPicPr>
            <a:picLocks noChangeAspect="1"/>
          </p:cNvPicPr>
          <p:nvPr userDrawn="1"/>
        </p:nvPicPr>
        <p:blipFill>
          <a:blip r:embed="rId3">
            <a:extLst>
              <a:ext uri="{28A0092B-C50C-407E-A947-70E740481C1C}">
                <a14:useLocalDpi xmlns:a14="http://schemas.microsoft.com/office/drawing/2010/main" val="0"/>
              </a:ext>
            </a:extLst>
          </a:blip>
          <a:srcRect t="-3"/>
          <a:stretch>
            <a:fillRect/>
          </a:stretch>
        </p:blipFill>
        <p:spPr bwMode="auto">
          <a:xfrm>
            <a:off x="10383838" y="207963"/>
            <a:ext cx="1612900"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4" descr="PPT_Header02" hidden="1">
            <a:extLst>
              <a:ext uri="{FF2B5EF4-FFF2-40B4-BE49-F238E27FC236}">
                <a16:creationId xmlns:a16="http://schemas.microsoft.com/office/drawing/2014/main" id="{7C924AF6-9489-E3BB-6E82-7ECF7E5D6F0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4">
            <a:extLst>
              <a:ext uri="{FF2B5EF4-FFF2-40B4-BE49-F238E27FC236}">
                <a16:creationId xmlns:a16="http://schemas.microsoft.com/office/drawing/2014/main" id="{FBEC255F-6678-EF79-F6FD-B0560F248447}"/>
              </a:ext>
            </a:extLst>
          </p:cNvPr>
          <p:cNvPicPr>
            <a:picLocks noChangeAspect="1"/>
          </p:cNvPicPr>
          <p:nvPr userDrawn="1"/>
        </p:nvPicPr>
        <p:blipFill>
          <a:blip r:embed="rId5">
            <a:extLst>
              <a:ext uri="{28A0092B-C50C-407E-A947-70E740481C1C}">
                <a14:useLocalDpi xmlns:a14="http://schemas.microsoft.com/office/drawing/2010/main" val="0"/>
              </a:ext>
            </a:extLst>
          </a:blip>
          <a:srcRect b="-31435"/>
          <a:stretch>
            <a:fillRect/>
          </a:stretch>
        </p:blipFill>
        <p:spPr bwMode="auto">
          <a:xfrm>
            <a:off x="10387013" y="6532563"/>
            <a:ext cx="1593850" cy="19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a:extLst>
              <a:ext uri="{FF2B5EF4-FFF2-40B4-BE49-F238E27FC236}">
                <a16:creationId xmlns:a16="http://schemas.microsoft.com/office/drawing/2014/main" id="{FF53F0EE-40DE-51A2-331D-106869630F60}"/>
              </a:ext>
            </a:extLst>
          </p:cNvPr>
          <p:cNvCxnSpPr/>
          <p:nvPr userDrawn="1"/>
        </p:nvCxnSpPr>
        <p:spPr>
          <a:xfrm>
            <a:off x="222250" y="6386513"/>
            <a:ext cx="11764963" cy="0"/>
          </a:xfrm>
          <a:prstGeom prst="line">
            <a:avLst/>
          </a:prstGeom>
          <a:ln w="6350"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7" name="Group 32">
            <a:extLst>
              <a:ext uri="{FF2B5EF4-FFF2-40B4-BE49-F238E27FC236}">
                <a16:creationId xmlns:a16="http://schemas.microsoft.com/office/drawing/2014/main" id="{46263C62-9943-0761-794D-34682AB9447B}"/>
              </a:ext>
            </a:extLst>
          </p:cNvPr>
          <p:cNvGrpSpPr>
            <a:grpSpLocks/>
          </p:cNvGrpSpPr>
          <p:nvPr userDrawn="1"/>
        </p:nvGrpSpPr>
        <p:grpSpPr bwMode="auto">
          <a:xfrm>
            <a:off x="190500" y="6542088"/>
            <a:ext cx="10126663" cy="158750"/>
            <a:chOff x="226688" y="6572055"/>
            <a:chExt cx="9280921" cy="144114"/>
          </a:xfrm>
        </p:grpSpPr>
        <p:pic>
          <p:nvPicPr>
            <p:cNvPr id="8" name="Picture 33" descr="at.png">
              <a:extLst>
                <a:ext uri="{FF2B5EF4-FFF2-40B4-BE49-F238E27FC236}">
                  <a16:creationId xmlns:a16="http://schemas.microsoft.com/office/drawing/2014/main" id="{DB44C452-2650-E4C4-83EF-0827E85364DB}"/>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4" descr="be.png">
              <a:extLst>
                <a:ext uri="{FF2B5EF4-FFF2-40B4-BE49-F238E27FC236}">
                  <a16:creationId xmlns:a16="http://schemas.microsoft.com/office/drawing/2014/main" id="{E6C1ECED-A986-CDD8-D75E-82E88C6190C0}"/>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5" descr="ch.png">
              <a:extLst>
                <a:ext uri="{FF2B5EF4-FFF2-40B4-BE49-F238E27FC236}">
                  <a16:creationId xmlns:a16="http://schemas.microsoft.com/office/drawing/2014/main" id="{A5FA4B40-C312-431B-7D74-90620ACB8156}"/>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6" descr="cz.png">
              <a:extLst>
                <a:ext uri="{FF2B5EF4-FFF2-40B4-BE49-F238E27FC236}">
                  <a16:creationId xmlns:a16="http://schemas.microsoft.com/office/drawing/2014/main" id="{2C2C1406-E753-8556-0D59-4E0B2A16014B}"/>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7" descr="de.png">
              <a:extLst>
                <a:ext uri="{FF2B5EF4-FFF2-40B4-BE49-F238E27FC236}">
                  <a16:creationId xmlns:a16="http://schemas.microsoft.com/office/drawing/2014/main" id="{C900E382-0271-2F20-0B3C-91FD95642671}"/>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8" descr="dk.png">
              <a:extLst>
                <a:ext uri="{FF2B5EF4-FFF2-40B4-BE49-F238E27FC236}">
                  <a16:creationId xmlns:a16="http://schemas.microsoft.com/office/drawing/2014/main" id="{C078E870-ADD3-318E-D5C2-8634C4764D38}"/>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9" descr="ee.png">
              <a:extLst>
                <a:ext uri="{FF2B5EF4-FFF2-40B4-BE49-F238E27FC236}">
                  <a16:creationId xmlns:a16="http://schemas.microsoft.com/office/drawing/2014/main" id="{0567F44A-6150-3469-02A9-6EE7A0E0560C}"/>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0" descr="es.png">
              <a:extLst>
                <a:ext uri="{FF2B5EF4-FFF2-40B4-BE49-F238E27FC236}">
                  <a16:creationId xmlns:a16="http://schemas.microsoft.com/office/drawing/2014/main" id="{DBD84321-BA5B-A741-7540-6429166EABC1}"/>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1" descr="fi.png">
              <a:extLst>
                <a:ext uri="{FF2B5EF4-FFF2-40B4-BE49-F238E27FC236}">
                  <a16:creationId xmlns:a16="http://schemas.microsoft.com/office/drawing/2014/main" id="{8A23F0D3-B06C-4526-BA2A-F9FB9597DDD8}"/>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2" descr="fr.png">
              <a:extLst>
                <a:ext uri="{FF2B5EF4-FFF2-40B4-BE49-F238E27FC236}">
                  <a16:creationId xmlns:a16="http://schemas.microsoft.com/office/drawing/2014/main" id="{5B9553A4-B885-D280-8E4F-35D227D78B80}"/>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3" descr="gr.png">
              <a:extLst>
                <a:ext uri="{FF2B5EF4-FFF2-40B4-BE49-F238E27FC236}">
                  <a16:creationId xmlns:a16="http://schemas.microsoft.com/office/drawing/2014/main" id="{306C0DDE-E257-42C0-B665-E4C2C1CC7E8A}"/>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4" descr="hu.png">
              <a:extLst>
                <a:ext uri="{FF2B5EF4-FFF2-40B4-BE49-F238E27FC236}">
                  <a16:creationId xmlns:a16="http://schemas.microsoft.com/office/drawing/2014/main" id="{B5DD5029-87F2-B6D4-FAFD-77B6D08C40F1}"/>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5" descr="ie.png">
              <a:extLst>
                <a:ext uri="{FF2B5EF4-FFF2-40B4-BE49-F238E27FC236}">
                  <a16:creationId xmlns:a16="http://schemas.microsoft.com/office/drawing/2014/main" id="{39A5B912-E460-C3D5-5788-3B68F4D25AF1}"/>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6" descr="it.png">
              <a:extLst>
                <a:ext uri="{FF2B5EF4-FFF2-40B4-BE49-F238E27FC236}">
                  <a16:creationId xmlns:a16="http://schemas.microsoft.com/office/drawing/2014/main" id="{BA907CE2-C622-41C3-8D11-589BEEBF7093}"/>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7" descr="lu.png">
              <a:extLst>
                <a:ext uri="{FF2B5EF4-FFF2-40B4-BE49-F238E27FC236}">
                  <a16:creationId xmlns:a16="http://schemas.microsoft.com/office/drawing/2014/main" id="{9EBC32A3-94A5-4B8F-84A4-ECC904F8FBB9}"/>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8" descr="nl.png">
              <a:extLst>
                <a:ext uri="{FF2B5EF4-FFF2-40B4-BE49-F238E27FC236}">
                  <a16:creationId xmlns:a16="http://schemas.microsoft.com/office/drawing/2014/main" id="{D4807348-78F3-53F1-348B-26672BEEBDDE}"/>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49" descr="no.png">
              <a:extLst>
                <a:ext uri="{FF2B5EF4-FFF2-40B4-BE49-F238E27FC236}">
                  <a16:creationId xmlns:a16="http://schemas.microsoft.com/office/drawing/2014/main" id="{9C29FD1F-2971-205B-1CF1-BD1B04367720}"/>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0" descr="pl.png">
              <a:extLst>
                <a:ext uri="{FF2B5EF4-FFF2-40B4-BE49-F238E27FC236}">
                  <a16:creationId xmlns:a16="http://schemas.microsoft.com/office/drawing/2014/main" id="{12735CFF-35CD-CD0A-72A2-8F4DDF050E36}"/>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1" descr="pt.png">
              <a:extLst>
                <a:ext uri="{FF2B5EF4-FFF2-40B4-BE49-F238E27FC236}">
                  <a16:creationId xmlns:a16="http://schemas.microsoft.com/office/drawing/2014/main" id="{E7A53F9D-6FDA-BEE3-423B-3C8528AEA47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2" descr="ro.png">
              <a:extLst>
                <a:ext uri="{FF2B5EF4-FFF2-40B4-BE49-F238E27FC236}">
                  <a16:creationId xmlns:a16="http://schemas.microsoft.com/office/drawing/2014/main" id="{57C485DB-4AAF-8B85-2CA2-D54C6C457BB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3" descr="se.png">
              <a:extLst>
                <a:ext uri="{FF2B5EF4-FFF2-40B4-BE49-F238E27FC236}">
                  <a16:creationId xmlns:a16="http://schemas.microsoft.com/office/drawing/2014/main" id="{DC791A29-5FE6-A9B9-C0A8-548491F8AEEF}"/>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54" descr="uk.png">
              <a:extLst>
                <a:ext uri="{FF2B5EF4-FFF2-40B4-BE49-F238E27FC236}">
                  <a16:creationId xmlns:a16="http://schemas.microsoft.com/office/drawing/2014/main" id="{15C27A6C-0F6A-3ECD-DDC5-526D4AF026D8}"/>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55" descr="ca.png">
              <a:extLst>
                <a:ext uri="{FF2B5EF4-FFF2-40B4-BE49-F238E27FC236}">
                  <a16:creationId xmlns:a16="http://schemas.microsoft.com/office/drawing/2014/main" id="{71D5A79D-485D-C9CD-BB8A-91BC18012295}"/>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56">
              <a:extLst>
                <a:ext uri="{FF2B5EF4-FFF2-40B4-BE49-F238E27FC236}">
                  <a16:creationId xmlns:a16="http://schemas.microsoft.com/office/drawing/2014/main" id="{C3AA03A9-6061-D517-B324-29300A2C33D7}"/>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57" descr="si.png">
              <a:extLst>
                <a:ext uri="{FF2B5EF4-FFF2-40B4-BE49-F238E27FC236}">
                  <a16:creationId xmlns:a16="http://schemas.microsoft.com/office/drawing/2014/main" id="{CA6FDCF9-CDA6-95B8-A4B1-65C0F7201DA6}"/>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6323" name="Rectangle 2"/>
          <p:cNvSpPr>
            <a:spLocks noGrp="1" noChangeArrowheads="1"/>
          </p:cNvSpPr>
          <p:nvPr>
            <p:ph type="subTitle" idx="1"/>
          </p:nvPr>
        </p:nvSpPr>
        <p:spPr>
          <a:xfrm>
            <a:off x="567913" y="3679985"/>
            <a:ext cx="10598400" cy="550920"/>
          </a:xfrm>
          <a:solidFill>
            <a:srgbClr val="0070C0"/>
          </a:solidFill>
        </p:spPr>
        <p:txBody>
          <a:bodyPr>
            <a:spAutoFit/>
          </a:bodyPr>
          <a:lstStyle>
            <a:lvl1pPr marL="0" indent="0">
              <a:buFont typeface="Verdana" pitchFamily="34" charset="0"/>
              <a:buNone/>
              <a:defRPr sz="2400">
                <a:solidFill>
                  <a:schemeClr val="bg1"/>
                </a:solidFill>
              </a:defRPr>
            </a:lvl1pPr>
          </a:lstStyle>
          <a:p>
            <a:pPr lvl="0"/>
            <a:r>
              <a:rPr lang="en-US" noProof="0" dirty="0"/>
              <a:t>Click to edit Master subtitle style</a:t>
            </a:r>
            <a:endParaRPr lang="en-GB" noProof="0" dirty="0"/>
          </a:p>
        </p:txBody>
      </p:sp>
      <p:sp>
        <p:nvSpPr>
          <p:cNvPr id="56325" name="Rectangle 6"/>
          <p:cNvSpPr>
            <a:spLocks noGrp="1" noChangeArrowheads="1"/>
          </p:cNvSpPr>
          <p:nvPr>
            <p:ph type="ctrTitle"/>
          </p:nvPr>
        </p:nvSpPr>
        <p:spPr>
          <a:xfrm>
            <a:off x="408648" y="2129842"/>
            <a:ext cx="10596033" cy="748988"/>
          </a:xfrm>
        </p:spPr>
        <p:txBody>
          <a:bodyPr/>
          <a:lstStyle>
            <a:lvl1pPr>
              <a:defRPr sz="4267">
                <a:solidFill>
                  <a:schemeClr val="bg1">
                    <a:lumMod val="95000"/>
                  </a:schemeClr>
                </a:solidFill>
              </a:defRPr>
            </a:lvl1pPr>
          </a:lstStyle>
          <a:p>
            <a:pPr lvl="0"/>
            <a:r>
              <a:rPr lang="en-US" noProof="0" dirty="0"/>
              <a:t>Click to edit Master title style</a:t>
            </a:r>
            <a:endParaRPr lang="en-GB" noProof="0" dirty="0"/>
          </a:p>
        </p:txBody>
      </p:sp>
    </p:spTree>
    <p:extLst>
      <p:ext uri="{BB962C8B-B14F-4D97-AF65-F5344CB8AC3E}">
        <p14:creationId xmlns:p14="http://schemas.microsoft.com/office/powerpoint/2010/main" val="1470740025"/>
      </p:ext>
    </p:extLst>
  </p:cSld>
  <p:clrMapOvr>
    <a:masterClrMapping/>
  </p:clrMapOvr>
  <p:hf sldNum="0" hdr="0" dt="0"/>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itle" preserve="1">
  <p:cSld name="7_Title Slide">
    <p:spTree>
      <p:nvGrpSpPr>
        <p:cNvPr id="1" name=""/>
        <p:cNvGrpSpPr/>
        <p:nvPr/>
      </p:nvGrpSpPr>
      <p:grpSpPr>
        <a:xfrm>
          <a:off x="0" y="0"/>
          <a:ext cx="0" cy="0"/>
          <a:chOff x="0" y="0"/>
          <a:chExt cx="0" cy="0"/>
        </a:xfrm>
      </p:grpSpPr>
      <p:pic>
        <p:nvPicPr>
          <p:cNvPr id="2" name="Picture 31" descr="Liftoff_of_Vega_VV06_carrying_LISA_Pathfinder_970PX.jpg">
            <a:extLst>
              <a:ext uri="{FF2B5EF4-FFF2-40B4-BE49-F238E27FC236}">
                <a16:creationId xmlns:a16="http://schemas.microsoft.com/office/drawing/2014/main" id="{4C8665DE-A8E5-645A-A5CA-230098E865A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35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9">
            <a:extLst>
              <a:ext uri="{FF2B5EF4-FFF2-40B4-BE49-F238E27FC236}">
                <a16:creationId xmlns:a16="http://schemas.microsoft.com/office/drawing/2014/main" id="{7FE7613F-BEC7-A43B-BBFC-289BA0C5E13C}"/>
              </a:ext>
            </a:extLst>
          </p:cNvPr>
          <p:cNvPicPr>
            <a:picLocks noChangeAspect="1"/>
          </p:cNvPicPr>
          <p:nvPr userDrawn="1"/>
        </p:nvPicPr>
        <p:blipFill>
          <a:blip r:embed="rId3">
            <a:extLst>
              <a:ext uri="{28A0092B-C50C-407E-A947-70E740481C1C}">
                <a14:useLocalDpi xmlns:a14="http://schemas.microsoft.com/office/drawing/2010/main" val="0"/>
              </a:ext>
            </a:extLst>
          </a:blip>
          <a:srcRect t="-3"/>
          <a:stretch>
            <a:fillRect/>
          </a:stretch>
        </p:blipFill>
        <p:spPr bwMode="auto">
          <a:xfrm>
            <a:off x="10383838" y="207963"/>
            <a:ext cx="1612900"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4" descr="PPT_Header02" hidden="1">
            <a:extLst>
              <a:ext uri="{FF2B5EF4-FFF2-40B4-BE49-F238E27FC236}">
                <a16:creationId xmlns:a16="http://schemas.microsoft.com/office/drawing/2014/main" id="{C06C5EA6-DD02-A8AC-EC59-1A5EAE48ABDC}"/>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4">
            <a:extLst>
              <a:ext uri="{FF2B5EF4-FFF2-40B4-BE49-F238E27FC236}">
                <a16:creationId xmlns:a16="http://schemas.microsoft.com/office/drawing/2014/main" id="{EEF2DD90-14AA-F2EA-14CE-6575CBD00A9E}"/>
              </a:ext>
            </a:extLst>
          </p:cNvPr>
          <p:cNvPicPr>
            <a:picLocks noChangeAspect="1"/>
          </p:cNvPicPr>
          <p:nvPr userDrawn="1"/>
        </p:nvPicPr>
        <p:blipFill>
          <a:blip r:embed="rId5">
            <a:extLst>
              <a:ext uri="{28A0092B-C50C-407E-A947-70E740481C1C}">
                <a14:useLocalDpi xmlns:a14="http://schemas.microsoft.com/office/drawing/2010/main" val="0"/>
              </a:ext>
            </a:extLst>
          </a:blip>
          <a:srcRect b="-31435"/>
          <a:stretch>
            <a:fillRect/>
          </a:stretch>
        </p:blipFill>
        <p:spPr bwMode="auto">
          <a:xfrm>
            <a:off x="10387013" y="6532563"/>
            <a:ext cx="1593850" cy="19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a:extLst>
              <a:ext uri="{FF2B5EF4-FFF2-40B4-BE49-F238E27FC236}">
                <a16:creationId xmlns:a16="http://schemas.microsoft.com/office/drawing/2014/main" id="{CB5B6B4F-9AC2-9A3C-AF0A-8EAA1A525611}"/>
              </a:ext>
            </a:extLst>
          </p:cNvPr>
          <p:cNvCxnSpPr/>
          <p:nvPr userDrawn="1"/>
        </p:nvCxnSpPr>
        <p:spPr>
          <a:xfrm>
            <a:off x="222250" y="6386513"/>
            <a:ext cx="11764963" cy="0"/>
          </a:xfrm>
          <a:prstGeom prst="line">
            <a:avLst/>
          </a:prstGeom>
          <a:ln w="6350"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7" name="Group 32">
            <a:extLst>
              <a:ext uri="{FF2B5EF4-FFF2-40B4-BE49-F238E27FC236}">
                <a16:creationId xmlns:a16="http://schemas.microsoft.com/office/drawing/2014/main" id="{109E8F6C-AEB9-B9F5-7571-3F230328709C}"/>
              </a:ext>
            </a:extLst>
          </p:cNvPr>
          <p:cNvGrpSpPr>
            <a:grpSpLocks/>
          </p:cNvGrpSpPr>
          <p:nvPr userDrawn="1"/>
        </p:nvGrpSpPr>
        <p:grpSpPr bwMode="auto">
          <a:xfrm>
            <a:off x="190500" y="6542088"/>
            <a:ext cx="10126663" cy="158750"/>
            <a:chOff x="226688" y="6572055"/>
            <a:chExt cx="9280921" cy="144114"/>
          </a:xfrm>
        </p:grpSpPr>
        <p:pic>
          <p:nvPicPr>
            <p:cNvPr id="8" name="Picture 33" descr="at.png">
              <a:extLst>
                <a:ext uri="{FF2B5EF4-FFF2-40B4-BE49-F238E27FC236}">
                  <a16:creationId xmlns:a16="http://schemas.microsoft.com/office/drawing/2014/main" id="{2FF7317D-1B04-912F-647E-F33D0CF58948}"/>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4" descr="be.png">
              <a:extLst>
                <a:ext uri="{FF2B5EF4-FFF2-40B4-BE49-F238E27FC236}">
                  <a16:creationId xmlns:a16="http://schemas.microsoft.com/office/drawing/2014/main" id="{1A673078-A2BD-D922-B237-BA867361AD66}"/>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5" descr="ch.png">
              <a:extLst>
                <a:ext uri="{FF2B5EF4-FFF2-40B4-BE49-F238E27FC236}">
                  <a16:creationId xmlns:a16="http://schemas.microsoft.com/office/drawing/2014/main" id="{696FB4C0-1B83-82B2-27A7-9B6C134ECEE0}"/>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6" descr="cz.png">
              <a:extLst>
                <a:ext uri="{FF2B5EF4-FFF2-40B4-BE49-F238E27FC236}">
                  <a16:creationId xmlns:a16="http://schemas.microsoft.com/office/drawing/2014/main" id="{F7FC2CE5-E068-1514-0278-2BEA19A01E58}"/>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7" descr="de.png">
              <a:extLst>
                <a:ext uri="{FF2B5EF4-FFF2-40B4-BE49-F238E27FC236}">
                  <a16:creationId xmlns:a16="http://schemas.microsoft.com/office/drawing/2014/main" id="{5F561153-2284-8DB7-1321-F58D56AC445F}"/>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8" descr="dk.png">
              <a:extLst>
                <a:ext uri="{FF2B5EF4-FFF2-40B4-BE49-F238E27FC236}">
                  <a16:creationId xmlns:a16="http://schemas.microsoft.com/office/drawing/2014/main" id="{7B25CCE7-4DCB-6481-1803-03B79150370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9" descr="ee.png">
              <a:extLst>
                <a:ext uri="{FF2B5EF4-FFF2-40B4-BE49-F238E27FC236}">
                  <a16:creationId xmlns:a16="http://schemas.microsoft.com/office/drawing/2014/main" id="{829C24EF-8987-F16C-4E4C-B7E61CC756F4}"/>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0" descr="es.png">
              <a:extLst>
                <a:ext uri="{FF2B5EF4-FFF2-40B4-BE49-F238E27FC236}">
                  <a16:creationId xmlns:a16="http://schemas.microsoft.com/office/drawing/2014/main" id="{B10BAF58-64BD-D4BD-AED5-A4437F5DD6A5}"/>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1" descr="fi.png">
              <a:extLst>
                <a:ext uri="{FF2B5EF4-FFF2-40B4-BE49-F238E27FC236}">
                  <a16:creationId xmlns:a16="http://schemas.microsoft.com/office/drawing/2014/main" id="{B6CF0DC7-2DAA-9986-F6B7-37D020586006}"/>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2" descr="fr.png">
              <a:extLst>
                <a:ext uri="{FF2B5EF4-FFF2-40B4-BE49-F238E27FC236}">
                  <a16:creationId xmlns:a16="http://schemas.microsoft.com/office/drawing/2014/main" id="{D471193D-4AB4-30F3-EA8A-17CDEC268AD0}"/>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3" descr="gr.png">
              <a:extLst>
                <a:ext uri="{FF2B5EF4-FFF2-40B4-BE49-F238E27FC236}">
                  <a16:creationId xmlns:a16="http://schemas.microsoft.com/office/drawing/2014/main" id="{F79530B5-B2DE-EAB1-E354-D5064E01C30A}"/>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4" descr="hu.png">
              <a:extLst>
                <a:ext uri="{FF2B5EF4-FFF2-40B4-BE49-F238E27FC236}">
                  <a16:creationId xmlns:a16="http://schemas.microsoft.com/office/drawing/2014/main" id="{BD2FA9EF-E6FD-55D0-1B41-072D7E2051E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5" descr="ie.png">
              <a:extLst>
                <a:ext uri="{FF2B5EF4-FFF2-40B4-BE49-F238E27FC236}">
                  <a16:creationId xmlns:a16="http://schemas.microsoft.com/office/drawing/2014/main" id="{87422369-F288-94F1-D3BE-1C80191E73D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6" descr="it.png">
              <a:extLst>
                <a:ext uri="{FF2B5EF4-FFF2-40B4-BE49-F238E27FC236}">
                  <a16:creationId xmlns:a16="http://schemas.microsoft.com/office/drawing/2014/main" id="{48FE52B7-F51C-B47D-6549-6CA5E99468DF}"/>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7" descr="lu.png">
              <a:extLst>
                <a:ext uri="{FF2B5EF4-FFF2-40B4-BE49-F238E27FC236}">
                  <a16:creationId xmlns:a16="http://schemas.microsoft.com/office/drawing/2014/main" id="{DFC649CA-9B3A-7112-C887-36FE3C4E9805}"/>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8" descr="nl.png">
              <a:extLst>
                <a:ext uri="{FF2B5EF4-FFF2-40B4-BE49-F238E27FC236}">
                  <a16:creationId xmlns:a16="http://schemas.microsoft.com/office/drawing/2014/main" id="{2D47F979-8803-EE20-75C2-DC813F2B0081}"/>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49" descr="no.png">
              <a:extLst>
                <a:ext uri="{FF2B5EF4-FFF2-40B4-BE49-F238E27FC236}">
                  <a16:creationId xmlns:a16="http://schemas.microsoft.com/office/drawing/2014/main" id="{51D3937B-5654-BC53-8AF2-89811E9959C2}"/>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0" descr="pl.png">
              <a:extLst>
                <a:ext uri="{FF2B5EF4-FFF2-40B4-BE49-F238E27FC236}">
                  <a16:creationId xmlns:a16="http://schemas.microsoft.com/office/drawing/2014/main" id="{9C25269F-0286-FF18-BB55-F82B40F2F76D}"/>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1" descr="pt.png">
              <a:extLst>
                <a:ext uri="{FF2B5EF4-FFF2-40B4-BE49-F238E27FC236}">
                  <a16:creationId xmlns:a16="http://schemas.microsoft.com/office/drawing/2014/main" id="{FA1A10FC-228F-7EB3-B9CF-CCC88E190761}"/>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2" descr="ro.png">
              <a:extLst>
                <a:ext uri="{FF2B5EF4-FFF2-40B4-BE49-F238E27FC236}">
                  <a16:creationId xmlns:a16="http://schemas.microsoft.com/office/drawing/2014/main" id="{DC1B133C-2F9C-9610-B751-51D25D0EA6C2}"/>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3" descr="se.png">
              <a:extLst>
                <a:ext uri="{FF2B5EF4-FFF2-40B4-BE49-F238E27FC236}">
                  <a16:creationId xmlns:a16="http://schemas.microsoft.com/office/drawing/2014/main" id="{C485C8B7-B579-2545-E5B1-E9DA89E249CD}"/>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54" descr="uk.png">
              <a:extLst>
                <a:ext uri="{FF2B5EF4-FFF2-40B4-BE49-F238E27FC236}">
                  <a16:creationId xmlns:a16="http://schemas.microsoft.com/office/drawing/2014/main" id="{924F5646-C36A-2D77-1D72-A61F70AB1EB9}"/>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55" descr="ca.png">
              <a:extLst>
                <a:ext uri="{FF2B5EF4-FFF2-40B4-BE49-F238E27FC236}">
                  <a16:creationId xmlns:a16="http://schemas.microsoft.com/office/drawing/2014/main" id="{29B9E799-FFC8-6191-6D1F-1D0F920FB834}"/>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56">
              <a:extLst>
                <a:ext uri="{FF2B5EF4-FFF2-40B4-BE49-F238E27FC236}">
                  <a16:creationId xmlns:a16="http://schemas.microsoft.com/office/drawing/2014/main" id="{C9B541CE-815D-CE5E-23DF-C8DE20BDD732}"/>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57" descr="si.png">
              <a:extLst>
                <a:ext uri="{FF2B5EF4-FFF2-40B4-BE49-F238E27FC236}">
                  <a16:creationId xmlns:a16="http://schemas.microsoft.com/office/drawing/2014/main" id="{2805A5CA-5FA7-8A20-4090-38ABF3C47B6C}"/>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6323" name="Rectangle 2"/>
          <p:cNvSpPr>
            <a:spLocks noGrp="1" noChangeArrowheads="1"/>
          </p:cNvSpPr>
          <p:nvPr>
            <p:ph type="subTitle" idx="1"/>
          </p:nvPr>
        </p:nvSpPr>
        <p:spPr>
          <a:xfrm>
            <a:off x="567913" y="3679985"/>
            <a:ext cx="10598400" cy="550920"/>
          </a:xfrm>
          <a:solidFill>
            <a:srgbClr val="0070C0"/>
          </a:solidFill>
        </p:spPr>
        <p:txBody>
          <a:bodyPr>
            <a:spAutoFit/>
          </a:bodyPr>
          <a:lstStyle>
            <a:lvl1pPr marL="0" indent="0">
              <a:buFont typeface="Verdana" pitchFamily="34" charset="0"/>
              <a:buNone/>
              <a:defRPr sz="2400">
                <a:solidFill>
                  <a:schemeClr val="bg1"/>
                </a:solidFill>
              </a:defRPr>
            </a:lvl1pPr>
          </a:lstStyle>
          <a:p>
            <a:pPr lvl="0"/>
            <a:r>
              <a:rPr lang="en-US" noProof="0" dirty="0"/>
              <a:t>Click to edit Master subtitle style</a:t>
            </a:r>
            <a:endParaRPr lang="en-GB" noProof="0" dirty="0"/>
          </a:p>
        </p:txBody>
      </p:sp>
      <p:sp>
        <p:nvSpPr>
          <p:cNvPr id="56325" name="Rectangle 6"/>
          <p:cNvSpPr>
            <a:spLocks noGrp="1" noChangeArrowheads="1"/>
          </p:cNvSpPr>
          <p:nvPr>
            <p:ph type="ctrTitle"/>
          </p:nvPr>
        </p:nvSpPr>
        <p:spPr>
          <a:xfrm>
            <a:off x="408648" y="2129842"/>
            <a:ext cx="10596033" cy="748988"/>
          </a:xfrm>
        </p:spPr>
        <p:txBody>
          <a:bodyPr/>
          <a:lstStyle>
            <a:lvl1pPr>
              <a:defRPr sz="4267">
                <a:solidFill>
                  <a:schemeClr val="bg1">
                    <a:lumMod val="95000"/>
                  </a:schemeClr>
                </a:solidFill>
              </a:defRPr>
            </a:lvl1pPr>
          </a:lstStyle>
          <a:p>
            <a:pPr lvl="0"/>
            <a:r>
              <a:rPr lang="en-US" noProof="0" dirty="0"/>
              <a:t>Click to edit Master title style</a:t>
            </a:r>
            <a:endParaRPr lang="en-GB" noProof="0" dirty="0"/>
          </a:p>
        </p:txBody>
      </p:sp>
    </p:spTree>
    <p:extLst>
      <p:ext uri="{BB962C8B-B14F-4D97-AF65-F5344CB8AC3E}">
        <p14:creationId xmlns:p14="http://schemas.microsoft.com/office/powerpoint/2010/main" val="3822496094"/>
      </p:ext>
    </p:extLst>
  </p:cSld>
  <p:clrMapOvr>
    <a:masterClrMapping/>
  </p:clrMapOvr>
  <p:hf sldNum="0"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 preserve="1">
  <p:cSld name="8_Title Slide">
    <p:spTree>
      <p:nvGrpSpPr>
        <p:cNvPr id="1" name=""/>
        <p:cNvGrpSpPr/>
        <p:nvPr/>
      </p:nvGrpSpPr>
      <p:grpSpPr>
        <a:xfrm>
          <a:off x="0" y="0"/>
          <a:ext cx="0" cy="0"/>
          <a:chOff x="0" y="0"/>
          <a:chExt cx="0" cy="0"/>
        </a:xfrm>
      </p:grpSpPr>
      <p:pic>
        <p:nvPicPr>
          <p:cNvPr id="2" name="Picture 31" descr="cover slide 62.png">
            <a:extLst>
              <a:ext uri="{FF2B5EF4-FFF2-40B4-BE49-F238E27FC236}">
                <a16:creationId xmlns:a16="http://schemas.microsoft.com/office/drawing/2014/main" id="{03197BCD-7D55-3412-5F50-B81ACA8CF5E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04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9">
            <a:extLst>
              <a:ext uri="{FF2B5EF4-FFF2-40B4-BE49-F238E27FC236}">
                <a16:creationId xmlns:a16="http://schemas.microsoft.com/office/drawing/2014/main" id="{6F040E19-9846-2B9E-964F-A7EB9B674AAE}"/>
              </a:ext>
            </a:extLst>
          </p:cNvPr>
          <p:cNvPicPr>
            <a:picLocks noChangeAspect="1"/>
          </p:cNvPicPr>
          <p:nvPr userDrawn="1"/>
        </p:nvPicPr>
        <p:blipFill>
          <a:blip r:embed="rId3">
            <a:extLst>
              <a:ext uri="{28A0092B-C50C-407E-A947-70E740481C1C}">
                <a14:useLocalDpi xmlns:a14="http://schemas.microsoft.com/office/drawing/2010/main" val="0"/>
              </a:ext>
            </a:extLst>
          </a:blip>
          <a:srcRect t="-3"/>
          <a:stretch>
            <a:fillRect/>
          </a:stretch>
        </p:blipFill>
        <p:spPr bwMode="auto">
          <a:xfrm>
            <a:off x="10383838" y="207963"/>
            <a:ext cx="1612900"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4" descr="PPT_Header02" hidden="1">
            <a:extLst>
              <a:ext uri="{FF2B5EF4-FFF2-40B4-BE49-F238E27FC236}">
                <a16:creationId xmlns:a16="http://schemas.microsoft.com/office/drawing/2014/main" id="{25C49DE6-5FD2-E935-DDD5-A2F07CC7CE2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4">
            <a:extLst>
              <a:ext uri="{FF2B5EF4-FFF2-40B4-BE49-F238E27FC236}">
                <a16:creationId xmlns:a16="http://schemas.microsoft.com/office/drawing/2014/main" id="{C69FBE82-F861-30E8-F2D1-CC42C4AD61CB}"/>
              </a:ext>
            </a:extLst>
          </p:cNvPr>
          <p:cNvPicPr>
            <a:picLocks noChangeAspect="1"/>
          </p:cNvPicPr>
          <p:nvPr userDrawn="1"/>
        </p:nvPicPr>
        <p:blipFill>
          <a:blip r:embed="rId5">
            <a:extLst>
              <a:ext uri="{28A0092B-C50C-407E-A947-70E740481C1C}">
                <a14:useLocalDpi xmlns:a14="http://schemas.microsoft.com/office/drawing/2010/main" val="0"/>
              </a:ext>
            </a:extLst>
          </a:blip>
          <a:srcRect b="-31435"/>
          <a:stretch>
            <a:fillRect/>
          </a:stretch>
        </p:blipFill>
        <p:spPr bwMode="auto">
          <a:xfrm>
            <a:off x="10387013" y="6532563"/>
            <a:ext cx="1593850" cy="19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a:extLst>
              <a:ext uri="{FF2B5EF4-FFF2-40B4-BE49-F238E27FC236}">
                <a16:creationId xmlns:a16="http://schemas.microsoft.com/office/drawing/2014/main" id="{E3FB1D2D-F24E-8964-9F7D-6BF47BC768CC}"/>
              </a:ext>
            </a:extLst>
          </p:cNvPr>
          <p:cNvCxnSpPr/>
          <p:nvPr userDrawn="1"/>
        </p:nvCxnSpPr>
        <p:spPr>
          <a:xfrm>
            <a:off x="222250" y="6386513"/>
            <a:ext cx="11764963" cy="0"/>
          </a:xfrm>
          <a:prstGeom prst="line">
            <a:avLst/>
          </a:prstGeom>
          <a:ln w="6350"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7" name="Group 32">
            <a:extLst>
              <a:ext uri="{FF2B5EF4-FFF2-40B4-BE49-F238E27FC236}">
                <a16:creationId xmlns:a16="http://schemas.microsoft.com/office/drawing/2014/main" id="{6EFFB3A7-5DFE-F35B-8635-5F593A15ADC1}"/>
              </a:ext>
            </a:extLst>
          </p:cNvPr>
          <p:cNvGrpSpPr>
            <a:grpSpLocks/>
          </p:cNvGrpSpPr>
          <p:nvPr userDrawn="1"/>
        </p:nvGrpSpPr>
        <p:grpSpPr bwMode="auto">
          <a:xfrm>
            <a:off x="190500" y="6542088"/>
            <a:ext cx="10126663" cy="158750"/>
            <a:chOff x="226688" y="6572055"/>
            <a:chExt cx="9280921" cy="144114"/>
          </a:xfrm>
        </p:grpSpPr>
        <p:pic>
          <p:nvPicPr>
            <p:cNvPr id="8" name="Picture 33" descr="at.png">
              <a:extLst>
                <a:ext uri="{FF2B5EF4-FFF2-40B4-BE49-F238E27FC236}">
                  <a16:creationId xmlns:a16="http://schemas.microsoft.com/office/drawing/2014/main" id="{7EECBC50-420D-5549-91AB-922752D9158D}"/>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4" descr="be.png">
              <a:extLst>
                <a:ext uri="{FF2B5EF4-FFF2-40B4-BE49-F238E27FC236}">
                  <a16:creationId xmlns:a16="http://schemas.microsoft.com/office/drawing/2014/main" id="{2F61D47C-D445-A1C0-7E36-7258B8100FD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5" descr="ch.png">
              <a:extLst>
                <a:ext uri="{FF2B5EF4-FFF2-40B4-BE49-F238E27FC236}">
                  <a16:creationId xmlns:a16="http://schemas.microsoft.com/office/drawing/2014/main" id="{863A89A8-FE79-7130-2670-8A4F9CB2843E}"/>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6" descr="cz.png">
              <a:extLst>
                <a:ext uri="{FF2B5EF4-FFF2-40B4-BE49-F238E27FC236}">
                  <a16:creationId xmlns:a16="http://schemas.microsoft.com/office/drawing/2014/main" id="{71D3BD74-4BF9-5944-81E8-E8E050D1215A}"/>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7" descr="de.png">
              <a:extLst>
                <a:ext uri="{FF2B5EF4-FFF2-40B4-BE49-F238E27FC236}">
                  <a16:creationId xmlns:a16="http://schemas.microsoft.com/office/drawing/2014/main" id="{BC139A23-7C92-883B-D4A5-FDCE3257290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8" descr="dk.png">
              <a:extLst>
                <a:ext uri="{FF2B5EF4-FFF2-40B4-BE49-F238E27FC236}">
                  <a16:creationId xmlns:a16="http://schemas.microsoft.com/office/drawing/2014/main" id="{C676DF6B-D2DD-28A1-34BC-DDF9D834369C}"/>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9" descr="ee.png">
              <a:extLst>
                <a:ext uri="{FF2B5EF4-FFF2-40B4-BE49-F238E27FC236}">
                  <a16:creationId xmlns:a16="http://schemas.microsoft.com/office/drawing/2014/main" id="{FB1012E8-65ED-0199-647E-1416C78B7941}"/>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0" descr="es.png">
              <a:extLst>
                <a:ext uri="{FF2B5EF4-FFF2-40B4-BE49-F238E27FC236}">
                  <a16:creationId xmlns:a16="http://schemas.microsoft.com/office/drawing/2014/main" id="{A6234BDD-3681-02A9-7510-5DF53C9DE0A2}"/>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1" descr="fi.png">
              <a:extLst>
                <a:ext uri="{FF2B5EF4-FFF2-40B4-BE49-F238E27FC236}">
                  <a16:creationId xmlns:a16="http://schemas.microsoft.com/office/drawing/2014/main" id="{49AA4BCF-071A-8FA6-E1B8-9C3303E4BA2D}"/>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2" descr="fr.png">
              <a:extLst>
                <a:ext uri="{FF2B5EF4-FFF2-40B4-BE49-F238E27FC236}">
                  <a16:creationId xmlns:a16="http://schemas.microsoft.com/office/drawing/2014/main" id="{24E24C92-BEB0-4BC1-2605-86003FF6C5B1}"/>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3" descr="gr.png">
              <a:extLst>
                <a:ext uri="{FF2B5EF4-FFF2-40B4-BE49-F238E27FC236}">
                  <a16:creationId xmlns:a16="http://schemas.microsoft.com/office/drawing/2014/main" id="{F2EE3EBD-0F40-EA49-505C-B344FAA38CDD}"/>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4" descr="hu.png">
              <a:extLst>
                <a:ext uri="{FF2B5EF4-FFF2-40B4-BE49-F238E27FC236}">
                  <a16:creationId xmlns:a16="http://schemas.microsoft.com/office/drawing/2014/main" id="{9906BEEE-5E2C-8755-5607-9EB69C8F2DF0}"/>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5" descr="ie.png">
              <a:extLst>
                <a:ext uri="{FF2B5EF4-FFF2-40B4-BE49-F238E27FC236}">
                  <a16:creationId xmlns:a16="http://schemas.microsoft.com/office/drawing/2014/main" id="{B1C34D0D-3882-3214-FFAD-DBF50E6DB9FA}"/>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6" descr="it.png">
              <a:extLst>
                <a:ext uri="{FF2B5EF4-FFF2-40B4-BE49-F238E27FC236}">
                  <a16:creationId xmlns:a16="http://schemas.microsoft.com/office/drawing/2014/main" id="{0B35A27C-E161-3492-FECC-59CE872BE8A3}"/>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7" descr="lu.png">
              <a:extLst>
                <a:ext uri="{FF2B5EF4-FFF2-40B4-BE49-F238E27FC236}">
                  <a16:creationId xmlns:a16="http://schemas.microsoft.com/office/drawing/2014/main" id="{72694887-9771-69FF-421D-98738A33242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8" descr="nl.png">
              <a:extLst>
                <a:ext uri="{FF2B5EF4-FFF2-40B4-BE49-F238E27FC236}">
                  <a16:creationId xmlns:a16="http://schemas.microsoft.com/office/drawing/2014/main" id="{9608339D-B5CB-65FD-BFCC-96AA52F35622}"/>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49" descr="no.png">
              <a:extLst>
                <a:ext uri="{FF2B5EF4-FFF2-40B4-BE49-F238E27FC236}">
                  <a16:creationId xmlns:a16="http://schemas.microsoft.com/office/drawing/2014/main" id="{6304362D-7806-1B73-7539-E552CDA11799}"/>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0" descr="pl.png">
              <a:extLst>
                <a:ext uri="{FF2B5EF4-FFF2-40B4-BE49-F238E27FC236}">
                  <a16:creationId xmlns:a16="http://schemas.microsoft.com/office/drawing/2014/main" id="{E2BCE35D-A486-5B0E-547B-54FECFE83CA4}"/>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1" descr="pt.png">
              <a:extLst>
                <a:ext uri="{FF2B5EF4-FFF2-40B4-BE49-F238E27FC236}">
                  <a16:creationId xmlns:a16="http://schemas.microsoft.com/office/drawing/2014/main" id="{ED9D6870-4378-AFB2-2B2B-845D05CE78FD}"/>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2" descr="ro.png">
              <a:extLst>
                <a:ext uri="{FF2B5EF4-FFF2-40B4-BE49-F238E27FC236}">
                  <a16:creationId xmlns:a16="http://schemas.microsoft.com/office/drawing/2014/main" id="{D03D05E0-8718-C4F3-0C6E-BEC8A6E1D95D}"/>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3" descr="se.png">
              <a:extLst>
                <a:ext uri="{FF2B5EF4-FFF2-40B4-BE49-F238E27FC236}">
                  <a16:creationId xmlns:a16="http://schemas.microsoft.com/office/drawing/2014/main" id="{79B1A165-117F-0E35-511F-D3405C1262FB}"/>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54" descr="uk.png">
              <a:extLst>
                <a:ext uri="{FF2B5EF4-FFF2-40B4-BE49-F238E27FC236}">
                  <a16:creationId xmlns:a16="http://schemas.microsoft.com/office/drawing/2014/main" id="{AF15C6DD-9523-58F4-0488-EAB87069432C}"/>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55" descr="ca.png">
              <a:extLst>
                <a:ext uri="{FF2B5EF4-FFF2-40B4-BE49-F238E27FC236}">
                  <a16:creationId xmlns:a16="http://schemas.microsoft.com/office/drawing/2014/main" id="{4531007C-3AD7-F18E-BC11-D01338A11A99}"/>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56">
              <a:extLst>
                <a:ext uri="{FF2B5EF4-FFF2-40B4-BE49-F238E27FC236}">
                  <a16:creationId xmlns:a16="http://schemas.microsoft.com/office/drawing/2014/main" id="{7D366DC4-EE1C-DB4B-2738-C770A5BEA04B}"/>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57" descr="si.png">
              <a:extLst>
                <a:ext uri="{FF2B5EF4-FFF2-40B4-BE49-F238E27FC236}">
                  <a16:creationId xmlns:a16="http://schemas.microsoft.com/office/drawing/2014/main" id="{1D960223-C4FA-D38C-0167-3A7B18F628C1}"/>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6323" name="Rectangle 2"/>
          <p:cNvSpPr>
            <a:spLocks noGrp="1" noChangeArrowheads="1"/>
          </p:cNvSpPr>
          <p:nvPr>
            <p:ph type="subTitle" idx="1"/>
          </p:nvPr>
        </p:nvSpPr>
        <p:spPr>
          <a:xfrm>
            <a:off x="567913" y="3679985"/>
            <a:ext cx="10598400" cy="550920"/>
          </a:xfrm>
          <a:solidFill>
            <a:srgbClr val="0070C0"/>
          </a:solidFill>
        </p:spPr>
        <p:txBody>
          <a:bodyPr>
            <a:spAutoFit/>
          </a:bodyPr>
          <a:lstStyle>
            <a:lvl1pPr marL="0" indent="0">
              <a:buFont typeface="Verdana" pitchFamily="34" charset="0"/>
              <a:buNone/>
              <a:defRPr sz="2400">
                <a:solidFill>
                  <a:schemeClr val="bg1"/>
                </a:solidFill>
              </a:defRPr>
            </a:lvl1pPr>
          </a:lstStyle>
          <a:p>
            <a:pPr lvl="0"/>
            <a:r>
              <a:rPr lang="en-US" noProof="0" dirty="0"/>
              <a:t>Click to edit Master subtitle style</a:t>
            </a:r>
            <a:endParaRPr lang="en-GB" noProof="0" dirty="0"/>
          </a:p>
        </p:txBody>
      </p:sp>
      <p:sp>
        <p:nvSpPr>
          <p:cNvPr id="56325" name="Rectangle 6"/>
          <p:cNvSpPr>
            <a:spLocks noGrp="1" noChangeArrowheads="1"/>
          </p:cNvSpPr>
          <p:nvPr>
            <p:ph type="ctrTitle"/>
          </p:nvPr>
        </p:nvSpPr>
        <p:spPr>
          <a:xfrm>
            <a:off x="408648" y="2129842"/>
            <a:ext cx="10596033" cy="748988"/>
          </a:xfrm>
        </p:spPr>
        <p:txBody>
          <a:bodyPr/>
          <a:lstStyle>
            <a:lvl1pPr>
              <a:defRPr sz="4267">
                <a:solidFill>
                  <a:schemeClr val="bg1">
                    <a:lumMod val="95000"/>
                  </a:schemeClr>
                </a:solidFill>
              </a:defRPr>
            </a:lvl1pPr>
          </a:lstStyle>
          <a:p>
            <a:pPr lvl="0"/>
            <a:r>
              <a:rPr lang="en-US" noProof="0" dirty="0"/>
              <a:t>Click to edit Master title style</a:t>
            </a:r>
            <a:endParaRPr lang="en-GB" noProof="0" dirty="0"/>
          </a:p>
        </p:txBody>
      </p:sp>
    </p:spTree>
    <p:extLst>
      <p:ext uri="{BB962C8B-B14F-4D97-AF65-F5344CB8AC3E}">
        <p14:creationId xmlns:p14="http://schemas.microsoft.com/office/powerpoint/2010/main" val="1970828661"/>
      </p:ext>
    </p:extLst>
  </p:cSld>
  <p:clrMapOvr>
    <a:masterClrMapping/>
  </p:clrMapOvr>
  <p:hf sldNum="0" hdr="0" dt="0"/>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itle" preserve="1">
  <p:cSld name="9_Title Slide">
    <p:spTree>
      <p:nvGrpSpPr>
        <p:cNvPr id="1" name=""/>
        <p:cNvGrpSpPr/>
        <p:nvPr/>
      </p:nvGrpSpPr>
      <p:grpSpPr>
        <a:xfrm>
          <a:off x="0" y="0"/>
          <a:ext cx="0" cy="0"/>
          <a:chOff x="0" y="0"/>
          <a:chExt cx="0" cy="0"/>
        </a:xfrm>
      </p:grpSpPr>
      <p:pic>
        <p:nvPicPr>
          <p:cNvPr id="2" name="Picture 6" descr="011_cover">
            <a:extLst>
              <a:ext uri="{FF2B5EF4-FFF2-40B4-BE49-F238E27FC236}">
                <a16:creationId xmlns:a16="http://schemas.microsoft.com/office/drawing/2014/main" id="{892234B9-BC1A-696D-A946-0C7242AECF5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9">
            <a:extLst>
              <a:ext uri="{FF2B5EF4-FFF2-40B4-BE49-F238E27FC236}">
                <a16:creationId xmlns:a16="http://schemas.microsoft.com/office/drawing/2014/main" id="{A233F6C6-E8FF-0FA4-2D9B-2A52F50F92D3}"/>
              </a:ext>
            </a:extLst>
          </p:cNvPr>
          <p:cNvPicPr>
            <a:picLocks noChangeAspect="1"/>
          </p:cNvPicPr>
          <p:nvPr userDrawn="1"/>
        </p:nvPicPr>
        <p:blipFill>
          <a:blip r:embed="rId3">
            <a:extLst>
              <a:ext uri="{28A0092B-C50C-407E-A947-70E740481C1C}">
                <a14:useLocalDpi xmlns:a14="http://schemas.microsoft.com/office/drawing/2010/main" val="0"/>
              </a:ext>
            </a:extLst>
          </a:blip>
          <a:srcRect t="-3"/>
          <a:stretch>
            <a:fillRect/>
          </a:stretch>
        </p:blipFill>
        <p:spPr bwMode="auto">
          <a:xfrm>
            <a:off x="10383838" y="207963"/>
            <a:ext cx="1612900"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4" descr="PPT_Header02" hidden="1">
            <a:extLst>
              <a:ext uri="{FF2B5EF4-FFF2-40B4-BE49-F238E27FC236}">
                <a16:creationId xmlns:a16="http://schemas.microsoft.com/office/drawing/2014/main" id="{B78E52CD-97F9-E70F-12C7-16C2C450C70C}"/>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4">
            <a:extLst>
              <a:ext uri="{FF2B5EF4-FFF2-40B4-BE49-F238E27FC236}">
                <a16:creationId xmlns:a16="http://schemas.microsoft.com/office/drawing/2014/main" id="{53AD1A65-7A06-EF99-D7AA-F7B6D409F653}"/>
              </a:ext>
            </a:extLst>
          </p:cNvPr>
          <p:cNvPicPr>
            <a:picLocks noChangeAspect="1"/>
          </p:cNvPicPr>
          <p:nvPr userDrawn="1"/>
        </p:nvPicPr>
        <p:blipFill>
          <a:blip r:embed="rId5">
            <a:extLst>
              <a:ext uri="{28A0092B-C50C-407E-A947-70E740481C1C}">
                <a14:useLocalDpi xmlns:a14="http://schemas.microsoft.com/office/drawing/2010/main" val="0"/>
              </a:ext>
            </a:extLst>
          </a:blip>
          <a:srcRect b="-31435"/>
          <a:stretch>
            <a:fillRect/>
          </a:stretch>
        </p:blipFill>
        <p:spPr bwMode="auto">
          <a:xfrm>
            <a:off x="10387013" y="6532563"/>
            <a:ext cx="1593850" cy="19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a:extLst>
              <a:ext uri="{FF2B5EF4-FFF2-40B4-BE49-F238E27FC236}">
                <a16:creationId xmlns:a16="http://schemas.microsoft.com/office/drawing/2014/main" id="{DE7F4404-D410-3C05-C2D3-AD9C08DB54D0}"/>
              </a:ext>
            </a:extLst>
          </p:cNvPr>
          <p:cNvCxnSpPr/>
          <p:nvPr userDrawn="1"/>
        </p:nvCxnSpPr>
        <p:spPr>
          <a:xfrm>
            <a:off x="222250" y="6386513"/>
            <a:ext cx="11764963" cy="0"/>
          </a:xfrm>
          <a:prstGeom prst="line">
            <a:avLst/>
          </a:prstGeom>
          <a:ln w="6350"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7" name="Group 32">
            <a:extLst>
              <a:ext uri="{FF2B5EF4-FFF2-40B4-BE49-F238E27FC236}">
                <a16:creationId xmlns:a16="http://schemas.microsoft.com/office/drawing/2014/main" id="{86F4F868-BBC7-ACD1-C924-0B6D8E3B2378}"/>
              </a:ext>
            </a:extLst>
          </p:cNvPr>
          <p:cNvGrpSpPr>
            <a:grpSpLocks/>
          </p:cNvGrpSpPr>
          <p:nvPr userDrawn="1"/>
        </p:nvGrpSpPr>
        <p:grpSpPr bwMode="auto">
          <a:xfrm>
            <a:off x="190500" y="6542088"/>
            <a:ext cx="10126663" cy="158750"/>
            <a:chOff x="226688" y="6572055"/>
            <a:chExt cx="9280921" cy="144114"/>
          </a:xfrm>
        </p:grpSpPr>
        <p:pic>
          <p:nvPicPr>
            <p:cNvPr id="8" name="Picture 33" descr="at.png">
              <a:extLst>
                <a:ext uri="{FF2B5EF4-FFF2-40B4-BE49-F238E27FC236}">
                  <a16:creationId xmlns:a16="http://schemas.microsoft.com/office/drawing/2014/main" id="{8CC44C6E-1000-2303-FAD7-C32A99B1AF6C}"/>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4" descr="be.png">
              <a:extLst>
                <a:ext uri="{FF2B5EF4-FFF2-40B4-BE49-F238E27FC236}">
                  <a16:creationId xmlns:a16="http://schemas.microsoft.com/office/drawing/2014/main" id="{89D29F3B-00B7-1890-48D5-48331E2A2DF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5" descr="ch.png">
              <a:extLst>
                <a:ext uri="{FF2B5EF4-FFF2-40B4-BE49-F238E27FC236}">
                  <a16:creationId xmlns:a16="http://schemas.microsoft.com/office/drawing/2014/main" id="{9C3875F0-D3C6-F544-AFF0-E1AAD40D6E64}"/>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6" descr="cz.png">
              <a:extLst>
                <a:ext uri="{FF2B5EF4-FFF2-40B4-BE49-F238E27FC236}">
                  <a16:creationId xmlns:a16="http://schemas.microsoft.com/office/drawing/2014/main" id="{62AF9EA0-F356-08B9-39B8-B45C32D4CF75}"/>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7" descr="de.png">
              <a:extLst>
                <a:ext uri="{FF2B5EF4-FFF2-40B4-BE49-F238E27FC236}">
                  <a16:creationId xmlns:a16="http://schemas.microsoft.com/office/drawing/2014/main" id="{4B0E9C61-BFDA-0910-5E9C-4E553E799D33}"/>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8" descr="dk.png">
              <a:extLst>
                <a:ext uri="{FF2B5EF4-FFF2-40B4-BE49-F238E27FC236}">
                  <a16:creationId xmlns:a16="http://schemas.microsoft.com/office/drawing/2014/main" id="{9806EA7C-24A4-F398-063C-16BBAEC7BDD0}"/>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9" descr="ee.png">
              <a:extLst>
                <a:ext uri="{FF2B5EF4-FFF2-40B4-BE49-F238E27FC236}">
                  <a16:creationId xmlns:a16="http://schemas.microsoft.com/office/drawing/2014/main" id="{03F1DEAB-4B83-307D-D4C5-FB80DD914127}"/>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0" descr="es.png">
              <a:extLst>
                <a:ext uri="{FF2B5EF4-FFF2-40B4-BE49-F238E27FC236}">
                  <a16:creationId xmlns:a16="http://schemas.microsoft.com/office/drawing/2014/main" id="{BA1D007A-DD12-BD7D-848D-EEB315810306}"/>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1" descr="fi.png">
              <a:extLst>
                <a:ext uri="{FF2B5EF4-FFF2-40B4-BE49-F238E27FC236}">
                  <a16:creationId xmlns:a16="http://schemas.microsoft.com/office/drawing/2014/main" id="{79259BEA-968C-DABC-3689-B941CC29026A}"/>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2" descr="fr.png">
              <a:extLst>
                <a:ext uri="{FF2B5EF4-FFF2-40B4-BE49-F238E27FC236}">
                  <a16:creationId xmlns:a16="http://schemas.microsoft.com/office/drawing/2014/main" id="{13419E43-A646-F8AE-85E6-CEDC6AA224B4}"/>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3" descr="gr.png">
              <a:extLst>
                <a:ext uri="{FF2B5EF4-FFF2-40B4-BE49-F238E27FC236}">
                  <a16:creationId xmlns:a16="http://schemas.microsoft.com/office/drawing/2014/main" id="{5DD6EC92-3862-6B28-8004-6E3EB419108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4" descr="hu.png">
              <a:extLst>
                <a:ext uri="{FF2B5EF4-FFF2-40B4-BE49-F238E27FC236}">
                  <a16:creationId xmlns:a16="http://schemas.microsoft.com/office/drawing/2014/main" id="{CE783856-CF6D-9176-00F9-5CCAC46D439B}"/>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5" descr="ie.png">
              <a:extLst>
                <a:ext uri="{FF2B5EF4-FFF2-40B4-BE49-F238E27FC236}">
                  <a16:creationId xmlns:a16="http://schemas.microsoft.com/office/drawing/2014/main" id="{1AF68E92-B868-ED75-FF37-42ED3DEF2448}"/>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6" descr="it.png">
              <a:extLst>
                <a:ext uri="{FF2B5EF4-FFF2-40B4-BE49-F238E27FC236}">
                  <a16:creationId xmlns:a16="http://schemas.microsoft.com/office/drawing/2014/main" id="{563C4B05-0F9B-FE77-0324-75672467AF8A}"/>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7" descr="lu.png">
              <a:extLst>
                <a:ext uri="{FF2B5EF4-FFF2-40B4-BE49-F238E27FC236}">
                  <a16:creationId xmlns:a16="http://schemas.microsoft.com/office/drawing/2014/main" id="{E20339CC-D0A8-E610-556F-21FFD74EE523}"/>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8" descr="nl.png">
              <a:extLst>
                <a:ext uri="{FF2B5EF4-FFF2-40B4-BE49-F238E27FC236}">
                  <a16:creationId xmlns:a16="http://schemas.microsoft.com/office/drawing/2014/main" id="{BCE810EE-8086-2EB4-4425-5E7E16253751}"/>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49" descr="no.png">
              <a:extLst>
                <a:ext uri="{FF2B5EF4-FFF2-40B4-BE49-F238E27FC236}">
                  <a16:creationId xmlns:a16="http://schemas.microsoft.com/office/drawing/2014/main" id="{DC838553-D166-09F4-FEE6-366B3A8596F0}"/>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0" descr="pl.png">
              <a:extLst>
                <a:ext uri="{FF2B5EF4-FFF2-40B4-BE49-F238E27FC236}">
                  <a16:creationId xmlns:a16="http://schemas.microsoft.com/office/drawing/2014/main" id="{1265AF63-3CA5-1B65-F93A-599368150EFE}"/>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1" descr="pt.png">
              <a:extLst>
                <a:ext uri="{FF2B5EF4-FFF2-40B4-BE49-F238E27FC236}">
                  <a16:creationId xmlns:a16="http://schemas.microsoft.com/office/drawing/2014/main" id="{94558778-8618-5948-F849-ACBE63822592}"/>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2" descr="ro.png">
              <a:extLst>
                <a:ext uri="{FF2B5EF4-FFF2-40B4-BE49-F238E27FC236}">
                  <a16:creationId xmlns:a16="http://schemas.microsoft.com/office/drawing/2014/main" id="{8864B914-8D38-3B48-694D-22736547A2A9}"/>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3" descr="se.png">
              <a:extLst>
                <a:ext uri="{FF2B5EF4-FFF2-40B4-BE49-F238E27FC236}">
                  <a16:creationId xmlns:a16="http://schemas.microsoft.com/office/drawing/2014/main" id="{065A7144-2B26-7DC7-9544-24C9BE830020}"/>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54" descr="uk.png">
              <a:extLst>
                <a:ext uri="{FF2B5EF4-FFF2-40B4-BE49-F238E27FC236}">
                  <a16:creationId xmlns:a16="http://schemas.microsoft.com/office/drawing/2014/main" id="{D1247B23-82FE-DF0D-49E0-447AAC38A88A}"/>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55" descr="ca.png">
              <a:extLst>
                <a:ext uri="{FF2B5EF4-FFF2-40B4-BE49-F238E27FC236}">
                  <a16:creationId xmlns:a16="http://schemas.microsoft.com/office/drawing/2014/main" id="{DF9D0FEB-5F9F-DC5A-9DFD-0FE28AB8BC94}"/>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56">
              <a:extLst>
                <a:ext uri="{FF2B5EF4-FFF2-40B4-BE49-F238E27FC236}">
                  <a16:creationId xmlns:a16="http://schemas.microsoft.com/office/drawing/2014/main" id="{C9ECEB88-2AB2-375F-37DB-82228EA278BE}"/>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57" descr="si.png">
              <a:extLst>
                <a:ext uri="{FF2B5EF4-FFF2-40B4-BE49-F238E27FC236}">
                  <a16:creationId xmlns:a16="http://schemas.microsoft.com/office/drawing/2014/main" id="{A9309FE9-EE74-9825-98B7-A5480A4DB735}"/>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6323" name="Rectangle 2"/>
          <p:cNvSpPr>
            <a:spLocks noGrp="1" noChangeArrowheads="1"/>
          </p:cNvSpPr>
          <p:nvPr>
            <p:ph type="subTitle" idx="1"/>
          </p:nvPr>
        </p:nvSpPr>
        <p:spPr>
          <a:xfrm>
            <a:off x="567913" y="3679985"/>
            <a:ext cx="10598400" cy="550920"/>
          </a:xfrm>
          <a:solidFill>
            <a:srgbClr val="0070C0"/>
          </a:solidFill>
        </p:spPr>
        <p:txBody>
          <a:bodyPr>
            <a:spAutoFit/>
          </a:bodyPr>
          <a:lstStyle>
            <a:lvl1pPr marL="0" indent="0">
              <a:buFont typeface="Verdana" pitchFamily="34" charset="0"/>
              <a:buNone/>
              <a:defRPr sz="2400">
                <a:solidFill>
                  <a:schemeClr val="bg1"/>
                </a:solidFill>
              </a:defRPr>
            </a:lvl1pPr>
          </a:lstStyle>
          <a:p>
            <a:pPr lvl="0"/>
            <a:r>
              <a:rPr lang="en-US" noProof="0" dirty="0"/>
              <a:t>Click to edit Master subtitle style</a:t>
            </a:r>
            <a:endParaRPr lang="en-GB" noProof="0" dirty="0"/>
          </a:p>
        </p:txBody>
      </p:sp>
      <p:sp>
        <p:nvSpPr>
          <p:cNvPr id="56325" name="Rectangle 6"/>
          <p:cNvSpPr>
            <a:spLocks noGrp="1" noChangeArrowheads="1"/>
          </p:cNvSpPr>
          <p:nvPr>
            <p:ph type="ctrTitle"/>
          </p:nvPr>
        </p:nvSpPr>
        <p:spPr>
          <a:xfrm>
            <a:off x="408648" y="2129842"/>
            <a:ext cx="10596033" cy="748988"/>
          </a:xfrm>
        </p:spPr>
        <p:txBody>
          <a:bodyPr/>
          <a:lstStyle>
            <a:lvl1pPr>
              <a:defRPr sz="4267">
                <a:solidFill>
                  <a:schemeClr val="bg1">
                    <a:lumMod val="95000"/>
                  </a:schemeClr>
                </a:solidFill>
              </a:defRPr>
            </a:lvl1pPr>
          </a:lstStyle>
          <a:p>
            <a:pPr lvl="0"/>
            <a:r>
              <a:rPr lang="en-US" noProof="0" dirty="0"/>
              <a:t>Click to edit Master title style</a:t>
            </a:r>
            <a:endParaRPr lang="en-GB" noProof="0" dirty="0"/>
          </a:p>
        </p:txBody>
      </p:sp>
    </p:spTree>
    <p:extLst>
      <p:ext uri="{BB962C8B-B14F-4D97-AF65-F5344CB8AC3E}">
        <p14:creationId xmlns:p14="http://schemas.microsoft.com/office/powerpoint/2010/main" val="2401565089"/>
      </p:ext>
    </p:extLst>
  </p:cSld>
  <p:clrMapOvr>
    <a:masterClrMapping/>
  </p:clrMapOvr>
  <p:hf sldNum="0" hdr="0" dt="0"/>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3" name="Content Placeholder 2"/>
          <p:cNvSpPr>
            <a:spLocks noGrp="1"/>
          </p:cNvSpPr>
          <p:nvPr>
            <p:ph idx="1"/>
          </p:nvPr>
        </p:nvSpPr>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86983303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16000" y="3296484"/>
            <a:ext cx="10385400" cy="1764585"/>
          </a:xfrm>
        </p:spPr>
        <p:txBody>
          <a:bodyPr anchor="t"/>
          <a:lstStyle>
            <a:lvl1pPr algn="l">
              <a:defRPr sz="5333" b="0" cap="all">
                <a:solidFill>
                  <a:srgbClr val="0098DB"/>
                </a:solidFill>
              </a:defRPr>
            </a:lvl1pPr>
          </a:lstStyle>
          <a:p>
            <a:r>
              <a:rPr lang="en-US" noProof="0" dirty="0"/>
              <a:t>Click to edit Master title style</a:t>
            </a:r>
            <a:endParaRPr lang="en-GB" noProof="0" dirty="0"/>
          </a:p>
        </p:txBody>
      </p:sp>
      <p:sp>
        <p:nvSpPr>
          <p:cNvPr id="3" name="Text Placeholder 2"/>
          <p:cNvSpPr>
            <a:spLocks noGrp="1"/>
          </p:cNvSpPr>
          <p:nvPr>
            <p:ph type="body" idx="1"/>
          </p:nvPr>
        </p:nvSpPr>
        <p:spPr>
          <a:xfrm>
            <a:off x="816000" y="1796295"/>
            <a:ext cx="10385400" cy="1500187"/>
          </a:xfrm>
        </p:spPr>
        <p:txBody>
          <a:bodyPr anchor="b"/>
          <a:lstStyle>
            <a:lvl1pPr marL="0" indent="0">
              <a:buNone/>
              <a:defRPr sz="2667"/>
            </a:lvl1pPr>
            <a:lvl2pPr marL="609585" indent="0">
              <a:buNone/>
              <a:defRPr sz="2400"/>
            </a:lvl2pPr>
            <a:lvl3pPr marL="1219170" indent="0">
              <a:buNone/>
              <a:defRPr sz="2133"/>
            </a:lvl3pPr>
            <a:lvl4pPr marL="1828754" indent="0">
              <a:buNone/>
              <a:defRPr sz="1867"/>
            </a:lvl4pPr>
            <a:lvl5pPr marL="2438339" indent="0">
              <a:buNone/>
              <a:defRPr sz="1867"/>
            </a:lvl5pPr>
            <a:lvl6pPr marL="3047924" indent="0">
              <a:buNone/>
              <a:defRPr sz="1867"/>
            </a:lvl6pPr>
            <a:lvl7pPr marL="3657509" indent="0">
              <a:buNone/>
              <a:defRPr sz="1867"/>
            </a:lvl7pPr>
            <a:lvl8pPr marL="4267093" indent="0">
              <a:buNone/>
              <a:defRPr sz="1867"/>
            </a:lvl8pPr>
            <a:lvl9pPr marL="4876678" indent="0">
              <a:buNone/>
              <a:defRPr sz="1867"/>
            </a:lvl9pPr>
          </a:lstStyle>
          <a:p>
            <a:pPr lvl="0"/>
            <a:r>
              <a:rPr lang="en-US" noProof="0"/>
              <a:t>Click to edit Master text styles</a:t>
            </a:r>
          </a:p>
        </p:txBody>
      </p:sp>
    </p:spTree>
    <p:extLst>
      <p:ext uri="{BB962C8B-B14F-4D97-AF65-F5344CB8AC3E}">
        <p14:creationId xmlns:p14="http://schemas.microsoft.com/office/powerpoint/2010/main" val="299173504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3" name="Content Placeholder 2"/>
          <p:cNvSpPr>
            <a:spLocks noGrp="1"/>
          </p:cNvSpPr>
          <p:nvPr>
            <p:ph sz="half" idx="1"/>
          </p:nvPr>
        </p:nvSpPr>
        <p:spPr>
          <a:xfrm>
            <a:off x="821267" y="1673225"/>
            <a:ext cx="5185835" cy="4318000"/>
          </a:xfrm>
        </p:spPr>
        <p:txBody>
          <a:bodyPr/>
          <a:lstStyle>
            <a:lvl1pPr>
              <a:defRPr sz="16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4" name="Content Placeholder 3"/>
          <p:cNvSpPr>
            <a:spLocks noGrp="1"/>
          </p:cNvSpPr>
          <p:nvPr>
            <p:ph sz="half" idx="2"/>
          </p:nvPr>
        </p:nvSpPr>
        <p:spPr>
          <a:xfrm>
            <a:off x="6210297" y="1673225"/>
            <a:ext cx="5184000" cy="4318000"/>
          </a:xfrm>
        </p:spPr>
        <p:txBody>
          <a:bodyPr/>
          <a:lstStyle>
            <a:lvl1pPr>
              <a:defRPr sz="16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365086630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25497" y="1666800"/>
            <a:ext cx="5193600" cy="496800"/>
          </a:xfrm>
        </p:spPr>
        <p:txBody>
          <a:bodyPr anchor="b"/>
          <a:lstStyle>
            <a:lvl1pPr marL="0" indent="0">
              <a:buNone/>
              <a:defRPr sz="2133"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noProof="0"/>
              <a:t>Click to edit Master text styles</a:t>
            </a:r>
          </a:p>
        </p:txBody>
      </p:sp>
      <p:sp>
        <p:nvSpPr>
          <p:cNvPr id="5" name="Text Placeholder 4"/>
          <p:cNvSpPr>
            <a:spLocks noGrp="1"/>
          </p:cNvSpPr>
          <p:nvPr>
            <p:ph type="body" sz="quarter" idx="3"/>
          </p:nvPr>
        </p:nvSpPr>
        <p:spPr>
          <a:xfrm>
            <a:off x="6193367" y="1666875"/>
            <a:ext cx="5195221" cy="495324"/>
          </a:xfrm>
        </p:spPr>
        <p:txBody>
          <a:bodyPr anchor="b"/>
          <a:lstStyle>
            <a:lvl1pPr marL="0" indent="0">
              <a:buNone/>
              <a:defRPr sz="2133"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noProof="0"/>
              <a:t>Click to edit Master text styles</a:t>
            </a:r>
          </a:p>
        </p:txBody>
      </p:sp>
      <p:sp>
        <p:nvSpPr>
          <p:cNvPr id="6" name="Content Placeholder 5"/>
          <p:cNvSpPr>
            <a:spLocks noGrp="1"/>
          </p:cNvSpPr>
          <p:nvPr>
            <p:ph sz="quarter" idx="4"/>
          </p:nvPr>
        </p:nvSpPr>
        <p:spPr>
          <a:xfrm>
            <a:off x="6193368" y="2174877"/>
            <a:ext cx="5198533" cy="3816351"/>
          </a:xfrm>
        </p:spPr>
        <p:txBody>
          <a:bodyPr/>
          <a:lstStyle>
            <a:lvl1pPr>
              <a:defRPr sz="1600"/>
            </a:lvl1pPr>
            <a:lvl2pPr>
              <a:defRPr sz="1600"/>
            </a:lvl2pPr>
            <a:lvl3pPr>
              <a:defRPr sz="1600"/>
            </a:lvl3pPr>
            <a:lvl4pPr>
              <a:defRPr sz="1600"/>
            </a:lvl4pPr>
            <a:lvl5pPr>
              <a:defRPr sz="1600"/>
            </a:lvl5pPr>
            <a:lvl6pPr>
              <a:defRPr sz="2133"/>
            </a:lvl6pPr>
            <a:lvl7pPr>
              <a:defRPr sz="2133"/>
            </a:lvl7pPr>
            <a:lvl8pPr>
              <a:defRPr sz="2133"/>
            </a:lvl8pPr>
            <a:lvl9pPr>
              <a:defRPr sz="2133"/>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7" name="Content Placeholder 5"/>
          <p:cNvSpPr>
            <a:spLocks noGrp="1"/>
          </p:cNvSpPr>
          <p:nvPr>
            <p:ph sz="quarter" idx="10"/>
          </p:nvPr>
        </p:nvSpPr>
        <p:spPr>
          <a:xfrm>
            <a:off x="825600" y="2174402"/>
            <a:ext cx="5198533" cy="3816351"/>
          </a:xfrm>
        </p:spPr>
        <p:txBody>
          <a:bodyPr/>
          <a:lstStyle>
            <a:lvl1pPr>
              <a:defRPr sz="1600"/>
            </a:lvl1pPr>
            <a:lvl2pPr>
              <a:defRPr sz="1600"/>
            </a:lvl2pPr>
            <a:lvl3pPr>
              <a:defRPr sz="1600"/>
            </a:lvl3pPr>
            <a:lvl4pPr>
              <a:defRPr sz="1600"/>
            </a:lvl4pPr>
            <a:lvl5pPr>
              <a:defRPr sz="1600"/>
            </a:lvl5pPr>
            <a:lvl6pPr>
              <a:defRPr sz="2133"/>
            </a:lvl6pPr>
            <a:lvl7pPr>
              <a:defRPr sz="2133"/>
            </a:lvl7pPr>
            <a:lvl8pPr>
              <a:defRPr sz="2133"/>
            </a:lvl8pPr>
            <a:lvl9pPr>
              <a:defRPr sz="2133"/>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9" name="Title 1"/>
          <p:cNvSpPr>
            <a:spLocks noGrp="1"/>
          </p:cNvSpPr>
          <p:nvPr>
            <p:ph type="title"/>
          </p:nvPr>
        </p:nvSpPr>
        <p:spPr>
          <a:xfrm>
            <a:off x="190782" y="214287"/>
            <a:ext cx="9566461" cy="543675"/>
          </a:xfrm>
        </p:spPr>
        <p:txBody>
          <a:bodyPr/>
          <a:lstStyle/>
          <a:p>
            <a:r>
              <a:rPr lang="en-US" noProof="0"/>
              <a:t>Click to edit Master title style</a:t>
            </a:r>
            <a:endParaRPr lang="en-GB" noProof="0"/>
          </a:p>
        </p:txBody>
      </p:sp>
    </p:spTree>
    <p:extLst>
      <p:ext uri="{BB962C8B-B14F-4D97-AF65-F5344CB8AC3E}">
        <p14:creationId xmlns:p14="http://schemas.microsoft.com/office/powerpoint/2010/main" val="275199725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Tree>
    <p:extLst>
      <p:ext uri="{BB962C8B-B14F-4D97-AF65-F5344CB8AC3E}">
        <p14:creationId xmlns:p14="http://schemas.microsoft.com/office/powerpoint/2010/main" val="285569483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5969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ARK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3B6FCC0-F767-7FCD-47EF-51A0A909A33E}"/>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7FA75173-3D94-22EF-815F-FC3527F23EF5}"/>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913997B0-7D71-E500-7BC7-13264E2A7A1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3232D9DE-903D-0EF1-E1AC-4EF70EE5EAB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005BDC7F-5BCD-DB4F-974B-08B39F8B851F}"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FB05BAE1-F30C-3CA4-6B80-5B98C104A961}"/>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D02A2D50-C791-A6A0-F64B-6011473AB3A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BB2082DE-570E-EAD3-0A76-134792F5EDAC}"/>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1AC3D390-8F80-D704-B047-9988E6893B5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FFE52256-D8CA-2E0C-2290-A96BC56DC803}"/>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CD035F5C-DB82-0DEE-A538-37FE6AA129A9}"/>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2876C5DC-EE09-571D-1C13-09DD9B7F8FA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4BBD9DEB-567A-4BEA-DCE1-1196B1E399A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039AEEF7-AC24-C649-F0F6-8E9E3F46AEA1}"/>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2C7A7106-24E6-92C5-0C6A-558A51DF0DDD}"/>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9F056813-187E-6E9B-3B8F-1067A336B3FC}"/>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41838BE1-E7C1-A455-0630-0AC4D6145043}"/>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6BBA8E0A-FD06-D74D-35E1-C728F798763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55BADB1E-E46E-030B-3A72-C2FD885BD51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F68F7EF4-2F61-5890-4F94-11E3F0E37171}"/>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2072C009-B5E0-FF5C-6751-66C0B4E3BAB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9469C2B7-E31F-5133-70D8-DFABDE8BC23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5782F84-8B66-1A84-D41D-2A360D54B44C}"/>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24523854-ECB6-54D0-2C2A-58E4DEA5A89F}"/>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29A5EBC8-1B35-2CBE-B814-26FB2C45F365}"/>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C33C01C2-688B-EF6D-4D33-DEB577F3387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466C3E02-963F-301B-9D47-759ECE717490}"/>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0E637597-1CE6-9B59-AD89-BCC6FC0890D2}"/>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662CD138-091F-4C2F-4A79-6E88D3870DF3}"/>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C9313E86-0984-D120-9018-D84425E7BCA4}"/>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1C69025C-8FE2-98DE-8BF3-B56CA93DBBE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C91D28AE-CD0B-80B1-EA2D-05D5B2161D01}"/>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97305C53-9CB4-8707-F575-3FF9533A75E2}"/>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96" name="Content Placeholder 2"/>
          <p:cNvSpPr>
            <a:spLocks noGrp="1"/>
          </p:cNvSpPr>
          <p:nvPr>
            <p:ph idx="1"/>
          </p:nvPr>
        </p:nvSpPr>
        <p:spPr>
          <a:xfrm>
            <a:off x="218262" y="882192"/>
            <a:ext cx="11763662" cy="5534968"/>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56863550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766738" y="1666877"/>
            <a:ext cx="6625167" cy="4324351"/>
          </a:xfrm>
        </p:spPr>
        <p:txBody>
          <a:bodyPr/>
          <a:lstStyle>
            <a:lvl1pPr>
              <a:defRPr sz="1867"/>
            </a:lvl1pPr>
            <a:lvl2pPr>
              <a:defRPr sz="1867"/>
            </a:lvl2pPr>
            <a:lvl3pPr>
              <a:defRPr sz="1867"/>
            </a:lvl3pPr>
            <a:lvl4pPr>
              <a:defRPr sz="1867"/>
            </a:lvl4pPr>
            <a:lvl5pPr>
              <a:defRPr sz="1867"/>
            </a:lvl5pPr>
            <a:lvl6pPr>
              <a:defRPr sz="2667"/>
            </a:lvl6pPr>
            <a:lvl7pPr>
              <a:defRPr sz="2667"/>
            </a:lvl7pPr>
            <a:lvl8pPr>
              <a:defRPr sz="2667"/>
            </a:lvl8pPr>
            <a:lvl9pPr>
              <a:defRPr sz="2667"/>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Text Placeholder 3"/>
          <p:cNvSpPr>
            <a:spLocks noGrp="1"/>
          </p:cNvSpPr>
          <p:nvPr>
            <p:ph type="body" sz="half" idx="2"/>
          </p:nvPr>
        </p:nvSpPr>
        <p:spPr>
          <a:xfrm>
            <a:off x="825500" y="1666802"/>
            <a:ext cx="3795184" cy="4324351"/>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noProof="0"/>
              <a:t>Click to edit Master text styles</a:t>
            </a:r>
          </a:p>
        </p:txBody>
      </p:sp>
      <p:sp>
        <p:nvSpPr>
          <p:cNvPr id="5" name="Title 1"/>
          <p:cNvSpPr>
            <a:spLocks noGrp="1"/>
          </p:cNvSpPr>
          <p:nvPr>
            <p:ph type="title"/>
          </p:nvPr>
        </p:nvSpPr>
        <p:spPr>
          <a:xfrm>
            <a:off x="190782" y="214287"/>
            <a:ext cx="9566461" cy="543675"/>
          </a:xfrm>
        </p:spPr>
        <p:txBody>
          <a:bodyPr/>
          <a:lstStyle/>
          <a:p>
            <a:r>
              <a:rPr lang="en-US" noProof="0"/>
              <a:t>Click to edit Master title style</a:t>
            </a:r>
            <a:endParaRPr lang="en-GB" noProof="0"/>
          </a:p>
        </p:txBody>
      </p:sp>
    </p:spTree>
    <p:extLst>
      <p:ext uri="{BB962C8B-B14F-4D97-AF65-F5344CB8AC3E}">
        <p14:creationId xmlns:p14="http://schemas.microsoft.com/office/powerpoint/2010/main" val="30905508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36000" y="4997210"/>
            <a:ext cx="7910400" cy="379656"/>
          </a:xfrm>
        </p:spPr>
        <p:txBody>
          <a:bodyPr anchor="b"/>
          <a:lstStyle>
            <a:lvl1pPr algn="l">
              <a:defRPr sz="1867" b="1"/>
            </a:lvl1pPr>
          </a:lstStyle>
          <a:p>
            <a:r>
              <a:rPr lang="en-US" noProof="0"/>
              <a:t>Click to edit Master title style</a:t>
            </a:r>
            <a:endParaRPr lang="en-GB" noProof="0"/>
          </a:p>
        </p:txBody>
      </p:sp>
      <p:sp>
        <p:nvSpPr>
          <p:cNvPr id="3" name="Picture Placeholder 2"/>
          <p:cNvSpPr>
            <a:spLocks noGrp="1"/>
          </p:cNvSpPr>
          <p:nvPr>
            <p:ph type="pic" idx="1"/>
          </p:nvPr>
        </p:nvSpPr>
        <p:spPr>
          <a:xfrm>
            <a:off x="2135716" y="1666875"/>
            <a:ext cx="7909984" cy="3390901"/>
          </a:xfrm>
        </p:spPr>
        <p:txBody>
          <a:bodyPr/>
          <a:lstStyle>
            <a:lvl1pPr marL="0" indent="0">
              <a:buNone/>
              <a:defRPr sz="18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2136000" y="5372102"/>
            <a:ext cx="7910400" cy="619127"/>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noProof="0"/>
              <a:t>Click to edit Master text styles</a:t>
            </a:r>
          </a:p>
        </p:txBody>
      </p:sp>
    </p:spTree>
    <p:extLst>
      <p:ext uri="{BB962C8B-B14F-4D97-AF65-F5344CB8AC3E}">
        <p14:creationId xmlns:p14="http://schemas.microsoft.com/office/powerpoint/2010/main" val="3409764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pic>
        <p:nvPicPr>
          <p:cNvPr id="2" name="Picture 32" descr="1A.jpg">
            <a:extLst>
              <a:ext uri="{FF2B5EF4-FFF2-40B4-BE49-F238E27FC236}">
                <a16:creationId xmlns:a16="http://schemas.microsoft.com/office/drawing/2014/main" id="{72463545-9DCD-BB7E-33B1-CE8C95AAF9B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61">
            <a:extLst>
              <a:ext uri="{FF2B5EF4-FFF2-40B4-BE49-F238E27FC236}">
                <a16:creationId xmlns:a16="http://schemas.microsoft.com/office/drawing/2014/main" id="{0A279716-9785-F7F1-8157-DCCA56B25A6B}"/>
              </a:ext>
            </a:extLst>
          </p:cNvPr>
          <p:cNvPicPr>
            <a:picLocks noChangeAspect="1"/>
          </p:cNvPicPr>
          <p:nvPr userDrawn="1"/>
        </p:nvPicPr>
        <p:blipFill>
          <a:blip r:embed="rId3">
            <a:extLst>
              <a:ext uri="{28A0092B-C50C-407E-A947-70E740481C1C}">
                <a14:useLocalDpi xmlns:a14="http://schemas.microsoft.com/office/drawing/2010/main" val="0"/>
              </a:ext>
            </a:extLst>
          </a:blip>
          <a:srcRect b="-31435"/>
          <a:stretch>
            <a:fillRect/>
          </a:stretch>
        </p:blipFill>
        <p:spPr bwMode="auto">
          <a:xfrm>
            <a:off x="10383838" y="6529388"/>
            <a:ext cx="1597025" cy="19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a:extLst>
              <a:ext uri="{FF2B5EF4-FFF2-40B4-BE49-F238E27FC236}">
                <a16:creationId xmlns:a16="http://schemas.microsoft.com/office/drawing/2014/main" id="{26FF8383-EB8C-52E9-FB28-396B7C2FBCEE}"/>
              </a:ext>
            </a:extLst>
          </p:cNvPr>
          <p:cNvCxnSpPr/>
          <p:nvPr userDrawn="1"/>
        </p:nvCxnSpPr>
        <p:spPr>
          <a:xfrm>
            <a:off x="222250" y="6386513"/>
            <a:ext cx="11764963" cy="0"/>
          </a:xfrm>
          <a:prstGeom prst="line">
            <a:avLst/>
          </a:prstGeom>
          <a:ln w="6350"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5" name="Picture 59">
            <a:extLst>
              <a:ext uri="{FF2B5EF4-FFF2-40B4-BE49-F238E27FC236}">
                <a16:creationId xmlns:a16="http://schemas.microsoft.com/office/drawing/2014/main" id="{5F83B549-36B9-3D6C-F492-AB0355EA464B}"/>
              </a:ext>
            </a:extLst>
          </p:cNvPr>
          <p:cNvPicPr>
            <a:picLocks noChangeAspect="1"/>
          </p:cNvPicPr>
          <p:nvPr userDrawn="1"/>
        </p:nvPicPr>
        <p:blipFill>
          <a:blip r:embed="rId4">
            <a:extLst>
              <a:ext uri="{28A0092B-C50C-407E-A947-70E740481C1C}">
                <a14:useLocalDpi xmlns:a14="http://schemas.microsoft.com/office/drawing/2010/main" val="0"/>
              </a:ext>
            </a:extLst>
          </a:blip>
          <a:srcRect t="-3"/>
          <a:stretch>
            <a:fillRect/>
          </a:stretch>
        </p:blipFill>
        <p:spPr bwMode="auto">
          <a:xfrm>
            <a:off x="10383838" y="207963"/>
            <a:ext cx="1612900"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32">
            <a:extLst>
              <a:ext uri="{FF2B5EF4-FFF2-40B4-BE49-F238E27FC236}">
                <a16:creationId xmlns:a16="http://schemas.microsoft.com/office/drawing/2014/main" id="{3D0C15AA-4D6F-F926-0780-67ED7AA0B144}"/>
              </a:ext>
            </a:extLst>
          </p:cNvPr>
          <p:cNvGrpSpPr>
            <a:grpSpLocks/>
          </p:cNvGrpSpPr>
          <p:nvPr userDrawn="1"/>
        </p:nvGrpSpPr>
        <p:grpSpPr bwMode="auto">
          <a:xfrm>
            <a:off x="190500" y="6542088"/>
            <a:ext cx="10126663" cy="158750"/>
            <a:chOff x="226688" y="6572055"/>
            <a:chExt cx="9280921" cy="144114"/>
          </a:xfrm>
        </p:grpSpPr>
        <p:pic>
          <p:nvPicPr>
            <p:cNvPr id="7" name="Picture 33" descr="at.png">
              <a:extLst>
                <a:ext uri="{FF2B5EF4-FFF2-40B4-BE49-F238E27FC236}">
                  <a16:creationId xmlns:a16="http://schemas.microsoft.com/office/drawing/2014/main" id="{A755DCD6-D1A5-20B0-5BEC-F37B6031AEB6}"/>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4" descr="be.png">
              <a:extLst>
                <a:ext uri="{FF2B5EF4-FFF2-40B4-BE49-F238E27FC236}">
                  <a16:creationId xmlns:a16="http://schemas.microsoft.com/office/drawing/2014/main" id="{5683BDD8-326B-40B2-1613-D27FC074474D}"/>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5" descr="ch.png">
              <a:extLst>
                <a:ext uri="{FF2B5EF4-FFF2-40B4-BE49-F238E27FC236}">
                  <a16:creationId xmlns:a16="http://schemas.microsoft.com/office/drawing/2014/main" id="{8D8A532F-0D6B-09A9-9BF3-BE9C6B052047}"/>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6" descr="cz.png">
              <a:extLst>
                <a:ext uri="{FF2B5EF4-FFF2-40B4-BE49-F238E27FC236}">
                  <a16:creationId xmlns:a16="http://schemas.microsoft.com/office/drawing/2014/main" id="{08D59061-BD46-187D-8819-D416CD5E264F}"/>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7" descr="de.png">
              <a:extLst>
                <a:ext uri="{FF2B5EF4-FFF2-40B4-BE49-F238E27FC236}">
                  <a16:creationId xmlns:a16="http://schemas.microsoft.com/office/drawing/2014/main" id="{85F5D867-C499-5ACB-B36D-1A7B8831713D}"/>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8" descr="dk.png">
              <a:extLst>
                <a:ext uri="{FF2B5EF4-FFF2-40B4-BE49-F238E27FC236}">
                  <a16:creationId xmlns:a16="http://schemas.microsoft.com/office/drawing/2014/main" id="{5CBCA26C-6955-8C13-EB14-A16C02E1D2AE}"/>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9" descr="ee.png">
              <a:extLst>
                <a:ext uri="{FF2B5EF4-FFF2-40B4-BE49-F238E27FC236}">
                  <a16:creationId xmlns:a16="http://schemas.microsoft.com/office/drawing/2014/main" id="{3A631EC4-8D41-BEE0-A055-4EE43CA20E78}"/>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0" descr="es.png">
              <a:extLst>
                <a:ext uri="{FF2B5EF4-FFF2-40B4-BE49-F238E27FC236}">
                  <a16:creationId xmlns:a16="http://schemas.microsoft.com/office/drawing/2014/main" id="{0CFF40E2-8BF9-A0B0-39B9-63CA21FA6738}"/>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1" descr="fi.png">
              <a:extLst>
                <a:ext uri="{FF2B5EF4-FFF2-40B4-BE49-F238E27FC236}">
                  <a16:creationId xmlns:a16="http://schemas.microsoft.com/office/drawing/2014/main" id="{E07A409C-95BB-6475-2880-8819192F9F5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2" descr="fr.png">
              <a:extLst>
                <a:ext uri="{FF2B5EF4-FFF2-40B4-BE49-F238E27FC236}">
                  <a16:creationId xmlns:a16="http://schemas.microsoft.com/office/drawing/2014/main" id="{AF905102-AD69-F718-2CC7-775B716CBA9F}"/>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3" descr="gr.png">
              <a:extLst>
                <a:ext uri="{FF2B5EF4-FFF2-40B4-BE49-F238E27FC236}">
                  <a16:creationId xmlns:a16="http://schemas.microsoft.com/office/drawing/2014/main" id="{15653661-4892-2363-9A8E-EBE3B0AEBDF8}"/>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4" descr="hu.png">
              <a:extLst>
                <a:ext uri="{FF2B5EF4-FFF2-40B4-BE49-F238E27FC236}">
                  <a16:creationId xmlns:a16="http://schemas.microsoft.com/office/drawing/2014/main" id="{17BA4105-7FF2-3F9F-812F-A6798D70487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5" descr="ie.png">
              <a:extLst>
                <a:ext uri="{FF2B5EF4-FFF2-40B4-BE49-F238E27FC236}">
                  <a16:creationId xmlns:a16="http://schemas.microsoft.com/office/drawing/2014/main" id="{C8877931-8A14-A232-72F2-07155BF0FD3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6" descr="it.png">
              <a:extLst>
                <a:ext uri="{FF2B5EF4-FFF2-40B4-BE49-F238E27FC236}">
                  <a16:creationId xmlns:a16="http://schemas.microsoft.com/office/drawing/2014/main" id="{7EBCC18F-D766-76DB-EDF9-2485F919438B}"/>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7" descr="lu.png">
              <a:extLst>
                <a:ext uri="{FF2B5EF4-FFF2-40B4-BE49-F238E27FC236}">
                  <a16:creationId xmlns:a16="http://schemas.microsoft.com/office/drawing/2014/main" id="{1D63BD5C-68F4-8A60-981D-BFEEADC9C5C4}"/>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8" descr="nl.png">
              <a:extLst>
                <a:ext uri="{FF2B5EF4-FFF2-40B4-BE49-F238E27FC236}">
                  <a16:creationId xmlns:a16="http://schemas.microsoft.com/office/drawing/2014/main" id="{803EDE60-0DE8-548A-9411-EF2A5415B2A3}"/>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9" descr="no.png">
              <a:extLst>
                <a:ext uri="{FF2B5EF4-FFF2-40B4-BE49-F238E27FC236}">
                  <a16:creationId xmlns:a16="http://schemas.microsoft.com/office/drawing/2014/main" id="{1EF7D722-1E83-D561-0CD8-DA7143AEF3CB}"/>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0" descr="pl.png">
              <a:extLst>
                <a:ext uri="{FF2B5EF4-FFF2-40B4-BE49-F238E27FC236}">
                  <a16:creationId xmlns:a16="http://schemas.microsoft.com/office/drawing/2014/main" id="{B2EE1FEC-218A-5E8F-DC1E-6368E601FC1D}"/>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1" descr="pt.png">
              <a:extLst>
                <a:ext uri="{FF2B5EF4-FFF2-40B4-BE49-F238E27FC236}">
                  <a16:creationId xmlns:a16="http://schemas.microsoft.com/office/drawing/2014/main" id="{64A38662-AEF9-4F77-C88E-7CEB9A665C64}"/>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2" descr="ro.png">
              <a:extLst>
                <a:ext uri="{FF2B5EF4-FFF2-40B4-BE49-F238E27FC236}">
                  <a16:creationId xmlns:a16="http://schemas.microsoft.com/office/drawing/2014/main" id="{3EA86756-5E05-6405-973D-B021FB87C0B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3" descr="se.png">
              <a:extLst>
                <a:ext uri="{FF2B5EF4-FFF2-40B4-BE49-F238E27FC236}">
                  <a16:creationId xmlns:a16="http://schemas.microsoft.com/office/drawing/2014/main" id="{90EBF2DD-9CF9-51B4-23D4-6EEB838BE058}"/>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4" descr="uk.png">
              <a:extLst>
                <a:ext uri="{FF2B5EF4-FFF2-40B4-BE49-F238E27FC236}">
                  <a16:creationId xmlns:a16="http://schemas.microsoft.com/office/drawing/2014/main" id="{201A07F8-4891-E40E-E9FA-736CD4D378C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55" descr="ca.png">
              <a:extLst>
                <a:ext uri="{FF2B5EF4-FFF2-40B4-BE49-F238E27FC236}">
                  <a16:creationId xmlns:a16="http://schemas.microsoft.com/office/drawing/2014/main" id="{AEA97C23-C0AD-8103-5172-B9DF88914EE3}"/>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56">
              <a:extLst>
                <a:ext uri="{FF2B5EF4-FFF2-40B4-BE49-F238E27FC236}">
                  <a16:creationId xmlns:a16="http://schemas.microsoft.com/office/drawing/2014/main" id="{53EFEB42-2718-8C33-9793-E15C94DF7837}"/>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57" descr="si.png">
              <a:extLst>
                <a:ext uri="{FF2B5EF4-FFF2-40B4-BE49-F238E27FC236}">
                  <a16:creationId xmlns:a16="http://schemas.microsoft.com/office/drawing/2014/main" id="{E102BF99-2B72-2371-7B7F-8301DEAE41C1}"/>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45408464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 name="Picture 31" descr="16950723446_e7d8e1bfb9_o.jpg">
            <a:extLst>
              <a:ext uri="{FF2B5EF4-FFF2-40B4-BE49-F238E27FC236}">
                <a16:creationId xmlns:a16="http://schemas.microsoft.com/office/drawing/2014/main" id="{0773CA3A-B74E-F63D-CFDA-3ECFECD5F66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9">
            <a:extLst>
              <a:ext uri="{FF2B5EF4-FFF2-40B4-BE49-F238E27FC236}">
                <a16:creationId xmlns:a16="http://schemas.microsoft.com/office/drawing/2014/main" id="{8DD2BE32-A86E-1AB6-57A2-5EE93829F628}"/>
              </a:ext>
            </a:extLst>
          </p:cNvPr>
          <p:cNvPicPr>
            <a:picLocks noChangeAspect="1"/>
          </p:cNvPicPr>
          <p:nvPr userDrawn="1"/>
        </p:nvPicPr>
        <p:blipFill>
          <a:blip r:embed="rId3">
            <a:extLst>
              <a:ext uri="{28A0092B-C50C-407E-A947-70E740481C1C}">
                <a14:useLocalDpi xmlns:a14="http://schemas.microsoft.com/office/drawing/2010/main" val="0"/>
              </a:ext>
            </a:extLst>
          </a:blip>
          <a:srcRect t="-3"/>
          <a:stretch>
            <a:fillRect/>
          </a:stretch>
        </p:blipFill>
        <p:spPr bwMode="auto">
          <a:xfrm>
            <a:off x="10383838" y="207963"/>
            <a:ext cx="1612900"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4" descr="PPT_Header02" hidden="1">
            <a:extLst>
              <a:ext uri="{FF2B5EF4-FFF2-40B4-BE49-F238E27FC236}">
                <a16:creationId xmlns:a16="http://schemas.microsoft.com/office/drawing/2014/main" id="{EB291EB8-5CB0-80D3-4EDD-731FBD57C23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5F0B6AE5-1AC7-6B7A-5358-1E7B1AF56E74}"/>
              </a:ext>
            </a:extLst>
          </p:cNvPr>
          <p:cNvSpPr txBox="1">
            <a:spLocks noChangeArrowheads="1"/>
          </p:cNvSpPr>
          <p:nvPr userDrawn="1"/>
        </p:nvSpPr>
        <p:spPr bwMode="auto">
          <a:xfrm>
            <a:off x="217488" y="6096000"/>
            <a:ext cx="6689725" cy="257175"/>
          </a:xfrm>
          <a:prstGeom prst="rect">
            <a:avLst/>
          </a:prstGeom>
          <a:noFill/>
          <a:ln w="9525">
            <a:noFill/>
            <a:miter lim="800000"/>
            <a:headEnd/>
            <a:tailEnd/>
          </a:ln>
          <a:effectLst/>
        </p:spPr>
        <p:txBody>
          <a:bodyPr lIns="0">
            <a:spAutoFit/>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spcBef>
                <a:spcPct val="50000"/>
              </a:spcBef>
              <a:defRPr/>
            </a:pPr>
            <a:r>
              <a:rPr lang="en-US" sz="1067">
                <a:solidFill>
                  <a:srgbClr val="D9D9D9"/>
                </a:solidFill>
              </a:rPr>
              <a:t>ESA UNCLASSIFIED - For Official Use</a:t>
            </a:r>
            <a:endParaRPr lang="en-GB" sz="1067">
              <a:solidFill>
                <a:srgbClr val="D9D9D9"/>
              </a:solidFill>
            </a:endParaRPr>
          </a:p>
        </p:txBody>
      </p:sp>
      <p:pic>
        <p:nvPicPr>
          <p:cNvPr id="6" name="Picture 85">
            <a:extLst>
              <a:ext uri="{FF2B5EF4-FFF2-40B4-BE49-F238E27FC236}">
                <a16:creationId xmlns:a16="http://schemas.microsoft.com/office/drawing/2014/main" id="{38933491-13F3-FD88-D1D4-EB1A7470C65E}"/>
              </a:ext>
            </a:extLst>
          </p:cNvPr>
          <p:cNvPicPr>
            <a:picLocks noChangeAspect="1"/>
          </p:cNvPicPr>
          <p:nvPr userDrawn="1"/>
        </p:nvPicPr>
        <p:blipFill>
          <a:blip r:embed="rId5">
            <a:extLst>
              <a:ext uri="{28A0092B-C50C-407E-A947-70E740481C1C}">
                <a14:useLocalDpi xmlns:a14="http://schemas.microsoft.com/office/drawing/2010/main" val="0"/>
              </a:ext>
            </a:extLst>
          </a:blip>
          <a:srcRect b="-31435"/>
          <a:stretch>
            <a:fillRect/>
          </a:stretch>
        </p:blipFill>
        <p:spPr bwMode="auto">
          <a:xfrm>
            <a:off x="10387013" y="6532563"/>
            <a:ext cx="1593850" cy="19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Connector 6">
            <a:extLst>
              <a:ext uri="{FF2B5EF4-FFF2-40B4-BE49-F238E27FC236}">
                <a16:creationId xmlns:a16="http://schemas.microsoft.com/office/drawing/2014/main" id="{35530554-92D0-A5BE-91CC-8DDD24406AEE}"/>
              </a:ext>
            </a:extLst>
          </p:cNvPr>
          <p:cNvCxnSpPr/>
          <p:nvPr userDrawn="1"/>
        </p:nvCxnSpPr>
        <p:spPr>
          <a:xfrm>
            <a:off x="222250" y="6386513"/>
            <a:ext cx="11764963" cy="0"/>
          </a:xfrm>
          <a:prstGeom prst="line">
            <a:avLst/>
          </a:prstGeom>
          <a:ln w="6350"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8" name="Group 32">
            <a:extLst>
              <a:ext uri="{FF2B5EF4-FFF2-40B4-BE49-F238E27FC236}">
                <a16:creationId xmlns:a16="http://schemas.microsoft.com/office/drawing/2014/main" id="{56D8551B-41BE-797F-4E7B-EC9FB92B2B05}"/>
              </a:ext>
            </a:extLst>
          </p:cNvPr>
          <p:cNvGrpSpPr>
            <a:grpSpLocks/>
          </p:cNvGrpSpPr>
          <p:nvPr userDrawn="1"/>
        </p:nvGrpSpPr>
        <p:grpSpPr bwMode="auto">
          <a:xfrm>
            <a:off x="190500" y="6542088"/>
            <a:ext cx="10126663" cy="158750"/>
            <a:chOff x="226688" y="6572055"/>
            <a:chExt cx="9280921" cy="144114"/>
          </a:xfrm>
        </p:grpSpPr>
        <p:pic>
          <p:nvPicPr>
            <p:cNvPr id="9" name="Picture 33" descr="at.png">
              <a:extLst>
                <a:ext uri="{FF2B5EF4-FFF2-40B4-BE49-F238E27FC236}">
                  <a16:creationId xmlns:a16="http://schemas.microsoft.com/office/drawing/2014/main" id="{AC2399BE-D2F7-3DEE-C9B9-CC5BFB7A9E44}"/>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4" descr="be.png">
              <a:extLst>
                <a:ext uri="{FF2B5EF4-FFF2-40B4-BE49-F238E27FC236}">
                  <a16:creationId xmlns:a16="http://schemas.microsoft.com/office/drawing/2014/main" id="{2E725F24-14A8-8990-CE10-6021D9CE7D6D}"/>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5" descr="ch.png">
              <a:extLst>
                <a:ext uri="{FF2B5EF4-FFF2-40B4-BE49-F238E27FC236}">
                  <a16:creationId xmlns:a16="http://schemas.microsoft.com/office/drawing/2014/main" id="{4CF8DA75-1D31-9964-6095-7C94074C70D7}"/>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6" descr="cz.png">
              <a:extLst>
                <a:ext uri="{FF2B5EF4-FFF2-40B4-BE49-F238E27FC236}">
                  <a16:creationId xmlns:a16="http://schemas.microsoft.com/office/drawing/2014/main" id="{63F4AE50-8E57-26C8-C58B-2C5147516E71}"/>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7" descr="de.png">
              <a:extLst>
                <a:ext uri="{FF2B5EF4-FFF2-40B4-BE49-F238E27FC236}">
                  <a16:creationId xmlns:a16="http://schemas.microsoft.com/office/drawing/2014/main" id="{47606A52-7EE6-6C32-7544-B68C0745CFD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8" descr="dk.png">
              <a:extLst>
                <a:ext uri="{FF2B5EF4-FFF2-40B4-BE49-F238E27FC236}">
                  <a16:creationId xmlns:a16="http://schemas.microsoft.com/office/drawing/2014/main" id="{1F152F6D-EAB7-1CC9-3D1E-60F3BAADD2FC}"/>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39" descr="ee.png">
              <a:extLst>
                <a:ext uri="{FF2B5EF4-FFF2-40B4-BE49-F238E27FC236}">
                  <a16:creationId xmlns:a16="http://schemas.microsoft.com/office/drawing/2014/main" id="{93D42682-10FB-033B-5B50-44B37B60AFA5}"/>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0" descr="es.png">
              <a:extLst>
                <a:ext uri="{FF2B5EF4-FFF2-40B4-BE49-F238E27FC236}">
                  <a16:creationId xmlns:a16="http://schemas.microsoft.com/office/drawing/2014/main" id="{A7417BCC-8C49-87CE-2142-6A7E29722EB5}"/>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1" descr="fi.png">
              <a:extLst>
                <a:ext uri="{FF2B5EF4-FFF2-40B4-BE49-F238E27FC236}">
                  <a16:creationId xmlns:a16="http://schemas.microsoft.com/office/drawing/2014/main" id="{06BB283D-FF2A-87A1-EF78-56F1E581C26C}"/>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2" descr="fr.png">
              <a:extLst>
                <a:ext uri="{FF2B5EF4-FFF2-40B4-BE49-F238E27FC236}">
                  <a16:creationId xmlns:a16="http://schemas.microsoft.com/office/drawing/2014/main" id="{DAECB917-8D4B-80E5-76D3-80703684CDF9}"/>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3" descr="gr.png">
              <a:extLst>
                <a:ext uri="{FF2B5EF4-FFF2-40B4-BE49-F238E27FC236}">
                  <a16:creationId xmlns:a16="http://schemas.microsoft.com/office/drawing/2014/main" id="{174AFCD9-275C-7DAB-B5CB-B749AC91E19B}"/>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4" descr="hu.png">
              <a:extLst>
                <a:ext uri="{FF2B5EF4-FFF2-40B4-BE49-F238E27FC236}">
                  <a16:creationId xmlns:a16="http://schemas.microsoft.com/office/drawing/2014/main" id="{950C952D-5093-1F86-9D42-C2CD98FF0C5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5" descr="ie.png">
              <a:extLst>
                <a:ext uri="{FF2B5EF4-FFF2-40B4-BE49-F238E27FC236}">
                  <a16:creationId xmlns:a16="http://schemas.microsoft.com/office/drawing/2014/main" id="{0A0C4A97-91C7-2B77-44D9-70C37E301F67}"/>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6" descr="it.png">
              <a:extLst>
                <a:ext uri="{FF2B5EF4-FFF2-40B4-BE49-F238E27FC236}">
                  <a16:creationId xmlns:a16="http://schemas.microsoft.com/office/drawing/2014/main" id="{29474B5E-E4B1-E81A-5952-52DBF9A94023}"/>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7" descr="lu.png">
              <a:extLst>
                <a:ext uri="{FF2B5EF4-FFF2-40B4-BE49-F238E27FC236}">
                  <a16:creationId xmlns:a16="http://schemas.microsoft.com/office/drawing/2014/main" id="{259EF40C-5103-6E66-E6FA-CFB53D65FA8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48" descr="nl.png">
              <a:extLst>
                <a:ext uri="{FF2B5EF4-FFF2-40B4-BE49-F238E27FC236}">
                  <a16:creationId xmlns:a16="http://schemas.microsoft.com/office/drawing/2014/main" id="{A8D92FEB-77BE-442F-E172-73A273517D1C}"/>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49" descr="no.png">
              <a:extLst>
                <a:ext uri="{FF2B5EF4-FFF2-40B4-BE49-F238E27FC236}">
                  <a16:creationId xmlns:a16="http://schemas.microsoft.com/office/drawing/2014/main" id="{11A05BA9-A330-13F7-7374-DB48000B2867}"/>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0" descr="pl.png">
              <a:extLst>
                <a:ext uri="{FF2B5EF4-FFF2-40B4-BE49-F238E27FC236}">
                  <a16:creationId xmlns:a16="http://schemas.microsoft.com/office/drawing/2014/main" id="{62087BE9-08FF-1B32-EA87-4237A5D87D69}"/>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1" descr="pt.png">
              <a:extLst>
                <a:ext uri="{FF2B5EF4-FFF2-40B4-BE49-F238E27FC236}">
                  <a16:creationId xmlns:a16="http://schemas.microsoft.com/office/drawing/2014/main" id="{A7F470C9-0EE0-B04F-0812-216D05D0427F}"/>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2" descr="ro.png">
              <a:extLst>
                <a:ext uri="{FF2B5EF4-FFF2-40B4-BE49-F238E27FC236}">
                  <a16:creationId xmlns:a16="http://schemas.microsoft.com/office/drawing/2014/main" id="{28B0FF16-9587-48AF-2A81-D04A847173CD}"/>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53" descr="se.png">
              <a:extLst>
                <a:ext uri="{FF2B5EF4-FFF2-40B4-BE49-F238E27FC236}">
                  <a16:creationId xmlns:a16="http://schemas.microsoft.com/office/drawing/2014/main" id="{FE2803A3-346A-4DFC-6139-DE192C630D2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54" descr="uk.png">
              <a:extLst>
                <a:ext uri="{FF2B5EF4-FFF2-40B4-BE49-F238E27FC236}">
                  <a16:creationId xmlns:a16="http://schemas.microsoft.com/office/drawing/2014/main" id="{F2CF5B0C-FC14-22B4-2CA5-1A88AED36827}"/>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55" descr="ca.png">
              <a:extLst>
                <a:ext uri="{FF2B5EF4-FFF2-40B4-BE49-F238E27FC236}">
                  <a16:creationId xmlns:a16="http://schemas.microsoft.com/office/drawing/2014/main" id="{75F3EC23-920B-2165-3857-193FDC86AAA6}"/>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56">
              <a:extLst>
                <a:ext uri="{FF2B5EF4-FFF2-40B4-BE49-F238E27FC236}">
                  <a16:creationId xmlns:a16="http://schemas.microsoft.com/office/drawing/2014/main" id="{E02C38CD-D5D8-1C0B-34AB-925E9782406C}"/>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57" descr="si.png">
              <a:extLst>
                <a:ext uri="{FF2B5EF4-FFF2-40B4-BE49-F238E27FC236}">
                  <a16:creationId xmlns:a16="http://schemas.microsoft.com/office/drawing/2014/main" id="{9F234B8F-9509-912D-533A-C26D5FD56F4E}"/>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6323" name="Rectangle 2"/>
          <p:cNvSpPr>
            <a:spLocks noGrp="1" noChangeArrowheads="1"/>
          </p:cNvSpPr>
          <p:nvPr>
            <p:ph type="subTitle" idx="1"/>
          </p:nvPr>
        </p:nvSpPr>
        <p:spPr>
          <a:xfrm>
            <a:off x="567913" y="3679985"/>
            <a:ext cx="10598400" cy="550920"/>
          </a:xfrm>
          <a:solidFill>
            <a:srgbClr val="0070C0"/>
          </a:solidFill>
        </p:spPr>
        <p:txBody>
          <a:bodyPr>
            <a:spAutoFit/>
          </a:bodyPr>
          <a:lstStyle>
            <a:lvl1pPr marL="0" indent="0">
              <a:buFont typeface="Verdana" pitchFamily="34" charset="0"/>
              <a:buNone/>
              <a:defRPr sz="2400">
                <a:solidFill>
                  <a:schemeClr val="bg1"/>
                </a:solidFill>
              </a:defRPr>
            </a:lvl1pPr>
          </a:lstStyle>
          <a:p>
            <a:pPr lvl="0"/>
            <a:r>
              <a:rPr lang="en-US" noProof="0" dirty="0"/>
              <a:t>Click to edit Master subtitle style</a:t>
            </a:r>
            <a:endParaRPr lang="en-GB" noProof="0" dirty="0"/>
          </a:p>
        </p:txBody>
      </p:sp>
      <p:sp>
        <p:nvSpPr>
          <p:cNvPr id="56325" name="Rectangle 6"/>
          <p:cNvSpPr>
            <a:spLocks noGrp="1" noChangeArrowheads="1"/>
          </p:cNvSpPr>
          <p:nvPr>
            <p:ph type="ctrTitle"/>
          </p:nvPr>
        </p:nvSpPr>
        <p:spPr>
          <a:xfrm>
            <a:off x="408648" y="2129842"/>
            <a:ext cx="10596033" cy="748988"/>
          </a:xfrm>
        </p:spPr>
        <p:txBody>
          <a:bodyPr/>
          <a:lstStyle>
            <a:lvl1pPr>
              <a:defRPr sz="4267">
                <a:solidFill>
                  <a:schemeClr val="bg1">
                    <a:lumMod val="95000"/>
                  </a:schemeClr>
                </a:solidFill>
              </a:defRPr>
            </a:lvl1pPr>
          </a:lstStyle>
          <a:p>
            <a:pPr lvl="0"/>
            <a:r>
              <a:rPr lang="en-US" noProof="0" dirty="0"/>
              <a:t>Click to edit Master title style</a:t>
            </a:r>
            <a:endParaRPr lang="en-GB" noProof="0" dirty="0"/>
          </a:p>
        </p:txBody>
      </p:sp>
    </p:spTree>
    <p:extLst>
      <p:ext uri="{BB962C8B-B14F-4D97-AF65-F5344CB8AC3E}">
        <p14:creationId xmlns:p14="http://schemas.microsoft.com/office/powerpoint/2010/main" val="1233202694"/>
      </p:ext>
    </p:extLst>
  </p:cSld>
  <p:clrMapOvr>
    <a:masterClrMapping/>
  </p:clrMapOvr>
  <p:hf sldNum="0" hdr="0" dt="0"/>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pic>
        <p:nvPicPr>
          <p:cNvPr id="2" name="Picture 31" descr="Maxwell_Test_Chamber_970PX.jpg">
            <a:extLst>
              <a:ext uri="{FF2B5EF4-FFF2-40B4-BE49-F238E27FC236}">
                <a16:creationId xmlns:a16="http://schemas.microsoft.com/office/drawing/2014/main" id="{2FBFCF1C-C385-7C54-E34D-B844EC3FB31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9">
            <a:extLst>
              <a:ext uri="{FF2B5EF4-FFF2-40B4-BE49-F238E27FC236}">
                <a16:creationId xmlns:a16="http://schemas.microsoft.com/office/drawing/2014/main" id="{8AE53F97-D85D-E766-7E26-B9792A9DCAA6}"/>
              </a:ext>
            </a:extLst>
          </p:cNvPr>
          <p:cNvPicPr>
            <a:picLocks noChangeAspect="1"/>
          </p:cNvPicPr>
          <p:nvPr userDrawn="1"/>
        </p:nvPicPr>
        <p:blipFill>
          <a:blip r:embed="rId3">
            <a:extLst>
              <a:ext uri="{28A0092B-C50C-407E-A947-70E740481C1C}">
                <a14:useLocalDpi xmlns:a14="http://schemas.microsoft.com/office/drawing/2010/main" val="0"/>
              </a:ext>
            </a:extLst>
          </a:blip>
          <a:srcRect t="-3"/>
          <a:stretch>
            <a:fillRect/>
          </a:stretch>
        </p:blipFill>
        <p:spPr bwMode="auto">
          <a:xfrm>
            <a:off x="10383838" y="207963"/>
            <a:ext cx="1612900"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4" descr="PPT_Header02" hidden="1">
            <a:extLst>
              <a:ext uri="{FF2B5EF4-FFF2-40B4-BE49-F238E27FC236}">
                <a16:creationId xmlns:a16="http://schemas.microsoft.com/office/drawing/2014/main" id="{DB7E547D-EEA0-EB1E-8E26-C21D4F184FF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4">
            <a:extLst>
              <a:ext uri="{FF2B5EF4-FFF2-40B4-BE49-F238E27FC236}">
                <a16:creationId xmlns:a16="http://schemas.microsoft.com/office/drawing/2014/main" id="{CF61D69A-04E9-08F1-2DC5-470ABE5BB466}"/>
              </a:ext>
            </a:extLst>
          </p:cNvPr>
          <p:cNvPicPr>
            <a:picLocks noChangeAspect="1"/>
          </p:cNvPicPr>
          <p:nvPr userDrawn="1"/>
        </p:nvPicPr>
        <p:blipFill>
          <a:blip r:embed="rId5">
            <a:extLst>
              <a:ext uri="{28A0092B-C50C-407E-A947-70E740481C1C}">
                <a14:useLocalDpi xmlns:a14="http://schemas.microsoft.com/office/drawing/2010/main" val="0"/>
              </a:ext>
            </a:extLst>
          </a:blip>
          <a:srcRect b="-31435"/>
          <a:stretch>
            <a:fillRect/>
          </a:stretch>
        </p:blipFill>
        <p:spPr bwMode="auto">
          <a:xfrm>
            <a:off x="10387013" y="6532563"/>
            <a:ext cx="1593850" cy="19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a:extLst>
              <a:ext uri="{FF2B5EF4-FFF2-40B4-BE49-F238E27FC236}">
                <a16:creationId xmlns:a16="http://schemas.microsoft.com/office/drawing/2014/main" id="{4CAAA473-4D9E-ED9E-E30C-1B6E72FD4155}"/>
              </a:ext>
            </a:extLst>
          </p:cNvPr>
          <p:cNvCxnSpPr/>
          <p:nvPr userDrawn="1"/>
        </p:nvCxnSpPr>
        <p:spPr>
          <a:xfrm>
            <a:off x="222250" y="6386513"/>
            <a:ext cx="11764963" cy="0"/>
          </a:xfrm>
          <a:prstGeom prst="line">
            <a:avLst/>
          </a:prstGeom>
          <a:ln w="6350"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7" name="Group 32">
            <a:extLst>
              <a:ext uri="{FF2B5EF4-FFF2-40B4-BE49-F238E27FC236}">
                <a16:creationId xmlns:a16="http://schemas.microsoft.com/office/drawing/2014/main" id="{3C9A4647-3CD0-9894-A3B2-AD822B5FC1F2}"/>
              </a:ext>
            </a:extLst>
          </p:cNvPr>
          <p:cNvGrpSpPr>
            <a:grpSpLocks/>
          </p:cNvGrpSpPr>
          <p:nvPr userDrawn="1"/>
        </p:nvGrpSpPr>
        <p:grpSpPr bwMode="auto">
          <a:xfrm>
            <a:off x="190500" y="6542088"/>
            <a:ext cx="10126663" cy="158750"/>
            <a:chOff x="226688" y="6572055"/>
            <a:chExt cx="9280921" cy="144114"/>
          </a:xfrm>
        </p:grpSpPr>
        <p:pic>
          <p:nvPicPr>
            <p:cNvPr id="8" name="Picture 33" descr="at.png">
              <a:extLst>
                <a:ext uri="{FF2B5EF4-FFF2-40B4-BE49-F238E27FC236}">
                  <a16:creationId xmlns:a16="http://schemas.microsoft.com/office/drawing/2014/main" id="{239E6BD9-C67C-6C60-56D7-17C17B84CEB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4" descr="be.png">
              <a:extLst>
                <a:ext uri="{FF2B5EF4-FFF2-40B4-BE49-F238E27FC236}">
                  <a16:creationId xmlns:a16="http://schemas.microsoft.com/office/drawing/2014/main" id="{20958A51-47D9-ACEB-A940-F6EF31CEBEE0}"/>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5" descr="ch.png">
              <a:extLst>
                <a:ext uri="{FF2B5EF4-FFF2-40B4-BE49-F238E27FC236}">
                  <a16:creationId xmlns:a16="http://schemas.microsoft.com/office/drawing/2014/main" id="{240DBF5F-C452-F2B0-4B23-19BEEC4EFC3B}"/>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6" descr="cz.png">
              <a:extLst>
                <a:ext uri="{FF2B5EF4-FFF2-40B4-BE49-F238E27FC236}">
                  <a16:creationId xmlns:a16="http://schemas.microsoft.com/office/drawing/2014/main" id="{E9DDF66C-B530-8DB4-DFA5-422BAAB1F731}"/>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7" descr="de.png">
              <a:extLst>
                <a:ext uri="{FF2B5EF4-FFF2-40B4-BE49-F238E27FC236}">
                  <a16:creationId xmlns:a16="http://schemas.microsoft.com/office/drawing/2014/main" id="{33A5CE6B-3E46-9F3A-7974-669D5EEB4752}"/>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8" descr="dk.png">
              <a:extLst>
                <a:ext uri="{FF2B5EF4-FFF2-40B4-BE49-F238E27FC236}">
                  <a16:creationId xmlns:a16="http://schemas.microsoft.com/office/drawing/2014/main" id="{1827187B-441F-6553-4523-C0CD41E81EA4}"/>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9" descr="ee.png">
              <a:extLst>
                <a:ext uri="{FF2B5EF4-FFF2-40B4-BE49-F238E27FC236}">
                  <a16:creationId xmlns:a16="http://schemas.microsoft.com/office/drawing/2014/main" id="{8B602E41-0314-9790-E16A-44AB4C980167}"/>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0" descr="es.png">
              <a:extLst>
                <a:ext uri="{FF2B5EF4-FFF2-40B4-BE49-F238E27FC236}">
                  <a16:creationId xmlns:a16="http://schemas.microsoft.com/office/drawing/2014/main" id="{1A113080-C704-058E-626D-B4E5ED5AEC37}"/>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1" descr="fi.png">
              <a:extLst>
                <a:ext uri="{FF2B5EF4-FFF2-40B4-BE49-F238E27FC236}">
                  <a16:creationId xmlns:a16="http://schemas.microsoft.com/office/drawing/2014/main" id="{4EB6051C-C0B8-6FC2-12CC-4F20CA8BB33F}"/>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2" descr="fr.png">
              <a:extLst>
                <a:ext uri="{FF2B5EF4-FFF2-40B4-BE49-F238E27FC236}">
                  <a16:creationId xmlns:a16="http://schemas.microsoft.com/office/drawing/2014/main" id="{B1E04A1E-3BA1-FF10-2E04-DE169F9925E9}"/>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3" descr="gr.png">
              <a:extLst>
                <a:ext uri="{FF2B5EF4-FFF2-40B4-BE49-F238E27FC236}">
                  <a16:creationId xmlns:a16="http://schemas.microsoft.com/office/drawing/2014/main" id="{AE6047F9-9E80-11B2-3301-CAC3872F0896}"/>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4" descr="hu.png">
              <a:extLst>
                <a:ext uri="{FF2B5EF4-FFF2-40B4-BE49-F238E27FC236}">
                  <a16:creationId xmlns:a16="http://schemas.microsoft.com/office/drawing/2014/main" id="{32384F72-24FF-ABD5-A2B3-64CC65C00261}"/>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5" descr="ie.png">
              <a:extLst>
                <a:ext uri="{FF2B5EF4-FFF2-40B4-BE49-F238E27FC236}">
                  <a16:creationId xmlns:a16="http://schemas.microsoft.com/office/drawing/2014/main" id="{80433B53-84A6-256B-AEB8-AF7571071865}"/>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6" descr="it.png">
              <a:extLst>
                <a:ext uri="{FF2B5EF4-FFF2-40B4-BE49-F238E27FC236}">
                  <a16:creationId xmlns:a16="http://schemas.microsoft.com/office/drawing/2014/main" id="{891C00C7-B4F1-4C89-C98C-DCAF77CC2DB7}"/>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7" descr="lu.png">
              <a:extLst>
                <a:ext uri="{FF2B5EF4-FFF2-40B4-BE49-F238E27FC236}">
                  <a16:creationId xmlns:a16="http://schemas.microsoft.com/office/drawing/2014/main" id="{962213AC-430A-94B5-EADA-2083F1999B6C}"/>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8" descr="nl.png">
              <a:extLst>
                <a:ext uri="{FF2B5EF4-FFF2-40B4-BE49-F238E27FC236}">
                  <a16:creationId xmlns:a16="http://schemas.microsoft.com/office/drawing/2014/main" id="{14B6AB36-E33C-6480-0563-F43C893CB854}"/>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49" descr="no.png">
              <a:extLst>
                <a:ext uri="{FF2B5EF4-FFF2-40B4-BE49-F238E27FC236}">
                  <a16:creationId xmlns:a16="http://schemas.microsoft.com/office/drawing/2014/main" id="{19CDAD5B-63DA-0F38-F384-009CE497CA8C}"/>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0" descr="pl.png">
              <a:extLst>
                <a:ext uri="{FF2B5EF4-FFF2-40B4-BE49-F238E27FC236}">
                  <a16:creationId xmlns:a16="http://schemas.microsoft.com/office/drawing/2014/main" id="{AABB7C2C-F5C8-6AEC-0852-F376523CFE42}"/>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1" descr="pt.png">
              <a:extLst>
                <a:ext uri="{FF2B5EF4-FFF2-40B4-BE49-F238E27FC236}">
                  <a16:creationId xmlns:a16="http://schemas.microsoft.com/office/drawing/2014/main" id="{A13D4C67-57EF-0376-F1B2-37A5A54C2EB6}"/>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2" descr="ro.png">
              <a:extLst>
                <a:ext uri="{FF2B5EF4-FFF2-40B4-BE49-F238E27FC236}">
                  <a16:creationId xmlns:a16="http://schemas.microsoft.com/office/drawing/2014/main" id="{472103D3-DA49-C353-7748-FC972FD298EE}"/>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3" descr="se.png">
              <a:extLst>
                <a:ext uri="{FF2B5EF4-FFF2-40B4-BE49-F238E27FC236}">
                  <a16:creationId xmlns:a16="http://schemas.microsoft.com/office/drawing/2014/main" id="{675E59C1-33B5-F69A-AD1A-3DA358ED51D3}"/>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54" descr="uk.png">
              <a:extLst>
                <a:ext uri="{FF2B5EF4-FFF2-40B4-BE49-F238E27FC236}">
                  <a16:creationId xmlns:a16="http://schemas.microsoft.com/office/drawing/2014/main" id="{97274073-6B73-654D-DD03-3E1FB284FA25}"/>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55" descr="ca.png">
              <a:extLst>
                <a:ext uri="{FF2B5EF4-FFF2-40B4-BE49-F238E27FC236}">
                  <a16:creationId xmlns:a16="http://schemas.microsoft.com/office/drawing/2014/main" id="{53D6D5BB-270D-90A2-8D85-C88D4033AD16}"/>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56">
              <a:extLst>
                <a:ext uri="{FF2B5EF4-FFF2-40B4-BE49-F238E27FC236}">
                  <a16:creationId xmlns:a16="http://schemas.microsoft.com/office/drawing/2014/main" id="{6DC26697-B361-5253-A7CB-28300FCB86D9}"/>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57" descr="si.png">
              <a:extLst>
                <a:ext uri="{FF2B5EF4-FFF2-40B4-BE49-F238E27FC236}">
                  <a16:creationId xmlns:a16="http://schemas.microsoft.com/office/drawing/2014/main" id="{CF6F508C-64E3-6E3A-E9CF-8DCB8692E903}"/>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6323" name="Rectangle 2"/>
          <p:cNvSpPr>
            <a:spLocks noGrp="1" noChangeArrowheads="1"/>
          </p:cNvSpPr>
          <p:nvPr>
            <p:ph type="subTitle" idx="1"/>
          </p:nvPr>
        </p:nvSpPr>
        <p:spPr>
          <a:xfrm>
            <a:off x="567913" y="3679985"/>
            <a:ext cx="10598400" cy="550920"/>
          </a:xfrm>
          <a:solidFill>
            <a:srgbClr val="0070C0"/>
          </a:solidFill>
        </p:spPr>
        <p:txBody>
          <a:bodyPr>
            <a:spAutoFit/>
          </a:bodyPr>
          <a:lstStyle>
            <a:lvl1pPr marL="0" indent="0">
              <a:buFont typeface="Verdana" pitchFamily="34" charset="0"/>
              <a:buNone/>
              <a:defRPr sz="2400">
                <a:solidFill>
                  <a:schemeClr val="bg1"/>
                </a:solidFill>
              </a:defRPr>
            </a:lvl1pPr>
          </a:lstStyle>
          <a:p>
            <a:pPr lvl="0"/>
            <a:r>
              <a:rPr lang="en-US" noProof="0" dirty="0"/>
              <a:t>Click to edit Master subtitle style</a:t>
            </a:r>
            <a:endParaRPr lang="en-GB" noProof="0" dirty="0"/>
          </a:p>
        </p:txBody>
      </p:sp>
      <p:sp>
        <p:nvSpPr>
          <p:cNvPr id="56325" name="Rectangle 6"/>
          <p:cNvSpPr>
            <a:spLocks noGrp="1" noChangeArrowheads="1"/>
          </p:cNvSpPr>
          <p:nvPr>
            <p:ph type="ctrTitle"/>
          </p:nvPr>
        </p:nvSpPr>
        <p:spPr>
          <a:xfrm>
            <a:off x="408648" y="2129842"/>
            <a:ext cx="10596033" cy="748988"/>
          </a:xfrm>
        </p:spPr>
        <p:txBody>
          <a:bodyPr/>
          <a:lstStyle>
            <a:lvl1pPr>
              <a:defRPr sz="4267">
                <a:solidFill>
                  <a:schemeClr val="bg1">
                    <a:lumMod val="95000"/>
                  </a:schemeClr>
                </a:solidFill>
              </a:defRPr>
            </a:lvl1pPr>
          </a:lstStyle>
          <a:p>
            <a:pPr lvl="0"/>
            <a:r>
              <a:rPr lang="en-US" noProof="0" dirty="0"/>
              <a:t>Click to edit Master title style</a:t>
            </a:r>
            <a:endParaRPr lang="en-GB" noProof="0" dirty="0"/>
          </a:p>
        </p:txBody>
      </p:sp>
    </p:spTree>
    <p:extLst>
      <p:ext uri="{BB962C8B-B14F-4D97-AF65-F5344CB8AC3E}">
        <p14:creationId xmlns:p14="http://schemas.microsoft.com/office/powerpoint/2010/main" val="2060132342"/>
      </p:ext>
    </p:extLst>
  </p:cSld>
  <p:clrMapOvr>
    <a:masterClrMapping/>
  </p:clrMapOvr>
  <p:hf sldNum="0" hdr="0" dt="0"/>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itle" preserve="1">
  <p:cSld name="10_Title Slide">
    <p:spTree>
      <p:nvGrpSpPr>
        <p:cNvPr id="1" name=""/>
        <p:cNvGrpSpPr/>
        <p:nvPr/>
      </p:nvGrpSpPr>
      <p:grpSpPr>
        <a:xfrm>
          <a:off x="0" y="0"/>
          <a:ext cx="0" cy="0"/>
          <a:chOff x="0" y="0"/>
          <a:chExt cx="0" cy="0"/>
        </a:xfrm>
      </p:grpSpPr>
      <p:pic>
        <p:nvPicPr>
          <p:cNvPr id="2" name="Picture 32" descr="Winter_Moon.jpg">
            <a:extLst>
              <a:ext uri="{FF2B5EF4-FFF2-40B4-BE49-F238E27FC236}">
                <a16:creationId xmlns:a16="http://schemas.microsoft.com/office/drawing/2014/main" id="{1DCD61C9-DC8E-AF93-CEF1-2D77BF056EB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9">
            <a:extLst>
              <a:ext uri="{FF2B5EF4-FFF2-40B4-BE49-F238E27FC236}">
                <a16:creationId xmlns:a16="http://schemas.microsoft.com/office/drawing/2014/main" id="{A3EC2D38-8C5F-1E69-83DB-848C9E5138F9}"/>
              </a:ext>
            </a:extLst>
          </p:cNvPr>
          <p:cNvPicPr>
            <a:picLocks noChangeAspect="1"/>
          </p:cNvPicPr>
          <p:nvPr userDrawn="1"/>
        </p:nvPicPr>
        <p:blipFill>
          <a:blip r:embed="rId3">
            <a:extLst>
              <a:ext uri="{28A0092B-C50C-407E-A947-70E740481C1C}">
                <a14:useLocalDpi xmlns:a14="http://schemas.microsoft.com/office/drawing/2010/main" val="0"/>
              </a:ext>
            </a:extLst>
          </a:blip>
          <a:srcRect t="-3"/>
          <a:stretch>
            <a:fillRect/>
          </a:stretch>
        </p:blipFill>
        <p:spPr bwMode="auto">
          <a:xfrm>
            <a:off x="10383838" y="207963"/>
            <a:ext cx="1612900"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4" descr="PPT_Header02" hidden="1">
            <a:extLst>
              <a:ext uri="{FF2B5EF4-FFF2-40B4-BE49-F238E27FC236}">
                <a16:creationId xmlns:a16="http://schemas.microsoft.com/office/drawing/2014/main" id="{B29056CB-31E7-3D4B-43E1-52D1DEDC9C32}"/>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4">
            <a:extLst>
              <a:ext uri="{FF2B5EF4-FFF2-40B4-BE49-F238E27FC236}">
                <a16:creationId xmlns:a16="http://schemas.microsoft.com/office/drawing/2014/main" id="{FE2D3636-DA36-0C26-5DC6-D27E2494FEDB}"/>
              </a:ext>
            </a:extLst>
          </p:cNvPr>
          <p:cNvPicPr>
            <a:picLocks noChangeAspect="1"/>
          </p:cNvPicPr>
          <p:nvPr userDrawn="1"/>
        </p:nvPicPr>
        <p:blipFill>
          <a:blip r:embed="rId5">
            <a:extLst>
              <a:ext uri="{28A0092B-C50C-407E-A947-70E740481C1C}">
                <a14:useLocalDpi xmlns:a14="http://schemas.microsoft.com/office/drawing/2010/main" val="0"/>
              </a:ext>
            </a:extLst>
          </a:blip>
          <a:srcRect b="-31435"/>
          <a:stretch>
            <a:fillRect/>
          </a:stretch>
        </p:blipFill>
        <p:spPr bwMode="auto">
          <a:xfrm>
            <a:off x="10387013" y="6532563"/>
            <a:ext cx="1593850" cy="19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a:extLst>
              <a:ext uri="{FF2B5EF4-FFF2-40B4-BE49-F238E27FC236}">
                <a16:creationId xmlns:a16="http://schemas.microsoft.com/office/drawing/2014/main" id="{06E7B8CB-28AF-A26E-38E6-B4EB80B8D532}"/>
              </a:ext>
            </a:extLst>
          </p:cNvPr>
          <p:cNvCxnSpPr/>
          <p:nvPr userDrawn="1"/>
        </p:nvCxnSpPr>
        <p:spPr>
          <a:xfrm>
            <a:off x="222250" y="6386513"/>
            <a:ext cx="11764963" cy="0"/>
          </a:xfrm>
          <a:prstGeom prst="line">
            <a:avLst/>
          </a:prstGeom>
          <a:ln w="6350"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7" name="Group 32">
            <a:extLst>
              <a:ext uri="{FF2B5EF4-FFF2-40B4-BE49-F238E27FC236}">
                <a16:creationId xmlns:a16="http://schemas.microsoft.com/office/drawing/2014/main" id="{17769D5A-3F0C-77FF-5AF6-CB7F0FD76AD0}"/>
              </a:ext>
            </a:extLst>
          </p:cNvPr>
          <p:cNvGrpSpPr>
            <a:grpSpLocks/>
          </p:cNvGrpSpPr>
          <p:nvPr userDrawn="1"/>
        </p:nvGrpSpPr>
        <p:grpSpPr bwMode="auto">
          <a:xfrm>
            <a:off x="190500" y="6542088"/>
            <a:ext cx="10126663" cy="158750"/>
            <a:chOff x="226688" y="6572055"/>
            <a:chExt cx="9280921" cy="144114"/>
          </a:xfrm>
        </p:grpSpPr>
        <p:pic>
          <p:nvPicPr>
            <p:cNvPr id="8" name="Picture 33" descr="at.png">
              <a:extLst>
                <a:ext uri="{FF2B5EF4-FFF2-40B4-BE49-F238E27FC236}">
                  <a16:creationId xmlns:a16="http://schemas.microsoft.com/office/drawing/2014/main" id="{CEC3CCBE-AE52-973C-1DAA-B9599F20FE46}"/>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4" descr="be.png">
              <a:extLst>
                <a:ext uri="{FF2B5EF4-FFF2-40B4-BE49-F238E27FC236}">
                  <a16:creationId xmlns:a16="http://schemas.microsoft.com/office/drawing/2014/main" id="{FC890340-8589-4D7D-FC47-1E08B8B9140F}"/>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5" descr="ch.png">
              <a:extLst>
                <a:ext uri="{FF2B5EF4-FFF2-40B4-BE49-F238E27FC236}">
                  <a16:creationId xmlns:a16="http://schemas.microsoft.com/office/drawing/2014/main" id="{018B68BB-4D2F-3FD8-A695-48E96366B605}"/>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6" descr="cz.png">
              <a:extLst>
                <a:ext uri="{FF2B5EF4-FFF2-40B4-BE49-F238E27FC236}">
                  <a16:creationId xmlns:a16="http://schemas.microsoft.com/office/drawing/2014/main" id="{91482E7C-9D92-DA8B-952B-D3489F6871D4}"/>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7" descr="de.png">
              <a:extLst>
                <a:ext uri="{FF2B5EF4-FFF2-40B4-BE49-F238E27FC236}">
                  <a16:creationId xmlns:a16="http://schemas.microsoft.com/office/drawing/2014/main" id="{76F50420-99A0-120D-2738-26630D788439}"/>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8" descr="dk.png">
              <a:extLst>
                <a:ext uri="{FF2B5EF4-FFF2-40B4-BE49-F238E27FC236}">
                  <a16:creationId xmlns:a16="http://schemas.microsoft.com/office/drawing/2014/main" id="{DA9A4E33-FBEB-2DDC-D61A-C048BD361B00}"/>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9" descr="ee.png">
              <a:extLst>
                <a:ext uri="{FF2B5EF4-FFF2-40B4-BE49-F238E27FC236}">
                  <a16:creationId xmlns:a16="http://schemas.microsoft.com/office/drawing/2014/main" id="{0978B376-AC99-6BEB-5834-3952DD103972}"/>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0" descr="es.png">
              <a:extLst>
                <a:ext uri="{FF2B5EF4-FFF2-40B4-BE49-F238E27FC236}">
                  <a16:creationId xmlns:a16="http://schemas.microsoft.com/office/drawing/2014/main" id="{7B404B3E-6B71-DCEE-E233-1CD4B3705759}"/>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1" descr="fi.png">
              <a:extLst>
                <a:ext uri="{FF2B5EF4-FFF2-40B4-BE49-F238E27FC236}">
                  <a16:creationId xmlns:a16="http://schemas.microsoft.com/office/drawing/2014/main" id="{AF6FC0C8-67A8-F030-E7E5-42EFC970A348}"/>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2" descr="fr.png">
              <a:extLst>
                <a:ext uri="{FF2B5EF4-FFF2-40B4-BE49-F238E27FC236}">
                  <a16:creationId xmlns:a16="http://schemas.microsoft.com/office/drawing/2014/main" id="{B2A3CCD2-255D-6223-53EB-60F8AB139074}"/>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3" descr="gr.png">
              <a:extLst>
                <a:ext uri="{FF2B5EF4-FFF2-40B4-BE49-F238E27FC236}">
                  <a16:creationId xmlns:a16="http://schemas.microsoft.com/office/drawing/2014/main" id="{A7A3E644-1B51-23BA-0DCE-57B6C57E3283}"/>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4" descr="hu.png">
              <a:extLst>
                <a:ext uri="{FF2B5EF4-FFF2-40B4-BE49-F238E27FC236}">
                  <a16:creationId xmlns:a16="http://schemas.microsoft.com/office/drawing/2014/main" id="{CAC148AD-53D9-4528-ED86-3C245A458C8C}"/>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5" descr="ie.png">
              <a:extLst>
                <a:ext uri="{FF2B5EF4-FFF2-40B4-BE49-F238E27FC236}">
                  <a16:creationId xmlns:a16="http://schemas.microsoft.com/office/drawing/2014/main" id="{2C4DE0E3-91C7-EA00-ADFB-8ABDA2A8FD8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6" descr="it.png">
              <a:extLst>
                <a:ext uri="{FF2B5EF4-FFF2-40B4-BE49-F238E27FC236}">
                  <a16:creationId xmlns:a16="http://schemas.microsoft.com/office/drawing/2014/main" id="{DF2BE132-5649-A9C5-FE28-77002D4E6024}"/>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7" descr="lu.png">
              <a:extLst>
                <a:ext uri="{FF2B5EF4-FFF2-40B4-BE49-F238E27FC236}">
                  <a16:creationId xmlns:a16="http://schemas.microsoft.com/office/drawing/2014/main" id="{F9E47B58-966E-0CD3-B0C7-C659AE2568AE}"/>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8" descr="nl.png">
              <a:extLst>
                <a:ext uri="{FF2B5EF4-FFF2-40B4-BE49-F238E27FC236}">
                  <a16:creationId xmlns:a16="http://schemas.microsoft.com/office/drawing/2014/main" id="{79D6EFE0-508D-0629-8AB8-5A926E251D6F}"/>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49" descr="no.png">
              <a:extLst>
                <a:ext uri="{FF2B5EF4-FFF2-40B4-BE49-F238E27FC236}">
                  <a16:creationId xmlns:a16="http://schemas.microsoft.com/office/drawing/2014/main" id="{20FA164E-5CB9-6070-3342-F556B7804CCD}"/>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0" descr="pl.png">
              <a:extLst>
                <a:ext uri="{FF2B5EF4-FFF2-40B4-BE49-F238E27FC236}">
                  <a16:creationId xmlns:a16="http://schemas.microsoft.com/office/drawing/2014/main" id="{A97C9D8B-8237-14D5-A56B-3591CF8CC749}"/>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1" descr="pt.png">
              <a:extLst>
                <a:ext uri="{FF2B5EF4-FFF2-40B4-BE49-F238E27FC236}">
                  <a16:creationId xmlns:a16="http://schemas.microsoft.com/office/drawing/2014/main" id="{F54AA668-37B7-2A7E-5DE3-CAA360F4EA22}"/>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2" descr="ro.png">
              <a:extLst>
                <a:ext uri="{FF2B5EF4-FFF2-40B4-BE49-F238E27FC236}">
                  <a16:creationId xmlns:a16="http://schemas.microsoft.com/office/drawing/2014/main" id="{12ED8BC3-3F40-094C-AA56-06E032612568}"/>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3" descr="se.png">
              <a:extLst>
                <a:ext uri="{FF2B5EF4-FFF2-40B4-BE49-F238E27FC236}">
                  <a16:creationId xmlns:a16="http://schemas.microsoft.com/office/drawing/2014/main" id="{74F121E9-385B-9180-9C91-11B56212E0CA}"/>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54" descr="uk.png">
              <a:extLst>
                <a:ext uri="{FF2B5EF4-FFF2-40B4-BE49-F238E27FC236}">
                  <a16:creationId xmlns:a16="http://schemas.microsoft.com/office/drawing/2014/main" id="{F556582C-24E2-CC9C-200A-57DCF6808423}"/>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55" descr="ca.png">
              <a:extLst>
                <a:ext uri="{FF2B5EF4-FFF2-40B4-BE49-F238E27FC236}">
                  <a16:creationId xmlns:a16="http://schemas.microsoft.com/office/drawing/2014/main" id="{8733804B-B1FE-50A7-07EC-C7AFB0BA142E}"/>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56">
              <a:extLst>
                <a:ext uri="{FF2B5EF4-FFF2-40B4-BE49-F238E27FC236}">
                  <a16:creationId xmlns:a16="http://schemas.microsoft.com/office/drawing/2014/main" id="{6C4855C6-D55A-83ED-C6E4-5685A6515601}"/>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57" descr="si.png">
              <a:extLst>
                <a:ext uri="{FF2B5EF4-FFF2-40B4-BE49-F238E27FC236}">
                  <a16:creationId xmlns:a16="http://schemas.microsoft.com/office/drawing/2014/main" id="{503E8006-C509-3278-C66E-9A1ECCE3FF9A}"/>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6323" name="Rectangle 2"/>
          <p:cNvSpPr>
            <a:spLocks noGrp="1" noChangeArrowheads="1"/>
          </p:cNvSpPr>
          <p:nvPr>
            <p:ph type="subTitle" idx="1"/>
          </p:nvPr>
        </p:nvSpPr>
        <p:spPr>
          <a:xfrm>
            <a:off x="567913" y="3679985"/>
            <a:ext cx="10598400" cy="550920"/>
          </a:xfrm>
          <a:solidFill>
            <a:srgbClr val="0070C0"/>
          </a:solidFill>
        </p:spPr>
        <p:txBody>
          <a:bodyPr>
            <a:spAutoFit/>
          </a:bodyPr>
          <a:lstStyle>
            <a:lvl1pPr marL="0" indent="0">
              <a:buFont typeface="Verdana" pitchFamily="34" charset="0"/>
              <a:buNone/>
              <a:defRPr sz="2400">
                <a:solidFill>
                  <a:schemeClr val="bg1"/>
                </a:solidFill>
              </a:defRPr>
            </a:lvl1pPr>
          </a:lstStyle>
          <a:p>
            <a:pPr lvl="0"/>
            <a:r>
              <a:rPr lang="en-US" noProof="0" dirty="0"/>
              <a:t>Click to edit Master subtitle style</a:t>
            </a:r>
            <a:endParaRPr lang="en-GB" noProof="0" dirty="0"/>
          </a:p>
        </p:txBody>
      </p:sp>
      <p:sp>
        <p:nvSpPr>
          <p:cNvPr id="56325" name="Rectangle 6"/>
          <p:cNvSpPr>
            <a:spLocks noGrp="1" noChangeArrowheads="1"/>
          </p:cNvSpPr>
          <p:nvPr>
            <p:ph type="ctrTitle"/>
          </p:nvPr>
        </p:nvSpPr>
        <p:spPr>
          <a:xfrm>
            <a:off x="408648" y="2129842"/>
            <a:ext cx="10596033" cy="748988"/>
          </a:xfrm>
        </p:spPr>
        <p:txBody>
          <a:bodyPr/>
          <a:lstStyle>
            <a:lvl1pPr>
              <a:defRPr sz="4267">
                <a:solidFill>
                  <a:schemeClr val="bg1">
                    <a:lumMod val="95000"/>
                  </a:schemeClr>
                </a:solidFill>
              </a:defRPr>
            </a:lvl1pPr>
          </a:lstStyle>
          <a:p>
            <a:pPr lvl="0"/>
            <a:r>
              <a:rPr lang="en-US" noProof="0" dirty="0"/>
              <a:t>Click to edit Master title style</a:t>
            </a:r>
            <a:endParaRPr lang="en-GB" noProof="0" dirty="0"/>
          </a:p>
        </p:txBody>
      </p:sp>
    </p:spTree>
    <p:extLst>
      <p:ext uri="{BB962C8B-B14F-4D97-AF65-F5344CB8AC3E}">
        <p14:creationId xmlns:p14="http://schemas.microsoft.com/office/powerpoint/2010/main" val="935694198"/>
      </p:ext>
    </p:extLst>
  </p:cSld>
  <p:clrMapOvr>
    <a:masterClrMapping/>
  </p:clrMapOvr>
  <p:hf sldNum="0" hdr="0" dt="0"/>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2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4DF1AC5-89CD-9DA7-7843-6E08C3DB9A4B}"/>
              </a:ext>
            </a:extLst>
          </p:cNvPr>
          <p:cNvSpPr/>
          <p:nvPr userDrawn="1"/>
        </p:nvSpPr>
        <p:spPr>
          <a:xfrm>
            <a:off x="-127000" y="0"/>
            <a:ext cx="12503150"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pic>
        <p:nvPicPr>
          <p:cNvPr id="3" name="Picture 31" descr="Comet_activity_21_June_970PX.jpg">
            <a:extLst>
              <a:ext uri="{FF2B5EF4-FFF2-40B4-BE49-F238E27FC236}">
                <a16:creationId xmlns:a16="http://schemas.microsoft.com/office/drawing/2014/main" id="{9A8FB82B-B028-9785-2FAE-DC8107992FB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82838" y="0"/>
            <a:ext cx="91376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0">
            <a:extLst>
              <a:ext uri="{FF2B5EF4-FFF2-40B4-BE49-F238E27FC236}">
                <a16:creationId xmlns:a16="http://schemas.microsoft.com/office/drawing/2014/main" id="{5C4035B7-19CE-8202-8FA2-C1584B6E39B5}"/>
              </a:ext>
            </a:extLst>
          </p:cNvPr>
          <p:cNvPicPr>
            <a:picLocks noChangeAspect="1"/>
          </p:cNvPicPr>
          <p:nvPr userDrawn="1"/>
        </p:nvPicPr>
        <p:blipFill>
          <a:blip r:embed="rId3">
            <a:extLst>
              <a:ext uri="{28A0092B-C50C-407E-A947-70E740481C1C}">
                <a14:useLocalDpi xmlns:a14="http://schemas.microsoft.com/office/drawing/2010/main" val="0"/>
              </a:ext>
            </a:extLst>
          </a:blip>
          <a:srcRect t="-3"/>
          <a:stretch>
            <a:fillRect/>
          </a:stretch>
        </p:blipFill>
        <p:spPr bwMode="auto">
          <a:xfrm>
            <a:off x="10383838" y="207963"/>
            <a:ext cx="1612900"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4" descr="PPT_Header02" hidden="1">
            <a:extLst>
              <a:ext uri="{FF2B5EF4-FFF2-40B4-BE49-F238E27FC236}">
                <a16:creationId xmlns:a16="http://schemas.microsoft.com/office/drawing/2014/main" id="{0CD4534B-5568-85E4-61D2-138F35BEA587}"/>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5">
            <a:extLst>
              <a:ext uri="{FF2B5EF4-FFF2-40B4-BE49-F238E27FC236}">
                <a16:creationId xmlns:a16="http://schemas.microsoft.com/office/drawing/2014/main" id="{0BB6AE22-55E4-8431-00DA-50889B9206BC}"/>
              </a:ext>
            </a:extLst>
          </p:cNvPr>
          <p:cNvPicPr>
            <a:picLocks noChangeAspect="1"/>
          </p:cNvPicPr>
          <p:nvPr userDrawn="1"/>
        </p:nvPicPr>
        <p:blipFill>
          <a:blip r:embed="rId5">
            <a:extLst>
              <a:ext uri="{28A0092B-C50C-407E-A947-70E740481C1C}">
                <a14:useLocalDpi xmlns:a14="http://schemas.microsoft.com/office/drawing/2010/main" val="0"/>
              </a:ext>
            </a:extLst>
          </a:blip>
          <a:srcRect b="-31435"/>
          <a:stretch>
            <a:fillRect/>
          </a:stretch>
        </p:blipFill>
        <p:spPr bwMode="auto">
          <a:xfrm>
            <a:off x="10387013" y="6532563"/>
            <a:ext cx="1593850" cy="19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Connector 6">
            <a:extLst>
              <a:ext uri="{FF2B5EF4-FFF2-40B4-BE49-F238E27FC236}">
                <a16:creationId xmlns:a16="http://schemas.microsoft.com/office/drawing/2014/main" id="{ED61A13A-A5A7-83D9-57C6-A85E9FA680E4}"/>
              </a:ext>
            </a:extLst>
          </p:cNvPr>
          <p:cNvCxnSpPr/>
          <p:nvPr userDrawn="1"/>
        </p:nvCxnSpPr>
        <p:spPr>
          <a:xfrm>
            <a:off x="222250" y="6386513"/>
            <a:ext cx="11764963" cy="0"/>
          </a:xfrm>
          <a:prstGeom prst="line">
            <a:avLst/>
          </a:prstGeom>
          <a:ln w="6350"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8" name="Group 32">
            <a:extLst>
              <a:ext uri="{FF2B5EF4-FFF2-40B4-BE49-F238E27FC236}">
                <a16:creationId xmlns:a16="http://schemas.microsoft.com/office/drawing/2014/main" id="{85F096A5-2226-FECA-F317-6914DE553317}"/>
              </a:ext>
            </a:extLst>
          </p:cNvPr>
          <p:cNvGrpSpPr>
            <a:grpSpLocks/>
          </p:cNvGrpSpPr>
          <p:nvPr userDrawn="1"/>
        </p:nvGrpSpPr>
        <p:grpSpPr bwMode="auto">
          <a:xfrm>
            <a:off x="190500" y="6542088"/>
            <a:ext cx="10126663" cy="158750"/>
            <a:chOff x="226688" y="6572055"/>
            <a:chExt cx="9280921" cy="144114"/>
          </a:xfrm>
        </p:grpSpPr>
        <p:pic>
          <p:nvPicPr>
            <p:cNvPr id="9" name="Picture 33" descr="at.png">
              <a:extLst>
                <a:ext uri="{FF2B5EF4-FFF2-40B4-BE49-F238E27FC236}">
                  <a16:creationId xmlns:a16="http://schemas.microsoft.com/office/drawing/2014/main" id="{67DBFFF0-80BF-1E5E-5255-D415D5F68910}"/>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4" descr="be.png">
              <a:extLst>
                <a:ext uri="{FF2B5EF4-FFF2-40B4-BE49-F238E27FC236}">
                  <a16:creationId xmlns:a16="http://schemas.microsoft.com/office/drawing/2014/main" id="{C19B4119-C4AD-EC9C-D110-8801D99E6BF0}"/>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5" descr="ch.png">
              <a:extLst>
                <a:ext uri="{FF2B5EF4-FFF2-40B4-BE49-F238E27FC236}">
                  <a16:creationId xmlns:a16="http://schemas.microsoft.com/office/drawing/2014/main" id="{E4008E47-A899-64FF-EE9B-EEFE8F10D26F}"/>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6" descr="cz.png">
              <a:extLst>
                <a:ext uri="{FF2B5EF4-FFF2-40B4-BE49-F238E27FC236}">
                  <a16:creationId xmlns:a16="http://schemas.microsoft.com/office/drawing/2014/main" id="{CFA518FD-7FAE-1EF8-DBE9-008CF7CCDFF6}"/>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7" descr="de.png">
              <a:extLst>
                <a:ext uri="{FF2B5EF4-FFF2-40B4-BE49-F238E27FC236}">
                  <a16:creationId xmlns:a16="http://schemas.microsoft.com/office/drawing/2014/main" id="{F5663AB6-F55D-E4B8-3ACB-099670448E7E}"/>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8" descr="dk.png">
              <a:extLst>
                <a:ext uri="{FF2B5EF4-FFF2-40B4-BE49-F238E27FC236}">
                  <a16:creationId xmlns:a16="http://schemas.microsoft.com/office/drawing/2014/main" id="{DDED673F-E851-749F-816B-9244BAB432FD}"/>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39" descr="ee.png">
              <a:extLst>
                <a:ext uri="{FF2B5EF4-FFF2-40B4-BE49-F238E27FC236}">
                  <a16:creationId xmlns:a16="http://schemas.microsoft.com/office/drawing/2014/main" id="{39F97257-1E46-C832-CB97-844709F9BA90}"/>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0" descr="es.png">
              <a:extLst>
                <a:ext uri="{FF2B5EF4-FFF2-40B4-BE49-F238E27FC236}">
                  <a16:creationId xmlns:a16="http://schemas.microsoft.com/office/drawing/2014/main" id="{74ADD5DE-8978-B822-F91F-13B60C1EBED1}"/>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1" descr="fi.png">
              <a:extLst>
                <a:ext uri="{FF2B5EF4-FFF2-40B4-BE49-F238E27FC236}">
                  <a16:creationId xmlns:a16="http://schemas.microsoft.com/office/drawing/2014/main" id="{C78E407F-6AF0-B805-1A50-AC15B7BA0A8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2" descr="fr.png">
              <a:extLst>
                <a:ext uri="{FF2B5EF4-FFF2-40B4-BE49-F238E27FC236}">
                  <a16:creationId xmlns:a16="http://schemas.microsoft.com/office/drawing/2014/main" id="{F38DC5D8-D648-EBA5-C0BC-41C2E81A81D9}"/>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3" descr="gr.png">
              <a:extLst>
                <a:ext uri="{FF2B5EF4-FFF2-40B4-BE49-F238E27FC236}">
                  <a16:creationId xmlns:a16="http://schemas.microsoft.com/office/drawing/2014/main" id="{9B6F4C55-7A6F-7F42-0FAB-D5FB4B87F32E}"/>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4" descr="hu.png">
              <a:extLst>
                <a:ext uri="{FF2B5EF4-FFF2-40B4-BE49-F238E27FC236}">
                  <a16:creationId xmlns:a16="http://schemas.microsoft.com/office/drawing/2014/main" id="{C41BEA5B-D776-ED65-2F54-46A891F10F8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5" descr="ie.png">
              <a:extLst>
                <a:ext uri="{FF2B5EF4-FFF2-40B4-BE49-F238E27FC236}">
                  <a16:creationId xmlns:a16="http://schemas.microsoft.com/office/drawing/2014/main" id="{309E8444-FA41-48D3-5C67-B6F37A163241}"/>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6" descr="it.png">
              <a:extLst>
                <a:ext uri="{FF2B5EF4-FFF2-40B4-BE49-F238E27FC236}">
                  <a16:creationId xmlns:a16="http://schemas.microsoft.com/office/drawing/2014/main" id="{095D5BF7-6E43-24D2-64AD-4B7E0CB57E6B}"/>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7" descr="lu.png">
              <a:extLst>
                <a:ext uri="{FF2B5EF4-FFF2-40B4-BE49-F238E27FC236}">
                  <a16:creationId xmlns:a16="http://schemas.microsoft.com/office/drawing/2014/main" id="{04EEC682-52C8-EB00-D088-006F7D1DD555}"/>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48" descr="nl.png">
              <a:extLst>
                <a:ext uri="{FF2B5EF4-FFF2-40B4-BE49-F238E27FC236}">
                  <a16:creationId xmlns:a16="http://schemas.microsoft.com/office/drawing/2014/main" id="{EC5B1DFD-D3A3-BE51-B5DF-0FAA728D3FEC}"/>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49" descr="no.png">
              <a:extLst>
                <a:ext uri="{FF2B5EF4-FFF2-40B4-BE49-F238E27FC236}">
                  <a16:creationId xmlns:a16="http://schemas.microsoft.com/office/drawing/2014/main" id="{34CAB01B-B2C2-61EE-416B-1473108A6189}"/>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0" descr="pl.png">
              <a:extLst>
                <a:ext uri="{FF2B5EF4-FFF2-40B4-BE49-F238E27FC236}">
                  <a16:creationId xmlns:a16="http://schemas.microsoft.com/office/drawing/2014/main" id="{4934C288-B465-1021-4A65-95259F67F966}"/>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1" descr="pt.png">
              <a:extLst>
                <a:ext uri="{FF2B5EF4-FFF2-40B4-BE49-F238E27FC236}">
                  <a16:creationId xmlns:a16="http://schemas.microsoft.com/office/drawing/2014/main" id="{FFA775DA-926F-44BE-7F98-BCCD83AB3856}"/>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2" descr="ro.png">
              <a:extLst>
                <a:ext uri="{FF2B5EF4-FFF2-40B4-BE49-F238E27FC236}">
                  <a16:creationId xmlns:a16="http://schemas.microsoft.com/office/drawing/2014/main" id="{01078B2C-0898-4E54-1EC5-0F0A0F79A2DD}"/>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53" descr="se.png">
              <a:extLst>
                <a:ext uri="{FF2B5EF4-FFF2-40B4-BE49-F238E27FC236}">
                  <a16:creationId xmlns:a16="http://schemas.microsoft.com/office/drawing/2014/main" id="{E5C5E7E9-4954-D77B-806E-25AB92DF2E2A}"/>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54" descr="uk.png">
              <a:extLst>
                <a:ext uri="{FF2B5EF4-FFF2-40B4-BE49-F238E27FC236}">
                  <a16:creationId xmlns:a16="http://schemas.microsoft.com/office/drawing/2014/main" id="{F07CF78C-23CF-9BC3-D4F0-B934F16429E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55" descr="ca.png">
              <a:extLst>
                <a:ext uri="{FF2B5EF4-FFF2-40B4-BE49-F238E27FC236}">
                  <a16:creationId xmlns:a16="http://schemas.microsoft.com/office/drawing/2014/main" id="{997D2870-2923-52F4-DAF5-B2199E2FFE3B}"/>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56">
              <a:extLst>
                <a:ext uri="{FF2B5EF4-FFF2-40B4-BE49-F238E27FC236}">
                  <a16:creationId xmlns:a16="http://schemas.microsoft.com/office/drawing/2014/main" id="{E77C2401-0220-4654-A5AD-63B2A4FCA0A6}"/>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57" descr="si.png">
              <a:extLst>
                <a:ext uri="{FF2B5EF4-FFF2-40B4-BE49-F238E27FC236}">
                  <a16:creationId xmlns:a16="http://schemas.microsoft.com/office/drawing/2014/main" id="{E6C4F31C-DD2C-87B8-582A-3162B92601AC}"/>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6323" name="Rectangle 2"/>
          <p:cNvSpPr>
            <a:spLocks noGrp="1" noChangeArrowheads="1"/>
          </p:cNvSpPr>
          <p:nvPr>
            <p:ph type="subTitle" idx="1"/>
          </p:nvPr>
        </p:nvSpPr>
        <p:spPr>
          <a:xfrm>
            <a:off x="567913" y="3679985"/>
            <a:ext cx="10598400" cy="550920"/>
          </a:xfrm>
          <a:solidFill>
            <a:srgbClr val="0070C0"/>
          </a:solidFill>
        </p:spPr>
        <p:txBody>
          <a:bodyPr>
            <a:spAutoFit/>
          </a:bodyPr>
          <a:lstStyle>
            <a:lvl1pPr marL="0" indent="0">
              <a:buFont typeface="Verdana" pitchFamily="34" charset="0"/>
              <a:buNone/>
              <a:defRPr sz="2400">
                <a:solidFill>
                  <a:schemeClr val="bg1"/>
                </a:solidFill>
              </a:defRPr>
            </a:lvl1pPr>
          </a:lstStyle>
          <a:p>
            <a:pPr lvl="0"/>
            <a:r>
              <a:rPr lang="en-US" noProof="0" dirty="0"/>
              <a:t>Click to edit Master subtitle style</a:t>
            </a:r>
            <a:endParaRPr lang="en-GB" noProof="0" dirty="0"/>
          </a:p>
        </p:txBody>
      </p:sp>
      <p:sp>
        <p:nvSpPr>
          <p:cNvPr id="56325" name="Rectangle 6"/>
          <p:cNvSpPr>
            <a:spLocks noGrp="1" noChangeArrowheads="1"/>
          </p:cNvSpPr>
          <p:nvPr>
            <p:ph type="ctrTitle"/>
          </p:nvPr>
        </p:nvSpPr>
        <p:spPr>
          <a:xfrm>
            <a:off x="408648" y="2129842"/>
            <a:ext cx="10596033" cy="748988"/>
          </a:xfrm>
        </p:spPr>
        <p:txBody>
          <a:bodyPr/>
          <a:lstStyle>
            <a:lvl1pPr>
              <a:defRPr sz="4267">
                <a:solidFill>
                  <a:schemeClr val="bg1">
                    <a:lumMod val="95000"/>
                  </a:schemeClr>
                </a:solidFill>
              </a:defRPr>
            </a:lvl1pPr>
          </a:lstStyle>
          <a:p>
            <a:pPr lvl="0"/>
            <a:r>
              <a:rPr lang="en-US" noProof="0" dirty="0"/>
              <a:t>Click to edit Master title style</a:t>
            </a:r>
            <a:endParaRPr lang="en-GB" noProof="0" dirty="0"/>
          </a:p>
        </p:txBody>
      </p:sp>
    </p:spTree>
    <p:extLst>
      <p:ext uri="{BB962C8B-B14F-4D97-AF65-F5344CB8AC3E}">
        <p14:creationId xmlns:p14="http://schemas.microsoft.com/office/powerpoint/2010/main" val="289730199"/>
      </p:ext>
    </p:extLst>
  </p:cSld>
  <p:clrMapOvr>
    <a:masterClrMapping/>
  </p:clrMapOvr>
  <p:hf sldNum="0" hdr="0" dt="0"/>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3_Title Slide">
    <p:spTree>
      <p:nvGrpSpPr>
        <p:cNvPr id="1" name=""/>
        <p:cNvGrpSpPr/>
        <p:nvPr/>
      </p:nvGrpSpPr>
      <p:grpSpPr>
        <a:xfrm>
          <a:off x="0" y="0"/>
          <a:ext cx="0" cy="0"/>
          <a:chOff x="0" y="0"/>
          <a:chExt cx="0" cy="0"/>
        </a:xfrm>
      </p:grpSpPr>
      <p:pic>
        <p:nvPicPr>
          <p:cNvPr id="2" name="Picture 31" descr="Imja_glacier_Himalayas_970PX.jpg">
            <a:extLst>
              <a:ext uri="{FF2B5EF4-FFF2-40B4-BE49-F238E27FC236}">
                <a16:creationId xmlns:a16="http://schemas.microsoft.com/office/drawing/2014/main" id="{A5C3541A-0C78-E46B-31FB-61752D275C5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840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9">
            <a:extLst>
              <a:ext uri="{FF2B5EF4-FFF2-40B4-BE49-F238E27FC236}">
                <a16:creationId xmlns:a16="http://schemas.microsoft.com/office/drawing/2014/main" id="{DB6F2CCE-5826-A589-D496-C42C2DDE87F7}"/>
              </a:ext>
            </a:extLst>
          </p:cNvPr>
          <p:cNvPicPr>
            <a:picLocks noChangeAspect="1"/>
          </p:cNvPicPr>
          <p:nvPr userDrawn="1"/>
        </p:nvPicPr>
        <p:blipFill>
          <a:blip r:embed="rId3">
            <a:extLst>
              <a:ext uri="{28A0092B-C50C-407E-A947-70E740481C1C}">
                <a14:useLocalDpi xmlns:a14="http://schemas.microsoft.com/office/drawing/2010/main" val="0"/>
              </a:ext>
            </a:extLst>
          </a:blip>
          <a:srcRect t="-3"/>
          <a:stretch>
            <a:fillRect/>
          </a:stretch>
        </p:blipFill>
        <p:spPr bwMode="auto">
          <a:xfrm>
            <a:off x="10383838" y="207963"/>
            <a:ext cx="1612900"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4" descr="PPT_Header02" hidden="1">
            <a:extLst>
              <a:ext uri="{FF2B5EF4-FFF2-40B4-BE49-F238E27FC236}">
                <a16:creationId xmlns:a16="http://schemas.microsoft.com/office/drawing/2014/main" id="{A5FD5E50-EA58-76ED-73B9-1533D465432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4">
            <a:extLst>
              <a:ext uri="{FF2B5EF4-FFF2-40B4-BE49-F238E27FC236}">
                <a16:creationId xmlns:a16="http://schemas.microsoft.com/office/drawing/2014/main" id="{BB859D86-004A-0B65-F97E-794D0006A115}"/>
              </a:ext>
            </a:extLst>
          </p:cNvPr>
          <p:cNvPicPr>
            <a:picLocks noChangeAspect="1"/>
          </p:cNvPicPr>
          <p:nvPr userDrawn="1"/>
        </p:nvPicPr>
        <p:blipFill>
          <a:blip r:embed="rId5">
            <a:extLst>
              <a:ext uri="{28A0092B-C50C-407E-A947-70E740481C1C}">
                <a14:useLocalDpi xmlns:a14="http://schemas.microsoft.com/office/drawing/2010/main" val="0"/>
              </a:ext>
            </a:extLst>
          </a:blip>
          <a:srcRect b="-31435"/>
          <a:stretch>
            <a:fillRect/>
          </a:stretch>
        </p:blipFill>
        <p:spPr bwMode="auto">
          <a:xfrm>
            <a:off x="10387013" y="6532563"/>
            <a:ext cx="1593850" cy="19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a:extLst>
              <a:ext uri="{FF2B5EF4-FFF2-40B4-BE49-F238E27FC236}">
                <a16:creationId xmlns:a16="http://schemas.microsoft.com/office/drawing/2014/main" id="{EE92D1BA-8349-DCAD-32BD-7B59319E9255}"/>
              </a:ext>
            </a:extLst>
          </p:cNvPr>
          <p:cNvCxnSpPr/>
          <p:nvPr userDrawn="1"/>
        </p:nvCxnSpPr>
        <p:spPr>
          <a:xfrm>
            <a:off x="222250" y="6386513"/>
            <a:ext cx="11764963" cy="0"/>
          </a:xfrm>
          <a:prstGeom prst="line">
            <a:avLst/>
          </a:prstGeom>
          <a:ln w="6350"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7" name="Group 32">
            <a:extLst>
              <a:ext uri="{FF2B5EF4-FFF2-40B4-BE49-F238E27FC236}">
                <a16:creationId xmlns:a16="http://schemas.microsoft.com/office/drawing/2014/main" id="{B03471EB-8D64-8793-D628-3B5CCDB5B447}"/>
              </a:ext>
            </a:extLst>
          </p:cNvPr>
          <p:cNvGrpSpPr>
            <a:grpSpLocks/>
          </p:cNvGrpSpPr>
          <p:nvPr userDrawn="1"/>
        </p:nvGrpSpPr>
        <p:grpSpPr bwMode="auto">
          <a:xfrm>
            <a:off x="190500" y="6542088"/>
            <a:ext cx="10126663" cy="158750"/>
            <a:chOff x="226688" y="6572055"/>
            <a:chExt cx="9280921" cy="144114"/>
          </a:xfrm>
        </p:grpSpPr>
        <p:pic>
          <p:nvPicPr>
            <p:cNvPr id="8" name="Picture 33" descr="at.png">
              <a:extLst>
                <a:ext uri="{FF2B5EF4-FFF2-40B4-BE49-F238E27FC236}">
                  <a16:creationId xmlns:a16="http://schemas.microsoft.com/office/drawing/2014/main" id="{6A6AA7EF-5EC0-4831-457F-0837727BD5A7}"/>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4" descr="be.png">
              <a:extLst>
                <a:ext uri="{FF2B5EF4-FFF2-40B4-BE49-F238E27FC236}">
                  <a16:creationId xmlns:a16="http://schemas.microsoft.com/office/drawing/2014/main" id="{294D4627-C2B5-358B-6181-81F1660D694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5" descr="ch.png">
              <a:extLst>
                <a:ext uri="{FF2B5EF4-FFF2-40B4-BE49-F238E27FC236}">
                  <a16:creationId xmlns:a16="http://schemas.microsoft.com/office/drawing/2014/main" id="{1F6CCD7E-13A7-C715-73C2-C5AC8D0EE87A}"/>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6" descr="cz.png">
              <a:extLst>
                <a:ext uri="{FF2B5EF4-FFF2-40B4-BE49-F238E27FC236}">
                  <a16:creationId xmlns:a16="http://schemas.microsoft.com/office/drawing/2014/main" id="{DBE1A296-2995-0D62-5B0B-6F8E3B7EE6B6}"/>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7" descr="de.png">
              <a:extLst>
                <a:ext uri="{FF2B5EF4-FFF2-40B4-BE49-F238E27FC236}">
                  <a16:creationId xmlns:a16="http://schemas.microsoft.com/office/drawing/2014/main" id="{65FB095D-2544-8D01-AA52-FDF2C3351E45}"/>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8" descr="dk.png">
              <a:extLst>
                <a:ext uri="{FF2B5EF4-FFF2-40B4-BE49-F238E27FC236}">
                  <a16:creationId xmlns:a16="http://schemas.microsoft.com/office/drawing/2014/main" id="{DDE2FF37-0FD0-8FDE-8451-6466930CE11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9" descr="ee.png">
              <a:extLst>
                <a:ext uri="{FF2B5EF4-FFF2-40B4-BE49-F238E27FC236}">
                  <a16:creationId xmlns:a16="http://schemas.microsoft.com/office/drawing/2014/main" id="{F32015F2-ED31-E779-4BBF-CA2F87F94E07}"/>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0" descr="es.png">
              <a:extLst>
                <a:ext uri="{FF2B5EF4-FFF2-40B4-BE49-F238E27FC236}">
                  <a16:creationId xmlns:a16="http://schemas.microsoft.com/office/drawing/2014/main" id="{0BC36680-1317-54E0-B9AD-18F3B074D03C}"/>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1" descr="fi.png">
              <a:extLst>
                <a:ext uri="{FF2B5EF4-FFF2-40B4-BE49-F238E27FC236}">
                  <a16:creationId xmlns:a16="http://schemas.microsoft.com/office/drawing/2014/main" id="{5DAEBA21-A33C-E44F-61D8-647121047BE0}"/>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2" descr="fr.png">
              <a:extLst>
                <a:ext uri="{FF2B5EF4-FFF2-40B4-BE49-F238E27FC236}">
                  <a16:creationId xmlns:a16="http://schemas.microsoft.com/office/drawing/2014/main" id="{C692A35D-6717-53E8-DAAC-2560D7419C38}"/>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3" descr="gr.png">
              <a:extLst>
                <a:ext uri="{FF2B5EF4-FFF2-40B4-BE49-F238E27FC236}">
                  <a16:creationId xmlns:a16="http://schemas.microsoft.com/office/drawing/2014/main" id="{49C690A8-ED82-FF5E-8BCF-087B7989C6CB}"/>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4" descr="hu.png">
              <a:extLst>
                <a:ext uri="{FF2B5EF4-FFF2-40B4-BE49-F238E27FC236}">
                  <a16:creationId xmlns:a16="http://schemas.microsoft.com/office/drawing/2014/main" id="{D1EAAF29-D195-E3EE-F876-C6B36015C971}"/>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5" descr="ie.png">
              <a:extLst>
                <a:ext uri="{FF2B5EF4-FFF2-40B4-BE49-F238E27FC236}">
                  <a16:creationId xmlns:a16="http://schemas.microsoft.com/office/drawing/2014/main" id="{867E5DF7-A06C-AC93-D829-346BC53E395C}"/>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6" descr="it.png">
              <a:extLst>
                <a:ext uri="{FF2B5EF4-FFF2-40B4-BE49-F238E27FC236}">
                  <a16:creationId xmlns:a16="http://schemas.microsoft.com/office/drawing/2014/main" id="{C3A48B18-72BF-3227-578F-BD26B07F330A}"/>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7" descr="lu.png">
              <a:extLst>
                <a:ext uri="{FF2B5EF4-FFF2-40B4-BE49-F238E27FC236}">
                  <a16:creationId xmlns:a16="http://schemas.microsoft.com/office/drawing/2014/main" id="{47E373DD-5B7D-8839-CDD8-5FFFF95817CB}"/>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8" descr="nl.png">
              <a:extLst>
                <a:ext uri="{FF2B5EF4-FFF2-40B4-BE49-F238E27FC236}">
                  <a16:creationId xmlns:a16="http://schemas.microsoft.com/office/drawing/2014/main" id="{A2AE43A0-D60A-9D84-18A6-C5E703EA16CF}"/>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49" descr="no.png">
              <a:extLst>
                <a:ext uri="{FF2B5EF4-FFF2-40B4-BE49-F238E27FC236}">
                  <a16:creationId xmlns:a16="http://schemas.microsoft.com/office/drawing/2014/main" id="{BA4408D9-595F-0D26-21C1-A7A6C92614A1}"/>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0" descr="pl.png">
              <a:extLst>
                <a:ext uri="{FF2B5EF4-FFF2-40B4-BE49-F238E27FC236}">
                  <a16:creationId xmlns:a16="http://schemas.microsoft.com/office/drawing/2014/main" id="{B98AFBFA-FF96-D690-B622-14088979E5D9}"/>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1" descr="pt.png">
              <a:extLst>
                <a:ext uri="{FF2B5EF4-FFF2-40B4-BE49-F238E27FC236}">
                  <a16:creationId xmlns:a16="http://schemas.microsoft.com/office/drawing/2014/main" id="{24678A85-1B29-89E6-A592-ECCE7FD5EA4B}"/>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2" descr="ro.png">
              <a:extLst>
                <a:ext uri="{FF2B5EF4-FFF2-40B4-BE49-F238E27FC236}">
                  <a16:creationId xmlns:a16="http://schemas.microsoft.com/office/drawing/2014/main" id="{A2A7BF14-5F99-411E-C5A5-E188C2BF2921}"/>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3" descr="se.png">
              <a:extLst>
                <a:ext uri="{FF2B5EF4-FFF2-40B4-BE49-F238E27FC236}">
                  <a16:creationId xmlns:a16="http://schemas.microsoft.com/office/drawing/2014/main" id="{5F9626CD-0E62-24CE-7167-EDCD4E2642C9}"/>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54" descr="uk.png">
              <a:extLst>
                <a:ext uri="{FF2B5EF4-FFF2-40B4-BE49-F238E27FC236}">
                  <a16:creationId xmlns:a16="http://schemas.microsoft.com/office/drawing/2014/main" id="{96F5659F-5E12-74A9-DC45-4260AAC4F22F}"/>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55" descr="ca.png">
              <a:extLst>
                <a:ext uri="{FF2B5EF4-FFF2-40B4-BE49-F238E27FC236}">
                  <a16:creationId xmlns:a16="http://schemas.microsoft.com/office/drawing/2014/main" id="{A53760AE-A622-FE5D-B15A-0B4C5548CEFC}"/>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56">
              <a:extLst>
                <a:ext uri="{FF2B5EF4-FFF2-40B4-BE49-F238E27FC236}">
                  <a16:creationId xmlns:a16="http://schemas.microsoft.com/office/drawing/2014/main" id="{D49392D0-D5A1-6A64-2E3C-79CEC9E27B91}"/>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57" descr="si.png">
              <a:extLst>
                <a:ext uri="{FF2B5EF4-FFF2-40B4-BE49-F238E27FC236}">
                  <a16:creationId xmlns:a16="http://schemas.microsoft.com/office/drawing/2014/main" id="{DBA41518-040B-2593-A2A0-DDCB818939B1}"/>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6323" name="Rectangle 2"/>
          <p:cNvSpPr>
            <a:spLocks noGrp="1" noChangeArrowheads="1"/>
          </p:cNvSpPr>
          <p:nvPr>
            <p:ph type="subTitle" idx="1"/>
          </p:nvPr>
        </p:nvSpPr>
        <p:spPr>
          <a:xfrm>
            <a:off x="567913" y="3679985"/>
            <a:ext cx="10598400" cy="550920"/>
          </a:xfrm>
          <a:solidFill>
            <a:srgbClr val="0070C0"/>
          </a:solidFill>
        </p:spPr>
        <p:txBody>
          <a:bodyPr>
            <a:spAutoFit/>
          </a:bodyPr>
          <a:lstStyle>
            <a:lvl1pPr marL="0" indent="0">
              <a:buFont typeface="Verdana" pitchFamily="34" charset="0"/>
              <a:buNone/>
              <a:defRPr sz="2400">
                <a:solidFill>
                  <a:schemeClr val="bg1"/>
                </a:solidFill>
              </a:defRPr>
            </a:lvl1pPr>
          </a:lstStyle>
          <a:p>
            <a:pPr lvl="0"/>
            <a:r>
              <a:rPr lang="en-US" noProof="0" dirty="0"/>
              <a:t>Click to edit Master subtitle style</a:t>
            </a:r>
            <a:endParaRPr lang="en-GB" noProof="0" dirty="0"/>
          </a:p>
        </p:txBody>
      </p:sp>
      <p:sp>
        <p:nvSpPr>
          <p:cNvPr id="56325" name="Rectangle 6"/>
          <p:cNvSpPr>
            <a:spLocks noGrp="1" noChangeArrowheads="1"/>
          </p:cNvSpPr>
          <p:nvPr>
            <p:ph type="ctrTitle"/>
          </p:nvPr>
        </p:nvSpPr>
        <p:spPr>
          <a:xfrm>
            <a:off x="408648" y="2129842"/>
            <a:ext cx="10596033" cy="748988"/>
          </a:xfrm>
        </p:spPr>
        <p:txBody>
          <a:bodyPr/>
          <a:lstStyle>
            <a:lvl1pPr>
              <a:defRPr sz="4267">
                <a:solidFill>
                  <a:schemeClr val="bg1">
                    <a:lumMod val="95000"/>
                  </a:schemeClr>
                </a:solidFill>
              </a:defRPr>
            </a:lvl1pPr>
          </a:lstStyle>
          <a:p>
            <a:pPr lvl="0"/>
            <a:r>
              <a:rPr lang="en-US" noProof="0" dirty="0"/>
              <a:t>Click to edit Master title style</a:t>
            </a:r>
            <a:endParaRPr lang="en-GB" noProof="0" dirty="0"/>
          </a:p>
        </p:txBody>
      </p:sp>
    </p:spTree>
    <p:extLst>
      <p:ext uri="{BB962C8B-B14F-4D97-AF65-F5344CB8AC3E}">
        <p14:creationId xmlns:p14="http://schemas.microsoft.com/office/powerpoint/2010/main" val="2404685388"/>
      </p:ext>
    </p:extLst>
  </p:cSld>
  <p:clrMapOvr>
    <a:masterClrMapping/>
  </p:clrMapOvr>
  <p:hf sldNum="0" hdr="0" dt="0"/>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 preserve="1">
  <p:cSld name="4_Title Slide">
    <p:spTree>
      <p:nvGrpSpPr>
        <p:cNvPr id="1" name=""/>
        <p:cNvGrpSpPr/>
        <p:nvPr/>
      </p:nvGrpSpPr>
      <p:grpSpPr>
        <a:xfrm>
          <a:off x="0" y="0"/>
          <a:ext cx="0" cy="0"/>
          <a:chOff x="0" y="0"/>
          <a:chExt cx="0" cy="0"/>
        </a:xfrm>
      </p:grpSpPr>
      <p:pic>
        <p:nvPicPr>
          <p:cNvPr id="2" name="Picture 31" descr="Alphasat_artist_s_impression_970px.png">
            <a:extLst>
              <a:ext uri="{FF2B5EF4-FFF2-40B4-BE49-F238E27FC236}">
                <a16:creationId xmlns:a16="http://schemas.microsoft.com/office/drawing/2014/main" id="{4D4CBA79-025F-25CE-82B1-BC19C961881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9">
            <a:extLst>
              <a:ext uri="{FF2B5EF4-FFF2-40B4-BE49-F238E27FC236}">
                <a16:creationId xmlns:a16="http://schemas.microsoft.com/office/drawing/2014/main" id="{E221A263-E8CF-2400-0AC6-D54690FE5FFF}"/>
              </a:ext>
            </a:extLst>
          </p:cNvPr>
          <p:cNvPicPr>
            <a:picLocks noChangeAspect="1"/>
          </p:cNvPicPr>
          <p:nvPr userDrawn="1"/>
        </p:nvPicPr>
        <p:blipFill>
          <a:blip r:embed="rId3">
            <a:extLst>
              <a:ext uri="{28A0092B-C50C-407E-A947-70E740481C1C}">
                <a14:useLocalDpi xmlns:a14="http://schemas.microsoft.com/office/drawing/2010/main" val="0"/>
              </a:ext>
            </a:extLst>
          </a:blip>
          <a:srcRect t="-3"/>
          <a:stretch>
            <a:fillRect/>
          </a:stretch>
        </p:blipFill>
        <p:spPr bwMode="auto">
          <a:xfrm>
            <a:off x="10383838" y="207963"/>
            <a:ext cx="1612900"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4" descr="PPT_Header02" hidden="1">
            <a:extLst>
              <a:ext uri="{FF2B5EF4-FFF2-40B4-BE49-F238E27FC236}">
                <a16:creationId xmlns:a16="http://schemas.microsoft.com/office/drawing/2014/main" id="{ABA3866F-F8C3-EFC3-8C4E-5DCD24B69F2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4">
            <a:extLst>
              <a:ext uri="{FF2B5EF4-FFF2-40B4-BE49-F238E27FC236}">
                <a16:creationId xmlns:a16="http://schemas.microsoft.com/office/drawing/2014/main" id="{8D3486A4-4538-48A6-2EBC-2CB2178ABB1F}"/>
              </a:ext>
            </a:extLst>
          </p:cNvPr>
          <p:cNvPicPr>
            <a:picLocks noChangeAspect="1"/>
          </p:cNvPicPr>
          <p:nvPr userDrawn="1"/>
        </p:nvPicPr>
        <p:blipFill>
          <a:blip r:embed="rId5">
            <a:extLst>
              <a:ext uri="{28A0092B-C50C-407E-A947-70E740481C1C}">
                <a14:useLocalDpi xmlns:a14="http://schemas.microsoft.com/office/drawing/2010/main" val="0"/>
              </a:ext>
            </a:extLst>
          </a:blip>
          <a:srcRect b="-31435"/>
          <a:stretch>
            <a:fillRect/>
          </a:stretch>
        </p:blipFill>
        <p:spPr bwMode="auto">
          <a:xfrm>
            <a:off x="10387013" y="6532563"/>
            <a:ext cx="1593850" cy="19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a:extLst>
              <a:ext uri="{FF2B5EF4-FFF2-40B4-BE49-F238E27FC236}">
                <a16:creationId xmlns:a16="http://schemas.microsoft.com/office/drawing/2014/main" id="{1C52BEB4-773F-7C98-DF9D-20239103D098}"/>
              </a:ext>
            </a:extLst>
          </p:cNvPr>
          <p:cNvCxnSpPr/>
          <p:nvPr userDrawn="1"/>
        </p:nvCxnSpPr>
        <p:spPr>
          <a:xfrm>
            <a:off x="222250" y="6386513"/>
            <a:ext cx="11764963" cy="0"/>
          </a:xfrm>
          <a:prstGeom prst="line">
            <a:avLst/>
          </a:prstGeom>
          <a:ln w="6350"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7" name="Group 32">
            <a:extLst>
              <a:ext uri="{FF2B5EF4-FFF2-40B4-BE49-F238E27FC236}">
                <a16:creationId xmlns:a16="http://schemas.microsoft.com/office/drawing/2014/main" id="{66643A99-64D5-B5FF-DE30-2B812964809E}"/>
              </a:ext>
            </a:extLst>
          </p:cNvPr>
          <p:cNvGrpSpPr>
            <a:grpSpLocks/>
          </p:cNvGrpSpPr>
          <p:nvPr userDrawn="1"/>
        </p:nvGrpSpPr>
        <p:grpSpPr bwMode="auto">
          <a:xfrm>
            <a:off x="190500" y="6542088"/>
            <a:ext cx="10126663" cy="158750"/>
            <a:chOff x="226688" y="6572055"/>
            <a:chExt cx="9280921" cy="144114"/>
          </a:xfrm>
        </p:grpSpPr>
        <p:pic>
          <p:nvPicPr>
            <p:cNvPr id="8" name="Picture 33" descr="at.png">
              <a:extLst>
                <a:ext uri="{FF2B5EF4-FFF2-40B4-BE49-F238E27FC236}">
                  <a16:creationId xmlns:a16="http://schemas.microsoft.com/office/drawing/2014/main" id="{707954D4-AC2D-D952-88C5-E640B61A5805}"/>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4" descr="be.png">
              <a:extLst>
                <a:ext uri="{FF2B5EF4-FFF2-40B4-BE49-F238E27FC236}">
                  <a16:creationId xmlns:a16="http://schemas.microsoft.com/office/drawing/2014/main" id="{8FAE0478-7B68-0ABD-23D2-65CF636E90BA}"/>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5" descr="ch.png">
              <a:extLst>
                <a:ext uri="{FF2B5EF4-FFF2-40B4-BE49-F238E27FC236}">
                  <a16:creationId xmlns:a16="http://schemas.microsoft.com/office/drawing/2014/main" id="{FE5FA692-7179-55AF-B505-0249031D88D3}"/>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6" descr="cz.png">
              <a:extLst>
                <a:ext uri="{FF2B5EF4-FFF2-40B4-BE49-F238E27FC236}">
                  <a16:creationId xmlns:a16="http://schemas.microsoft.com/office/drawing/2014/main" id="{66B48F7C-4C77-45D9-7E16-66AA5B1312A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7" descr="de.png">
              <a:extLst>
                <a:ext uri="{FF2B5EF4-FFF2-40B4-BE49-F238E27FC236}">
                  <a16:creationId xmlns:a16="http://schemas.microsoft.com/office/drawing/2014/main" id="{B6F39BE7-218C-ED14-01B1-C990CD9DB38A}"/>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8" descr="dk.png">
              <a:extLst>
                <a:ext uri="{FF2B5EF4-FFF2-40B4-BE49-F238E27FC236}">
                  <a16:creationId xmlns:a16="http://schemas.microsoft.com/office/drawing/2014/main" id="{35C0AE2D-27BE-4ABC-D52F-982B33A18732}"/>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9" descr="ee.png">
              <a:extLst>
                <a:ext uri="{FF2B5EF4-FFF2-40B4-BE49-F238E27FC236}">
                  <a16:creationId xmlns:a16="http://schemas.microsoft.com/office/drawing/2014/main" id="{A48654FD-D18D-5450-80E5-B76A353F46E8}"/>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0" descr="es.png">
              <a:extLst>
                <a:ext uri="{FF2B5EF4-FFF2-40B4-BE49-F238E27FC236}">
                  <a16:creationId xmlns:a16="http://schemas.microsoft.com/office/drawing/2014/main" id="{FA473721-D6BA-6F00-7017-7B6DC0CE022E}"/>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1" descr="fi.png">
              <a:extLst>
                <a:ext uri="{FF2B5EF4-FFF2-40B4-BE49-F238E27FC236}">
                  <a16:creationId xmlns:a16="http://schemas.microsoft.com/office/drawing/2014/main" id="{A3CC3C55-F484-B9B2-ABDA-966934BD8E88}"/>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2" descr="fr.png">
              <a:extLst>
                <a:ext uri="{FF2B5EF4-FFF2-40B4-BE49-F238E27FC236}">
                  <a16:creationId xmlns:a16="http://schemas.microsoft.com/office/drawing/2014/main" id="{17C1B7F8-287D-8A5C-3CC0-C652F60A062B}"/>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3" descr="gr.png">
              <a:extLst>
                <a:ext uri="{FF2B5EF4-FFF2-40B4-BE49-F238E27FC236}">
                  <a16:creationId xmlns:a16="http://schemas.microsoft.com/office/drawing/2014/main" id="{E03EEB8B-A54A-F824-184F-B702A51EDFEB}"/>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4" descr="hu.png">
              <a:extLst>
                <a:ext uri="{FF2B5EF4-FFF2-40B4-BE49-F238E27FC236}">
                  <a16:creationId xmlns:a16="http://schemas.microsoft.com/office/drawing/2014/main" id="{21BD293D-5D1D-5A4D-0B2E-D264EA4DA84E}"/>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5" descr="ie.png">
              <a:extLst>
                <a:ext uri="{FF2B5EF4-FFF2-40B4-BE49-F238E27FC236}">
                  <a16:creationId xmlns:a16="http://schemas.microsoft.com/office/drawing/2014/main" id="{3BFF55CF-B15A-B705-0A02-42207B655F60}"/>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6" descr="it.png">
              <a:extLst>
                <a:ext uri="{FF2B5EF4-FFF2-40B4-BE49-F238E27FC236}">
                  <a16:creationId xmlns:a16="http://schemas.microsoft.com/office/drawing/2014/main" id="{E2369495-F999-A0FB-79C1-19664716FBF3}"/>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7" descr="lu.png">
              <a:extLst>
                <a:ext uri="{FF2B5EF4-FFF2-40B4-BE49-F238E27FC236}">
                  <a16:creationId xmlns:a16="http://schemas.microsoft.com/office/drawing/2014/main" id="{049DA601-49EE-7389-7327-F94B2227AAAF}"/>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8" descr="nl.png">
              <a:extLst>
                <a:ext uri="{FF2B5EF4-FFF2-40B4-BE49-F238E27FC236}">
                  <a16:creationId xmlns:a16="http://schemas.microsoft.com/office/drawing/2014/main" id="{39FAA7C9-EA67-E9EF-372A-FFD9869F6E14}"/>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49" descr="no.png">
              <a:extLst>
                <a:ext uri="{FF2B5EF4-FFF2-40B4-BE49-F238E27FC236}">
                  <a16:creationId xmlns:a16="http://schemas.microsoft.com/office/drawing/2014/main" id="{BF5CE75F-6DF2-5496-CD94-2454AC52664C}"/>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0" descr="pl.png">
              <a:extLst>
                <a:ext uri="{FF2B5EF4-FFF2-40B4-BE49-F238E27FC236}">
                  <a16:creationId xmlns:a16="http://schemas.microsoft.com/office/drawing/2014/main" id="{6A9BC3A6-CE6A-35F7-1CC1-1F9598AE3035}"/>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1" descr="pt.png">
              <a:extLst>
                <a:ext uri="{FF2B5EF4-FFF2-40B4-BE49-F238E27FC236}">
                  <a16:creationId xmlns:a16="http://schemas.microsoft.com/office/drawing/2014/main" id="{F02271B7-EEA2-1EB9-0486-14AB074844A3}"/>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2" descr="ro.png">
              <a:extLst>
                <a:ext uri="{FF2B5EF4-FFF2-40B4-BE49-F238E27FC236}">
                  <a16:creationId xmlns:a16="http://schemas.microsoft.com/office/drawing/2014/main" id="{71A34E3F-549B-D1E1-5432-5C9CA6BC8875}"/>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3" descr="se.png">
              <a:extLst>
                <a:ext uri="{FF2B5EF4-FFF2-40B4-BE49-F238E27FC236}">
                  <a16:creationId xmlns:a16="http://schemas.microsoft.com/office/drawing/2014/main" id="{9B8E10BE-5306-7252-1B77-6000C77D702F}"/>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54" descr="uk.png">
              <a:extLst>
                <a:ext uri="{FF2B5EF4-FFF2-40B4-BE49-F238E27FC236}">
                  <a16:creationId xmlns:a16="http://schemas.microsoft.com/office/drawing/2014/main" id="{82D3C63B-5851-5D2D-0BB8-83BC5CF6087D}"/>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55" descr="ca.png">
              <a:extLst>
                <a:ext uri="{FF2B5EF4-FFF2-40B4-BE49-F238E27FC236}">
                  <a16:creationId xmlns:a16="http://schemas.microsoft.com/office/drawing/2014/main" id="{6D13843A-C54E-1DEF-5378-C2D23A55DBF5}"/>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56">
              <a:extLst>
                <a:ext uri="{FF2B5EF4-FFF2-40B4-BE49-F238E27FC236}">
                  <a16:creationId xmlns:a16="http://schemas.microsoft.com/office/drawing/2014/main" id="{9BC38A9C-D750-5628-2176-D5C1FE875100}"/>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57" descr="si.png">
              <a:extLst>
                <a:ext uri="{FF2B5EF4-FFF2-40B4-BE49-F238E27FC236}">
                  <a16:creationId xmlns:a16="http://schemas.microsoft.com/office/drawing/2014/main" id="{645CDAA3-102B-88D2-852E-5D49457C62AA}"/>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6323" name="Rectangle 2"/>
          <p:cNvSpPr>
            <a:spLocks noGrp="1" noChangeArrowheads="1"/>
          </p:cNvSpPr>
          <p:nvPr>
            <p:ph type="subTitle" idx="1"/>
          </p:nvPr>
        </p:nvSpPr>
        <p:spPr>
          <a:xfrm>
            <a:off x="567913" y="3679985"/>
            <a:ext cx="10598400" cy="550920"/>
          </a:xfrm>
          <a:solidFill>
            <a:srgbClr val="0070C0"/>
          </a:solidFill>
        </p:spPr>
        <p:txBody>
          <a:bodyPr>
            <a:spAutoFit/>
          </a:bodyPr>
          <a:lstStyle>
            <a:lvl1pPr marL="0" indent="0">
              <a:buFont typeface="Verdana" pitchFamily="34" charset="0"/>
              <a:buNone/>
              <a:defRPr sz="2400">
                <a:solidFill>
                  <a:schemeClr val="bg1"/>
                </a:solidFill>
              </a:defRPr>
            </a:lvl1pPr>
          </a:lstStyle>
          <a:p>
            <a:pPr lvl="0"/>
            <a:r>
              <a:rPr lang="en-US" noProof="0" dirty="0"/>
              <a:t>Click to edit Master subtitle style</a:t>
            </a:r>
            <a:endParaRPr lang="en-GB" noProof="0" dirty="0"/>
          </a:p>
        </p:txBody>
      </p:sp>
      <p:sp>
        <p:nvSpPr>
          <p:cNvPr id="56325" name="Rectangle 6"/>
          <p:cNvSpPr>
            <a:spLocks noGrp="1" noChangeArrowheads="1"/>
          </p:cNvSpPr>
          <p:nvPr>
            <p:ph type="ctrTitle"/>
          </p:nvPr>
        </p:nvSpPr>
        <p:spPr>
          <a:xfrm>
            <a:off x="408648" y="2129842"/>
            <a:ext cx="10596033" cy="748988"/>
          </a:xfrm>
        </p:spPr>
        <p:txBody>
          <a:bodyPr/>
          <a:lstStyle>
            <a:lvl1pPr>
              <a:defRPr sz="4267">
                <a:solidFill>
                  <a:schemeClr val="bg1">
                    <a:lumMod val="95000"/>
                  </a:schemeClr>
                </a:solidFill>
              </a:defRPr>
            </a:lvl1pPr>
          </a:lstStyle>
          <a:p>
            <a:pPr lvl="0"/>
            <a:r>
              <a:rPr lang="en-US" noProof="0" dirty="0"/>
              <a:t>Click to edit Master title style</a:t>
            </a:r>
            <a:endParaRPr lang="en-GB" noProof="0" dirty="0"/>
          </a:p>
        </p:txBody>
      </p:sp>
    </p:spTree>
    <p:extLst>
      <p:ext uri="{BB962C8B-B14F-4D97-AF65-F5344CB8AC3E}">
        <p14:creationId xmlns:p14="http://schemas.microsoft.com/office/powerpoint/2010/main" val="716829632"/>
      </p:ext>
    </p:extLst>
  </p:cSld>
  <p:clrMapOvr>
    <a:masterClrMapping/>
  </p:clrMapOvr>
  <p:hf sldNum="0" hdr="0" dt="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itle" preserve="1">
  <p:cSld name="5_Title Slide">
    <p:bg>
      <p:bgPr>
        <a:solidFill>
          <a:schemeClr val="tx1"/>
        </a:solidFill>
        <a:effectLst/>
      </p:bgPr>
    </p:bg>
    <p:spTree>
      <p:nvGrpSpPr>
        <p:cNvPr id="1" name=""/>
        <p:cNvGrpSpPr/>
        <p:nvPr/>
      </p:nvGrpSpPr>
      <p:grpSpPr>
        <a:xfrm>
          <a:off x="0" y="0"/>
          <a:ext cx="0" cy="0"/>
          <a:chOff x="0" y="0"/>
          <a:chExt cx="0" cy="0"/>
        </a:xfrm>
      </p:grpSpPr>
      <p:pic>
        <p:nvPicPr>
          <p:cNvPr id="2" name="Picture 32" descr="navigation.jpg">
            <a:extLst>
              <a:ext uri="{FF2B5EF4-FFF2-40B4-BE49-F238E27FC236}">
                <a16:creationId xmlns:a16="http://schemas.microsoft.com/office/drawing/2014/main" id="{7E76A625-0B5C-57FA-076F-7E320B7D1D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9">
            <a:extLst>
              <a:ext uri="{FF2B5EF4-FFF2-40B4-BE49-F238E27FC236}">
                <a16:creationId xmlns:a16="http://schemas.microsoft.com/office/drawing/2014/main" id="{C2687751-DE97-8282-EDBD-5A24E2E6B14B}"/>
              </a:ext>
            </a:extLst>
          </p:cNvPr>
          <p:cNvPicPr>
            <a:picLocks noChangeAspect="1"/>
          </p:cNvPicPr>
          <p:nvPr userDrawn="1"/>
        </p:nvPicPr>
        <p:blipFill>
          <a:blip r:embed="rId3">
            <a:extLst>
              <a:ext uri="{28A0092B-C50C-407E-A947-70E740481C1C}">
                <a14:useLocalDpi xmlns:a14="http://schemas.microsoft.com/office/drawing/2010/main" val="0"/>
              </a:ext>
            </a:extLst>
          </a:blip>
          <a:srcRect t="-3"/>
          <a:stretch>
            <a:fillRect/>
          </a:stretch>
        </p:blipFill>
        <p:spPr bwMode="auto">
          <a:xfrm>
            <a:off x="10383838" y="207963"/>
            <a:ext cx="1612900"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4" descr="PPT_Header02" hidden="1">
            <a:extLst>
              <a:ext uri="{FF2B5EF4-FFF2-40B4-BE49-F238E27FC236}">
                <a16:creationId xmlns:a16="http://schemas.microsoft.com/office/drawing/2014/main" id="{4F44C44F-C536-E4AC-2A72-00DAFFCBA0B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4">
            <a:extLst>
              <a:ext uri="{FF2B5EF4-FFF2-40B4-BE49-F238E27FC236}">
                <a16:creationId xmlns:a16="http://schemas.microsoft.com/office/drawing/2014/main" id="{234ED0B5-D5A8-9A99-33E9-8639F4187419}"/>
              </a:ext>
            </a:extLst>
          </p:cNvPr>
          <p:cNvPicPr>
            <a:picLocks noChangeAspect="1"/>
          </p:cNvPicPr>
          <p:nvPr userDrawn="1"/>
        </p:nvPicPr>
        <p:blipFill>
          <a:blip r:embed="rId5">
            <a:extLst>
              <a:ext uri="{28A0092B-C50C-407E-A947-70E740481C1C}">
                <a14:useLocalDpi xmlns:a14="http://schemas.microsoft.com/office/drawing/2010/main" val="0"/>
              </a:ext>
            </a:extLst>
          </a:blip>
          <a:srcRect b="-31435"/>
          <a:stretch>
            <a:fillRect/>
          </a:stretch>
        </p:blipFill>
        <p:spPr bwMode="auto">
          <a:xfrm>
            <a:off x="10387013" y="6532563"/>
            <a:ext cx="1593850" cy="19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a:extLst>
              <a:ext uri="{FF2B5EF4-FFF2-40B4-BE49-F238E27FC236}">
                <a16:creationId xmlns:a16="http://schemas.microsoft.com/office/drawing/2014/main" id="{C339273A-E428-B2C6-CB4F-7A137E23A0B8}"/>
              </a:ext>
            </a:extLst>
          </p:cNvPr>
          <p:cNvCxnSpPr/>
          <p:nvPr userDrawn="1"/>
        </p:nvCxnSpPr>
        <p:spPr>
          <a:xfrm>
            <a:off x="222250" y="6386513"/>
            <a:ext cx="11764963" cy="0"/>
          </a:xfrm>
          <a:prstGeom prst="line">
            <a:avLst/>
          </a:prstGeom>
          <a:ln w="6350"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7" name="Group 32">
            <a:extLst>
              <a:ext uri="{FF2B5EF4-FFF2-40B4-BE49-F238E27FC236}">
                <a16:creationId xmlns:a16="http://schemas.microsoft.com/office/drawing/2014/main" id="{A81553E3-D680-E624-2E5F-8F5EBA22FD3C}"/>
              </a:ext>
            </a:extLst>
          </p:cNvPr>
          <p:cNvGrpSpPr>
            <a:grpSpLocks/>
          </p:cNvGrpSpPr>
          <p:nvPr userDrawn="1"/>
        </p:nvGrpSpPr>
        <p:grpSpPr bwMode="auto">
          <a:xfrm>
            <a:off x="190500" y="6542088"/>
            <a:ext cx="10126663" cy="158750"/>
            <a:chOff x="226688" y="6572055"/>
            <a:chExt cx="9280921" cy="144114"/>
          </a:xfrm>
        </p:grpSpPr>
        <p:pic>
          <p:nvPicPr>
            <p:cNvPr id="8" name="Picture 33" descr="at.png">
              <a:extLst>
                <a:ext uri="{FF2B5EF4-FFF2-40B4-BE49-F238E27FC236}">
                  <a16:creationId xmlns:a16="http://schemas.microsoft.com/office/drawing/2014/main" id="{7CFB8919-9CCB-0B94-96C8-544E1D4913D5}"/>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4" descr="be.png">
              <a:extLst>
                <a:ext uri="{FF2B5EF4-FFF2-40B4-BE49-F238E27FC236}">
                  <a16:creationId xmlns:a16="http://schemas.microsoft.com/office/drawing/2014/main" id="{2C42B388-E1E1-BE1D-C8D0-DA17B40000D5}"/>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5" descr="ch.png">
              <a:extLst>
                <a:ext uri="{FF2B5EF4-FFF2-40B4-BE49-F238E27FC236}">
                  <a16:creationId xmlns:a16="http://schemas.microsoft.com/office/drawing/2014/main" id="{8575700C-6592-EEA9-E1CD-35F82B9D050E}"/>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6" descr="cz.png">
              <a:extLst>
                <a:ext uri="{FF2B5EF4-FFF2-40B4-BE49-F238E27FC236}">
                  <a16:creationId xmlns:a16="http://schemas.microsoft.com/office/drawing/2014/main" id="{A32B82A1-859A-23C5-0EF0-D88F3DAA69B3}"/>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7" descr="de.png">
              <a:extLst>
                <a:ext uri="{FF2B5EF4-FFF2-40B4-BE49-F238E27FC236}">
                  <a16:creationId xmlns:a16="http://schemas.microsoft.com/office/drawing/2014/main" id="{E4594D46-ABCF-46BC-B65A-489186B713C9}"/>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8" descr="dk.png">
              <a:extLst>
                <a:ext uri="{FF2B5EF4-FFF2-40B4-BE49-F238E27FC236}">
                  <a16:creationId xmlns:a16="http://schemas.microsoft.com/office/drawing/2014/main" id="{7EEDD50C-9B60-0DE9-2EFA-47994F81DE08}"/>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9" descr="ee.png">
              <a:extLst>
                <a:ext uri="{FF2B5EF4-FFF2-40B4-BE49-F238E27FC236}">
                  <a16:creationId xmlns:a16="http://schemas.microsoft.com/office/drawing/2014/main" id="{C395F691-1D9B-7441-2541-85FF99EFF3A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0" descr="es.png">
              <a:extLst>
                <a:ext uri="{FF2B5EF4-FFF2-40B4-BE49-F238E27FC236}">
                  <a16:creationId xmlns:a16="http://schemas.microsoft.com/office/drawing/2014/main" id="{D31580D1-6465-AF97-EA6E-47EC63D6953B}"/>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1" descr="fi.png">
              <a:extLst>
                <a:ext uri="{FF2B5EF4-FFF2-40B4-BE49-F238E27FC236}">
                  <a16:creationId xmlns:a16="http://schemas.microsoft.com/office/drawing/2014/main" id="{22E8109B-9BBA-162B-EC2E-080E22099303}"/>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2" descr="fr.png">
              <a:extLst>
                <a:ext uri="{FF2B5EF4-FFF2-40B4-BE49-F238E27FC236}">
                  <a16:creationId xmlns:a16="http://schemas.microsoft.com/office/drawing/2014/main" id="{08325959-8AAB-106F-1C6C-B126B30D9EDC}"/>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3" descr="gr.png">
              <a:extLst>
                <a:ext uri="{FF2B5EF4-FFF2-40B4-BE49-F238E27FC236}">
                  <a16:creationId xmlns:a16="http://schemas.microsoft.com/office/drawing/2014/main" id="{18055104-B513-90B7-D1C1-1E67A0A8FB48}"/>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4" descr="hu.png">
              <a:extLst>
                <a:ext uri="{FF2B5EF4-FFF2-40B4-BE49-F238E27FC236}">
                  <a16:creationId xmlns:a16="http://schemas.microsoft.com/office/drawing/2014/main" id="{316D4A4D-1313-D0B6-31B8-0DDACF58CA16}"/>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5" descr="ie.png">
              <a:extLst>
                <a:ext uri="{FF2B5EF4-FFF2-40B4-BE49-F238E27FC236}">
                  <a16:creationId xmlns:a16="http://schemas.microsoft.com/office/drawing/2014/main" id="{4AB2B815-8B6E-78E4-194A-C0DBD9A197CC}"/>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6" descr="it.png">
              <a:extLst>
                <a:ext uri="{FF2B5EF4-FFF2-40B4-BE49-F238E27FC236}">
                  <a16:creationId xmlns:a16="http://schemas.microsoft.com/office/drawing/2014/main" id="{9296B0F8-407A-9944-8781-4DD5AAE6CF57}"/>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7" descr="lu.png">
              <a:extLst>
                <a:ext uri="{FF2B5EF4-FFF2-40B4-BE49-F238E27FC236}">
                  <a16:creationId xmlns:a16="http://schemas.microsoft.com/office/drawing/2014/main" id="{C47C626C-0D0F-119C-B967-45CD9743F9F4}"/>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8" descr="nl.png">
              <a:extLst>
                <a:ext uri="{FF2B5EF4-FFF2-40B4-BE49-F238E27FC236}">
                  <a16:creationId xmlns:a16="http://schemas.microsoft.com/office/drawing/2014/main" id="{989D2C6E-F8C2-850E-5539-279D9937A258}"/>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49" descr="no.png">
              <a:extLst>
                <a:ext uri="{FF2B5EF4-FFF2-40B4-BE49-F238E27FC236}">
                  <a16:creationId xmlns:a16="http://schemas.microsoft.com/office/drawing/2014/main" id="{101B2EF6-9977-AC5F-372C-83082219B61B}"/>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0" descr="pl.png">
              <a:extLst>
                <a:ext uri="{FF2B5EF4-FFF2-40B4-BE49-F238E27FC236}">
                  <a16:creationId xmlns:a16="http://schemas.microsoft.com/office/drawing/2014/main" id="{17E79CDE-CE31-1454-E8EF-4763A3CA085A}"/>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1" descr="pt.png">
              <a:extLst>
                <a:ext uri="{FF2B5EF4-FFF2-40B4-BE49-F238E27FC236}">
                  <a16:creationId xmlns:a16="http://schemas.microsoft.com/office/drawing/2014/main" id="{386D12B4-5BB4-441D-9BAC-D74DA915AD64}"/>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2" descr="ro.png">
              <a:extLst>
                <a:ext uri="{FF2B5EF4-FFF2-40B4-BE49-F238E27FC236}">
                  <a16:creationId xmlns:a16="http://schemas.microsoft.com/office/drawing/2014/main" id="{DEC6AEA7-CABF-840E-136F-AD2858B7956B}"/>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3" descr="se.png">
              <a:extLst>
                <a:ext uri="{FF2B5EF4-FFF2-40B4-BE49-F238E27FC236}">
                  <a16:creationId xmlns:a16="http://schemas.microsoft.com/office/drawing/2014/main" id="{F0CF687C-AA00-C24E-867A-C9D5BD31F6D1}"/>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54" descr="uk.png">
              <a:extLst>
                <a:ext uri="{FF2B5EF4-FFF2-40B4-BE49-F238E27FC236}">
                  <a16:creationId xmlns:a16="http://schemas.microsoft.com/office/drawing/2014/main" id="{CABBB0B6-FF7D-38F9-AD77-190611ABBCC5}"/>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55" descr="ca.png">
              <a:extLst>
                <a:ext uri="{FF2B5EF4-FFF2-40B4-BE49-F238E27FC236}">
                  <a16:creationId xmlns:a16="http://schemas.microsoft.com/office/drawing/2014/main" id="{A82FAF71-76CA-F4C7-1105-0533C8E0D7C9}"/>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56">
              <a:extLst>
                <a:ext uri="{FF2B5EF4-FFF2-40B4-BE49-F238E27FC236}">
                  <a16:creationId xmlns:a16="http://schemas.microsoft.com/office/drawing/2014/main" id="{AAF855F5-80D8-B277-3A09-2282CED12BF1}"/>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57" descr="si.png">
              <a:extLst>
                <a:ext uri="{FF2B5EF4-FFF2-40B4-BE49-F238E27FC236}">
                  <a16:creationId xmlns:a16="http://schemas.microsoft.com/office/drawing/2014/main" id="{7ED4E02F-5B4F-3B3D-9EEE-639718810028}"/>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6323" name="Rectangle 2"/>
          <p:cNvSpPr>
            <a:spLocks noGrp="1" noChangeArrowheads="1"/>
          </p:cNvSpPr>
          <p:nvPr>
            <p:ph type="subTitle" idx="1"/>
          </p:nvPr>
        </p:nvSpPr>
        <p:spPr>
          <a:xfrm>
            <a:off x="567913" y="3679985"/>
            <a:ext cx="10598400" cy="550920"/>
          </a:xfrm>
          <a:solidFill>
            <a:srgbClr val="0070C0"/>
          </a:solidFill>
        </p:spPr>
        <p:txBody>
          <a:bodyPr>
            <a:spAutoFit/>
          </a:bodyPr>
          <a:lstStyle>
            <a:lvl1pPr marL="0" indent="0">
              <a:buFont typeface="Verdana" pitchFamily="34" charset="0"/>
              <a:buNone/>
              <a:defRPr sz="2400">
                <a:solidFill>
                  <a:schemeClr val="bg1"/>
                </a:solidFill>
              </a:defRPr>
            </a:lvl1pPr>
          </a:lstStyle>
          <a:p>
            <a:pPr lvl="0"/>
            <a:r>
              <a:rPr lang="en-US" noProof="0" dirty="0"/>
              <a:t>Click to edit Master subtitle style</a:t>
            </a:r>
            <a:endParaRPr lang="en-GB" noProof="0" dirty="0"/>
          </a:p>
        </p:txBody>
      </p:sp>
      <p:sp>
        <p:nvSpPr>
          <p:cNvPr id="56325" name="Rectangle 6"/>
          <p:cNvSpPr>
            <a:spLocks noGrp="1" noChangeArrowheads="1"/>
          </p:cNvSpPr>
          <p:nvPr>
            <p:ph type="ctrTitle"/>
          </p:nvPr>
        </p:nvSpPr>
        <p:spPr>
          <a:xfrm>
            <a:off x="408648" y="2129842"/>
            <a:ext cx="10596033" cy="748988"/>
          </a:xfrm>
        </p:spPr>
        <p:txBody>
          <a:bodyPr/>
          <a:lstStyle>
            <a:lvl1pPr>
              <a:defRPr sz="4267">
                <a:solidFill>
                  <a:schemeClr val="bg1">
                    <a:lumMod val="95000"/>
                  </a:schemeClr>
                </a:solidFill>
              </a:defRPr>
            </a:lvl1pPr>
          </a:lstStyle>
          <a:p>
            <a:pPr lvl="0"/>
            <a:r>
              <a:rPr lang="en-US" noProof="0" dirty="0"/>
              <a:t>Click to edit Master title style</a:t>
            </a:r>
            <a:endParaRPr lang="en-GB" noProof="0" dirty="0"/>
          </a:p>
        </p:txBody>
      </p:sp>
    </p:spTree>
    <p:extLst>
      <p:ext uri="{BB962C8B-B14F-4D97-AF65-F5344CB8AC3E}">
        <p14:creationId xmlns:p14="http://schemas.microsoft.com/office/powerpoint/2010/main" val="2756529570"/>
      </p:ext>
    </p:extLst>
  </p:cSld>
  <p:clrMapOvr>
    <a:masterClrMapping/>
  </p:clrMapOvr>
  <p:hf sldNum="0" hd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ARK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D870B8-5474-EA64-A466-8263FEF3371E}"/>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571967D9-E52B-A063-821B-65FB38BCEC21}"/>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30793DAC-DA86-1ADC-F03B-57D65A03A73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A9B77C2D-A34D-FC64-F13E-37AC983E687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D5A71AD9-E219-D64A-ACD7-A16412B4C9F1}"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2DB7FCCB-9933-19FB-EECB-E037BCA7508B}"/>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7" name="Chart 6">
            <a:extLst>
              <a:ext uri="{FF2B5EF4-FFF2-40B4-BE49-F238E27FC236}">
                <a16:creationId xmlns:a16="http://schemas.microsoft.com/office/drawing/2014/main" id="{FDAD5C19-1B26-0709-1158-14650B439360}"/>
              </a:ext>
            </a:extLst>
          </p:cNvPr>
          <p:cNvGraphicFramePr>
            <a:graphicFrameLocks/>
          </p:cNvGraphicFramePr>
          <p:nvPr/>
        </p:nvGraphicFramePr>
        <p:xfrm>
          <a:off x="-738188" y="333375"/>
          <a:ext cx="13657263" cy="6750050"/>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41">
            <a:extLst>
              <a:ext uri="{FF2B5EF4-FFF2-40B4-BE49-F238E27FC236}">
                <a16:creationId xmlns:a16="http://schemas.microsoft.com/office/drawing/2014/main" id="{E91B0C04-16D1-C971-4342-D3E0E8D7901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55E7445D-7EAD-1AB7-E1EE-3CD021F9FD12}"/>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A1B8EA82-3F08-9640-BA15-35A4DEF8C518}"/>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19B4F343-7446-DDE8-C3CB-69D37B34030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220DF533-0F72-6523-B647-9A164174DC8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D574FCE4-E09F-0282-62E7-8F9DB4C29BCB}"/>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4106040B-4950-AD29-B3CD-3432F3BD3A88}"/>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47B9D54B-C691-0ECA-C5E1-D1C6E2F3C8FB}"/>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591AE44C-6FE2-FD97-FC99-1C563B013927}"/>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AD68C4CD-45A2-05E1-184C-2EF847231C20}"/>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8ADA3ED8-2801-BD27-C4DD-5C5EFCA18585}"/>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E3494136-56B8-D4F5-6996-229A326995CC}"/>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92E99DE0-AD5B-9B62-D5B0-73FE4DEACA7E}"/>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8D8282AB-88AC-40FC-F6F7-AC556080CFED}"/>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4CFDA48D-08E6-26D3-23F4-61B8F64B05F2}"/>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FB3DC0AB-12BF-444E-4A42-9ABCCBDB32AE}"/>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0B5BFC46-2FA5-B9E2-369F-1F519D2386A0}"/>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B7ED9E8A-66D3-A97E-A5AB-DC3727AD4C07}"/>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2F48FEBE-E08D-834B-9A33-F163795916EF}"/>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41C71EE5-5005-D7E7-B915-825F4F2EDACF}"/>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FA4A7316-35DF-0B7C-2B2B-C2EA29DAEF33}"/>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74F56E7F-A126-DD5C-C509-DFBEE6A9161D}"/>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CE8248F0-9C19-F8A8-F00E-CE1534612CED}"/>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3A954FA6-CAD2-3746-7DA4-65858B24EB2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242A768D-8FD1-53E9-5C8F-FA226F16C0B2}"/>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F0CCD43A-1D92-E00C-2195-38CF9C3B7A8F}"/>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11A2553C-DEC7-46EB-A926-815E21D29291}"/>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Tree>
    <p:extLst>
      <p:ext uri="{BB962C8B-B14F-4D97-AF65-F5344CB8AC3E}">
        <p14:creationId xmlns:p14="http://schemas.microsoft.com/office/powerpoint/2010/main" val="1059777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7">
                                            <p:graphicEl>
                                              <a:chart seriesIdx="-3" categoryIdx="-3" bldStep="gridLegend"/>
                                            </p:graphicEl>
                                          </p:spTgt>
                                        </p:tgtEl>
                                        <p:attrNameLst>
                                          <p:attrName>style.visibility</p:attrName>
                                        </p:attrNameLst>
                                      </p:cBhvr>
                                      <p:to>
                                        <p:strVal val="visible"/>
                                      </p:to>
                                    </p:set>
                                    <p:animEffect transition="in" filter="wipe(down)">
                                      <p:cBhvr>
                                        <p:cTn id="7" dur="300"/>
                                        <p:tgtEl>
                                          <p:spTgt spid="7">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7">
                                            <p:graphicEl>
                                              <a:chart seriesIdx="-4" categoryIdx="0" bldStep="category"/>
                                            </p:graphicEl>
                                          </p:spTgt>
                                        </p:tgtEl>
                                        <p:attrNameLst>
                                          <p:attrName>style.visibility</p:attrName>
                                        </p:attrNameLst>
                                      </p:cBhvr>
                                      <p:to>
                                        <p:strVal val="visible"/>
                                      </p:to>
                                    </p:set>
                                    <p:animEffect transition="in" filter="wipe(down)">
                                      <p:cBhvr>
                                        <p:cTn id="11" dur="300"/>
                                        <p:tgtEl>
                                          <p:spTgt spid="7">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7">
                                            <p:graphicEl>
                                              <a:chart seriesIdx="-4" categoryIdx="1" bldStep="category"/>
                                            </p:graphicEl>
                                          </p:spTgt>
                                        </p:tgtEl>
                                        <p:attrNameLst>
                                          <p:attrName>style.visibility</p:attrName>
                                        </p:attrNameLst>
                                      </p:cBhvr>
                                      <p:to>
                                        <p:strVal val="visible"/>
                                      </p:to>
                                    </p:set>
                                    <p:animEffect transition="in" filter="wipe(down)">
                                      <p:cBhvr>
                                        <p:cTn id="15" dur="300"/>
                                        <p:tgtEl>
                                          <p:spTgt spid="7">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7">
                                            <p:graphicEl>
                                              <a:chart seriesIdx="-4" categoryIdx="2" bldStep="category"/>
                                            </p:graphicEl>
                                          </p:spTgt>
                                        </p:tgtEl>
                                        <p:attrNameLst>
                                          <p:attrName>style.visibility</p:attrName>
                                        </p:attrNameLst>
                                      </p:cBhvr>
                                      <p:to>
                                        <p:strVal val="visible"/>
                                      </p:to>
                                    </p:set>
                                    <p:animEffect transition="in" filter="wipe(down)">
                                      <p:cBhvr>
                                        <p:cTn id="19" dur="300"/>
                                        <p:tgtEl>
                                          <p:spTgt spid="7">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7">
                                            <p:graphicEl>
                                              <a:chart seriesIdx="-4" categoryIdx="3" bldStep="category"/>
                                            </p:graphicEl>
                                          </p:spTgt>
                                        </p:tgtEl>
                                        <p:attrNameLst>
                                          <p:attrName>style.visibility</p:attrName>
                                        </p:attrNameLst>
                                      </p:cBhvr>
                                      <p:to>
                                        <p:strVal val="visible"/>
                                      </p:to>
                                    </p:set>
                                    <p:animEffect transition="in" filter="wipe(down)">
                                      <p:cBhvr>
                                        <p:cTn id="23" dur="300"/>
                                        <p:tgtEl>
                                          <p:spTgt spid="7">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7">
                                            <p:graphicEl>
                                              <a:chart seriesIdx="-4" categoryIdx="4" bldStep="category"/>
                                            </p:graphicEl>
                                          </p:spTgt>
                                        </p:tgtEl>
                                        <p:attrNameLst>
                                          <p:attrName>style.visibility</p:attrName>
                                        </p:attrNameLst>
                                      </p:cBhvr>
                                      <p:to>
                                        <p:strVal val="visible"/>
                                      </p:to>
                                    </p:set>
                                    <p:animEffect transition="in" filter="wipe(down)">
                                      <p:cBhvr>
                                        <p:cTn id="27" dur="300"/>
                                        <p:tgtEl>
                                          <p:spTgt spid="7">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7">
                                            <p:graphicEl>
                                              <a:chart seriesIdx="-4" categoryIdx="5" bldStep="category"/>
                                            </p:graphicEl>
                                          </p:spTgt>
                                        </p:tgtEl>
                                        <p:attrNameLst>
                                          <p:attrName>style.visibility</p:attrName>
                                        </p:attrNameLst>
                                      </p:cBhvr>
                                      <p:to>
                                        <p:strVal val="visible"/>
                                      </p:to>
                                    </p:set>
                                    <p:animEffect transition="in" filter="wipe(down)">
                                      <p:cBhvr>
                                        <p:cTn id="31" dur="300"/>
                                        <p:tgtEl>
                                          <p:spTgt spid="7">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7">
                                            <p:graphicEl>
                                              <a:chart seriesIdx="-4" categoryIdx="6" bldStep="category"/>
                                            </p:graphicEl>
                                          </p:spTgt>
                                        </p:tgtEl>
                                        <p:attrNameLst>
                                          <p:attrName>style.visibility</p:attrName>
                                        </p:attrNameLst>
                                      </p:cBhvr>
                                      <p:to>
                                        <p:strVal val="visible"/>
                                      </p:to>
                                    </p:set>
                                    <p:animEffect transition="in" filter="wipe(down)">
                                      <p:cBhvr>
                                        <p:cTn id="35" dur="300"/>
                                        <p:tgtEl>
                                          <p:spTgt spid="7">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7">
                                            <p:graphicEl>
                                              <a:chart seriesIdx="-4" categoryIdx="7" bldStep="category"/>
                                            </p:graphicEl>
                                          </p:spTgt>
                                        </p:tgtEl>
                                        <p:attrNameLst>
                                          <p:attrName>style.visibility</p:attrName>
                                        </p:attrNameLst>
                                      </p:cBhvr>
                                      <p:to>
                                        <p:strVal val="visible"/>
                                      </p:to>
                                    </p:set>
                                    <p:animEffect transition="in" filter="wipe(down)">
                                      <p:cBhvr>
                                        <p:cTn id="39" dur="300"/>
                                        <p:tgtEl>
                                          <p:spTgt spid="7">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7">
                                            <p:graphicEl>
                                              <a:chart seriesIdx="-4" categoryIdx="8" bldStep="category"/>
                                            </p:graphicEl>
                                          </p:spTgt>
                                        </p:tgtEl>
                                        <p:attrNameLst>
                                          <p:attrName>style.visibility</p:attrName>
                                        </p:attrNameLst>
                                      </p:cBhvr>
                                      <p:to>
                                        <p:strVal val="visible"/>
                                      </p:to>
                                    </p:set>
                                    <p:animEffect transition="in" filter="wipe(down)">
                                      <p:cBhvr>
                                        <p:cTn id="43" dur="300"/>
                                        <p:tgtEl>
                                          <p:spTgt spid="7">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7">
                                            <p:graphicEl>
                                              <a:chart seriesIdx="-4" categoryIdx="9" bldStep="category"/>
                                            </p:graphicEl>
                                          </p:spTgt>
                                        </p:tgtEl>
                                        <p:attrNameLst>
                                          <p:attrName>style.visibility</p:attrName>
                                        </p:attrNameLst>
                                      </p:cBhvr>
                                      <p:to>
                                        <p:strVal val="visible"/>
                                      </p:to>
                                    </p:set>
                                    <p:animEffect transition="in" filter="wipe(down)">
                                      <p:cBhvr>
                                        <p:cTn id="47" dur="300"/>
                                        <p:tgtEl>
                                          <p:spTgt spid="7">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7">
                                            <p:graphicEl>
                                              <a:chart seriesIdx="-4" categoryIdx="10" bldStep="category"/>
                                            </p:graphicEl>
                                          </p:spTgt>
                                        </p:tgtEl>
                                        <p:attrNameLst>
                                          <p:attrName>style.visibility</p:attrName>
                                        </p:attrNameLst>
                                      </p:cBhvr>
                                      <p:to>
                                        <p:strVal val="visible"/>
                                      </p:to>
                                    </p:set>
                                    <p:animEffect transition="in" filter="wipe(down)">
                                      <p:cBhvr>
                                        <p:cTn id="51" dur="300"/>
                                        <p:tgtEl>
                                          <p:spTgt spid="7">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7">
                                            <p:graphicEl>
                                              <a:chart seriesIdx="-4" categoryIdx="11" bldStep="category"/>
                                            </p:graphicEl>
                                          </p:spTgt>
                                        </p:tgtEl>
                                        <p:attrNameLst>
                                          <p:attrName>style.visibility</p:attrName>
                                        </p:attrNameLst>
                                      </p:cBhvr>
                                      <p:to>
                                        <p:strVal val="visible"/>
                                      </p:to>
                                    </p:set>
                                    <p:animEffect transition="in" filter="wipe(down)">
                                      <p:cBhvr>
                                        <p:cTn id="55" dur="300"/>
                                        <p:tgtEl>
                                          <p:spTgt spid="7">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7">
                                            <p:graphicEl>
                                              <a:chart seriesIdx="-4" categoryIdx="12" bldStep="category"/>
                                            </p:graphicEl>
                                          </p:spTgt>
                                        </p:tgtEl>
                                        <p:attrNameLst>
                                          <p:attrName>style.visibility</p:attrName>
                                        </p:attrNameLst>
                                      </p:cBhvr>
                                      <p:to>
                                        <p:strVal val="visible"/>
                                      </p:to>
                                    </p:set>
                                    <p:animEffect transition="in" filter="wipe(down)">
                                      <p:cBhvr>
                                        <p:cTn id="59" dur="300"/>
                                        <p:tgtEl>
                                          <p:spTgt spid="7">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7">
                                            <p:graphicEl>
                                              <a:chart seriesIdx="-4" categoryIdx="13" bldStep="category"/>
                                            </p:graphicEl>
                                          </p:spTgt>
                                        </p:tgtEl>
                                        <p:attrNameLst>
                                          <p:attrName>style.visibility</p:attrName>
                                        </p:attrNameLst>
                                      </p:cBhvr>
                                      <p:to>
                                        <p:strVal val="visible"/>
                                      </p:to>
                                    </p:set>
                                    <p:animEffect transition="in" filter="wipe(down)">
                                      <p:cBhvr>
                                        <p:cTn id="63" dur="300"/>
                                        <p:tgtEl>
                                          <p:spTgt spid="7">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7">
                                            <p:graphicEl>
                                              <a:chart seriesIdx="-4" categoryIdx="14" bldStep="category"/>
                                            </p:graphicEl>
                                          </p:spTgt>
                                        </p:tgtEl>
                                        <p:attrNameLst>
                                          <p:attrName>style.visibility</p:attrName>
                                        </p:attrNameLst>
                                      </p:cBhvr>
                                      <p:to>
                                        <p:strVal val="visible"/>
                                      </p:to>
                                    </p:set>
                                    <p:animEffect transition="in" filter="wipe(down)">
                                      <p:cBhvr>
                                        <p:cTn id="67" dur="300"/>
                                        <p:tgtEl>
                                          <p:spTgt spid="7">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7">
                                            <p:graphicEl>
                                              <a:chart seriesIdx="-4" categoryIdx="15" bldStep="category"/>
                                            </p:graphicEl>
                                          </p:spTgt>
                                        </p:tgtEl>
                                        <p:attrNameLst>
                                          <p:attrName>style.visibility</p:attrName>
                                        </p:attrNameLst>
                                      </p:cBhvr>
                                      <p:to>
                                        <p:strVal val="visible"/>
                                      </p:to>
                                    </p:set>
                                    <p:animEffect transition="in" filter="wipe(down)">
                                      <p:cBhvr>
                                        <p:cTn id="71" dur="300"/>
                                        <p:tgtEl>
                                          <p:spTgt spid="7">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7">
                                            <p:graphicEl>
                                              <a:chart seriesIdx="-4" categoryIdx="16" bldStep="category"/>
                                            </p:graphicEl>
                                          </p:spTgt>
                                        </p:tgtEl>
                                        <p:attrNameLst>
                                          <p:attrName>style.visibility</p:attrName>
                                        </p:attrNameLst>
                                      </p:cBhvr>
                                      <p:to>
                                        <p:strVal val="visible"/>
                                      </p:to>
                                    </p:set>
                                    <p:animEffect transition="in" filter="wipe(down)">
                                      <p:cBhvr>
                                        <p:cTn id="75" dur="300"/>
                                        <p:tgtEl>
                                          <p:spTgt spid="7">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7">
                                            <p:graphicEl>
                                              <a:chart seriesIdx="-4" categoryIdx="17" bldStep="category"/>
                                            </p:graphicEl>
                                          </p:spTgt>
                                        </p:tgtEl>
                                        <p:attrNameLst>
                                          <p:attrName>style.visibility</p:attrName>
                                        </p:attrNameLst>
                                      </p:cBhvr>
                                      <p:to>
                                        <p:strVal val="visible"/>
                                      </p:to>
                                    </p:set>
                                    <p:animEffect transition="in" filter="wipe(down)">
                                      <p:cBhvr>
                                        <p:cTn id="79" dur="300"/>
                                        <p:tgtEl>
                                          <p:spTgt spid="7">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7">
                                            <p:graphicEl>
                                              <a:chart seriesIdx="-4" categoryIdx="18" bldStep="category"/>
                                            </p:graphicEl>
                                          </p:spTgt>
                                        </p:tgtEl>
                                        <p:attrNameLst>
                                          <p:attrName>style.visibility</p:attrName>
                                        </p:attrNameLst>
                                      </p:cBhvr>
                                      <p:to>
                                        <p:strVal val="visible"/>
                                      </p:to>
                                    </p:set>
                                    <p:animEffect transition="in" filter="wipe(down)">
                                      <p:cBhvr>
                                        <p:cTn id="83" dur="300"/>
                                        <p:tgtEl>
                                          <p:spTgt spid="7">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7">
                                            <p:graphicEl>
                                              <a:chart seriesIdx="-4" categoryIdx="19" bldStep="category"/>
                                            </p:graphicEl>
                                          </p:spTgt>
                                        </p:tgtEl>
                                        <p:attrNameLst>
                                          <p:attrName>style.visibility</p:attrName>
                                        </p:attrNameLst>
                                      </p:cBhvr>
                                      <p:to>
                                        <p:strVal val="visible"/>
                                      </p:to>
                                    </p:set>
                                    <p:animEffect transition="in" filter="wipe(down)">
                                      <p:cBhvr>
                                        <p:cTn id="87" dur="300"/>
                                        <p:tgtEl>
                                          <p:spTgt spid="7">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7">
                                            <p:graphicEl>
                                              <a:chart seriesIdx="-4" categoryIdx="20" bldStep="category"/>
                                            </p:graphicEl>
                                          </p:spTgt>
                                        </p:tgtEl>
                                        <p:attrNameLst>
                                          <p:attrName>style.visibility</p:attrName>
                                        </p:attrNameLst>
                                      </p:cBhvr>
                                      <p:to>
                                        <p:strVal val="visible"/>
                                      </p:to>
                                    </p:set>
                                    <p:animEffect transition="in" filter="wipe(down)">
                                      <p:cBhvr>
                                        <p:cTn id="91" dur="300"/>
                                        <p:tgtEl>
                                          <p:spTgt spid="7">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7">
                                            <p:graphicEl>
                                              <a:chart seriesIdx="-4" categoryIdx="21" bldStep="category"/>
                                            </p:graphicEl>
                                          </p:spTgt>
                                        </p:tgtEl>
                                        <p:attrNameLst>
                                          <p:attrName>style.visibility</p:attrName>
                                        </p:attrNameLst>
                                      </p:cBhvr>
                                      <p:to>
                                        <p:strVal val="visible"/>
                                      </p:to>
                                    </p:set>
                                    <p:animEffect transition="in" filter="wipe(down)">
                                      <p:cBhvr>
                                        <p:cTn id="95" dur="300"/>
                                        <p:tgtEl>
                                          <p:spTgt spid="7">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7">
                                            <p:graphicEl>
                                              <a:chart seriesIdx="-4" categoryIdx="22" bldStep="category"/>
                                            </p:graphicEl>
                                          </p:spTgt>
                                        </p:tgtEl>
                                        <p:attrNameLst>
                                          <p:attrName>style.visibility</p:attrName>
                                        </p:attrNameLst>
                                      </p:cBhvr>
                                      <p:to>
                                        <p:strVal val="visible"/>
                                      </p:to>
                                    </p:set>
                                    <p:animEffect transition="in" filter="wipe(down)">
                                      <p:cBhvr>
                                        <p:cTn id="99" dur="300"/>
                                        <p:tgtEl>
                                          <p:spTgt spid="7">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7">
                                            <p:graphicEl>
                                              <a:chart seriesIdx="-4" categoryIdx="23" bldStep="category"/>
                                            </p:graphicEl>
                                          </p:spTgt>
                                        </p:tgtEl>
                                        <p:attrNameLst>
                                          <p:attrName>style.visibility</p:attrName>
                                        </p:attrNameLst>
                                      </p:cBhvr>
                                      <p:to>
                                        <p:strVal val="visible"/>
                                      </p:to>
                                    </p:set>
                                    <p:animEffect transition="in" filter="wipe(down)">
                                      <p:cBhvr>
                                        <p:cTn id="103" dur="300"/>
                                        <p:tgtEl>
                                          <p:spTgt spid="7">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Chart bld="category"/>
        </p:bldSub>
      </p:bldGraphic>
    </p:bld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itle" preserve="1">
  <p:cSld name="6_Title Slide">
    <p:spTree>
      <p:nvGrpSpPr>
        <p:cNvPr id="1" name=""/>
        <p:cNvGrpSpPr/>
        <p:nvPr/>
      </p:nvGrpSpPr>
      <p:grpSpPr>
        <a:xfrm>
          <a:off x="0" y="0"/>
          <a:ext cx="0" cy="0"/>
          <a:chOff x="0" y="0"/>
          <a:chExt cx="0" cy="0"/>
        </a:xfrm>
      </p:grpSpPr>
      <p:pic>
        <p:nvPicPr>
          <p:cNvPr id="2" name="Picture 31" descr="Alexander_Gerst_spacewalk_970px.jpg">
            <a:extLst>
              <a:ext uri="{FF2B5EF4-FFF2-40B4-BE49-F238E27FC236}">
                <a16:creationId xmlns:a16="http://schemas.microsoft.com/office/drawing/2014/main" id="{DFB3A43C-C1AF-E7F4-FEDD-96796C70892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12182476"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9">
            <a:extLst>
              <a:ext uri="{FF2B5EF4-FFF2-40B4-BE49-F238E27FC236}">
                <a16:creationId xmlns:a16="http://schemas.microsoft.com/office/drawing/2014/main" id="{6AED7900-CE68-E5E2-A6C5-E5F0DD0B4DD9}"/>
              </a:ext>
            </a:extLst>
          </p:cNvPr>
          <p:cNvPicPr>
            <a:picLocks noChangeAspect="1"/>
          </p:cNvPicPr>
          <p:nvPr userDrawn="1"/>
        </p:nvPicPr>
        <p:blipFill>
          <a:blip r:embed="rId3">
            <a:extLst>
              <a:ext uri="{28A0092B-C50C-407E-A947-70E740481C1C}">
                <a14:useLocalDpi xmlns:a14="http://schemas.microsoft.com/office/drawing/2010/main" val="0"/>
              </a:ext>
            </a:extLst>
          </a:blip>
          <a:srcRect t="-3"/>
          <a:stretch>
            <a:fillRect/>
          </a:stretch>
        </p:blipFill>
        <p:spPr bwMode="auto">
          <a:xfrm>
            <a:off x="10383838" y="207963"/>
            <a:ext cx="1612900"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4" descr="PPT_Header02" hidden="1">
            <a:extLst>
              <a:ext uri="{FF2B5EF4-FFF2-40B4-BE49-F238E27FC236}">
                <a16:creationId xmlns:a16="http://schemas.microsoft.com/office/drawing/2014/main" id="{393989F5-5315-9657-5BF7-1575286B0202}"/>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4">
            <a:extLst>
              <a:ext uri="{FF2B5EF4-FFF2-40B4-BE49-F238E27FC236}">
                <a16:creationId xmlns:a16="http://schemas.microsoft.com/office/drawing/2014/main" id="{4B1ED658-1F97-D8BB-0DC4-E797A68F97DA}"/>
              </a:ext>
            </a:extLst>
          </p:cNvPr>
          <p:cNvPicPr>
            <a:picLocks noChangeAspect="1"/>
          </p:cNvPicPr>
          <p:nvPr userDrawn="1"/>
        </p:nvPicPr>
        <p:blipFill>
          <a:blip r:embed="rId5">
            <a:extLst>
              <a:ext uri="{28A0092B-C50C-407E-A947-70E740481C1C}">
                <a14:useLocalDpi xmlns:a14="http://schemas.microsoft.com/office/drawing/2010/main" val="0"/>
              </a:ext>
            </a:extLst>
          </a:blip>
          <a:srcRect b="-31435"/>
          <a:stretch>
            <a:fillRect/>
          </a:stretch>
        </p:blipFill>
        <p:spPr bwMode="auto">
          <a:xfrm>
            <a:off x="10387013" y="6532563"/>
            <a:ext cx="1593850" cy="19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a:extLst>
              <a:ext uri="{FF2B5EF4-FFF2-40B4-BE49-F238E27FC236}">
                <a16:creationId xmlns:a16="http://schemas.microsoft.com/office/drawing/2014/main" id="{31CB73C0-246D-E7C5-747B-C466388A0782}"/>
              </a:ext>
            </a:extLst>
          </p:cNvPr>
          <p:cNvCxnSpPr/>
          <p:nvPr userDrawn="1"/>
        </p:nvCxnSpPr>
        <p:spPr>
          <a:xfrm>
            <a:off x="222250" y="6386513"/>
            <a:ext cx="11764963" cy="0"/>
          </a:xfrm>
          <a:prstGeom prst="line">
            <a:avLst/>
          </a:prstGeom>
          <a:ln w="6350"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7" name="Group 32">
            <a:extLst>
              <a:ext uri="{FF2B5EF4-FFF2-40B4-BE49-F238E27FC236}">
                <a16:creationId xmlns:a16="http://schemas.microsoft.com/office/drawing/2014/main" id="{215E4A77-B976-25CF-67B8-63B18A58283B}"/>
              </a:ext>
            </a:extLst>
          </p:cNvPr>
          <p:cNvGrpSpPr>
            <a:grpSpLocks/>
          </p:cNvGrpSpPr>
          <p:nvPr userDrawn="1"/>
        </p:nvGrpSpPr>
        <p:grpSpPr bwMode="auto">
          <a:xfrm>
            <a:off x="190500" y="6542088"/>
            <a:ext cx="10126663" cy="158750"/>
            <a:chOff x="226688" y="6572055"/>
            <a:chExt cx="9280921" cy="144114"/>
          </a:xfrm>
        </p:grpSpPr>
        <p:pic>
          <p:nvPicPr>
            <p:cNvPr id="8" name="Picture 33" descr="at.png">
              <a:extLst>
                <a:ext uri="{FF2B5EF4-FFF2-40B4-BE49-F238E27FC236}">
                  <a16:creationId xmlns:a16="http://schemas.microsoft.com/office/drawing/2014/main" id="{2F54F83A-C031-D58A-F412-783D2FA6E22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4" descr="be.png">
              <a:extLst>
                <a:ext uri="{FF2B5EF4-FFF2-40B4-BE49-F238E27FC236}">
                  <a16:creationId xmlns:a16="http://schemas.microsoft.com/office/drawing/2014/main" id="{765A8852-8021-AB85-057D-FA625EFE407B}"/>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5" descr="ch.png">
              <a:extLst>
                <a:ext uri="{FF2B5EF4-FFF2-40B4-BE49-F238E27FC236}">
                  <a16:creationId xmlns:a16="http://schemas.microsoft.com/office/drawing/2014/main" id="{6386D2BC-653C-EE99-0E69-356D81953CE8}"/>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6" descr="cz.png">
              <a:extLst>
                <a:ext uri="{FF2B5EF4-FFF2-40B4-BE49-F238E27FC236}">
                  <a16:creationId xmlns:a16="http://schemas.microsoft.com/office/drawing/2014/main" id="{7F4287AC-FCB3-5472-D7AA-53855174EE9B}"/>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7" descr="de.png">
              <a:extLst>
                <a:ext uri="{FF2B5EF4-FFF2-40B4-BE49-F238E27FC236}">
                  <a16:creationId xmlns:a16="http://schemas.microsoft.com/office/drawing/2014/main" id="{E7AFEA0B-6D27-B6CB-9B83-05B7F78B246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8" descr="dk.png">
              <a:extLst>
                <a:ext uri="{FF2B5EF4-FFF2-40B4-BE49-F238E27FC236}">
                  <a16:creationId xmlns:a16="http://schemas.microsoft.com/office/drawing/2014/main" id="{0A055BB0-39F0-6374-2242-391E5CCE6416}"/>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9" descr="ee.png">
              <a:extLst>
                <a:ext uri="{FF2B5EF4-FFF2-40B4-BE49-F238E27FC236}">
                  <a16:creationId xmlns:a16="http://schemas.microsoft.com/office/drawing/2014/main" id="{BCBA0DBF-E0F0-806B-E370-E39DB889C83C}"/>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0" descr="es.png">
              <a:extLst>
                <a:ext uri="{FF2B5EF4-FFF2-40B4-BE49-F238E27FC236}">
                  <a16:creationId xmlns:a16="http://schemas.microsoft.com/office/drawing/2014/main" id="{73AC0F26-62AE-5574-55DB-11D42C67E68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1" descr="fi.png">
              <a:extLst>
                <a:ext uri="{FF2B5EF4-FFF2-40B4-BE49-F238E27FC236}">
                  <a16:creationId xmlns:a16="http://schemas.microsoft.com/office/drawing/2014/main" id="{26250071-AD59-8587-B14C-9FBFEAABE130}"/>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2" descr="fr.png">
              <a:extLst>
                <a:ext uri="{FF2B5EF4-FFF2-40B4-BE49-F238E27FC236}">
                  <a16:creationId xmlns:a16="http://schemas.microsoft.com/office/drawing/2014/main" id="{5A283532-B4D4-7DFF-96B1-3E5963FC67DB}"/>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3" descr="gr.png">
              <a:extLst>
                <a:ext uri="{FF2B5EF4-FFF2-40B4-BE49-F238E27FC236}">
                  <a16:creationId xmlns:a16="http://schemas.microsoft.com/office/drawing/2014/main" id="{5238380A-9DF8-B3AF-1661-FA9174599099}"/>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4" descr="hu.png">
              <a:extLst>
                <a:ext uri="{FF2B5EF4-FFF2-40B4-BE49-F238E27FC236}">
                  <a16:creationId xmlns:a16="http://schemas.microsoft.com/office/drawing/2014/main" id="{BB6A6E21-179E-D6DA-9DFF-3450C6284F63}"/>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5" descr="ie.png">
              <a:extLst>
                <a:ext uri="{FF2B5EF4-FFF2-40B4-BE49-F238E27FC236}">
                  <a16:creationId xmlns:a16="http://schemas.microsoft.com/office/drawing/2014/main" id="{68940BB3-45DE-6F60-9E37-BA8619321E5A}"/>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6" descr="it.png">
              <a:extLst>
                <a:ext uri="{FF2B5EF4-FFF2-40B4-BE49-F238E27FC236}">
                  <a16:creationId xmlns:a16="http://schemas.microsoft.com/office/drawing/2014/main" id="{F8C69B57-A050-C42E-D948-92747AB8DBDB}"/>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7" descr="lu.png">
              <a:extLst>
                <a:ext uri="{FF2B5EF4-FFF2-40B4-BE49-F238E27FC236}">
                  <a16:creationId xmlns:a16="http://schemas.microsoft.com/office/drawing/2014/main" id="{24926D09-20A9-77A6-C88A-46015B49BD1D}"/>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8" descr="nl.png">
              <a:extLst>
                <a:ext uri="{FF2B5EF4-FFF2-40B4-BE49-F238E27FC236}">
                  <a16:creationId xmlns:a16="http://schemas.microsoft.com/office/drawing/2014/main" id="{5E9899F3-515C-B573-5104-128C306497C0}"/>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49" descr="no.png">
              <a:extLst>
                <a:ext uri="{FF2B5EF4-FFF2-40B4-BE49-F238E27FC236}">
                  <a16:creationId xmlns:a16="http://schemas.microsoft.com/office/drawing/2014/main" id="{2B085DA0-B7A7-166C-E9C0-42C3D9BEEC7F}"/>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0" descr="pl.png">
              <a:extLst>
                <a:ext uri="{FF2B5EF4-FFF2-40B4-BE49-F238E27FC236}">
                  <a16:creationId xmlns:a16="http://schemas.microsoft.com/office/drawing/2014/main" id="{1DD5762C-EAB2-3418-9A8D-824D433612BD}"/>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1" descr="pt.png">
              <a:extLst>
                <a:ext uri="{FF2B5EF4-FFF2-40B4-BE49-F238E27FC236}">
                  <a16:creationId xmlns:a16="http://schemas.microsoft.com/office/drawing/2014/main" id="{2391C0C7-4B7E-D4FC-952C-D8C4EE5BF162}"/>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2" descr="ro.png">
              <a:extLst>
                <a:ext uri="{FF2B5EF4-FFF2-40B4-BE49-F238E27FC236}">
                  <a16:creationId xmlns:a16="http://schemas.microsoft.com/office/drawing/2014/main" id="{701B698A-707F-405B-1E7E-0F83820EEE15}"/>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3" descr="se.png">
              <a:extLst>
                <a:ext uri="{FF2B5EF4-FFF2-40B4-BE49-F238E27FC236}">
                  <a16:creationId xmlns:a16="http://schemas.microsoft.com/office/drawing/2014/main" id="{815C6CD6-F4EA-8A7C-48CF-7FE273FA8E5F}"/>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54" descr="uk.png">
              <a:extLst>
                <a:ext uri="{FF2B5EF4-FFF2-40B4-BE49-F238E27FC236}">
                  <a16:creationId xmlns:a16="http://schemas.microsoft.com/office/drawing/2014/main" id="{0DDDC040-4028-175C-3F9E-78AE1C57C9DC}"/>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55" descr="ca.png">
              <a:extLst>
                <a:ext uri="{FF2B5EF4-FFF2-40B4-BE49-F238E27FC236}">
                  <a16:creationId xmlns:a16="http://schemas.microsoft.com/office/drawing/2014/main" id="{3E993671-7379-0338-91A5-747B9C924303}"/>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56">
              <a:extLst>
                <a:ext uri="{FF2B5EF4-FFF2-40B4-BE49-F238E27FC236}">
                  <a16:creationId xmlns:a16="http://schemas.microsoft.com/office/drawing/2014/main" id="{D804CA8F-9D12-47A7-D403-B3F99E3BEF23}"/>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57" descr="si.png">
              <a:extLst>
                <a:ext uri="{FF2B5EF4-FFF2-40B4-BE49-F238E27FC236}">
                  <a16:creationId xmlns:a16="http://schemas.microsoft.com/office/drawing/2014/main" id="{205A7D98-9BF4-BACE-694F-45D69822722C}"/>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6323" name="Rectangle 2"/>
          <p:cNvSpPr>
            <a:spLocks noGrp="1" noChangeArrowheads="1"/>
          </p:cNvSpPr>
          <p:nvPr>
            <p:ph type="subTitle" idx="1"/>
          </p:nvPr>
        </p:nvSpPr>
        <p:spPr>
          <a:xfrm>
            <a:off x="567913" y="3679985"/>
            <a:ext cx="10598400" cy="550920"/>
          </a:xfrm>
          <a:solidFill>
            <a:srgbClr val="0070C0"/>
          </a:solidFill>
        </p:spPr>
        <p:txBody>
          <a:bodyPr>
            <a:spAutoFit/>
          </a:bodyPr>
          <a:lstStyle>
            <a:lvl1pPr marL="0" indent="0">
              <a:buFont typeface="Verdana" pitchFamily="34" charset="0"/>
              <a:buNone/>
              <a:defRPr sz="2400">
                <a:solidFill>
                  <a:schemeClr val="bg1"/>
                </a:solidFill>
              </a:defRPr>
            </a:lvl1pPr>
          </a:lstStyle>
          <a:p>
            <a:pPr lvl="0"/>
            <a:r>
              <a:rPr lang="en-US" noProof="0" dirty="0"/>
              <a:t>Click to edit Master subtitle style</a:t>
            </a:r>
            <a:endParaRPr lang="en-GB" noProof="0" dirty="0"/>
          </a:p>
        </p:txBody>
      </p:sp>
      <p:sp>
        <p:nvSpPr>
          <p:cNvPr id="56325" name="Rectangle 6"/>
          <p:cNvSpPr>
            <a:spLocks noGrp="1" noChangeArrowheads="1"/>
          </p:cNvSpPr>
          <p:nvPr>
            <p:ph type="ctrTitle"/>
          </p:nvPr>
        </p:nvSpPr>
        <p:spPr>
          <a:xfrm>
            <a:off x="408648" y="2129842"/>
            <a:ext cx="10596033" cy="748988"/>
          </a:xfrm>
        </p:spPr>
        <p:txBody>
          <a:bodyPr/>
          <a:lstStyle>
            <a:lvl1pPr>
              <a:defRPr sz="4267">
                <a:solidFill>
                  <a:schemeClr val="bg1">
                    <a:lumMod val="95000"/>
                  </a:schemeClr>
                </a:solidFill>
              </a:defRPr>
            </a:lvl1pPr>
          </a:lstStyle>
          <a:p>
            <a:pPr lvl="0"/>
            <a:r>
              <a:rPr lang="en-US" noProof="0" dirty="0"/>
              <a:t>Click to edit Master title style</a:t>
            </a:r>
            <a:endParaRPr lang="en-GB" noProof="0" dirty="0"/>
          </a:p>
        </p:txBody>
      </p:sp>
    </p:spTree>
    <p:extLst>
      <p:ext uri="{BB962C8B-B14F-4D97-AF65-F5344CB8AC3E}">
        <p14:creationId xmlns:p14="http://schemas.microsoft.com/office/powerpoint/2010/main" val="814891629"/>
      </p:ext>
    </p:extLst>
  </p:cSld>
  <p:clrMapOvr>
    <a:masterClrMapping/>
  </p:clrMapOvr>
  <p:hf sldNum="0" hdr="0" dt="0"/>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 preserve="1">
  <p:cSld name="7_Title Slide">
    <p:spTree>
      <p:nvGrpSpPr>
        <p:cNvPr id="1" name=""/>
        <p:cNvGrpSpPr/>
        <p:nvPr/>
      </p:nvGrpSpPr>
      <p:grpSpPr>
        <a:xfrm>
          <a:off x="0" y="0"/>
          <a:ext cx="0" cy="0"/>
          <a:chOff x="0" y="0"/>
          <a:chExt cx="0" cy="0"/>
        </a:xfrm>
      </p:grpSpPr>
      <p:pic>
        <p:nvPicPr>
          <p:cNvPr id="2" name="Picture 31" descr="Liftoff_of_Vega_VV06_carrying_LISA_Pathfinder_970PX.jpg">
            <a:extLst>
              <a:ext uri="{FF2B5EF4-FFF2-40B4-BE49-F238E27FC236}">
                <a16:creationId xmlns:a16="http://schemas.microsoft.com/office/drawing/2014/main" id="{B5FC552E-077F-8AC2-0F5B-24C904FDBC3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35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9">
            <a:extLst>
              <a:ext uri="{FF2B5EF4-FFF2-40B4-BE49-F238E27FC236}">
                <a16:creationId xmlns:a16="http://schemas.microsoft.com/office/drawing/2014/main" id="{551BD442-69BE-50BB-FFC6-5FC9F110C060}"/>
              </a:ext>
            </a:extLst>
          </p:cNvPr>
          <p:cNvPicPr>
            <a:picLocks noChangeAspect="1"/>
          </p:cNvPicPr>
          <p:nvPr userDrawn="1"/>
        </p:nvPicPr>
        <p:blipFill>
          <a:blip r:embed="rId3">
            <a:extLst>
              <a:ext uri="{28A0092B-C50C-407E-A947-70E740481C1C}">
                <a14:useLocalDpi xmlns:a14="http://schemas.microsoft.com/office/drawing/2010/main" val="0"/>
              </a:ext>
            </a:extLst>
          </a:blip>
          <a:srcRect t="-3"/>
          <a:stretch>
            <a:fillRect/>
          </a:stretch>
        </p:blipFill>
        <p:spPr bwMode="auto">
          <a:xfrm>
            <a:off x="10383838" y="207963"/>
            <a:ext cx="1612900"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4" descr="PPT_Header02" hidden="1">
            <a:extLst>
              <a:ext uri="{FF2B5EF4-FFF2-40B4-BE49-F238E27FC236}">
                <a16:creationId xmlns:a16="http://schemas.microsoft.com/office/drawing/2014/main" id="{3E20479A-D9AE-80E2-4BBE-FF004D5D2FC7}"/>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4">
            <a:extLst>
              <a:ext uri="{FF2B5EF4-FFF2-40B4-BE49-F238E27FC236}">
                <a16:creationId xmlns:a16="http://schemas.microsoft.com/office/drawing/2014/main" id="{D8BD10C0-0934-D70C-D322-AD36074A1BA8}"/>
              </a:ext>
            </a:extLst>
          </p:cNvPr>
          <p:cNvPicPr>
            <a:picLocks noChangeAspect="1"/>
          </p:cNvPicPr>
          <p:nvPr userDrawn="1"/>
        </p:nvPicPr>
        <p:blipFill>
          <a:blip r:embed="rId5">
            <a:extLst>
              <a:ext uri="{28A0092B-C50C-407E-A947-70E740481C1C}">
                <a14:useLocalDpi xmlns:a14="http://schemas.microsoft.com/office/drawing/2010/main" val="0"/>
              </a:ext>
            </a:extLst>
          </a:blip>
          <a:srcRect b="-31435"/>
          <a:stretch>
            <a:fillRect/>
          </a:stretch>
        </p:blipFill>
        <p:spPr bwMode="auto">
          <a:xfrm>
            <a:off x="10387013" y="6532563"/>
            <a:ext cx="1593850" cy="19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a:extLst>
              <a:ext uri="{FF2B5EF4-FFF2-40B4-BE49-F238E27FC236}">
                <a16:creationId xmlns:a16="http://schemas.microsoft.com/office/drawing/2014/main" id="{D9AC5ACE-B4F1-8020-9DD7-C38CE1794314}"/>
              </a:ext>
            </a:extLst>
          </p:cNvPr>
          <p:cNvCxnSpPr/>
          <p:nvPr userDrawn="1"/>
        </p:nvCxnSpPr>
        <p:spPr>
          <a:xfrm>
            <a:off x="222250" y="6386513"/>
            <a:ext cx="11764963" cy="0"/>
          </a:xfrm>
          <a:prstGeom prst="line">
            <a:avLst/>
          </a:prstGeom>
          <a:ln w="6350"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7" name="Group 32">
            <a:extLst>
              <a:ext uri="{FF2B5EF4-FFF2-40B4-BE49-F238E27FC236}">
                <a16:creationId xmlns:a16="http://schemas.microsoft.com/office/drawing/2014/main" id="{D9CF54B6-36D5-5479-E842-668D0DAE4C0A}"/>
              </a:ext>
            </a:extLst>
          </p:cNvPr>
          <p:cNvGrpSpPr>
            <a:grpSpLocks/>
          </p:cNvGrpSpPr>
          <p:nvPr userDrawn="1"/>
        </p:nvGrpSpPr>
        <p:grpSpPr bwMode="auto">
          <a:xfrm>
            <a:off x="190500" y="6542088"/>
            <a:ext cx="10126663" cy="158750"/>
            <a:chOff x="226688" y="6572055"/>
            <a:chExt cx="9280921" cy="144114"/>
          </a:xfrm>
        </p:grpSpPr>
        <p:pic>
          <p:nvPicPr>
            <p:cNvPr id="8" name="Picture 33" descr="at.png">
              <a:extLst>
                <a:ext uri="{FF2B5EF4-FFF2-40B4-BE49-F238E27FC236}">
                  <a16:creationId xmlns:a16="http://schemas.microsoft.com/office/drawing/2014/main" id="{45F5062D-4888-5079-E5AB-9DDAA827B2DB}"/>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4" descr="be.png">
              <a:extLst>
                <a:ext uri="{FF2B5EF4-FFF2-40B4-BE49-F238E27FC236}">
                  <a16:creationId xmlns:a16="http://schemas.microsoft.com/office/drawing/2014/main" id="{42865F3C-F5CC-00FD-6784-A243F9247816}"/>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5" descr="ch.png">
              <a:extLst>
                <a:ext uri="{FF2B5EF4-FFF2-40B4-BE49-F238E27FC236}">
                  <a16:creationId xmlns:a16="http://schemas.microsoft.com/office/drawing/2014/main" id="{820FBF30-CC2A-58F0-D59A-50E4852BCEF7}"/>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6" descr="cz.png">
              <a:extLst>
                <a:ext uri="{FF2B5EF4-FFF2-40B4-BE49-F238E27FC236}">
                  <a16:creationId xmlns:a16="http://schemas.microsoft.com/office/drawing/2014/main" id="{AA6EB33A-C864-AE90-A9E5-3B8F52441F0E}"/>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7" descr="de.png">
              <a:extLst>
                <a:ext uri="{FF2B5EF4-FFF2-40B4-BE49-F238E27FC236}">
                  <a16:creationId xmlns:a16="http://schemas.microsoft.com/office/drawing/2014/main" id="{FA076C98-E8FF-DE28-FB3D-5AC644F1E6FC}"/>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8" descr="dk.png">
              <a:extLst>
                <a:ext uri="{FF2B5EF4-FFF2-40B4-BE49-F238E27FC236}">
                  <a16:creationId xmlns:a16="http://schemas.microsoft.com/office/drawing/2014/main" id="{7969F679-7FEC-CB10-472E-0AD35F92241F}"/>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9" descr="ee.png">
              <a:extLst>
                <a:ext uri="{FF2B5EF4-FFF2-40B4-BE49-F238E27FC236}">
                  <a16:creationId xmlns:a16="http://schemas.microsoft.com/office/drawing/2014/main" id="{3258FB74-AE9D-AE8D-0255-8CFA6117CAA6}"/>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0" descr="es.png">
              <a:extLst>
                <a:ext uri="{FF2B5EF4-FFF2-40B4-BE49-F238E27FC236}">
                  <a16:creationId xmlns:a16="http://schemas.microsoft.com/office/drawing/2014/main" id="{88AB6976-24BA-AF09-90EC-2292D5D61807}"/>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1" descr="fi.png">
              <a:extLst>
                <a:ext uri="{FF2B5EF4-FFF2-40B4-BE49-F238E27FC236}">
                  <a16:creationId xmlns:a16="http://schemas.microsoft.com/office/drawing/2014/main" id="{31E9DB9F-529A-F62C-7E33-AA7E37EC59CD}"/>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2" descr="fr.png">
              <a:extLst>
                <a:ext uri="{FF2B5EF4-FFF2-40B4-BE49-F238E27FC236}">
                  <a16:creationId xmlns:a16="http://schemas.microsoft.com/office/drawing/2014/main" id="{755E59F4-D1C2-03E3-CD14-510A54936535}"/>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3" descr="gr.png">
              <a:extLst>
                <a:ext uri="{FF2B5EF4-FFF2-40B4-BE49-F238E27FC236}">
                  <a16:creationId xmlns:a16="http://schemas.microsoft.com/office/drawing/2014/main" id="{E5687524-B28E-7302-0CCB-FC9A125FB448}"/>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4" descr="hu.png">
              <a:extLst>
                <a:ext uri="{FF2B5EF4-FFF2-40B4-BE49-F238E27FC236}">
                  <a16:creationId xmlns:a16="http://schemas.microsoft.com/office/drawing/2014/main" id="{88FB90BF-9020-B221-B403-175D368E5D9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5" descr="ie.png">
              <a:extLst>
                <a:ext uri="{FF2B5EF4-FFF2-40B4-BE49-F238E27FC236}">
                  <a16:creationId xmlns:a16="http://schemas.microsoft.com/office/drawing/2014/main" id="{C9B4953D-541E-2903-9DE2-CBA8BD2202D8}"/>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6" descr="it.png">
              <a:extLst>
                <a:ext uri="{FF2B5EF4-FFF2-40B4-BE49-F238E27FC236}">
                  <a16:creationId xmlns:a16="http://schemas.microsoft.com/office/drawing/2014/main" id="{F3B0BC42-AB51-611E-5F66-128881019B63}"/>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7" descr="lu.png">
              <a:extLst>
                <a:ext uri="{FF2B5EF4-FFF2-40B4-BE49-F238E27FC236}">
                  <a16:creationId xmlns:a16="http://schemas.microsoft.com/office/drawing/2014/main" id="{AEF15B71-81E2-8752-7564-DF17EFE6FC2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8" descr="nl.png">
              <a:extLst>
                <a:ext uri="{FF2B5EF4-FFF2-40B4-BE49-F238E27FC236}">
                  <a16:creationId xmlns:a16="http://schemas.microsoft.com/office/drawing/2014/main" id="{C2298CC6-7195-0A5B-A8DD-5A722BE63E96}"/>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49" descr="no.png">
              <a:extLst>
                <a:ext uri="{FF2B5EF4-FFF2-40B4-BE49-F238E27FC236}">
                  <a16:creationId xmlns:a16="http://schemas.microsoft.com/office/drawing/2014/main" id="{AA57248D-EC29-4F3C-F326-010EB69A785F}"/>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0" descr="pl.png">
              <a:extLst>
                <a:ext uri="{FF2B5EF4-FFF2-40B4-BE49-F238E27FC236}">
                  <a16:creationId xmlns:a16="http://schemas.microsoft.com/office/drawing/2014/main" id="{850AF2D0-D909-F5C3-8540-16A703F30B4F}"/>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1" descr="pt.png">
              <a:extLst>
                <a:ext uri="{FF2B5EF4-FFF2-40B4-BE49-F238E27FC236}">
                  <a16:creationId xmlns:a16="http://schemas.microsoft.com/office/drawing/2014/main" id="{5EF5ED7E-4726-3090-426C-BCE7B3293957}"/>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2" descr="ro.png">
              <a:extLst>
                <a:ext uri="{FF2B5EF4-FFF2-40B4-BE49-F238E27FC236}">
                  <a16:creationId xmlns:a16="http://schemas.microsoft.com/office/drawing/2014/main" id="{C6D45F6F-850A-F6BB-5D40-353EA900746C}"/>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3" descr="se.png">
              <a:extLst>
                <a:ext uri="{FF2B5EF4-FFF2-40B4-BE49-F238E27FC236}">
                  <a16:creationId xmlns:a16="http://schemas.microsoft.com/office/drawing/2014/main" id="{5FAA8130-0E3D-D05B-7C35-B63E975481F6}"/>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54" descr="uk.png">
              <a:extLst>
                <a:ext uri="{FF2B5EF4-FFF2-40B4-BE49-F238E27FC236}">
                  <a16:creationId xmlns:a16="http://schemas.microsoft.com/office/drawing/2014/main" id="{7F0B7436-4967-4EC3-D935-C671A0C4C0DD}"/>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55" descr="ca.png">
              <a:extLst>
                <a:ext uri="{FF2B5EF4-FFF2-40B4-BE49-F238E27FC236}">
                  <a16:creationId xmlns:a16="http://schemas.microsoft.com/office/drawing/2014/main" id="{1EA7E473-AF12-5D89-69BE-B38320FED538}"/>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56">
              <a:extLst>
                <a:ext uri="{FF2B5EF4-FFF2-40B4-BE49-F238E27FC236}">
                  <a16:creationId xmlns:a16="http://schemas.microsoft.com/office/drawing/2014/main" id="{9527E252-435E-D773-BD8F-43FCDB2B0EA2}"/>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57" descr="si.png">
              <a:extLst>
                <a:ext uri="{FF2B5EF4-FFF2-40B4-BE49-F238E27FC236}">
                  <a16:creationId xmlns:a16="http://schemas.microsoft.com/office/drawing/2014/main" id="{610D6640-4B20-B6A8-6257-D56BD750DAEE}"/>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6323" name="Rectangle 2"/>
          <p:cNvSpPr>
            <a:spLocks noGrp="1" noChangeArrowheads="1"/>
          </p:cNvSpPr>
          <p:nvPr>
            <p:ph type="subTitle" idx="1"/>
          </p:nvPr>
        </p:nvSpPr>
        <p:spPr>
          <a:xfrm>
            <a:off x="567913" y="3679985"/>
            <a:ext cx="10598400" cy="550920"/>
          </a:xfrm>
          <a:solidFill>
            <a:srgbClr val="0070C0"/>
          </a:solidFill>
        </p:spPr>
        <p:txBody>
          <a:bodyPr>
            <a:spAutoFit/>
          </a:bodyPr>
          <a:lstStyle>
            <a:lvl1pPr marL="0" indent="0">
              <a:buFont typeface="Verdana" pitchFamily="34" charset="0"/>
              <a:buNone/>
              <a:defRPr sz="2400">
                <a:solidFill>
                  <a:schemeClr val="bg1"/>
                </a:solidFill>
              </a:defRPr>
            </a:lvl1pPr>
          </a:lstStyle>
          <a:p>
            <a:pPr lvl="0"/>
            <a:r>
              <a:rPr lang="en-US" noProof="0" dirty="0"/>
              <a:t>Click to edit Master subtitle style</a:t>
            </a:r>
            <a:endParaRPr lang="en-GB" noProof="0" dirty="0"/>
          </a:p>
        </p:txBody>
      </p:sp>
      <p:sp>
        <p:nvSpPr>
          <p:cNvPr id="56325" name="Rectangle 6"/>
          <p:cNvSpPr>
            <a:spLocks noGrp="1" noChangeArrowheads="1"/>
          </p:cNvSpPr>
          <p:nvPr>
            <p:ph type="ctrTitle"/>
          </p:nvPr>
        </p:nvSpPr>
        <p:spPr>
          <a:xfrm>
            <a:off x="408648" y="2129842"/>
            <a:ext cx="10596033" cy="748988"/>
          </a:xfrm>
        </p:spPr>
        <p:txBody>
          <a:bodyPr/>
          <a:lstStyle>
            <a:lvl1pPr>
              <a:defRPr sz="4267">
                <a:solidFill>
                  <a:schemeClr val="bg1">
                    <a:lumMod val="95000"/>
                  </a:schemeClr>
                </a:solidFill>
              </a:defRPr>
            </a:lvl1pPr>
          </a:lstStyle>
          <a:p>
            <a:pPr lvl="0"/>
            <a:r>
              <a:rPr lang="en-US" noProof="0" dirty="0"/>
              <a:t>Click to edit Master title style</a:t>
            </a:r>
            <a:endParaRPr lang="en-GB" noProof="0" dirty="0"/>
          </a:p>
        </p:txBody>
      </p:sp>
    </p:spTree>
    <p:extLst>
      <p:ext uri="{BB962C8B-B14F-4D97-AF65-F5344CB8AC3E}">
        <p14:creationId xmlns:p14="http://schemas.microsoft.com/office/powerpoint/2010/main" val="4089967419"/>
      </p:ext>
    </p:extLst>
  </p:cSld>
  <p:clrMapOvr>
    <a:masterClrMapping/>
  </p:clrMapOvr>
  <p:hf sldNum="0" hdr="0" dt="0"/>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 preserve="1">
  <p:cSld name="8_Title Slide">
    <p:spTree>
      <p:nvGrpSpPr>
        <p:cNvPr id="1" name=""/>
        <p:cNvGrpSpPr/>
        <p:nvPr/>
      </p:nvGrpSpPr>
      <p:grpSpPr>
        <a:xfrm>
          <a:off x="0" y="0"/>
          <a:ext cx="0" cy="0"/>
          <a:chOff x="0" y="0"/>
          <a:chExt cx="0" cy="0"/>
        </a:xfrm>
      </p:grpSpPr>
      <p:pic>
        <p:nvPicPr>
          <p:cNvPr id="2" name="Picture 31" descr="cover slide 62.png">
            <a:extLst>
              <a:ext uri="{FF2B5EF4-FFF2-40B4-BE49-F238E27FC236}">
                <a16:creationId xmlns:a16="http://schemas.microsoft.com/office/drawing/2014/main" id="{042FC968-0C34-8BFD-FC0C-E8875DE087C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04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9">
            <a:extLst>
              <a:ext uri="{FF2B5EF4-FFF2-40B4-BE49-F238E27FC236}">
                <a16:creationId xmlns:a16="http://schemas.microsoft.com/office/drawing/2014/main" id="{D3E96A70-E635-8E21-04AB-5B70D468CAF2}"/>
              </a:ext>
            </a:extLst>
          </p:cNvPr>
          <p:cNvPicPr>
            <a:picLocks noChangeAspect="1"/>
          </p:cNvPicPr>
          <p:nvPr userDrawn="1"/>
        </p:nvPicPr>
        <p:blipFill>
          <a:blip r:embed="rId3">
            <a:extLst>
              <a:ext uri="{28A0092B-C50C-407E-A947-70E740481C1C}">
                <a14:useLocalDpi xmlns:a14="http://schemas.microsoft.com/office/drawing/2010/main" val="0"/>
              </a:ext>
            </a:extLst>
          </a:blip>
          <a:srcRect t="-3"/>
          <a:stretch>
            <a:fillRect/>
          </a:stretch>
        </p:blipFill>
        <p:spPr bwMode="auto">
          <a:xfrm>
            <a:off x="10383838" y="207963"/>
            <a:ext cx="1612900"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4" descr="PPT_Header02" hidden="1">
            <a:extLst>
              <a:ext uri="{FF2B5EF4-FFF2-40B4-BE49-F238E27FC236}">
                <a16:creationId xmlns:a16="http://schemas.microsoft.com/office/drawing/2014/main" id="{A210E15E-5E7C-7D42-5803-7211E985054B}"/>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4">
            <a:extLst>
              <a:ext uri="{FF2B5EF4-FFF2-40B4-BE49-F238E27FC236}">
                <a16:creationId xmlns:a16="http://schemas.microsoft.com/office/drawing/2014/main" id="{E32160B6-8481-AD10-CA11-73BD08FDC63B}"/>
              </a:ext>
            </a:extLst>
          </p:cNvPr>
          <p:cNvPicPr>
            <a:picLocks noChangeAspect="1"/>
          </p:cNvPicPr>
          <p:nvPr userDrawn="1"/>
        </p:nvPicPr>
        <p:blipFill>
          <a:blip r:embed="rId5">
            <a:extLst>
              <a:ext uri="{28A0092B-C50C-407E-A947-70E740481C1C}">
                <a14:useLocalDpi xmlns:a14="http://schemas.microsoft.com/office/drawing/2010/main" val="0"/>
              </a:ext>
            </a:extLst>
          </a:blip>
          <a:srcRect b="-31435"/>
          <a:stretch>
            <a:fillRect/>
          </a:stretch>
        </p:blipFill>
        <p:spPr bwMode="auto">
          <a:xfrm>
            <a:off x="10387013" y="6532563"/>
            <a:ext cx="1593850" cy="19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a:extLst>
              <a:ext uri="{FF2B5EF4-FFF2-40B4-BE49-F238E27FC236}">
                <a16:creationId xmlns:a16="http://schemas.microsoft.com/office/drawing/2014/main" id="{287966F9-9F10-FC4D-3D96-34AEA5809D0A}"/>
              </a:ext>
            </a:extLst>
          </p:cNvPr>
          <p:cNvCxnSpPr/>
          <p:nvPr userDrawn="1"/>
        </p:nvCxnSpPr>
        <p:spPr>
          <a:xfrm>
            <a:off x="222250" y="6386513"/>
            <a:ext cx="11764963" cy="0"/>
          </a:xfrm>
          <a:prstGeom prst="line">
            <a:avLst/>
          </a:prstGeom>
          <a:ln w="6350"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7" name="Group 32">
            <a:extLst>
              <a:ext uri="{FF2B5EF4-FFF2-40B4-BE49-F238E27FC236}">
                <a16:creationId xmlns:a16="http://schemas.microsoft.com/office/drawing/2014/main" id="{381BF7F2-BAE3-DBFE-F10B-ADD1F874469D}"/>
              </a:ext>
            </a:extLst>
          </p:cNvPr>
          <p:cNvGrpSpPr>
            <a:grpSpLocks/>
          </p:cNvGrpSpPr>
          <p:nvPr userDrawn="1"/>
        </p:nvGrpSpPr>
        <p:grpSpPr bwMode="auto">
          <a:xfrm>
            <a:off x="190500" y="6542088"/>
            <a:ext cx="10126663" cy="158750"/>
            <a:chOff x="226688" y="6572055"/>
            <a:chExt cx="9280921" cy="144114"/>
          </a:xfrm>
        </p:grpSpPr>
        <p:pic>
          <p:nvPicPr>
            <p:cNvPr id="8" name="Picture 33" descr="at.png">
              <a:extLst>
                <a:ext uri="{FF2B5EF4-FFF2-40B4-BE49-F238E27FC236}">
                  <a16:creationId xmlns:a16="http://schemas.microsoft.com/office/drawing/2014/main" id="{D35A960A-2432-0D1F-791E-4CBECD18D192}"/>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4" descr="be.png">
              <a:extLst>
                <a:ext uri="{FF2B5EF4-FFF2-40B4-BE49-F238E27FC236}">
                  <a16:creationId xmlns:a16="http://schemas.microsoft.com/office/drawing/2014/main" id="{D475827C-58CA-B68E-08EB-0AE563797438}"/>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5" descr="ch.png">
              <a:extLst>
                <a:ext uri="{FF2B5EF4-FFF2-40B4-BE49-F238E27FC236}">
                  <a16:creationId xmlns:a16="http://schemas.microsoft.com/office/drawing/2014/main" id="{F02E0E78-0987-765E-42FD-46A5640271BE}"/>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6" descr="cz.png">
              <a:extLst>
                <a:ext uri="{FF2B5EF4-FFF2-40B4-BE49-F238E27FC236}">
                  <a16:creationId xmlns:a16="http://schemas.microsoft.com/office/drawing/2014/main" id="{EF1F8C2F-CAED-F96D-C461-518268593C53}"/>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7" descr="de.png">
              <a:extLst>
                <a:ext uri="{FF2B5EF4-FFF2-40B4-BE49-F238E27FC236}">
                  <a16:creationId xmlns:a16="http://schemas.microsoft.com/office/drawing/2014/main" id="{BAA8EB30-F7DA-3740-2760-C3FE0254220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8" descr="dk.png">
              <a:extLst>
                <a:ext uri="{FF2B5EF4-FFF2-40B4-BE49-F238E27FC236}">
                  <a16:creationId xmlns:a16="http://schemas.microsoft.com/office/drawing/2014/main" id="{E8B34659-E5E6-E3A2-6A05-F2194249DD7E}"/>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9" descr="ee.png">
              <a:extLst>
                <a:ext uri="{FF2B5EF4-FFF2-40B4-BE49-F238E27FC236}">
                  <a16:creationId xmlns:a16="http://schemas.microsoft.com/office/drawing/2014/main" id="{D70D0E3F-9879-1BD5-69EF-945818DB13DD}"/>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0" descr="es.png">
              <a:extLst>
                <a:ext uri="{FF2B5EF4-FFF2-40B4-BE49-F238E27FC236}">
                  <a16:creationId xmlns:a16="http://schemas.microsoft.com/office/drawing/2014/main" id="{BE6E5352-8022-F045-2EAB-39779A42F656}"/>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1" descr="fi.png">
              <a:extLst>
                <a:ext uri="{FF2B5EF4-FFF2-40B4-BE49-F238E27FC236}">
                  <a16:creationId xmlns:a16="http://schemas.microsoft.com/office/drawing/2014/main" id="{D56F0DCB-E47B-6C25-8904-DF1B1A69A7F8}"/>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2" descr="fr.png">
              <a:extLst>
                <a:ext uri="{FF2B5EF4-FFF2-40B4-BE49-F238E27FC236}">
                  <a16:creationId xmlns:a16="http://schemas.microsoft.com/office/drawing/2014/main" id="{1E375847-2F68-0B1B-DD4E-A26CDA9B4BDD}"/>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3" descr="gr.png">
              <a:extLst>
                <a:ext uri="{FF2B5EF4-FFF2-40B4-BE49-F238E27FC236}">
                  <a16:creationId xmlns:a16="http://schemas.microsoft.com/office/drawing/2014/main" id="{62D07DE5-0334-5DCB-9062-389A717F1C03}"/>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4" descr="hu.png">
              <a:extLst>
                <a:ext uri="{FF2B5EF4-FFF2-40B4-BE49-F238E27FC236}">
                  <a16:creationId xmlns:a16="http://schemas.microsoft.com/office/drawing/2014/main" id="{A8D17385-E4DA-CAFF-DE2F-36734CF66331}"/>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5" descr="ie.png">
              <a:extLst>
                <a:ext uri="{FF2B5EF4-FFF2-40B4-BE49-F238E27FC236}">
                  <a16:creationId xmlns:a16="http://schemas.microsoft.com/office/drawing/2014/main" id="{EC6A64FC-24E7-7E1C-E328-1961509B7D37}"/>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6" descr="it.png">
              <a:extLst>
                <a:ext uri="{FF2B5EF4-FFF2-40B4-BE49-F238E27FC236}">
                  <a16:creationId xmlns:a16="http://schemas.microsoft.com/office/drawing/2014/main" id="{69F251CE-BA02-6964-A607-C56ADBA8F6F8}"/>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7" descr="lu.png">
              <a:extLst>
                <a:ext uri="{FF2B5EF4-FFF2-40B4-BE49-F238E27FC236}">
                  <a16:creationId xmlns:a16="http://schemas.microsoft.com/office/drawing/2014/main" id="{0B9A0D6D-2D49-19FB-681D-D64228F284B0}"/>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8" descr="nl.png">
              <a:extLst>
                <a:ext uri="{FF2B5EF4-FFF2-40B4-BE49-F238E27FC236}">
                  <a16:creationId xmlns:a16="http://schemas.microsoft.com/office/drawing/2014/main" id="{08302304-8033-CBBD-84EB-7DBB89664D06}"/>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49" descr="no.png">
              <a:extLst>
                <a:ext uri="{FF2B5EF4-FFF2-40B4-BE49-F238E27FC236}">
                  <a16:creationId xmlns:a16="http://schemas.microsoft.com/office/drawing/2014/main" id="{2DE3B916-A14B-D5F1-4D3F-A2136E0DA049}"/>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0" descr="pl.png">
              <a:extLst>
                <a:ext uri="{FF2B5EF4-FFF2-40B4-BE49-F238E27FC236}">
                  <a16:creationId xmlns:a16="http://schemas.microsoft.com/office/drawing/2014/main" id="{5E7F3EB7-FDB8-FA68-0814-8A4366B2E21C}"/>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1" descr="pt.png">
              <a:extLst>
                <a:ext uri="{FF2B5EF4-FFF2-40B4-BE49-F238E27FC236}">
                  <a16:creationId xmlns:a16="http://schemas.microsoft.com/office/drawing/2014/main" id="{9104E01E-0472-3B46-DCC1-06A42A8AEEB5}"/>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2" descr="ro.png">
              <a:extLst>
                <a:ext uri="{FF2B5EF4-FFF2-40B4-BE49-F238E27FC236}">
                  <a16:creationId xmlns:a16="http://schemas.microsoft.com/office/drawing/2014/main" id="{C6122116-BA27-33FE-7D0D-9B75C2A59A58}"/>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3" descr="se.png">
              <a:extLst>
                <a:ext uri="{FF2B5EF4-FFF2-40B4-BE49-F238E27FC236}">
                  <a16:creationId xmlns:a16="http://schemas.microsoft.com/office/drawing/2014/main" id="{559FE77E-7D80-8632-6725-0C3BB60E42B6}"/>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54" descr="uk.png">
              <a:extLst>
                <a:ext uri="{FF2B5EF4-FFF2-40B4-BE49-F238E27FC236}">
                  <a16:creationId xmlns:a16="http://schemas.microsoft.com/office/drawing/2014/main" id="{30610D11-F46F-B821-A0A6-0B93A7DA144F}"/>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55" descr="ca.png">
              <a:extLst>
                <a:ext uri="{FF2B5EF4-FFF2-40B4-BE49-F238E27FC236}">
                  <a16:creationId xmlns:a16="http://schemas.microsoft.com/office/drawing/2014/main" id="{E019DD08-31FA-A6E8-D581-F1C6928C5145}"/>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56">
              <a:extLst>
                <a:ext uri="{FF2B5EF4-FFF2-40B4-BE49-F238E27FC236}">
                  <a16:creationId xmlns:a16="http://schemas.microsoft.com/office/drawing/2014/main" id="{5C66C3A1-91A4-ECCE-E8DD-80E99FAE1137}"/>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57" descr="si.png">
              <a:extLst>
                <a:ext uri="{FF2B5EF4-FFF2-40B4-BE49-F238E27FC236}">
                  <a16:creationId xmlns:a16="http://schemas.microsoft.com/office/drawing/2014/main" id="{0306A9E2-7E07-FA9A-83B2-8C10627C2B33}"/>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6323" name="Rectangle 2"/>
          <p:cNvSpPr>
            <a:spLocks noGrp="1" noChangeArrowheads="1"/>
          </p:cNvSpPr>
          <p:nvPr>
            <p:ph type="subTitle" idx="1"/>
          </p:nvPr>
        </p:nvSpPr>
        <p:spPr>
          <a:xfrm>
            <a:off x="567913" y="3679985"/>
            <a:ext cx="10598400" cy="550920"/>
          </a:xfrm>
          <a:solidFill>
            <a:srgbClr val="0070C0"/>
          </a:solidFill>
        </p:spPr>
        <p:txBody>
          <a:bodyPr>
            <a:spAutoFit/>
          </a:bodyPr>
          <a:lstStyle>
            <a:lvl1pPr marL="0" indent="0">
              <a:buFont typeface="Verdana" pitchFamily="34" charset="0"/>
              <a:buNone/>
              <a:defRPr sz="2400">
                <a:solidFill>
                  <a:schemeClr val="bg1"/>
                </a:solidFill>
              </a:defRPr>
            </a:lvl1pPr>
          </a:lstStyle>
          <a:p>
            <a:pPr lvl="0"/>
            <a:r>
              <a:rPr lang="en-US" noProof="0" dirty="0"/>
              <a:t>Click to edit Master subtitle style</a:t>
            </a:r>
            <a:endParaRPr lang="en-GB" noProof="0" dirty="0"/>
          </a:p>
        </p:txBody>
      </p:sp>
      <p:sp>
        <p:nvSpPr>
          <p:cNvPr id="56325" name="Rectangle 6"/>
          <p:cNvSpPr>
            <a:spLocks noGrp="1" noChangeArrowheads="1"/>
          </p:cNvSpPr>
          <p:nvPr>
            <p:ph type="ctrTitle"/>
          </p:nvPr>
        </p:nvSpPr>
        <p:spPr>
          <a:xfrm>
            <a:off x="408648" y="2129842"/>
            <a:ext cx="10596033" cy="748988"/>
          </a:xfrm>
        </p:spPr>
        <p:txBody>
          <a:bodyPr/>
          <a:lstStyle>
            <a:lvl1pPr>
              <a:defRPr sz="4267">
                <a:solidFill>
                  <a:schemeClr val="bg1">
                    <a:lumMod val="95000"/>
                  </a:schemeClr>
                </a:solidFill>
              </a:defRPr>
            </a:lvl1pPr>
          </a:lstStyle>
          <a:p>
            <a:pPr lvl="0"/>
            <a:r>
              <a:rPr lang="en-US" noProof="0" dirty="0"/>
              <a:t>Click to edit Master title style</a:t>
            </a:r>
            <a:endParaRPr lang="en-GB" noProof="0" dirty="0"/>
          </a:p>
        </p:txBody>
      </p:sp>
    </p:spTree>
    <p:extLst>
      <p:ext uri="{BB962C8B-B14F-4D97-AF65-F5344CB8AC3E}">
        <p14:creationId xmlns:p14="http://schemas.microsoft.com/office/powerpoint/2010/main" val="2036711918"/>
      </p:ext>
    </p:extLst>
  </p:cSld>
  <p:clrMapOvr>
    <a:masterClrMapping/>
  </p:clrMapOvr>
  <p:hf sldNum="0" hdr="0" dt="0"/>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 preserve="1">
  <p:cSld name="9_Title Slide">
    <p:spTree>
      <p:nvGrpSpPr>
        <p:cNvPr id="1" name=""/>
        <p:cNvGrpSpPr/>
        <p:nvPr/>
      </p:nvGrpSpPr>
      <p:grpSpPr>
        <a:xfrm>
          <a:off x="0" y="0"/>
          <a:ext cx="0" cy="0"/>
          <a:chOff x="0" y="0"/>
          <a:chExt cx="0" cy="0"/>
        </a:xfrm>
      </p:grpSpPr>
      <p:pic>
        <p:nvPicPr>
          <p:cNvPr id="2" name="Picture 6" descr="011_cover">
            <a:extLst>
              <a:ext uri="{FF2B5EF4-FFF2-40B4-BE49-F238E27FC236}">
                <a16:creationId xmlns:a16="http://schemas.microsoft.com/office/drawing/2014/main" id="{081BA43C-75D0-F1E4-05E4-7C705F72F23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9">
            <a:extLst>
              <a:ext uri="{FF2B5EF4-FFF2-40B4-BE49-F238E27FC236}">
                <a16:creationId xmlns:a16="http://schemas.microsoft.com/office/drawing/2014/main" id="{93653471-66AF-709F-5F2E-ED8F5C60EDCE}"/>
              </a:ext>
            </a:extLst>
          </p:cNvPr>
          <p:cNvPicPr>
            <a:picLocks noChangeAspect="1"/>
          </p:cNvPicPr>
          <p:nvPr userDrawn="1"/>
        </p:nvPicPr>
        <p:blipFill>
          <a:blip r:embed="rId3">
            <a:extLst>
              <a:ext uri="{28A0092B-C50C-407E-A947-70E740481C1C}">
                <a14:useLocalDpi xmlns:a14="http://schemas.microsoft.com/office/drawing/2010/main" val="0"/>
              </a:ext>
            </a:extLst>
          </a:blip>
          <a:srcRect t="-3"/>
          <a:stretch>
            <a:fillRect/>
          </a:stretch>
        </p:blipFill>
        <p:spPr bwMode="auto">
          <a:xfrm>
            <a:off x="10383838" y="207963"/>
            <a:ext cx="1612900"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4" descr="PPT_Header02" hidden="1">
            <a:extLst>
              <a:ext uri="{FF2B5EF4-FFF2-40B4-BE49-F238E27FC236}">
                <a16:creationId xmlns:a16="http://schemas.microsoft.com/office/drawing/2014/main" id="{16E70245-C4E0-1300-CE10-90B596A50D9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4">
            <a:extLst>
              <a:ext uri="{FF2B5EF4-FFF2-40B4-BE49-F238E27FC236}">
                <a16:creationId xmlns:a16="http://schemas.microsoft.com/office/drawing/2014/main" id="{64A687CC-9E4C-8D85-C049-66DF386626CC}"/>
              </a:ext>
            </a:extLst>
          </p:cNvPr>
          <p:cNvPicPr>
            <a:picLocks noChangeAspect="1"/>
          </p:cNvPicPr>
          <p:nvPr userDrawn="1"/>
        </p:nvPicPr>
        <p:blipFill>
          <a:blip r:embed="rId5">
            <a:extLst>
              <a:ext uri="{28A0092B-C50C-407E-A947-70E740481C1C}">
                <a14:useLocalDpi xmlns:a14="http://schemas.microsoft.com/office/drawing/2010/main" val="0"/>
              </a:ext>
            </a:extLst>
          </a:blip>
          <a:srcRect b="-31435"/>
          <a:stretch>
            <a:fillRect/>
          </a:stretch>
        </p:blipFill>
        <p:spPr bwMode="auto">
          <a:xfrm>
            <a:off x="10387013" y="6532563"/>
            <a:ext cx="1593850" cy="19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a:extLst>
              <a:ext uri="{FF2B5EF4-FFF2-40B4-BE49-F238E27FC236}">
                <a16:creationId xmlns:a16="http://schemas.microsoft.com/office/drawing/2014/main" id="{5AEB20EB-78FB-C632-6BBF-2F343CFA364D}"/>
              </a:ext>
            </a:extLst>
          </p:cNvPr>
          <p:cNvCxnSpPr/>
          <p:nvPr userDrawn="1"/>
        </p:nvCxnSpPr>
        <p:spPr>
          <a:xfrm>
            <a:off x="222250" y="6386513"/>
            <a:ext cx="11764963" cy="0"/>
          </a:xfrm>
          <a:prstGeom prst="line">
            <a:avLst/>
          </a:prstGeom>
          <a:ln w="6350"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7" name="Group 32">
            <a:extLst>
              <a:ext uri="{FF2B5EF4-FFF2-40B4-BE49-F238E27FC236}">
                <a16:creationId xmlns:a16="http://schemas.microsoft.com/office/drawing/2014/main" id="{0A8D629F-AE52-5AFF-43A7-D30C687051E0}"/>
              </a:ext>
            </a:extLst>
          </p:cNvPr>
          <p:cNvGrpSpPr>
            <a:grpSpLocks/>
          </p:cNvGrpSpPr>
          <p:nvPr userDrawn="1"/>
        </p:nvGrpSpPr>
        <p:grpSpPr bwMode="auto">
          <a:xfrm>
            <a:off x="190500" y="6542088"/>
            <a:ext cx="10126663" cy="158750"/>
            <a:chOff x="226688" y="6572055"/>
            <a:chExt cx="9280921" cy="144114"/>
          </a:xfrm>
        </p:grpSpPr>
        <p:pic>
          <p:nvPicPr>
            <p:cNvPr id="8" name="Picture 33" descr="at.png">
              <a:extLst>
                <a:ext uri="{FF2B5EF4-FFF2-40B4-BE49-F238E27FC236}">
                  <a16:creationId xmlns:a16="http://schemas.microsoft.com/office/drawing/2014/main" id="{AAB3D5E2-35BB-6F14-DADD-B3D65D05C756}"/>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4" descr="be.png">
              <a:extLst>
                <a:ext uri="{FF2B5EF4-FFF2-40B4-BE49-F238E27FC236}">
                  <a16:creationId xmlns:a16="http://schemas.microsoft.com/office/drawing/2014/main" id="{BF4F0BDD-9729-ED3D-0D43-B9DBE649D57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5" descr="ch.png">
              <a:extLst>
                <a:ext uri="{FF2B5EF4-FFF2-40B4-BE49-F238E27FC236}">
                  <a16:creationId xmlns:a16="http://schemas.microsoft.com/office/drawing/2014/main" id="{E0290613-DFD7-CB48-8B7D-AE8F6D9CF477}"/>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6" descr="cz.png">
              <a:extLst>
                <a:ext uri="{FF2B5EF4-FFF2-40B4-BE49-F238E27FC236}">
                  <a16:creationId xmlns:a16="http://schemas.microsoft.com/office/drawing/2014/main" id="{041FC6A4-9DAA-E9AB-E67D-DFC0EA48D819}"/>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7" descr="de.png">
              <a:extLst>
                <a:ext uri="{FF2B5EF4-FFF2-40B4-BE49-F238E27FC236}">
                  <a16:creationId xmlns:a16="http://schemas.microsoft.com/office/drawing/2014/main" id="{20CB2730-E968-E232-432A-2542F897F469}"/>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8" descr="dk.png">
              <a:extLst>
                <a:ext uri="{FF2B5EF4-FFF2-40B4-BE49-F238E27FC236}">
                  <a16:creationId xmlns:a16="http://schemas.microsoft.com/office/drawing/2014/main" id="{5773D360-2133-FAE8-DBD5-B3ACB75F93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9" descr="ee.png">
              <a:extLst>
                <a:ext uri="{FF2B5EF4-FFF2-40B4-BE49-F238E27FC236}">
                  <a16:creationId xmlns:a16="http://schemas.microsoft.com/office/drawing/2014/main" id="{C58F8F63-663D-BAB0-E35C-CEC150C541B2}"/>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0" descr="es.png">
              <a:extLst>
                <a:ext uri="{FF2B5EF4-FFF2-40B4-BE49-F238E27FC236}">
                  <a16:creationId xmlns:a16="http://schemas.microsoft.com/office/drawing/2014/main" id="{BD9D8444-6B45-9A07-AC3B-02F50463666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1" descr="fi.png">
              <a:extLst>
                <a:ext uri="{FF2B5EF4-FFF2-40B4-BE49-F238E27FC236}">
                  <a16:creationId xmlns:a16="http://schemas.microsoft.com/office/drawing/2014/main" id="{5A44829D-217C-FC7A-BB55-1D7101DFA4FC}"/>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2" descr="fr.png">
              <a:extLst>
                <a:ext uri="{FF2B5EF4-FFF2-40B4-BE49-F238E27FC236}">
                  <a16:creationId xmlns:a16="http://schemas.microsoft.com/office/drawing/2014/main" id="{992EBE5C-1DC4-712C-98AA-D07F51DC34ED}"/>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3" descr="gr.png">
              <a:extLst>
                <a:ext uri="{FF2B5EF4-FFF2-40B4-BE49-F238E27FC236}">
                  <a16:creationId xmlns:a16="http://schemas.microsoft.com/office/drawing/2014/main" id="{C27EEEB8-40A6-6918-1A83-54152FB754F2}"/>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4" descr="hu.png">
              <a:extLst>
                <a:ext uri="{FF2B5EF4-FFF2-40B4-BE49-F238E27FC236}">
                  <a16:creationId xmlns:a16="http://schemas.microsoft.com/office/drawing/2014/main" id="{360E8F97-5C88-9E0A-1DD6-2C2A71A302F4}"/>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5" descr="ie.png">
              <a:extLst>
                <a:ext uri="{FF2B5EF4-FFF2-40B4-BE49-F238E27FC236}">
                  <a16:creationId xmlns:a16="http://schemas.microsoft.com/office/drawing/2014/main" id="{48888E81-23BA-4EB8-8384-FCBB1773B486}"/>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6" descr="it.png">
              <a:extLst>
                <a:ext uri="{FF2B5EF4-FFF2-40B4-BE49-F238E27FC236}">
                  <a16:creationId xmlns:a16="http://schemas.microsoft.com/office/drawing/2014/main" id="{915F13A0-B4BA-2D7A-E14E-FF07115BB287}"/>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7" descr="lu.png">
              <a:extLst>
                <a:ext uri="{FF2B5EF4-FFF2-40B4-BE49-F238E27FC236}">
                  <a16:creationId xmlns:a16="http://schemas.microsoft.com/office/drawing/2014/main" id="{55A2A988-F19C-FBA1-00FD-FF509DB799E4}"/>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8" descr="nl.png">
              <a:extLst>
                <a:ext uri="{FF2B5EF4-FFF2-40B4-BE49-F238E27FC236}">
                  <a16:creationId xmlns:a16="http://schemas.microsoft.com/office/drawing/2014/main" id="{F6C961AC-FBA4-B30B-CE1A-E025AA61FCA8}"/>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49" descr="no.png">
              <a:extLst>
                <a:ext uri="{FF2B5EF4-FFF2-40B4-BE49-F238E27FC236}">
                  <a16:creationId xmlns:a16="http://schemas.microsoft.com/office/drawing/2014/main" id="{8D152C74-C7C0-B2C1-C3E5-33F97E4F623E}"/>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0" descr="pl.png">
              <a:extLst>
                <a:ext uri="{FF2B5EF4-FFF2-40B4-BE49-F238E27FC236}">
                  <a16:creationId xmlns:a16="http://schemas.microsoft.com/office/drawing/2014/main" id="{23419B51-88D8-07A6-7583-5F3290FE4F66}"/>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1" descr="pt.png">
              <a:extLst>
                <a:ext uri="{FF2B5EF4-FFF2-40B4-BE49-F238E27FC236}">
                  <a16:creationId xmlns:a16="http://schemas.microsoft.com/office/drawing/2014/main" id="{03095082-DEC5-0214-ADBA-6DE2BC172A88}"/>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2" descr="ro.png">
              <a:extLst>
                <a:ext uri="{FF2B5EF4-FFF2-40B4-BE49-F238E27FC236}">
                  <a16:creationId xmlns:a16="http://schemas.microsoft.com/office/drawing/2014/main" id="{96EB0D68-805F-AEBD-690D-3D548458A5F1}"/>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3" descr="se.png">
              <a:extLst>
                <a:ext uri="{FF2B5EF4-FFF2-40B4-BE49-F238E27FC236}">
                  <a16:creationId xmlns:a16="http://schemas.microsoft.com/office/drawing/2014/main" id="{DACB739A-C02D-3695-58D6-C61DF9CEFEBD}"/>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54" descr="uk.png">
              <a:extLst>
                <a:ext uri="{FF2B5EF4-FFF2-40B4-BE49-F238E27FC236}">
                  <a16:creationId xmlns:a16="http://schemas.microsoft.com/office/drawing/2014/main" id="{9B1D6C3C-B644-97D8-0DEA-40A87F926340}"/>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55" descr="ca.png">
              <a:extLst>
                <a:ext uri="{FF2B5EF4-FFF2-40B4-BE49-F238E27FC236}">
                  <a16:creationId xmlns:a16="http://schemas.microsoft.com/office/drawing/2014/main" id="{8CE05015-0319-D5C5-4BA6-51952C59B547}"/>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56">
              <a:extLst>
                <a:ext uri="{FF2B5EF4-FFF2-40B4-BE49-F238E27FC236}">
                  <a16:creationId xmlns:a16="http://schemas.microsoft.com/office/drawing/2014/main" id="{9D6F5C21-CBFB-D34C-E537-DE5DAEE406F9}"/>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57" descr="si.png">
              <a:extLst>
                <a:ext uri="{FF2B5EF4-FFF2-40B4-BE49-F238E27FC236}">
                  <a16:creationId xmlns:a16="http://schemas.microsoft.com/office/drawing/2014/main" id="{36281449-106A-256D-F454-7E9EAA4B12FC}"/>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6323" name="Rectangle 2"/>
          <p:cNvSpPr>
            <a:spLocks noGrp="1" noChangeArrowheads="1"/>
          </p:cNvSpPr>
          <p:nvPr>
            <p:ph type="subTitle" idx="1"/>
          </p:nvPr>
        </p:nvSpPr>
        <p:spPr>
          <a:xfrm>
            <a:off x="567913" y="3679985"/>
            <a:ext cx="10598400" cy="550920"/>
          </a:xfrm>
          <a:solidFill>
            <a:srgbClr val="0070C0"/>
          </a:solidFill>
        </p:spPr>
        <p:txBody>
          <a:bodyPr>
            <a:spAutoFit/>
          </a:bodyPr>
          <a:lstStyle>
            <a:lvl1pPr marL="0" indent="0">
              <a:buFont typeface="Verdana" pitchFamily="34" charset="0"/>
              <a:buNone/>
              <a:defRPr sz="2400">
                <a:solidFill>
                  <a:schemeClr val="bg1"/>
                </a:solidFill>
              </a:defRPr>
            </a:lvl1pPr>
          </a:lstStyle>
          <a:p>
            <a:pPr lvl="0"/>
            <a:r>
              <a:rPr lang="en-US" noProof="0" dirty="0"/>
              <a:t>Click to edit Master subtitle style</a:t>
            </a:r>
            <a:endParaRPr lang="en-GB" noProof="0" dirty="0"/>
          </a:p>
        </p:txBody>
      </p:sp>
      <p:sp>
        <p:nvSpPr>
          <p:cNvPr id="56325" name="Rectangle 6"/>
          <p:cNvSpPr>
            <a:spLocks noGrp="1" noChangeArrowheads="1"/>
          </p:cNvSpPr>
          <p:nvPr>
            <p:ph type="ctrTitle"/>
          </p:nvPr>
        </p:nvSpPr>
        <p:spPr>
          <a:xfrm>
            <a:off x="408648" y="2129842"/>
            <a:ext cx="10596033" cy="748988"/>
          </a:xfrm>
        </p:spPr>
        <p:txBody>
          <a:bodyPr/>
          <a:lstStyle>
            <a:lvl1pPr>
              <a:defRPr sz="4267">
                <a:solidFill>
                  <a:schemeClr val="bg1">
                    <a:lumMod val="95000"/>
                  </a:schemeClr>
                </a:solidFill>
              </a:defRPr>
            </a:lvl1pPr>
          </a:lstStyle>
          <a:p>
            <a:pPr lvl="0"/>
            <a:r>
              <a:rPr lang="en-US" noProof="0" dirty="0"/>
              <a:t>Click to edit Master title style</a:t>
            </a:r>
            <a:endParaRPr lang="en-GB" noProof="0" dirty="0"/>
          </a:p>
        </p:txBody>
      </p:sp>
    </p:spTree>
    <p:extLst>
      <p:ext uri="{BB962C8B-B14F-4D97-AF65-F5344CB8AC3E}">
        <p14:creationId xmlns:p14="http://schemas.microsoft.com/office/powerpoint/2010/main" val="1900664652"/>
      </p:ext>
    </p:extLst>
  </p:cSld>
  <p:clrMapOvr>
    <a:masterClrMapping/>
  </p:clrMapOvr>
  <p:hf sldNum="0" hdr="0" dt="0"/>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3" name="Content Placeholder 2"/>
          <p:cNvSpPr>
            <a:spLocks noGrp="1"/>
          </p:cNvSpPr>
          <p:nvPr>
            <p:ph idx="1"/>
          </p:nvPr>
        </p:nvSpPr>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45018011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16000" y="3296484"/>
            <a:ext cx="10385400" cy="1764585"/>
          </a:xfrm>
        </p:spPr>
        <p:txBody>
          <a:bodyPr anchor="t"/>
          <a:lstStyle>
            <a:lvl1pPr algn="l">
              <a:defRPr sz="5333" b="0" cap="all">
                <a:solidFill>
                  <a:srgbClr val="0098DB"/>
                </a:solidFill>
              </a:defRPr>
            </a:lvl1pPr>
          </a:lstStyle>
          <a:p>
            <a:r>
              <a:rPr lang="en-US" noProof="0" dirty="0"/>
              <a:t>Click to edit Master title style</a:t>
            </a:r>
            <a:endParaRPr lang="en-GB" noProof="0" dirty="0"/>
          </a:p>
        </p:txBody>
      </p:sp>
      <p:sp>
        <p:nvSpPr>
          <p:cNvPr id="3" name="Text Placeholder 2"/>
          <p:cNvSpPr>
            <a:spLocks noGrp="1"/>
          </p:cNvSpPr>
          <p:nvPr>
            <p:ph type="body" idx="1"/>
          </p:nvPr>
        </p:nvSpPr>
        <p:spPr>
          <a:xfrm>
            <a:off x="816000" y="1796295"/>
            <a:ext cx="10385400" cy="1500187"/>
          </a:xfrm>
        </p:spPr>
        <p:txBody>
          <a:bodyPr anchor="b"/>
          <a:lstStyle>
            <a:lvl1pPr marL="0" indent="0">
              <a:buNone/>
              <a:defRPr sz="2667"/>
            </a:lvl1pPr>
            <a:lvl2pPr marL="609585" indent="0">
              <a:buNone/>
              <a:defRPr sz="2400"/>
            </a:lvl2pPr>
            <a:lvl3pPr marL="1219170" indent="0">
              <a:buNone/>
              <a:defRPr sz="2133"/>
            </a:lvl3pPr>
            <a:lvl4pPr marL="1828754" indent="0">
              <a:buNone/>
              <a:defRPr sz="1867"/>
            </a:lvl4pPr>
            <a:lvl5pPr marL="2438339" indent="0">
              <a:buNone/>
              <a:defRPr sz="1867"/>
            </a:lvl5pPr>
            <a:lvl6pPr marL="3047924" indent="0">
              <a:buNone/>
              <a:defRPr sz="1867"/>
            </a:lvl6pPr>
            <a:lvl7pPr marL="3657509" indent="0">
              <a:buNone/>
              <a:defRPr sz="1867"/>
            </a:lvl7pPr>
            <a:lvl8pPr marL="4267093" indent="0">
              <a:buNone/>
              <a:defRPr sz="1867"/>
            </a:lvl8pPr>
            <a:lvl9pPr marL="4876678" indent="0">
              <a:buNone/>
              <a:defRPr sz="1867"/>
            </a:lvl9pPr>
          </a:lstStyle>
          <a:p>
            <a:pPr lvl="0"/>
            <a:r>
              <a:rPr lang="en-US" noProof="0" dirty="0"/>
              <a:t>Click to edit Master text styles</a:t>
            </a:r>
          </a:p>
        </p:txBody>
      </p:sp>
    </p:spTree>
    <p:extLst>
      <p:ext uri="{BB962C8B-B14F-4D97-AF65-F5344CB8AC3E}">
        <p14:creationId xmlns:p14="http://schemas.microsoft.com/office/powerpoint/2010/main" val="153483327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3" name="Content Placeholder 2"/>
          <p:cNvSpPr>
            <a:spLocks noGrp="1"/>
          </p:cNvSpPr>
          <p:nvPr>
            <p:ph sz="half" idx="1"/>
          </p:nvPr>
        </p:nvSpPr>
        <p:spPr>
          <a:xfrm>
            <a:off x="821267" y="1673225"/>
            <a:ext cx="5185835" cy="4318000"/>
          </a:xfrm>
        </p:spPr>
        <p:txBody>
          <a:bodyPr/>
          <a:lstStyle>
            <a:lvl1pPr>
              <a:defRPr sz="16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4" name="Content Placeholder 3"/>
          <p:cNvSpPr>
            <a:spLocks noGrp="1"/>
          </p:cNvSpPr>
          <p:nvPr>
            <p:ph sz="half" idx="2"/>
          </p:nvPr>
        </p:nvSpPr>
        <p:spPr>
          <a:xfrm>
            <a:off x="6210297" y="1673225"/>
            <a:ext cx="5184000" cy="4318000"/>
          </a:xfrm>
        </p:spPr>
        <p:txBody>
          <a:bodyPr/>
          <a:lstStyle>
            <a:lvl1pPr>
              <a:defRPr sz="16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73246400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25497" y="1666800"/>
            <a:ext cx="5193600" cy="496800"/>
          </a:xfrm>
        </p:spPr>
        <p:txBody>
          <a:bodyPr anchor="b"/>
          <a:lstStyle>
            <a:lvl1pPr marL="0" indent="0">
              <a:buNone/>
              <a:defRPr sz="2133"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noProof="0"/>
              <a:t>Click to edit Master text styles</a:t>
            </a:r>
          </a:p>
        </p:txBody>
      </p:sp>
      <p:sp>
        <p:nvSpPr>
          <p:cNvPr id="5" name="Text Placeholder 4"/>
          <p:cNvSpPr>
            <a:spLocks noGrp="1"/>
          </p:cNvSpPr>
          <p:nvPr>
            <p:ph type="body" sz="quarter" idx="3"/>
          </p:nvPr>
        </p:nvSpPr>
        <p:spPr>
          <a:xfrm>
            <a:off x="6193367" y="1666875"/>
            <a:ext cx="5195221" cy="495324"/>
          </a:xfrm>
        </p:spPr>
        <p:txBody>
          <a:bodyPr anchor="b"/>
          <a:lstStyle>
            <a:lvl1pPr marL="0" indent="0">
              <a:buNone/>
              <a:defRPr sz="2133"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noProof="0"/>
              <a:t>Click to edit Master text styles</a:t>
            </a:r>
          </a:p>
        </p:txBody>
      </p:sp>
      <p:sp>
        <p:nvSpPr>
          <p:cNvPr id="6" name="Content Placeholder 5"/>
          <p:cNvSpPr>
            <a:spLocks noGrp="1"/>
          </p:cNvSpPr>
          <p:nvPr>
            <p:ph sz="quarter" idx="4"/>
          </p:nvPr>
        </p:nvSpPr>
        <p:spPr>
          <a:xfrm>
            <a:off x="6193368" y="2174877"/>
            <a:ext cx="5198533" cy="3816351"/>
          </a:xfrm>
        </p:spPr>
        <p:txBody>
          <a:bodyPr/>
          <a:lstStyle>
            <a:lvl1pPr>
              <a:defRPr sz="1600"/>
            </a:lvl1pPr>
            <a:lvl2pPr>
              <a:defRPr sz="1600"/>
            </a:lvl2pPr>
            <a:lvl3pPr>
              <a:defRPr sz="1600"/>
            </a:lvl3pPr>
            <a:lvl4pPr>
              <a:defRPr sz="1600"/>
            </a:lvl4pPr>
            <a:lvl5pPr>
              <a:defRPr sz="1600"/>
            </a:lvl5pPr>
            <a:lvl6pPr>
              <a:defRPr sz="2133"/>
            </a:lvl6pPr>
            <a:lvl7pPr>
              <a:defRPr sz="2133"/>
            </a:lvl7pPr>
            <a:lvl8pPr>
              <a:defRPr sz="2133"/>
            </a:lvl8pPr>
            <a:lvl9pPr>
              <a:defRPr sz="2133"/>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7" name="Content Placeholder 5"/>
          <p:cNvSpPr>
            <a:spLocks noGrp="1"/>
          </p:cNvSpPr>
          <p:nvPr>
            <p:ph sz="quarter" idx="10"/>
          </p:nvPr>
        </p:nvSpPr>
        <p:spPr>
          <a:xfrm>
            <a:off x="825600" y="2174402"/>
            <a:ext cx="5198533" cy="3816351"/>
          </a:xfrm>
        </p:spPr>
        <p:txBody>
          <a:bodyPr/>
          <a:lstStyle>
            <a:lvl1pPr>
              <a:defRPr sz="1600"/>
            </a:lvl1pPr>
            <a:lvl2pPr>
              <a:defRPr sz="1600"/>
            </a:lvl2pPr>
            <a:lvl3pPr>
              <a:defRPr sz="1600"/>
            </a:lvl3pPr>
            <a:lvl4pPr>
              <a:defRPr sz="1600"/>
            </a:lvl4pPr>
            <a:lvl5pPr>
              <a:defRPr sz="1600"/>
            </a:lvl5pPr>
            <a:lvl6pPr>
              <a:defRPr sz="2133"/>
            </a:lvl6pPr>
            <a:lvl7pPr>
              <a:defRPr sz="2133"/>
            </a:lvl7pPr>
            <a:lvl8pPr>
              <a:defRPr sz="2133"/>
            </a:lvl8pPr>
            <a:lvl9pPr>
              <a:defRPr sz="2133"/>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9" name="Title 1"/>
          <p:cNvSpPr>
            <a:spLocks noGrp="1"/>
          </p:cNvSpPr>
          <p:nvPr>
            <p:ph type="title"/>
          </p:nvPr>
        </p:nvSpPr>
        <p:spPr>
          <a:xfrm>
            <a:off x="190782" y="214287"/>
            <a:ext cx="9566461" cy="543675"/>
          </a:xfrm>
        </p:spPr>
        <p:txBody>
          <a:bodyPr/>
          <a:lstStyle/>
          <a:p>
            <a:r>
              <a:rPr lang="en-US" noProof="0"/>
              <a:t>Click to edit Master title style</a:t>
            </a:r>
            <a:endParaRPr lang="en-GB" noProof="0"/>
          </a:p>
        </p:txBody>
      </p:sp>
    </p:spTree>
    <p:extLst>
      <p:ext uri="{BB962C8B-B14F-4D97-AF65-F5344CB8AC3E}">
        <p14:creationId xmlns:p14="http://schemas.microsoft.com/office/powerpoint/2010/main" val="22145852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Tree>
    <p:extLst>
      <p:ext uri="{BB962C8B-B14F-4D97-AF65-F5344CB8AC3E}">
        <p14:creationId xmlns:p14="http://schemas.microsoft.com/office/powerpoint/2010/main" val="384427399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57672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ARK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C9ED424-2DBF-3B74-94E8-DC2A871C136D}"/>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03ED93D0-157B-621F-E897-DBBFEF3188A3}"/>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76967FC5-5391-1ACA-4951-C90BDD8A198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BE220B9D-F4BF-36AE-706E-89892BBAC502}"/>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FDFA4E41-346C-754C-9C57-B57C8D9DF194}"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7CA9F4F4-ADD8-2657-79CA-6D0009DD9B97}"/>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7" name="Chart 6">
            <a:extLst>
              <a:ext uri="{FF2B5EF4-FFF2-40B4-BE49-F238E27FC236}">
                <a16:creationId xmlns:a16="http://schemas.microsoft.com/office/drawing/2014/main" id="{BBB0E320-4358-267C-6720-583D170F0C8A}"/>
              </a:ext>
            </a:extLst>
          </p:cNvPr>
          <p:cNvGraphicFramePr>
            <a:graphicFrameLocks/>
          </p:cNvGraphicFramePr>
          <p:nvPr/>
        </p:nvGraphicFramePr>
        <p:xfrm>
          <a:off x="-738188" y="228600"/>
          <a:ext cx="13657263" cy="6864350"/>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41">
            <a:extLst>
              <a:ext uri="{FF2B5EF4-FFF2-40B4-BE49-F238E27FC236}">
                <a16:creationId xmlns:a16="http://schemas.microsoft.com/office/drawing/2014/main" id="{77AF06D7-27D3-0981-2F78-327A1698AA4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2BCEC803-988D-BCBE-3D64-D15B4BD9B010}"/>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281198AC-10F3-1A89-1051-4FE11428786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D8E07E4D-F4ED-C08A-CDE9-D87000C2E8CF}"/>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4EC29F78-AC7C-371F-4CEF-39E8E2FA3861}"/>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EB123CF9-4CF8-ADA5-1895-0270FA418D50}"/>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6DA52C4B-3D16-ACB4-FCC1-3A753F28831A}"/>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924853BE-AF73-E519-905B-9F7E51EBB97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98120220-08E3-D160-F4C7-A75A99E90420}"/>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7AF31740-E9FD-1ACC-F13A-9E58CFC83563}"/>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21EBBFDD-5641-A09B-4708-53D63E88A90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C209A1B4-DB55-B1DC-102C-AD8BA269D59E}"/>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BAAD3CA8-14BC-C399-6EF1-D789FB57FCDD}"/>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4B0EE6EF-7E8D-A60A-064C-A022EC93EB7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8E7B347E-2A36-09CE-D15E-508DAC9D849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BABEE1BC-2E1E-1396-E205-A3A730E42011}"/>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7D314CAA-D21C-4343-950D-5A4DB40BFD69}"/>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668A852C-3820-A3A5-ADD0-70DD906E216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E13831AB-6AA3-146D-EA6E-7DA384BB2942}"/>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CF4111CE-958A-B795-5B3E-DD6659FBF546}"/>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FF48D456-9DE1-208A-9C11-124020476B15}"/>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9A9517AD-1BD8-7A85-0AAD-7C173AFAD04F}"/>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6E37BC8C-795E-BA71-A759-D25BF7A9B218}"/>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241E0824-C38B-8259-5F0B-7F64A0F4736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7A3908CE-5C52-8ED8-35D6-E0DC60C62CFA}"/>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F3E009E0-0D9B-E044-B7FC-7F6F6BF99006}"/>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1630FCED-0060-4E15-ED3C-FF62EE105F23}"/>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Tree>
    <p:extLst>
      <p:ext uri="{BB962C8B-B14F-4D97-AF65-F5344CB8AC3E}">
        <p14:creationId xmlns:p14="http://schemas.microsoft.com/office/powerpoint/2010/main" val="1076111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7">
                                            <p:graphicEl>
                                              <a:chart seriesIdx="-3" categoryIdx="-3" bldStep="gridLegend"/>
                                            </p:graphicEl>
                                          </p:spTgt>
                                        </p:tgtEl>
                                        <p:attrNameLst>
                                          <p:attrName>style.visibility</p:attrName>
                                        </p:attrNameLst>
                                      </p:cBhvr>
                                      <p:to>
                                        <p:strVal val="visible"/>
                                      </p:to>
                                    </p:set>
                                    <p:animEffect transition="in" filter="wipe(down)">
                                      <p:cBhvr>
                                        <p:cTn id="7" dur="300"/>
                                        <p:tgtEl>
                                          <p:spTgt spid="7">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7">
                                            <p:graphicEl>
                                              <a:chart seriesIdx="-4" categoryIdx="0" bldStep="category"/>
                                            </p:graphicEl>
                                          </p:spTgt>
                                        </p:tgtEl>
                                        <p:attrNameLst>
                                          <p:attrName>style.visibility</p:attrName>
                                        </p:attrNameLst>
                                      </p:cBhvr>
                                      <p:to>
                                        <p:strVal val="visible"/>
                                      </p:to>
                                    </p:set>
                                    <p:animEffect transition="in" filter="wipe(down)">
                                      <p:cBhvr>
                                        <p:cTn id="11" dur="300"/>
                                        <p:tgtEl>
                                          <p:spTgt spid="7">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7">
                                            <p:graphicEl>
                                              <a:chart seriesIdx="-4" categoryIdx="1" bldStep="category"/>
                                            </p:graphicEl>
                                          </p:spTgt>
                                        </p:tgtEl>
                                        <p:attrNameLst>
                                          <p:attrName>style.visibility</p:attrName>
                                        </p:attrNameLst>
                                      </p:cBhvr>
                                      <p:to>
                                        <p:strVal val="visible"/>
                                      </p:to>
                                    </p:set>
                                    <p:animEffect transition="in" filter="wipe(down)">
                                      <p:cBhvr>
                                        <p:cTn id="15" dur="300"/>
                                        <p:tgtEl>
                                          <p:spTgt spid="7">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7">
                                            <p:graphicEl>
                                              <a:chart seriesIdx="-4" categoryIdx="2" bldStep="category"/>
                                            </p:graphicEl>
                                          </p:spTgt>
                                        </p:tgtEl>
                                        <p:attrNameLst>
                                          <p:attrName>style.visibility</p:attrName>
                                        </p:attrNameLst>
                                      </p:cBhvr>
                                      <p:to>
                                        <p:strVal val="visible"/>
                                      </p:to>
                                    </p:set>
                                    <p:animEffect transition="in" filter="wipe(down)">
                                      <p:cBhvr>
                                        <p:cTn id="19" dur="300"/>
                                        <p:tgtEl>
                                          <p:spTgt spid="7">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7">
                                            <p:graphicEl>
                                              <a:chart seriesIdx="-4" categoryIdx="3" bldStep="category"/>
                                            </p:graphicEl>
                                          </p:spTgt>
                                        </p:tgtEl>
                                        <p:attrNameLst>
                                          <p:attrName>style.visibility</p:attrName>
                                        </p:attrNameLst>
                                      </p:cBhvr>
                                      <p:to>
                                        <p:strVal val="visible"/>
                                      </p:to>
                                    </p:set>
                                    <p:animEffect transition="in" filter="wipe(down)">
                                      <p:cBhvr>
                                        <p:cTn id="23" dur="300"/>
                                        <p:tgtEl>
                                          <p:spTgt spid="7">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7">
                                            <p:graphicEl>
                                              <a:chart seriesIdx="-4" categoryIdx="4" bldStep="category"/>
                                            </p:graphicEl>
                                          </p:spTgt>
                                        </p:tgtEl>
                                        <p:attrNameLst>
                                          <p:attrName>style.visibility</p:attrName>
                                        </p:attrNameLst>
                                      </p:cBhvr>
                                      <p:to>
                                        <p:strVal val="visible"/>
                                      </p:to>
                                    </p:set>
                                    <p:animEffect transition="in" filter="wipe(down)">
                                      <p:cBhvr>
                                        <p:cTn id="27" dur="300"/>
                                        <p:tgtEl>
                                          <p:spTgt spid="7">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7">
                                            <p:graphicEl>
                                              <a:chart seriesIdx="-4" categoryIdx="5" bldStep="category"/>
                                            </p:graphicEl>
                                          </p:spTgt>
                                        </p:tgtEl>
                                        <p:attrNameLst>
                                          <p:attrName>style.visibility</p:attrName>
                                        </p:attrNameLst>
                                      </p:cBhvr>
                                      <p:to>
                                        <p:strVal val="visible"/>
                                      </p:to>
                                    </p:set>
                                    <p:animEffect transition="in" filter="wipe(down)">
                                      <p:cBhvr>
                                        <p:cTn id="31" dur="300"/>
                                        <p:tgtEl>
                                          <p:spTgt spid="7">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7">
                                            <p:graphicEl>
                                              <a:chart seriesIdx="-4" categoryIdx="6" bldStep="category"/>
                                            </p:graphicEl>
                                          </p:spTgt>
                                        </p:tgtEl>
                                        <p:attrNameLst>
                                          <p:attrName>style.visibility</p:attrName>
                                        </p:attrNameLst>
                                      </p:cBhvr>
                                      <p:to>
                                        <p:strVal val="visible"/>
                                      </p:to>
                                    </p:set>
                                    <p:animEffect transition="in" filter="wipe(down)">
                                      <p:cBhvr>
                                        <p:cTn id="35" dur="300"/>
                                        <p:tgtEl>
                                          <p:spTgt spid="7">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7">
                                            <p:graphicEl>
                                              <a:chart seriesIdx="-4" categoryIdx="7" bldStep="category"/>
                                            </p:graphicEl>
                                          </p:spTgt>
                                        </p:tgtEl>
                                        <p:attrNameLst>
                                          <p:attrName>style.visibility</p:attrName>
                                        </p:attrNameLst>
                                      </p:cBhvr>
                                      <p:to>
                                        <p:strVal val="visible"/>
                                      </p:to>
                                    </p:set>
                                    <p:animEffect transition="in" filter="wipe(down)">
                                      <p:cBhvr>
                                        <p:cTn id="39" dur="300"/>
                                        <p:tgtEl>
                                          <p:spTgt spid="7">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7">
                                            <p:graphicEl>
                                              <a:chart seriesIdx="-4" categoryIdx="8" bldStep="category"/>
                                            </p:graphicEl>
                                          </p:spTgt>
                                        </p:tgtEl>
                                        <p:attrNameLst>
                                          <p:attrName>style.visibility</p:attrName>
                                        </p:attrNameLst>
                                      </p:cBhvr>
                                      <p:to>
                                        <p:strVal val="visible"/>
                                      </p:to>
                                    </p:set>
                                    <p:animEffect transition="in" filter="wipe(down)">
                                      <p:cBhvr>
                                        <p:cTn id="43" dur="300"/>
                                        <p:tgtEl>
                                          <p:spTgt spid="7">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7">
                                            <p:graphicEl>
                                              <a:chart seriesIdx="-4" categoryIdx="9" bldStep="category"/>
                                            </p:graphicEl>
                                          </p:spTgt>
                                        </p:tgtEl>
                                        <p:attrNameLst>
                                          <p:attrName>style.visibility</p:attrName>
                                        </p:attrNameLst>
                                      </p:cBhvr>
                                      <p:to>
                                        <p:strVal val="visible"/>
                                      </p:to>
                                    </p:set>
                                    <p:animEffect transition="in" filter="wipe(down)">
                                      <p:cBhvr>
                                        <p:cTn id="47" dur="300"/>
                                        <p:tgtEl>
                                          <p:spTgt spid="7">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7">
                                            <p:graphicEl>
                                              <a:chart seriesIdx="-4" categoryIdx="10" bldStep="category"/>
                                            </p:graphicEl>
                                          </p:spTgt>
                                        </p:tgtEl>
                                        <p:attrNameLst>
                                          <p:attrName>style.visibility</p:attrName>
                                        </p:attrNameLst>
                                      </p:cBhvr>
                                      <p:to>
                                        <p:strVal val="visible"/>
                                      </p:to>
                                    </p:set>
                                    <p:animEffect transition="in" filter="wipe(down)">
                                      <p:cBhvr>
                                        <p:cTn id="51" dur="300"/>
                                        <p:tgtEl>
                                          <p:spTgt spid="7">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7">
                                            <p:graphicEl>
                                              <a:chart seriesIdx="-4" categoryIdx="11" bldStep="category"/>
                                            </p:graphicEl>
                                          </p:spTgt>
                                        </p:tgtEl>
                                        <p:attrNameLst>
                                          <p:attrName>style.visibility</p:attrName>
                                        </p:attrNameLst>
                                      </p:cBhvr>
                                      <p:to>
                                        <p:strVal val="visible"/>
                                      </p:to>
                                    </p:set>
                                    <p:animEffect transition="in" filter="wipe(down)">
                                      <p:cBhvr>
                                        <p:cTn id="55" dur="300"/>
                                        <p:tgtEl>
                                          <p:spTgt spid="7">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7">
                                            <p:graphicEl>
                                              <a:chart seriesIdx="-4" categoryIdx="12" bldStep="category"/>
                                            </p:graphicEl>
                                          </p:spTgt>
                                        </p:tgtEl>
                                        <p:attrNameLst>
                                          <p:attrName>style.visibility</p:attrName>
                                        </p:attrNameLst>
                                      </p:cBhvr>
                                      <p:to>
                                        <p:strVal val="visible"/>
                                      </p:to>
                                    </p:set>
                                    <p:animEffect transition="in" filter="wipe(down)">
                                      <p:cBhvr>
                                        <p:cTn id="59" dur="300"/>
                                        <p:tgtEl>
                                          <p:spTgt spid="7">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7">
                                            <p:graphicEl>
                                              <a:chart seriesIdx="-4" categoryIdx="13" bldStep="category"/>
                                            </p:graphicEl>
                                          </p:spTgt>
                                        </p:tgtEl>
                                        <p:attrNameLst>
                                          <p:attrName>style.visibility</p:attrName>
                                        </p:attrNameLst>
                                      </p:cBhvr>
                                      <p:to>
                                        <p:strVal val="visible"/>
                                      </p:to>
                                    </p:set>
                                    <p:animEffect transition="in" filter="wipe(down)">
                                      <p:cBhvr>
                                        <p:cTn id="63" dur="300"/>
                                        <p:tgtEl>
                                          <p:spTgt spid="7">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7">
                                            <p:graphicEl>
                                              <a:chart seriesIdx="-4" categoryIdx="14" bldStep="category"/>
                                            </p:graphicEl>
                                          </p:spTgt>
                                        </p:tgtEl>
                                        <p:attrNameLst>
                                          <p:attrName>style.visibility</p:attrName>
                                        </p:attrNameLst>
                                      </p:cBhvr>
                                      <p:to>
                                        <p:strVal val="visible"/>
                                      </p:to>
                                    </p:set>
                                    <p:animEffect transition="in" filter="wipe(down)">
                                      <p:cBhvr>
                                        <p:cTn id="67" dur="300"/>
                                        <p:tgtEl>
                                          <p:spTgt spid="7">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7">
                                            <p:graphicEl>
                                              <a:chart seriesIdx="-4" categoryIdx="15" bldStep="category"/>
                                            </p:graphicEl>
                                          </p:spTgt>
                                        </p:tgtEl>
                                        <p:attrNameLst>
                                          <p:attrName>style.visibility</p:attrName>
                                        </p:attrNameLst>
                                      </p:cBhvr>
                                      <p:to>
                                        <p:strVal val="visible"/>
                                      </p:to>
                                    </p:set>
                                    <p:animEffect transition="in" filter="wipe(down)">
                                      <p:cBhvr>
                                        <p:cTn id="71" dur="300"/>
                                        <p:tgtEl>
                                          <p:spTgt spid="7">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7">
                                            <p:graphicEl>
                                              <a:chart seriesIdx="-4" categoryIdx="16" bldStep="category"/>
                                            </p:graphicEl>
                                          </p:spTgt>
                                        </p:tgtEl>
                                        <p:attrNameLst>
                                          <p:attrName>style.visibility</p:attrName>
                                        </p:attrNameLst>
                                      </p:cBhvr>
                                      <p:to>
                                        <p:strVal val="visible"/>
                                      </p:to>
                                    </p:set>
                                    <p:animEffect transition="in" filter="wipe(down)">
                                      <p:cBhvr>
                                        <p:cTn id="75" dur="300"/>
                                        <p:tgtEl>
                                          <p:spTgt spid="7">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7">
                                            <p:graphicEl>
                                              <a:chart seriesIdx="-4" categoryIdx="17" bldStep="category"/>
                                            </p:graphicEl>
                                          </p:spTgt>
                                        </p:tgtEl>
                                        <p:attrNameLst>
                                          <p:attrName>style.visibility</p:attrName>
                                        </p:attrNameLst>
                                      </p:cBhvr>
                                      <p:to>
                                        <p:strVal val="visible"/>
                                      </p:to>
                                    </p:set>
                                    <p:animEffect transition="in" filter="wipe(down)">
                                      <p:cBhvr>
                                        <p:cTn id="79" dur="300"/>
                                        <p:tgtEl>
                                          <p:spTgt spid="7">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7">
                                            <p:graphicEl>
                                              <a:chart seriesIdx="-4" categoryIdx="18" bldStep="category"/>
                                            </p:graphicEl>
                                          </p:spTgt>
                                        </p:tgtEl>
                                        <p:attrNameLst>
                                          <p:attrName>style.visibility</p:attrName>
                                        </p:attrNameLst>
                                      </p:cBhvr>
                                      <p:to>
                                        <p:strVal val="visible"/>
                                      </p:to>
                                    </p:set>
                                    <p:animEffect transition="in" filter="wipe(down)">
                                      <p:cBhvr>
                                        <p:cTn id="83" dur="300"/>
                                        <p:tgtEl>
                                          <p:spTgt spid="7">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7">
                                            <p:graphicEl>
                                              <a:chart seriesIdx="-4" categoryIdx="19" bldStep="category"/>
                                            </p:graphicEl>
                                          </p:spTgt>
                                        </p:tgtEl>
                                        <p:attrNameLst>
                                          <p:attrName>style.visibility</p:attrName>
                                        </p:attrNameLst>
                                      </p:cBhvr>
                                      <p:to>
                                        <p:strVal val="visible"/>
                                      </p:to>
                                    </p:set>
                                    <p:animEffect transition="in" filter="wipe(down)">
                                      <p:cBhvr>
                                        <p:cTn id="87" dur="300"/>
                                        <p:tgtEl>
                                          <p:spTgt spid="7">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7">
                                            <p:graphicEl>
                                              <a:chart seriesIdx="-4" categoryIdx="20" bldStep="category"/>
                                            </p:graphicEl>
                                          </p:spTgt>
                                        </p:tgtEl>
                                        <p:attrNameLst>
                                          <p:attrName>style.visibility</p:attrName>
                                        </p:attrNameLst>
                                      </p:cBhvr>
                                      <p:to>
                                        <p:strVal val="visible"/>
                                      </p:to>
                                    </p:set>
                                    <p:animEffect transition="in" filter="wipe(down)">
                                      <p:cBhvr>
                                        <p:cTn id="91" dur="300"/>
                                        <p:tgtEl>
                                          <p:spTgt spid="7">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7">
                                            <p:graphicEl>
                                              <a:chart seriesIdx="-4" categoryIdx="21" bldStep="category"/>
                                            </p:graphicEl>
                                          </p:spTgt>
                                        </p:tgtEl>
                                        <p:attrNameLst>
                                          <p:attrName>style.visibility</p:attrName>
                                        </p:attrNameLst>
                                      </p:cBhvr>
                                      <p:to>
                                        <p:strVal val="visible"/>
                                      </p:to>
                                    </p:set>
                                    <p:animEffect transition="in" filter="wipe(down)">
                                      <p:cBhvr>
                                        <p:cTn id="95" dur="300"/>
                                        <p:tgtEl>
                                          <p:spTgt spid="7">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7">
                                            <p:graphicEl>
                                              <a:chart seriesIdx="-4" categoryIdx="22" bldStep="category"/>
                                            </p:graphicEl>
                                          </p:spTgt>
                                        </p:tgtEl>
                                        <p:attrNameLst>
                                          <p:attrName>style.visibility</p:attrName>
                                        </p:attrNameLst>
                                      </p:cBhvr>
                                      <p:to>
                                        <p:strVal val="visible"/>
                                      </p:to>
                                    </p:set>
                                    <p:animEffect transition="in" filter="wipe(down)">
                                      <p:cBhvr>
                                        <p:cTn id="99" dur="300"/>
                                        <p:tgtEl>
                                          <p:spTgt spid="7">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7">
                                            <p:graphicEl>
                                              <a:chart seriesIdx="-4" categoryIdx="23" bldStep="category"/>
                                            </p:graphicEl>
                                          </p:spTgt>
                                        </p:tgtEl>
                                        <p:attrNameLst>
                                          <p:attrName>style.visibility</p:attrName>
                                        </p:attrNameLst>
                                      </p:cBhvr>
                                      <p:to>
                                        <p:strVal val="visible"/>
                                      </p:to>
                                    </p:set>
                                    <p:animEffect transition="in" filter="wipe(down)">
                                      <p:cBhvr>
                                        <p:cTn id="103" dur="300"/>
                                        <p:tgtEl>
                                          <p:spTgt spid="7">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Chart bld="category"/>
        </p:bldSub>
      </p:bldGraphic>
    </p:bld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766738" y="1666877"/>
            <a:ext cx="6625167" cy="4324351"/>
          </a:xfrm>
        </p:spPr>
        <p:txBody>
          <a:bodyPr/>
          <a:lstStyle>
            <a:lvl1pPr>
              <a:defRPr sz="1867"/>
            </a:lvl1pPr>
            <a:lvl2pPr>
              <a:defRPr sz="1867"/>
            </a:lvl2pPr>
            <a:lvl3pPr>
              <a:defRPr sz="1867"/>
            </a:lvl3pPr>
            <a:lvl4pPr>
              <a:defRPr sz="1867"/>
            </a:lvl4pPr>
            <a:lvl5pPr>
              <a:defRPr sz="1867"/>
            </a:lvl5pPr>
            <a:lvl6pPr>
              <a:defRPr sz="2667"/>
            </a:lvl6pPr>
            <a:lvl7pPr>
              <a:defRPr sz="2667"/>
            </a:lvl7pPr>
            <a:lvl8pPr>
              <a:defRPr sz="2667"/>
            </a:lvl8pPr>
            <a:lvl9pPr>
              <a:defRPr sz="2667"/>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Text Placeholder 3"/>
          <p:cNvSpPr>
            <a:spLocks noGrp="1"/>
          </p:cNvSpPr>
          <p:nvPr>
            <p:ph type="body" sz="half" idx="2"/>
          </p:nvPr>
        </p:nvSpPr>
        <p:spPr>
          <a:xfrm>
            <a:off x="825500" y="1666802"/>
            <a:ext cx="3795184" cy="4324351"/>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noProof="0"/>
              <a:t>Click to edit Master text styles</a:t>
            </a:r>
          </a:p>
        </p:txBody>
      </p:sp>
      <p:sp>
        <p:nvSpPr>
          <p:cNvPr id="5" name="Title 1"/>
          <p:cNvSpPr>
            <a:spLocks noGrp="1"/>
          </p:cNvSpPr>
          <p:nvPr>
            <p:ph type="title"/>
          </p:nvPr>
        </p:nvSpPr>
        <p:spPr>
          <a:xfrm>
            <a:off x="190782" y="214287"/>
            <a:ext cx="9566461" cy="543675"/>
          </a:xfrm>
        </p:spPr>
        <p:txBody>
          <a:bodyPr/>
          <a:lstStyle/>
          <a:p>
            <a:r>
              <a:rPr lang="en-US" noProof="0"/>
              <a:t>Click to edit Master title style</a:t>
            </a:r>
            <a:endParaRPr lang="en-GB" noProof="0"/>
          </a:p>
        </p:txBody>
      </p:sp>
    </p:spTree>
    <p:extLst>
      <p:ext uri="{BB962C8B-B14F-4D97-AF65-F5344CB8AC3E}">
        <p14:creationId xmlns:p14="http://schemas.microsoft.com/office/powerpoint/2010/main" val="357285321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36000" y="4997210"/>
            <a:ext cx="7910400" cy="379656"/>
          </a:xfrm>
        </p:spPr>
        <p:txBody>
          <a:bodyPr anchor="b"/>
          <a:lstStyle>
            <a:lvl1pPr algn="l">
              <a:defRPr sz="1867" b="1"/>
            </a:lvl1pPr>
          </a:lstStyle>
          <a:p>
            <a:r>
              <a:rPr lang="en-US" noProof="0"/>
              <a:t>Click to edit Master title style</a:t>
            </a:r>
            <a:endParaRPr lang="en-GB" noProof="0"/>
          </a:p>
        </p:txBody>
      </p:sp>
      <p:sp>
        <p:nvSpPr>
          <p:cNvPr id="3" name="Picture Placeholder 2"/>
          <p:cNvSpPr>
            <a:spLocks noGrp="1"/>
          </p:cNvSpPr>
          <p:nvPr>
            <p:ph type="pic" idx="1"/>
          </p:nvPr>
        </p:nvSpPr>
        <p:spPr>
          <a:xfrm>
            <a:off x="2135716" y="1666875"/>
            <a:ext cx="7909984" cy="3390901"/>
          </a:xfrm>
        </p:spPr>
        <p:txBody>
          <a:bodyPr/>
          <a:lstStyle>
            <a:lvl1pPr marL="0" indent="0">
              <a:buNone/>
              <a:defRPr sz="18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2136000" y="5372102"/>
            <a:ext cx="7910400" cy="619127"/>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noProof="0"/>
              <a:t>Click to edit Master text styles</a:t>
            </a:r>
          </a:p>
        </p:txBody>
      </p:sp>
    </p:spTree>
    <p:extLst>
      <p:ext uri="{BB962C8B-B14F-4D97-AF65-F5344CB8AC3E}">
        <p14:creationId xmlns:p14="http://schemas.microsoft.com/office/powerpoint/2010/main" val="175306934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pic>
        <p:nvPicPr>
          <p:cNvPr id="2" name="Picture 32" descr="1A.jpg">
            <a:extLst>
              <a:ext uri="{FF2B5EF4-FFF2-40B4-BE49-F238E27FC236}">
                <a16:creationId xmlns:a16="http://schemas.microsoft.com/office/drawing/2014/main" id="{40EF6646-4613-1BCC-6F93-548CEE3A016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61">
            <a:extLst>
              <a:ext uri="{FF2B5EF4-FFF2-40B4-BE49-F238E27FC236}">
                <a16:creationId xmlns:a16="http://schemas.microsoft.com/office/drawing/2014/main" id="{2FB8F3F6-A6FB-E766-7B8A-2CEADD7E2CBA}"/>
              </a:ext>
            </a:extLst>
          </p:cNvPr>
          <p:cNvPicPr>
            <a:picLocks noChangeAspect="1"/>
          </p:cNvPicPr>
          <p:nvPr userDrawn="1"/>
        </p:nvPicPr>
        <p:blipFill>
          <a:blip r:embed="rId3">
            <a:extLst>
              <a:ext uri="{28A0092B-C50C-407E-A947-70E740481C1C}">
                <a14:useLocalDpi xmlns:a14="http://schemas.microsoft.com/office/drawing/2010/main" val="0"/>
              </a:ext>
            </a:extLst>
          </a:blip>
          <a:srcRect b="-31435"/>
          <a:stretch>
            <a:fillRect/>
          </a:stretch>
        </p:blipFill>
        <p:spPr bwMode="auto">
          <a:xfrm>
            <a:off x="10383838" y="6529388"/>
            <a:ext cx="1597025" cy="19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a:extLst>
              <a:ext uri="{FF2B5EF4-FFF2-40B4-BE49-F238E27FC236}">
                <a16:creationId xmlns:a16="http://schemas.microsoft.com/office/drawing/2014/main" id="{ED81A19A-4B00-CCF4-4212-CB1BE8AF3023}"/>
              </a:ext>
            </a:extLst>
          </p:cNvPr>
          <p:cNvCxnSpPr/>
          <p:nvPr userDrawn="1"/>
        </p:nvCxnSpPr>
        <p:spPr>
          <a:xfrm>
            <a:off x="222250" y="6386513"/>
            <a:ext cx="11764963" cy="0"/>
          </a:xfrm>
          <a:prstGeom prst="line">
            <a:avLst/>
          </a:prstGeom>
          <a:ln w="6350"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5" name="Picture 59">
            <a:extLst>
              <a:ext uri="{FF2B5EF4-FFF2-40B4-BE49-F238E27FC236}">
                <a16:creationId xmlns:a16="http://schemas.microsoft.com/office/drawing/2014/main" id="{BBC33CAB-B750-A3A6-84D7-490F09A2A137}"/>
              </a:ext>
            </a:extLst>
          </p:cNvPr>
          <p:cNvPicPr>
            <a:picLocks noChangeAspect="1"/>
          </p:cNvPicPr>
          <p:nvPr userDrawn="1"/>
        </p:nvPicPr>
        <p:blipFill>
          <a:blip r:embed="rId4">
            <a:extLst>
              <a:ext uri="{28A0092B-C50C-407E-A947-70E740481C1C}">
                <a14:useLocalDpi xmlns:a14="http://schemas.microsoft.com/office/drawing/2010/main" val="0"/>
              </a:ext>
            </a:extLst>
          </a:blip>
          <a:srcRect t="-3"/>
          <a:stretch>
            <a:fillRect/>
          </a:stretch>
        </p:blipFill>
        <p:spPr bwMode="auto">
          <a:xfrm>
            <a:off x="10383838" y="207963"/>
            <a:ext cx="1612900"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32">
            <a:extLst>
              <a:ext uri="{FF2B5EF4-FFF2-40B4-BE49-F238E27FC236}">
                <a16:creationId xmlns:a16="http://schemas.microsoft.com/office/drawing/2014/main" id="{C2BC00CE-F166-B552-42C7-AA2A12B4BEA0}"/>
              </a:ext>
            </a:extLst>
          </p:cNvPr>
          <p:cNvGrpSpPr>
            <a:grpSpLocks/>
          </p:cNvGrpSpPr>
          <p:nvPr userDrawn="1"/>
        </p:nvGrpSpPr>
        <p:grpSpPr bwMode="auto">
          <a:xfrm>
            <a:off x="190500" y="6542088"/>
            <a:ext cx="10126663" cy="158750"/>
            <a:chOff x="226688" y="6572055"/>
            <a:chExt cx="9280921" cy="144114"/>
          </a:xfrm>
        </p:grpSpPr>
        <p:pic>
          <p:nvPicPr>
            <p:cNvPr id="7" name="Picture 33" descr="at.png">
              <a:extLst>
                <a:ext uri="{FF2B5EF4-FFF2-40B4-BE49-F238E27FC236}">
                  <a16:creationId xmlns:a16="http://schemas.microsoft.com/office/drawing/2014/main" id="{45313FA9-EEC0-C4AA-53F3-BBAE2DD1C91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4" descr="be.png">
              <a:extLst>
                <a:ext uri="{FF2B5EF4-FFF2-40B4-BE49-F238E27FC236}">
                  <a16:creationId xmlns:a16="http://schemas.microsoft.com/office/drawing/2014/main" id="{37B5ED19-9E2C-48B2-8A44-D34DD6592123}"/>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5" descr="ch.png">
              <a:extLst>
                <a:ext uri="{FF2B5EF4-FFF2-40B4-BE49-F238E27FC236}">
                  <a16:creationId xmlns:a16="http://schemas.microsoft.com/office/drawing/2014/main" id="{167F01BF-00F2-8E96-D774-54FE10BA0AE9}"/>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6" descr="cz.png">
              <a:extLst>
                <a:ext uri="{FF2B5EF4-FFF2-40B4-BE49-F238E27FC236}">
                  <a16:creationId xmlns:a16="http://schemas.microsoft.com/office/drawing/2014/main" id="{B5C343C4-B988-85EB-11F0-471A6C22992A}"/>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7" descr="de.png">
              <a:extLst>
                <a:ext uri="{FF2B5EF4-FFF2-40B4-BE49-F238E27FC236}">
                  <a16:creationId xmlns:a16="http://schemas.microsoft.com/office/drawing/2014/main" id="{E0490348-9B8A-5C9C-06D3-7481BA5F1CA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8" descr="dk.png">
              <a:extLst>
                <a:ext uri="{FF2B5EF4-FFF2-40B4-BE49-F238E27FC236}">
                  <a16:creationId xmlns:a16="http://schemas.microsoft.com/office/drawing/2014/main" id="{17251AF1-2595-D178-FC37-238A6393E10E}"/>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9" descr="ee.png">
              <a:extLst>
                <a:ext uri="{FF2B5EF4-FFF2-40B4-BE49-F238E27FC236}">
                  <a16:creationId xmlns:a16="http://schemas.microsoft.com/office/drawing/2014/main" id="{A0316C0D-6F9A-D7F6-C721-4DEB9EFD695F}"/>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0" descr="es.png">
              <a:extLst>
                <a:ext uri="{FF2B5EF4-FFF2-40B4-BE49-F238E27FC236}">
                  <a16:creationId xmlns:a16="http://schemas.microsoft.com/office/drawing/2014/main" id="{F3811C2B-750A-7D5A-68D7-6B6837C769B7}"/>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1" descr="fi.png">
              <a:extLst>
                <a:ext uri="{FF2B5EF4-FFF2-40B4-BE49-F238E27FC236}">
                  <a16:creationId xmlns:a16="http://schemas.microsoft.com/office/drawing/2014/main" id="{29F73906-EE60-4C8E-6D56-5726F00B4A9B}"/>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2" descr="fr.png">
              <a:extLst>
                <a:ext uri="{FF2B5EF4-FFF2-40B4-BE49-F238E27FC236}">
                  <a16:creationId xmlns:a16="http://schemas.microsoft.com/office/drawing/2014/main" id="{AA069EB9-AFBB-F659-3C6E-45E4DE8348EE}"/>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3" descr="gr.png">
              <a:extLst>
                <a:ext uri="{FF2B5EF4-FFF2-40B4-BE49-F238E27FC236}">
                  <a16:creationId xmlns:a16="http://schemas.microsoft.com/office/drawing/2014/main" id="{2D8D9C72-D38F-F0A4-634E-FDC4042E544E}"/>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4" descr="hu.png">
              <a:extLst>
                <a:ext uri="{FF2B5EF4-FFF2-40B4-BE49-F238E27FC236}">
                  <a16:creationId xmlns:a16="http://schemas.microsoft.com/office/drawing/2014/main" id="{A81DB644-2A60-1062-179B-E0D38813CC1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5" descr="ie.png">
              <a:extLst>
                <a:ext uri="{FF2B5EF4-FFF2-40B4-BE49-F238E27FC236}">
                  <a16:creationId xmlns:a16="http://schemas.microsoft.com/office/drawing/2014/main" id="{3788616F-757B-5631-D2E1-F4D2685181EE}"/>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6" descr="it.png">
              <a:extLst>
                <a:ext uri="{FF2B5EF4-FFF2-40B4-BE49-F238E27FC236}">
                  <a16:creationId xmlns:a16="http://schemas.microsoft.com/office/drawing/2014/main" id="{CAF1FE38-9427-199F-4E2D-9DC20FE7193A}"/>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7" descr="lu.png">
              <a:extLst>
                <a:ext uri="{FF2B5EF4-FFF2-40B4-BE49-F238E27FC236}">
                  <a16:creationId xmlns:a16="http://schemas.microsoft.com/office/drawing/2014/main" id="{DDB383E6-D137-AB69-9113-FAF2F8330741}"/>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8" descr="nl.png">
              <a:extLst>
                <a:ext uri="{FF2B5EF4-FFF2-40B4-BE49-F238E27FC236}">
                  <a16:creationId xmlns:a16="http://schemas.microsoft.com/office/drawing/2014/main" id="{35883A7B-F95C-02CA-DF99-880962EC3E6F}"/>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9" descr="no.png">
              <a:extLst>
                <a:ext uri="{FF2B5EF4-FFF2-40B4-BE49-F238E27FC236}">
                  <a16:creationId xmlns:a16="http://schemas.microsoft.com/office/drawing/2014/main" id="{374D422C-D4B5-4CA7-DC09-27FA68325622}"/>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0" descr="pl.png">
              <a:extLst>
                <a:ext uri="{FF2B5EF4-FFF2-40B4-BE49-F238E27FC236}">
                  <a16:creationId xmlns:a16="http://schemas.microsoft.com/office/drawing/2014/main" id="{62DAF643-0B3F-A4EB-9476-AD45F4D78BB3}"/>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1" descr="pt.png">
              <a:extLst>
                <a:ext uri="{FF2B5EF4-FFF2-40B4-BE49-F238E27FC236}">
                  <a16:creationId xmlns:a16="http://schemas.microsoft.com/office/drawing/2014/main" id="{F56310F7-95FD-F57F-6CFD-69B54ADE399A}"/>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2" descr="ro.png">
              <a:extLst>
                <a:ext uri="{FF2B5EF4-FFF2-40B4-BE49-F238E27FC236}">
                  <a16:creationId xmlns:a16="http://schemas.microsoft.com/office/drawing/2014/main" id="{14305DEB-D10C-9C36-5ACB-0057BDC3C0E6}"/>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3" descr="se.png">
              <a:extLst>
                <a:ext uri="{FF2B5EF4-FFF2-40B4-BE49-F238E27FC236}">
                  <a16:creationId xmlns:a16="http://schemas.microsoft.com/office/drawing/2014/main" id="{78C1191C-B2CE-3FAA-EB85-0FFEB32BE796}"/>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4" descr="uk.png">
              <a:extLst>
                <a:ext uri="{FF2B5EF4-FFF2-40B4-BE49-F238E27FC236}">
                  <a16:creationId xmlns:a16="http://schemas.microsoft.com/office/drawing/2014/main" id="{13B337FC-D7D1-6512-5A2B-BCAD249EDE8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55" descr="ca.png">
              <a:extLst>
                <a:ext uri="{FF2B5EF4-FFF2-40B4-BE49-F238E27FC236}">
                  <a16:creationId xmlns:a16="http://schemas.microsoft.com/office/drawing/2014/main" id="{F3C62432-83D2-E63A-71D5-DC557FC9CACA}"/>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56">
              <a:extLst>
                <a:ext uri="{FF2B5EF4-FFF2-40B4-BE49-F238E27FC236}">
                  <a16:creationId xmlns:a16="http://schemas.microsoft.com/office/drawing/2014/main" id="{496BB226-D576-010A-4CB7-797F096FFE91}"/>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57" descr="si.png">
              <a:extLst>
                <a:ext uri="{FF2B5EF4-FFF2-40B4-BE49-F238E27FC236}">
                  <a16:creationId xmlns:a16="http://schemas.microsoft.com/office/drawing/2014/main" id="{5BA8D6E2-15E6-70D6-582A-E7582347F248}"/>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0606778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2_DARK1">
    <p:spTree>
      <p:nvGrpSpPr>
        <p:cNvPr id="1" name=""/>
        <p:cNvGrpSpPr/>
        <p:nvPr/>
      </p:nvGrpSpPr>
      <p:grpSpPr>
        <a:xfrm>
          <a:off x="0" y="0"/>
          <a:ext cx="0" cy="0"/>
          <a:chOff x="0" y="0"/>
          <a:chExt cx="0" cy="0"/>
        </a:xfrm>
      </p:grpSpPr>
      <p:pic>
        <p:nvPicPr>
          <p:cNvPr id="2" name="Picture 33">
            <a:extLst>
              <a:ext uri="{FF2B5EF4-FFF2-40B4-BE49-F238E27FC236}">
                <a16:creationId xmlns:a16="http://schemas.microsoft.com/office/drawing/2014/main" id="{AD885FB8-C151-C274-3F8F-D7F86A81DCD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663BFE71-FF64-5616-913A-3DC5344ADE71}"/>
              </a:ext>
            </a:extLst>
          </p:cNvPr>
          <p:cNvSpPr/>
          <p:nvPr userDrawn="1"/>
        </p:nvSpPr>
        <p:spPr>
          <a:xfrm>
            <a:off x="0" y="0"/>
            <a:ext cx="12198350" cy="6858000"/>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schemeClr val="lt1">
                  <a:alpha val="60000"/>
                </a:schemeClr>
              </a:solidFill>
            </a:endParaRPr>
          </a:p>
        </p:txBody>
      </p:sp>
      <p:pic>
        <p:nvPicPr>
          <p:cNvPr id="4" name="Picture 35">
            <a:extLst>
              <a:ext uri="{FF2B5EF4-FFF2-40B4-BE49-F238E27FC236}">
                <a16:creationId xmlns:a16="http://schemas.microsoft.com/office/drawing/2014/main" id="{DD070686-FE86-20F7-9FBA-04CD2CDFEC6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C4C27A54-8AC8-F161-6F6F-9D0602442390}"/>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5B286B28-5EDF-0545-BB4C-39B495B00A1D}"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C4F3BDB9-017D-C0E5-EB49-3A2A535E31B4}"/>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38">
            <a:extLst>
              <a:ext uri="{FF2B5EF4-FFF2-40B4-BE49-F238E27FC236}">
                <a16:creationId xmlns:a16="http://schemas.microsoft.com/office/drawing/2014/main" id="{E874D57F-0F36-26E2-5545-8BD3C015C31C}"/>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39">
            <a:extLst>
              <a:ext uri="{FF2B5EF4-FFF2-40B4-BE49-F238E27FC236}">
                <a16:creationId xmlns:a16="http://schemas.microsoft.com/office/drawing/2014/main" id="{95BF4D43-1304-280D-A413-F9BF0F9EF477}"/>
              </a:ext>
            </a:extLst>
          </p:cNvPr>
          <p:cNvGrpSpPr>
            <a:grpSpLocks/>
          </p:cNvGrpSpPr>
          <p:nvPr userDrawn="1"/>
        </p:nvGrpSpPr>
        <p:grpSpPr bwMode="auto">
          <a:xfrm>
            <a:off x="227013" y="6572250"/>
            <a:ext cx="9280525" cy="144463"/>
            <a:chOff x="226688" y="6572055"/>
            <a:chExt cx="9280921" cy="144114"/>
          </a:xfrm>
        </p:grpSpPr>
        <p:pic>
          <p:nvPicPr>
            <p:cNvPr id="9" name="Picture 40" descr="at.png">
              <a:extLst>
                <a:ext uri="{FF2B5EF4-FFF2-40B4-BE49-F238E27FC236}">
                  <a16:creationId xmlns:a16="http://schemas.microsoft.com/office/drawing/2014/main" id="{F61FE1F6-8092-9320-9655-5F707E50058E}"/>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1" descr="be.png">
              <a:extLst>
                <a:ext uri="{FF2B5EF4-FFF2-40B4-BE49-F238E27FC236}">
                  <a16:creationId xmlns:a16="http://schemas.microsoft.com/office/drawing/2014/main" id="{DBCC5673-75F8-0964-8D73-BA0543F1C2EB}"/>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2" descr="ch.png">
              <a:extLst>
                <a:ext uri="{FF2B5EF4-FFF2-40B4-BE49-F238E27FC236}">
                  <a16:creationId xmlns:a16="http://schemas.microsoft.com/office/drawing/2014/main" id="{D49A697C-BB31-38A0-9CDD-B14EC6DAA826}"/>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3" descr="cz.png">
              <a:extLst>
                <a:ext uri="{FF2B5EF4-FFF2-40B4-BE49-F238E27FC236}">
                  <a16:creationId xmlns:a16="http://schemas.microsoft.com/office/drawing/2014/main" id="{1E49185B-46B5-1B72-85CA-6B660E2F4616}"/>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4" descr="de.png">
              <a:extLst>
                <a:ext uri="{FF2B5EF4-FFF2-40B4-BE49-F238E27FC236}">
                  <a16:creationId xmlns:a16="http://schemas.microsoft.com/office/drawing/2014/main" id="{42523621-82B1-132E-39EA-47F2A976FA8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5" descr="dk.png">
              <a:extLst>
                <a:ext uri="{FF2B5EF4-FFF2-40B4-BE49-F238E27FC236}">
                  <a16:creationId xmlns:a16="http://schemas.microsoft.com/office/drawing/2014/main" id="{1C28247B-7D75-EF26-7825-FF533D279AD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6" descr="ee.png">
              <a:extLst>
                <a:ext uri="{FF2B5EF4-FFF2-40B4-BE49-F238E27FC236}">
                  <a16:creationId xmlns:a16="http://schemas.microsoft.com/office/drawing/2014/main" id="{CF8D6785-5CDA-A520-DDB9-FDAAAD0FB1A0}"/>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7" descr="es.png">
              <a:extLst>
                <a:ext uri="{FF2B5EF4-FFF2-40B4-BE49-F238E27FC236}">
                  <a16:creationId xmlns:a16="http://schemas.microsoft.com/office/drawing/2014/main" id="{0F1F4F84-6E6A-2EC8-BEAD-5E2C16348CD4}"/>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8" descr="fi.png">
              <a:extLst>
                <a:ext uri="{FF2B5EF4-FFF2-40B4-BE49-F238E27FC236}">
                  <a16:creationId xmlns:a16="http://schemas.microsoft.com/office/drawing/2014/main" id="{E2F88FB8-D0DF-7AAF-A051-7DBD6CFB6538}"/>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9" descr="fr.png">
              <a:extLst>
                <a:ext uri="{FF2B5EF4-FFF2-40B4-BE49-F238E27FC236}">
                  <a16:creationId xmlns:a16="http://schemas.microsoft.com/office/drawing/2014/main" id="{BE6CBC8A-B289-819E-CE5A-5B5CEA28E83A}"/>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0" descr="gr.png">
              <a:extLst>
                <a:ext uri="{FF2B5EF4-FFF2-40B4-BE49-F238E27FC236}">
                  <a16:creationId xmlns:a16="http://schemas.microsoft.com/office/drawing/2014/main" id="{CFD788E5-9A42-8BB5-5C75-A38EED32C984}"/>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1" descr="hu.png">
              <a:extLst>
                <a:ext uri="{FF2B5EF4-FFF2-40B4-BE49-F238E27FC236}">
                  <a16:creationId xmlns:a16="http://schemas.microsoft.com/office/drawing/2014/main" id="{613B3E4B-D9DC-FE79-9B9B-81AE613E0DC6}"/>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2" descr="ie.png">
              <a:extLst>
                <a:ext uri="{FF2B5EF4-FFF2-40B4-BE49-F238E27FC236}">
                  <a16:creationId xmlns:a16="http://schemas.microsoft.com/office/drawing/2014/main" id="{4D83E925-8159-3892-66CC-953BD3861ADF}"/>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3" descr="it.png">
              <a:extLst>
                <a:ext uri="{FF2B5EF4-FFF2-40B4-BE49-F238E27FC236}">
                  <a16:creationId xmlns:a16="http://schemas.microsoft.com/office/drawing/2014/main" id="{BC1807B5-FD16-6D73-EB14-63B041A62CCF}"/>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4" descr="lu.png">
              <a:extLst>
                <a:ext uri="{FF2B5EF4-FFF2-40B4-BE49-F238E27FC236}">
                  <a16:creationId xmlns:a16="http://schemas.microsoft.com/office/drawing/2014/main" id="{CCF02339-109B-292C-9C4F-FFE6DC270BED}"/>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5" descr="nl.png">
              <a:extLst>
                <a:ext uri="{FF2B5EF4-FFF2-40B4-BE49-F238E27FC236}">
                  <a16:creationId xmlns:a16="http://schemas.microsoft.com/office/drawing/2014/main" id="{E74EC3D6-8A85-852B-4886-052F4A798335}"/>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6" descr="no.png">
              <a:extLst>
                <a:ext uri="{FF2B5EF4-FFF2-40B4-BE49-F238E27FC236}">
                  <a16:creationId xmlns:a16="http://schemas.microsoft.com/office/drawing/2014/main" id="{8B3E953D-A853-5F1F-B118-2C9B9546635F}"/>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7" descr="pl.png">
              <a:extLst>
                <a:ext uri="{FF2B5EF4-FFF2-40B4-BE49-F238E27FC236}">
                  <a16:creationId xmlns:a16="http://schemas.microsoft.com/office/drawing/2014/main" id="{E0D7BB54-2299-17D6-065B-D6D48CD91DC9}"/>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8" descr="pt.png">
              <a:extLst>
                <a:ext uri="{FF2B5EF4-FFF2-40B4-BE49-F238E27FC236}">
                  <a16:creationId xmlns:a16="http://schemas.microsoft.com/office/drawing/2014/main" id="{400DE969-122A-9D0A-90F7-3BBE6FE3373E}"/>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9" descr="ro.png">
              <a:extLst>
                <a:ext uri="{FF2B5EF4-FFF2-40B4-BE49-F238E27FC236}">
                  <a16:creationId xmlns:a16="http://schemas.microsoft.com/office/drawing/2014/main" id="{855B5E4F-32A8-DBA4-0B04-1392CF020C75}"/>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0" descr="se.png">
              <a:extLst>
                <a:ext uri="{FF2B5EF4-FFF2-40B4-BE49-F238E27FC236}">
                  <a16:creationId xmlns:a16="http://schemas.microsoft.com/office/drawing/2014/main" id="{7448C038-32C5-BE22-7080-2B2C18EE6A55}"/>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1" descr="uk.png">
              <a:extLst>
                <a:ext uri="{FF2B5EF4-FFF2-40B4-BE49-F238E27FC236}">
                  <a16:creationId xmlns:a16="http://schemas.microsoft.com/office/drawing/2014/main" id="{1D68386C-5116-072F-F60B-72F1A2273B19}"/>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2" descr="ca.png">
              <a:extLst>
                <a:ext uri="{FF2B5EF4-FFF2-40B4-BE49-F238E27FC236}">
                  <a16:creationId xmlns:a16="http://schemas.microsoft.com/office/drawing/2014/main" id="{B65EFD61-FCFE-8FBC-E07F-FE5E09976CC7}"/>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3">
              <a:extLst>
                <a:ext uri="{FF2B5EF4-FFF2-40B4-BE49-F238E27FC236}">
                  <a16:creationId xmlns:a16="http://schemas.microsoft.com/office/drawing/2014/main" id="{CA3272F7-4A2E-6B94-D2E4-724BB399FABF}"/>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4" descr="si.png">
              <a:extLst>
                <a:ext uri="{FF2B5EF4-FFF2-40B4-BE49-F238E27FC236}">
                  <a16:creationId xmlns:a16="http://schemas.microsoft.com/office/drawing/2014/main" id="{832FB17A-F77A-DB95-637C-816FD77BB707}"/>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45526790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CLEAR_COLOUR_BG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26A0A4D-F538-10CD-310C-1199D290EF99}"/>
              </a:ext>
            </a:extLst>
          </p:cNvPr>
          <p:cNvSpPr/>
          <p:nvPr userDrawn="1"/>
        </p:nvSpPr>
        <p:spPr>
          <a:xfrm>
            <a:off x="-6350" y="0"/>
            <a:ext cx="12198350" cy="6858000"/>
          </a:xfrm>
          <a:prstGeom prst="rect">
            <a:avLst/>
          </a:prstGeom>
          <a:solidFill>
            <a:srgbClr val="FFCC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7BD24AE2-BD25-38EE-75C7-AE47A5B836A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AADAAB4E-97CD-D345-82B6-7B697D44C01B}"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BFE1C034-C4E8-974B-9CC7-6F74D28155A1}"/>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FC56AD24-F330-73DA-FF5A-A03076F4E5CF}"/>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37">
            <a:extLst>
              <a:ext uri="{FF2B5EF4-FFF2-40B4-BE49-F238E27FC236}">
                <a16:creationId xmlns:a16="http://schemas.microsoft.com/office/drawing/2014/main" id="{1EFD4587-5688-ABBD-2606-50CF734DD19B}"/>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8">
            <a:extLst>
              <a:ext uri="{FF2B5EF4-FFF2-40B4-BE49-F238E27FC236}">
                <a16:creationId xmlns:a16="http://schemas.microsoft.com/office/drawing/2014/main" id="{C8B8F24D-C2C8-CFBA-4751-548912F28DF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39">
            <a:extLst>
              <a:ext uri="{FF2B5EF4-FFF2-40B4-BE49-F238E27FC236}">
                <a16:creationId xmlns:a16="http://schemas.microsoft.com/office/drawing/2014/main" id="{F4A36D7A-7E45-C048-B971-CB5F54FF6DBF}"/>
              </a:ext>
            </a:extLst>
          </p:cNvPr>
          <p:cNvGrpSpPr>
            <a:grpSpLocks/>
          </p:cNvGrpSpPr>
          <p:nvPr userDrawn="1"/>
        </p:nvGrpSpPr>
        <p:grpSpPr bwMode="auto">
          <a:xfrm>
            <a:off x="227013" y="6572250"/>
            <a:ext cx="9280525" cy="144463"/>
            <a:chOff x="226688" y="6572055"/>
            <a:chExt cx="9280921" cy="144114"/>
          </a:xfrm>
        </p:grpSpPr>
        <p:pic>
          <p:nvPicPr>
            <p:cNvPr id="9" name="Picture 40" descr="at.png">
              <a:extLst>
                <a:ext uri="{FF2B5EF4-FFF2-40B4-BE49-F238E27FC236}">
                  <a16:creationId xmlns:a16="http://schemas.microsoft.com/office/drawing/2014/main" id="{2FA243C7-C69D-BDE3-EDC4-1E4BFBCE9DDC}"/>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1" descr="be.png">
              <a:extLst>
                <a:ext uri="{FF2B5EF4-FFF2-40B4-BE49-F238E27FC236}">
                  <a16:creationId xmlns:a16="http://schemas.microsoft.com/office/drawing/2014/main" id="{28892FB3-CB94-6431-9DB8-ED76F36FE9E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2" descr="ch.png">
              <a:extLst>
                <a:ext uri="{FF2B5EF4-FFF2-40B4-BE49-F238E27FC236}">
                  <a16:creationId xmlns:a16="http://schemas.microsoft.com/office/drawing/2014/main" id="{F6CD455F-4764-CF13-FE4F-202755DC8501}"/>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3" descr="cz.png">
              <a:extLst>
                <a:ext uri="{FF2B5EF4-FFF2-40B4-BE49-F238E27FC236}">
                  <a16:creationId xmlns:a16="http://schemas.microsoft.com/office/drawing/2014/main" id="{88E49D2B-2DB8-E0F5-6D0B-C38C5CB5E11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4" descr="de.png">
              <a:extLst>
                <a:ext uri="{FF2B5EF4-FFF2-40B4-BE49-F238E27FC236}">
                  <a16:creationId xmlns:a16="http://schemas.microsoft.com/office/drawing/2014/main" id="{7A033EE6-171B-4BFF-742C-94706D04F799}"/>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5" descr="dk.png">
              <a:extLst>
                <a:ext uri="{FF2B5EF4-FFF2-40B4-BE49-F238E27FC236}">
                  <a16:creationId xmlns:a16="http://schemas.microsoft.com/office/drawing/2014/main" id="{41D172F5-C88B-482C-6E79-943DC923E87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6" descr="ee.png">
              <a:extLst>
                <a:ext uri="{FF2B5EF4-FFF2-40B4-BE49-F238E27FC236}">
                  <a16:creationId xmlns:a16="http://schemas.microsoft.com/office/drawing/2014/main" id="{58F0628C-A4BF-83D8-5F3A-D21FCDB3BA7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7" descr="es.png">
              <a:extLst>
                <a:ext uri="{FF2B5EF4-FFF2-40B4-BE49-F238E27FC236}">
                  <a16:creationId xmlns:a16="http://schemas.microsoft.com/office/drawing/2014/main" id="{8790A83E-88BD-11C2-367A-424333C3F93C}"/>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8" descr="fi.png">
              <a:extLst>
                <a:ext uri="{FF2B5EF4-FFF2-40B4-BE49-F238E27FC236}">
                  <a16:creationId xmlns:a16="http://schemas.microsoft.com/office/drawing/2014/main" id="{1344279A-4D8F-4EE1-0269-EAC1DA23D5A4}"/>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9" descr="fr.png">
              <a:extLst>
                <a:ext uri="{FF2B5EF4-FFF2-40B4-BE49-F238E27FC236}">
                  <a16:creationId xmlns:a16="http://schemas.microsoft.com/office/drawing/2014/main" id="{C1E78462-E4E4-48EB-927A-CFAEC8057561}"/>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0" descr="gr.png">
              <a:extLst>
                <a:ext uri="{FF2B5EF4-FFF2-40B4-BE49-F238E27FC236}">
                  <a16:creationId xmlns:a16="http://schemas.microsoft.com/office/drawing/2014/main" id="{286F0B37-6C83-D452-39CA-0EBF8744D22F}"/>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1" descr="hu.png">
              <a:extLst>
                <a:ext uri="{FF2B5EF4-FFF2-40B4-BE49-F238E27FC236}">
                  <a16:creationId xmlns:a16="http://schemas.microsoft.com/office/drawing/2014/main" id="{C839DAE9-310E-EF29-550E-EB9221AE65EE}"/>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2" descr="ie.png">
              <a:extLst>
                <a:ext uri="{FF2B5EF4-FFF2-40B4-BE49-F238E27FC236}">
                  <a16:creationId xmlns:a16="http://schemas.microsoft.com/office/drawing/2014/main" id="{B437AB77-79ED-2E7C-66A4-6CFFC54FB14B}"/>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3" descr="it.png">
              <a:extLst>
                <a:ext uri="{FF2B5EF4-FFF2-40B4-BE49-F238E27FC236}">
                  <a16:creationId xmlns:a16="http://schemas.microsoft.com/office/drawing/2014/main" id="{3CBB97EB-12B6-3C36-B85D-B4C4F4664162}"/>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4" descr="lu.png">
              <a:extLst>
                <a:ext uri="{FF2B5EF4-FFF2-40B4-BE49-F238E27FC236}">
                  <a16:creationId xmlns:a16="http://schemas.microsoft.com/office/drawing/2014/main" id="{F5FAAE2D-2513-A735-CCEC-5206BC87B2C0}"/>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5" descr="nl.png">
              <a:extLst>
                <a:ext uri="{FF2B5EF4-FFF2-40B4-BE49-F238E27FC236}">
                  <a16:creationId xmlns:a16="http://schemas.microsoft.com/office/drawing/2014/main" id="{D4D9F5AD-AB71-A641-3426-9768E6324A17}"/>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6" descr="no.png">
              <a:extLst>
                <a:ext uri="{FF2B5EF4-FFF2-40B4-BE49-F238E27FC236}">
                  <a16:creationId xmlns:a16="http://schemas.microsoft.com/office/drawing/2014/main" id="{B505F838-8EF5-2B2C-9117-84BE97417BF3}"/>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7" descr="pl.png">
              <a:extLst>
                <a:ext uri="{FF2B5EF4-FFF2-40B4-BE49-F238E27FC236}">
                  <a16:creationId xmlns:a16="http://schemas.microsoft.com/office/drawing/2014/main" id="{20BCF2F5-58E0-C650-ED5A-373A9B8A6D3C}"/>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8" descr="pt.png">
              <a:extLst>
                <a:ext uri="{FF2B5EF4-FFF2-40B4-BE49-F238E27FC236}">
                  <a16:creationId xmlns:a16="http://schemas.microsoft.com/office/drawing/2014/main" id="{678B56E2-D15A-A589-368C-0C47F27EC40A}"/>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9" descr="ro.png">
              <a:extLst>
                <a:ext uri="{FF2B5EF4-FFF2-40B4-BE49-F238E27FC236}">
                  <a16:creationId xmlns:a16="http://schemas.microsoft.com/office/drawing/2014/main" id="{8DABDD7C-0DFD-F9FA-1F01-662ED807FFF2}"/>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0" descr="se.png">
              <a:extLst>
                <a:ext uri="{FF2B5EF4-FFF2-40B4-BE49-F238E27FC236}">
                  <a16:creationId xmlns:a16="http://schemas.microsoft.com/office/drawing/2014/main" id="{87E81848-3BDC-042F-EE28-6889399E4351}"/>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1" descr="uk.png">
              <a:extLst>
                <a:ext uri="{FF2B5EF4-FFF2-40B4-BE49-F238E27FC236}">
                  <a16:creationId xmlns:a16="http://schemas.microsoft.com/office/drawing/2014/main" id="{30734F6F-38F5-3AD7-4787-D1A7399A348A}"/>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2" descr="ca.png">
              <a:extLst>
                <a:ext uri="{FF2B5EF4-FFF2-40B4-BE49-F238E27FC236}">
                  <a16:creationId xmlns:a16="http://schemas.microsoft.com/office/drawing/2014/main" id="{94681672-3EB4-9088-90B5-85EFAB21796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3">
              <a:extLst>
                <a:ext uri="{FF2B5EF4-FFF2-40B4-BE49-F238E27FC236}">
                  <a16:creationId xmlns:a16="http://schemas.microsoft.com/office/drawing/2014/main" id="{8BEB580E-2732-A8C2-9A58-02E181713F69}"/>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4" descr="si.png">
              <a:extLst>
                <a:ext uri="{FF2B5EF4-FFF2-40B4-BE49-F238E27FC236}">
                  <a16:creationId xmlns:a16="http://schemas.microsoft.com/office/drawing/2014/main" id="{ED42E289-A033-EE20-1179-2947AFFAFEB2}"/>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2" y="162486"/>
            <a:ext cx="10113228" cy="543675"/>
          </a:xfrm>
          <a:prstGeom prst="rect">
            <a:avLst/>
          </a:prstGeom>
          <a:noFill/>
          <a:ln>
            <a:noFill/>
          </a:ln>
        </p:spPr>
        <p:txBody>
          <a:bodyPr lIns="0" rIns="0"/>
          <a:lstStyle>
            <a:lvl1pPr>
              <a:defRPr>
                <a:solidFill>
                  <a:srgbClr val="003249"/>
                </a:solidFill>
              </a:defRPr>
            </a:lvl1pPr>
          </a:lstStyle>
          <a:p>
            <a:pPr lvl="0"/>
            <a:r>
              <a:rPr lang="en-US" altLang="en-US" noProof="0"/>
              <a:t>Click to edit Master title style</a:t>
            </a:r>
            <a:endParaRPr lang="en-GB" altLang="en-US" noProof="0"/>
          </a:p>
        </p:txBody>
      </p:sp>
      <p:sp>
        <p:nvSpPr>
          <p:cNvPr id="37" name="Rectangle 2"/>
          <p:cNvSpPr>
            <a:spLocks noGrp="1" noChangeArrowheads="1"/>
          </p:cNvSpPr>
          <p:nvPr>
            <p:ph idx="1"/>
          </p:nvPr>
        </p:nvSpPr>
        <p:spPr bwMode="auto">
          <a:xfrm>
            <a:off x="218262" y="882192"/>
            <a:ext cx="11763663" cy="5534968"/>
          </a:xfrm>
          <a:prstGeom prst="rect">
            <a:avLst/>
          </a:prstGeom>
          <a:noFill/>
          <a:ln>
            <a:noFill/>
          </a:ln>
        </p:spPr>
        <p:txBody>
          <a:bodyPr/>
          <a:lstStyle>
            <a:lvl1pPr>
              <a:defRPr>
                <a:solidFill>
                  <a:srgbClr val="A75534"/>
                </a:solidFill>
              </a:defRPr>
            </a:lvl1pPr>
            <a:lvl2pPr>
              <a:defRPr>
                <a:solidFill>
                  <a:srgbClr val="A75534"/>
                </a:solidFill>
              </a:defRPr>
            </a:lvl2pPr>
            <a:lvl3pPr>
              <a:defRPr>
                <a:solidFill>
                  <a:srgbClr val="A75534"/>
                </a:solidFill>
              </a:defRPr>
            </a:lvl3pPr>
            <a:lvl4pPr>
              <a:defRPr>
                <a:solidFill>
                  <a:srgbClr val="A75534"/>
                </a:solidFill>
              </a:defRPr>
            </a:lvl4pPr>
            <a:lvl5pPr>
              <a:defRPr>
                <a:solidFill>
                  <a:srgbClr val="A75534"/>
                </a:solidFill>
              </a:defRPr>
            </a:lvl5pPr>
          </a:lstStyle>
          <a:p>
            <a:pPr lvl="0"/>
            <a:r>
              <a:rPr lang="en-US" altLang="en-US" noProof="0"/>
              <a:t>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endParaRPr lang="en-GB" altLang="en-US" noProof="0"/>
          </a:p>
        </p:txBody>
      </p:sp>
    </p:spTree>
    <p:extLst>
      <p:ext uri="{BB962C8B-B14F-4D97-AF65-F5344CB8AC3E}">
        <p14:creationId xmlns:p14="http://schemas.microsoft.com/office/powerpoint/2010/main" val="139981060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1" y="863603"/>
            <a:ext cx="11663363" cy="5337175"/>
          </a:xfrm>
          <a:prstGeom prst="rect">
            <a:avLst/>
          </a:prstGeo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288336116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DARK8">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1280A9F-6DF7-F7BE-C07D-96AF3109C9D2}"/>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a:defRPr/>
            </a:pPr>
            <a:endParaRPr lang="it-IT">
              <a:solidFill>
                <a:srgbClr val="FEFFFF"/>
              </a:solidFill>
              <a:latin typeface="Arial" panose="020B0604020202020204"/>
            </a:endParaRPr>
          </a:p>
        </p:txBody>
      </p:sp>
      <p:cxnSp>
        <p:nvCxnSpPr>
          <p:cNvPr id="3" name="Straight Connector 2">
            <a:extLst>
              <a:ext uri="{FF2B5EF4-FFF2-40B4-BE49-F238E27FC236}">
                <a16:creationId xmlns:a16="http://schemas.microsoft.com/office/drawing/2014/main" id="{D1F3483E-9F2E-0656-5CEF-2F20479BC94F}"/>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5">
            <a:extLst>
              <a:ext uri="{FF2B5EF4-FFF2-40B4-BE49-F238E27FC236}">
                <a16:creationId xmlns:a16="http://schemas.microsoft.com/office/drawing/2014/main" id="{CE3F3E00-5736-CB44-2088-DEF159C9A89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6D992AD3-69A9-4F50-2027-1FDCE7415ECC}"/>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defTabSz="912813">
              <a:defRPr sz="2400">
                <a:solidFill>
                  <a:schemeClr val="tx1"/>
                </a:solidFill>
                <a:latin typeface="Verdana" panose="020B0604030504040204" pitchFamily="34" charset="0"/>
                <a:ea typeface="MS PGothic" panose="020B0600070205080204" pitchFamily="34" charset="-128"/>
              </a:defRPr>
            </a:lvl1pPr>
            <a:lvl2pPr marL="742950" indent="-285750" defTabSz="912813">
              <a:defRPr sz="2400">
                <a:solidFill>
                  <a:schemeClr val="tx1"/>
                </a:solidFill>
                <a:latin typeface="Verdana" panose="020B0604030504040204" pitchFamily="34" charset="0"/>
                <a:ea typeface="MS PGothic" panose="020B0600070205080204" pitchFamily="34" charset="-128"/>
              </a:defRPr>
            </a:lvl2pPr>
            <a:lvl3pPr marL="912813" defTabSz="912813">
              <a:defRPr sz="2400">
                <a:solidFill>
                  <a:schemeClr val="tx1"/>
                </a:solidFill>
                <a:latin typeface="Verdana" panose="020B0604030504040204" pitchFamily="34" charset="0"/>
                <a:ea typeface="MS PGothic" panose="020B0600070205080204" pitchFamily="34" charset="-128"/>
              </a:defRPr>
            </a:lvl3pPr>
            <a:lvl4pPr marL="1600200" indent="-228600" defTabSz="912813">
              <a:defRPr sz="2400">
                <a:solidFill>
                  <a:schemeClr val="tx1"/>
                </a:solidFill>
                <a:latin typeface="Verdana" panose="020B0604030504040204" pitchFamily="34" charset="0"/>
                <a:ea typeface="MS PGothic" panose="020B0600070205080204" pitchFamily="34" charset="-128"/>
              </a:defRPr>
            </a:lvl4pPr>
            <a:lvl5pPr marL="2057400" indent="-228600" defTabSz="912813">
              <a:defRPr sz="2400">
                <a:solidFill>
                  <a:schemeClr val="tx1"/>
                </a:solidFill>
                <a:latin typeface="Verdana" panose="020B0604030504040204" pitchFamily="34" charset="0"/>
                <a:ea typeface="MS PGothic" panose="020B0600070205080204" pitchFamily="34" charset="-128"/>
              </a:defRPr>
            </a:lvl5pPr>
            <a:lvl6pPr marL="2514600" indent="-228600" defTabSz="912813"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defTabSz="912813"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defTabSz="912813"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defTabSz="912813"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B098C1AF-7D6E-2C46-A5F2-854E984D4D35}"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A43CCDAE-C55A-5842-4DB5-E856AEDF746C}"/>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38">
            <a:extLst>
              <a:ext uri="{FF2B5EF4-FFF2-40B4-BE49-F238E27FC236}">
                <a16:creationId xmlns:a16="http://schemas.microsoft.com/office/drawing/2014/main" id="{3776DBC9-137B-B9AF-E2E8-D77B8CBC044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39">
            <a:extLst>
              <a:ext uri="{FF2B5EF4-FFF2-40B4-BE49-F238E27FC236}">
                <a16:creationId xmlns:a16="http://schemas.microsoft.com/office/drawing/2014/main" id="{540B3780-76C8-DCB0-E9AF-1586594D20B3}"/>
              </a:ext>
            </a:extLst>
          </p:cNvPr>
          <p:cNvGrpSpPr>
            <a:grpSpLocks/>
          </p:cNvGrpSpPr>
          <p:nvPr userDrawn="1"/>
        </p:nvGrpSpPr>
        <p:grpSpPr bwMode="auto">
          <a:xfrm>
            <a:off x="227013" y="6572250"/>
            <a:ext cx="9280525" cy="144463"/>
            <a:chOff x="226688" y="6572055"/>
            <a:chExt cx="9280921" cy="144114"/>
          </a:xfrm>
        </p:grpSpPr>
        <p:pic>
          <p:nvPicPr>
            <p:cNvPr id="9" name="Picture 40" descr="at.png">
              <a:extLst>
                <a:ext uri="{FF2B5EF4-FFF2-40B4-BE49-F238E27FC236}">
                  <a16:creationId xmlns:a16="http://schemas.microsoft.com/office/drawing/2014/main" id="{A16F8DE5-63BF-C5E5-AD36-E77A3DC3957A}"/>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1" descr="be.png">
              <a:extLst>
                <a:ext uri="{FF2B5EF4-FFF2-40B4-BE49-F238E27FC236}">
                  <a16:creationId xmlns:a16="http://schemas.microsoft.com/office/drawing/2014/main" id="{51CE2C46-7632-5844-2EC0-8F495C6D37A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2" descr="ch.png">
              <a:extLst>
                <a:ext uri="{FF2B5EF4-FFF2-40B4-BE49-F238E27FC236}">
                  <a16:creationId xmlns:a16="http://schemas.microsoft.com/office/drawing/2014/main" id="{D991EEC5-2CCB-A72E-EBE5-BC1953879D85}"/>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3" descr="cz.png">
              <a:extLst>
                <a:ext uri="{FF2B5EF4-FFF2-40B4-BE49-F238E27FC236}">
                  <a16:creationId xmlns:a16="http://schemas.microsoft.com/office/drawing/2014/main" id="{73CA32E5-1CE8-A23B-6E86-9C222361E17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4" descr="de.png">
              <a:extLst>
                <a:ext uri="{FF2B5EF4-FFF2-40B4-BE49-F238E27FC236}">
                  <a16:creationId xmlns:a16="http://schemas.microsoft.com/office/drawing/2014/main" id="{FA018B40-FA1C-8501-975E-A05427A6A073}"/>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5" descr="dk.png">
              <a:extLst>
                <a:ext uri="{FF2B5EF4-FFF2-40B4-BE49-F238E27FC236}">
                  <a16:creationId xmlns:a16="http://schemas.microsoft.com/office/drawing/2014/main" id="{4035FB72-1A7F-1F38-B4A5-4276ABA07EF4}"/>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6" descr="ee.png">
              <a:extLst>
                <a:ext uri="{FF2B5EF4-FFF2-40B4-BE49-F238E27FC236}">
                  <a16:creationId xmlns:a16="http://schemas.microsoft.com/office/drawing/2014/main" id="{486727D4-9CBE-A3A2-7559-0788CDC43A60}"/>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7" descr="es.png">
              <a:extLst>
                <a:ext uri="{FF2B5EF4-FFF2-40B4-BE49-F238E27FC236}">
                  <a16:creationId xmlns:a16="http://schemas.microsoft.com/office/drawing/2014/main" id="{425F9133-40C1-9188-85B5-3635BE115B3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8" descr="fi.png">
              <a:extLst>
                <a:ext uri="{FF2B5EF4-FFF2-40B4-BE49-F238E27FC236}">
                  <a16:creationId xmlns:a16="http://schemas.microsoft.com/office/drawing/2014/main" id="{B1910768-E45E-D7BF-F0AA-BED483694083}"/>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9" descr="fr.png">
              <a:extLst>
                <a:ext uri="{FF2B5EF4-FFF2-40B4-BE49-F238E27FC236}">
                  <a16:creationId xmlns:a16="http://schemas.microsoft.com/office/drawing/2014/main" id="{8B0DB277-6653-C5FE-8E74-3FAC65B4C18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0" descr="gr.png">
              <a:extLst>
                <a:ext uri="{FF2B5EF4-FFF2-40B4-BE49-F238E27FC236}">
                  <a16:creationId xmlns:a16="http://schemas.microsoft.com/office/drawing/2014/main" id="{011466C5-A4E6-300F-01D9-0DC12EA695CF}"/>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1" descr="hu.png">
              <a:extLst>
                <a:ext uri="{FF2B5EF4-FFF2-40B4-BE49-F238E27FC236}">
                  <a16:creationId xmlns:a16="http://schemas.microsoft.com/office/drawing/2014/main" id="{4028DFE1-20FD-E36A-3AF5-58FFE447A625}"/>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2" descr="ie.png">
              <a:extLst>
                <a:ext uri="{FF2B5EF4-FFF2-40B4-BE49-F238E27FC236}">
                  <a16:creationId xmlns:a16="http://schemas.microsoft.com/office/drawing/2014/main" id="{057405D2-C5B4-3458-502C-7D78AD0087A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3" descr="it.png">
              <a:extLst>
                <a:ext uri="{FF2B5EF4-FFF2-40B4-BE49-F238E27FC236}">
                  <a16:creationId xmlns:a16="http://schemas.microsoft.com/office/drawing/2014/main" id="{F3220C1C-51B0-2270-26AB-429DEC23934F}"/>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4" descr="lu.png">
              <a:extLst>
                <a:ext uri="{FF2B5EF4-FFF2-40B4-BE49-F238E27FC236}">
                  <a16:creationId xmlns:a16="http://schemas.microsoft.com/office/drawing/2014/main" id="{A24FBDFA-2420-67B3-A799-803E50B8BF7E}"/>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5" descr="nl.png">
              <a:extLst>
                <a:ext uri="{FF2B5EF4-FFF2-40B4-BE49-F238E27FC236}">
                  <a16:creationId xmlns:a16="http://schemas.microsoft.com/office/drawing/2014/main" id="{F59C5F20-4448-331E-5502-8239C7826749}"/>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6" descr="no.png">
              <a:extLst>
                <a:ext uri="{FF2B5EF4-FFF2-40B4-BE49-F238E27FC236}">
                  <a16:creationId xmlns:a16="http://schemas.microsoft.com/office/drawing/2014/main" id="{C9563586-9EF2-774B-5E0E-5B02D779D016}"/>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7" descr="pl.png">
              <a:extLst>
                <a:ext uri="{FF2B5EF4-FFF2-40B4-BE49-F238E27FC236}">
                  <a16:creationId xmlns:a16="http://schemas.microsoft.com/office/drawing/2014/main" id="{4EF56C7F-B1A7-D49B-A468-94EB65787435}"/>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8" descr="pt.png">
              <a:extLst>
                <a:ext uri="{FF2B5EF4-FFF2-40B4-BE49-F238E27FC236}">
                  <a16:creationId xmlns:a16="http://schemas.microsoft.com/office/drawing/2014/main" id="{93DB3E96-AE3F-B5B0-3863-79E61F2B6FBE}"/>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9" descr="ro.png">
              <a:extLst>
                <a:ext uri="{FF2B5EF4-FFF2-40B4-BE49-F238E27FC236}">
                  <a16:creationId xmlns:a16="http://schemas.microsoft.com/office/drawing/2014/main" id="{0EFCF94A-C109-0DF4-FFCC-08A348853E51}"/>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0" descr="se.png">
              <a:extLst>
                <a:ext uri="{FF2B5EF4-FFF2-40B4-BE49-F238E27FC236}">
                  <a16:creationId xmlns:a16="http://schemas.microsoft.com/office/drawing/2014/main" id="{0EA279DD-FA17-297D-A1C3-8FE8A5AD43C3}"/>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1" descr="uk.png">
              <a:extLst>
                <a:ext uri="{FF2B5EF4-FFF2-40B4-BE49-F238E27FC236}">
                  <a16:creationId xmlns:a16="http://schemas.microsoft.com/office/drawing/2014/main" id="{DAF95069-02E6-628F-138B-39E43654D231}"/>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2" descr="ca.png">
              <a:extLst>
                <a:ext uri="{FF2B5EF4-FFF2-40B4-BE49-F238E27FC236}">
                  <a16:creationId xmlns:a16="http://schemas.microsoft.com/office/drawing/2014/main" id="{34DF53D3-2A7D-1B25-8E72-EE0C14801796}"/>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3">
              <a:extLst>
                <a:ext uri="{FF2B5EF4-FFF2-40B4-BE49-F238E27FC236}">
                  <a16:creationId xmlns:a16="http://schemas.microsoft.com/office/drawing/2014/main" id="{577D5AE2-8A1F-81BE-598C-1953D09EC29C}"/>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4" descr="si.png">
              <a:extLst>
                <a:ext uri="{FF2B5EF4-FFF2-40B4-BE49-F238E27FC236}">
                  <a16:creationId xmlns:a16="http://schemas.microsoft.com/office/drawing/2014/main" id="{62888E41-B868-E294-F30C-D1CD48E59471}"/>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3" name="Content Placeholder 2"/>
          <p:cNvSpPr>
            <a:spLocks noGrp="1"/>
          </p:cNvSpPr>
          <p:nvPr>
            <p:ph sz="half" idx="10"/>
          </p:nvPr>
        </p:nvSpPr>
        <p:spPr>
          <a:xfrm>
            <a:off x="218261" y="1673225"/>
            <a:ext cx="5788843"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6" name="Content Placeholder 3"/>
          <p:cNvSpPr>
            <a:spLocks noGrp="1"/>
          </p:cNvSpPr>
          <p:nvPr>
            <p:ph sz="half" idx="2"/>
          </p:nvPr>
        </p:nvSpPr>
        <p:spPr>
          <a:xfrm>
            <a:off x="6210296" y="1673225"/>
            <a:ext cx="5776365"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96" name="Rectangle 6"/>
          <p:cNvSpPr>
            <a:spLocks noGrp="1" noChangeArrowheads="1"/>
          </p:cNvSpPr>
          <p:nvPr>
            <p:ph type="title"/>
          </p:nvPr>
        </p:nvSpPr>
        <p:spPr bwMode="auto">
          <a:xfrm>
            <a:off x="218262" y="162486"/>
            <a:ext cx="10113228" cy="543675"/>
          </a:xfrm>
          <a:prstGeom prst="rect">
            <a:avLst/>
          </a:prstGeom>
          <a:noFill/>
          <a:ln>
            <a:noFill/>
          </a:ln>
        </p:spPr>
        <p:txBody>
          <a:bodyPr lIns="0" rIns="0"/>
          <a:lstStyle>
            <a:lvl1pPr>
              <a:defRPr>
                <a:solidFill>
                  <a:schemeClr val="bg1"/>
                </a:solidFill>
              </a:defRPr>
            </a:lvl1pPr>
          </a:lstStyle>
          <a:p>
            <a:pPr lvl="0"/>
            <a:r>
              <a:rPr lang="en-US" altLang="en-US" noProof="0"/>
              <a:t>Click to edit Master title style</a:t>
            </a:r>
            <a:endParaRPr lang="en-GB" altLang="en-US" noProof="0"/>
          </a:p>
        </p:txBody>
      </p:sp>
    </p:spTree>
    <p:extLst>
      <p:ext uri="{BB962C8B-B14F-4D97-AF65-F5344CB8AC3E}">
        <p14:creationId xmlns:p14="http://schemas.microsoft.com/office/powerpoint/2010/main" val="31609998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1_CLEAR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70EA842-D58D-527B-A6BE-E9AA4017988A}"/>
              </a:ext>
            </a:extLst>
          </p:cNvPr>
          <p:cNvSpPr/>
          <p:nvPr userDrawn="1"/>
        </p:nvSpPr>
        <p:spPr>
          <a:xfrm>
            <a:off x="0" y="0"/>
            <a:ext cx="12192000" cy="88265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3" name="Picture 34">
            <a:extLst>
              <a:ext uri="{FF2B5EF4-FFF2-40B4-BE49-F238E27FC236}">
                <a16:creationId xmlns:a16="http://schemas.microsoft.com/office/drawing/2014/main" id="{68B83620-A4EF-BA87-CD6F-5E850B0BE1C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a:extLst>
              <a:ext uri="{FF2B5EF4-FFF2-40B4-BE49-F238E27FC236}">
                <a16:creationId xmlns:a16="http://schemas.microsoft.com/office/drawing/2014/main" id="{361282D5-4FD0-D1A7-9935-D02238EFC184}"/>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p:cNvSpPr>
            <a:spLocks noGrp="1" noChangeArrowheads="1"/>
          </p:cNvSpPr>
          <p:nvPr>
            <p:ph type="title"/>
          </p:nvPr>
        </p:nvSpPr>
        <p:spPr bwMode="auto">
          <a:xfrm>
            <a:off x="218262" y="162486"/>
            <a:ext cx="10113228" cy="543675"/>
          </a:xfrm>
          <a:prstGeom prst="rect">
            <a:avLst/>
          </a:prstGeom>
          <a:noFill/>
          <a:ln>
            <a:noFill/>
          </a:ln>
        </p:spPr>
        <p:txBody>
          <a:bodyPr lIns="0" rIns="0"/>
          <a:lstStyle>
            <a:lvl1pPr>
              <a:defRPr>
                <a:solidFill>
                  <a:schemeClr val="bg1"/>
                </a:solidFill>
              </a:defRPr>
            </a:lvl1pPr>
          </a:lstStyle>
          <a:p>
            <a:pPr lvl="0"/>
            <a:r>
              <a:rPr lang="en-US" altLang="en-US"/>
              <a:t>Click to edit Master title style</a:t>
            </a:r>
            <a:endParaRPr lang="en-GB" altLang="en-US" dirty="0"/>
          </a:p>
        </p:txBody>
      </p:sp>
      <p:sp>
        <p:nvSpPr>
          <p:cNvPr id="34" name="Content Placeholder 2"/>
          <p:cNvSpPr>
            <a:spLocks noGrp="1"/>
          </p:cNvSpPr>
          <p:nvPr>
            <p:ph idx="1"/>
          </p:nvPr>
        </p:nvSpPr>
        <p:spPr>
          <a:xfrm>
            <a:off x="218262" y="882193"/>
            <a:ext cx="11763663" cy="5540779"/>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3288787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ARK6">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43D0068-F732-5B75-95A7-8DB295009914}"/>
              </a:ext>
            </a:extLst>
          </p:cNvPr>
          <p:cNvSpPr/>
          <p:nvPr userDrawn="1"/>
        </p:nvSpPr>
        <p:spPr>
          <a:xfrm>
            <a:off x="0" y="0"/>
            <a:ext cx="12192000" cy="88265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p>
        </p:txBody>
      </p:sp>
      <p:pic>
        <p:nvPicPr>
          <p:cNvPr id="3" name="Picture 36">
            <a:extLst>
              <a:ext uri="{FF2B5EF4-FFF2-40B4-BE49-F238E27FC236}">
                <a16:creationId xmlns:a16="http://schemas.microsoft.com/office/drawing/2014/main" id="{F88A3864-CF06-EF37-90F6-71C6F802D87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2" name="Content Placeholder 2"/>
          <p:cNvSpPr>
            <a:spLocks noGrp="1"/>
          </p:cNvSpPr>
          <p:nvPr>
            <p:ph idx="1"/>
          </p:nvPr>
        </p:nvSpPr>
        <p:spPr>
          <a:xfrm>
            <a:off x="218262" y="882192"/>
            <a:ext cx="11763662" cy="5514770"/>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20293145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ARK7">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32D1060-9DAC-BB4C-5342-0BA740784EC5}"/>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7E1969A3-2780-D6A6-76D3-995F0F934B57}"/>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5E08A485-67BD-959C-DDCD-4855FD4D4A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78BB9DEC-F28F-5AF0-36F1-7FB155E45871}"/>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D87BD2C2-6E17-E14D-892B-96488CD4A444}"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897196A0-7390-41EF-9A52-ED95ACFA831F}"/>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D68EDC05-A2B5-57EB-4B36-7EF681A6B1A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E636CF4F-A05F-215D-49C0-7565D6C83C33}"/>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7CB3C840-BD70-9062-3DD2-A2D7CA7C97E9}"/>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C81735EA-4BDB-8022-431A-50E697137F6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30F235A2-BAB4-4D19-2058-EDE969FAD4EC}"/>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7607ACC6-591D-1CFA-AD67-AB96CEB946D1}"/>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557BF6E3-E4AC-8A87-8D44-74C4F3E5FEBA}"/>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A209A3EC-6C43-E864-78AD-14154C1C36AF}"/>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71502249-3EDB-8506-2BAB-3601BBFE9702}"/>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54065BCE-43FA-B70A-C600-B6DA949BB4EF}"/>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3EAA5E31-811B-4BCC-020F-F2763AD29CD7}"/>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E1DCA201-4128-BC15-3732-29CD511BB34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0721F231-BAEE-B1CB-3F00-A962ADC6D547}"/>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6CF36841-EE8D-1EFF-6B1F-94C618B085C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1D1E53A3-C64A-9252-1609-BC11541C3E05}"/>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460980A0-5D9E-967B-01CE-6FFB035F5E13}"/>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5E68D8A-3636-6C2D-ABEE-158E4241A7E2}"/>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C3147045-09D6-0C00-BF83-7A7207ED367D}"/>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6424C368-BED0-2549-8FD1-0F5D8A54B6C9}"/>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84167C73-D0B0-95DA-165E-3CA07B25AD56}"/>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43D53CB9-E74B-AB30-3F53-45774A366557}"/>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A936E226-42D9-5DF9-CE36-7581F002B86F}"/>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DFD82ECF-E1B3-736F-939C-E36A69FC9056}"/>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3AD2AD59-3235-B2AA-14C5-CEDD997125D5}"/>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04487B5E-E1F5-21E1-4347-502AA5E4395B}"/>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F25450E0-63AE-A8A2-AF90-6AFA9C69614B}"/>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4D5E114F-F010-2417-6A1D-3EFD74BC5B25}"/>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3" name="Content Placeholder 2"/>
          <p:cNvSpPr>
            <a:spLocks noGrp="1"/>
          </p:cNvSpPr>
          <p:nvPr>
            <p:ph idx="1"/>
          </p:nvPr>
        </p:nvSpPr>
        <p:spPr>
          <a:xfrm>
            <a:off x="218262" y="882192"/>
            <a:ext cx="11763662" cy="5534968"/>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Tree>
    <p:extLst>
      <p:ext uri="{BB962C8B-B14F-4D97-AF65-F5344CB8AC3E}">
        <p14:creationId xmlns:p14="http://schemas.microsoft.com/office/powerpoint/2010/main" val="175171263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6.png"/><Relationship Id="rId39" Type="http://schemas.openxmlformats.org/officeDocument/2006/relationships/image" Target="../media/image19.png"/><Relationship Id="rId21" Type="http://schemas.openxmlformats.org/officeDocument/2006/relationships/image" Target="../media/image1.png"/><Relationship Id="rId34" Type="http://schemas.openxmlformats.org/officeDocument/2006/relationships/image" Target="../media/image14.png"/><Relationship Id="rId42" Type="http://schemas.openxmlformats.org/officeDocument/2006/relationships/image" Target="../media/image22.png"/><Relationship Id="rId47" Type="http://schemas.openxmlformats.org/officeDocument/2006/relationships/image" Target="../media/image27.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4.png"/><Relationship Id="rId32" Type="http://schemas.openxmlformats.org/officeDocument/2006/relationships/image" Target="../media/image12.png"/><Relationship Id="rId37" Type="http://schemas.openxmlformats.org/officeDocument/2006/relationships/image" Target="../media/image17.png"/><Relationship Id="rId40" Type="http://schemas.openxmlformats.org/officeDocument/2006/relationships/image" Target="../media/image20.png"/><Relationship Id="rId45" Type="http://schemas.openxmlformats.org/officeDocument/2006/relationships/image" Target="../media/image25.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3.png"/><Relationship Id="rId28" Type="http://schemas.openxmlformats.org/officeDocument/2006/relationships/image" Target="../media/image8.png"/><Relationship Id="rId36" Type="http://schemas.openxmlformats.org/officeDocument/2006/relationships/image" Target="../media/image16.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1.png"/><Relationship Id="rId44" Type="http://schemas.openxmlformats.org/officeDocument/2006/relationships/image" Target="../media/image24.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png"/><Relationship Id="rId27" Type="http://schemas.openxmlformats.org/officeDocument/2006/relationships/image" Target="../media/image7.png"/><Relationship Id="rId30" Type="http://schemas.openxmlformats.org/officeDocument/2006/relationships/image" Target="../media/image10.png"/><Relationship Id="rId35" Type="http://schemas.openxmlformats.org/officeDocument/2006/relationships/image" Target="../media/image15.png"/><Relationship Id="rId43" Type="http://schemas.openxmlformats.org/officeDocument/2006/relationships/image" Target="../media/image23.png"/><Relationship Id="rId48" Type="http://schemas.openxmlformats.org/officeDocument/2006/relationships/image" Target="../media/image28.png"/><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5.png"/><Relationship Id="rId33" Type="http://schemas.openxmlformats.org/officeDocument/2006/relationships/image" Target="../media/image13.png"/><Relationship Id="rId38" Type="http://schemas.openxmlformats.org/officeDocument/2006/relationships/image" Target="../media/image18.png"/><Relationship Id="rId46" Type="http://schemas.openxmlformats.org/officeDocument/2006/relationships/image" Target="../media/image26.png"/><Relationship Id="rId20" Type="http://schemas.openxmlformats.org/officeDocument/2006/relationships/theme" Target="../theme/theme1.xml"/><Relationship Id="rId41" Type="http://schemas.openxmlformats.org/officeDocument/2006/relationships/image" Target="../media/image2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2.pn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theme" Target="../theme/theme2.xml"/><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27.png"/><Relationship Id="rId1" Type="http://schemas.openxmlformats.org/officeDocument/2006/relationships/slideLayout" Target="../slideLayouts/slideLayout20.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5" Type="http://schemas.openxmlformats.org/officeDocument/2006/relationships/image" Target="../media/image1.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png"/><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3.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28.png"/></Relationships>
</file>

<file path=ppt/slideMasters/_rels/slideMaster3.xml.rels><?xml version="1.0" encoding="UTF-8" standalone="yes"?>
<Relationships xmlns="http://schemas.openxmlformats.org/package/2006/relationships"><Relationship Id="rId13" Type="http://schemas.openxmlformats.org/officeDocument/2006/relationships/image" Target="../media/image2.png"/><Relationship Id="rId18" Type="http://schemas.openxmlformats.org/officeDocument/2006/relationships/image" Target="../media/image6.png"/><Relationship Id="rId26" Type="http://schemas.openxmlformats.org/officeDocument/2006/relationships/image" Target="../media/image14.png"/><Relationship Id="rId39" Type="http://schemas.openxmlformats.org/officeDocument/2006/relationships/image" Target="../media/image27.png"/><Relationship Id="rId21" Type="http://schemas.openxmlformats.org/officeDocument/2006/relationships/image" Target="../media/image9.png"/><Relationship Id="rId34" Type="http://schemas.openxmlformats.org/officeDocument/2006/relationships/image" Target="../media/image22.png"/><Relationship Id="rId7" Type="http://schemas.openxmlformats.org/officeDocument/2006/relationships/slideLayout" Target="../slideLayouts/slideLayout27.xml"/><Relationship Id="rId12" Type="http://schemas.openxmlformats.org/officeDocument/2006/relationships/theme" Target="../theme/theme3.xml"/><Relationship Id="rId17" Type="http://schemas.openxmlformats.org/officeDocument/2006/relationships/image" Target="../media/image5.png"/><Relationship Id="rId25" Type="http://schemas.openxmlformats.org/officeDocument/2006/relationships/image" Target="../media/image13.png"/><Relationship Id="rId33" Type="http://schemas.openxmlformats.org/officeDocument/2006/relationships/image" Target="../media/image21.png"/><Relationship Id="rId38" Type="http://schemas.openxmlformats.org/officeDocument/2006/relationships/image" Target="../media/image26.png"/><Relationship Id="rId2" Type="http://schemas.openxmlformats.org/officeDocument/2006/relationships/slideLayout" Target="../slideLayouts/slideLayout22.xml"/><Relationship Id="rId16" Type="http://schemas.openxmlformats.org/officeDocument/2006/relationships/image" Target="../media/image4.png"/><Relationship Id="rId20" Type="http://schemas.openxmlformats.org/officeDocument/2006/relationships/image" Target="../media/image8.png"/><Relationship Id="rId29" Type="http://schemas.openxmlformats.org/officeDocument/2006/relationships/image" Target="../media/image17.png"/><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24" Type="http://schemas.openxmlformats.org/officeDocument/2006/relationships/image" Target="../media/image12.png"/><Relationship Id="rId32" Type="http://schemas.openxmlformats.org/officeDocument/2006/relationships/image" Target="../media/image20.png"/><Relationship Id="rId37" Type="http://schemas.openxmlformats.org/officeDocument/2006/relationships/image" Target="../media/image25.png"/><Relationship Id="rId40" Type="http://schemas.openxmlformats.org/officeDocument/2006/relationships/image" Target="../media/image28.png"/><Relationship Id="rId5" Type="http://schemas.openxmlformats.org/officeDocument/2006/relationships/slideLayout" Target="../slideLayouts/slideLayout25.xml"/><Relationship Id="rId15" Type="http://schemas.openxmlformats.org/officeDocument/2006/relationships/image" Target="../media/image33.png"/><Relationship Id="rId23" Type="http://schemas.openxmlformats.org/officeDocument/2006/relationships/image" Target="../media/image11.png"/><Relationship Id="rId28" Type="http://schemas.openxmlformats.org/officeDocument/2006/relationships/image" Target="../media/image16.png"/><Relationship Id="rId36" Type="http://schemas.openxmlformats.org/officeDocument/2006/relationships/image" Target="../media/image24.png"/><Relationship Id="rId10" Type="http://schemas.openxmlformats.org/officeDocument/2006/relationships/slideLayout" Target="../slideLayouts/slideLayout30.xml"/><Relationship Id="rId19" Type="http://schemas.openxmlformats.org/officeDocument/2006/relationships/image" Target="../media/image7.png"/><Relationship Id="rId31" Type="http://schemas.openxmlformats.org/officeDocument/2006/relationships/image" Target="../media/image19.png"/><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image" Target="../media/image32.png"/><Relationship Id="rId22" Type="http://schemas.openxmlformats.org/officeDocument/2006/relationships/image" Target="../media/image10.png"/><Relationship Id="rId27" Type="http://schemas.openxmlformats.org/officeDocument/2006/relationships/image" Target="../media/image15.png"/><Relationship Id="rId30" Type="http://schemas.openxmlformats.org/officeDocument/2006/relationships/image" Target="../media/image18.png"/><Relationship Id="rId35" Type="http://schemas.openxmlformats.org/officeDocument/2006/relationships/image" Target="../media/image23.png"/><Relationship Id="rId8" Type="http://schemas.openxmlformats.org/officeDocument/2006/relationships/slideLayout" Target="../slideLayouts/slideLayout28.xml"/><Relationship Id="rId3"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2.pn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theme" Target="../theme/theme4.xml"/><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27.png"/><Relationship Id="rId1" Type="http://schemas.openxmlformats.org/officeDocument/2006/relationships/slideLayout" Target="../slideLayouts/slideLayout32.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5" Type="http://schemas.openxmlformats.org/officeDocument/2006/relationships/image" Target="../media/image33.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png"/><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3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28.png"/></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45.xml"/><Relationship Id="rId18" Type="http://schemas.openxmlformats.org/officeDocument/2006/relationships/slideLayout" Target="../slideLayouts/slideLayout50.xml"/><Relationship Id="rId26" Type="http://schemas.openxmlformats.org/officeDocument/2006/relationships/image" Target="../media/image36.png"/><Relationship Id="rId39" Type="http://schemas.openxmlformats.org/officeDocument/2006/relationships/image" Target="../media/image18.png"/><Relationship Id="rId21" Type="http://schemas.openxmlformats.org/officeDocument/2006/relationships/theme" Target="../theme/theme5.xml"/><Relationship Id="rId34" Type="http://schemas.openxmlformats.org/officeDocument/2006/relationships/image" Target="../media/image39.png"/><Relationship Id="rId42" Type="http://schemas.openxmlformats.org/officeDocument/2006/relationships/image" Target="../media/image42.png"/><Relationship Id="rId47" Type="http://schemas.openxmlformats.org/officeDocument/2006/relationships/image" Target="../media/image26.png"/><Relationship Id="rId7" Type="http://schemas.openxmlformats.org/officeDocument/2006/relationships/slideLayout" Target="../slideLayouts/slideLayout39.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29" Type="http://schemas.openxmlformats.org/officeDocument/2006/relationships/image" Target="../media/image37.png"/><Relationship Id="rId11" Type="http://schemas.openxmlformats.org/officeDocument/2006/relationships/slideLayout" Target="../slideLayouts/slideLayout43.xml"/><Relationship Id="rId24" Type="http://schemas.openxmlformats.org/officeDocument/2006/relationships/image" Target="../media/image35.png"/><Relationship Id="rId32" Type="http://schemas.openxmlformats.org/officeDocument/2006/relationships/image" Target="../media/image11.png"/><Relationship Id="rId37" Type="http://schemas.openxmlformats.org/officeDocument/2006/relationships/image" Target="../media/image40.png"/><Relationship Id="rId40" Type="http://schemas.openxmlformats.org/officeDocument/2006/relationships/image" Target="../media/image19.png"/><Relationship Id="rId45" Type="http://schemas.openxmlformats.org/officeDocument/2006/relationships/image" Target="../media/image24.png"/><Relationship Id="rId5" Type="http://schemas.openxmlformats.org/officeDocument/2006/relationships/slideLayout" Target="../slideLayouts/slideLayout37.xml"/><Relationship Id="rId15" Type="http://schemas.openxmlformats.org/officeDocument/2006/relationships/slideLayout" Target="../slideLayouts/slideLayout47.xml"/><Relationship Id="rId23" Type="http://schemas.openxmlformats.org/officeDocument/2006/relationships/image" Target="../media/image2.png"/><Relationship Id="rId28" Type="http://schemas.openxmlformats.org/officeDocument/2006/relationships/image" Target="../media/image7.png"/><Relationship Id="rId36" Type="http://schemas.openxmlformats.org/officeDocument/2006/relationships/image" Target="../media/image15.png"/><Relationship Id="rId49" Type="http://schemas.openxmlformats.org/officeDocument/2006/relationships/image" Target="../media/image46.png"/><Relationship Id="rId10" Type="http://schemas.openxmlformats.org/officeDocument/2006/relationships/slideLayout" Target="../slideLayouts/slideLayout42.xml"/><Relationship Id="rId19" Type="http://schemas.openxmlformats.org/officeDocument/2006/relationships/slideLayout" Target="../slideLayouts/slideLayout51.xml"/><Relationship Id="rId31" Type="http://schemas.openxmlformats.org/officeDocument/2006/relationships/image" Target="../media/image38.png"/><Relationship Id="rId44" Type="http://schemas.openxmlformats.org/officeDocument/2006/relationships/image" Target="../media/image44.png"/><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 Id="rId22" Type="http://schemas.openxmlformats.org/officeDocument/2006/relationships/image" Target="../media/image34.jpeg"/><Relationship Id="rId27" Type="http://schemas.openxmlformats.org/officeDocument/2006/relationships/image" Target="../media/image6.png"/><Relationship Id="rId30" Type="http://schemas.openxmlformats.org/officeDocument/2006/relationships/image" Target="../media/image9.png"/><Relationship Id="rId35" Type="http://schemas.openxmlformats.org/officeDocument/2006/relationships/image" Target="../media/image14.png"/><Relationship Id="rId43" Type="http://schemas.openxmlformats.org/officeDocument/2006/relationships/image" Target="../media/image43.png"/><Relationship Id="rId48" Type="http://schemas.openxmlformats.org/officeDocument/2006/relationships/image" Target="../media/image45.png"/><Relationship Id="rId8" Type="http://schemas.openxmlformats.org/officeDocument/2006/relationships/slideLayout" Target="../slideLayouts/slideLayout40.xml"/><Relationship Id="rId3" Type="http://schemas.openxmlformats.org/officeDocument/2006/relationships/slideLayout" Target="../slideLayouts/slideLayout35.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5" Type="http://schemas.openxmlformats.org/officeDocument/2006/relationships/image" Target="../media/image4.png"/><Relationship Id="rId33" Type="http://schemas.openxmlformats.org/officeDocument/2006/relationships/image" Target="../media/image12.png"/><Relationship Id="rId38" Type="http://schemas.openxmlformats.org/officeDocument/2006/relationships/image" Target="../media/image41.png"/><Relationship Id="rId46" Type="http://schemas.openxmlformats.org/officeDocument/2006/relationships/image" Target="../media/image25.png"/><Relationship Id="rId20" Type="http://schemas.openxmlformats.org/officeDocument/2006/relationships/slideLayout" Target="../slideLayouts/slideLayout52.xml"/><Relationship Id="rId41" Type="http://schemas.openxmlformats.org/officeDocument/2006/relationships/image" Target="../media/image20.png"/><Relationship Id="rId1" Type="http://schemas.openxmlformats.org/officeDocument/2006/relationships/slideLayout" Target="../slideLayouts/slideLayout33.xml"/><Relationship Id="rId6" Type="http://schemas.openxmlformats.org/officeDocument/2006/relationships/slideLayout" Target="../slideLayouts/slideLayout38.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65.xml"/><Relationship Id="rId18" Type="http://schemas.openxmlformats.org/officeDocument/2006/relationships/slideLayout" Target="../slideLayouts/slideLayout70.xml"/><Relationship Id="rId26" Type="http://schemas.openxmlformats.org/officeDocument/2006/relationships/theme" Target="../theme/theme6.xml"/><Relationship Id="rId39" Type="http://schemas.openxmlformats.org/officeDocument/2006/relationships/image" Target="../media/image67.png"/><Relationship Id="rId21" Type="http://schemas.openxmlformats.org/officeDocument/2006/relationships/slideLayout" Target="../slideLayouts/slideLayout73.xml"/><Relationship Id="rId34" Type="http://schemas.openxmlformats.org/officeDocument/2006/relationships/image" Target="../media/image37.png"/><Relationship Id="rId42" Type="http://schemas.openxmlformats.org/officeDocument/2006/relationships/image" Target="../media/image69.png"/><Relationship Id="rId47" Type="http://schemas.openxmlformats.org/officeDocument/2006/relationships/image" Target="../media/image72.png"/><Relationship Id="rId50" Type="http://schemas.openxmlformats.org/officeDocument/2006/relationships/image" Target="../media/image74.png"/><Relationship Id="rId7" Type="http://schemas.openxmlformats.org/officeDocument/2006/relationships/slideLayout" Target="../slideLayouts/slideLayout59.xml"/><Relationship Id="rId2" Type="http://schemas.openxmlformats.org/officeDocument/2006/relationships/slideLayout" Target="../slideLayouts/slideLayout54.xml"/><Relationship Id="rId16" Type="http://schemas.openxmlformats.org/officeDocument/2006/relationships/slideLayout" Target="../slideLayouts/slideLayout68.xml"/><Relationship Id="rId29" Type="http://schemas.openxmlformats.org/officeDocument/2006/relationships/image" Target="../media/image61.png"/><Relationship Id="rId11" Type="http://schemas.openxmlformats.org/officeDocument/2006/relationships/slideLayout" Target="../slideLayouts/slideLayout63.xml"/><Relationship Id="rId24" Type="http://schemas.openxmlformats.org/officeDocument/2006/relationships/slideLayout" Target="../slideLayouts/slideLayout76.xml"/><Relationship Id="rId32" Type="http://schemas.openxmlformats.org/officeDocument/2006/relationships/image" Target="../media/image64.png"/><Relationship Id="rId37" Type="http://schemas.openxmlformats.org/officeDocument/2006/relationships/image" Target="../media/image66.png"/><Relationship Id="rId40" Type="http://schemas.openxmlformats.org/officeDocument/2006/relationships/image" Target="../media/image14.png"/><Relationship Id="rId45" Type="http://schemas.openxmlformats.org/officeDocument/2006/relationships/image" Target="../media/image19.png"/><Relationship Id="rId53" Type="http://schemas.openxmlformats.org/officeDocument/2006/relationships/image" Target="../media/image45.png"/><Relationship Id="rId5" Type="http://schemas.openxmlformats.org/officeDocument/2006/relationships/slideLayout" Target="../slideLayouts/slideLayout57.xml"/><Relationship Id="rId10" Type="http://schemas.openxmlformats.org/officeDocument/2006/relationships/slideLayout" Target="../slideLayouts/slideLayout62.xml"/><Relationship Id="rId19" Type="http://schemas.openxmlformats.org/officeDocument/2006/relationships/slideLayout" Target="../slideLayouts/slideLayout71.xml"/><Relationship Id="rId31" Type="http://schemas.openxmlformats.org/officeDocument/2006/relationships/image" Target="../media/image63.png"/><Relationship Id="rId44" Type="http://schemas.openxmlformats.org/officeDocument/2006/relationships/image" Target="../media/image71.png"/><Relationship Id="rId52" Type="http://schemas.openxmlformats.org/officeDocument/2006/relationships/image" Target="../media/image26.png"/><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slideLayout" Target="../slideLayouts/slideLayout66.xml"/><Relationship Id="rId22" Type="http://schemas.openxmlformats.org/officeDocument/2006/relationships/slideLayout" Target="../slideLayouts/slideLayout74.xml"/><Relationship Id="rId27" Type="http://schemas.openxmlformats.org/officeDocument/2006/relationships/image" Target="../media/image34.jpeg"/><Relationship Id="rId30" Type="http://schemas.openxmlformats.org/officeDocument/2006/relationships/image" Target="../media/image62.png"/><Relationship Id="rId35" Type="http://schemas.openxmlformats.org/officeDocument/2006/relationships/image" Target="../media/image65.png"/><Relationship Id="rId43" Type="http://schemas.openxmlformats.org/officeDocument/2006/relationships/image" Target="../media/image70.png"/><Relationship Id="rId48" Type="http://schemas.openxmlformats.org/officeDocument/2006/relationships/image" Target="../media/image43.png"/><Relationship Id="rId8" Type="http://schemas.openxmlformats.org/officeDocument/2006/relationships/slideLayout" Target="../slideLayouts/slideLayout60.xml"/><Relationship Id="rId51" Type="http://schemas.openxmlformats.org/officeDocument/2006/relationships/image" Target="../media/image25.png"/><Relationship Id="rId3" Type="http://schemas.openxmlformats.org/officeDocument/2006/relationships/slideLayout" Target="../slideLayouts/slideLayout55.xml"/><Relationship Id="rId12" Type="http://schemas.openxmlformats.org/officeDocument/2006/relationships/slideLayout" Target="../slideLayouts/slideLayout64.xml"/><Relationship Id="rId17" Type="http://schemas.openxmlformats.org/officeDocument/2006/relationships/slideLayout" Target="../slideLayouts/slideLayout69.xml"/><Relationship Id="rId25" Type="http://schemas.openxmlformats.org/officeDocument/2006/relationships/slideLayout" Target="../slideLayouts/slideLayout77.xml"/><Relationship Id="rId33" Type="http://schemas.openxmlformats.org/officeDocument/2006/relationships/image" Target="../media/image7.png"/><Relationship Id="rId38" Type="http://schemas.openxmlformats.org/officeDocument/2006/relationships/image" Target="../media/image12.png"/><Relationship Id="rId46" Type="http://schemas.openxmlformats.org/officeDocument/2006/relationships/image" Target="../media/image20.png"/><Relationship Id="rId20" Type="http://schemas.openxmlformats.org/officeDocument/2006/relationships/slideLayout" Target="../slideLayouts/slideLayout72.xml"/><Relationship Id="rId41" Type="http://schemas.openxmlformats.org/officeDocument/2006/relationships/image" Target="../media/image68.png"/><Relationship Id="rId54" Type="http://schemas.openxmlformats.org/officeDocument/2006/relationships/image" Target="../media/image46.png"/><Relationship Id="rId1" Type="http://schemas.openxmlformats.org/officeDocument/2006/relationships/slideLayout" Target="../slideLayouts/slideLayout53.xml"/><Relationship Id="rId6" Type="http://schemas.openxmlformats.org/officeDocument/2006/relationships/slideLayout" Target="../slideLayouts/slideLayout58.xml"/><Relationship Id="rId15" Type="http://schemas.openxmlformats.org/officeDocument/2006/relationships/slideLayout" Target="../slideLayouts/slideLayout67.xml"/><Relationship Id="rId23" Type="http://schemas.openxmlformats.org/officeDocument/2006/relationships/slideLayout" Target="../slideLayouts/slideLayout75.xml"/><Relationship Id="rId28" Type="http://schemas.openxmlformats.org/officeDocument/2006/relationships/image" Target="../media/image2.png"/><Relationship Id="rId36" Type="http://schemas.openxmlformats.org/officeDocument/2006/relationships/image" Target="../media/image38.png"/><Relationship Id="rId49" Type="http://schemas.openxmlformats.org/officeDocument/2006/relationships/image" Target="../media/image7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578F2E1-8569-D534-47E4-587A7DD01622}"/>
              </a:ext>
            </a:extLst>
          </p:cNvPr>
          <p:cNvSpPr/>
          <p:nvPr userDrawn="1"/>
        </p:nvSpPr>
        <p:spPr>
          <a:xfrm>
            <a:off x="-6350" y="0"/>
            <a:ext cx="12198350" cy="6858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p>
        </p:txBody>
      </p:sp>
      <p:pic>
        <p:nvPicPr>
          <p:cNvPr id="1027" name="Picture 5">
            <a:extLst>
              <a:ext uri="{FF2B5EF4-FFF2-40B4-BE49-F238E27FC236}">
                <a16:creationId xmlns:a16="http://schemas.microsoft.com/office/drawing/2014/main" id="{2359A323-DBCB-CF47-ABEA-D4A79107ACA4}"/>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35" descr="PPT_Header02" hidden="1">
            <a:extLst>
              <a:ext uri="{FF2B5EF4-FFF2-40B4-BE49-F238E27FC236}">
                <a16:creationId xmlns:a16="http://schemas.microsoft.com/office/drawing/2014/main" id="{11E2470D-84DA-75C8-B152-150B8205795E}"/>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2">
            <a:extLst>
              <a:ext uri="{FF2B5EF4-FFF2-40B4-BE49-F238E27FC236}">
                <a16:creationId xmlns:a16="http://schemas.microsoft.com/office/drawing/2014/main" id="{5027AAC7-8125-078B-43FB-4D867FF47C85}"/>
              </a:ext>
            </a:extLst>
          </p:cNvPr>
          <p:cNvSpPr>
            <a:spLocks noGrp="1" noChangeArrowheads="1"/>
          </p:cNvSpPr>
          <p:nvPr>
            <p:ph type="body" idx="1"/>
          </p:nvPr>
        </p:nvSpPr>
        <p:spPr bwMode="auto">
          <a:xfrm>
            <a:off x="217488" y="882650"/>
            <a:ext cx="11764962" cy="553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030" name="Text Box 38">
            <a:extLst>
              <a:ext uri="{FF2B5EF4-FFF2-40B4-BE49-F238E27FC236}">
                <a16:creationId xmlns:a16="http://schemas.microsoft.com/office/drawing/2014/main" id="{70433105-0DE4-CBB6-7A69-8A5C460931AC}"/>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F2510814-4877-0E43-B41C-575B67B13949}"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pic>
        <p:nvPicPr>
          <p:cNvPr id="1031" name="Picture 63">
            <a:extLst>
              <a:ext uri="{FF2B5EF4-FFF2-40B4-BE49-F238E27FC236}">
                <a16:creationId xmlns:a16="http://schemas.microsoft.com/office/drawing/2014/main" id="{005F23A4-D726-2EC3-2FDB-8F138C101F63}"/>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5" name="Straight Connector 64">
            <a:extLst>
              <a:ext uri="{FF2B5EF4-FFF2-40B4-BE49-F238E27FC236}">
                <a16:creationId xmlns:a16="http://schemas.microsoft.com/office/drawing/2014/main" id="{5DA04C8A-555B-2ACA-F954-623FDDAD83C3}"/>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1033" name="Title Placeholder 2">
            <a:extLst>
              <a:ext uri="{FF2B5EF4-FFF2-40B4-BE49-F238E27FC236}">
                <a16:creationId xmlns:a16="http://schemas.microsoft.com/office/drawing/2014/main" id="{688AFCC9-B6BD-D23B-0F7F-7643861C1219}"/>
              </a:ext>
            </a:extLst>
          </p:cNvPr>
          <p:cNvSpPr>
            <a:spLocks noGrp="1"/>
          </p:cNvSpPr>
          <p:nvPr userDrawn="1">
            <p:ph type="title"/>
          </p:nvPr>
        </p:nvSpPr>
        <p:spPr bwMode="auto">
          <a:xfrm>
            <a:off x="215900" y="157163"/>
            <a:ext cx="101092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ctr" anchorCtr="0" compatLnSpc="1">
            <a:prstTxWarp prst="textNoShape">
              <a:avLst/>
            </a:prstTxWarp>
          </a:bodyPr>
          <a:lstStyle/>
          <a:p>
            <a:pPr lvl="0"/>
            <a:r>
              <a:rPr lang="en-US" altLang="en-US"/>
              <a:t>CLICK TO EDIT MASTER TITLE STYLE</a:t>
            </a:r>
            <a:endParaRPr lang="it-IT" altLang="en-US"/>
          </a:p>
        </p:txBody>
      </p:sp>
      <p:grpSp>
        <p:nvGrpSpPr>
          <p:cNvPr id="1034" name="Group 122">
            <a:extLst>
              <a:ext uri="{FF2B5EF4-FFF2-40B4-BE49-F238E27FC236}">
                <a16:creationId xmlns:a16="http://schemas.microsoft.com/office/drawing/2014/main" id="{42EA5D5F-2BB4-8377-AB8C-B01D56E1BA3E}"/>
              </a:ext>
            </a:extLst>
          </p:cNvPr>
          <p:cNvGrpSpPr>
            <a:grpSpLocks/>
          </p:cNvGrpSpPr>
          <p:nvPr userDrawn="1"/>
        </p:nvGrpSpPr>
        <p:grpSpPr bwMode="auto">
          <a:xfrm>
            <a:off x="227013" y="6572250"/>
            <a:ext cx="9280525" cy="144463"/>
            <a:chOff x="226688" y="6572055"/>
            <a:chExt cx="9280921" cy="144114"/>
          </a:xfrm>
        </p:grpSpPr>
        <p:pic>
          <p:nvPicPr>
            <p:cNvPr id="1035" name="Picture 123" descr="at.png">
              <a:extLst>
                <a:ext uri="{FF2B5EF4-FFF2-40B4-BE49-F238E27FC236}">
                  <a16:creationId xmlns:a16="http://schemas.microsoft.com/office/drawing/2014/main" id="{24C300A1-7D3E-72E6-84B2-7CF7023F51B7}"/>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124" descr="be.png">
              <a:extLst>
                <a:ext uri="{FF2B5EF4-FFF2-40B4-BE49-F238E27FC236}">
                  <a16:creationId xmlns:a16="http://schemas.microsoft.com/office/drawing/2014/main" id="{9654607B-0581-CF94-78BC-F490FB1B7E6E}"/>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25" descr="ch.png">
              <a:extLst>
                <a:ext uri="{FF2B5EF4-FFF2-40B4-BE49-F238E27FC236}">
                  <a16:creationId xmlns:a16="http://schemas.microsoft.com/office/drawing/2014/main" id="{2B9DA66A-01AC-3973-ABDC-34C559214737}"/>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126" descr="cz.png">
              <a:extLst>
                <a:ext uri="{FF2B5EF4-FFF2-40B4-BE49-F238E27FC236}">
                  <a16:creationId xmlns:a16="http://schemas.microsoft.com/office/drawing/2014/main" id="{A3AE525C-77A5-4E72-9675-5278EA6001A4}"/>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127" descr="de.png">
              <a:extLst>
                <a:ext uri="{FF2B5EF4-FFF2-40B4-BE49-F238E27FC236}">
                  <a16:creationId xmlns:a16="http://schemas.microsoft.com/office/drawing/2014/main" id="{491B7F2D-092E-5DA9-23EB-BEAE06E2A896}"/>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128" descr="dk.png">
              <a:extLst>
                <a:ext uri="{FF2B5EF4-FFF2-40B4-BE49-F238E27FC236}">
                  <a16:creationId xmlns:a16="http://schemas.microsoft.com/office/drawing/2014/main" id="{360C1106-8927-1878-574A-95D7714E77C5}"/>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129" descr="ee.png">
              <a:extLst>
                <a:ext uri="{FF2B5EF4-FFF2-40B4-BE49-F238E27FC236}">
                  <a16:creationId xmlns:a16="http://schemas.microsoft.com/office/drawing/2014/main" id="{21F3C3C7-B057-75CC-DBA4-70729B98A0CB}"/>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130" descr="es.png">
              <a:extLst>
                <a:ext uri="{FF2B5EF4-FFF2-40B4-BE49-F238E27FC236}">
                  <a16:creationId xmlns:a16="http://schemas.microsoft.com/office/drawing/2014/main" id="{699FE933-D771-D902-8147-F37A7A6460A5}"/>
                </a:ext>
              </a:extLst>
            </p:cNvPr>
            <p:cNvPicPr>
              <a:picLocks noChangeAspect="1"/>
            </p:cNvPicPr>
            <p:nvPr userDrawn="1"/>
          </p:nvPicPr>
          <p:blipFill>
            <a:blip r:embed="rId3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131" descr="fi.png">
              <a:extLst>
                <a:ext uri="{FF2B5EF4-FFF2-40B4-BE49-F238E27FC236}">
                  <a16:creationId xmlns:a16="http://schemas.microsoft.com/office/drawing/2014/main" id="{FA628004-5EC5-842E-F14A-E19C967779EF}"/>
                </a:ext>
              </a:extLst>
            </p:cNvPr>
            <p:cNvPicPr>
              <a:picLocks noChangeAspect="1"/>
            </p:cNvPicPr>
            <p:nvPr userDrawn="1"/>
          </p:nvPicPr>
          <p:blipFill>
            <a:blip r:embed="rId3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132" descr="fr.png">
              <a:extLst>
                <a:ext uri="{FF2B5EF4-FFF2-40B4-BE49-F238E27FC236}">
                  <a16:creationId xmlns:a16="http://schemas.microsoft.com/office/drawing/2014/main" id="{04AA301C-0FF7-4582-08C5-45E3FDB3FECF}"/>
                </a:ext>
              </a:extLst>
            </p:cNvPr>
            <p:cNvPicPr>
              <a:picLocks noChangeAspect="1"/>
            </p:cNvPicPr>
            <p:nvPr userDrawn="1"/>
          </p:nvPicPr>
          <p:blipFill>
            <a:blip r:embed="rId3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133" descr="gr.png">
              <a:extLst>
                <a:ext uri="{FF2B5EF4-FFF2-40B4-BE49-F238E27FC236}">
                  <a16:creationId xmlns:a16="http://schemas.microsoft.com/office/drawing/2014/main" id="{8537B849-9DE2-EBE1-770A-B54F85E6D20F}"/>
                </a:ext>
              </a:extLst>
            </p:cNvPr>
            <p:cNvPicPr>
              <a:picLocks noChangeAspect="1"/>
            </p:cNvPicPr>
            <p:nvPr userDrawn="1"/>
          </p:nvPicPr>
          <p:blipFill>
            <a:blip r:embed="rId3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134" descr="hu.png">
              <a:extLst>
                <a:ext uri="{FF2B5EF4-FFF2-40B4-BE49-F238E27FC236}">
                  <a16:creationId xmlns:a16="http://schemas.microsoft.com/office/drawing/2014/main" id="{EBCB7A0D-C39B-1B0A-7C40-7BA0DCC9318C}"/>
                </a:ext>
              </a:extLst>
            </p:cNvPr>
            <p:cNvPicPr>
              <a:picLocks noChangeAspect="1"/>
            </p:cNvPicPr>
            <p:nvPr userDrawn="1"/>
          </p:nvPicPr>
          <p:blipFill>
            <a:blip r:embed="rId3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135" descr="ie.png">
              <a:extLst>
                <a:ext uri="{FF2B5EF4-FFF2-40B4-BE49-F238E27FC236}">
                  <a16:creationId xmlns:a16="http://schemas.microsoft.com/office/drawing/2014/main" id="{EC017BAB-FE49-F465-3AB8-C32738FF8B45}"/>
                </a:ext>
              </a:extLst>
            </p:cNvPr>
            <p:cNvPicPr>
              <a:picLocks noChangeAspect="1"/>
            </p:cNvPicPr>
            <p:nvPr userDrawn="1"/>
          </p:nvPicPr>
          <p:blipFill>
            <a:blip r:embed="rId3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136" descr="it.png">
              <a:extLst>
                <a:ext uri="{FF2B5EF4-FFF2-40B4-BE49-F238E27FC236}">
                  <a16:creationId xmlns:a16="http://schemas.microsoft.com/office/drawing/2014/main" id="{6FB53706-581A-8964-BB11-DBD8BBFDDA19}"/>
                </a:ext>
              </a:extLst>
            </p:cNvPr>
            <p:cNvPicPr>
              <a:picLocks noChangeAspect="1"/>
            </p:cNvPicPr>
            <p:nvPr userDrawn="1"/>
          </p:nvPicPr>
          <p:blipFill>
            <a:blip r:embed="rId3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137" descr="lu.png">
              <a:extLst>
                <a:ext uri="{FF2B5EF4-FFF2-40B4-BE49-F238E27FC236}">
                  <a16:creationId xmlns:a16="http://schemas.microsoft.com/office/drawing/2014/main" id="{C27C9FAA-9478-8236-D9D3-3E19FEC1ABC1}"/>
                </a:ext>
              </a:extLst>
            </p:cNvPr>
            <p:cNvPicPr>
              <a:picLocks noChangeAspect="1"/>
            </p:cNvPicPr>
            <p:nvPr userDrawn="1"/>
          </p:nvPicPr>
          <p:blipFill>
            <a:blip r:embed="rId3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138" descr="nl.png">
              <a:extLst>
                <a:ext uri="{FF2B5EF4-FFF2-40B4-BE49-F238E27FC236}">
                  <a16:creationId xmlns:a16="http://schemas.microsoft.com/office/drawing/2014/main" id="{5F4D1CC8-D50A-CDBD-72E3-A70BA4908004}"/>
                </a:ext>
              </a:extLst>
            </p:cNvPr>
            <p:cNvPicPr>
              <a:picLocks noChangeAspect="1"/>
            </p:cNvPicPr>
            <p:nvPr userDrawn="1"/>
          </p:nvPicPr>
          <p:blipFill>
            <a:blip r:embed="rId3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139" descr="no.png">
              <a:extLst>
                <a:ext uri="{FF2B5EF4-FFF2-40B4-BE49-F238E27FC236}">
                  <a16:creationId xmlns:a16="http://schemas.microsoft.com/office/drawing/2014/main" id="{1FEDD97D-C6B7-5946-180F-CD6C19C2EADD}"/>
                </a:ext>
              </a:extLst>
            </p:cNvPr>
            <p:cNvPicPr>
              <a:picLocks noChangeAspect="1"/>
            </p:cNvPicPr>
            <p:nvPr userDrawn="1"/>
          </p:nvPicPr>
          <p:blipFill>
            <a:blip r:embed="rId4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140" descr="pl.png">
              <a:extLst>
                <a:ext uri="{FF2B5EF4-FFF2-40B4-BE49-F238E27FC236}">
                  <a16:creationId xmlns:a16="http://schemas.microsoft.com/office/drawing/2014/main" id="{E1040D3A-95AB-176A-D2F3-A821FD95154D}"/>
                </a:ext>
              </a:extLst>
            </p:cNvPr>
            <p:cNvPicPr>
              <a:picLocks noChangeAspect="1"/>
            </p:cNvPicPr>
            <p:nvPr userDrawn="1"/>
          </p:nvPicPr>
          <p:blipFill>
            <a:blip r:embed="rId4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141" descr="pt.png">
              <a:extLst>
                <a:ext uri="{FF2B5EF4-FFF2-40B4-BE49-F238E27FC236}">
                  <a16:creationId xmlns:a16="http://schemas.microsoft.com/office/drawing/2014/main" id="{EF14AB84-5F75-4870-756A-F9C0B7F877CC}"/>
                </a:ext>
              </a:extLst>
            </p:cNvPr>
            <p:cNvPicPr>
              <a:picLocks noChangeAspect="1"/>
            </p:cNvPicPr>
            <p:nvPr userDrawn="1"/>
          </p:nvPicPr>
          <p:blipFill>
            <a:blip r:embed="rId4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142" descr="ro.png">
              <a:extLst>
                <a:ext uri="{FF2B5EF4-FFF2-40B4-BE49-F238E27FC236}">
                  <a16:creationId xmlns:a16="http://schemas.microsoft.com/office/drawing/2014/main" id="{8F9A4313-9BFB-6EA0-495E-7804C608F3E5}"/>
                </a:ext>
              </a:extLst>
            </p:cNvPr>
            <p:cNvPicPr>
              <a:picLocks noChangeAspect="1"/>
            </p:cNvPicPr>
            <p:nvPr userDrawn="1"/>
          </p:nvPicPr>
          <p:blipFill>
            <a:blip r:embed="rId4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143" descr="se.png">
              <a:extLst>
                <a:ext uri="{FF2B5EF4-FFF2-40B4-BE49-F238E27FC236}">
                  <a16:creationId xmlns:a16="http://schemas.microsoft.com/office/drawing/2014/main" id="{77356E2B-E3D3-E2F0-1778-1CC87570989C}"/>
                </a:ext>
              </a:extLst>
            </p:cNvPr>
            <p:cNvPicPr>
              <a:picLocks noChangeAspect="1"/>
            </p:cNvPicPr>
            <p:nvPr userDrawn="1"/>
          </p:nvPicPr>
          <p:blipFill>
            <a:blip r:embed="rId4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44" descr="uk.png">
              <a:extLst>
                <a:ext uri="{FF2B5EF4-FFF2-40B4-BE49-F238E27FC236}">
                  <a16:creationId xmlns:a16="http://schemas.microsoft.com/office/drawing/2014/main" id="{4B690478-3605-0654-56A3-4E692D800EFA}"/>
                </a:ext>
              </a:extLst>
            </p:cNvPr>
            <p:cNvPicPr>
              <a:picLocks noChangeAspect="1"/>
            </p:cNvPicPr>
            <p:nvPr userDrawn="1"/>
          </p:nvPicPr>
          <p:blipFill>
            <a:blip r:embed="rId4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45" descr="ca.png">
              <a:extLst>
                <a:ext uri="{FF2B5EF4-FFF2-40B4-BE49-F238E27FC236}">
                  <a16:creationId xmlns:a16="http://schemas.microsoft.com/office/drawing/2014/main" id="{A9C62DFD-1A99-2B07-A128-6C7F61E2C6AD}"/>
                </a:ext>
              </a:extLst>
            </p:cNvPr>
            <p:cNvPicPr>
              <a:picLocks noChangeAspect="1"/>
            </p:cNvPicPr>
            <p:nvPr userDrawn="1"/>
          </p:nvPicPr>
          <p:blipFill>
            <a:blip r:embed="rId4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46">
              <a:extLst>
                <a:ext uri="{FF2B5EF4-FFF2-40B4-BE49-F238E27FC236}">
                  <a16:creationId xmlns:a16="http://schemas.microsoft.com/office/drawing/2014/main" id="{6FA90998-B5E2-0469-AD63-D69056015888}"/>
                </a:ext>
              </a:extLst>
            </p:cNvPr>
            <p:cNvPicPr>
              <a:picLocks noChangeAspect="1"/>
            </p:cNvPicPr>
            <p:nvPr userDrawn="1"/>
          </p:nvPicPr>
          <p:blipFill>
            <a:blip r:embed="rId4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47" descr="si.png">
              <a:extLst>
                <a:ext uri="{FF2B5EF4-FFF2-40B4-BE49-F238E27FC236}">
                  <a16:creationId xmlns:a16="http://schemas.microsoft.com/office/drawing/2014/main" id="{F669CC25-9D63-04A8-82C6-40BFF90C6DF6}"/>
                </a:ext>
              </a:extLst>
            </p:cNvPr>
            <p:cNvPicPr>
              <a:picLocks noChangeAspect="1"/>
            </p:cNvPicPr>
            <p:nvPr userDrawn="1"/>
          </p:nvPicPr>
          <p:blipFill>
            <a:blip r:embed="rId4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9530" r:id="rId1"/>
    <p:sldLayoutId id="2147489531" r:id="rId2"/>
    <p:sldLayoutId id="2147489532" r:id="rId3"/>
    <p:sldLayoutId id="2147489533" r:id="rId4"/>
    <p:sldLayoutId id="2147489534" r:id="rId5"/>
    <p:sldLayoutId id="2147489535" r:id="rId6"/>
    <p:sldLayoutId id="2147489536" r:id="rId7"/>
    <p:sldLayoutId id="2147489537" r:id="rId8"/>
    <p:sldLayoutId id="2147489538" r:id="rId9"/>
    <p:sldLayoutId id="2147489539" r:id="rId10"/>
    <p:sldLayoutId id="2147489540" r:id="rId11"/>
    <p:sldLayoutId id="2147489541" r:id="rId12"/>
    <p:sldLayoutId id="2147489542" r:id="rId13"/>
    <p:sldLayoutId id="2147489543" r:id="rId14"/>
    <p:sldLayoutId id="2147489544" r:id="rId15"/>
    <p:sldLayoutId id="2147489545" r:id="rId16"/>
    <p:sldLayoutId id="2147489546" r:id="rId17"/>
    <p:sldLayoutId id="2147489547" r:id="rId18"/>
    <p:sldLayoutId id="2147489548" r:id="rId19"/>
  </p:sldLayoutIdLst>
  <p:hf sldNum="0" hdr="0" dt="0"/>
  <p:txStyles>
    <p:titleStyle>
      <a:lvl1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1pPr>
      <a:lvl2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2pPr>
      <a:lvl3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3pPr>
      <a:lvl4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4pPr>
      <a:lvl5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342900" algn="l" rtl="0" eaLnBrk="0" fontAlgn="base" hangingPunct="0">
        <a:lnSpc>
          <a:spcPct val="119000"/>
        </a:lnSpc>
        <a:spcBef>
          <a:spcPct val="20000"/>
        </a:spcBef>
        <a:spcAft>
          <a:spcPct val="0"/>
        </a:spcAft>
        <a:buClr>
          <a:schemeClr val="accent1"/>
        </a:buClr>
        <a:buFont typeface="Verdana" panose="020B0604030504040204" pitchFamily="34" charset="0"/>
        <a:defRPr>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1506" name="Picture 35" descr="PPT_Header02" hidden="1">
            <a:extLst>
              <a:ext uri="{FF2B5EF4-FFF2-40B4-BE49-F238E27FC236}">
                <a16:creationId xmlns:a16="http://schemas.microsoft.com/office/drawing/2014/main" id="{B910C61B-3A68-4737-838A-2808983B95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Rectangle 2">
            <a:extLst>
              <a:ext uri="{FF2B5EF4-FFF2-40B4-BE49-F238E27FC236}">
                <a16:creationId xmlns:a16="http://schemas.microsoft.com/office/drawing/2014/main" id="{2C21E183-3862-ECBF-9FBF-7B38EB0441B3}"/>
              </a:ext>
            </a:extLst>
          </p:cNvPr>
          <p:cNvSpPr>
            <a:spLocks noGrp="1" noChangeArrowheads="1"/>
          </p:cNvSpPr>
          <p:nvPr>
            <p:ph type="body" idx="1"/>
          </p:nvPr>
        </p:nvSpPr>
        <p:spPr bwMode="auto">
          <a:xfrm>
            <a:off x="217488" y="882650"/>
            <a:ext cx="11764962" cy="553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2052" name="Text Box 38">
            <a:extLst>
              <a:ext uri="{FF2B5EF4-FFF2-40B4-BE49-F238E27FC236}">
                <a16:creationId xmlns:a16="http://schemas.microsoft.com/office/drawing/2014/main" id="{A268E24A-294C-E86A-79BE-036FD9E57587}"/>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80D175A1-9BC5-7A4A-90E2-B480450D4FE2}"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sp>
        <p:nvSpPr>
          <p:cNvPr id="21509" name="Title Placeholder 2">
            <a:extLst>
              <a:ext uri="{FF2B5EF4-FFF2-40B4-BE49-F238E27FC236}">
                <a16:creationId xmlns:a16="http://schemas.microsoft.com/office/drawing/2014/main" id="{14781956-D1DC-8F2E-6EF2-782723EDF1D0}"/>
              </a:ext>
            </a:extLst>
          </p:cNvPr>
          <p:cNvSpPr>
            <a:spLocks noGrp="1"/>
          </p:cNvSpPr>
          <p:nvPr>
            <p:ph type="title"/>
          </p:nvPr>
        </p:nvSpPr>
        <p:spPr bwMode="auto">
          <a:xfrm>
            <a:off x="215900" y="157163"/>
            <a:ext cx="101092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ctr" anchorCtr="0" compatLnSpc="1">
            <a:prstTxWarp prst="textNoShape">
              <a:avLst/>
            </a:prstTxWarp>
          </a:bodyPr>
          <a:lstStyle/>
          <a:p>
            <a:pPr lvl="0"/>
            <a:r>
              <a:rPr lang="en-US" altLang="en-US"/>
              <a:t>CLICK TO EDIT MASTER TITLE STYLE</a:t>
            </a:r>
            <a:endParaRPr lang="it-IT" altLang="en-US"/>
          </a:p>
        </p:txBody>
      </p:sp>
      <p:pic>
        <p:nvPicPr>
          <p:cNvPr id="21510" name="Picture 35">
            <a:extLst>
              <a:ext uri="{FF2B5EF4-FFF2-40B4-BE49-F238E27FC236}">
                <a16:creationId xmlns:a16="http://schemas.microsoft.com/office/drawing/2014/main" id="{1F097F2B-3E62-A280-0519-F9863BA292F6}"/>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7" name="Straight Connector 36">
            <a:extLst>
              <a:ext uri="{FF2B5EF4-FFF2-40B4-BE49-F238E27FC236}">
                <a16:creationId xmlns:a16="http://schemas.microsoft.com/office/drawing/2014/main" id="{BDFC1779-01DD-F32A-8CAD-8DB280E240F9}"/>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21512" name="Picture 43">
            <a:extLst>
              <a:ext uri="{FF2B5EF4-FFF2-40B4-BE49-F238E27FC236}">
                <a16:creationId xmlns:a16="http://schemas.microsoft.com/office/drawing/2014/main" id="{BA958E4B-F9B0-04BA-FA74-CF521254A75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513" name="Group 166">
            <a:extLst>
              <a:ext uri="{FF2B5EF4-FFF2-40B4-BE49-F238E27FC236}">
                <a16:creationId xmlns:a16="http://schemas.microsoft.com/office/drawing/2014/main" id="{86D6F17A-EE6B-3A86-E2E1-459ECD7274BF}"/>
              </a:ext>
            </a:extLst>
          </p:cNvPr>
          <p:cNvGrpSpPr>
            <a:grpSpLocks/>
          </p:cNvGrpSpPr>
          <p:nvPr userDrawn="1"/>
        </p:nvGrpSpPr>
        <p:grpSpPr bwMode="auto">
          <a:xfrm>
            <a:off x="227013" y="6572250"/>
            <a:ext cx="9280525" cy="144463"/>
            <a:chOff x="226688" y="6572055"/>
            <a:chExt cx="9280921" cy="144114"/>
          </a:xfrm>
        </p:grpSpPr>
        <p:pic>
          <p:nvPicPr>
            <p:cNvPr id="21514" name="Picture 167" descr="at.png">
              <a:extLst>
                <a:ext uri="{FF2B5EF4-FFF2-40B4-BE49-F238E27FC236}">
                  <a16:creationId xmlns:a16="http://schemas.microsoft.com/office/drawing/2014/main" id="{6453C286-43B7-A7EE-E181-348FF7AFF1F6}"/>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5" name="Picture 168" descr="be.png">
              <a:extLst>
                <a:ext uri="{FF2B5EF4-FFF2-40B4-BE49-F238E27FC236}">
                  <a16:creationId xmlns:a16="http://schemas.microsoft.com/office/drawing/2014/main" id="{0233806F-B208-C251-279C-99C5A8E07D3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6" name="Picture 169" descr="ch.png">
              <a:extLst>
                <a:ext uri="{FF2B5EF4-FFF2-40B4-BE49-F238E27FC236}">
                  <a16:creationId xmlns:a16="http://schemas.microsoft.com/office/drawing/2014/main" id="{A387092B-F1B0-7463-CEBA-2FA059AF3E8F}"/>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7" name="Picture 170" descr="cz.png">
              <a:extLst>
                <a:ext uri="{FF2B5EF4-FFF2-40B4-BE49-F238E27FC236}">
                  <a16:creationId xmlns:a16="http://schemas.microsoft.com/office/drawing/2014/main" id="{3962028A-06FE-0364-F493-4534C755661E}"/>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8" name="Picture 171" descr="de.png">
              <a:extLst>
                <a:ext uri="{FF2B5EF4-FFF2-40B4-BE49-F238E27FC236}">
                  <a16:creationId xmlns:a16="http://schemas.microsoft.com/office/drawing/2014/main" id="{D7002808-7362-BE8E-2600-87534AE49CF2}"/>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9" name="Picture 172" descr="dk.png">
              <a:extLst>
                <a:ext uri="{FF2B5EF4-FFF2-40B4-BE49-F238E27FC236}">
                  <a16:creationId xmlns:a16="http://schemas.microsoft.com/office/drawing/2014/main" id="{211D9542-3FB8-EB4E-9260-0B4121E82D7C}"/>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0" name="Picture 173" descr="ee.png">
              <a:extLst>
                <a:ext uri="{FF2B5EF4-FFF2-40B4-BE49-F238E27FC236}">
                  <a16:creationId xmlns:a16="http://schemas.microsoft.com/office/drawing/2014/main" id="{77DC15F1-C3D0-B61F-C771-D995247BD3A2}"/>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1" name="Picture 174" descr="es.png">
              <a:extLst>
                <a:ext uri="{FF2B5EF4-FFF2-40B4-BE49-F238E27FC236}">
                  <a16:creationId xmlns:a16="http://schemas.microsoft.com/office/drawing/2014/main" id="{3E01A26A-6E8B-B61B-2864-53A2BC5BBC5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2" name="Picture 175" descr="fi.png">
              <a:extLst>
                <a:ext uri="{FF2B5EF4-FFF2-40B4-BE49-F238E27FC236}">
                  <a16:creationId xmlns:a16="http://schemas.microsoft.com/office/drawing/2014/main" id="{2C28D1AF-7164-7E18-0ED4-13AAF469A78D}"/>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3" name="Picture 176" descr="fr.png">
              <a:extLst>
                <a:ext uri="{FF2B5EF4-FFF2-40B4-BE49-F238E27FC236}">
                  <a16:creationId xmlns:a16="http://schemas.microsoft.com/office/drawing/2014/main" id="{4FABEEE9-DF15-6674-9D49-397ECDC9BE23}"/>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4" name="Picture 177" descr="gr.png">
              <a:extLst>
                <a:ext uri="{FF2B5EF4-FFF2-40B4-BE49-F238E27FC236}">
                  <a16:creationId xmlns:a16="http://schemas.microsoft.com/office/drawing/2014/main" id="{AB43B7F2-4B36-46F2-D2AA-38649D616262}"/>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5" name="Picture 178" descr="hu.png">
              <a:extLst>
                <a:ext uri="{FF2B5EF4-FFF2-40B4-BE49-F238E27FC236}">
                  <a16:creationId xmlns:a16="http://schemas.microsoft.com/office/drawing/2014/main" id="{C5D659DC-65F6-A252-D4CA-1E71BBBA94CB}"/>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6" name="Picture 179" descr="ie.png">
              <a:extLst>
                <a:ext uri="{FF2B5EF4-FFF2-40B4-BE49-F238E27FC236}">
                  <a16:creationId xmlns:a16="http://schemas.microsoft.com/office/drawing/2014/main" id="{6A9978DD-A9F9-BD69-C2F0-0D8151A80E6B}"/>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7" name="Picture 180" descr="it.png">
              <a:extLst>
                <a:ext uri="{FF2B5EF4-FFF2-40B4-BE49-F238E27FC236}">
                  <a16:creationId xmlns:a16="http://schemas.microsoft.com/office/drawing/2014/main" id="{31C0C100-768F-DE1B-45BD-BF923A899370}"/>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8" name="Picture 181" descr="lu.png">
              <a:extLst>
                <a:ext uri="{FF2B5EF4-FFF2-40B4-BE49-F238E27FC236}">
                  <a16:creationId xmlns:a16="http://schemas.microsoft.com/office/drawing/2014/main" id="{07E8C68D-0EB1-8F01-BA65-D55882807EF7}"/>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9" name="Picture 182" descr="nl.png">
              <a:extLst>
                <a:ext uri="{FF2B5EF4-FFF2-40B4-BE49-F238E27FC236}">
                  <a16:creationId xmlns:a16="http://schemas.microsoft.com/office/drawing/2014/main" id="{6110163C-19A0-37E8-61A1-A8A8DEABAA24}"/>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0" name="Picture 183" descr="no.png">
              <a:extLst>
                <a:ext uri="{FF2B5EF4-FFF2-40B4-BE49-F238E27FC236}">
                  <a16:creationId xmlns:a16="http://schemas.microsoft.com/office/drawing/2014/main" id="{B35598AA-C469-6F61-3D62-058382190F29}"/>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1" name="Picture 184" descr="pl.png">
              <a:extLst>
                <a:ext uri="{FF2B5EF4-FFF2-40B4-BE49-F238E27FC236}">
                  <a16:creationId xmlns:a16="http://schemas.microsoft.com/office/drawing/2014/main" id="{75EA2EF5-6FA3-A8DE-187F-F6229C0ADB5B}"/>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2" name="Picture 185" descr="pt.png">
              <a:extLst>
                <a:ext uri="{FF2B5EF4-FFF2-40B4-BE49-F238E27FC236}">
                  <a16:creationId xmlns:a16="http://schemas.microsoft.com/office/drawing/2014/main" id="{8A2ECF7E-0798-7E90-6FFD-6EBEF28857B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3" name="Picture 186" descr="ro.png">
              <a:extLst>
                <a:ext uri="{FF2B5EF4-FFF2-40B4-BE49-F238E27FC236}">
                  <a16:creationId xmlns:a16="http://schemas.microsoft.com/office/drawing/2014/main" id="{1AEFF4C1-076D-38F9-B4D1-5ED7CD112482}"/>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4" name="Picture 187" descr="se.png">
              <a:extLst>
                <a:ext uri="{FF2B5EF4-FFF2-40B4-BE49-F238E27FC236}">
                  <a16:creationId xmlns:a16="http://schemas.microsoft.com/office/drawing/2014/main" id="{A061DCBA-8483-EACA-CE39-00A84624B52E}"/>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5" name="Picture 188" descr="uk.png">
              <a:extLst>
                <a:ext uri="{FF2B5EF4-FFF2-40B4-BE49-F238E27FC236}">
                  <a16:creationId xmlns:a16="http://schemas.microsoft.com/office/drawing/2014/main" id="{A21190CD-8A45-A37F-E941-FFFB7DC35F24}"/>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6" name="Picture 189" descr="ca.png">
              <a:extLst>
                <a:ext uri="{FF2B5EF4-FFF2-40B4-BE49-F238E27FC236}">
                  <a16:creationId xmlns:a16="http://schemas.microsoft.com/office/drawing/2014/main" id="{0BFF3125-93F2-250C-0C09-C28BCAADEBE8}"/>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7" name="Picture 190">
              <a:extLst>
                <a:ext uri="{FF2B5EF4-FFF2-40B4-BE49-F238E27FC236}">
                  <a16:creationId xmlns:a16="http://schemas.microsoft.com/office/drawing/2014/main" id="{86D17029-6B44-06B3-F8F3-7EBE238B3659}"/>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8" name="Picture 191" descr="si.png">
              <a:extLst>
                <a:ext uri="{FF2B5EF4-FFF2-40B4-BE49-F238E27FC236}">
                  <a16:creationId xmlns:a16="http://schemas.microsoft.com/office/drawing/2014/main" id="{5EFB490C-B684-2E55-A153-4E67CF2CF371}"/>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9549" r:id="rId1"/>
  </p:sldLayoutIdLst>
  <p:hf sldNum="0" hdr="0" dt="0"/>
  <p:txStyles>
    <p:titleStyle>
      <a:lvl1pPr algn="l" rtl="0" eaLnBrk="0" fontAlgn="base" hangingPunct="0">
        <a:spcBef>
          <a:spcPct val="0"/>
        </a:spcBef>
        <a:spcAft>
          <a:spcPct val="0"/>
        </a:spcAft>
        <a:defRPr sz="3000" b="1">
          <a:solidFill>
            <a:schemeClr val="bg1"/>
          </a:solidFill>
          <a:latin typeface="+mj-lt"/>
          <a:ea typeface="MS PGothic" pitchFamily="34" charset="-128"/>
          <a:cs typeface="Arial" charset="0"/>
        </a:defRPr>
      </a:lvl1pPr>
      <a:lvl2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2pPr>
      <a:lvl3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3pPr>
      <a:lvl4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4pPr>
      <a:lvl5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342900" algn="l" rtl="0" eaLnBrk="0" fontAlgn="base" hangingPunct="0">
        <a:lnSpc>
          <a:spcPct val="119000"/>
        </a:lnSpc>
        <a:spcBef>
          <a:spcPct val="20000"/>
        </a:spcBef>
        <a:spcAft>
          <a:spcPct val="0"/>
        </a:spcAft>
        <a:buClr>
          <a:schemeClr val="accent1"/>
        </a:buClr>
        <a:buFont typeface="Verdana" panose="020B0604030504040204" pitchFamily="34" charset="0"/>
        <a:defRPr>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2530" name="Picture 35" descr="PPT_Header02" hidden="1">
            <a:extLst>
              <a:ext uri="{FF2B5EF4-FFF2-40B4-BE49-F238E27FC236}">
                <a16:creationId xmlns:a16="http://schemas.microsoft.com/office/drawing/2014/main" id="{574C2077-DDEA-6F27-D12B-470A9A8397B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Rectangle 2">
            <a:extLst>
              <a:ext uri="{FF2B5EF4-FFF2-40B4-BE49-F238E27FC236}">
                <a16:creationId xmlns:a16="http://schemas.microsoft.com/office/drawing/2014/main" id="{F71ADC6B-BA7A-D1D7-3782-9FF65A00DB64}"/>
              </a:ext>
            </a:extLst>
          </p:cNvPr>
          <p:cNvSpPr>
            <a:spLocks noGrp="1" noChangeArrowheads="1"/>
          </p:cNvSpPr>
          <p:nvPr>
            <p:ph type="body" idx="1"/>
          </p:nvPr>
        </p:nvSpPr>
        <p:spPr bwMode="auto">
          <a:xfrm>
            <a:off x="217488" y="882650"/>
            <a:ext cx="11764962" cy="554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2532" name="Picture 33">
            <a:extLst>
              <a:ext uri="{FF2B5EF4-FFF2-40B4-BE49-F238E27FC236}">
                <a16:creationId xmlns:a16="http://schemas.microsoft.com/office/drawing/2014/main" id="{369701B6-EC58-1D49-3DCE-C2A5FE8D713B}"/>
              </a:ext>
            </a:extLst>
          </p:cNvPr>
          <p:cNvPicPr>
            <a:picLocks/>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 Box 38">
            <a:extLst>
              <a:ext uri="{FF2B5EF4-FFF2-40B4-BE49-F238E27FC236}">
                <a16:creationId xmlns:a16="http://schemas.microsoft.com/office/drawing/2014/main" id="{A37C4D36-C071-034B-89C7-F9C4E166A451}"/>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14E8D930-ABC3-CA4C-9EF9-B7F1AAE6DCB0}"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sp>
        <p:nvSpPr>
          <p:cNvPr id="22534" name="Title Placeholder 2">
            <a:extLst>
              <a:ext uri="{FF2B5EF4-FFF2-40B4-BE49-F238E27FC236}">
                <a16:creationId xmlns:a16="http://schemas.microsoft.com/office/drawing/2014/main" id="{72E3CBD7-24F5-E017-E201-551E5B31FB1E}"/>
              </a:ext>
            </a:extLst>
          </p:cNvPr>
          <p:cNvSpPr>
            <a:spLocks noGrp="1"/>
          </p:cNvSpPr>
          <p:nvPr>
            <p:ph type="title"/>
          </p:nvPr>
        </p:nvSpPr>
        <p:spPr bwMode="auto">
          <a:xfrm>
            <a:off x="215900" y="157163"/>
            <a:ext cx="101092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ctr" anchorCtr="0" compatLnSpc="1">
            <a:prstTxWarp prst="textNoShape">
              <a:avLst/>
            </a:prstTxWarp>
          </a:bodyPr>
          <a:lstStyle/>
          <a:p>
            <a:pPr lvl="0"/>
            <a:r>
              <a:rPr lang="en-US" altLang="en-US"/>
              <a:t>CLICK TO EDIT MASTER TITLE STYLE</a:t>
            </a:r>
            <a:endParaRPr lang="it-IT" altLang="en-US"/>
          </a:p>
        </p:txBody>
      </p:sp>
      <p:pic>
        <p:nvPicPr>
          <p:cNvPr id="22535" name="Picture 37">
            <a:extLst>
              <a:ext uri="{FF2B5EF4-FFF2-40B4-BE49-F238E27FC236}">
                <a16:creationId xmlns:a16="http://schemas.microsoft.com/office/drawing/2014/main" id="{6E56F003-AD9E-CDCE-9D79-2C41668BD293}"/>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9" name="Straight Connector 38">
            <a:extLst>
              <a:ext uri="{FF2B5EF4-FFF2-40B4-BE49-F238E27FC236}">
                <a16:creationId xmlns:a16="http://schemas.microsoft.com/office/drawing/2014/main" id="{5AA532EF-D566-C692-ECF1-26AEE50B087C}"/>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grpSp>
        <p:nvGrpSpPr>
          <p:cNvPr id="22537" name="Group 166">
            <a:extLst>
              <a:ext uri="{FF2B5EF4-FFF2-40B4-BE49-F238E27FC236}">
                <a16:creationId xmlns:a16="http://schemas.microsoft.com/office/drawing/2014/main" id="{35294442-AE0C-D426-CE51-2AF53F5BFDD5}"/>
              </a:ext>
            </a:extLst>
          </p:cNvPr>
          <p:cNvGrpSpPr>
            <a:grpSpLocks/>
          </p:cNvGrpSpPr>
          <p:nvPr userDrawn="1"/>
        </p:nvGrpSpPr>
        <p:grpSpPr bwMode="auto">
          <a:xfrm>
            <a:off x="227013" y="6572250"/>
            <a:ext cx="9280525" cy="144463"/>
            <a:chOff x="226688" y="6572055"/>
            <a:chExt cx="9280921" cy="144114"/>
          </a:xfrm>
        </p:grpSpPr>
        <p:pic>
          <p:nvPicPr>
            <p:cNvPr id="22538" name="Picture 167" descr="at.png">
              <a:extLst>
                <a:ext uri="{FF2B5EF4-FFF2-40B4-BE49-F238E27FC236}">
                  <a16:creationId xmlns:a16="http://schemas.microsoft.com/office/drawing/2014/main" id="{93CBCC73-5661-D3E6-7A6E-0D6ACB2CCE47}"/>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9" name="Picture 168" descr="be.png">
              <a:extLst>
                <a:ext uri="{FF2B5EF4-FFF2-40B4-BE49-F238E27FC236}">
                  <a16:creationId xmlns:a16="http://schemas.microsoft.com/office/drawing/2014/main" id="{F92E3733-B8CB-F32B-6355-3CDE8792E7E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0" name="Picture 169" descr="ch.png">
              <a:extLst>
                <a:ext uri="{FF2B5EF4-FFF2-40B4-BE49-F238E27FC236}">
                  <a16:creationId xmlns:a16="http://schemas.microsoft.com/office/drawing/2014/main" id="{5BC61FFB-5CC4-6B71-CC1D-5C483AC95C5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1" name="Picture 170" descr="cz.png">
              <a:extLst>
                <a:ext uri="{FF2B5EF4-FFF2-40B4-BE49-F238E27FC236}">
                  <a16:creationId xmlns:a16="http://schemas.microsoft.com/office/drawing/2014/main" id="{321A9FDD-008F-6FF4-81C0-64BF1B9CAF68}"/>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2" name="Picture 171" descr="de.png">
              <a:extLst>
                <a:ext uri="{FF2B5EF4-FFF2-40B4-BE49-F238E27FC236}">
                  <a16:creationId xmlns:a16="http://schemas.microsoft.com/office/drawing/2014/main" id="{BB99FF12-F1BB-10D0-5DCC-FA22BB37D90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3" name="Picture 172" descr="dk.png">
              <a:extLst>
                <a:ext uri="{FF2B5EF4-FFF2-40B4-BE49-F238E27FC236}">
                  <a16:creationId xmlns:a16="http://schemas.microsoft.com/office/drawing/2014/main" id="{1C5E26A5-6DFB-28A5-195E-531D389B94E0}"/>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4" name="Picture 173" descr="ee.png">
              <a:extLst>
                <a:ext uri="{FF2B5EF4-FFF2-40B4-BE49-F238E27FC236}">
                  <a16:creationId xmlns:a16="http://schemas.microsoft.com/office/drawing/2014/main" id="{0C48029B-8090-290E-007A-9AC716CA0532}"/>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5" name="Picture 174" descr="es.png">
              <a:extLst>
                <a:ext uri="{FF2B5EF4-FFF2-40B4-BE49-F238E27FC236}">
                  <a16:creationId xmlns:a16="http://schemas.microsoft.com/office/drawing/2014/main" id="{9F92DAA5-4BAD-378F-6403-F70FBFF5D2D3}"/>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6" name="Picture 175" descr="fi.png">
              <a:extLst>
                <a:ext uri="{FF2B5EF4-FFF2-40B4-BE49-F238E27FC236}">
                  <a16:creationId xmlns:a16="http://schemas.microsoft.com/office/drawing/2014/main" id="{5950D2AC-3AEF-A744-502A-885BDDEE7DD6}"/>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7" name="Picture 176" descr="fr.png">
              <a:extLst>
                <a:ext uri="{FF2B5EF4-FFF2-40B4-BE49-F238E27FC236}">
                  <a16:creationId xmlns:a16="http://schemas.microsoft.com/office/drawing/2014/main" id="{FF13AD4C-1F7A-D06F-5AD8-B7A4DEC9D219}"/>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8" name="Picture 177" descr="gr.png">
              <a:extLst>
                <a:ext uri="{FF2B5EF4-FFF2-40B4-BE49-F238E27FC236}">
                  <a16:creationId xmlns:a16="http://schemas.microsoft.com/office/drawing/2014/main" id="{73356D26-F755-3A3B-5ABA-648141421B61}"/>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9" name="Picture 178" descr="hu.png">
              <a:extLst>
                <a:ext uri="{FF2B5EF4-FFF2-40B4-BE49-F238E27FC236}">
                  <a16:creationId xmlns:a16="http://schemas.microsoft.com/office/drawing/2014/main" id="{0C4B6992-805B-C8B2-F322-4B824711C9E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0" name="Picture 179" descr="ie.png">
              <a:extLst>
                <a:ext uri="{FF2B5EF4-FFF2-40B4-BE49-F238E27FC236}">
                  <a16:creationId xmlns:a16="http://schemas.microsoft.com/office/drawing/2014/main" id="{C4E41967-29D6-855B-5165-67739D4DCDED}"/>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1" name="Picture 180" descr="it.png">
              <a:extLst>
                <a:ext uri="{FF2B5EF4-FFF2-40B4-BE49-F238E27FC236}">
                  <a16:creationId xmlns:a16="http://schemas.microsoft.com/office/drawing/2014/main" id="{3713CB3E-70D3-1581-4724-FDE1E60F1F8C}"/>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2" name="Picture 181" descr="lu.png">
              <a:extLst>
                <a:ext uri="{FF2B5EF4-FFF2-40B4-BE49-F238E27FC236}">
                  <a16:creationId xmlns:a16="http://schemas.microsoft.com/office/drawing/2014/main" id="{0994F35A-0728-1B06-CC5A-C702558035AD}"/>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3" name="Picture 182" descr="nl.png">
              <a:extLst>
                <a:ext uri="{FF2B5EF4-FFF2-40B4-BE49-F238E27FC236}">
                  <a16:creationId xmlns:a16="http://schemas.microsoft.com/office/drawing/2014/main" id="{EE957BCF-BC18-6550-F8E1-05247492F4AC}"/>
                </a:ext>
              </a:extLst>
            </p:cNvPr>
            <p:cNvPicPr>
              <a:picLocks noChangeAspect="1"/>
            </p:cNvPicPr>
            <p:nvPr userDrawn="1"/>
          </p:nvPicPr>
          <p:blipFill>
            <a:blip r:embed="rId31">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4" name="Picture 183" descr="no.png">
              <a:extLst>
                <a:ext uri="{FF2B5EF4-FFF2-40B4-BE49-F238E27FC236}">
                  <a16:creationId xmlns:a16="http://schemas.microsoft.com/office/drawing/2014/main" id="{62EB1111-FC77-F608-EB83-F58636A09040}"/>
                </a:ext>
              </a:extLst>
            </p:cNvPr>
            <p:cNvPicPr>
              <a:picLocks noChangeAspect="1"/>
            </p:cNvPicPr>
            <p:nvPr userDrawn="1"/>
          </p:nvPicPr>
          <p:blipFill>
            <a:blip r:embed="rId32">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5" name="Picture 184" descr="pl.png">
              <a:extLst>
                <a:ext uri="{FF2B5EF4-FFF2-40B4-BE49-F238E27FC236}">
                  <a16:creationId xmlns:a16="http://schemas.microsoft.com/office/drawing/2014/main" id="{613A7CF5-25E0-13F7-67FE-4CDD6B099374}"/>
                </a:ext>
              </a:extLst>
            </p:cNvPr>
            <p:cNvPicPr>
              <a:picLocks noChangeAspect="1"/>
            </p:cNvPicPr>
            <p:nvPr userDrawn="1"/>
          </p:nvPicPr>
          <p:blipFill>
            <a:blip r:embed="rId33">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6" name="Picture 185" descr="pt.png">
              <a:extLst>
                <a:ext uri="{FF2B5EF4-FFF2-40B4-BE49-F238E27FC236}">
                  <a16:creationId xmlns:a16="http://schemas.microsoft.com/office/drawing/2014/main" id="{34D9F17A-961D-329D-1A38-825149F932DE}"/>
                </a:ext>
              </a:extLst>
            </p:cNvPr>
            <p:cNvPicPr>
              <a:picLocks noChangeAspect="1"/>
            </p:cNvPicPr>
            <p:nvPr userDrawn="1"/>
          </p:nvPicPr>
          <p:blipFill>
            <a:blip r:embed="rId34">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7" name="Picture 186" descr="ro.png">
              <a:extLst>
                <a:ext uri="{FF2B5EF4-FFF2-40B4-BE49-F238E27FC236}">
                  <a16:creationId xmlns:a16="http://schemas.microsoft.com/office/drawing/2014/main" id="{C6E0EB13-5899-9299-9A48-131974453B12}"/>
                </a:ext>
              </a:extLst>
            </p:cNvPr>
            <p:cNvPicPr>
              <a:picLocks noChangeAspect="1"/>
            </p:cNvPicPr>
            <p:nvPr userDrawn="1"/>
          </p:nvPicPr>
          <p:blipFill>
            <a:blip r:embed="rId35">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8" name="Picture 187" descr="se.png">
              <a:extLst>
                <a:ext uri="{FF2B5EF4-FFF2-40B4-BE49-F238E27FC236}">
                  <a16:creationId xmlns:a16="http://schemas.microsoft.com/office/drawing/2014/main" id="{5A415D59-D96A-FA8B-311A-CB3AE67B66AE}"/>
                </a:ext>
              </a:extLst>
            </p:cNvPr>
            <p:cNvPicPr>
              <a:picLocks noChangeAspect="1"/>
            </p:cNvPicPr>
            <p:nvPr userDrawn="1"/>
          </p:nvPicPr>
          <p:blipFill>
            <a:blip r:embed="rId36">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9" name="Picture 188" descr="uk.png">
              <a:extLst>
                <a:ext uri="{FF2B5EF4-FFF2-40B4-BE49-F238E27FC236}">
                  <a16:creationId xmlns:a16="http://schemas.microsoft.com/office/drawing/2014/main" id="{39228654-C199-AE33-CFDE-281C6CF29336}"/>
                </a:ext>
              </a:extLst>
            </p:cNvPr>
            <p:cNvPicPr>
              <a:picLocks noChangeAspect="1"/>
            </p:cNvPicPr>
            <p:nvPr userDrawn="1"/>
          </p:nvPicPr>
          <p:blipFill>
            <a:blip r:embed="rId37">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0" name="Picture 189" descr="ca.png">
              <a:extLst>
                <a:ext uri="{FF2B5EF4-FFF2-40B4-BE49-F238E27FC236}">
                  <a16:creationId xmlns:a16="http://schemas.microsoft.com/office/drawing/2014/main" id="{8A12A56A-D795-C5CA-61FF-D2B435F227FA}"/>
                </a:ext>
              </a:extLst>
            </p:cNvPr>
            <p:cNvPicPr>
              <a:picLocks noChangeAspect="1"/>
            </p:cNvPicPr>
            <p:nvPr userDrawn="1"/>
          </p:nvPicPr>
          <p:blipFill>
            <a:blip r:embed="rId38">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1" name="Picture 190">
              <a:extLst>
                <a:ext uri="{FF2B5EF4-FFF2-40B4-BE49-F238E27FC236}">
                  <a16:creationId xmlns:a16="http://schemas.microsoft.com/office/drawing/2014/main" id="{CD050291-C373-5788-BED1-C0554A32573F}"/>
                </a:ext>
              </a:extLst>
            </p:cNvPr>
            <p:cNvPicPr>
              <a:picLocks noChangeAspect="1"/>
            </p:cNvPicPr>
            <p:nvPr userDrawn="1"/>
          </p:nvPicPr>
          <p:blipFill>
            <a:blip r:embed="rId39">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2" name="Picture 191" descr="si.png">
              <a:extLst>
                <a:ext uri="{FF2B5EF4-FFF2-40B4-BE49-F238E27FC236}">
                  <a16:creationId xmlns:a16="http://schemas.microsoft.com/office/drawing/2014/main" id="{9BCE4285-7A58-C3E0-0798-6DFAE15D3483}"/>
                </a:ext>
              </a:extLst>
            </p:cNvPr>
            <p:cNvPicPr>
              <a:picLocks noChangeAspect="1"/>
            </p:cNvPicPr>
            <p:nvPr userDrawn="1"/>
          </p:nvPicPr>
          <p:blipFill>
            <a:blip r:embed="rId40">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9550" r:id="rId1"/>
    <p:sldLayoutId id="2147489551" r:id="rId2"/>
    <p:sldLayoutId id="2147489552" r:id="rId3"/>
    <p:sldLayoutId id="2147489553" r:id="rId4"/>
    <p:sldLayoutId id="2147489554" r:id="rId5"/>
    <p:sldLayoutId id="2147489555" r:id="rId6"/>
    <p:sldLayoutId id="2147489556" r:id="rId7"/>
    <p:sldLayoutId id="2147489557" r:id="rId8"/>
    <p:sldLayoutId id="2147489558" r:id="rId9"/>
    <p:sldLayoutId id="2147489559" r:id="rId10"/>
    <p:sldLayoutId id="2147489560" r:id="rId11"/>
  </p:sldLayoutIdLst>
  <p:hf sldNum="0" hdr="0" dt="0"/>
  <p:txStyles>
    <p:titleStyle>
      <a:lvl1pPr algn="l" rtl="0" eaLnBrk="0" fontAlgn="base" hangingPunct="0">
        <a:spcBef>
          <a:spcPct val="0"/>
        </a:spcBef>
        <a:spcAft>
          <a:spcPct val="0"/>
        </a:spcAft>
        <a:defRPr sz="3000" b="1">
          <a:solidFill>
            <a:srgbClr val="335E6F"/>
          </a:solidFill>
          <a:latin typeface="+mj-lt"/>
          <a:ea typeface="MS PGothic" pitchFamily="34" charset="-128"/>
          <a:cs typeface="Arial" charset="0"/>
        </a:defRPr>
      </a:lvl1pPr>
      <a:lvl2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2pPr>
      <a:lvl3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3pPr>
      <a:lvl4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4pPr>
      <a:lvl5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342900" algn="l" rtl="0" eaLnBrk="0" fontAlgn="base" hangingPunct="0">
        <a:lnSpc>
          <a:spcPct val="119000"/>
        </a:lnSpc>
        <a:spcBef>
          <a:spcPct val="20000"/>
        </a:spcBef>
        <a:spcAft>
          <a:spcPct val="0"/>
        </a:spcAft>
        <a:buClr>
          <a:schemeClr val="accent1"/>
        </a:buClr>
        <a:buFont typeface="Verdana" panose="020B0604030504040204" pitchFamily="34" charset="0"/>
        <a:defRPr>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4818" name="Picture 35" descr="PPT_Header02" hidden="1">
            <a:extLst>
              <a:ext uri="{FF2B5EF4-FFF2-40B4-BE49-F238E27FC236}">
                <a16:creationId xmlns:a16="http://schemas.microsoft.com/office/drawing/2014/main" id="{6101ACF3-FEFE-7B68-097B-FCAC327F7D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Rectangle 2">
            <a:extLst>
              <a:ext uri="{FF2B5EF4-FFF2-40B4-BE49-F238E27FC236}">
                <a16:creationId xmlns:a16="http://schemas.microsoft.com/office/drawing/2014/main" id="{C9C35F88-6391-E3C0-CC30-78664AE7C4C4}"/>
              </a:ext>
            </a:extLst>
          </p:cNvPr>
          <p:cNvSpPr>
            <a:spLocks noGrp="1" noChangeArrowheads="1"/>
          </p:cNvSpPr>
          <p:nvPr>
            <p:ph type="body" idx="1"/>
          </p:nvPr>
        </p:nvSpPr>
        <p:spPr bwMode="auto">
          <a:xfrm>
            <a:off x="217488" y="889000"/>
            <a:ext cx="11764962" cy="552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34820" name="Picture 33">
            <a:extLst>
              <a:ext uri="{FF2B5EF4-FFF2-40B4-BE49-F238E27FC236}">
                <a16:creationId xmlns:a16="http://schemas.microsoft.com/office/drawing/2014/main" id="{D28D5FBA-4A6C-76B7-FDA4-A49D7355208F}"/>
              </a:ext>
            </a:extLst>
          </p:cNvPr>
          <p:cNvPicPr>
            <a:picLocks/>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Text Box 38">
            <a:extLst>
              <a:ext uri="{FF2B5EF4-FFF2-40B4-BE49-F238E27FC236}">
                <a16:creationId xmlns:a16="http://schemas.microsoft.com/office/drawing/2014/main" id="{7CF76925-54B0-11C5-8C95-4ED4C038D79C}"/>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3CB58AC7-2832-DA47-A25D-00550DD892FF}"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sp>
        <p:nvSpPr>
          <p:cNvPr id="34822" name="Title Placeholder 2">
            <a:extLst>
              <a:ext uri="{FF2B5EF4-FFF2-40B4-BE49-F238E27FC236}">
                <a16:creationId xmlns:a16="http://schemas.microsoft.com/office/drawing/2014/main" id="{5980C8D8-EE87-4368-6BC9-1D9B651B0D9B}"/>
              </a:ext>
            </a:extLst>
          </p:cNvPr>
          <p:cNvSpPr>
            <a:spLocks noGrp="1"/>
          </p:cNvSpPr>
          <p:nvPr>
            <p:ph type="title"/>
          </p:nvPr>
        </p:nvSpPr>
        <p:spPr bwMode="auto">
          <a:xfrm>
            <a:off x="215900" y="157163"/>
            <a:ext cx="101092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ctr" anchorCtr="0" compatLnSpc="1">
            <a:prstTxWarp prst="textNoShape">
              <a:avLst/>
            </a:prstTxWarp>
          </a:bodyPr>
          <a:lstStyle/>
          <a:p>
            <a:pPr lvl="0"/>
            <a:r>
              <a:rPr lang="en-US" altLang="en-US"/>
              <a:t>CLICK TO EDIT MASTER TITLE STYLE</a:t>
            </a:r>
            <a:endParaRPr lang="it-IT" altLang="en-US"/>
          </a:p>
        </p:txBody>
      </p:sp>
      <p:pic>
        <p:nvPicPr>
          <p:cNvPr id="34823" name="Picture 36">
            <a:extLst>
              <a:ext uri="{FF2B5EF4-FFF2-40B4-BE49-F238E27FC236}">
                <a16:creationId xmlns:a16="http://schemas.microsoft.com/office/drawing/2014/main" id="{B5690C9C-73B3-F00B-9DDE-80CF508E6EA6}"/>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4824" name="Group 164">
            <a:extLst>
              <a:ext uri="{FF2B5EF4-FFF2-40B4-BE49-F238E27FC236}">
                <a16:creationId xmlns:a16="http://schemas.microsoft.com/office/drawing/2014/main" id="{475408A0-B011-8B0A-52F0-CF5A6E4EF4BC}"/>
              </a:ext>
            </a:extLst>
          </p:cNvPr>
          <p:cNvGrpSpPr>
            <a:grpSpLocks/>
          </p:cNvGrpSpPr>
          <p:nvPr userDrawn="1"/>
        </p:nvGrpSpPr>
        <p:grpSpPr bwMode="auto">
          <a:xfrm>
            <a:off x="227013" y="6572250"/>
            <a:ext cx="9280525" cy="144463"/>
            <a:chOff x="226688" y="6572055"/>
            <a:chExt cx="9280921" cy="144114"/>
          </a:xfrm>
        </p:grpSpPr>
        <p:pic>
          <p:nvPicPr>
            <p:cNvPr id="34825" name="Picture 165" descr="at.png">
              <a:extLst>
                <a:ext uri="{FF2B5EF4-FFF2-40B4-BE49-F238E27FC236}">
                  <a16:creationId xmlns:a16="http://schemas.microsoft.com/office/drawing/2014/main" id="{80F73B3C-7296-896A-16BD-D60E1F0CC999}"/>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6" name="Picture 166" descr="be.png">
              <a:extLst>
                <a:ext uri="{FF2B5EF4-FFF2-40B4-BE49-F238E27FC236}">
                  <a16:creationId xmlns:a16="http://schemas.microsoft.com/office/drawing/2014/main" id="{E8A0D390-8675-BBF4-022C-2A3C896DF47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7" name="Picture 167" descr="ch.png">
              <a:extLst>
                <a:ext uri="{FF2B5EF4-FFF2-40B4-BE49-F238E27FC236}">
                  <a16:creationId xmlns:a16="http://schemas.microsoft.com/office/drawing/2014/main" id="{6EEC4D69-86DD-6A6B-18ED-E34CFEEF8C4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8" name="Picture 168" descr="cz.png">
              <a:extLst>
                <a:ext uri="{FF2B5EF4-FFF2-40B4-BE49-F238E27FC236}">
                  <a16:creationId xmlns:a16="http://schemas.microsoft.com/office/drawing/2014/main" id="{B5035F15-93ED-4027-7035-7DA37C3D51E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9" name="Picture 169" descr="de.png">
              <a:extLst>
                <a:ext uri="{FF2B5EF4-FFF2-40B4-BE49-F238E27FC236}">
                  <a16:creationId xmlns:a16="http://schemas.microsoft.com/office/drawing/2014/main" id="{3259E200-A94E-2124-CCAF-5D30775CCA9E}"/>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0" name="Picture 170" descr="dk.png">
              <a:extLst>
                <a:ext uri="{FF2B5EF4-FFF2-40B4-BE49-F238E27FC236}">
                  <a16:creationId xmlns:a16="http://schemas.microsoft.com/office/drawing/2014/main" id="{4300BF07-9FD4-411D-8978-3761B4EB738D}"/>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1" name="Picture 171" descr="ee.png">
              <a:extLst>
                <a:ext uri="{FF2B5EF4-FFF2-40B4-BE49-F238E27FC236}">
                  <a16:creationId xmlns:a16="http://schemas.microsoft.com/office/drawing/2014/main" id="{006FD88B-9E33-E516-430F-BD24671BBD24}"/>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2" name="Picture 172" descr="es.png">
              <a:extLst>
                <a:ext uri="{FF2B5EF4-FFF2-40B4-BE49-F238E27FC236}">
                  <a16:creationId xmlns:a16="http://schemas.microsoft.com/office/drawing/2014/main" id="{F6DB11F2-5302-DB6B-9232-AB8B5DA2C456}"/>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3" name="Picture 173" descr="fi.png">
              <a:extLst>
                <a:ext uri="{FF2B5EF4-FFF2-40B4-BE49-F238E27FC236}">
                  <a16:creationId xmlns:a16="http://schemas.microsoft.com/office/drawing/2014/main" id="{4FC80BC1-8E90-DBD1-FAC0-D21449B97292}"/>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4" name="Picture 174" descr="fr.png">
              <a:extLst>
                <a:ext uri="{FF2B5EF4-FFF2-40B4-BE49-F238E27FC236}">
                  <a16:creationId xmlns:a16="http://schemas.microsoft.com/office/drawing/2014/main" id="{371E0C15-0F2A-5315-93E7-93FF4DB5F7EA}"/>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5" name="Picture 175" descr="gr.png">
              <a:extLst>
                <a:ext uri="{FF2B5EF4-FFF2-40B4-BE49-F238E27FC236}">
                  <a16:creationId xmlns:a16="http://schemas.microsoft.com/office/drawing/2014/main" id="{C9260D24-E894-B5CD-2873-4ACCDA1B252A}"/>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6" name="Picture 176" descr="hu.png">
              <a:extLst>
                <a:ext uri="{FF2B5EF4-FFF2-40B4-BE49-F238E27FC236}">
                  <a16:creationId xmlns:a16="http://schemas.microsoft.com/office/drawing/2014/main" id="{2CC3538F-567F-4E66-B42B-D00BF4E9E8B3}"/>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7" name="Picture 177" descr="ie.png">
              <a:extLst>
                <a:ext uri="{FF2B5EF4-FFF2-40B4-BE49-F238E27FC236}">
                  <a16:creationId xmlns:a16="http://schemas.microsoft.com/office/drawing/2014/main" id="{8B11BB69-C5BC-3B2D-2E41-7622AB5B6982}"/>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8" name="Picture 178" descr="it.png">
              <a:extLst>
                <a:ext uri="{FF2B5EF4-FFF2-40B4-BE49-F238E27FC236}">
                  <a16:creationId xmlns:a16="http://schemas.microsoft.com/office/drawing/2014/main" id="{0949D5A4-99A1-70D8-916B-F8EC1C0EDB2C}"/>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9" name="Picture 179" descr="lu.png">
              <a:extLst>
                <a:ext uri="{FF2B5EF4-FFF2-40B4-BE49-F238E27FC236}">
                  <a16:creationId xmlns:a16="http://schemas.microsoft.com/office/drawing/2014/main" id="{7EFB7A26-A2A4-6185-4887-5D845F4076F1}"/>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40" name="Picture 180" descr="nl.png">
              <a:extLst>
                <a:ext uri="{FF2B5EF4-FFF2-40B4-BE49-F238E27FC236}">
                  <a16:creationId xmlns:a16="http://schemas.microsoft.com/office/drawing/2014/main" id="{CFE93F99-B98D-1792-6E0E-6C648B01B5B0}"/>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41" name="Picture 181" descr="no.png">
              <a:extLst>
                <a:ext uri="{FF2B5EF4-FFF2-40B4-BE49-F238E27FC236}">
                  <a16:creationId xmlns:a16="http://schemas.microsoft.com/office/drawing/2014/main" id="{ADBC6845-1ED8-BA86-E42D-7FE22E884A0A}"/>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42" name="Picture 182" descr="pl.png">
              <a:extLst>
                <a:ext uri="{FF2B5EF4-FFF2-40B4-BE49-F238E27FC236}">
                  <a16:creationId xmlns:a16="http://schemas.microsoft.com/office/drawing/2014/main" id="{977514EF-1C1C-9C49-778E-6A59D1929530}"/>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43" name="Picture 183" descr="pt.png">
              <a:extLst>
                <a:ext uri="{FF2B5EF4-FFF2-40B4-BE49-F238E27FC236}">
                  <a16:creationId xmlns:a16="http://schemas.microsoft.com/office/drawing/2014/main" id="{3A0C0A12-6A6A-2684-BA23-03817CEF6DA7}"/>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44" name="Picture 184" descr="ro.png">
              <a:extLst>
                <a:ext uri="{FF2B5EF4-FFF2-40B4-BE49-F238E27FC236}">
                  <a16:creationId xmlns:a16="http://schemas.microsoft.com/office/drawing/2014/main" id="{646D86C7-0A46-13FC-8224-D2DBC8726777}"/>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45" name="Picture 185" descr="se.png">
              <a:extLst>
                <a:ext uri="{FF2B5EF4-FFF2-40B4-BE49-F238E27FC236}">
                  <a16:creationId xmlns:a16="http://schemas.microsoft.com/office/drawing/2014/main" id="{2394A57B-41CB-E1DE-63EA-1EB4A5A80A2A}"/>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46" name="Picture 186" descr="uk.png">
              <a:extLst>
                <a:ext uri="{FF2B5EF4-FFF2-40B4-BE49-F238E27FC236}">
                  <a16:creationId xmlns:a16="http://schemas.microsoft.com/office/drawing/2014/main" id="{CEA389CD-4E6C-BD35-FFFE-E81B4BB64FAD}"/>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47" name="Picture 187" descr="ca.png">
              <a:extLst>
                <a:ext uri="{FF2B5EF4-FFF2-40B4-BE49-F238E27FC236}">
                  <a16:creationId xmlns:a16="http://schemas.microsoft.com/office/drawing/2014/main" id="{0D37D24D-354D-2B23-8437-8D959B3D0416}"/>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48" name="Picture 188">
              <a:extLst>
                <a:ext uri="{FF2B5EF4-FFF2-40B4-BE49-F238E27FC236}">
                  <a16:creationId xmlns:a16="http://schemas.microsoft.com/office/drawing/2014/main" id="{CBB7D3FB-1EB1-FE03-DDD6-6F3082EFEA5A}"/>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49" name="Picture 189" descr="si.png">
              <a:extLst>
                <a:ext uri="{FF2B5EF4-FFF2-40B4-BE49-F238E27FC236}">
                  <a16:creationId xmlns:a16="http://schemas.microsoft.com/office/drawing/2014/main" id="{EBD52E0D-4745-E17A-ABD8-ACACF9AC8F12}"/>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9561" r:id="rId1"/>
  </p:sldLayoutIdLst>
  <p:hf sldNum="0" hdr="0" dt="0"/>
  <p:txStyles>
    <p:titleStyle>
      <a:lvl1pPr algn="l" rtl="0" eaLnBrk="0" fontAlgn="base" hangingPunct="0">
        <a:spcBef>
          <a:spcPct val="0"/>
        </a:spcBef>
        <a:spcAft>
          <a:spcPct val="0"/>
        </a:spcAft>
        <a:defRPr sz="3000" b="1">
          <a:solidFill>
            <a:srgbClr val="335E6F"/>
          </a:solidFill>
          <a:latin typeface="+mj-lt"/>
          <a:ea typeface="MS PGothic" pitchFamily="34" charset="-128"/>
          <a:cs typeface="Arial" charset="0"/>
        </a:defRPr>
      </a:lvl1pPr>
      <a:lvl2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2pPr>
      <a:lvl3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3pPr>
      <a:lvl4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4pPr>
      <a:lvl5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342900" algn="l" rtl="0" eaLnBrk="0" fontAlgn="base" hangingPunct="0">
        <a:lnSpc>
          <a:spcPct val="119000"/>
        </a:lnSpc>
        <a:spcBef>
          <a:spcPct val="20000"/>
        </a:spcBef>
        <a:spcAft>
          <a:spcPct val="0"/>
        </a:spcAft>
        <a:buClr>
          <a:schemeClr val="accent1"/>
        </a:buClr>
        <a:buFont typeface="Verdana" panose="020B0604030504040204" pitchFamily="34" charset="0"/>
        <a:defRPr>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6866" name="Picture 41" descr="PPT_Footer.jpg">
            <a:extLst>
              <a:ext uri="{FF2B5EF4-FFF2-40B4-BE49-F238E27FC236}">
                <a16:creationId xmlns:a16="http://schemas.microsoft.com/office/drawing/2014/main" id="{F73E30D0-9998-8CF9-54A2-A970F52BA62C}"/>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0" y="6369050"/>
            <a:ext cx="121920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7" name="Picture 35" descr="PPT_Header02" hidden="1">
            <a:extLst>
              <a:ext uri="{FF2B5EF4-FFF2-40B4-BE49-F238E27FC236}">
                <a16:creationId xmlns:a16="http://schemas.microsoft.com/office/drawing/2014/main" id="{80978B55-3BE7-EC5C-1878-A6D00309D992}"/>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8" name="Rectangle 2">
            <a:extLst>
              <a:ext uri="{FF2B5EF4-FFF2-40B4-BE49-F238E27FC236}">
                <a16:creationId xmlns:a16="http://schemas.microsoft.com/office/drawing/2014/main" id="{32067DDC-F6A4-6850-5C84-3C6D2A15CEED}"/>
              </a:ext>
            </a:extLst>
          </p:cNvPr>
          <p:cNvSpPr>
            <a:spLocks noGrp="1" noChangeArrowheads="1"/>
          </p:cNvSpPr>
          <p:nvPr>
            <p:ph type="body" idx="1"/>
          </p:nvPr>
        </p:nvSpPr>
        <p:spPr bwMode="auto">
          <a:xfrm>
            <a:off x="228600" y="971550"/>
            <a:ext cx="11663363" cy="509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36869" name="Rectangle 6">
            <a:extLst>
              <a:ext uri="{FF2B5EF4-FFF2-40B4-BE49-F238E27FC236}">
                <a16:creationId xmlns:a16="http://schemas.microsoft.com/office/drawing/2014/main" id="{84625C5A-4317-1C52-7357-1F6225D31292}"/>
              </a:ext>
            </a:extLst>
          </p:cNvPr>
          <p:cNvSpPr>
            <a:spLocks noGrp="1" noChangeArrowheads="1"/>
          </p:cNvSpPr>
          <p:nvPr>
            <p:ph type="title"/>
          </p:nvPr>
        </p:nvSpPr>
        <p:spPr bwMode="auto">
          <a:xfrm>
            <a:off x="190500" y="214313"/>
            <a:ext cx="9567863"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r>
              <a:rPr lang="en-US" altLang="en-US"/>
              <a:t>Click to edit Master title style</a:t>
            </a:r>
            <a:endParaRPr lang="en-GB" altLang="en-US"/>
          </a:p>
        </p:txBody>
      </p:sp>
      <p:pic>
        <p:nvPicPr>
          <p:cNvPr id="36870" name="Picture 87">
            <a:extLst>
              <a:ext uri="{FF2B5EF4-FFF2-40B4-BE49-F238E27FC236}">
                <a16:creationId xmlns:a16="http://schemas.microsoft.com/office/drawing/2014/main" id="{42438062-E266-F1F2-4E4E-4119D875E271}"/>
              </a:ext>
            </a:extLst>
          </p:cNvPr>
          <p:cNvPicPr>
            <a:picLocks noChangeAspect="1"/>
          </p:cNvPicPr>
          <p:nvPr userDrawn="1"/>
        </p:nvPicPr>
        <p:blipFill>
          <a:blip r:embed="rId24">
            <a:extLst>
              <a:ext uri="{28A0092B-C50C-407E-A947-70E740481C1C}">
                <a14:useLocalDpi xmlns:a14="http://schemas.microsoft.com/office/drawing/2010/main" val="0"/>
              </a:ext>
            </a:extLst>
          </a:blip>
          <a:srcRect t="-2" b="23122"/>
          <a:stretch>
            <a:fillRect/>
          </a:stretch>
        </p:blipFill>
        <p:spPr bwMode="auto">
          <a:xfrm>
            <a:off x="10383838" y="207963"/>
            <a:ext cx="161290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Text Box 34">
            <a:extLst>
              <a:ext uri="{FF2B5EF4-FFF2-40B4-BE49-F238E27FC236}">
                <a16:creationId xmlns:a16="http://schemas.microsoft.com/office/drawing/2014/main" id="{E24FF015-7617-38ED-41BC-F2EAE95AC4D7}"/>
              </a:ext>
            </a:extLst>
          </p:cNvPr>
          <p:cNvSpPr txBox="1">
            <a:spLocks noChangeAspect="1" noChangeArrowheads="1"/>
          </p:cNvSpPr>
          <p:nvPr userDrawn="1"/>
        </p:nvSpPr>
        <p:spPr bwMode="auto">
          <a:xfrm>
            <a:off x="5973763" y="6107113"/>
            <a:ext cx="6027737" cy="196850"/>
          </a:xfrm>
          <a:prstGeom prst="rect">
            <a:avLst/>
          </a:prstGeom>
          <a:noFill/>
          <a:ln w="9525">
            <a:noFill/>
            <a:miter lim="800000"/>
            <a:headEnd/>
            <a:tailEnd/>
          </a:ln>
          <a:effectLst/>
        </p:spPr>
        <p:txBody>
          <a:bodyPr wrap="none" rIns="0"/>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r" eaLnBrk="1" hangingPunct="1">
              <a:spcBef>
                <a:spcPct val="50000"/>
              </a:spcBef>
              <a:defRPr/>
            </a:pPr>
            <a:r>
              <a:rPr lang="en-GB" altLang="en-US" sz="1000" noProof="1">
                <a:solidFill>
                  <a:schemeClr val="bg2"/>
                </a:solidFill>
              </a:rPr>
              <a:t>Slide  </a:t>
            </a:r>
            <a:fld id="{1D0C72D3-8F98-2A42-AB43-86AF9E3C7EE2}" type="slidenum">
              <a:rPr altLang="en-US" sz="1000" noProof="1" smtClean="0">
                <a:solidFill>
                  <a:schemeClr val="bg2"/>
                </a:solidFill>
              </a:rPr>
              <a:pPr algn="r" eaLnBrk="1" hangingPunct="1">
                <a:spcBef>
                  <a:spcPct val="50000"/>
                </a:spcBef>
                <a:defRPr/>
              </a:pPr>
              <a:t>‹#›</a:t>
            </a:fld>
            <a:endParaRPr lang="en-GB" altLang="en-US" sz="1000" noProof="1">
              <a:solidFill>
                <a:schemeClr val="bg2"/>
              </a:solidFill>
            </a:endParaRPr>
          </a:p>
        </p:txBody>
      </p:sp>
      <p:grpSp>
        <p:nvGrpSpPr>
          <p:cNvPr id="36872" name="Group 32">
            <a:extLst>
              <a:ext uri="{FF2B5EF4-FFF2-40B4-BE49-F238E27FC236}">
                <a16:creationId xmlns:a16="http://schemas.microsoft.com/office/drawing/2014/main" id="{18C4DBAD-829B-5A24-FE75-D03BCE40D9A9}"/>
              </a:ext>
            </a:extLst>
          </p:cNvPr>
          <p:cNvGrpSpPr>
            <a:grpSpLocks/>
          </p:cNvGrpSpPr>
          <p:nvPr userDrawn="1"/>
        </p:nvGrpSpPr>
        <p:grpSpPr bwMode="auto">
          <a:xfrm>
            <a:off x="190500" y="6542088"/>
            <a:ext cx="10126663" cy="158750"/>
            <a:chOff x="226688" y="6572055"/>
            <a:chExt cx="9280921" cy="144114"/>
          </a:xfrm>
        </p:grpSpPr>
        <p:pic>
          <p:nvPicPr>
            <p:cNvPr id="36873" name="Picture 33" descr="at.png">
              <a:extLst>
                <a:ext uri="{FF2B5EF4-FFF2-40B4-BE49-F238E27FC236}">
                  <a16:creationId xmlns:a16="http://schemas.microsoft.com/office/drawing/2014/main" id="{C6B94D01-C0A2-9A5D-B9B8-5DA38FE4E017}"/>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4" name="Picture 34" descr="be.png">
              <a:extLst>
                <a:ext uri="{FF2B5EF4-FFF2-40B4-BE49-F238E27FC236}">
                  <a16:creationId xmlns:a16="http://schemas.microsoft.com/office/drawing/2014/main" id="{64C0B052-6669-3005-8D79-17CF9E63065E}"/>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5" name="Picture 35" descr="ch.png">
              <a:extLst>
                <a:ext uri="{FF2B5EF4-FFF2-40B4-BE49-F238E27FC236}">
                  <a16:creationId xmlns:a16="http://schemas.microsoft.com/office/drawing/2014/main" id="{A434892E-FC3B-1ED2-51D6-323C5D9C9627}"/>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6" name="Picture 36" descr="cz.png">
              <a:extLst>
                <a:ext uri="{FF2B5EF4-FFF2-40B4-BE49-F238E27FC236}">
                  <a16:creationId xmlns:a16="http://schemas.microsoft.com/office/drawing/2014/main" id="{D3AEB2E5-1421-51F6-56A4-A0C42BFD9FCA}"/>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7" name="Picture 37" descr="de.png">
              <a:extLst>
                <a:ext uri="{FF2B5EF4-FFF2-40B4-BE49-F238E27FC236}">
                  <a16:creationId xmlns:a16="http://schemas.microsoft.com/office/drawing/2014/main" id="{C1266D5A-274F-5582-F09B-A805D042772A}"/>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8" name="Picture 38" descr="dk.png">
              <a:extLst>
                <a:ext uri="{FF2B5EF4-FFF2-40B4-BE49-F238E27FC236}">
                  <a16:creationId xmlns:a16="http://schemas.microsoft.com/office/drawing/2014/main" id="{CB4ABE48-000F-1B81-A779-E0F751BA61EB}"/>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9" name="Picture 39" descr="ee.png">
              <a:extLst>
                <a:ext uri="{FF2B5EF4-FFF2-40B4-BE49-F238E27FC236}">
                  <a16:creationId xmlns:a16="http://schemas.microsoft.com/office/drawing/2014/main" id="{B80B83BF-0741-392A-7AFD-9B89B8BE2720}"/>
                </a:ext>
              </a:extLst>
            </p:cNvPr>
            <p:cNvPicPr>
              <a:picLocks noChangeAspect="1"/>
            </p:cNvPicPr>
            <p:nvPr userDrawn="1"/>
          </p:nvPicPr>
          <p:blipFill>
            <a:blip r:embed="rId3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80" name="Picture 40" descr="es.png">
              <a:extLst>
                <a:ext uri="{FF2B5EF4-FFF2-40B4-BE49-F238E27FC236}">
                  <a16:creationId xmlns:a16="http://schemas.microsoft.com/office/drawing/2014/main" id="{AB403375-02BE-6CD6-F194-055C48A0E5BC}"/>
                </a:ext>
              </a:extLst>
            </p:cNvPr>
            <p:cNvPicPr>
              <a:picLocks noChangeAspect="1"/>
            </p:cNvPicPr>
            <p:nvPr userDrawn="1"/>
          </p:nvPicPr>
          <p:blipFill>
            <a:blip r:embed="rId3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81" name="Picture 41" descr="fi.png">
              <a:extLst>
                <a:ext uri="{FF2B5EF4-FFF2-40B4-BE49-F238E27FC236}">
                  <a16:creationId xmlns:a16="http://schemas.microsoft.com/office/drawing/2014/main" id="{3C6D0B22-AFE4-5E34-B706-57E56F4879AA}"/>
                </a:ext>
              </a:extLst>
            </p:cNvPr>
            <p:cNvPicPr>
              <a:picLocks noChangeAspect="1"/>
            </p:cNvPicPr>
            <p:nvPr userDrawn="1"/>
          </p:nvPicPr>
          <p:blipFill>
            <a:blip r:embed="rId3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82" name="Picture 42" descr="fr.png">
              <a:extLst>
                <a:ext uri="{FF2B5EF4-FFF2-40B4-BE49-F238E27FC236}">
                  <a16:creationId xmlns:a16="http://schemas.microsoft.com/office/drawing/2014/main" id="{12B8B0B0-CA5C-EC69-4E23-36AB43FEDDDE}"/>
                </a:ext>
              </a:extLst>
            </p:cNvPr>
            <p:cNvPicPr>
              <a:picLocks noChangeAspect="1"/>
            </p:cNvPicPr>
            <p:nvPr userDrawn="1"/>
          </p:nvPicPr>
          <p:blipFill>
            <a:blip r:embed="rId3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83" name="Picture 43" descr="gr.png">
              <a:extLst>
                <a:ext uri="{FF2B5EF4-FFF2-40B4-BE49-F238E27FC236}">
                  <a16:creationId xmlns:a16="http://schemas.microsoft.com/office/drawing/2014/main" id="{246B111F-9B1E-D412-63FE-5EAED3D38845}"/>
                </a:ext>
              </a:extLst>
            </p:cNvPr>
            <p:cNvPicPr>
              <a:picLocks noChangeAspect="1"/>
            </p:cNvPicPr>
            <p:nvPr userDrawn="1"/>
          </p:nvPicPr>
          <p:blipFill>
            <a:blip r:embed="rId3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84" name="Picture 44" descr="hu.png">
              <a:extLst>
                <a:ext uri="{FF2B5EF4-FFF2-40B4-BE49-F238E27FC236}">
                  <a16:creationId xmlns:a16="http://schemas.microsoft.com/office/drawing/2014/main" id="{6493AB6D-3B91-C58E-04D6-B3AEBAB64455}"/>
                </a:ext>
              </a:extLst>
            </p:cNvPr>
            <p:cNvPicPr>
              <a:picLocks noChangeAspect="1"/>
            </p:cNvPicPr>
            <p:nvPr userDrawn="1"/>
          </p:nvPicPr>
          <p:blipFill>
            <a:blip r:embed="rId3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85" name="Picture 45" descr="ie.png">
              <a:extLst>
                <a:ext uri="{FF2B5EF4-FFF2-40B4-BE49-F238E27FC236}">
                  <a16:creationId xmlns:a16="http://schemas.microsoft.com/office/drawing/2014/main" id="{0A3BA94F-7ABA-D115-6244-AAB624975698}"/>
                </a:ext>
              </a:extLst>
            </p:cNvPr>
            <p:cNvPicPr>
              <a:picLocks noChangeAspect="1"/>
            </p:cNvPicPr>
            <p:nvPr userDrawn="1"/>
          </p:nvPicPr>
          <p:blipFill>
            <a:blip r:embed="rId3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86" name="Picture 46" descr="it.png">
              <a:extLst>
                <a:ext uri="{FF2B5EF4-FFF2-40B4-BE49-F238E27FC236}">
                  <a16:creationId xmlns:a16="http://schemas.microsoft.com/office/drawing/2014/main" id="{ACE67BDC-CE7C-2455-59A5-56CA503A579F}"/>
                </a:ext>
              </a:extLst>
            </p:cNvPr>
            <p:cNvPicPr>
              <a:picLocks noChangeAspect="1"/>
            </p:cNvPicPr>
            <p:nvPr userDrawn="1"/>
          </p:nvPicPr>
          <p:blipFill>
            <a:blip r:embed="rId3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87" name="Picture 47" descr="lu.png">
              <a:extLst>
                <a:ext uri="{FF2B5EF4-FFF2-40B4-BE49-F238E27FC236}">
                  <a16:creationId xmlns:a16="http://schemas.microsoft.com/office/drawing/2014/main" id="{0CC69D54-8D0E-266D-47C9-D54735D3F809}"/>
                </a:ext>
              </a:extLst>
            </p:cNvPr>
            <p:cNvPicPr>
              <a:picLocks noChangeAspect="1"/>
            </p:cNvPicPr>
            <p:nvPr userDrawn="1"/>
          </p:nvPicPr>
          <p:blipFill>
            <a:blip r:embed="rId3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88" name="Picture 48" descr="nl.png">
              <a:extLst>
                <a:ext uri="{FF2B5EF4-FFF2-40B4-BE49-F238E27FC236}">
                  <a16:creationId xmlns:a16="http://schemas.microsoft.com/office/drawing/2014/main" id="{A83ED837-F14A-65AE-493B-753DAFDCC284}"/>
                </a:ext>
              </a:extLst>
            </p:cNvPr>
            <p:cNvPicPr>
              <a:picLocks noChangeAspect="1"/>
            </p:cNvPicPr>
            <p:nvPr userDrawn="1"/>
          </p:nvPicPr>
          <p:blipFill>
            <a:blip r:embed="rId4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89" name="Picture 49" descr="no.png">
              <a:extLst>
                <a:ext uri="{FF2B5EF4-FFF2-40B4-BE49-F238E27FC236}">
                  <a16:creationId xmlns:a16="http://schemas.microsoft.com/office/drawing/2014/main" id="{4BD3F9E9-7397-B6D3-0585-18BAD052E1E0}"/>
                </a:ext>
              </a:extLst>
            </p:cNvPr>
            <p:cNvPicPr>
              <a:picLocks noChangeAspect="1"/>
            </p:cNvPicPr>
            <p:nvPr userDrawn="1"/>
          </p:nvPicPr>
          <p:blipFill>
            <a:blip r:embed="rId4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90" name="Picture 50" descr="pl.png">
              <a:extLst>
                <a:ext uri="{FF2B5EF4-FFF2-40B4-BE49-F238E27FC236}">
                  <a16:creationId xmlns:a16="http://schemas.microsoft.com/office/drawing/2014/main" id="{2A0CB5F8-A39F-4EEE-00E2-ED265396D750}"/>
                </a:ext>
              </a:extLst>
            </p:cNvPr>
            <p:cNvPicPr>
              <a:picLocks noChangeAspect="1"/>
            </p:cNvPicPr>
            <p:nvPr userDrawn="1"/>
          </p:nvPicPr>
          <p:blipFill>
            <a:blip r:embed="rId4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91" name="Picture 51" descr="pt.png">
              <a:extLst>
                <a:ext uri="{FF2B5EF4-FFF2-40B4-BE49-F238E27FC236}">
                  <a16:creationId xmlns:a16="http://schemas.microsoft.com/office/drawing/2014/main" id="{BD324429-3E65-ACA6-108F-03CD424D90FA}"/>
                </a:ext>
              </a:extLst>
            </p:cNvPr>
            <p:cNvPicPr>
              <a:picLocks noChangeAspect="1"/>
            </p:cNvPicPr>
            <p:nvPr userDrawn="1"/>
          </p:nvPicPr>
          <p:blipFill>
            <a:blip r:embed="rId4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92" name="Picture 52" descr="ro.png">
              <a:extLst>
                <a:ext uri="{FF2B5EF4-FFF2-40B4-BE49-F238E27FC236}">
                  <a16:creationId xmlns:a16="http://schemas.microsoft.com/office/drawing/2014/main" id="{1FD3AE49-77D4-D9CC-2553-E02FD8C05E5A}"/>
                </a:ext>
              </a:extLst>
            </p:cNvPr>
            <p:cNvPicPr>
              <a:picLocks noChangeAspect="1"/>
            </p:cNvPicPr>
            <p:nvPr userDrawn="1"/>
          </p:nvPicPr>
          <p:blipFill>
            <a:blip r:embed="rId4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93" name="Picture 53" descr="se.png">
              <a:extLst>
                <a:ext uri="{FF2B5EF4-FFF2-40B4-BE49-F238E27FC236}">
                  <a16:creationId xmlns:a16="http://schemas.microsoft.com/office/drawing/2014/main" id="{CAF5CE33-62DB-1082-92F3-AF0760BCED17}"/>
                </a:ext>
              </a:extLst>
            </p:cNvPr>
            <p:cNvPicPr>
              <a:picLocks noChangeAspect="1"/>
            </p:cNvPicPr>
            <p:nvPr userDrawn="1"/>
          </p:nvPicPr>
          <p:blipFill>
            <a:blip r:embed="rId4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94" name="Picture 54" descr="uk.png">
              <a:extLst>
                <a:ext uri="{FF2B5EF4-FFF2-40B4-BE49-F238E27FC236}">
                  <a16:creationId xmlns:a16="http://schemas.microsoft.com/office/drawing/2014/main" id="{350EA873-76AC-47A6-2FDC-8574DD4A9D1B}"/>
                </a:ext>
              </a:extLst>
            </p:cNvPr>
            <p:cNvPicPr>
              <a:picLocks noChangeAspect="1"/>
            </p:cNvPicPr>
            <p:nvPr userDrawn="1"/>
          </p:nvPicPr>
          <p:blipFill>
            <a:blip r:embed="rId4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95" name="Picture 55" descr="ca.png">
              <a:extLst>
                <a:ext uri="{FF2B5EF4-FFF2-40B4-BE49-F238E27FC236}">
                  <a16:creationId xmlns:a16="http://schemas.microsoft.com/office/drawing/2014/main" id="{4061B4AF-033D-6FBB-E75C-BEA7CA80BC64}"/>
                </a:ext>
              </a:extLst>
            </p:cNvPr>
            <p:cNvPicPr>
              <a:picLocks noChangeAspect="1"/>
            </p:cNvPicPr>
            <p:nvPr userDrawn="1"/>
          </p:nvPicPr>
          <p:blipFill>
            <a:blip r:embed="rId4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96" name="Picture 56">
              <a:extLst>
                <a:ext uri="{FF2B5EF4-FFF2-40B4-BE49-F238E27FC236}">
                  <a16:creationId xmlns:a16="http://schemas.microsoft.com/office/drawing/2014/main" id="{8E22EB8E-66F0-59D7-0FE1-0359979938ED}"/>
                </a:ext>
              </a:extLst>
            </p:cNvPr>
            <p:cNvPicPr>
              <a:picLocks noChangeAspect="1"/>
            </p:cNvPicPr>
            <p:nvPr userDrawn="1"/>
          </p:nvPicPr>
          <p:blipFill>
            <a:blip r:embed="rId4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97" name="Picture 57" descr="si.png">
              <a:extLst>
                <a:ext uri="{FF2B5EF4-FFF2-40B4-BE49-F238E27FC236}">
                  <a16:creationId xmlns:a16="http://schemas.microsoft.com/office/drawing/2014/main" id="{B439A433-191A-A4A0-EA33-24F73CD1A1B2}"/>
                </a:ext>
              </a:extLst>
            </p:cNvPr>
            <p:cNvPicPr>
              <a:picLocks noChangeAspect="1"/>
            </p:cNvPicPr>
            <p:nvPr userDrawn="1"/>
          </p:nvPicPr>
          <p:blipFill>
            <a:blip r:embed="rId4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9562" r:id="rId1"/>
    <p:sldLayoutId id="2147489563" r:id="rId2"/>
    <p:sldLayoutId id="2147489564" r:id="rId3"/>
    <p:sldLayoutId id="2147489565" r:id="rId4"/>
    <p:sldLayoutId id="2147489566" r:id="rId5"/>
    <p:sldLayoutId id="2147489567" r:id="rId6"/>
    <p:sldLayoutId id="2147489568" r:id="rId7"/>
    <p:sldLayoutId id="2147489569" r:id="rId8"/>
    <p:sldLayoutId id="2147489570" r:id="rId9"/>
    <p:sldLayoutId id="2147489571" r:id="rId10"/>
    <p:sldLayoutId id="2147489572" r:id="rId11"/>
    <p:sldLayoutId id="2147489513" r:id="rId12"/>
    <p:sldLayoutId id="2147489514" r:id="rId13"/>
    <p:sldLayoutId id="2147489515" r:id="rId14"/>
    <p:sldLayoutId id="2147489516" r:id="rId15"/>
    <p:sldLayoutId id="2147489517" r:id="rId16"/>
    <p:sldLayoutId id="2147489518" r:id="rId17"/>
    <p:sldLayoutId id="2147489519" r:id="rId18"/>
    <p:sldLayoutId id="2147489520" r:id="rId19"/>
    <p:sldLayoutId id="2147489573" r:id="rId20"/>
  </p:sldLayoutIdLst>
  <p:hf sldNum="0" hdr="0" dt="0"/>
  <p:txStyles>
    <p:titleStyle>
      <a:lvl1pPr algn="l" rtl="0" eaLnBrk="0" fontAlgn="base" hangingPunct="0">
        <a:spcBef>
          <a:spcPct val="0"/>
        </a:spcBef>
        <a:spcAft>
          <a:spcPct val="0"/>
        </a:spcAft>
        <a:defRPr sz="2900">
          <a:solidFill>
            <a:srgbClr val="0070C0"/>
          </a:solidFill>
          <a:latin typeface="Verdana"/>
          <a:ea typeface="MS PGothic" pitchFamily="34" charset="-128"/>
          <a:cs typeface="Verdana"/>
        </a:defRPr>
      </a:lvl1pPr>
      <a:lvl2pPr algn="l" rtl="0" eaLnBrk="0" fontAlgn="base" hangingPunct="0">
        <a:spcBef>
          <a:spcPct val="0"/>
        </a:spcBef>
        <a:spcAft>
          <a:spcPct val="0"/>
        </a:spcAft>
        <a:defRPr sz="2900">
          <a:solidFill>
            <a:srgbClr val="0070C0"/>
          </a:solidFill>
          <a:latin typeface="Verdana" pitchFamily="34" charset="0"/>
          <a:ea typeface="MS PGothic" pitchFamily="34" charset="-128"/>
          <a:cs typeface="Verdana" charset="0"/>
        </a:defRPr>
      </a:lvl2pPr>
      <a:lvl3pPr algn="l" rtl="0" eaLnBrk="0" fontAlgn="base" hangingPunct="0">
        <a:spcBef>
          <a:spcPct val="0"/>
        </a:spcBef>
        <a:spcAft>
          <a:spcPct val="0"/>
        </a:spcAft>
        <a:defRPr sz="2900">
          <a:solidFill>
            <a:srgbClr val="0070C0"/>
          </a:solidFill>
          <a:latin typeface="Verdana" pitchFamily="34" charset="0"/>
          <a:ea typeface="MS PGothic" pitchFamily="34" charset="-128"/>
          <a:cs typeface="Verdana" charset="0"/>
        </a:defRPr>
      </a:lvl3pPr>
      <a:lvl4pPr algn="l" rtl="0" eaLnBrk="0" fontAlgn="base" hangingPunct="0">
        <a:spcBef>
          <a:spcPct val="0"/>
        </a:spcBef>
        <a:spcAft>
          <a:spcPct val="0"/>
        </a:spcAft>
        <a:defRPr sz="2900">
          <a:solidFill>
            <a:srgbClr val="0070C0"/>
          </a:solidFill>
          <a:latin typeface="Verdana" pitchFamily="34" charset="0"/>
          <a:ea typeface="MS PGothic" pitchFamily="34" charset="-128"/>
          <a:cs typeface="Verdana" charset="0"/>
        </a:defRPr>
      </a:lvl4pPr>
      <a:lvl5pPr algn="l" rtl="0" eaLnBrk="0" fontAlgn="base" hangingPunct="0">
        <a:spcBef>
          <a:spcPct val="0"/>
        </a:spcBef>
        <a:spcAft>
          <a:spcPct val="0"/>
        </a:spcAft>
        <a:defRPr sz="2900">
          <a:solidFill>
            <a:srgbClr val="0070C0"/>
          </a:solidFill>
          <a:latin typeface="Verdana" pitchFamily="34" charset="0"/>
          <a:ea typeface="MS PGothic" pitchFamily="34" charset="-128"/>
          <a:cs typeface="Verdana" charset="0"/>
        </a:defRPr>
      </a:lvl5pPr>
      <a:lvl6pPr marL="609585" algn="l" rtl="0" eaLnBrk="1" fontAlgn="base" hangingPunct="1">
        <a:spcBef>
          <a:spcPct val="0"/>
        </a:spcBef>
        <a:spcAft>
          <a:spcPct val="0"/>
        </a:spcAft>
        <a:defRPr sz="2933" b="1">
          <a:solidFill>
            <a:schemeClr val="bg1"/>
          </a:solidFill>
          <a:latin typeface="Verdana" pitchFamily="34" charset="0"/>
        </a:defRPr>
      </a:lvl6pPr>
      <a:lvl7pPr marL="1219170" algn="l" rtl="0" eaLnBrk="1" fontAlgn="base" hangingPunct="1">
        <a:spcBef>
          <a:spcPct val="0"/>
        </a:spcBef>
        <a:spcAft>
          <a:spcPct val="0"/>
        </a:spcAft>
        <a:defRPr sz="2933" b="1">
          <a:solidFill>
            <a:schemeClr val="bg1"/>
          </a:solidFill>
          <a:latin typeface="Verdana" pitchFamily="34" charset="0"/>
        </a:defRPr>
      </a:lvl7pPr>
      <a:lvl8pPr marL="1828754" algn="l" rtl="0" eaLnBrk="1" fontAlgn="base" hangingPunct="1">
        <a:spcBef>
          <a:spcPct val="0"/>
        </a:spcBef>
        <a:spcAft>
          <a:spcPct val="0"/>
        </a:spcAft>
        <a:defRPr sz="2933" b="1">
          <a:solidFill>
            <a:schemeClr val="bg1"/>
          </a:solidFill>
          <a:latin typeface="Verdana" pitchFamily="34" charset="0"/>
        </a:defRPr>
      </a:lvl8pPr>
      <a:lvl9pPr marL="2438339" algn="l" rtl="0" eaLnBrk="1" fontAlgn="base" hangingPunct="1">
        <a:spcBef>
          <a:spcPct val="0"/>
        </a:spcBef>
        <a:spcAft>
          <a:spcPct val="0"/>
        </a:spcAft>
        <a:defRPr sz="2933" b="1">
          <a:solidFill>
            <a:schemeClr val="bg1"/>
          </a:solidFill>
          <a:latin typeface="Verdana" pitchFamily="34" charset="0"/>
        </a:defRPr>
      </a:lvl9pPr>
    </p:titleStyle>
    <p:bodyStyle>
      <a:lvl1pPr marL="455613" indent="-455613" algn="l" rtl="0" eaLnBrk="0" fontAlgn="base" hangingPunct="0">
        <a:lnSpc>
          <a:spcPct val="119000"/>
        </a:lnSpc>
        <a:spcBef>
          <a:spcPct val="20000"/>
        </a:spcBef>
        <a:spcAft>
          <a:spcPct val="0"/>
        </a:spcAft>
        <a:buClr>
          <a:schemeClr val="accent1"/>
        </a:buClr>
        <a:buFont typeface="Verdana" panose="020B0604030504040204" pitchFamily="34" charset="0"/>
        <a:defRPr sz="2100">
          <a:solidFill>
            <a:schemeClr val="bg2"/>
          </a:solidFill>
          <a:latin typeface="Verdana"/>
          <a:ea typeface="MS PGothic" pitchFamily="34" charset="-128"/>
          <a:cs typeface="Verdana"/>
        </a:defRPr>
      </a:lvl1pPr>
      <a:lvl2pPr marL="1076325" indent="-466725" algn="l" rtl="0" eaLnBrk="0" fontAlgn="base" hangingPunct="0">
        <a:lnSpc>
          <a:spcPct val="119000"/>
        </a:lnSpc>
        <a:spcBef>
          <a:spcPct val="20000"/>
        </a:spcBef>
        <a:spcAft>
          <a:spcPct val="0"/>
        </a:spcAft>
        <a:buClr>
          <a:schemeClr val="accent1"/>
        </a:buClr>
        <a:buFont typeface="+mj-lt" charset="0"/>
        <a:defRPr sz="2100">
          <a:solidFill>
            <a:schemeClr val="bg2"/>
          </a:solidFill>
          <a:latin typeface="Verdana"/>
          <a:ea typeface="MS PGothic" pitchFamily="34" charset="-128"/>
          <a:cs typeface="Verdana"/>
        </a:defRPr>
      </a:lvl2pPr>
      <a:lvl3pPr marL="1874838" indent="-655638" algn="l" rtl="0" eaLnBrk="0" fontAlgn="base" hangingPunct="0">
        <a:lnSpc>
          <a:spcPct val="119000"/>
        </a:lnSpc>
        <a:spcBef>
          <a:spcPct val="20000"/>
        </a:spcBef>
        <a:spcAft>
          <a:spcPct val="0"/>
        </a:spcAft>
        <a:buClr>
          <a:schemeClr val="accent1"/>
        </a:buClr>
        <a:buFont typeface="+mj-lt" charset="0"/>
        <a:defRPr sz="2100">
          <a:solidFill>
            <a:schemeClr val="bg2"/>
          </a:solidFill>
          <a:latin typeface="Verdana"/>
          <a:ea typeface="MS PGothic" pitchFamily="34" charset="-128"/>
          <a:cs typeface="Verdana"/>
        </a:defRPr>
      </a:lvl3pPr>
      <a:lvl4pPr marL="2671763" indent="-842963" algn="l" rtl="0" eaLnBrk="0" fontAlgn="base" hangingPunct="0">
        <a:lnSpc>
          <a:spcPct val="119000"/>
        </a:lnSpc>
        <a:spcBef>
          <a:spcPct val="20000"/>
        </a:spcBef>
        <a:spcAft>
          <a:spcPct val="0"/>
        </a:spcAft>
        <a:buClr>
          <a:schemeClr val="accent1"/>
        </a:buClr>
        <a:buFont typeface="+mj-lt" charset="0"/>
        <a:defRPr sz="2100">
          <a:solidFill>
            <a:schemeClr val="bg2"/>
          </a:solidFill>
          <a:latin typeface="Verdana"/>
          <a:ea typeface="MS PGothic" pitchFamily="34" charset="-128"/>
          <a:cs typeface="Verdana"/>
        </a:defRPr>
      </a:lvl4pPr>
      <a:lvl5pPr marL="3470275" indent="-1031875" algn="l" rtl="0" eaLnBrk="0" fontAlgn="base" hangingPunct="0">
        <a:lnSpc>
          <a:spcPct val="119000"/>
        </a:lnSpc>
        <a:spcBef>
          <a:spcPct val="20000"/>
        </a:spcBef>
        <a:spcAft>
          <a:spcPct val="0"/>
        </a:spcAft>
        <a:buClr>
          <a:schemeClr val="accent1"/>
        </a:buClr>
        <a:buFont typeface="+mj-lt" charset="0"/>
        <a:defRPr sz="2100">
          <a:solidFill>
            <a:schemeClr val="bg2"/>
          </a:solidFill>
          <a:latin typeface="Verdana"/>
          <a:ea typeface="MS PGothic" pitchFamily="34" charset="-128"/>
          <a:cs typeface="Verdana"/>
        </a:defRPr>
      </a:lvl5pPr>
      <a:lvl6pPr marL="4639617" indent="-558786" algn="l" rtl="0" eaLnBrk="1" fontAlgn="base" hangingPunct="1">
        <a:lnSpc>
          <a:spcPct val="119000"/>
        </a:lnSpc>
        <a:spcBef>
          <a:spcPct val="20000"/>
        </a:spcBef>
        <a:spcAft>
          <a:spcPct val="0"/>
        </a:spcAft>
        <a:buClr>
          <a:schemeClr val="accent1"/>
        </a:buClr>
        <a:buFont typeface="Verdana" pitchFamily="34" charset="0"/>
        <a:buChar char="–"/>
        <a:defRPr sz="2133">
          <a:solidFill>
            <a:schemeClr val="bg2"/>
          </a:solidFill>
          <a:latin typeface="+mn-lt"/>
        </a:defRPr>
      </a:lvl6pPr>
      <a:lvl7pPr marL="5249202" indent="-558786" algn="l" rtl="0" eaLnBrk="1" fontAlgn="base" hangingPunct="1">
        <a:lnSpc>
          <a:spcPct val="119000"/>
        </a:lnSpc>
        <a:spcBef>
          <a:spcPct val="20000"/>
        </a:spcBef>
        <a:spcAft>
          <a:spcPct val="0"/>
        </a:spcAft>
        <a:buClr>
          <a:schemeClr val="accent1"/>
        </a:buClr>
        <a:buFont typeface="Verdana" pitchFamily="34" charset="0"/>
        <a:buChar char="–"/>
        <a:defRPr sz="2133">
          <a:solidFill>
            <a:schemeClr val="bg2"/>
          </a:solidFill>
          <a:latin typeface="+mn-lt"/>
        </a:defRPr>
      </a:lvl7pPr>
      <a:lvl8pPr marL="5858787" indent="-558786" algn="l" rtl="0" eaLnBrk="1" fontAlgn="base" hangingPunct="1">
        <a:lnSpc>
          <a:spcPct val="119000"/>
        </a:lnSpc>
        <a:spcBef>
          <a:spcPct val="20000"/>
        </a:spcBef>
        <a:spcAft>
          <a:spcPct val="0"/>
        </a:spcAft>
        <a:buClr>
          <a:schemeClr val="accent1"/>
        </a:buClr>
        <a:buFont typeface="Verdana" pitchFamily="34" charset="0"/>
        <a:buChar char="–"/>
        <a:defRPr sz="2133">
          <a:solidFill>
            <a:schemeClr val="bg2"/>
          </a:solidFill>
          <a:latin typeface="+mn-lt"/>
        </a:defRPr>
      </a:lvl8pPr>
      <a:lvl9pPr marL="6468372" indent="-558786" algn="l" rtl="0" eaLnBrk="1" fontAlgn="base" hangingPunct="1">
        <a:lnSpc>
          <a:spcPct val="119000"/>
        </a:lnSpc>
        <a:spcBef>
          <a:spcPct val="20000"/>
        </a:spcBef>
        <a:spcAft>
          <a:spcPct val="0"/>
        </a:spcAft>
        <a:buClr>
          <a:schemeClr val="accent1"/>
        </a:buClr>
        <a:buFont typeface="Verdana" pitchFamily="34" charset="0"/>
        <a:buChar char="–"/>
        <a:defRPr sz="2133">
          <a:solidFill>
            <a:schemeClr val="bg2"/>
          </a:solidFill>
          <a:latin typeface="+mn-lt"/>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0178" name="Picture 41" descr="PPT_Footer.jpg">
            <a:extLst>
              <a:ext uri="{FF2B5EF4-FFF2-40B4-BE49-F238E27FC236}">
                <a16:creationId xmlns:a16="http://schemas.microsoft.com/office/drawing/2014/main" id="{58705EE5-974C-6AE4-351A-5A92FFBE8FB9}"/>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0" y="6388100"/>
            <a:ext cx="121920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79" name="Picture 35" descr="PPT_Header02" hidden="1">
            <a:extLst>
              <a:ext uri="{FF2B5EF4-FFF2-40B4-BE49-F238E27FC236}">
                <a16:creationId xmlns:a16="http://schemas.microsoft.com/office/drawing/2014/main" id="{B58A6E7F-EA1D-2F0D-9926-64AE1DDC2208}"/>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0" name="Rectangle 2">
            <a:extLst>
              <a:ext uri="{FF2B5EF4-FFF2-40B4-BE49-F238E27FC236}">
                <a16:creationId xmlns:a16="http://schemas.microsoft.com/office/drawing/2014/main" id="{4E7BB032-56FB-52CA-8888-A4AD5D1674FD}"/>
              </a:ext>
            </a:extLst>
          </p:cNvPr>
          <p:cNvSpPr>
            <a:spLocks noGrp="1" noChangeArrowheads="1"/>
          </p:cNvSpPr>
          <p:nvPr>
            <p:ph type="body" idx="1"/>
          </p:nvPr>
        </p:nvSpPr>
        <p:spPr bwMode="auto">
          <a:xfrm>
            <a:off x="228600" y="971550"/>
            <a:ext cx="11663363" cy="509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50181" name="Rectangle 6">
            <a:extLst>
              <a:ext uri="{FF2B5EF4-FFF2-40B4-BE49-F238E27FC236}">
                <a16:creationId xmlns:a16="http://schemas.microsoft.com/office/drawing/2014/main" id="{15EC04C1-A39C-5655-6F30-D848CF1792CD}"/>
              </a:ext>
            </a:extLst>
          </p:cNvPr>
          <p:cNvSpPr>
            <a:spLocks noGrp="1" noChangeArrowheads="1"/>
          </p:cNvSpPr>
          <p:nvPr>
            <p:ph type="title"/>
          </p:nvPr>
        </p:nvSpPr>
        <p:spPr bwMode="auto">
          <a:xfrm>
            <a:off x="190500" y="214313"/>
            <a:ext cx="9567863"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r>
              <a:rPr lang="en-US" altLang="en-US"/>
              <a:t>Click to edit Master title style</a:t>
            </a:r>
            <a:endParaRPr lang="en-GB" altLang="en-US"/>
          </a:p>
        </p:txBody>
      </p:sp>
      <p:pic>
        <p:nvPicPr>
          <p:cNvPr id="50182" name="Picture 87">
            <a:extLst>
              <a:ext uri="{FF2B5EF4-FFF2-40B4-BE49-F238E27FC236}">
                <a16:creationId xmlns:a16="http://schemas.microsoft.com/office/drawing/2014/main" id="{2ADD4ED8-B53F-2037-7995-A9984595C5AE}"/>
              </a:ext>
            </a:extLst>
          </p:cNvPr>
          <p:cNvPicPr>
            <a:picLocks noChangeAspect="1"/>
          </p:cNvPicPr>
          <p:nvPr userDrawn="1"/>
        </p:nvPicPr>
        <p:blipFill>
          <a:blip r:embed="rId29">
            <a:extLst>
              <a:ext uri="{28A0092B-C50C-407E-A947-70E740481C1C}">
                <a14:useLocalDpi xmlns:a14="http://schemas.microsoft.com/office/drawing/2010/main" val="0"/>
              </a:ext>
            </a:extLst>
          </a:blip>
          <a:srcRect t="-3"/>
          <a:stretch>
            <a:fillRect/>
          </a:stretch>
        </p:blipFill>
        <p:spPr bwMode="auto">
          <a:xfrm>
            <a:off x="10383838" y="207963"/>
            <a:ext cx="161290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Text Box 34">
            <a:extLst>
              <a:ext uri="{FF2B5EF4-FFF2-40B4-BE49-F238E27FC236}">
                <a16:creationId xmlns:a16="http://schemas.microsoft.com/office/drawing/2014/main" id="{980AA706-F090-C028-FD5A-6D39B37EB20D}"/>
              </a:ext>
            </a:extLst>
          </p:cNvPr>
          <p:cNvSpPr txBox="1">
            <a:spLocks noChangeAspect="1" noChangeArrowheads="1"/>
          </p:cNvSpPr>
          <p:nvPr userDrawn="1"/>
        </p:nvSpPr>
        <p:spPr bwMode="auto">
          <a:xfrm>
            <a:off x="5973763" y="6107113"/>
            <a:ext cx="6027737" cy="196850"/>
          </a:xfrm>
          <a:prstGeom prst="rect">
            <a:avLst/>
          </a:prstGeom>
          <a:noFill/>
          <a:ln w="9525">
            <a:noFill/>
            <a:miter lim="800000"/>
            <a:headEnd/>
            <a:tailEnd/>
          </a:ln>
          <a:effectLst/>
        </p:spPr>
        <p:txBody>
          <a:bodyPr wrap="none" rIns="0"/>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r" eaLnBrk="1" hangingPunct="1">
              <a:spcBef>
                <a:spcPct val="50000"/>
              </a:spcBef>
              <a:defRPr/>
            </a:pPr>
            <a:r>
              <a:rPr lang="en-GB" altLang="en-US" sz="1000" noProof="1">
                <a:solidFill>
                  <a:schemeClr val="bg2"/>
                </a:solidFill>
              </a:rPr>
              <a:t>Slide  </a:t>
            </a:r>
            <a:fld id="{21918CBE-CB99-784F-AA91-B716AF537D53}" type="slidenum">
              <a:rPr altLang="en-US" sz="1000" noProof="1" smtClean="0">
                <a:solidFill>
                  <a:schemeClr val="bg2"/>
                </a:solidFill>
              </a:rPr>
              <a:pPr algn="r" eaLnBrk="1" hangingPunct="1">
                <a:spcBef>
                  <a:spcPct val="50000"/>
                </a:spcBef>
                <a:defRPr/>
              </a:pPr>
              <a:t>‹#›</a:t>
            </a:fld>
            <a:endParaRPr lang="en-GB" altLang="en-US" sz="1000" noProof="1">
              <a:solidFill>
                <a:schemeClr val="bg2"/>
              </a:solidFill>
            </a:endParaRPr>
          </a:p>
        </p:txBody>
      </p:sp>
      <p:grpSp>
        <p:nvGrpSpPr>
          <p:cNvPr id="50184" name="Group 32">
            <a:extLst>
              <a:ext uri="{FF2B5EF4-FFF2-40B4-BE49-F238E27FC236}">
                <a16:creationId xmlns:a16="http://schemas.microsoft.com/office/drawing/2014/main" id="{045100C3-9095-B8B2-E8E9-EFA657DD4C3A}"/>
              </a:ext>
            </a:extLst>
          </p:cNvPr>
          <p:cNvGrpSpPr>
            <a:grpSpLocks/>
          </p:cNvGrpSpPr>
          <p:nvPr userDrawn="1"/>
        </p:nvGrpSpPr>
        <p:grpSpPr bwMode="auto">
          <a:xfrm>
            <a:off x="190500" y="6542088"/>
            <a:ext cx="10126663" cy="158750"/>
            <a:chOff x="226688" y="6572055"/>
            <a:chExt cx="9280921" cy="144114"/>
          </a:xfrm>
        </p:grpSpPr>
        <p:pic>
          <p:nvPicPr>
            <p:cNvPr id="50185" name="Picture 33" descr="at.png">
              <a:extLst>
                <a:ext uri="{FF2B5EF4-FFF2-40B4-BE49-F238E27FC236}">
                  <a16:creationId xmlns:a16="http://schemas.microsoft.com/office/drawing/2014/main" id="{8A6CBBFA-78D3-F7DF-B94D-C7BFD666342F}"/>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6" name="Picture 34" descr="be.png">
              <a:extLst>
                <a:ext uri="{FF2B5EF4-FFF2-40B4-BE49-F238E27FC236}">
                  <a16:creationId xmlns:a16="http://schemas.microsoft.com/office/drawing/2014/main" id="{56B54279-86EA-3C06-42CB-45F57433A51D}"/>
                </a:ext>
              </a:extLst>
            </p:cNvPr>
            <p:cNvPicPr>
              <a:picLocks noChangeAspect="1"/>
            </p:cNvPicPr>
            <p:nvPr userDrawn="1"/>
          </p:nvPicPr>
          <p:blipFill>
            <a:blip r:embed="rId31">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7" name="Picture 35" descr="ch.png">
              <a:extLst>
                <a:ext uri="{FF2B5EF4-FFF2-40B4-BE49-F238E27FC236}">
                  <a16:creationId xmlns:a16="http://schemas.microsoft.com/office/drawing/2014/main" id="{A708FC55-A398-586E-033D-233BF7CD57D7}"/>
                </a:ext>
              </a:extLst>
            </p:cNvPr>
            <p:cNvPicPr>
              <a:picLocks noChangeAspect="1"/>
            </p:cNvPicPr>
            <p:nvPr userDrawn="1"/>
          </p:nvPicPr>
          <p:blipFill>
            <a:blip r:embed="rId32">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8" name="Picture 36" descr="cz.png">
              <a:extLst>
                <a:ext uri="{FF2B5EF4-FFF2-40B4-BE49-F238E27FC236}">
                  <a16:creationId xmlns:a16="http://schemas.microsoft.com/office/drawing/2014/main" id="{30CCEAA2-B8E7-EC1E-5BCD-1F93448CF2CA}"/>
                </a:ext>
              </a:extLst>
            </p:cNvPr>
            <p:cNvPicPr>
              <a:picLocks noChangeAspect="1"/>
            </p:cNvPicPr>
            <p:nvPr userDrawn="1"/>
          </p:nvPicPr>
          <p:blipFill>
            <a:blip r:embed="rId33">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9" name="Picture 37" descr="de.png">
              <a:extLst>
                <a:ext uri="{FF2B5EF4-FFF2-40B4-BE49-F238E27FC236}">
                  <a16:creationId xmlns:a16="http://schemas.microsoft.com/office/drawing/2014/main" id="{3117850A-CAC4-C6BA-46B0-A104258BD71A}"/>
                </a:ext>
              </a:extLst>
            </p:cNvPr>
            <p:cNvPicPr>
              <a:picLocks noChangeAspect="1"/>
            </p:cNvPicPr>
            <p:nvPr userDrawn="1"/>
          </p:nvPicPr>
          <p:blipFill>
            <a:blip r:embed="rId34">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90" name="Picture 38" descr="dk.png">
              <a:extLst>
                <a:ext uri="{FF2B5EF4-FFF2-40B4-BE49-F238E27FC236}">
                  <a16:creationId xmlns:a16="http://schemas.microsoft.com/office/drawing/2014/main" id="{BD1CD45E-63EE-0CA6-16C2-4C1906A4AA32}"/>
                </a:ext>
              </a:extLst>
            </p:cNvPr>
            <p:cNvPicPr>
              <a:picLocks noChangeAspect="1"/>
            </p:cNvPicPr>
            <p:nvPr userDrawn="1"/>
          </p:nvPicPr>
          <p:blipFill>
            <a:blip r:embed="rId35">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91" name="Picture 39" descr="ee.png">
              <a:extLst>
                <a:ext uri="{FF2B5EF4-FFF2-40B4-BE49-F238E27FC236}">
                  <a16:creationId xmlns:a16="http://schemas.microsoft.com/office/drawing/2014/main" id="{ECA447D3-026C-7CE4-ABC7-481AF1B4F4D0}"/>
                </a:ext>
              </a:extLst>
            </p:cNvPr>
            <p:cNvPicPr>
              <a:picLocks noChangeAspect="1"/>
            </p:cNvPicPr>
            <p:nvPr userDrawn="1"/>
          </p:nvPicPr>
          <p:blipFill>
            <a:blip r:embed="rId36">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92" name="Picture 40" descr="es.png">
              <a:extLst>
                <a:ext uri="{FF2B5EF4-FFF2-40B4-BE49-F238E27FC236}">
                  <a16:creationId xmlns:a16="http://schemas.microsoft.com/office/drawing/2014/main" id="{804E79E3-503B-9D79-E91B-4D3994C144AB}"/>
                </a:ext>
              </a:extLst>
            </p:cNvPr>
            <p:cNvPicPr>
              <a:picLocks noChangeAspect="1"/>
            </p:cNvPicPr>
            <p:nvPr userDrawn="1"/>
          </p:nvPicPr>
          <p:blipFill>
            <a:blip r:embed="rId37">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93" name="Picture 41" descr="fi.png">
              <a:extLst>
                <a:ext uri="{FF2B5EF4-FFF2-40B4-BE49-F238E27FC236}">
                  <a16:creationId xmlns:a16="http://schemas.microsoft.com/office/drawing/2014/main" id="{02A0DBBB-3407-E1ED-C78F-7BDC808C2541}"/>
                </a:ext>
              </a:extLst>
            </p:cNvPr>
            <p:cNvPicPr>
              <a:picLocks noChangeAspect="1"/>
            </p:cNvPicPr>
            <p:nvPr userDrawn="1"/>
          </p:nvPicPr>
          <p:blipFill>
            <a:blip r:embed="rId38">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94" name="Picture 42" descr="fr.png">
              <a:extLst>
                <a:ext uri="{FF2B5EF4-FFF2-40B4-BE49-F238E27FC236}">
                  <a16:creationId xmlns:a16="http://schemas.microsoft.com/office/drawing/2014/main" id="{C27BE1E5-A2EA-8252-2D29-6D0B88E9447C}"/>
                </a:ext>
              </a:extLst>
            </p:cNvPr>
            <p:cNvPicPr>
              <a:picLocks noChangeAspect="1"/>
            </p:cNvPicPr>
            <p:nvPr userDrawn="1"/>
          </p:nvPicPr>
          <p:blipFill>
            <a:blip r:embed="rId39">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95" name="Picture 43" descr="gr.png">
              <a:extLst>
                <a:ext uri="{FF2B5EF4-FFF2-40B4-BE49-F238E27FC236}">
                  <a16:creationId xmlns:a16="http://schemas.microsoft.com/office/drawing/2014/main" id="{57146624-583C-F82E-F2F5-C745508B8906}"/>
                </a:ext>
              </a:extLst>
            </p:cNvPr>
            <p:cNvPicPr>
              <a:picLocks noChangeAspect="1"/>
            </p:cNvPicPr>
            <p:nvPr userDrawn="1"/>
          </p:nvPicPr>
          <p:blipFill>
            <a:blip r:embed="rId40">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96" name="Picture 44" descr="hu.png">
              <a:extLst>
                <a:ext uri="{FF2B5EF4-FFF2-40B4-BE49-F238E27FC236}">
                  <a16:creationId xmlns:a16="http://schemas.microsoft.com/office/drawing/2014/main" id="{B0146966-609E-9BD8-0DFC-0AB89DA06579}"/>
                </a:ext>
              </a:extLst>
            </p:cNvPr>
            <p:cNvPicPr>
              <a:picLocks noChangeAspect="1"/>
            </p:cNvPicPr>
            <p:nvPr userDrawn="1"/>
          </p:nvPicPr>
          <p:blipFill>
            <a:blip r:embed="rId41">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97" name="Picture 45" descr="ie.png">
              <a:extLst>
                <a:ext uri="{FF2B5EF4-FFF2-40B4-BE49-F238E27FC236}">
                  <a16:creationId xmlns:a16="http://schemas.microsoft.com/office/drawing/2014/main" id="{E4E72E6F-647C-0684-2C75-CF58BBBECD2B}"/>
                </a:ext>
              </a:extLst>
            </p:cNvPr>
            <p:cNvPicPr>
              <a:picLocks noChangeAspect="1"/>
            </p:cNvPicPr>
            <p:nvPr userDrawn="1"/>
          </p:nvPicPr>
          <p:blipFill>
            <a:blip r:embed="rId42">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98" name="Picture 46" descr="it.png">
              <a:extLst>
                <a:ext uri="{FF2B5EF4-FFF2-40B4-BE49-F238E27FC236}">
                  <a16:creationId xmlns:a16="http://schemas.microsoft.com/office/drawing/2014/main" id="{43EA3DBD-920C-D40E-9785-299AED7C4A19}"/>
                </a:ext>
              </a:extLst>
            </p:cNvPr>
            <p:cNvPicPr>
              <a:picLocks noChangeAspect="1"/>
            </p:cNvPicPr>
            <p:nvPr userDrawn="1"/>
          </p:nvPicPr>
          <p:blipFill>
            <a:blip r:embed="rId43">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99" name="Picture 47" descr="lu.png">
              <a:extLst>
                <a:ext uri="{FF2B5EF4-FFF2-40B4-BE49-F238E27FC236}">
                  <a16:creationId xmlns:a16="http://schemas.microsoft.com/office/drawing/2014/main" id="{97C83498-61DA-C559-8446-71C879DB2FF9}"/>
                </a:ext>
              </a:extLst>
            </p:cNvPr>
            <p:cNvPicPr>
              <a:picLocks noChangeAspect="1"/>
            </p:cNvPicPr>
            <p:nvPr userDrawn="1"/>
          </p:nvPicPr>
          <p:blipFill>
            <a:blip r:embed="rId44">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00" name="Picture 48" descr="nl.png">
              <a:extLst>
                <a:ext uri="{FF2B5EF4-FFF2-40B4-BE49-F238E27FC236}">
                  <a16:creationId xmlns:a16="http://schemas.microsoft.com/office/drawing/2014/main" id="{DD0A7F8C-E0F6-F3EA-9662-E279397B4D9E}"/>
                </a:ext>
              </a:extLst>
            </p:cNvPr>
            <p:cNvPicPr>
              <a:picLocks noChangeAspect="1"/>
            </p:cNvPicPr>
            <p:nvPr userDrawn="1"/>
          </p:nvPicPr>
          <p:blipFill>
            <a:blip r:embed="rId45">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01" name="Picture 49" descr="no.png">
              <a:extLst>
                <a:ext uri="{FF2B5EF4-FFF2-40B4-BE49-F238E27FC236}">
                  <a16:creationId xmlns:a16="http://schemas.microsoft.com/office/drawing/2014/main" id="{04A6D075-616A-929A-3564-557529E7F53E}"/>
                </a:ext>
              </a:extLst>
            </p:cNvPr>
            <p:cNvPicPr>
              <a:picLocks noChangeAspect="1"/>
            </p:cNvPicPr>
            <p:nvPr userDrawn="1"/>
          </p:nvPicPr>
          <p:blipFill>
            <a:blip r:embed="rId46">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02" name="Picture 50" descr="pl.png">
              <a:extLst>
                <a:ext uri="{FF2B5EF4-FFF2-40B4-BE49-F238E27FC236}">
                  <a16:creationId xmlns:a16="http://schemas.microsoft.com/office/drawing/2014/main" id="{0B3F113A-5CDA-C063-0D40-5553FB8664A3}"/>
                </a:ext>
              </a:extLst>
            </p:cNvPr>
            <p:cNvPicPr>
              <a:picLocks noChangeAspect="1"/>
            </p:cNvPicPr>
            <p:nvPr userDrawn="1"/>
          </p:nvPicPr>
          <p:blipFill>
            <a:blip r:embed="rId47">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03" name="Picture 51" descr="pt.png">
              <a:extLst>
                <a:ext uri="{FF2B5EF4-FFF2-40B4-BE49-F238E27FC236}">
                  <a16:creationId xmlns:a16="http://schemas.microsoft.com/office/drawing/2014/main" id="{022102F0-2FAF-0C5B-AE60-3BD57C706882}"/>
                </a:ext>
              </a:extLst>
            </p:cNvPr>
            <p:cNvPicPr>
              <a:picLocks noChangeAspect="1"/>
            </p:cNvPicPr>
            <p:nvPr userDrawn="1"/>
          </p:nvPicPr>
          <p:blipFill>
            <a:blip r:embed="rId48">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04" name="Picture 52" descr="ro.png">
              <a:extLst>
                <a:ext uri="{FF2B5EF4-FFF2-40B4-BE49-F238E27FC236}">
                  <a16:creationId xmlns:a16="http://schemas.microsoft.com/office/drawing/2014/main" id="{9D99C80D-0165-8899-B9B7-6FB582E5A6C2}"/>
                </a:ext>
              </a:extLst>
            </p:cNvPr>
            <p:cNvPicPr>
              <a:picLocks noChangeAspect="1"/>
            </p:cNvPicPr>
            <p:nvPr userDrawn="1"/>
          </p:nvPicPr>
          <p:blipFill>
            <a:blip r:embed="rId49">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05" name="Picture 53" descr="se.png">
              <a:extLst>
                <a:ext uri="{FF2B5EF4-FFF2-40B4-BE49-F238E27FC236}">
                  <a16:creationId xmlns:a16="http://schemas.microsoft.com/office/drawing/2014/main" id="{23D1A9FD-24A9-DF85-0F76-A11EC16329AB}"/>
                </a:ext>
              </a:extLst>
            </p:cNvPr>
            <p:cNvPicPr>
              <a:picLocks noChangeAspect="1"/>
            </p:cNvPicPr>
            <p:nvPr userDrawn="1"/>
          </p:nvPicPr>
          <p:blipFill>
            <a:blip r:embed="rId50">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06" name="Picture 54" descr="uk.png">
              <a:extLst>
                <a:ext uri="{FF2B5EF4-FFF2-40B4-BE49-F238E27FC236}">
                  <a16:creationId xmlns:a16="http://schemas.microsoft.com/office/drawing/2014/main" id="{344F3B5A-1BB4-05AA-64B0-5F4ED61A2360}"/>
                </a:ext>
              </a:extLst>
            </p:cNvPr>
            <p:cNvPicPr>
              <a:picLocks noChangeAspect="1"/>
            </p:cNvPicPr>
            <p:nvPr userDrawn="1"/>
          </p:nvPicPr>
          <p:blipFill>
            <a:blip r:embed="rId51">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07" name="Picture 55" descr="ca.png">
              <a:extLst>
                <a:ext uri="{FF2B5EF4-FFF2-40B4-BE49-F238E27FC236}">
                  <a16:creationId xmlns:a16="http://schemas.microsoft.com/office/drawing/2014/main" id="{B0A1121F-9715-27D2-8910-0541F91FEEBE}"/>
                </a:ext>
              </a:extLst>
            </p:cNvPr>
            <p:cNvPicPr>
              <a:picLocks noChangeAspect="1"/>
            </p:cNvPicPr>
            <p:nvPr userDrawn="1"/>
          </p:nvPicPr>
          <p:blipFill>
            <a:blip r:embed="rId52">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08" name="Picture 56">
              <a:extLst>
                <a:ext uri="{FF2B5EF4-FFF2-40B4-BE49-F238E27FC236}">
                  <a16:creationId xmlns:a16="http://schemas.microsoft.com/office/drawing/2014/main" id="{42A3BDA6-DC9E-BDE2-AC75-921DC3D77460}"/>
                </a:ext>
              </a:extLst>
            </p:cNvPr>
            <p:cNvPicPr>
              <a:picLocks noChangeAspect="1"/>
            </p:cNvPicPr>
            <p:nvPr userDrawn="1"/>
          </p:nvPicPr>
          <p:blipFill>
            <a:blip r:embed="rId53">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09" name="Picture 57" descr="si.png">
              <a:extLst>
                <a:ext uri="{FF2B5EF4-FFF2-40B4-BE49-F238E27FC236}">
                  <a16:creationId xmlns:a16="http://schemas.microsoft.com/office/drawing/2014/main" id="{0DD93CF0-D5C2-5202-1778-D513E07F3708}"/>
                </a:ext>
              </a:extLst>
            </p:cNvPr>
            <p:cNvPicPr>
              <a:picLocks noChangeAspect="1"/>
            </p:cNvPicPr>
            <p:nvPr userDrawn="1"/>
          </p:nvPicPr>
          <p:blipFill>
            <a:blip r:embed="rId54">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9574" r:id="rId1"/>
    <p:sldLayoutId id="2147489575" r:id="rId2"/>
    <p:sldLayoutId id="2147489576" r:id="rId3"/>
    <p:sldLayoutId id="2147489577" r:id="rId4"/>
    <p:sldLayoutId id="2147489578" r:id="rId5"/>
    <p:sldLayoutId id="2147489579" r:id="rId6"/>
    <p:sldLayoutId id="2147489580" r:id="rId7"/>
    <p:sldLayoutId id="2147489581" r:id="rId8"/>
    <p:sldLayoutId id="2147489582" r:id="rId9"/>
    <p:sldLayoutId id="2147489583" r:id="rId10"/>
    <p:sldLayoutId id="2147489584" r:id="rId11"/>
    <p:sldLayoutId id="2147489521" r:id="rId12"/>
    <p:sldLayoutId id="2147489522" r:id="rId13"/>
    <p:sldLayoutId id="2147489523" r:id="rId14"/>
    <p:sldLayoutId id="2147489524" r:id="rId15"/>
    <p:sldLayoutId id="2147489525" r:id="rId16"/>
    <p:sldLayoutId id="2147489526" r:id="rId17"/>
    <p:sldLayoutId id="2147489527" r:id="rId18"/>
    <p:sldLayoutId id="2147489528" r:id="rId19"/>
    <p:sldLayoutId id="2147489585" r:id="rId20"/>
    <p:sldLayoutId id="2147489586" r:id="rId21"/>
    <p:sldLayoutId id="2147489587" r:id="rId22"/>
    <p:sldLayoutId id="2147489529" r:id="rId23"/>
    <p:sldLayoutId id="2147489588" r:id="rId24"/>
    <p:sldLayoutId id="2147489589" r:id="rId25"/>
  </p:sldLayoutIdLst>
  <p:hf sldNum="0" hdr="0" dt="0"/>
  <p:txStyles>
    <p:titleStyle>
      <a:lvl1pPr algn="l" rtl="0" eaLnBrk="0" fontAlgn="base" hangingPunct="0">
        <a:spcBef>
          <a:spcPct val="0"/>
        </a:spcBef>
        <a:spcAft>
          <a:spcPct val="0"/>
        </a:spcAft>
        <a:defRPr sz="2900">
          <a:solidFill>
            <a:srgbClr val="0070C0"/>
          </a:solidFill>
          <a:latin typeface="Verdana"/>
          <a:ea typeface="MS PGothic" pitchFamily="34" charset="-128"/>
          <a:cs typeface="Verdana"/>
        </a:defRPr>
      </a:lvl1pPr>
      <a:lvl2pPr algn="l" rtl="0" eaLnBrk="0" fontAlgn="base" hangingPunct="0">
        <a:spcBef>
          <a:spcPct val="0"/>
        </a:spcBef>
        <a:spcAft>
          <a:spcPct val="0"/>
        </a:spcAft>
        <a:defRPr sz="2900">
          <a:solidFill>
            <a:srgbClr val="0070C0"/>
          </a:solidFill>
          <a:latin typeface="Verdana" pitchFamily="34" charset="0"/>
          <a:ea typeface="MS PGothic" pitchFamily="34" charset="-128"/>
          <a:cs typeface="Verdana" charset="0"/>
        </a:defRPr>
      </a:lvl2pPr>
      <a:lvl3pPr algn="l" rtl="0" eaLnBrk="0" fontAlgn="base" hangingPunct="0">
        <a:spcBef>
          <a:spcPct val="0"/>
        </a:spcBef>
        <a:spcAft>
          <a:spcPct val="0"/>
        </a:spcAft>
        <a:defRPr sz="2900">
          <a:solidFill>
            <a:srgbClr val="0070C0"/>
          </a:solidFill>
          <a:latin typeface="Verdana" pitchFamily="34" charset="0"/>
          <a:ea typeface="MS PGothic" pitchFamily="34" charset="-128"/>
          <a:cs typeface="Verdana" charset="0"/>
        </a:defRPr>
      </a:lvl3pPr>
      <a:lvl4pPr algn="l" rtl="0" eaLnBrk="0" fontAlgn="base" hangingPunct="0">
        <a:spcBef>
          <a:spcPct val="0"/>
        </a:spcBef>
        <a:spcAft>
          <a:spcPct val="0"/>
        </a:spcAft>
        <a:defRPr sz="2900">
          <a:solidFill>
            <a:srgbClr val="0070C0"/>
          </a:solidFill>
          <a:latin typeface="Verdana" pitchFamily="34" charset="0"/>
          <a:ea typeface="MS PGothic" pitchFamily="34" charset="-128"/>
          <a:cs typeface="Verdana" charset="0"/>
        </a:defRPr>
      </a:lvl4pPr>
      <a:lvl5pPr algn="l" rtl="0" eaLnBrk="0" fontAlgn="base" hangingPunct="0">
        <a:spcBef>
          <a:spcPct val="0"/>
        </a:spcBef>
        <a:spcAft>
          <a:spcPct val="0"/>
        </a:spcAft>
        <a:defRPr sz="2900">
          <a:solidFill>
            <a:srgbClr val="0070C0"/>
          </a:solidFill>
          <a:latin typeface="Verdana" pitchFamily="34" charset="0"/>
          <a:ea typeface="MS PGothic" pitchFamily="34" charset="-128"/>
          <a:cs typeface="Verdana" charset="0"/>
        </a:defRPr>
      </a:lvl5pPr>
      <a:lvl6pPr marL="609585" algn="l" rtl="0" eaLnBrk="1" fontAlgn="base" hangingPunct="1">
        <a:spcBef>
          <a:spcPct val="0"/>
        </a:spcBef>
        <a:spcAft>
          <a:spcPct val="0"/>
        </a:spcAft>
        <a:defRPr sz="2933" b="1">
          <a:solidFill>
            <a:schemeClr val="bg1"/>
          </a:solidFill>
          <a:latin typeface="Verdana" pitchFamily="34" charset="0"/>
        </a:defRPr>
      </a:lvl6pPr>
      <a:lvl7pPr marL="1219170" algn="l" rtl="0" eaLnBrk="1" fontAlgn="base" hangingPunct="1">
        <a:spcBef>
          <a:spcPct val="0"/>
        </a:spcBef>
        <a:spcAft>
          <a:spcPct val="0"/>
        </a:spcAft>
        <a:defRPr sz="2933" b="1">
          <a:solidFill>
            <a:schemeClr val="bg1"/>
          </a:solidFill>
          <a:latin typeface="Verdana" pitchFamily="34" charset="0"/>
        </a:defRPr>
      </a:lvl7pPr>
      <a:lvl8pPr marL="1828754" algn="l" rtl="0" eaLnBrk="1" fontAlgn="base" hangingPunct="1">
        <a:spcBef>
          <a:spcPct val="0"/>
        </a:spcBef>
        <a:spcAft>
          <a:spcPct val="0"/>
        </a:spcAft>
        <a:defRPr sz="2933" b="1">
          <a:solidFill>
            <a:schemeClr val="bg1"/>
          </a:solidFill>
          <a:latin typeface="Verdana" pitchFamily="34" charset="0"/>
        </a:defRPr>
      </a:lvl8pPr>
      <a:lvl9pPr marL="2438339" algn="l" rtl="0" eaLnBrk="1" fontAlgn="base" hangingPunct="1">
        <a:spcBef>
          <a:spcPct val="0"/>
        </a:spcBef>
        <a:spcAft>
          <a:spcPct val="0"/>
        </a:spcAft>
        <a:defRPr sz="2933" b="1">
          <a:solidFill>
            <a:schemeClr val="bg1"/>
          </a:solidFill>
          <a:latin typeface="Verdana" pitchFamily="34" charset="0"/>
        </a:defRPr>
      </a:lvl9pPr>
    </p:titleStyle>
    <p:bodyStyle>
      <a:lvl1pPr marL="455613" indent="-455613" algn="l" rtl="0" eaLnBrk="0" fontAlgn="base" hangingPunct="0">
        <a:lnSpc>
          <a:spcPct val="119000"/>
        </a:lnSpc>
        <a:spcBef>
          <a:spcPct val="20000"/>
        </a:spcBef>
        <a:spcAft>
          <a:spcPct val="0"/>
        </a:spcAft>
        <a:buClr>
          <a:schemeClr val="accent1"/>
        </a:buClr>
        <a:buFont typeface="Verdana" panose="020B0604030504040204" pitchFamily="34" charset="0"/>
        <a:defRPr sz="2100">
          <a:solidFill>
            <a:schemeClr val="bg2"/>
          </a:solidFill>
          <a:latin typeface="Verdana"/>
          <a:ea typeface="MS PGothic" pitchFamily="34" charset="-128"/>
          <a:cs typeface="Verdana"/>
        </a:defRPr>
      </a:lvl1pPr>
      <a:lvl2pPr marL="1076325" indent="-466725" algn="l" rtl="0" eaLnBrk="0" fontAlgn="base" hangingPunct="0">
        <a:lnSpc>
          <a:spcPct val="119000"/>
        </a:lnSpc>
        <a:spcBef>
          <a:spcPct val="20000"/>
        </a:spcBef>
        <a:spcAft>
          <a:spcPct val="0"/>
        </a:spcAft>
        <a:buClr>
          <a:schemeClr val="accent1"/>
        </a:buClr>
        <a:buFont typeface="+mj-lt" charset="0"/>
        <a:defRPr sz="2100">
          <a:solidFill>
            <a:schemeClr val="bg2"/>
          </a:solidFill>
          <a:latin typeface="Verdana"/>
          <a:ea typeface="MS PGothic" pitchFamily="34" charset="-128"/>
          <a:cs typeface="Verdana"/>
        </a:defRPr>
      </a:lvl2pPr>
      <a:lvl3pPr marL="1874838" indent="-655638" algn="l" rtl="0" eaLnBrk="0" fontAlgn="base" hangingPunct="0">
        <a:lnSpc>
          <a:spcPct val="119000"/>
        </a:lnSpc>
        <a:spcBef>
          <a:spcPct val="20000"/>
        </a:spcBef>
        <a:spcAft>
          <a:spcPct val="0"/>
        </a:spcAft>
        <a:buClr>
          <a:schemeClr val="accent1"/>
        </a:buClr>
        <a:buFont typeface="+mj-lt" charset="0"/>
        <a:defRPr sz="2100">
          <a:solidFill>
            <a:schemeClr val="bg2"/>
          </a:solidFill>
          <a:latin typeface="Verdana"/>
          <a:ea typeface="MS PGothic" pitchFamily="34" charset="-128"/>
          <a:cs typeface="Verdana"/>
        </a:defRPr>
      </a:lvl3pPr>
      <a:lvl4pPr marL="2671763" indent="-842963" algn="l" rtl="0" eaLnBrk="0" fontAlgn="base" hangingPunct="0">
        <a:lnSpc>
          <a:spcPct val="119000"/>
        </a:lnSpc>
        <a:spcBef>
          <a:spcPct val="20000"/>
        </a:spcBef>
        <a:spcAft>
          <a:spcPct val="0"/>
        </a:spcAft>
        <a:buClr>
          <a:schemeClr val="accent1"/>
        </a:buClr>
        <a:buFont typeface="+mj-lt" charset="0"/>
        <a:defRPr sz="2100">
          <a:solidFill>
            <a:schemeClr val="bg2"/>
          </a:solidFill>
          <a:latin typeface="Verdana"/>
          <a:ea typeface="MS PGothic" pitchFamily="34" charset="-128"/>
          <a:cs typeface="Verdana"/>
        </a:defRPr>
      </a:lvl4pPr>
      <a:lvl5pPr marL="3470275" indent="-1031875" algn="l" rtl="0" eaLnBrk="0" fontAlgn="base" hangingPunct="0">
        <a:lnSpc>
          <a:spcPct val="119000"/>
        </a:lnSpc>
        <a:spcBef>
          <a:spcPct val="20000"/>
        </a:spcBef>
        <a:spcAft>
          <a:spcPct val="0"/>
        </a:spcAft>
        <a:buClr>
          <a:schemeClr val="accent1"/>
        </a:buClr>
        <a:buFont typeface="+mj-lt" charset="0"/>
        <a:defRPr sz="2100">
          <a:solidFill>
            <a:schemeClr val="bg2"/>
          </a:solidFill>
          <a:latin typeface="Verdana"/>
          <a:ea typeface="MS PGothic" pitchFamily="34" charset="-128"/>
          <a:cs typeface="Verdana"/>
        </a:defRPr>
      </a:lvl5pPr>
      <a:lvl6pPr marL="4639617" indent="-558786" algn="l" rtl="0" eaLnBrk="1" fontAlgn="base" hangingPunct="1">
        <a:lnSpc>
          <a:spcPct val="119000"/>
        </a:lnSpc>
        <a:spcBef>
          <a:spcPct val="20000"/>
        </a:spcBef>
        <a:spcAft>
          <a:spcPct val="0"/>
        </a:spcAft>
        <a:buClr>
          <a:schemeClr val="accent1"/>
        </a:buClr>
        <a:buFont typeface="Verdana" pitchFamily="34" charset="0"/>
        <a:buChar char="–"/>
        <a:defRPr sz="2133">
          <a:solidFill>
            <a:schemeClr val="bg2"/>
          </a:solidFill>
          <a:latin typeface="+mn-lt"/>
        </a:defRPr>
      </a:lvl6pPr>
      <a:lvl7pPr marL="5249202" indent="-558786" algn="l" rtl="0" eaLnBrk="1" fontAlgn="base" hangingPunct="1">
        <a:lnSpc>
          <a:spcPct val="119000"/>
        </a:lnSpc>
        <a:spcBef>
          <a:spcPct val="20000"/>
        </a:spcBef>
        <a:spcAft>
          <a:spcPct val="0"/>
        </a:spcAft>
        <a:buClr>
          <a:schemeClr val="accent1"/>
        </a:buClr>
        <a:buFont typeface="Verdana" pitchFamily="34" charset="0"/>
        <a:buChar char="–"/>
        <a:defRPr sz="2133">
          <a:solidFill>
            <a:schemeClr val="bg2"/>
          </a:solidFill>
          <a:latin typeface="+mn-lt"/>
        </a:defRPr>
      </a:lvl7pPr>
      <a:lvl8pPr marL="5858787" indent="-558786" algn="l" rtl="0" eaLnBrk="1" fontAlgn="base" hangingPunct="1">
        <a:lnSpc>
          <a:spcPct val="119000"/>
        </a:lnSpc>
        <a:spcBef>
          <a:spcPct val="20000"/>
        </a:spcBef>
        <a:spcAft>
          <a:spcPct val="0"/>
        </a:spcAft>
        <a:buClr>
          <a:schemeClr val="accent1"/>
        </a:buClr>
        <a:buFont typeface="Verdana" pitchFamily="34" charset="0"/>
        <a:buChar char="–"/>
        <a:defRPr sz="2133">
          <a:solidFill>
            <a:schemeClr val="bg2"/>
          </a:solidFill>
          <a:latin typeface="+mn-lt"/>
        </a:defRPr>
      </a:lvl8pPr>
      <a:lvl9pPr marL="6468372" indent="-558786" algn="l" rtl="0" eaLnBrk="1" fontAlgn="base" hangingPunct="1">
        <a:lnSpc>
          <a:spcPct val="119000"/>
        </a:lnSpc>
        <a:spcBef>
          <a:spcPct val="20000"/>
        </a:spcBef>
        <a:spcAft>
          <a:spcPct val="0"/>
        </a:spcAft>
        <a:buClr>
          <a:schemeClr val="accent1"/>
        </a:buClr>
        <a:buFont typeface="Verdana" pitchFamily="34" charset="0"/>
        <a:buChar char="–"/>
        <a:defRPr sz="2133">
          <a:solidFill>
            <a:schemeClr val="bg2"/>
          </a:solidFill>
          <a:latin typeface="+mn-lt"/>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8" Type="http://schemas.openxmlformats.org/officeDocument/2006/relationships/image" Target="../media/image112.jpeg"/><Relationship Id="rId3" Type="http://schemas.openxmlformats.org/officeDocument/2006/relationships/image" Target="../media/image107.jpeg"/><Relationship Id="rId7" Type="http://schemas.openxmlformats.org/officeDocument/2006/relationships/image" Target="../media/image111.jpeg"/><Relationship Id="rId2" Type="http://schemas.openxmlformats.org/officeDocument/2006/relationships/image" Target="../media/image106.jpeg"/><Relationship Id="rId1" Type="http://schemas.openxmlformats.org/officeDocument/2006/relationships/slideLayout" Target="../slideLayouts/slideLayout23.xml"/><Relationship Id="rId6" Type="http://schemas.openxmlformats.org/officeDocument/2006/relationships/image" Target="../media/image110.jpeg"/><Relationship Id="rId5" Type="http://schemas.openxmlformats.org/officeDocument/2006/relationships/image" Target="../media/image109.jpeg"/><Relationship Id="rId10" Type="http://schemas.openxmlformats.org/officeDocument/2006/relationships/image" Target="../media/image114.jpeg"/><Relationship Id="rId4" Type="http://schemas.openxmlformats.org/officeDocument/2006/relationships/image" Target="../media/image108.jpeg"/><Relationship Id="rId9" Type="http://schemas.openxmlformats.org/officeDocument/2006/relationships/image" Target="../media/image113.jpeg"/></Relationships>
</file>

<file path=ppt/slides/_rels/slide4.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tle 1">
            <a:extLst>
              <a:ext uri="{FF2B5EF4-FFF2-40B4-BE49-F238E27FC236}">
                <a16:creationId xmlns:a16="http://schemas.microsoft.com/office/drawing/2014/main" id="{61F97964-6149-28C1-ACA9-3EBCD09F15A4}"/>
              </a:ext>
            </a:extLst>
          </p:cNvPr>
          <p:cNvSpPr>
            <a:spLocks noGrp="1"/>
          </p:cNvSpPr>
          <p:nvPr>
            <p:ph type="title"/>
          </p:nvPr>
        </p:nvSpPr>
        <p:spPr>
          <a:xfrm>
            <a:off x="433388" y="720725"/>
            <a:ext cx="10628312" cy="3257550"/>
          </a:xfrm>
        </p:spPr>
        <p:txBody>
          <a:bodyPr/>
          <a:lstStyle/>
          <a:p>
            <a:pPr eaLnBrk="1" hangingPunct="1"/>
            <a:r>
              <a:rPr lang="en-US" altLang="en-US" sz="3600" dirty="0" err="1">
                <a:latin typeface="Arial" panose="020B0604020202020204" pitchFamily="34" charset="0"/>
                <a:cs typeface="Arial" panose="020B0604020202020204" pitchFamily="34" charset="0"/>
              </a:rPr>
              <a:t>Sadarbības</a:t>
            </a:r>
            <a:r>
              <a:rPr lang="en-US" altLang="en-US" sz="3600" dirty="0">
                <a:latin typeface="Arial" panose="020B0604020202020204" pitchFamily="34" charset="0"/>
                <a:cs typeface="Arial" panose="020B0604020202020204" pitchFamily="34" charset="0"/>
              </a:rPr>
              <a:t> </a:t>
            </a:r>
            <a:r>
              <a:rPr lang="en-US" altLang="en-US" sz="3600" dirty="0" err="1">
                <a:latin typeface="Arial" panose="020B0604020202020204" pitchFamily="34" charset="0"/>
                <a:cs typeface="Arial" panose="020B0604020202020204" pitchFamily="34" charset="0"/>
              </a:rPr>
              <a:t>ar</a:t>
            </a:r>
            <a:r>
              <a:rPr lang="en-US" altLang="en-US" sz="3600" dirty="0">
                <a:latin typeface="Arial" panose="020B0604020202020204" pitchFamily="34" charset="0"/>
                <a:cs typeface="Arial" panose="020B0604020202020204" pitchFamily="34" charset="0"/>
              </a:rPr>
              <a:t> </a:t>
            </a:r>
            <a:br>
              <a:rPr lang="en-US" altLang="en-US" sz="3600" dirty="0">
                <a:latin typeface="Arial" panose="020B0604020202020204" pitchFamily="34" charset="0"/>
                <a:cs typeface="Arial" panose="020B0604020202020204" pitchFamily="34" charset="0"/>
              </a:rPr>
            </a:br>
            <a:r>
              <a:rPr lang="en-US" altLang="en-US" sz="3600" dirty="0" err="1">
                <a:latin typeface="Arial" panose="020B0604020202020204" pitchFamily="34" charset="0"/>
                <a:cs typeface="Arial" panose="020B0604020202020204" pitchFamily="34" charset="0"/>
              </a:rPr>
              <a:t>Eiropas</a:t>
            </a:r>
            <a:r>
              <a:rPr lang="en-US" altLang="en-US" sz="3600" dirty="0">
                <a:latin typeface="Arial" panose="020B0604020202020204" pitchFamily="34" charset="0"/>
                <a:cs typeface="Arial" panose="020B0604020202020204" pitchFamily="34" charset="0"/>
              </a:rPr>
              <a:t> </a:t>
            </a:r>
            <a:r>
              <a:rPr lang="en-US" altLang="en-US" sz="3600" dirty="0" err="1">
                <a:latin typeface="Arial" panose="020B0604020202020204" pitchFamily="34" charset="0"/>
                <a:cs typeface="Arial" panose="020B0604020202020204" pitchFamily="34" charset="0"/>
              </a:rPr>
              <a:t>Kosmosa</a:t>
            </a:r>
            <a:r>
              <a:rPr lang="en-US" altLang="en-US" sz="3600" dirty="0">
                <a:latin typeface="Arial" panose="020B0604020202020204" pitchFamily="34" charset="0"/>
                <a:cs typeface="Arial" panose="020B0604020202020204" pitchFamily="34" charset="0"/>
              </a:rPr>
              <a:t> </a:t>
            </a:r>
            <a:r>
              <a:rPr lang="en-US" altLang="en-US" sz="3600" dirty="0" err="1">
                <a:latin typeface="Arial" panose="020B0604020202020204" pitchFamily="34" charset="0"/>
                <a:cs typeface="Arial" panose="020B0604020202020204" pitchFamily="34" charset="0"/>
              </a:rPr>
              <a:t>Aģentūru</a:t>
            </a:r>
            <a:r>
              <a:rPr lang="en-US" altLang="en-US" sz="3600" dirty="0">
                <a:latin typeface="Arial" panose="020B0604020202020204" pitchFamily="34" charset="0"/>
                <a:cs typeface="Arial" panose="020B0604020202020204" pitchFamily="34" charset="0"/>
              </a:rPr>
              <a:t> (EKA)</a:t>
            </a:r>
            <a:br>
              <a:rPr lang="en-US" altLang="en-US" sz="3600" dirty="0">
                <a:latin typeface="Arial" panose="020B0604020202020204" pitchFamily="34" charset="0"/>
                <a:cs typeface="Arial" panose="020B0604020202020204" pitchFamily="34" charset="0"/>
              </a:rPr>
            </a:br>
            <a:r>
              <a:rPr lang="en-US" altLang="en-US" sz="3600" dirty="0" err="1">
                <a:latin typeface="Arial" panose="020B0604020202020204" pitchFamily="34" charset="0"/>
                <a:cs typeface="Arial" panose="020B0604020202020204" pitchFamily="34" charset="0"/>
              </a:rPr>
              <a:t>Latvijas</a:t>
            </a:r>
            <a:r>
              <a:rPr lang="en-US" altLang="en-US" sz="3600" dirty="0">
                <a:latin typeface="Arial" panose="020B0604020202020204" pitchFamily="34" charset="0"/>
                <a:cs typeface="Arial" panose="020B0604020202020204" pitchFamily="34" charset="0"/>
              </a:rPr>
              <a:t> </a:t>
            </a:r>
            <a:r>
              <a:rPr lang="en-US" altLang="en-US" sz="3600" dirty="0" err="1">
                <a:latin typeface="Arial" panose="020B0604020202020204" pitchFamily="34" charset="0"/>
                <a:cs typeface="Arial" panose="020B0604020202020204" pitchFamily="34" charset="0"/>
              </a:rPr>
              <a:t>uzņēmumiem</a:t>
            </a:r>
            <a:r>
              <a:rPr lang="en-US" altLang="en-US" sz="3600" dirty="0">
                <a:latin typeface="Arial" panose="020B0604020202020204" pitchFamily="34" charset="0"/>
                <a:cs typeface="Arial" panose="020B0604020202020204" pitchFamily="34" charset="0"/>
              </a:rPr>
              <a:t> un </a:t>
            </a:r>
            <a:r>
              <a:rPr lang="en-US" altLang="en-US" sz="3600" dirty="0" err="1">
                <a:latin typeface="Arial" panose="020B0604020202020204" pitchFamily="34" charset="0"/>
                <a:cs typeface="Arial" panose="020B0604020202020204" pitchFamily="34" charset="0"/>
              </a:rPr>
              <a:t>akadēmijai</a:t>
            </a:r>
            <a:br>
              <a:rPr lang="en-GB" altLang="en-US" sz="3200" dirty="0">
                <a:latin typeface="Arial" panose="020B0604020202020204" pitchFamily="34" charset="0"/>
                <a:cs typeface="Arial" panose="020B0604020202020204" pitchFamily="34" charset="0"/>
              </a:rPr>
            </a:br>
            <a:br>
              <a:rPr lang="en-GB" altLang="en-US" sz="3200" dirty="0">
                <a:latin typeface="Arial" panose="020B0604020202020204" pitchFamily="34" charset="0"/>
                <a:cs typeface="Arial" panose="020B0604020202020204" pitchFamily="34" charset="0"/>
              </a:rPr>
            </a:br>
            <a:r>
              <a:rPr lang="en-GB" altLang="en-US" sz="2400" i="1" dirty="0" err="1">
                <a:latin typeface="Arial" panose="020B0604020202020204" pitchFamily="34" charset="0"/>
                <a:cs typeface="Arial" panose="020B0604020202020204" pitchFamily="34" charset="0"/>
              </a:rPr>
              <a:t>Finansējuma</a:t>
            </a:r>
            <a:r>
              <a:rPr lang="en-GB" altLang="en-US" sz="2400" i="1" dirty="0">
                <a:latin typeface="Arial" panose="020B0604020202020204" pitchFamily="34" charset="0"/>
                <a:cs typeface="Arial" panose="020B0604020202020204" pitchFamily="34" charset="0"/>
              </a:rPr>
              <a:t> </a:t>
            </a:r>
            <a:r>
              <a:rPr lang="en-GB" altLang="en-US" sz="2400" i="1" dirty="0" err="1">
                <a:latin typeface="Arial" panose="020B0604020202020204" pitchFamily="34" charset="0"/>
                <a:cs typeface="Arial" panose="020B0604020202020204" pitchFamily="34" charset="0"/>
              </a:rPr>
              <a:t>piesaistes</a:t>
            </a:r>
            <a:r>
              <a:rPr lang="en-GB" altLang="en-US" sz="2400" i="1" dirty="0">
                <a:latin typeface="Arial" panose="020B0604020202020204" pitchFamily="34" charset="0"/>
                <a:cs typeface="Arial" panose="020B0604020202020204" pitchFamily="34" charset="0"/>
              </a:rPr>
              <a:t> </a:t>
            </a:r>
            <a:r>
              <a:rPr lang="en-GB" altLang="en-US" sz="2400" i="1" dirty="0" err="1">
                <a:latin typeface="Arial" panose="020B0604020202020204" pitchFamily="34" charset="0"/>
                <a:cs typeface="Arial" panose="020B0604020202020204" pitchFamily="34" charset="0"/>
              </a:rPr>
              <a:t>iespējas</a:t>
            </a:r>
            <a:r>
              <a:rPr lang="en-GB" altLang="en-US" sz="2400" i="1" dirty="0">
                <a:latin typeface="Arial" panose="020B0604020202020204" pitchFamily="34" charset="0"/>
                <a:cs typeface="Arial" panose="020B0604020202020204" pitchFamily="34" charset="0"/>
              </a:rPr>
              <a:t> </a:t>
            </a:r>
            <a:r>
              <a:rPr lang="en-GB" altLang="en-US" sz="2400" i="1" dirty="0" err="1">
                <a:latin typeface="Arial" panose="020B0604020202020204" pitchFamily="34" charset="0"/>
                <a:cs typeface="Arial" panose="020B0604020202020204" pitchFamily="34" charset="0"/>
              </a:rPr>
              <a:t>jaunu</a:t>
            </a:r>
            <a:r>
              <a:rPr lang="en-GB" altLang="en-US" sz="2400" i="1" dirty="0">
                <a:latin typeface="Arial" panose="020B0604020202020204" pitchFamily="34" charset="0"/>
                <a:cs typeface="Arial" panose="020B0604020202020204" pitchFamily="34" charset="0"/>
              </a:rPr>
              <a:t> </a:t>
            </a:r>
            <a:r>
              <a:rPr lang="en-GB" altLang="en-US" sz="2400" i="1" dirty="0" err="1">
                <a:latin typeface="Arial" panose="020B0604020202020204" pitchFamily="34" charset="0"/>
                <a:cs typeface="Arial" panose="020B0604020202020204" pitchFamily="34" charset="0"/>
              </a:rPr>
              <a:t>produktu</a:t>
            </a:r>
            <a:r>
              <a:rPr lang="en-GB" altLang="en-US" sz="2400" i="1" dirty="0">
                <a:latin typeface="Arial" panose="020B0604020202020204" pitchFamily="34" charset="0"/>
                <a:cs typeface="Arial" panose="020B0604020202020204" pitchFamily="34" charset="0"/>
              </a:rPr>
              <a:t> un </a:t>
            </a:r>
            <a:r>
              <a:rPr lang="en-GB" altLang="en-US" sz="2400" i="1" dirty="0" err="1">
                <a:latin typeface="Arial" panose="020B0604020202020204" pitchFamily="34" charset="0"/>
                <a:cs typeface="Arial" panose="020B0604020202020204" pitchFamily="34" charset="0"/>
              </a:rPr>
              <a:t>biznesa</a:t>
            </a:r>
            <a:r>
              <a:rPr lang="en-GB" altLang="en-US" sz="2400" i="1" dirty="0">
                <a:latin typeface="Arial" panose="020B0604020202020204" pitchFamily="34" charset="0"/>
                <a:cs typeface="Arial" panose="020B0604020202020204" pitchFamily="34" charset="0"/>
              </a:rPr>
              <a:t> </a:t>
            </a:r>
            <a:r>
              <a:rPr lang="en-GB" altLang="en-US" sz="2400" i="1" dirty="0" err="1">
                <a:latin typeface="Arial" panose="020B0604020202020204" pitchFamily="34" charset="0"/>
                <a:cs typeface="Arial" panose="020B0604020202020204" pitchFamily="34" charset="0"/>
              </a:rPr>
              <a:t>attīstībai</a:t>
            </a:r>
            <a:endParaRPr lang="en-GB" altLang="en-US" sz="2400" i="1" dirty="0">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itle 1">
            <a:extLst>
              <a:ext uri="{FF2B5EF4-FFF2-40B4-BE49-F238E27FC236}">
                <a16:creationId xmlns:a16="http://schemas.microsoft.com/office/drawing/2014/main" id="{B2E0F882-DF5A-9511-D2C8-6DBD7406C65F}"/>
              </a:ext>
            </a:extLst>
          </p:cNvPr>
          <p:cNvSpPr>
            <a:spLocks noGrp="1"/>
          </p:cNvSpPr>
          <p:nvPr>
            <p:ph type="title"/>
          </p:nvPr>
        </p:nvSpPr>
        <p:spPr>
          <a:xfrm>
            <a:off x="217488" y="157163"/>
            <a:ext cx="10113962" cy="554037"/>
          </a:xfrm>
        </p:spPr>
        <p:txBody>
          <a:bodyPr/>
          <a:lstStyle/>
          <a:p>
            <a:r>
              <a:rPr lang="en-GB" altLang="en-LV">
                <a:cs typeface="Arial" panose="020B0604020202020204" pitchFamily="34" charset="0"/>
              </a:rPr>
              <a:t>Ceļakarte, 5 soļi līdz sadarbībai ar EKA </a:t>
            </a:r>
          </a:p>
        </p:txBody>
      </p:sp>
      <p:sp>
        <p:nvSpPr>
          <p:cNvPr id="10" name="Rectangle 9">
            <a:extLst>
              <a:ext uri="{FF2B5EF4-FFF2-40B4-BE49-F238E27FC236}">
                <a16:creationId xmlns:a16="http://schemas.microsoft.com/office/drawing/2014/main" id="{75329A66-5095-882E-0C19-7B07E44E3A69}"/>
              </a:ext>
            </a:extLst>
          </p:cNvPr>
          <p:cNvSpPr/>
          <p:nvPr/>
        </p:nvSpPr>
        <p:spPr>
          <a:xfrm>
            <a:off x="696913" y="3249613"/>
            <a:ext cx="2228850" cy="923925"/>
          </a:xfrm>
          <a:prstGeom prst="rect">
            <a:avLst/>
          </a:prstGeom>
          <a:solidFill>
            <a:srgbClr val="47C8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dirty="0" err="1">
                <a:solidFill>
                  <a:schemeClr val="tx1"/>
                </a:solidFill>
              </a:rPr>
              <a:t>Uzņēmuma</a:t>
            </a:r>
            <a:r>
              <a:rPr lang="en-GB" sz="1600" dirty="0">
                <a:solidFill>
                  <a:schemeClr val="tx1"/>
                </a:solidFill>
              </a:rPr>
              <a:t> </a:t>
            </a:r>
            <a:r>
              <a:rPr lang="en-GB" sz="1600" dirty="0" err="1">
                <a:solidFill>
                  <a:schemeClr val="tx1"/>
                </a:solidFill>
              </a:rPr>
              <a:t>kompotenču</a:t>
            </a:r>
            <a:r>
              <a:rPr lang="en-GB" sz="1600" dirty="0">
                <a:solidFill>
                  <a:schemeClr val="tx1"/>
                </a:solidFill>
              </a:rPr>
              <a:t> </a:t>
            </a:r>
            <a:r>
              <a:rPr lang="en-GB" sz="1600" dirty="0" err="1">
                <a:solidFill>
                  <a:schemeClr val="tx1"/>
                </a:solidFill>
              </a:rPr>
              <a:t>identificēšana</a:t>
            </a:r>
            <a:r>
              <a:rPr lang="en-GB" sz="1600" dirty="0">
                <a:solidFill>
                  <a:schemeClr val="tx1"/>
                </a:solidFill>
              </a:rPr>
              <a:t> </a:t>
            </a:r>
          </a:p>
        </p:txBody>
      </p:sp>
      <p:sp>
        <p:nvSpPr>
          <p:cNvPr id="11" name="Rectangle 10">
            <a:extLst>
              <a:ext uri="{FF2B5EF4-FFF2-40B4-BE49-F238E27FC236}">
                <a16:creationId xmlns:a16="http://schemas.microsoft.com/office/drawing/2014/main" id="{AD02C6BA-86EE-1555-7591-EF860D3E1509}"/>
              </a:ext>
            </a:extLst>
          </p:cNvPr>
          <p:cNvSpPr/>
          <p:nvPr/>
        </p:nvSpPr>
        <p:spPr>
          <a:xfrm>
            <a:off x="4151313" y="4924425"/>
            <a:ext cx="2227262" cy="922338"/>
          </a:xfrm>
          <a:prstGeom prst="rect">
            <a:avLst/>
          </a:prstGeom>
          <a:solidFill>
            <a:srgbClr val="47C8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dirty="0" err="1">
                <a:solidFill>
                  <a:schemeClr val="tx1"/>
                </a:solidFill>
              </a:rPr>
              <a:t>Sadarbības</a:t>
            </a:r>
            <a:r>
              <a:rPr lang="en-GB" sz="1600" dirty="0">
                <a:solidFill>
                  <a:schemeClr val="tx1"/>
                </a:solidFill>
              </a:rPr>
              <a:t> </a:t>
            </a:r>
            <a:r>
              <a:rPr lang="en-GB" sz="1600" dirty="0" err="1">
                <a:solidFill>
                  <a:schemeClr val="tx1"/>
                </a:solidFill>
              </a:rPr>
              <a:t>iespēju</a:t>
            </a:r>
            <a:r>
              <a:rPr lang="en-GB" sz="1600" dirty="0">
                <a:solidFill>
                  <a:schemeClr val="tx1"/>
                </a:solidFill>
              </a:rPr>
              <a:t> </a:t>
            </a:r>
            <a:r>
              <a:rPr lang="en-GB" sz="1600" dirty="0" err="1">
                <a:solidFill>
                  <a:schemeClr val="tx1"/>
                </a:solidFill>
              </a:rPr>
              <a:t>identificēšana</a:t>
            </a:r>
            <a:r>
              <a:rPr lang="en-GB" sz="1600" dirty="0">
                <a:solidFill>
                  <a:schemeClr val="tx1"/>
                </a:solidFill>
              </a:rPr>
              <a:t> </a:t>
            </a:r>
            <a:r>
              <a:rPr lang="en-GB" sz="1600" dirty="0" err="1">
                <a:solidFill>
                  <a:schemeClr val="tx1"/>
                </a:solidFill>
              </a:rPr>
              <a:t>ar</a:t>
            </a:r>
            <a:r>
              <a:rPr lang="en-GB" sz="1600" dirty="0">
                <a:solidFill>
                  <a:schemeClr val="tx1"/>
                </a:solidFill>
              </a:rPr>
              <a:t> EKA </a:t>
            </a:r>
          </a:p>
        </p:txBody>
      </p:sp>
      <p:sp>
        <p:nvSpPr>
          <p:cNvPr id="12" name="Rectangle 11">
            <a:extLst>
              <a:ext uri="{FF2B5EF4-FFF2-40B4-BE49-F238E27FC236}">
                <a16:creationId xmlns:a16="http://schemas.microsoft.com/office/drawing/2014/main" id="{E54A7CD9-79E4-DBAE-C5B2-54DF370C7010}"/>
              </a:ext>
            </a:extLst>
          </p:cNvPr>
          <p:cNvSpPr/>
          <p:nvPr/>
        </p:nvSpPr>
        <p:spPr>
          <a:xfrm>
            <a:off x="2667000" y="1541463"/>
            <a:ext cx="2413000" cy="923925"/>
          </a:xfrm>
          <a:prstGeom prst="rect">
            <a:avLst/>
          </a:prstGeom>
          <a:solidFill>
            <a:srgbClr val="7FD8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dirty="0" err="1">
                <a:solidFill>
                  <a:schemeClr val="tx1"/>
                </a:solidFill>
              </a:rPr>
              <a:t>Plāna</a:t>
            </a:r>
            <a:r>
              <a:rPr lang="en-GB" sz="1600" dirty="0">
                <a:solidFill>
                  <a:schemeClr val="tx1"/>
                </a:solidFill>
              </a:rPr>
              <a:t> </a:t>
            </a:r>
            <a:r>
              <a:rPr lang="en-GB" sz="1600" dirty="0" err="1">
                <a:solidFill>
                  <a:schemeClr val="tx1"/>
                </a:solidFill>
              </a:rPr>
              <a:t>izstrāde</a:t>
            </a:r>
            <a:r>
              <a:rPr lang="en-GB" sz="1600" dirty="0">
                <a:solidFill>
                  <a:schemeClr val="tx1"/>
                </a:solidFill>
              </a:rPr>
              <a:t> un </a:t>
            </a:r>
            <a:r>
              <a:rPr lang="en-GB" sz="1600" dirty="0" err="1">
                <a:solidFill>
                  <a:schemeClr val="tx1"/>
                </a:solidFill>
              </a:rPr>
              <a:t>nepieciešamo</a:t>
            </a:r>
            <a:r>
              <a:rPr lang="en-GB" sz="1600" dirty="0">
                <a:solidFill>
                  <a:schemeClr val="tx1"/>
                </a:solidFill>
              </a:rPr>
              <a:t> </a:t>
            </a:r>
            <a:r>
              <a:rPr lang="en-GB" sz="1600" dirty="0" err="1">
                <a:solidFill>
                  <a:schemeClr val="tx1"/>
                </a:solidFill>
              </a:rPr>
              <a:t>resursu</a:t>
            </a:r>
            <a:r>
              <a:rPr lang="en-GB" sz="1600" dirty="0">
                <a:solidFill>
                  <a:schemeClr val="tx1"/>
                </a:solidFill>
              </a:rPr>
              <a:t> </a:t>
            </a:r>
            <a:r>
              <a:rPr lang="en-GB" sz="1600" dirty="0" err="1">
                <a:solidFill>
                  <a:schemeClr val="tx1"/>
                </a:solidFill>
              </a:rPr>
              <a:t>apzināšana</a:t>
            </a:r>
            <a:endParaRPr lang="en-GB" sz="1600" dirty="0">
              <a:solidFill>
                <a:schemeClr val="tx1"/>
              </a:solidFill>
            </a:endParaRPr>
          </a:p>
        </p:txBody>
      </p:sp>
      <p:sp>
        <p:nvSpPr>
          <p:cNvPr id="13" name="Rectangle 12">
            <a:extLst>
              <a:ext uri="{FF2B5EF4-FFF2-40B4-BE49-F238E27FC236}">
                <a16:creationId xmlns:a16="http://schemas.microsoft.com/office/drawing/2014/main" id="{45A88C3F-43E6-8771-3872-5BD45389AB12}"/>
              </a:ext>
            </a:extLst>
          </p:cNvPr>
          <p:cNvSpPr/>
          <p:nvPr/>
        </p:nvSpPr>
        <p:spPr>
          <a:xfrm>
            <a:off x="9147175" y="2200275"/>
            <a:ext cx="2227263" cy="922338"/>
          </a:xfrm>
          <a:prstGeom prst="rect">
            <a:avLst/>
          </a:prstGeom>
          <a:solidFill>
            <a:srgbClr val="47C8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dirty="0" err="1">
                <a:solidFill>
                  <a:schemeClr val="tx1"/>
                </a:solidFill>
              </a:rPr>
              <a:t>Darbs</a:t>
            </a:r>
            <a:r>
              <a:rPr lang="en-GB" sz="1600" dirty="0">
                <a:solidFill>
                  <a:schemeClr val="tx1"/>
                </a:solidFill>
              </a:rPr>
              <a:t> pie </a:t>
            </a:r>
            <a:r>
              <a:rPr lang="en-GB" sz="1600" dirty="0" err="1">
                <a:solidFill>
                  <a:schemeClr val="tx1"/>
                </a:solidFill>
              </a:rPr>
              <a:t>projektu</a:t>
            </a:r>
            <a:r>
              <a:rPr lang="en-GB" sz="1600" dirty="0">
                <a:solidFill>
                  <a:schemeClr val="tx1"/>
                </a:solidFill>
              </a:rPr>
              <a:t> </a:t>
            </a:r>
            <a:r>
              <a:rPr lang="en-GB" sz="1600" dirty="0" err="1">
                <a:solidFill>
                  <a:schemeClr val="tx1"/>
                </a:solidFill>
              </a:rPr>
              <a:t>pieteikumumiem</a:t>
            </a:r>
            <a:endParaRPr lang="en-GB" sz="1600" dirty="0">
              <a:solidFill>
                <a:schemeClr val="tx1"/>
              </a:solidFill>
            </a:endParaRPr>
          </a:p>
        </p:txBody>
      </p:sp>
      <p:grpSp>
        <p:nvGrpSpPr>
          <p:cNvPr id="77830" name="Group 2">
            <a:extLst>
              <a:ext uri="{FF2B5EF4-FFF2-40B4-BE49-F238E27FC236}">
                <a16:creationId xmlns:a16="http://schemas.microsoft.com/office/drawing/2014/main" id="{9E0E499B-2AED-3479-B7A4-20BE480120A5}"/>
              </a:ext>
            </a:extLst>
          </p:cNvPr>
          <p:cNvGrpSpPr>
            <a:grpSpLocks/>
          </p:cNvGrpSpPr>
          <p:nvPr/>
        </p:nvGrpSpPr>
        <p:grpSpPr bwMode="auto">
          <a:xfrm>
            <a:off x="1222375" y="1163638"/>
            <a:ext cx="9144000" cy="4179887"/>
            <a:chOff x="1156857" y="1534765"/>
            <a:chExt cx="9144416" cy="4180235"/>
          </a:xfrm>
        </p:grpSpPr>
        <p:sp>
          <p:nvSpPr>
            <p:cNvPr id="16" name="Freeform 15">
              <a:extLst>
                <a:ext uri="{FF2B5EF4-FFF2-40B4-BE49-F238E27FC236}">
                  <a16:creationId xmlns:a16="http://schemas.microsoft.com/office/drawing/2014/main" id="{167D1EE2-09A8-1B69-AB92-F3998E34DD98}"/>
                </a:ext>
              </a:extLst>
            </p:cNvPr>
            <p:cNvSpPr/>
            <p:nvPr/>
          </p:nvSpPr>
          <p:spPr>
            <a:xfrm>
              <a:off x="1868089" y="1534765"/>
              <a:ext cx="8433184" cy="4180235"/>
            </a:xfrm>
            <a:custGeom>
              <a:avLst/>
              <a:gdLst>
                <a:gd name="connsiteX0" fmla="*/ 0 w 8812405"/>
                <a:gd name="connsiteY0" fmla="*/ 3687745 h 3687745"/>
                <a:gd name="connsiteX1" fmla="*/ 984739 w 8812405"/>
                <a:gd name="connsiteY1" fmla="*/ 3446585 h 3687745"/>
                <a:gd name="connsiteX2" fmla="*/ 3416440 w 8812405"/>
                <a:gd name="connsiteY2" fmla="*/ 2441750 h 3687745"/>
                <a:gd name="connsiteX3" fmla="*/ 2763297 w 8812405"/>
                <a:gd name="connsiteY3" fmla="*/ 1879042 h 3687745"/>
                <a:gd name="connsiteX4" fmla="*/ 7174523 w 8812405"/>
                <a:gd name="connsiteY4" fmla="*/ 1396721 h 3687745"/>
                <a:gd name="connsiteX5" fmla="*/ 6551526 w 8812405"/>
                <a:gd name="connsiteY5" fmla="*/ 834013 h 3687745"/>
                <a:gd name="connsiteX6" fmla="*/ 8812405 w 8812405"/>
                <a:gd name="connsiteY6" fmla="*/ 0 h 3687745"/>
                <a:gd name="connsiteX7" fmla="*/ 8812405 w 8812405"/>
                <a:gd name="connsiteY7" fmla="*/ 0 h 3687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12405" h="3687745">
                  <a:moveTo>
                    <a:pt x="0" y="3687745"/>
                  </a:moveTo>
                  <a:cubicBezTo>
                    <a:pt x="207666" y="3670998"/>
                    <a:pt x="415332" y="3654251"/>
                    <a:pt x="984739" y="3446585"/>
                  </a:cubicBezTo>
                  <a:cubicBezTo>
                    <a:pt x="1554146" y="3238919"/>
                    <a:pt x="3120014" y="2703007"/>
                    <a:pt x="3416440" y="2441750"/>
                  </a:cubicBezTo>
                  <a:cubicBezTo>
                    <a:pt x="3712866" y="2180493"/>
                    <a:pt x="2136950" y="2053213"/>
                    <a:pt x="2763297" y="1879042"/>
                  </a:cubicBezTo>
                  <a:cubicBezTo>
                    <a:pt x="3389644" y="1704871"/>
                    <a:pt x="6543152" y="1570892"/>
                    <a:pt x="7174523" y="1396721"/>
                  </a:cubicBezTo>
                  <a:cubicBezTo>
                    <a:pt x="7805894" y="1222550"/>
                    <a:pt x="6278546" y="1066800"/>
                    <a:pt x="6551526" y="834013"/>
                  </a:cubicBezTo>
                  <a:cubicBezTo>
                    <a:pt x="6824506" y="601226"/>
                    <a:pt x="8812405" y="0"/>
                    <a:pt x="8812405" y="0"/>
                  </a:cubicBezTo>
                  <a:lnTo>
                    <a:pt x="8812405" y="0"/>
                  </a:lnTo>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600">
                <a:solidFill>
                  <a:schemeClr val="tx1"/>
                </a:solidFill>
              </a:endParaRPr>
            </a:p>
          </p:txBody>
        </p:sp>
        <p:sp>
          <p:nvSpPr>
            <p:cNvPr id="17" name="Freeform 16">
              <a:extLst>
                <a:ext uri="{FF2B5EF4-FFF2-40B4-BE49-F238E27FC236}">
                  <a16:creationId xmlns:a16="http://schemas.microsoft.com/office/drawing/2014/main" id="{DA3D52BE-6B96-5830-AF2E-ACE8BB8FFEEE}"/>
                </a:ext>
              </a:extLst>
            </p:cNvPr>
            <p:cNvSpPr/>
            <p:nvPr/>
          </p:nvSpPr>
          <p:spPr>
            <a:xfrm>
              <a:off x="1156857" y="1739569"/>
              <a:ext cx="8433184" cy="3588049"/>
            </a:xfrm>
            <a:custGeom>
              <a:avLst/>
              <a:gdLst>
                <a:gd name="connsiteX0" fmla="*/ 0 w 8812405"/>
                <a:gd name="connsiteY0" fmla="*/ 3687745 h 3687745"/>
                <a:gd name="connsiteX1" fmla="*/ 984739 w 8812405"/>
                <a:gd name="connsiteY1" fmla="*/ 3446585 h 3687745"/>
                <a:gd name="connsiteX2" fmla="*/ 3416440 w 8812405"/>
                <a:gd name="connsiteY2" fmla="*/ 2441750 h 3687745"/>
                <a:gd name="connsiteX3" fmla="*/ 2763297 w 8812405"/>
                <a:gd name="connsiteY3" fmla="*/ 1879042 h 3687745"/>
                <a:gd name="connsiteX4" fmla="*/ 7174523 w 8812405"/>
                <a:gd name="connsiteY4" fmla="*/ 1396721 h 3687745"/>
                <a:gd name="connsiteX5" fmla="*/ 6551526 w 8812405"/>
                <a:gd name="connsiteY5" fmla="*/ 834013 h 3687745"/>
                <a:gd name="connsiteX6" fmla="*/ 8812405 w 8812405"/>
                <a:gd name="connsiteY6" fmla="*/ 0 h 3687745"/>
                <a:gd name="connsiteX7" fmla="*/ 8812405 w 8812405"/>
                <a:gd name="connsiteY7" fmla="*/ 0 h 3687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12405" h="3687745">
                  <a:moveTo>
                    <a:pt x="0" y="3687745"/>
                  </a:moveTo>
                  <a:cubicBezTo>
                    <a:pt x="207666" y="3670998"/>
                    <a:pt x="415332" y="3654251"/>
                    <a:pt x="984739" y="3446585"/>
                  </a:cubicBezTo>
                  <a:cubicBezTo>
                    <a:pt x="1554146" y="3238919"/>
                    <a:pt x="3120014" y="2703007"/>
                    <a:pt x="3416440" y="2441750"/>
                  </a:cubicBezTo>
                  <a:cubicBezTo>
                    <a:pt x="3712866" y="2180493"/>
                    <a:pt x="2136950" y="2053213"/>
                    <a:pt x="2763297" y="1879042"/>
                  </a:cubicBezTo>
                  <a:cubicBezTo>
                    <a:pt x="3389644" y="1704871"/>
                    <a:pt x="6543152" y="1570892"/>
                    <a:pt x="7174523" y="1396721"/>
                  </a:cubicBezTo>
                  <a:cubicBezTo>
                    <a:pt x="7805894" y="1222550"/>
                    <a:pt x="6278546" y="1066800"/>
                    <a:pt x="6551526" y="834013"/>
                  </a:cubicBezTo>
                  <a:cubicBezTo>
                    <a:pt x="6824506" y="601226"/>
                    <a:pt x="8812405" y="0"/>
                    <a:pt x="8812405" y="0"/>
                  </a:cubicBezTo>
                  <a:lnTo>
                    <a:pt x="8812405" y="0"/>
                  </a:lnTo>
                </a:path>
              </a:pathLst>
            </a:custGeom>
            <a:noFill/>
            <a:ln w="28575">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600" dirty="0">
                <a:solidFill>
                  <a:schemeClr val="tx1"/>
                </a:solidFill>
              </a:endParaRPr>
            </a:p>
          </p:txBody>
        </p:sp>
      </p:grpSp>
      <p:cxnSp>
        <p:nvCxnSpPr>
          <p:cNvPr id="19" name="Straight Connector 18">
            <a:extLst>
              <a:ext uri="{FF2B5EF4-FFF2-40B4-BE49-F238E27FC236}">
                <a16:creationId xmlns:a16="http://schemas.microsoft.com/office/drawing/2014/main" id="{23310F34-B0CC-D5D2-D599-8384B39014B5}"/>
              </a:ext>
            </a:extLst>
          </p:cNvPr>
          <p:cNvCxnSpPr>
            <a:cxnSpLocks/>
          </p:cNvCxnSpPr>
          <p:nvPr/>
        </p:nvCxnSpPr>
        <p:spPr>
          <a:xfrm>
            <a:off x="2160588" y="4160838"/>
            <a:ext cx="1587" cy="304800"/>
          </a:xfrm>
          <a:prstGeom prst="line">
            <a:avLst/>
          </a:prstGeom>
          <a:ln>
            <a:solidFill>
              <a:srgbClr val="00557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7A099EC-A858-A198-62DE-2C9687C7A370}"/>
              </a:ext>
            </a:extLst>
          </p:cNvPr>
          <p:cNvCxnSpPr>
            <a:cxnSpLocks/>
          </p:cNvCxnSpPr>
          <p:nvPr/>
        </p:nvCxnSpPr>
        <p:spPr>
          <a:xfrm>
            <a:off x="4356100" y="4618038"/>
            <a:ext cx="1588" cy="306387"/>
          </a:xfrm>
          <a:prstGeom prst="line">
            <a:avLst/>
          </a:prstGeom>
          <a:ln>
            <a:solidFill>
              <a:srgbClr val="00557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1457F54-EE0C-DA63-D2E0-C36D1C10C856}"/>
              </a:ext>
            </a:extLst>
          </p:cNvPr>
          <p:cNvCxnSpPr>
            <a:cxnSpLocks/>
          </p:cNvCxnSpPr>
          <p:nvPr/>
        </p:nvCxnSpPr>
        <p:spPr>
          <a:xfrm>
            <a:off x="4116388" y="2465388"/>
            <a:ext cx="1587" cy="304800"/>
          </a:xfrm>
          <a:prstGeom prst="line">
            <a:avLst/>
          </a:prstGeom>
          <a:ln>
            <a:solidFill>
              <a:srgbClr val="005573"/>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6BFF7F4-54E1-918F-FBCA-436D1A84A7C6}"/>
              </a:ext>
            </a:extLst>
          </p:cNvPr>
          <p:cNvCxnSpPr>
            <a:cxnSpLocks/>
          </p:cNvCxnSpPr>
          <p:nvPr/>
        </p:nvCxnSpPr>
        <p:spPr>
          <a:xfrm>
            <a:off x="9297988" y="1893888"/>
            <a:ext cx="1587" cy="306387"/>
          </a:xfrm>
          <a:prstGeom prst="line">
            <a:avLst/>
          </a:prstGeom>
          <a:ln>
            <a:solidFill>
              <a:srgbClr val="005573"/>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5EFFAD59-51F7-CF41-9E9D-05ABE3FD8605}"/>
              </a:ext>
            </a:extLst>
          </p:cNvPr>
          <p:cNvSpPr/>
          <p:nvPr/>
        </p:nvSpPr>
        <p:spPr>
          <a:xfrm>
            <a:off x="1955800" y="4573588"/>
            <a:ext cx="412750" cy="412750"/>
          </a:xfrm>
          <a:prstGeom prst="ellipse">
            <a:avLst/>
          </a:prstGeom>
          <a:solidFill>
            <a:srgbClr val="005573"/>
          </a:solidFill>
          <a:ln>
            <a:solidFill>
              <a:srgbClr val="00557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600">
              <a:solidFill>
                <a:schemeClr val="tx1"/>
              </a:solidFill>
            </a:endParaRPr>
          </a:p>
        </p:txBody>
      </p:sp>
      <p:sp>
        <p:nvSpPr>
          <p:cNvPr id="7" name="Oval 6">
            <a:extLst>
              <a:ext uri="{FF2B5EF4-FFF2-40B4-BE49-F238E27FC236}">
                <a16:creationId xmlns:a16="http://schemas.microsoft.com/office/drawing/2014/main" id="{A7A778C0-D683-4961-2718-40E3EA81E963}"/>
              </a:ext>
            </a:extLst>
          </p:cNvPr>
          <p:cNvSpPr/>
          <p:nvPr/>
        </p:nvSpPr>
        <p:spPr>
          <a:xfrm>
            <a:off x="4151313" y="4152900"/>
            <a:ext cx="412750" cy="412750"/>
          </a:xfrm>
          <a:prstGeom prst="ellipse">
            <a:avLst/>
          </a:prstGeom>
          <a:solidFill>
            <a:srgbClr val="005573"/>
          </a:solidFill>
          <a:ln>
            <a:solidFill>
              <a:srgbClr val="00557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600">
              <a:solidFill>
                <a:schemeClr val="tx1"/>
              </a:solidFill>
            </a:endParaRPr>
          </a:p>
        </p:txBody>
      </p:sp>
      <p:sp>
        <p:nvSpPr>
          <p:cNvPr id="8" name="Oval 7">
            <a:extLst>
              <a:ext uri="{FF2B5EF4-FFF2-40B4-BE49-F238E27FC236}">
                <a16:creationId xmlns:a16="http://schemas.microsoft.com/office/drawing/2014/main" id="{999888D5-5F64-EF24-1C24-4C2FB92849E2}"/>
              </a:ext>
            </a:extLst>
          </p:cNvPr>
          <p:cNvSpPr/>
          <p:nvPr/>
        </p:nvSpPr>
        <p:spPr>
          <a:xfrm>
            <a:off x="3911600" y="2828925"/>
            <a:ext cx="412750" cy="411163"/>
          </a:xfrm>
          <a:prstGeom prst="ellipse">
            <a:avLst/>
          </a:prstGeom>
          <a:solidFill>
            <a:srgbClr val="005573"/>
          </a:solidFill>
          <a:ln>
            <a:solidFill>
              <a:srgbClr val="00557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600">
              <a:solidFill>
                <a:schemeClr val="tx1"/>
              </a:solidFill>
            </a:endParaRPr>
          </a:p>
        </p:txBody>
      </p:sp>
      <p:sp>
        <p:nvSpPr>
          <p:cNvPr id="9" name="Oval 8">
            <a:extLst>
              <a:ext uri="{FF2B5EF4-FFF2-40B4-BE49-F238E27FC236}">
                <a16:creationId xmlns:a16="http://schemas.microsoft.com/office/drawing/2014/main" id="{DE099CDE-07F2-106C-13B4-9813DCA8B02F}"/>
              </a:ext>
            </a:extLst>
          </p:cNvPr>
          <p:cNvSpPr/>
          <p:nvPr/>
        </p:nvSpPr>
        <p:spPr>
          <a:xfrm>
            <a:off x="9093200" y="1377950"/>
            <a:ext cx="412750" cy="412750"/>
          </a:xfrm>
          <a:prstGeom prst="ellipse">
            <a:avLst/>
          </a:prstGeom>
          <a:solidFill>
            <a:srgbClr val="005573"/>
          </a:solidFill>
          <a:ln>
            <a:solidFill>
              <a:srgbClr val="00557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600">
              <a:solidFill>
                <a:schemeClr val="tx1"/>
              </a:solidFill>
            </a:endParaRPr>
          </a:p>
        </p:txBody>
      </p:sp>
      <p:sp>
        <p:nvSpPr>
          <p:cNvPr id="18" name="Rectangle 17">
            <a:extLst>
              <a:ext uri="{FF2B5EF4-FFF2-40B4-BE49-F238E27FC236}">
                <a16:creationId xmlns:a16="http://schemas.microsoft.com/office/drawing/2014/main" id="{24A27C90-57F9-CB68-FB43-AD67093B7BC9}"/>
              </a:ext>
            </a:extLst>
          </p:cNvPr>
          <p:cNvSpPr/>
          <p:nvPr/>
        </p:nvSpPr>
        <p:spPr>
          <a:xfrm>
            <a:off x="6096000" y="3543300"/>
            <a:ext cx="2401888" cy="923925"/>
          </a:xfrm>
          <a:prstGeom prst="rect">
            <a:avLst/>
          </a:prstGeom>
          <a:solidFill>
            <a:srgbClr val="47C8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dirty="0" err="1">
                <a:solidFill>
                  <a:schemeClr val="tx1"/>
                </a:solidFill>
              </a:rPr>
              <a:t>Uzņēmuma</a:t>
            </a:r>
            <a:r>
              <a:rPr lang="en-GB" sz="1600" dirty="0">
                <a:solidFill>
                  <a:schemeClr val="tx1"/>
                </a:solidFill>
              </a:rPr>
              <a:t> </a:t>
            </a:r>
            <a:r>
              <a:rPr lang="en-GB" sz="1600" dirty="0" err="1">
                <a:solidFill>
                  <a:schemeClr val="tx1"/>
                </a:solidFill>
              </a:rPr>
              <a:t>reģistrācija</a:t>
            </a:r>
            <a:r>
              <a:rPr lang="en-GB" sz="1600" dirty="0">
                <a:solidFill>
                  <a:schemeClr val="tx1"/>
                </a:solidFill>
              </a:rPr>
              <a:t> EKA ESA-Star un ESA-Match </a:t>
            </a:r>
            <a:r>
              <a:rPr lang="en-GB" sz="1600" dirty="0" err="1">
                <a:solidFill>
                  <a:schemeClr val="tx1"/>
                </a:solidFill>
              </a:rPr>
              <a:t>platformās</a:t>
            </a:r>
            <a:endParaRPr lang="en-GB" sz="1600" dirty="0">
              <a:solidFill>
                <a:schemeClr val="tx1"/>
              </a:solidFill>
            </a:endParaRPr>
          </a:p>
        </p:txBody>
      </p:sp>
      <p:cxnSp>
        <p:nvCxnSpPr>
          <p:cNvPr id="20" name="Straight Connector 19">
            <a:extLst>
              <a:ext uri="{FF2B5EF4-FFF2-40B4-BE49-F238E27FC236}">
                <a16:creationId xmlns:a16="http://schemas.microsoft.com/office/drawing/2014/main" id="{70B61376-D1FA-BE29-FACA-A5467911AEC1}"/>
              </a:ext>
            </a:extLst>
          </p:cNvPr>
          <p:cNvCxnSpPr>
            <a:cxnSpLocks/>
          </p:cNvCxnSpPr>
          <p:nvPr/>
        </p:nvCxnSpPr>
        <p:spPr>
          <a:xfrm>
            <a:off x="6300788" y="3238500"/>
            <a:ext cx="1587" cy="304800"/>
          </a:xfrm>
          <a:prstGeom prst="line">
            <a:avLst/>
          </a:prstGeom>
          <a:ln>
            <a:solidFill>
              <a:srgbClr val="005573"/>
            </a:solidFill>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75AED272-EE99-0C89-2FF6-6E2DF7F979F3}"/>
              </a:ext>
            </a:extLst>
          </p:cNvPr>
          <p:cNvSpPr/>
          <p:nvPr/>
        </p:nvSpPr>
        <p:spPr>
          <a:xfrm>
            <a:off x="6096000" y="2773363"/>
            <a:ext cx="412750" cy="411162"/>
          </a:xfrm>
          <a:prstGeom prst="ellipse">
            <a:avLst/>
          </a:prstGeom>
          <a:solidFill>
            <a:srgbClr val="005573"/>
          </a:solidFill>
          <a:ln>
            <a:solidFill>
              <a:srgbClr val="00557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600">
              <a:solidFill>
                <a:schemeClr val="tx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Title 1">
            <a:extLst>
              <a:ext uri="{FF2B5EF4-FFF2-40B4-BE49-F238E27FC236}">
                <a16:creationId xmlns:a16="http://schemas.microsoft.com/office/drawing/2014/main" id="{4DCDFC53-3E82-9B2D-B2A1-1B8B6AEA5FD7}"/>
              </a:ext>
            </a:extLst>
          </p:cNvPr>
          <p:cNvSpPr>
            <a:spLocks noGrp="1"/>
          </p:cNvSpPr>
          <p:nvPr>
            <p:ph type="title"/>
          </p:nvPr>
        </p:nvSpPr>
        <p:spPr/>
        <p:txBody>
          <a:bodyPr/>
          <a:lstStyle/>
          <a:p>
            <a:r>
              <a:rPr lang="en-GB" altLang="en-LV">
                <a:latin typeface="Arial" panose="020B0604020202020204" pitchFamily="34" charset="0"/>
                <a:cs typeface="Arial" panose="020B0604020202020204" pitchFamily="34" charset="0"/>
              </a:rPr>
              <a:t>Papildus informācija un konsultācijas</a:t>
            </a:r>
          </a:p>
        </p:txBody>
      </p:sp>
      <p:sp>
        <p:nvSpPr>
          <p:cNvPr id="3" name="Content Placeholder 2">
            <a:extLst>
              <a:ext uri="{FF2B5EF4-FFF2-40B4-BE49-F238E27FC236}">
                <a16:creationId xmlns:a16="http://schemas.microsoft.com/office/drawing/2014/main" id="{626C5784-54F5-0D3B-595A-7CF6ACBB0E7C}"/>
              </a:ext>
            </a:extLst>
          </p:cNvPr>
          <p:cNvSpPr>
            <a:spLocks noGrp="1"/>
          </p:cNvSpPr>
          <p:nvPr>
            <p:ph idx="1"/>
          </p:nvPr>
        </p:nvSpPr>
        <p:spPr>
          <a:xfrm>
            <a:off x="838200" y="1825625"/>
            <a:ext cx="6421438" cy="4351338"/>
          </a:xfrm>
        </p:spPr>
        <p:txBody>
          <a:bodyPr>
            <a:normAutofit/>
          </a:bodyPr>
          <a:lstStyle/>
          <a:p>
            <a:pPr marL="457200" lvl="1" indent="0" eaLnBrk="1" hangingPunct="1">
              <a:lnSpc>
                <a:spcPct val="120000"/>
              </a:lnSpc>
              <a:spcBef>
                <a:spcPct val="0"/>
              </a:spcBef>
              <a:buSzPct val="75000"/>
              <a:defRPr/>
            </a:pPr>
            <a:r>
              <a:rPr lang="en-GB" altLang="en-US" sz="2400" b="1" dirty="0" err="1">
                <a:solidFill>
                  <a:schemeClr val="bg1"/>
                </a:solidFill>
              </a:rPr>
              <a:t>Dāvids</a:t>
            </a:r>
            <a:r>
              <a:rPr lang="en-GB" altLang="en-US" sz="2400" b="1" dirty="0">
                <a:solidFill>
                  <a:schemeClr val="bg1"/>
                </a:solidFill>
              </a:rPr>
              <a:t> </a:t>
            </a:r>
            <a:r>
              <a:rPr lang="en-GB" altLang="en-US" sz="2400" b="1" dirty="0" err="1">
                <a:solidFill>
                  <a:schemeClr val="bg1"/>
                </a:solidFill>
              </a:rPr>
              <a:t>Štēbelis</a:t>
            </a:r>
            <a:r>
              <a:rPr lang="en-GB" altLang="en-US" sz="2400" b="1" dirty="0">
                <a:solidFill>
                  <a:schemeClr val="bg1"/>
                </a:solidFill>
              </a:rPr>
              <a:t>, </a:t>
            </a:r>
            <a:r>
              <a:rPr lang="en-GB" altLang="en-US" sz="2400" dirty="0">
                <a:solidFill>
                  <a:schemeClr val="bg1"/>
                </a:solidFill>
              </a:rPr>
              <a:t>EKA </a:t>
            </a:r>
            <a:r>
              <a:rPr lang="en-GB" altLang="en-US" sz="2400" dirty="0" err="1">
                <a:solidFill>
                  <a:schemeClr val="bg1"/>
                </a:solidFill>
              </a:rPr>
              <a:t>Latvijas</a:t>
            </a:r>
            <a:r>
              <a:rPr lang="en-GB" altLang="en-US" sz="2400" dirty="0">
                <a:solidFill>
                  <a:schemeClr val="bg1"/>
                </a:solidFill>
              </a:rPr>
              <a:t> </a:t>
            </a:r>
            <a:r>
              <a:rPr lang="en-GB" altLang="en-US" sz="2400" dirty="0" err="1">
                <a:solidFill>
                  <a:schemeClr val="bg1"/>
                </a:solidFill>
              </a:rPr>
              <a:t>industriālais</a:t>
            </a:r>
            <a:r>
              <a:rPr lang="en-GB" altLang="en-US" sz="2400" dirty="0">
                <a:solidFill>
                  <a:schemeClr val="bg1"/>
                </a:solidFill>
              </a:rPr>
              <a:t> coordinators</a:t>
            </a:r>
          </a:p>
          <a:p>
            <a:pPr marL="457200" lvl="1" indent="0" eaLnBrk="1" hangingPunct="1">
              <a:lnSpc>
                <a:spcPct val="120000"/>
              </a:lnSpc>
              <a:spcBef>
                <a:spcPct val="0"/>
              </a:spcBef>
              <a:buSzPct val="75000"/>
              <a:defRPr/>
            </a:pPr>
            <a:endParaRPr lang="en-GB" altLang="en-US" sz="2400" dirty="0">
              <a:solidFill>
                <a:schemeClr val="bg1"/>
              </a:solidFill>
            </a:endParaRPr>
          </a:p>
          <a:p>
            <a:pPr lvl="1" eaLnBrk="1" hangingPunct="1">
              <a:lnSpc>
                <a:spcPct val="120000"/>
              </a:lnSpc>
              <a:spcBef>
                <a:spcPct val="0"/>
              </a:spcBef>
              <a:buSzPct val="75000"/>
              <a:buFont typeface="Wingdings" panose="05000000000000000000" pitchFamily="2" charset="2"/>
              <a:buChar char="§"/>
              <a:defRPr/>
            </a:pPr>
            <a:r>
              <a:rPr lang="en-GB" altLang="en-US" sz="2000" dirty="0" err="1">
                <a:solidFill>
                  <a:schemeClr val="bg1"/>
                </a:solidFill>
              </a:rPr>
              <a:t>Uzņēmuma</a:t>
            </a:r>
            <a:r>
              <a:rPr lang="en-GB" altLang="en-US" sz="2000" dirty="0">
                <a:solidFill>
                  <a:schemeClr val="bg1"/>
                </a:solidFill>
              </a:rPr>
              <a:t> </a:t>
            </a:r>
            <a:r>
              <a:rPr lang="en-GB" altLang="en-US" sz="2000" dirty="0" err="1">
                <a:solidFill>
                  <a:schemeClr val="bg1"/>
                </a:solidFill>
              </a:rPr>
              <a:t>esošo</a:t>
            </a:r>
            <a:r>
              <a:rPr lang="en-GB" altLang="en-US" sz="2000" dirty="0">
                <a:solidFill>
                  <a:schemeClr val="bg1"/>
                </a:solidFill>
              </a:rPr>
              <a:t> </a:t>
            </a:r>
            <a:r>
              <a:rPr lang="en-GB" altLang="en-US" sz="2000" dirty="0" err="1">
                <a:solidFill>
                  <a:schemeClr val="bg1"/>
                </a:solidFill>
              </a:rPr>
              <a:t>kompetenču</a:t>
            </a:r>
            <a:r>
              <a:rPr lang="en-GB" altLang="en-US" sz="2000" dirty="0">
                <a:solidFill>
                  <a:schemeClr val="bg1"/>
                </a:solidFill>
              </a:rPr>
              <a:t> </a:t>
            </a:r>
            <a:r>
              <a:rPr lang="en-GB" altLang="en-US" sz="2000" dirty="0" err="1">
                <a:solidFill>
                  <a:schemeClr val="bg1"/>
                </a:solidFill>
              </a:rPr>
              <a:t>novērtēšana</a:t>
            </a:r>
            <a:r>
              <a:rPr lang="en-GB" altLang="en-US" sz="2000" dirty="0">
                <a:solidFill>
                  <a:schemeClr val="bg1"/>
                </a:solidFill>
              </a:rPr>
              <a:t> </a:t>
            </a:r>
            <a:r>
              <a:rPr lang="en-GB" altLang="en-US" sz="2000" dirty="0" err="1">
                <a:solidFill>
                  <a:schemeClr val="bg1"/>
                </a:solidFill>
              </a:rPr>
              <a:t>atbilstoši</a:t>
            </a:r>
            <a:r>
              <a:rPr lang="en-GB" altLang="en-US" sz="2000" dirty="0">
                <a:solidFill>
                  <a:schemeClr val="bg1"/>
                </a:solidFill>
              </a:rPr>
              <a:t> EKA </a:t>
            </a:r>
            <a:r>
              <a:rPr lang="en-GB" altLang="en-US" sz="2000" dirty="0" err="1">
                <a:solidFill>
                  <a:schemeClr val="bg1"/>
                </a:solidFill>
              </a:rPr>
              <a:t>vajadzībām</a:t>
            </a:r>
            <a:r>
              <a:rPr lang="en-GB" altLang="en-US" sz="2000" dirty="0">
                <a:solidFill>
                  <a:schemeClr val="bg1"/>
                </a:solidFill>
              </a:rPr>
              <a:t>.</a:t>
            </a:r>
          </a:p>
          <a:p>
            <a:pPr lvl="1" eaLnBrk="1" hangingPunct="1">
              <a:lnSpc>
                <a:spcPct val="120000"/>
              </a:lnSpc>
              <a:spcBef>
                <a:spcPct val="0"/>
              </a:spcBef>
              <a:buSzPct val="75000"/>
              <a:buFont typeface="Wingdings" panose="05000000000000000000" pitchFamily="2" charset="2"/>
              <a:buChar char="§"/>
              <a:defRPr/>
            </a:pPr>
            <a:r>
              <a:rPr lang="en-GB" altLang="en-US" sz="2000" dirty="0" err="1">
                <a:solidFill>
                  <a:schemeClr val="bg1"/>
                </a:solidFill>
              </a:rPr>
              <a:t>Potenciālo</a:t>
            </a:r>
            <a:r>
              <a:rPr lang="en-GB" altLang="en-US" sz="2000" dirty="0">
                <a:solidFill>
                  <a:schemeClr val="bg1"/>
                </a:solidFill>
              </a:rPr>
              <a:t> </a:t>
            </a:r>
            <a:r>
              <a:rPr lang="en-GB" altLang="en-US" sz="2000" dirty="0" err="1">
                <a:solidFill>
                  <a:schemeClr val="bg1"/>
                </a:solidFill>
              </a:rPr>
              <a:t>sadarbības</a:t>
            </a:r>
            <a:r>
              <a:rPr lang="en-GB" altLang="en-US" sz="2000" dirty="0">
                <a:solidFill>
                  <a:schemeClr val="bg1"/>
                </a:solidFill>
              </a:rPr>
              <a:t> </a:t>
            </a:r>
            <a:r>
              <a:rPr lang="en-GB" altLang="en-US" sz="2000" dirty="0" err="1">
                <a:solidFill>
                  <a:schemeClr val="bg1"/>
                </a:solidFill>
              </a:rPr>
              <a:t>virzienu</a:t>
            </a:r>
            <a:r>
              <a:rPr lang="en-GB" altLang="en-US" sz="2000" dirty="0">
                <a:solidFill>
                  <a:schemeClr val="bg1"/>
                </a:solidFill>
              </a:rPr>
              <a:t> </a:t>
            </a:r>
            <a:r>
              <a:rPr lang="en-GB" altLang="en-US" sz="2000" dirty="0" err="1">
                <a:solidFill>
                  <a:schemeClr val="bg1"/>
                </a:solidFill>
              </a:rPr>
              <a:t>identificēšana</a:t>
            </a:r>
            <a:r>
              <a:rPr lang="en-GB" altLang="en-US" sz="2000" dirty="0">
                <a:solidFill>
                  <a:schemeClr val="bg1"/>
                </a:solidFill>
              </a:rPr>
              <a:t> </a:t>
            </a:r>
            <a:r>
              <a:rPr lang="en-GB" altLang="en-US" sz="2000" dirty="0" err="1">
                <a:solidFill>
                  <a:schemeClr val="bg1"/>
                </a:solidFill>
              </a:rPr>
              <a:t>ar</a:t>
            </a:r>
            <a:r>
              <a:rPr lang="en-GB" altLang="en-US" sz="2000" dirty="0">
                <a:solidFill>
                  <a:schemeClr val="bg1"/>
                </a:solidFill>
              </a:rPr>
              <a:t> EKA, </a:t>
            </a:r>
            <a:r>
              <a:rPr lang="en-GB" altLang="en-US" sz="2000" dirty="0" err="1">
                <a:solidFill>
                  <a:schemeClr val="bg1"/>
                </a:solidFill>
              </a:rPr>
              <a:t>balstoties</a:t>
            </a:r>
            <a:r>
              <a:rPr lang="en-GB" altLang="en-US" sz="2000" dirty="0">
                <a:solidFill>
                  <a:schemeClr val="bg1"/>
                </a:solidFill>
              </a:rPr>
              <a:t> </a:t>
            </a:r>
            <a:r>
              <a:rPr lang="en-GB" altLang="en-US" sz="2000" dirty="0" err="1">
                <a:solidFill>
                  <a:schemeClr val="bg1"/>
                </a:solidFill>
              </a:rPr>
              <a:t>uz</a:t>
            </a:r>
            <a:r>
              <a:rPr lang="en-GB" altLang="en-US" sz="2000" dirty="0">
                <a:solidFill>
                  <a:schemeClr val="bg1"/>
                </a:solidFill>
              </a:rPr>
              <a:t> </a:t>
            </a:r>
            <a:r>
              <a:rPr lang="en-GB" altLang="en-US" sz="2000" dirty="0" err="1">
                <a:solidFill>
                  <a:schemeClr val="bg1"/>
                </a:solidFill>
              </a:rPr>
              <a:t>uzņēmuma</a:t>
            </a:r>
            <a:r>
              <a:rPr lang="en-GB" altLang="en-US" sz="2000" dirty="0">
                <a:solidFill>
                  <a:schemeClr val="bg1"/>
                </a:solidFill>
              </a:rPr>
              <a:t> </a:t>
            </a:r>
            <a:r>
              <a:rPr lang="en-GB" altLang="en-US" sz="2000" dirty="0" err="1">
                <a:solidFill>
                  <a:schemeClr val="bg1"/>
                </a:solidFill>
              </a:rPr>
              <a:t>kompetencēm</a:t>
            </a:r>
            <a:r>
              <a:rPr lang="en-GB" altLang="en-US" sz="2000" dirty="0">
                <a:solidFill>
                  <a:schemeClr val="bg1"/>
                </a:solidFill>
              </a:rPr>
              <a:t> un </a:t>
            </a:r>
            <a:r>
              <a:rPr lang="en-GB" altLang="en-US" sz="2000" dirty="0" err="1">
                <a:solidFill>
                  <a:schemeClr val="bg1"/>
                </a:solidFill>
              </a:rPr>
              <a:t>attīstības</a:t>
            </a:r>
            <a:r>
              <a:rPr lang="en-GB" altLang="en-US" sz="2000" dirty="0">
                <a:solidFill>
                  <a:schemeClr val="bg1"/>
                </a:solidFill>
              </a:rPr>
              <a:t> </a:t>
            </a:r>
            <a:r>
              <a:rPr lang="en-GB" altLang="en-US" sz="2000" dirty="0" err="1">
                <a:solidFill>
                  <a:schemeClr val="bg1"/>
                </a:solidFill>
              </a:rPr>
              <a:t>stratēģiju</a:t>
            </a:r>
            <a:r>
              <a:rPr lang="en-GB" altLang="en-US" sz="2000" dirty="0">
                <a:solidFill>
                  <a:schemeClr val="bg1"/>
                </a:solidFill>
              </a:rPr>
              <a:t>.</a:t>
            </a:r>
          </a:p>
          <a:p>
            <a:pPr lvl="1" eaLnBrk="1" hangingPunct="1">
              <a:lnSpc>
                <a:spcPct val="120000"/>
              </a:lnSpc>
              <a:spcBef>
                <a:spcPct val="0"/>
              </a:spcBef>
              <a:buSzPct val="75000"/>
              <a:buFont typeface="Wingdings" panose="05000000000000000000" pitchFamily="2" charset="2"/>
              <a:buChar char="§"/>
              <a:defRPr/>
            </a:pPr>
            <a:r>
              <a:rPr lang="en-GB" altLang="en-US" sz="2000" dirty="0" err="1">
                <a:solidFill>
                  <a:schemeClr val="bg1"/>
                </a:solidFill>
              </a:rPr>
              <a:t>Atbalsts</a:t>
            </a:r>
            <a:r>
              <a:rPr lang="en-GB" altLang="en-US" sz="2000" dirty="0">
                <a:solidFill>
                  <a:schemeClr val="bg1"/>
                </a:solidFill>
              </a:rPr>
              <a:t> </a:t>
            </a:r>
            <a:r>
              <a:rPr lang="en-GB" altLang="en-US" sz="2000" dirty="0" err="1">
                <a:solidFill>
                  <a:schemeClr val="bg1"/>
                </a:solidFill>
              </a:rPr>
              <a:t>projektu</a:t>
            </a:r>
            <a:r>
              <a:rPr lang="en-GB" altLang="en-US" sz="2000" dirty="0">
                <a:solidFill>
                  <a:schemeClr val="bg1"/>
                </a:solidFill>
              </a:rPr>
              <a:t> </a:t>
            </a:r>
            <a:r>
              <a:rPr lang="en-GB" altLang="en-US" sz="2000" dirty="0" err="1">
                <a:solidFill>
                  <a:schemeClr val="bg1"/>
                </a:solidFill>
              </a:rPr>
              <a:t>pieteikumu</a:t>
            </a:r>
            <a:r>
              <a:rPr lang="en-GB" altLang="en-US" sz="2000" dirty="0">
                <a:solidFill>
                  <a:schemeClr val="bg1"/>
                </a:solidFill>
              </a:rPr>
              <a:t> </a:t>
            </a:r>
            <a:r>
              <a:rPr lang="en-GB" altLang="en-US" sz="2000" dirty="0" err="1">
                <a:solidFill>
                  <a:schemeClr val="bg1"/>
                </a:solidFill>
              </a:rPr>
              <a:t>sagatavošanā</a:t>
            </a:r>
            <a:r>
              <a:rPr lang="en-GB" altLang="en-US" sz="2000" dirty="0">
                <a:solidFill>
                  <a:schemeClr val="bg1"/>
                </a:solidFill>
              </a:rPr>
              <a:t>.</a:t>
            </a:r>
          </a:p>
        </p:txBody>
      </p:sp>
      <p:cxnSp>
        <p:nvCxnSpPr>
          <p:cNvPr id="5" name="Straight Connector 4">
            <a:extLst>
              <a:ext uri="{FF2B5EF4-FFF2-40B4-BE49-F238E27FC236}">
                <a16:creationId xmlns:a16="http://schemas.microsoft.com/office/drawing/2014/main" id="{1B6C83BD-A22F-1621-CBF8-15F7160CE5B8}"/>
              </a:ext>
            </a:extLst>
          </p:cNvPr>
          <p:cNvCxnSpPr/>
          <p:nvPr/>
        </p:nvCxnSpPr>
        <p:spPr>
          <a:xfrm>
            <a:off x="7667625" y="2462213"/>
            <a:ext cx="0" cy="2222500"/>
          </a:xfrm>
          <a:prstGeom prst="line">
            <a:avLst/>
          </a:prstGeom>
          <a:ln w="28575">
            <a:solidFill>
              <a:srgbClr val="47C8CA"/>
            </a:solidFill>
          </a:ln>
        </p:spPr>
        <p:style>
          <a:lnRef idx="1">
            <a:schemeClr val="accent1"/>
          </a:lnRef>
          <a:fillRef idx="0">
            <a:schemeClr val="accent1"/>
          </a:fillRef>
          <a:effectRef idx="0">
            <a:schemeClr val="accent1"/>
          </a:effectRef>
          <a:fontRef idx="minor">
            <a:schemeClr val="tx1"/>
          </a:fontRef>
        </p:style>
      </p:cxnSp>
      <p:sp>
        <p:nvSpPr>
          <p:cNvPr id="6" name="Content Placeholder 2">
            <a:extLst>
              <a:ext uri="{FF2B5EF4-FFF2-40B4-BE49-F238E27FC236}">
                <a16:creationId xmlns:a16="http://schemas.microsoft.com/office/drawing/2014/main" id="{7C9F3C9B-F244-07B4-51E6-C3BCAB848423}"/>
              </a:ext>
            </a:extLst>
          </p:cNvPr>
          <p:cNvSpPr txBox="1">
            <a:spLocks/>
          </p:cNvSpPr>
          <p:nvPr/>
        </p:nvSpPr>
        <p:spPr>
          <a:xfrm>
            <a:off x="8075613" y="4148138"/>
            <a:ext cx="2760662" cy="650875"/>
          </a:xfrm>
          <a:prstGeom prst="rect">
            <a:avLst/>
          </a:prstGeom>
        </p:spPr>
        <p:txBody>
          <a:bodyPr>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defRPr/>
            </a:pPr>
            <a:r>
              <a:rPr lang="en-GB" sz="9600" dirty="0" err="1">
                <a:solidFill>
                  <a:schemeClr val="bg1"/>
                </a:solidFill>
              </a:rPr>
              <a:t>Dāvids</a:t>
            </a:r>
            <a:r>
              <a:rPr lang="en-GB" sz="9600" dirty="0">
                <a:solidFill>
                  <a:schemeClr val="bg1"/>
                </a:solidFill>
              </a:rPr>
              <a:t> </a:t>
            </a:r>
            <a:r>
              <a:rPr lang="en-GB" sz="9600" dirty="0" err="1">
                <a:solidFill>
                  <a:schemeClr val="bg1"/>
                </a:solidFill>
              </a:rPr>
              <a:t>Štēbelis</a:t>
            </a:r>
            <a:endParaRPr lang="en-GB" sz="9600" dirty="0">
              <a:solidFill>
                <a:schemeClr val="bg1"/>
              </a:solidFill>
            </a:endParaRPr>
          </a:p>
          <a:p>
            <a:pPr marL="0" indent="0" algn="ctr">
              <a:buFont typeface="Arial" panose="020B0604020202020204" pitchFamily="34" charset="0"/>
              <a:buNone/>
              <a:defRPr/>
            </a:pPr>
            <a:r>
              <a:rPr lang="en-GB" sz="5600" dirty="0" err="1">
                <a:solidFill>
                  <a:schemeClr val="bg1"/>
                </a:solidFill>
              </a:rPr>
              <a:t>Biznesa</a:t>
            </a:r>
            <a:r>
              <a:rPr lang="en-GB" sz="5600" dirty="0">
                <a:solidFill>
                  <a:schemeClr val="bg1"/>
                </a:solidFill>
              </a:rPr>
              <a:t> </a:t>
            </a:r>
            <a:r>
              <a:rPr lang="en-GB" sz="5600" dirty="0" err="1">
                <a:solidFill>
                  <a:schemeClr val="bg1"/>
                </a:solidFill>
              </a:rPr>
              <a:t>attīstības</a:t>
            </a:r>
            <a:r>
              <a:rPr lang="en-GB" sz="5600" dirty="0">
                <a:solidFill>
                  <a:schemeClr val="bg1"/>
                </a:solidFill>
              </a:rPr>
              <a:t> </a:t>
            </a:r>
            <a:r>
              <a:rPr lang="en-GB" sz="5600" dirty="0" err="1">
                <a:solidFill>
                  <a:schemeClr val="bg1"/>
                </a:solidFill>
              </a:rPr>
              <a:t>konsultants</a:t>
            </a:r>
            <a:endParaRPr lang="en-GB" sz="5600" dirty="0">
              <a:solidFill>
                <a:schemeClr val="bg1"/>
              </a:solidFill>
            </a:endParaRPr>
          </a:p>
          <a:p>
            <a:pPr marL="0" indent="0" algn="ctr">
              <a:buFont typeface="Arial" panose="020B0604020202020204" pitchFamily="34" charset="0"/>
              <a:buNone/>
              <a:defRPr/>
            </a:pPr>
            <a:endParaRPr lang="en-GB" sz="5600" dirty="0">
              <a:solidFill>
                <a:schemeClr val="bg1"/>
              </a:solidFill>
            </a:endParaRPr>
          </a:p>
          <a:p>
            <a:pPr marL="0" indent="0" algn="ctr">
              <a:buFont typeface="Arial" panose="020B0604020202020204" pitchFamily="34" charset="0"/>
              <a:buNone/>
              <a:defRPr/>
            </a:pPr>
            <a:r>
              <a:rPr lang="en-GB" sz="5600" dirty="0" err="1">
                <a:solidFill>
                  <a:schemeClr val="bg1"/>
                </a:solidFill>
              </a:rPr>
              <a:t>davids.stebelis@msc-space.eu</a:t>
            </a:r>
            <a:endParaRPr lang="en-GB" sz="5600" dirty="0">
              <a:solidFill>
                <a:schemeClr val="bg1"/>
              </a:solidFill>
            </a:endParaRPr>
          </a:p>
          <a:p>
            <a:pPr marL="0" indent="0" algn="ctr">
              <a:buFont typeface="Arial" panose="020B0604020202020204" pitchFamily="34" charset="0"/>
              <a:buNone/>
              <a:defRPr/>
            </a:pPr>
            <a:r>
              <a:rPr lang="en-GB" sz="5600" dirty="0">
                <a:solidFill>
                  <a:schemeClr val="bg1"/>
                </a:solidFill>
              </a:rPr>
              <a:t>+371 29 19 56 26</a:t>
            </a:r>
          </a:p>
          <a:p>
            <a:pPr marL="0" indent="0" algn="ctr">
              <a:buFont typeface="Arial" panose="020B0604020202020204" pitchFamily="34" charset="0"/>
              <a:buNone/>
              <a:defRPr/>
            </a:pPr>
            <a:endParaRPr lang="en-GB" dirty="0">
              <a:solidFill>
                <a:schemeClr val="bg1"/>
              </a:solidFill>
            </a:endParaRPr>
          </a:p>
        </p:txBody>
      </p:sp>
      <p:pic>
        <p:nvPicPr>
          <p:cNvPr id="78853" name="Picture 10" descr="profile image">
            <a:extLst>
              <a:ext uri="{FF2B5EF4-FFF2-40B4-BE49-F238E27FC236}">
                <a16:creationId xmlns:a16="http://schemas.microsoft.com/office/drawing/2014/main" id="{A29A0B09-D552-A636-15BA-0AE7C0343C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66138" y="2051050"/>
            <a:ext cx="1979612" cy="197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itle 1">
            <a:extLst>
              <a:ext uri="{FF2B5EF4-FFF2-40B4-BE49-F238E27FC236}">
                <a16:creationId xmlns:a16="http://schemas.microsoft.com/office/drawing/2014/main" id="{74467335-D45F-D186-0DC6-8C4063F9E1F4}"/>
              </a:ext>
            </a:extLst>
          </p:cNvPr>
          <p:cNvSpPr>
            <a:spLocks noGrp="1"/>
          </p:cNvSpPr>
          <p:nvPr>
            <p:ph type="title"/>
          </p:nvPr>
        </p:nvSpPr>
        <p:spPr>
          <a:xfrm>
            <a:off x="879475" y="1323975"/>
            <a:ext cx="8950325" cy="2862263"/>
          </a:xfrm>
        </p:spPr>
        <p:txBody>
          <a:bodyPr/>
          <a:lstStyle/>
          <a:p>
            <a:r>
              <a:rPr lang="en-US" altLang="en-US" sz="3600">
                <a:cs typeface="Arial" panose="020B0604020202020204" pitchFamily="34" charset="0"/>
              </a:rPr>
              <a:t>EKA mērķis ir veicināt dalībvalstu tehnoloģisko attīstību un globālo konkurētspēju izmantojot kosmosa nozares izaicinājumus</a:t>
            </a:r>
            <a:endParaRPr lang="it-IT" altLang="en-US" sz="3600">
              <a:cs typeface="Arial" panose="020B0604020202020204" pitchFamily="34" charset="0"/>
            </a:endParaRPr>
          </a:p>
        </p:txBody>
      </p:sp>
      <p:sp>
        <p:nvSpPr>
          <p:cNvPr id="70658" name="Content Placeholder 2">
            <a:extLst>
              <a:ext uri="{FF2B5EF4-FFF2-40B4-BE49-F238E27FC236}">
                <a16:creationId xmlns:a16="http://schemas.microsoft.com/office/drawing/2014/main" id="{54389CBC-C78A-1B4A-AF80-45673CF50990}"/>
              </a:ext>
            </a:extLst>
          </p:cNvPr>
          <p:cNvSpPr>
            <a:spLocks noGrp="1" noChangeArrowheads="1"/>
          </p:cNvSpPr>
          <p:nvPr>
            <p:ph idx="1"/>
          </p:nvPr>
        </p:nvSpPr>
        <p:spPr>
          <a:xfrm>
            <a:off x="1373188" y="4910138"/>
            <a:ext cx="6564312" cy="1327150"/>
          </a:xfrm>
        </p:spPr>
        <p:txBody>
          <a:bodyPr/>
          <a:lstStyle/>
          <a:p>
            <a:pPr algn="r" eaLnBrk="1" hangingPunct="1">
              <a:spcBef>
                <a:spcPct val="0"/>
              </a:spcBef>
              <a:buFontTx/>
              <a:buNone/>
            </a:pPr>
            <a:r>
              <a:rPr lang="en-US" altLang="ja-JP" sz="2000">
                <a:solidFill>
                  <a:schemeClr val="tx1"/>
                </a:solidFill>
                <a:latin typeface="Arial" panose="020B0604020202020204" pitchFamily="34" charset="0"/>
                <a:cs typeface="Arial" panose="020B0604020202020204" pitchFamily="34" charset="0"/>
              </a:rPr>
              <a:t>“EKA nav tikai raķetes un astronauti”</a:t>
            </a:r>
          </a:p>
          <a:p>
            <a:pPr algn="r" eaLnBrk="1" hangingPunct="1">
              <a:spcBef>
                <a:spcPct val="0"/>
              </a:spcBef>
              <a:buFontTx/>
              <a:buNone/>
            </a:pPr>
            <a:r>
              <a:rPr lang="en-US" altLang="en-US" sz="2000" i="1">
                <a:solidFill>
                  <a:schemeClr val="tx1"/>
                </a:solidFill>
                <a:latin typeface="Arial" panose="020B0604020202020204" pitchFamily="34" charset="0"/>
                <a:cs typeface="Arial" panose="020B0604020202020204" pitchFamily="34" charset="0"/>
              </a:rPr>
              <a:t>P.Irbins</a:t>
            </a:r>
            <a:endParaRPr lang="en-GB" altLang="en-US" sz="2000" i="1">
              <a:solidFill>
                <a:schemeClr val="tx1"/>
              </a:solidFill>
              <a:latin typeface="Arial" panose="020B0604020202020204" pitchFamily="34" charset="0"/>
              <a:cs typeface="Arial" panose="020B0604020202020204" pitchFamily="34" charset="0"/>
            </a:endParaRPr>
          </a:p>
        </p:txBody>
      </p:sp>
      <p:pic>
        <p:nvPicPr>
          <p:cNvPr id="70659" name="Picture 1" descr="flag.png">
            <a:extLst>
              <a:ext uri="{FF2B5EF4-FFF2-40B4-BE49-F238E27FC236}">
                <a16:creationId xmlns:a16="http://schemas.microsoft.com/office/drawing/2014/main" id="{32899B06-7297-56D0-ED5C-143636903C1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45513" y="1468438"/>
            <a:ext cx="4071937" cy="392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le 1">
            <a:extLst>
              <a:ext uri="{FF2B5EF4-FFF2-40B4-BE49-F238E27FC236}">
                <a16:creationId xmlns:a16="http://schemas.microsoft.com/office/drawing/2014/main" id="{2BE95BCB-D8C9-2A7F-BD99-80CE1605CC4A}"/>
              </a:ext>
            </a:extLst>
          </p:cNvPr>
          <p:cNvSpPr>
            <a:spLocks noGrp="1"/>
          </p:cNvSpPr>
          <p:nvPr>
            <p:ph type="title"/>
          </p:nvPr>
        </p:nvSpPr>
        <p:spPr>
          <a:xfrm>
            <a:off x="217488" y="157163"/>
            <a:ext cx="10113962" cy="554037"/>
          </a:xfrm>
        </p:spPr>
        <p:txBody>
          <a:bodyPr/>
          <a:lstStyle/>
          <a:p>
            <a:r>
              <a:rPr lang="en-GB" altLang="en-LV">
                <a:cs typeface="Arial" panose="020B0604020202020204" pitchFamily="34" charset="0"/>
              </a:rPr>
              <a:t>Ar ko nodarbojas EKA? Galvenās aktivitātes</a:t>
            </a:r>
          </a:p>
        </p:txBody>
      </p:sp>
      <p:sp>
        <p:nvSpPr>
          <p:cNvPr id="71682" name="Content Placeholder 2">
            <a:extLst>
              <a:ext uri="{FF2B5EF4-FFF2-40B4-BE49-F238E27FC236}">
                <a16:creationId xmlns:a16="http://schemas.microsoft.com/office/drawing/2014/main" id="{1A377C2A-07FD-77DE-FCD0-DBE52551E322}"/>
              </a:ext>
            </a:extLst>
          </p:cNvPr>
          <p:cNvSpPr>
            <a:spLocks noGrp="1" noChangeArrowheads="1"/>
          </p:cNvSpPr>
          <p:nvPr>
            <p:ph idx="1"/>
          </p:nvPr>
        </p:nvSpPr>
        <p:spPr>
          <a:xfrm>
            <a:off x="7427913" y="882650"/>
            <a:ext cx="4554537" cy="5540375"/>
          </a:xfrm>
        </p:spPr>
        <p:txBody>
          <a:bodyPr/>
          <a:lstStyle/>
          <a:p>
            <a:endParaRPr lang="lv-LV" altLang="en-LV" dirty="0">
              <a:latin typeface="Arial" panose="020B0604020202020204" pitchFamily="34" charset="0"/>
              <a:cs typeface="Arial" panose="020B0604020202020204" pitchFamily="34" charset="0"/>
            </a:endParaRPr>
          </a:p>
          <a:p>
            <a:r>
              <a:rPr lang="lv-LV" altLang="en-LV" dirty="0">
                <a:latin typeface="Arial" panose="020B0604020202020204" pitchFamily="34" charset="0"/>
                <a:cs typeface="Arial" panose="020B0604020202020204" pitchFamily="34" charset="0"/>
              </a:rPr>
              <a:t>EKA ir viena no retajām kosmosa aģentūrām pasaulē, kas apvieno atbildību gandrīz visās kosmosa darbības jomās.</a:t>
            </a:r>
          </a:p>
          <a:p>
            <a:endParaRPr lang="lv-LV" altLang="en-LV" dirty="0">
              <a:latin typeface="Arial" panose="020B0604020202020204" pitchFamily="34" charset="0"/>
              <a:cs typeface="Arial" panose="020B0604020202020204" pitchFamily="34" charset="0"/>
            </a:endParaRPr>
          </a:p>
          <a:p>
            <a:r>
              <a:rPr lang="lv-LV" altLang="en-LV" dirty="0">
                <a:latin typeface="Arial" panose="020B0604020202020204" pitchFamily="34" charset="0"/>
                <a:cs typeface="Arial" panose="020B0604020202020204" pitchFamily="34" charset="0"/>
              </a:rPr>
              <a:t>EKA darbību raksturo:</a:t>
            </a:r>
          </a:p>
          <a:p>
            <a:pPr>
              <a:buFont typeface="Arial" panose="020B0604020202020204" pitchFamily="34" charset="0"/>
              <a:buChar char="•"/>
            </a:pPr>
            <a:r>
              <a:rPr lang="en-GB" altLang="en-LV" dirty="0" err="1">
                <a:latin typeface="Arial" panose="020B0604020202020204" pitchFamily="34" charset="0"/>
                <a:cs typeface="Arial" panose="020B0604020202020204" pitchFamily="34" charset="0"/>
              </a:rPr>
              <a:t>Vairāk</a:t>
            </a:r>
            <a:r>
              <a:rPr lang="en-GB" altLang="en-LV" dirty="0">
                <a:latin typeface="Arial" panose="020B0604020202020204" pitchFamily="34" charset="0"/>
                <a:cs typeface="Arial" panose="020B0604020202020204" pitchFamily="34" charset="0"/>
              </a:rPr>
              <a:t> </a:t>
            </a:r>
            <a:r>
              <a:rPr lang="en-GB" altLang="en-LV" dirty="0" err="1">
                <a:latin typeface="Arial" panose="020B0604020202020204" pitchFamily="34" charset="0"/>
                <a:cs typeface="Arial" panose="020B0604020202020204" pitchFamily="34" charset="0"/>
              </a:rPr>
              <a:t>kā</a:t>
            </a:r>
            <a:r>
              <a:rPr lang="en-GB" altLang="en-LV" dirty="0">
                <a:latin typeface="Arial" panose="020B0604020202020204" pitchFamily="34" charset="0"/>
                <a:cs typeface="Arial" panose="020B0604020202020204" pitchFamily="34" charset="0"/>
              </a:rPr>
              <a:t> 50 </a:t>
            </a:r>
            <a:r>
              <a:rPr lang="en-GB" altLang="en-LV" dirty="0" err="1">
                <a:latin typeface="Arial" panose="020B0604020202020204" pitchFamily="34" charset="0"/>
                <a:cs typeface="Arial" panose="020B0604020202020204" pitchFamily="34" charset="0"/>
              </a:rPr>
              <a:t>gadu</a:t>
            </a:r>
            <a:r>
              <a:rPr lang="en-GB" altLang="en-LV" dirty="0">
                <a:latin typeface="Arial" panose="020B0604020202020204" pitchFamily="34" charset="0"/>
                <a:cs typeface="Arial" panose="020B0604020202020204" pitchFamily="34" charset="0"/>
              </a:rPr>
              <a:t> </a:t>
            </a:r>
            <a:r>
              <a:rPr lang="en-GB" altLang="en-LV" dirty="0" err="1">
                <a:latin typeface="Arial" panose="020B0604020202020204" pitchFamily="34" charset="0"/>
                <a:cs typeface="Arial" panose="020B0604020202020204" pitchFamily="34" charset="0"/>
              </a:rPr>
              <a:t>pieredze</a:t>
            </a:r>
            <a:r>
              <a:rPr lang="en-GB" altLang="en-LV" dirty="0">
                <a:latin typeface="Arial" panose="020B0604020202020204" pitchFamily="34" charset="0"/>
                <a:cs typeface="Arial" panose="020B0604020202020204" pitchFamily="34" charset="0"/>
              </a:rPr>
              <a:t>,</a:t>
            </a:r>
          </a:p>
          <a:p>
            <a:pPr>
              <a:buFont typeface="Arial" panose="020B0604020202020204" pitchFamily="34" charset="0"/>
              <a:buChar char="•"/>
            </a:pPr>
            <a:r>
              <a:rPr lang="en-GB" altLang="en-LV" dirty="0" err="1">
                <a:latin typeface="Arial" panose="020B0604020202020204" pitchFamily="34" charset="0"/>
                <a:cs typeface="Arial" panose="020B0604020202020204" pitchFamily="34" charset="0"/>
              </a:rPr>
              <a:t>Aptuveni</a:t>
            </a:r>
            <a:r>
              <a:rPr lang="en-GB" altLang="en-LV" dirty="0">
                <a:latin typeface="Arial" panose="020B0604020202020204" pitchFamily="34" charset="0"/>
                <a:cs typeface="Arial" panose="020B0604020202020204" pitchFamily="34" charset="0"/>
              </a:rPr>
              <a:t> 2200 </a:t>
            </a:r>
            <a:r>
              <a:rPr lang="en-GB" altLang="en-LV" dirty="0" err="1">
                <a:latin typeface="Arial" panose="020B0604020202020204" pitchFamily="34" charset="0"/>
                <a:cs typeface="Arial" panose="020B0604020202020204" pitchFamily="34" charset="0"/>
              </a:rPr>
              <a:t>darbinieki</a:t>
            </a:r>
            <a:r>
              <a:rPr lang="en-GB" altLang="en-LV" dirty="0">
                <a:latin typeface="Arial" panose="020B0604020202020204" pitchFamily="34" charset="0"/>
                <a:cs typeface="Arial" panose="020B0604020202020204" pitchFamily="34" charset="0"/>
              </a:rPr>
              <a:t>,</a:t>
            </a:r>
          </a:p>
          <a:p>
            <a:pPr>
              <a:buFont typeface="Arial" panose="020B0604020202020204" pitchFamily="34" charset="0"/>
              <a:buChar char="•"/>
            </a:pPr>
            <a:r>
              <a:rPr lang="en-GB" altLang="en-LV" dirty="0">
                <a:latin typeface="Arial" panose="020B0604020202020204" pitchFamily="34" charset="0"/>
                <a:cs typeface="Arial" panose="020B0604020202020204" pitchFamily="34" charset="0"/>
              </a:rPr>
              <a:t>6.5 </a:t>
            </a:r>
            <a:r>
              <a:rPr lang="en-GB" altLang="en-LV" dirty="0" err="1">
                <a:latin typeface="Arial" panose="020B0604020202020204" pitchFamily="34" charset="0"/>
                <a:cs typeface="Arial" panose="020B0604020202020204" pitchFamily="34" charset="0"/>
              </a:rPr>
              <a:t>mljrd</a:t>
            </a:r>
            <a:r>
              <a:rPr lang="en-GB" altLang="en-LV" dirty="0">
                <a:latin typeface="Arial" panose="020B0604020202020204" pitchFamily="34" charset="0"/>
                <a:cs typeface="Arial" panose="020B0604020202020204" pitchFamily="34" charset="0"/>
              </a:rPr>
              <a:t>. Euro </a:t>
            </a:r>
            <a:r>
              <a:rPr lang="en-GB" altLang="en-LV" dirty="0" err="1">
                <a:latin typeface="Arial" panose="020B0604020202020204" pitchFamily="34" charset="0"/>
                <a:cs typeface="Arial" panose="020B0604020202020204" pitchFamily="34" charset="0"/>
              </a:rPr>
              <a:t>gada</a:t>
            </a:r>
            <a:r>
              <a:rPr lang="en-GB" altLang="en-LV" dirty="0">
                <a:latin typeface="Arial" panose="020B0604020202020204" pitchFamily="34" charset="0"/>
                <a:cs typeface="Arial" panose="020B0604020202020204" pitchFamily="34" charset="0"/>
              </a:rPr>
              <a:t> </a:t>
            </a:r>
            <a:r>
              <a:rPr lang="en-GB" altLang="en-LV" dirty="0" err="1">
                <a:latin typeface="Arial" panose="020B0604020202020204" pitchFamily="34" charset="0"/>
                <a:cs typeface="Arial" panose="020B0604020202020204" pitchFamily="34" charset="0"/>
              </a:rPr>
              <a:t>budžets</a:t>
            </a:r>
            <a:r>
              <a:rPr lang="en-GB" altLang="en-LV" dirty="0">
                <a:latin typeface="Arial" panose="020B0604020202020204" pitchFamily="34" charset="0"/>
                <a:cs typeface="Arial" panose="020B0604020202020204" pitchFamily="34" charset="0"/>
              </a:rPr>
              <a:t>,</a:t>
            </a:r>
          </a:p>
          <a:p>
            <a:pPr>
              <a:buFont typeface="Arial" panose="020B0604020202020204" pitchFamily="34" charset="0"/>
              <a:buChar char="•"/>
            </a:pPr>
            <a:r>
              <a:rPr lang="en-GB" altLang="en-LV" dirty="0" err="1">
                <a:latin typeface="Arial" panose="020B0604020202020204" pitchFamily="34" charset="0"/>
                <a:cs typeface="Arial" panose="020B0604020202020204" pitchFamily="34" charset="0"/>
              </a:rPr>
              <a:t>Vairāk</a:t>
            </a:r>
            <a:r>
              <a:rPr lang="en-GB" altLang="en-LV" dirty="0">
                <a:latin typeface="Arial" panose="020B0604020202020204" pitchFamily="34" charset="0"/>
                <a:cs typeface="Arial" panose="020B0604020202020204" pitchFamily="34" charset="0"/>
              </a:rPr>
              <a:t> </a:t>
            </a:r>
            <a:r>
              <a:rPr lang="en-GB" altLang="en-LV" dirty="0" err="1">
                <a:latin typeface="Arial" panose="020B0604020202020204" pitchFamily="34" charset="0"/>
                <a:cs typeface="Arial" panose="020B0604020202020204" pitchFamily="34" charset="0"/>
              </a:rPr>
              <a:t>kā</a:t>
            </a:r>
            <a:r>
              <a:rPr lang="en-GB" altLang="en-LV" dirty="0">
                <a:latin typeface="Arial" panose="020B0604020202020204" pitchFamily="34" charset="0"/>
                <a:cs typeface="Arial" panose="020B0604020202020204" pitchFamily="34" charset="0"/>
              </a:rPr>
              <a:t> 80 </a:t>
            </a:r>
            <a:r>
              <a:rPr lang="en-GB" altLang="en-LV" dirty="0" err="1">
                <a:latin typeface="Arial" panose="020B0604020202020204" pitchFamily="34" charset="0"/>
                <a:cs typeface="Arial" panose="020B0604020202020204" pitchFamily="34" charset="0"/>
              </a:rPr>
              <a:t>satelīti</a:t>
            </a:r>
            <a:r>
              <a:rPr lang="en-GB" altLang="en-LV" dirty="0">
                <a:latin typeface="Arial" panose="020B0604020202020204" pitchFamily="34" charset="0"/>
                <a:cs typeface="Arial" panose="020B0604020202020204" pitchFamily="34" charset="0"/>
              </a:rPr>
              <a:t> </a:t>
            </a:r>
            <a:r>
              <a:rPr lang="en-GB" altLang="en-LV" dirty="0" err="1">
                <a:latin typeface="Arial" panose="020B0604020202020204" pitchFamily="34" charset="0"/>
                <a:cs typeface="Arial" panose="020B0604020202020204" pitchFamily="34" charset="0"/>
              </a:rPr>
              <a:t>izstrādāti</a:t>
            </a:r>
            <a:r>
              <a:rPr lang="en-GB" altLang="en-LV" dirty="0">
                <a:latin typeface="Arial" panose="020B0604020202020204" pitchFamily="34" charset="0"/>
                <a:cs typeface="Arial" panose="020B0604020202020204" pitchFamily="34" charset="0"/>
              </a:rPr>
              <a:t>, </a:t>
            </a:r>
            <a:br>
              <a:rPr lang="en-GB" altLang="en-LV" dirty="0">
                <a:latin typeface="Arial" panose="020B0604020202020204" pitchFamily="34" charset="0"/>
                <a:cs typeface="Arial" panose="020B0604020202020204" pitchFamily="34" charset="0"/>
              </a:rPr>
            </a:br>
            <a:r>
              <a:rPr lang="en-GB" altLang="en-LV" dirty="0" err="1">
                <a:latin typeface="Arial" panose="020B0604020202020204" pitchFamily="34" charset="0"/>
                <a:cs typeface="Arial" panose="020B0604020202020204" pitchFamily="34" charset="0"/>
              </a:rPr>
              <a:t>notestēti</a:t>
            </a:r>
            <a:r>
              <a:rPr lang="en-GB" altLang="en-LV" dirty="0">
                <a:latin typeface="Arial" panose="020B0604020202020204" pitchFamily="34" charset="0"/>
                <a:cs typeface="Arial" panose="020B0604020202020204" pitchFamily="34" charset="0"/>
              </a:rPr>
              <a:t> un </a:t>
            </a:r>
            <a:r>
              <a:rPr lang="en-GB" altLang="en-LV" dirty="0" err="1">
                <a:latin typeface="Arial" panose="020B0604020202020204" pitchFamily="34" charset="0"/>
                <a:cs typeface="Arial" panose="020B0604020202020204" pitchFamily="34" charset="0"/>
              </a:rPr>
              <a:t>atrodas</a:t>
            </a:r>
            <a:r>
              <a:rPr lang="en-GB" altLang="en-LV" dirty="0">
                <a:latin typeface="Arial" panose="020B0604020202020204" pitchFamily="34" charset="0"/>
                <a:cs typeface="Arial" panose="020B0604020202020204" pitchFamily="34" charset="0"/>
              </a:rPr>
              <a:t> </a:t>
            </a:r>
            <a:r>
              <a:rPr lang="en-GB" altLang="en-LV" dirty="0" err="1">
                <a:latin typeface="Arial" panose="020B0604020202020204" pitchFamily="34" charset="0"/>
                <a:cs typeface="Arial" panose="020B0604020202020204" pitchFamily="34" charset="0"/>
              </a:rPr>
              <a:t>šobrīd</a:t>
            </a:r>
            <a:r>
              <a:rPr lang="en-GB" altLang="en-LV" dirty="0">
                <a:latin typeface="Arial" panose="020B0604020202020204" pitchFamily="34" charset="0"/>
                <a:cs typeface="Arial" panose="020B0604020202020204" pitchFamily="34" charset="0"/>
              </a:rPr>
              <a:t> </a:t>
            </a:r>
            <a:r>
              <a:rPr lang="en-GB" altLang="en-LV" dirty="0" err="1">
                <a:latin typeface="Arial" panose="020B0604020202020204" pitchFamily="34" charset="0"/>
                <a:cs typeface="Arial" panose="020B0604020202020204" pitchFamily="34" charset="0"/>
              </a:rPr>
              <a:t>darbībā</a:t>
            </a:r>
            <a:r>
              <a:rPr lang="en-GB" altLang="en-LV" dirty="0">
                <a:latin typeface="Arial" panose="020B0604020202020204" pitchFamily="34" charset="0"/>
                <a:cs typeface="Arial" panose="020B0604020202020204" pitchFamily="34" charset="0"/>
              </a:rPr>
              <a:t>.</a:t>
            </a:r>
          </a:p>
          <a:p>
            <a:endParaRPr lang="en-GB" altLang="en-LV" dirty="0">
              <a:latin typeface="Arial" panose="020B0604020202020204" pitchFamily="34" charset="0"/>
              <a:cs typeface="Arial" panose="020B0604020202020204" pitchFamily="34" charset="0"/>
            </a:endParaRPr>
          </a:p>
        </p:txBody>
      </p:sp>
      <p:grpSp>
        <p:nvGrpSpPr>
          <p:cNvPr id="71683" name="Group 7">
            <a:extLst>
              <a:ext uri="{FF2B5EF4-FFF2-40B4-BE49-F238E27FC236}">
                <a16:creationId xmlns:a16="http://schemas.microsoft.com/office/drawing/2014/main" id="{27171E0E-57B5-EAE8-DA43-56545F7A51B3}"/>
              </a:ext>
            </a:extLst>
          </p:cNvPr>
          <p:cNvGrpSpPr>
            <a:grpSpLocks/>
          </p:cNvGrpSpPr>
          <p:nvPr/>
        </p:nvGrpSpPr>
        <p:grpSpPr bwMode="auto">
          <a:xfrm>
            <a:off x="1108075" y="1262063"/>
            <a:ext cx="5727700" cy="4564062"/>
            <a:chOff x="4273550" y="739331"/>
            <a:chExt cx="4718050" cy="3754882"/>
          </a:xfrm>
        </p:grpSpPr>
        <p:pic>
          <p:nvPicPr>
            <p:cNvPr id="5" name="Picture 12">
              <a:extLst>
                <a:ext uri="{FF2B5EF4-FFF2-40B4-BE49-F238E27FC236}">
                  <a16:creationId xmlns:a16="http://schemas.microsoft.com/office/drawing/2014/main" id="{FD22CCF3-DA06-6877-BA34-7443CA3FC76F}"/>
                </a:ext>
              </a:extLst>
            </p:cNvPr>
            <p:cNvPicPr>
              <a:picLocks noChangeAspect="1" noChangeArrowheads="1"/>
            </p:cNvPicPr>
            <p:nvPr/>
          </p:nvPicPr>
          <p:blipFill>
            <a:blip r:embed="rId2" cstate="screen"/>
            <a:stretch>
              <a:fillRect/>
            </a:stretch>
          </p:blipFill>
          <p:spPr bwMode="auto">
            <a:xfrm>
              <a:off x="7738635" y="746938"/>
              <a:ext cx="884666" cy="884666"/>
            </a:xfrm>
            <a:prstGeom prst="ellipse">
              <a:avLst/>
            </a:prstGeom>
            <a:noFill/>
            <a:ln w="57150" cmpd="sng">
              <a:solidFill>
                <a:srgbClr val="00338D"/>
              </a:solidFill>
              <a:miter lim="800000"/>
              <a:headEnd/>
              <a:tailEnd/>
            </a:ln>
          </p:spPr>
        </p:pic>
        <p:pic>
          <p:nvPicPr>
            <p:cNvPr id="6" name="Picture 12">
              <a:extLst>
                <a:ext uri="{FF2B5EF4-FFF2-40B4-BE49-F238E27FC236}">
                  <a16:creationId xmlns:a16="http://schemas.microsoft.com/office/drawing/2014/main" id="{1029C763-BCCB-D3CE-9342-417325F44E99}"/>
                </a:ext>
              </a:extLst>
            </p:cNvPr>
            <p:cNvPicPr>
              <a:picLocks noChangeAspect="1" noChangeArrowheads="1"/>
            </p:cNvPicPr>
            <p:nvPr/>
          </p:nvPicPr>
          <p:blipFill rotWithShape="1">
            <a:blip r:embed="rId3" cstate="screen"/>
            <a:srcRect/>
            <a:stretch/>
          </p:blipFill>
          <p:spPr bwMode="auto">
            <a:xfrm>
              <a:off x="4563634" y="739331"/>
              <a:ext cx="890691" cy="882344"/>
            </a:xfrm>
            <a:prstGeom prst="ellipse">
              <a:avLst/>
            </a:prstGeom>
            <a:noFill/>
            <a:ln w="57150" cmpd="sng">
              <a:solidFill>
                <a:srgbClr val="822433"/>
              </a:solidFill>
              <a:miter lim="800000"/>
              <a:headEnd/>
              <a:tailEnd/>
            </a:ln>
          </p:spPr>
        </p:pic>
        <p:pic>
          <p:nvPicPr>
            <p:cNvPr id="7" name="Picture 16">
              <a:extLst>
                <a:ext uri="{FF2B5EF4-FFF2-40B4-BE49-F238E27FC236}">
                  <a16:creationId xmlns:a16="http://schemas.microsoft.com/office/drawing/2014/main" id="{DBD0A477-4505-C0FD-FAE1-7215A73927AA}"/>
                </a:ext>
              </a:extLst>
            </p:cNvPr>
            <p:cNvPicPr>
              <a:picLocks noChangeAspect="1" noChangeArrowheads="1"/>
            </p:cNvPicPr>
            <p:nvPr/>
          </p:nvPicPr>
          <p:blipFill rotWithShape="1">
            <a:blip r:embed="rId4" cstate="screen"/>
            <a:srcRect/>
            <a:stretch/>
          </p:blipFill>
          <p:spPr bwMode="auto">
            <a:xfrm>
              <a:off x="6150712" y="751060"/>
              <a:ext cx="869615" cy="882344"/>
            </a:xfrm>
            <a:prstGeom prst="ellipse">
              <a:avLst/>
            </a:prstGeom>
            <a:noFill/>
            <a:ln w="57150" cmpd="sng">
              <a:solidFill>
                <a:srgbClr val="00338D"/>
              </a:solidFill>
              <a:miter lim="800000"/>
              <a:headEnd/>
              <a:tailEnd/>
            </a:ln>
          </p:spPr>
        </p:pic>
        <p:sp>
          <p:nvSpPr>
            <p:cNvPr id="71687" name="Content Placeholder 2">
              <a:extLst>
                <a:ext uri="{FF2B5EF4-FFF2-40B4-BE49-F238E27FC236}">
                  <a16:creationId xmlns:a16="http://schemas.microsoft.com/office/drawing/2014/main" id="{705D21EC-7C9D-896A-2D9B-76E1A05242AD}"/>
                </a:ext>
              </a:extLst>
            </p:cNvPr>
            <p:cNvSpPr txBox="1">
              <a:spLocks/>
            </p:cNvSpPr>
            <p:nvPr/>
          </p:nvSpPr>
          <p:spPr bwMode="auto">
            <a:xfrm>
              <a:off x="4451350" y="1658938"/>
              <a:ext cx="1111250" cy="19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lnSpc>
                  <a:spcPct val="119000"/>
                </a:lnSpc>
                <a:spcBef>
                  <a:spcPct val="20000"/>
                </a:spcBef>
                <a:buClr>
                  <a:schemeClr val="accent1"/>
                </a:buClr>
                <a:buFont typeface="Verdana" panose="020B0604030504040204" pitchFamily="34"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1pPr>
              <a:lvl2pPr marL="742950" indent="-285750">
                <a:lnSpc>
                  <a:spcPct val="119000"/>
                </a:lnSpc>
                <a:spcBef>
                  <a:spcPct val="20000"/>
                </a:spcBef>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2pPr>
              <a:lvl3pPr marL="1143000" indent="-228600">
                <a:lnSpc>
                  <a:spcPct val="119000"/>
                </a:lnSpc>
                <a:spcBef>
                  <a:spcPct val="20000"/>
                </a:spcBef>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3pPr>
              <a:lvl4pPr marL="1600200" indent="-228600">
                <a:lnSpc>
                  <a:spcPct val="119000"/>
                </a:lnSpc>
                <a:spcBef>
                  <a:spcPct val="20000"/>
                </a:spcBef>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4pPr>
              <a:lvl5pPr marL="2057400" indent="-228600">
                <a:lnSpc>
                  <a:spcPct val="119000"/>
                </a:lnSpc>
                <a:spcBef>
                  <a:spcPct val="20000"/>
                </a:spcBef>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5pPr>
              <a:lvl6pPr marL="2514600" indent="-228600" eaLnBrk="0" fontAlgn="base" hangingPunct="0">
                <a:lnSpc>
                  <a:spcPct val="119000"/>
                </a:lnSpc>
                <a:spcBef>
                  <a:spcPct val="20000"/>
                </a:spcBef>
                <a:spcAft>
                  <a:spcPct val="0"/>
                </a:spcAft>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6pPr>
              <a:lvl7pPr marL="2971800" indent="-228600" eaLnBrk="0" fontAlgn="base" hangingPunct="0">
                <a:lnSpc>
                  <a:spcPct val="119000"/>
                </a:lnSpc>
                <a:spcBef>
                  <a:spcPct val="20000"/>
                </a:spcBef>
                <a:spcAft>
                  <a:spcPct val="0"/>
                </a:spcAft>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7pPr>
              <a:lvl8pPr marL="3429000" indent="-228600" eaLnBrk="0" fontAlgn="base" hangingPunct="0">
                <a:lnSpc>
                  <a:spcPct val="119000"/>
                </a:lnSpc>
                <a:spcBef>
                  <a:spcPct val="20000"/>
                </a:spcBef>
                <a:spcAft>
                  <a:spcPct val="0"/>
                </a:spcAft>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8pPr>
              <a:lvl9pPr marL="3886200" indent="-228600" eaLnBrk="0" fontAlgn="base" hangingPunct="0">
                <a:lnSpc>
                  <a:spcPct val="119000"/>
                </a:lnSpc>
                <a:spcBef>
                  <a:spcPct val="20000"/>
                </a:spcBef>
                <a:spcAft>
                  <a:spcPct val="0"/>
                </a:spcAft>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9pPr>
            </a:lstStyle>
            <a:p>
              <a:pPr algn="ctr" eaLnBrk="1" hangingPunct="1"/>
              <a:r>
                <a:rPr lang="en-GB" altLang="en-US" sz="1100" b="1">
                  <a:solidFill>
                    <a:srgbClr val="800000"/>
                  </a:solidFill>
                  <a:latin typeface="Verdana" panose="020B0604030504040204" pitchFamily="34" charset="0"/>
                </a:rPr>
                <a:t>space science</a:t>
              </a:r>
              <a:endParaRPr lang="en-US" altLang="en-US" sz="1100" b="1">
                <a:solidFill>
                  <a:srgbClr val="800000"/>
                </a:solidFill>
                <a:latin typeface="Verdana" panose="020B0604030504040204" pitchFamily="34" charset="0"/>
              </a:endParaRPr>
            </a:p>
          </p:txBody>
        </p:sp>
        <p:pic>
          <p:nvPicPr>
            <p:cNvPr id="9" name="Picture 7">
              <a:extLst>
                <a:ext uri="{FF2B5EF4-FFF2-40B4-BE49-F238E27FC236}">
                  <a16:creationId xmlns:a16="http://schemas.microsoft.com/office/drawing/2014/main" id="{0D7D2D5A-0146-4A9A-A3D7-90DB56E00D9B}"/>
                </a:ext>
              </a:extLst>
            </p:cNvPr>
            <p:cNvPicPr>
              <a:picLocks noChangeAspect="1" noChangeArrowheads="1"/>
            </p:cNvPicPr>
            <p:nvPr/>
          </p:nvPicPr>
          <p:blipFill rotWithShape="1">
            <a:blip r:embed="rId5" cstate="screen"/>
            <a:srcRect/>
            <a:stretch/>
          </p:blipFill>
          <p:spPr bwMode="auto">
            <a:xfrm>
              <a:off x="7752955" y="3390260"/>
              <a:ext cx="862049" cy="882344"/>
            </a:xfrm>
            <a:prstGeom prst="ellipse">
              <a:avLst/>
            </a:prstGeom>
            <a:noFill/>
            <a:ln w="57150" cmpd="sng">
              <a:solidFill>
                <a:srgbClr val="00549F"/>
              </a:solidFill>
              <a:miter lim="800000"/>
              <a:headEnd/>
              <a:tailEnd/>
            </a:ln>
          </p:spPr>
        </p:pic>
        <p:sp>
          <p:nvSpPr>
            <p:cNvPr id="71689" name="Content Placeholder 2">
              <a:extLst>
                <a:ext uri="{FF2B5EF4-FFF2-40B4-BE49-F238E27FC236}">
                  <a16:creationId xmlns:a16="http://schemas.microsoft.com/office/drawing/2014/main" id="{84AFD173-DF74-9CD5-F474-CF804770E7FA}"/>
                </a:ext>
              </a:extLst>
            </p:cNvPr>
            <p:cNvSpPr txBox="1">
              <a:spLocks/>
            </p:cNvSpPr>
            <p:nvPr/>
          </p:nvSpPr>
          <p:spPr bwMode="auto">
            <a:xfrm>
              <a:off x="7383463" y="4298950"/>
              <a:ext cx="1608137"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lnSpc>
                  <a:spcPct val="119000"/>
                </a:lnSpc>
                <a:spcBef>
                  <a:spcPct val="20000"/>
                </a:spcBef>
                <a:buClr>
                  <a:schemeClr val="accent1"/>
                </a:buClr>
                <a:buFont typeface="Verdana" panose="020B0604030504040204" pitchFamily="34"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1pPr>
              <a:lvl2pPr marL="742950" indent="-285750">
                <a:lnSpc>
                  <a:spcPct val="119000"/>
                </a:lnSpc>
                <a:spcBef>
                  <a:spcPct val="20000"/>
                </a:spcBef>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2pPr>
              <a:lvl3pPr marL="1143000" indent="-228600">
                <a:lnSpc>
                  <a:spcPct val="119000"/>
                </a:lnSpc>
                <a:spcBef>
                  <a:spcPct val="20000"/>
                </a:spcBef>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3pPr>
              <a:lvl4pPr marL="1600200" indent="-228600">
                <a:lnSpc>
                  <a:spcPct val="119000"/>
                </a:lnSpc>
                <a:spcBef>
                  <a:spcPct val="20000"/>
                </a:spcBef>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4pPr>
              <a:lvl5pPr marL="2057400" indent="-228600">
                <a:lnSpc>
                  <a:spcPct val="119000"/>
                </a:lnSpc>
                <a:spcBef>
                  <a:spcPct val="20000"/>
                </a:spcBef>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5pPr>
              <a:lvl6pPr marL="2514600" indent="-228600" eaLnBrk="0" fontAlgn="base" hangingPunct="0">
                <a:lnSpc>
                  <a:spcPct val="119000"/>
                </a:lnSpc>
                <a:spcBef>
                  <a:spcPct val="20000"/>
                </a:spcBef>
                <a:spcAft>
                  <a:spcPct val="0"/>
                </a:spcAft>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6pPr>
              <a:lvl7pPr marL="2971800" indent="-228600" eaLnBrk="0" fontAlgn="base" hangingPunct="0">
                <a:lnSpc>
                  <a:spcPct val="119000"/>
                </a:lnSpc>
                <a:spcBef>
                  <a:spcPct val="20000"/>
                </a:spcBef>
                <a:spcAft>
                  <a:spcPct val="0"/>
                </a:spcAft>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7pPr>
              <a:lvl8pPr marL="3429000" indent="-228600" eaLnBrk="0" fontAlgn="base" hangingPunct="0">
                <a:lnSpc>
                  <a:spcPct val="119000"/>
                </a:lnSpc>
                <a:spcBef>
                  <a:spcPct val="20000"/>
                </a:spcBef>
                <a:spcAft>
                  <a:spcPct val="0"/>
                </a:spcAft>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8pPr>
              <a:lvl9pPr marL="3886200" indent="-228600" eaLnBrk="0" fontAlgn="base" hangingPunct="0">
                <a:lnSpc>
                  <a:spcPct val="119000"/>
                </a:lnSpc>
                <a:spcBef>
                  <a:spcPct val="20000"/>
                </a:spcBef>
                <a:spcAft>
                  <a:spcPct val="0"/>
                </a:spcAft>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9pPr>
            </a:lstStyle>
            <a:p>
              <a:pPr algn="ctr" eaLnBrk="1" hangingPunct="1"/>
              <a:r>
                <a:rPr lang="en-GB" altLang="en-US" sz="1100" b="1">
                  <a:solidFill>
                    <a:srgbClr val="00549F"/>
                  </a:solidFill>
                  <a:latin typeface="Verdana" panose="020B0604030504040204" pitchFamily="34" charset="0"/>
                </a:rPr>
                <a:t>telecommunications</a:t>
              </a:r>
              <a:endParaRPr lang="en-US" altLang="en-US" sz="1100" b="1">
                <a:solidFill>
                  <a:srgbClr val="00549F"/>
                </a:solidFill>
                <a:latin typeface="Verdana" panose="020B0604030504040204" pitchFamily="34" charset="0"/>
              </a:endParaRPr>
            </a:p>
          </p:txBody>
        </p:sp>
        <p:sp>
          <p:nvSpPr>
            <p:cNvPr id="71690" name="Content Placeholder 2">
              <a:extLst>
                <a:ext uri="{FF2B5EF4-FFF2-40B4-BE49-F238E27FC236}">
                  <a16:creationId xmlns:a16="http://schemas.microsoft.com/office/drawing/2014/main" id="{3743A122-6854-6BF6-6F4E-3B35453A9347}"/>
                </a:ext>
              </a:extLst>
            </p:cNvPr>
            <p:cNvSpPr txBox="1">
              <a:spLocks/>
            </p:cNvSpPr>
            <p:nvPr/>
          </p:nvSpPr>
          <p:spPr bwMode="auto">
            <a:xfrm>
              <a:off x="5838825" y="1651000"/>
              <a:ext cx="1476375" cy="19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lnSpc>
                  <a:spcPct val="119000"/>
                </a:lnSpc>
                <a:spcBef>
                  <a:spcPct val="20000"/>
                </a:spcBef>
                <a:buClr>
                  <a:schemeClr val="accent1"/>
                </a:buClr>
                <a:buFont typeface="Verdana" panose="020B0604030504040204" pitchFamily="34"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1pPr>
              <a:lvl2pPr marL="742950" indent="-285750">
                <a:lnSpc>
                  <a:spcPct val="119000"/>
                </a:lnSpc>
                <a:spcBef>
                  <a:spcPct val="20000"/>
                </a:spcBef>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2pPr>
              <a:lvl3pPr marL="1143000" indent="-228600">
                <a:lnSpc>
                  <a:spcPct val="119000"/>
                </a:lnSpc>
                <a:spcBef>
                  <a:spcPct val="20000"/>
                </a:spcBef>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3pPr>
              <a:lvl4pPr marL="1600200" indent="-228600">
                <a:lnSpc>
                  <a:spcPct val="119000"/>
                </a:lnSpc>
                <a:spcBef>
                  <a:spcPct val="20000"/>
                </a:spcBef>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4pPr>
              <a:lvl5pPr marL="2057400" indent="-228600">
                <a:lnSpc>
                  <a:spcPct val="119000"/>
                </a:lnSpc>
                <a:spcBef>
                  <a:spcPct val="20000"/>
                </a:spcBef>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5pPr>
              <a:lvl6pPr marL="2514600" indent="-228600" eaLnBrk="0" fontAlgn="base" hangingPunct="0">
                <a:lnSpc>
                  <a:spcPct val="119000"/>
                </a:lnSpc>
                <a:spcBef>
                  <a:spcPct val="20000"/>
                </a:spcBef>
                <a:spcAft>
                  <a:spcPct val="0"/>
                </a:spcAft>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6pPr>
              <a:lvl7pPr marL="2971800" indent="-228600" eaLnBrk="0" fontAlgn="base" hangingPunct="0">
                <a:lnSpc>
                  <a:spcPct val="119000"/>
                </a:lnSpc>
                <a:spcBef>
                  <a:spcPct val="20000"/>
                </a:spcBef>
                <a:spcAft>
                  <a:spcPct val="0"/>
                </a:spcAft>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7pPr>
              <a:lvl8pPr marL="3429000" indent="-228600" eaLnBrk="0" fontAlgn="base" hangingPunct="0">
                <a:lnSpc>
                  <a:spcPct val="119000"/>
                </a:lnSpc>
                <a:spcBef>
                  <a:spcPct val="20000"/>
                </a:spcBef>
                <a:spcAft>
                  <a:spcPct val="0"/>
                </a:spcAft>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8pPr>
              <a:lvl9pPr marL="3886200" indent="-228600" eaLnBrk="0" fontAlgn="base" hangingPunct="0">
                <a:lnSpc>
                  <a:spcPct val="119000"/>
                </a:lnSpc>
                <a:spcBef>
                  <a:spcPct val="20000"/>
                </a:spcBef>
                <a:spcAft>
                  <a:spcPct val="0"/>
                </a:spcAft>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9pPr>
            </a:lstStyle>
            <a:p>
              <a:pPr algn="ctr" eaLnBrk="1" hangingPunct="1"/>
              <a:r>
                <a:rPr lang="en-GB" altLang="en-US" sz="1100" b="1">
                  <a:solidFill>
                    <a:srgbClr val="00338D"/>
                  </a:solidFill>
                  <a:latin typeface="Verdana" panose="020B0604030504040204" pitchFamily="34" charset="0"/>
                </a:rPr>
                <a:t>human spaceflight</a:t>
              </a:r>
              <a:endParaRPr lang="en-US" altLang="en-US" sz="1100" b="1">
                <a:solidFill>
                  <a:srgbClr val="00338D"/>
                </a:solidFill>
                <a:latin typeface="Verdana" panose="020B0604030504040204" pitchFamily="34" charset="0"/>
              </a:endParaRPr>
            </a:p>
          </p:txBody>
        </p:sp>
        <p:sp>
          <p:nvSpPr>
            <p:cNvPr id="71691" name="Content Placeholder 2">
              <a:extLst>
                <a:ext uri="{FF2B5EF4-FFF2-40B4-BE49-F238E27FC236}">
                  <a16:creationId xmlns:a16="http://schemas.microsoft.com/office/drawing/2014/main" id="{96BACFAD-1ED4-581A-6D8A-D9B1E599CC0B}"/>
                </a:ext>
              </a:extLst>
            </p:cNvPr>
            <p:cNvSpPr txBox="1">
              <a:spLocks/>
            </p:cNvSpPr>
            <p:nvPr/>
          </p:nvSpPr>
          <p:spPr bwMode="auto">
            <a:xfrm>
              <a:off x="7626350" y="1658938"/>
              <a:ext cx="1111250" cy="19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lnSpc>
                  <a:spcPct val="119000"/>
                </a:lnSpc>
                <a:spcBef>
                  <a:spcPct val="20000"/>
                </a:spcBef>
                <a:buClr>
                  <a:schemeClr val="accent1"/>
                </a:buClr>
                <a:buFont typeface="Verdana" panose="020B0604030504040204" pitchFamily="34"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1pPr>
              <a:lvl2pPr marL="742950" indent="-285750">
                <a:lnSpc>
                  <a:spcPct val="119000"/>
                </a:lnSpc>
                <a:spcBef>
                  <a:spcPct val="20000"/>
                </a:spcBef>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2pPr>
              <a:lvl3pPr marL="1143000" indent="-228600">
                <a:lnSpc>
                  <a:spcPct val="119000"/>
                </a:lnSpc>
                <a:spcBef>
                  <a:spcPct val="20000"/>
                </a:spcBef>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3pPr>
              <a:lvl4pPr marL="1600200" indent="-228600">
                <a:lnSpc>
                  <a:spcPct val="119000"/>
                </a:lnSpc>
                <a:spcBef>
                  <a:spcPct val="20000"/>
                </a:spcBef>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4pPr>
              <a:lvl5pPr marL="2057400" indent="-228600">
                <a:lnSpc>
                  <a:spcPct val="119000"/>
                </a:lnSpc>
                <a:spcBef>
                  <a:spcPct val="20000"/>
                </a:spcBef>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5pPr>
              <a:lvl6pPr marL="2514600" indent="-228600" eaLnBrk="0" fontAlgn="base" hangingPunct="0">
                <a:lnSpc>
                  <a:spcPct val="119000"/>
                </a:lnSpc>
                <a:spcBef>
                  <a:spcPct val="20000"/>
                </a:spcBef>
                <a:spcAft>
                  <a:spcPct val="0"/>
                </a:spcAft>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6pPr>
              <a:lvl7pPr marL="2971800" indent="-228600" eaLnBrk="0" fontAlgn="base" hangingPunct="0">
                <a:lnSpc>
                  <a:spcPct val="119000"/>
                </a:lnSpc>
                <a:spcBef>
                  <a:spcPct val="20000"/>
                </a:spcBef>
                <a:spcAft>
                  <a:spcPct val="0"/>
                </a:spcAft>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7pPr>
              <a:lvl8pPr marL="3429000" indent="-228600" eaLnBrk="0" fontAlgn="base" hangingPunct="0">
                <a:lnSpc>
                  <a:spcPct val="119000"/>
                </a:lnSpc>
                <a:spcBef>
                  <a:spcPct val="20000"/>
                </a:spcBef>
                <a:spcAft>
                  <a:spcPct val="0"/>
                </a:spcAft>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8pPr>
              <a:lvl9pPr marL="3886200" indent="-228600" eaLnBrk="0" fontAlgn="base" hangingPunct="0">
                <a:lnSpc>
                  <a:spcPct val="119000"/>
                </a:lnSpc>
                <a:spcBef>
                  <a:spcPct val="20000"/>
                </a:spcBef>
                <a:spcAft>
                  <a:spcPct val="0"/>
                </a:spcAft>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9pPr>
            </a:lstStyle>
            <a:p>
              <a:pPr algn="ctr" eaLnBrk="1" hangingPunct="1"/>
              <a:r>
                <a:rPr lang="en-GB" altLang="en-US" sz="1100" b="1">
                  <a:solidFill>
                    <a:srgbClr val="00338D"/>
                  </a:solidFill>
                  <a:latin typeface="Verdana" panose="020B0604030504040204" pitchFamily="34" charset="0"/>
                </a:rPr>
                <a:t>exploration</a:t>
              </a:r>
              <a:endParaRPr lang="en-US" altLang="en-US" sz="1100" b="1">
                <a:solidFill>
                  <a:srgbClr val="00338D"/>
                </a:solidFill>
                <a:latin typeface="Verdana" panose="020B0604030504040204" pitchFamily="34" charset="0"/>
              </a:endParaRPr>
            </a:p>
          </p:txBody>
        </p:sp>
        <p:pic>
          <p:nvPicPr>
            <p:cNvPr id="13" name="Picture 14">
              <a:extLst>
                <a:ext uri="{FF2B5EF4-FFF2-40B4-BE49-F238E27FC236}">
                  <a16:creationId xmlns:a16="http://schemas.microsoft.com/office/drawing/2014/main" id="{20844442-8BB2-9724-77B8-AD6241C55F0F}"/>
                </a:ext>
              </a:extLst>
            </p:cNvPr>
            <p:cNvPicPr>
              <a:picLocks noChangeAspect="1" noChangeArrowheads="1"/>
            </p:cNvPicPr>
            <p:nvPr/>
          </p:nvPicPr>
          <p:blipFill rotWithShape="1">
            <a:blip r:embed="rId6" cstate="screen"/>
            <a:srcRect/>
            <a:stretch/>
          </p:blipFill>
          <p:spPr bwMode="auto">
            <a:xfrm>
              <a:off x="4568412" y="2071858"/>
              <a:ext cx="864642" cy="882344"/>
            </a:xfrm>
            <a:prstGeom prst="ellipse">
              <a:avLst/>
            </a:prstGeom>
            <a:noFill/>
            <a:ln w="57150" cmpd="sng">
              <a:solidFill>
                <a:srgbClr val="284E36"/>
              </a:solidFill>
              <a:miter lim="800000"/>
              <a:headEnd/>
              <a:tailEnd/>
            </a:ln>
          </p:spPr>
        </p:pic>
        <p:sp>
          <p:nvSpPr>
            <p:cNvPr id="71693" name="Content Placeholder 2">
              <a:extLst>
                <a:ext uri="{FF2B5EF4-FFF2-40B4-BE49-F238E27FC236}">
                  <a16:creationId xmlns:a16="http://schemas.microsoft.com/office/drawing/2014/main" id="{FB26FF75-7C86-A762-5A20-C12D87C1850B}"/>
                </a:ext>
              </a:extLst>
            </p:cNvPr>
            <p:cNvSpPr txBox="1">
              <a:spLocks/>
            </p:cNvSpPr>
            <p:nvPr/>
          </p:nvSpPr>
          <p:spPr bwMode="auto">
            <a:xfrm>
              <a:off x="4273550" y="2979738"/>
              <a:ext cx="1458913" cy="19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lnSpc>
                  <a:spcPct val="119000"/>
                </a:lnSpc>
                <a:spcBef>
                  <a:spcPct val="20000"/>
                </a:spcBef>
                <a:buClr>
                  <a:schemeClr val="accent1"/>
                </a:buClr>
                <a:buFont typeface="Verdana" panose="020B0604030504040204" pitchFamily="34"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1pPr>
              <a:lvl2pPr marL="742950" indent="-285750">
                <a:lnSpc>
                  <a:spcPct val="119000"/>
                </a:lnSpc>
                <a:spcBef>
                  <a:spcPct val="20000"/>
                </a:spcBef>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2pPr>
              <a:lvl3pPr marL="1143000" indent="-228600">
                <a:lnSpc>
                  <a:spcPct val="119000"/>
                </a:lnSpc>
                <a:spcBef>
                  <a:spcPct val="20000"/>
                </a:spcBef>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3pPr>
              <a:lvl4pPr marL="1600200" indent="-228600">
                <a:lnSpc>
                  <a:spcPct val="119000"/>
                </a:lnSpc>
                <a:spcBef>
                  <a:spcPct val="20000"/>
                </a:spcBef>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4pPr>
              <a:lvl5pPr marL="2057400" indent="-228600">
                <a:lnSpc>
                  <a:spcPct val="119000"/>
                </a:lnSpc>
                <a:spcBef>
                  <a:spcPct val="20000"/>
                </a:spcBef>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5pPr>
              <a:lvl6pPr marL="2514600" indent="-228600" eaLnBrk="0" fontAlgn="base" hangingPunct="0">
                <a:lnSpc>
                  <a:spcPct val="119000"/>
                </a:lnSpc>
                <a:spcBef>
                  <a:spcPct val="20000"/>
                </a:spcBef>
                <a:spcAft>
                  <a:spcPct val="0"/>
                </a:spcAft>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6pPr>
              <a:lvl7pPr marL="2971800" indent="-228600" eaLnBrk="0" fontAlgn="base" hangingPunct="0">
                <a:lnSpc>
                  <a:spcPct val="119000"/>
                </a:lnSpc>
                <a:spcBef>
                  <a:spcPct val="20000"/>
                </a:spcBef>
                <a:spcAft>
                  <a:spcPct val="0"/>
                </a:spcAft>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7pPr>
              <a:lvl8pPr marL="3429000" indent="-228600" eaLnBrk="0" fontAlgn="base" hangingPunct="0">
                <a:lnSpc>
                  <a:spcPct val="119000"/>
                </a:lnSpc>
                <a:spcBef>
                  <a:spcPct val="20000"/>
                </a:spcBef>
                <a:spcAft>
                  <a:spcPct val="0"/>
                </a:spcAft>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8pPr>
              <a:lvl9pPr marL="3886200" indent="-228600" eaLnBrk="0" fontAlgn="base" hangingPunct="0">
                <a:lnSpc>
                  <a:spcPct val="119000"/>
                </a:lnSpc>
                <a:spcBef>
                  <a:spcPct val="20000"/>
                </a:spcBef>
                <a:spcAft>
                  <a:spcPct val="0"/>
                </a:spcAft>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9pPr>
            </a:lstStyle>
            <a:p>
              <a:pPr algn="ctr" eaLnBrk="1" hangingPunct="1"/>
              <a:r>
                <a:rPr lang="en-GB" altLang="en-US" sz="1100" b="1">
                  <a:solidFill>
                    <a:srgbClr val="284E36"/>
                  </a:solidFill>
                  <a:latin typeface="Verdana" panose="020B0604030504040204" pitchFamily="34" charset="0"/>
                </a:rPr>
                <a:t>earth observation</a:t>
              </a:r>
              <a:endParaRPr lang="en-US" altLang="en-US" sz="1100" b="1">
                <a:solidFill>
                  <a:srgbClr val="284E36"/>
                </a:solidFill>
                <a:latin typeface="Verdana" panose="020B0604030504040204" pitchFamily="34" charset="0"/>
              </a:endParaRPr>
            </a:p>
          </p:txBody>
        </p:sp>
        <p:pic>
          <p:nvPicPr>
            <p:cNvPr id="15" name="Picture 13">
              <a:extLst>
                <a:ext uri="{FF2B5EF4-FFF2-40B4-BE49-F238E27FC236}">
                  <a16:creationId xmlns:a16="http://schemas.microsoft.com/office/drawing/2014/main" id="{2120D428-0A11-DF9D-5330-EB958457C79E}"/>
                </a:ext>
              </a:extLst>
            </p:cNvPr>
            <p:cNvPicPr>
              <a:picLocks noChangeAspect="1" noChangeArrowheads="1"/>
            </p:cNvPicPr>
            <p:nvPr/>
          </p:nvPicPr>
          <p:blipFill rotWithShape="1">
            <a:blip r:embed="rId7" cstate="screen"/>
            <a:srcRect/>
            <a:stretch/>
          </p:blipFill>
          <p:spPr bwMode="auto">
            <a:xfrm>
              <a:off x="6150751" y="2088736"/>
              <a:ext cx="882344" cy="864685"/>
            </a:xfrm>
            <a:prstGeom prst="ellipse">
              <a:avLst/>
            </a:prstGeom>
            <a:noFill/>
            <a:ln w="57150" cmpd="sng">
              <a:solidFill>
                <a:srgbClr val="334C9F"/>
              </a:solidFill>
              <a:miter lim="800000"/>
              <a:headEnd/>
              <a:tailEnd/>
            </a:ln>
          </p:spPr>
        </p:pic>
        <p:sp>
          <p:nvSpPr>
            <p:cNvPr id="71695" name="Content Placeholder 2">
              <a:extLst>
                <a:ext uri="{FF2B5EF4-FFF2-40B4-BE49-F238E27FC236}">
                  <a16:creationId xmlns:a16="http://schemas.microsoft.com/office/drawing/2014/main" id="{3B7B03AF-9E4E-20AA-4E90-03A03A40C1C0}"/>
                </a:ext>
              </a:extLst>
            </p:cNvPr>
            <p:cNvSpPr txBox="1">
              <a:spLocks/>
            </p:cNvSpPr>
            <p:nvPr/>
          </p:nvSpPr>
          <p:spPr bwMode="auto">
            <a:xfrm>
              <a:off x="6026150" y="2989263"/>
              <a:ext cx="1111250" cy="19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lnSpc>
                  <a:spcPct val="119000"/>
                </a:lnSpc>
                <a:spcBef>
                  <a:spcPct val="20000"/>
                </a:spcBef>
                <a:buClr>
                  <a:schemeClr val="accent1"/>
                </a:buClr>
                <a:buFont typeface="Verdana" panose="020B0604030504040204" pitchFamily="34"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1pPr>
              <a:lvl2pPr marL="742950" indent="-285750">
                <a:lnSpc>
                  <a:spcPct val="119000"/>
                </a:lnSpc>
                <a:spcBef>
                  <a:spcPct val="20000"/>
                </a:spcBef>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2pPr>
              <a:lvl3pPr marL="1143000" indent="-228600">
                <a:lnSpc>
                  <a:spcPct val="119000"/>
                </a:lnSpc>
                <a:spcBef>
                  <a:spcPct val="20000"/>
                </a:spcBef>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3pPr>
              <a:lvl4pPr marL="1600200" indent="-228600">
                <a:lnSpc>
                  <a:spcPct val="119000"/>
                </a:lnSpc>
                <a:spcBef>
                  <a:spcPct val="20000"/>
                </a:spcBef>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4pPr>
              <a:lvl5pPr marL="2057400" indent="-228600">
                <a:lnSpc>
                  <a:spcPct val="119000"/>
                </a:lnSpc>
                <a:spcBef>
                  <a:spcPct val="20000"/>
                </a:spcBef>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5pPr>
              <a:lvl6pPr marL="2514600" indent="-228600" eaLnBrk="0" fontAlgn="base" hangingPunct="0">
                <a:lnSpc>
                  <a:spcPct val="119000"/>
                </a:lnSpc>
                <a:spcBef>
                  <a:spcPct val="20000"/>
                </a:spcBef>
                <a:spcAft>
                  <a:spcPct val="0"/>
                </a:spcAft>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6pPr>
              <a:lvl7pPr marL="2971800" indent="-228600" eaLnBrk="0" fontAlgn="base" hangingPunct="0">
                <a:lnSpc>
                  <a:spcPct val="119000"/>
                </a:lnSpc>
                <a:spcBef>
                  <a:spcPct val="20000"/>
                </a:spcBef>
                <a:spcAft>
                  <a:spcPct val="0"/>
                </a:spcAft>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7pPr>
              <a:lvl8pPr marL="3429000" indent="-228600" eaLnBrk="0" fontAlgn="base" hangingPunct="0">
                <a:lnSpc>
                  <a:spcPct val="119000"/>
                </a:lnSpc>
                <a:spcBef>
                  <a:spcPct val="20000"/>
                </a:spcBef>
                <a:spcAft>
                  <a:spcPct val="0"/>
                </a:spcAft>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8pPr>
              <a:lvl9pPr marL="3886200" indent="-228600" eaLnBrk="0" fontAlgn="base" hangingPunct="0">
                <a:lnSpc>
                  <a:spcPct val="119000"/>
                </a:lnSpc>
                <a:spcBef>
                  <a:spcPct val="20000"/>
                </a:spcBef>
                <a:spcAft>
                  <a:spcPct val="0"/>
                </a:spcAft>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9pPr>
            </a:lstStyle>
            <a:p>
              <a:pPr algn="ctr" eaLnBrk="1" hangingPunct="1"/>
              <a:r>
                <a:rPr lang="en-GB" altLang="en-US" sz="1100" b="1">
                  <a:solidFill>
                    <a:srgbClr val="334C9F"/>
                  </a:solidFill>
                  <a:latin typeface="Verdana" panose="020B0604030504040204" pitchFamily="34" charset="0"/>
                </a:rPr>
                <a:t>launchers</a:t>
              </a:r>
              <a:endParaRPr lang="en-US" altLang="en-US" sz="1100" b="1">
                <a:solidFill>
                  <a:srgbClr val="334C9F"/>
                </a:solidFill>
                <a:latin typeface="Verdana" panose="020B0604030504040204" pitchFamily="34" charset="0"/>
              </a:endParaRPr>
            </a:p>
          </p:txBody>
        </p:sp>
        <p:pic>
          <p:nvPicPr>
            <p:cNvPr id="17" name="Picture 15">
              <a:extLst>
                <a:ext uri="{FF2B5EF4-FFF2-40B4-BE49-F238E27FC236}">
                  <a16:creationId xmlns:a16="http://schemas.microsoft.com/office/drawing/2014/main" id="{9196DFD3-6435-8C25-23B8-F11243B8AB62}"/>
                </a:ext>
              </a:extLst>
            </p:cNvPr>
            <p:cNvPicPr>
              <a:picLocks noChangeAspect="1" noChangeArrowheads="1"/>
            </p:cNvPicPr>
            <p:nvPr/>
          </p:nvPicPr>
          <p:blipFill rotWithShape="1">
            <a:blip r:embed="rId8" cstate="screen"/>
            <a:srcRect/>
            <a:stretch/>
          </p:blipFill>
          <p:spPr bwMode="auto">
            <a:xfrm>
              <a:off x="7750793" y="2077928"/>
              <a:ext cx="866373" cy="882344"/>
            </a:xfrm>
            <a:prstGeom prst="ellipse">
              <a:avLst/>
            </a:prstGeom>
            <a:noFill/>
            <a:ln w="57150" cmpd="sng">
              <a:solidFill>
                <a:srgbClr val="00269F"/>
              </a:solidFill>
              <a:miter lim="800000"/>
              <a:headEnd/>
              <a:tailEnd/>
            </a:ln>
          </p:spPr>
        </p:pic>
        <p:sp>
          <p:nvSpPr>
            <p:cNvPr id="71697" name="Content Placeholder 2">
              <a:extLst>
                <a:ext uri="{FF2B5EF4-FFF2-40B4-BE49-F238E27FC236}">
                  <a16:creationId xmlns:a16="http://schemas.microsoft.com/office/drawing/2014/main" id="{0BB4D0CF-7807-37FF-61A9-2C260F0EE405}"/>
                </a:ext>
              </a:extLst>
            </p:cNvPr>
            <p:cNvSpPr txBox="1">
              <a:spLocks/>
            </p:cNvSpPr>
            <p:nvPr/>
          </p:nvSpPr>
          <p:spPr bwMode="auto">
            <a:xfrm>
              <a:off x="7626350" y="2987675"/>
              <a:ext cx="1111250" cy="19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lnSpc>
                  <a:spcPct val="119000"/>
                </a:lnSpc>
                <a:spcBef>
                  <a:spcPct val="20000"/>
                </a:spcBef>
                <a:buClr>
                  <a:schemeClr val="accent1"/>
                </a:buClr>
                <a:buFont typeface="Verdana" panose="020B0604030504040204" pitchFamily="34"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1pPr>
              <a:lvl2pPr marL="742950" indent="-285750">
                <a:lnSpc>
                  <a:spcPct val="119000"/>
                </a:lnSpc>
                <a:spcBef>
                  <a:spcPct val="20000"/>
                </a:spcBef>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2pPr>
              <a:lvl3pPr marL="1143000" indent="-228600">
                <a:lnSpc>
                  <a:spcPct val="119000"/>
                </a:lnSpc>
                <a:spcBef>
                  <a:spcPct val="20000"/>
                </a:spcBef>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3pPr>
              <a:lvl4pPr marL="1600200" indent="-228600">
                <a:lnSpc>
                  <a:spcPct val="119000"/>
                </a:lnSpc>
                <a:spcBef>
                  <a:spcPct val="20000"/>
                </a:spcBef>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4pPr>
              <a:lvl5pPr marL="2057400" indent="-228600">
                <a:lnSpc>
                  <a:spcPct val="119000"/>
                </a:lnSpc>
                <a:spcBef>
                  <a:spcPct val="20000"/>
                </a:spcBef>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5pPr>
              <a:lvl6pPr marL="2514600" indent="-228600" eaLnBrk="0" fontAlgn="base" hangingPunct="0">
                <a:lnSpc>
                  <a:spcPct val="119000"/>
                </a:lnSpc>
                <a:spcBef>
                  <a:spcPct val="20000"/>
                </a:spcBef>
                <a:spcAft>
                  <a:spcPct val="0"/>
                </a:spcAft>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6pPr>
              <a:lvl7pPr marL="2971800" indent="-228600" eaLnBrk="0" fontAlgn="base" hangingPunct="0">
                <a:lnSpc>
                  <a:spcPct val="119000"/>
                </a:lnSpc>
                <a:spcBef>
                  <a:spcPct val="20000"/>
                </a:spcBef>
                <a:spcAft>
                  <a:spcPct val="0"/>
                </a:spcAft>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7pPr>
              <a:lvl8pPr marL="3429000" indent="-228600" eaLnBrk="0" fontAlgn="base" hangingPunct="0">
                <a:lnSpc>
                  <a:spcPct val="119000"/>
                </a:lnSpc>
                <a:spcBef>
                  <a:spcPct val="20000"/>
                </a:spcBef>
                <a:spcAft>
                  <a:spcPct val="0"/>
                </a:spcAft>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8pPr>
              <a:lvl9pPr marL="3886200" indent="-228600" eaLnBrk="0" fontAlgn="base" hangingPunct="0">
                <a:lnSpc>
                  <a:spcPct val="119000"/>
                </a:lnSpc>
                <a:spcBef>
                  <a:spcPct val="20000"/>
                </a:spcBef>
                <a:spcAft>
                  <a:spcPct val="0"/>
                </a:spcAft>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9pPr>
            </a:lstStyle>
            <a:p>
              <a:pPr algn="ctr" eaLnBrk="1" hangingPunct="1"/>
              <a:r>
                <a:rPr lang="en-GB" altLang="en-US" sz="1100" b="1">
                  <a:solidFill>
                    <a:srgbClr val="00269F"/>
                  </a:solidFill>
                  <a:latin typeface="Verdana" panose="020B0604030504040204" pitchFamily="34" charset="0"/>
                </a:rPr>
                <a:t>navigation</a:t>
              </a:r>
              <a:endParaRPr lang="en-US" altLang="en-US" sz="1100" b="1">
                <a:solidFill>
                  <a:srgbClr val="00269F"/>
                </a:solidFill>
                <a:latin typeface="Verdana" panose="020B0604030504040204" pitchFamily="34" charset="0"/>
              </a:endParaRPr>
            </a:p>
          </p:txBody>
        </p:sp>
        <p:pic>
          <p:nvPicPr>
            <p:cNvPr id="19" name="Picture 15">
              <a:extLst>
                <a:ext uri="{FF2B5EF4-FFF2-40B4-BE49-F238E27FC236}">
                  <a16:creationId xmlns:a16="http://schemas.microsoft.com/office/drawing/2014/main" id="{0C6E6526-685F-1E5E-1315-89B552CA1B99}"/>
                </a:ext>
              </a:extLst>
            </p:cNvPr>
            <p:cNvPicPr>
              <a:picLocks noChangeAspect="1" noChangeArrowheads="1"/>
            </p:cNvPicPr>
            <p:nvPr/>
          </p:nvPicPr>
          <p:blipFill rotWithShape="1">
            <a:blip r:embed="rId9" cstate="screen"/>
            <a:srcRect/>
            <a:stretch/>
          </p:blipFill>
          <p:spPr bwMode="auto">
            <a:xfrm>
              <a:off x="4564953" y="3390259"/>
              <a:ext cx="871560" cy="882344"/>
            </a:xfrm>
            <a:prstGeom prst="ellipse">
              <a:avLst/>
            </a:prstGeom>
            <a:noFill/>
            <a:ln w="57150" cmpd="sng">
              <a:solidFill>
                <a:srgbClr val="0098DB"/>
              </a:solidFill>
              <a:miter lim="800000"/>
              <a:headEnd/>
              <a:tailEnd/>
            </a:ln>
          </p:spPr>
        </p:pic>
        <p:sp>
          <p:nvSpPr>
            <p:cNvPr id="71699" name="Content Placeholder 2">
              <a:extLst>
                <a:ext uri="{FF2B5EF4-FFF2-40B4-BE49-F238E27FC236}">
                  <a16:creationId xmlns:a16="http://schemas.microsoft.com/office/drawing/2014/main" id="{2348FD07-C0A1-529A-F1E5-63EE2FDCD582}"/>
                </a:ext>
              </a:extLst>
            </p:cNvPr>
            <p:cNvSpPr txBox="1">
              <a:spLocks/>
            </p:cNvSpPr>
            <p:nvPr/>
          </p:nvSpPr>
          <p:spPr bwMode="auto">
            <a:xfrm>
              <a:off x="4451350" y="4292600"/>
              <a:ext cx="1111250"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lnSpc>
                  <a:spcPct val="119000"/>
                </a:lnSpc>
                <a:spcBef>
                  <a:spcPct val="20000"/>
                </a:spcBef>
                <a:buClr>
                  <a:schemeClr val="accent1"/>
                </a:buClr>
                <a:buFont typeface="Verdana" panose="020B0604030504040204" pitchFamily="34"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1pPr>
              <a:lvl2pPr marL="742950" indent="-285750">
                <a:lnSpc>
                  <a:spcPct val="119000"/>
                </a:lnSpc>
                <a:spcBef>
                  <a:spcPct val="20000"/>
                </a:spcBef>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2pPr>
              <a:lvl3pPr marL="1143000" indent="-228600">
                <a:lnSpc>
                  <a:spcPct val="119000"/>
                </a:lnSpc>
                <a:spcBef>
                  <a:spcPct val="20000"/>
                </a:spcBef>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3pPr>
              <a:lvl4pPr marL="1600200" indent="-228600">
                <a:lnSpc>
                  <a:spcPct val="119000"/>
                </a:lnSpc>
                <a:spcBef>
                  <a:spcPct val="20000"/>
                </a:spcBef>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4pPr>
              <a:lvl5pPr marL="2057400" indent="-228600">
                <a:lnSpc>
                  <a:spcPct val="119000"/>
                </a:lnSpc>
                <a:spcBef>
                  <a:spcPct val="20000"/>
                </a:spcBef>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5pPr>
              <a:lvl6pPr marL="2514600" indent="-228600" eaLnBrk="0" fontAlgn="base" hangingPunct="0">
                <a:lnSpc>
                  <a:spcPct val="119000"/>
                </a:lnSpc>
                <a:spcBef>
                  <a:spcPct val="20000"/>
                </a:spcBef>
                <a:spcAft>
                  <a:spcPct val="0"/>
                </a:spcAft>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6pPr>
              <a:lvl7pPr marL="2971800" indent="-228600" eaLnBrk="0" fontAlgn="base" hangingPunct="0">
                <a:lnSpc>
                  <a:spcPct val="119000"/>
                </a:lnSpc>
                <a:spcBef>
                  <a:spcPct val="20000"/>
                </a:spcBef>
                <a:spcAft>
                  <a:spcPct val="0"/>
                </a:spcAft>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7pPr>
              <a:lvl8pPr marL="3429000" indent="-228600" eaLnBrk="0" fontAlgn="base" hangingPunct="0">
                <a:lnSpc>
                  <a:spcPct val="119000"/>
                </a:lnSpc>
                <a:spcBef>
                  <a:spcPct val="20000"/>
                </a:spcBef>
                <a:spcAft>
                  <a:spcPct val="0"/>
                </a:spcAft>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8pPr>
              <a:lvl9pPr marL="3886200" indent="-228600" eaLnBrk="0" fontAlgn="base" hangingPunct="0">
                <a:lnSpc>
                  <a:spcPct val="119000"/>
                </a:lnSpc>
                <a:spcBef>
                  <a:spcPct val="20000"/>
                </a:spcBef>
                <a:spcAft>
                  <a:spcPct val="0"/>
                </a:spcAft>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9pPr>
            </a:lstStyle>
            <a:p>
              <a:pPr algn="ctr" eaLnBrk="1" hangingPunct="1"/>
              <a:r>
                <a:rPr lang="en-GB" altLang="en-US" sz="1100" b="1">
                  <a:solidFill>
                    <a:srgbClr val="0098DB"/>
                  </a:solidFill>
                  <a:latin typeface="Verdana" panose="020B0604030504040204" pitchFamily="34" charset="0"/>
                </a:rPr>
                <a:t>operations</a:t>
              </a:r>
              <a:endParaRPr lang="en-US" altLang="en-US" sz="1100" b="1">
                <a:solidFill>
                  <a:srgbClr val="0098DB"/>
                </a:solidFill>
                <a:latin typeface="Verdana" panose="020B0604030504040204" pitchFamily="34" charset="0"/>
              </a:endParaRPr>
            </a:p>
          </p:txBody>
        </p:sp>
        <p:pic>
          <p:nvPicPr>
            <p:cNvPr id="21" name="Picture 8">
              <a:extLst>
                <a:ext uri="{FF2B5EF4-FFF2-40B4-BE49-F238E27FC236}">
                  <a16:creationId xmlns:a16="http://schemas.microsoft.com/office/drawing/2014/main" id="{22E033AE-2063-1A2D-DF40-CA7C118904BA}"/>
                </a:ext>
              </a:extLst>
            </p:cNvPr>
            <p:cNvPicPr>
              <a:picLocks noChangeAspect="1" noChangeArrowheads="1"/>
            </p:cNvPicPr>
            <p:nvPr/>
          </p:nvPicPr>
          <p:blipFill rotWithShape="1">
            <a:blip r:embed="rId10" cstate="screen"/>
            <a:srcRect/>
            <a:stretch/>
          </p:blipFill>
          <p:spPr bwMode="auto">
            <a:xfrm>
              <a:off x="6154559" y="3390259"/>
              <a:ext cx="880351" cy="882344"/>
            </a:xfrm>
            <a:prstGeom prst="ellipse">
              <a:avLst/>
            </a:prstGeom>
            <a:noFill/>
            <a:ln w="57150" cmpd="sng">
              <a:solidFill>
                <a:srgbClr val="E37222"/>
              </a:solidFill>
              <a:miter lim="800000"/>
              <a:headEnd/>
              <a:tailEnd/>
            </a:ln>
          </p:spPr>
        </p:pic>
        <p:sp>
          <p:nvSpPr>
            <p:cNvPr id="71701" name="Content Placeholder 2">
              <a:extLst>
                <a:ext uri="{FF2B5EF4-FFF2-40B4-BE49-F238E27FC236}">
                  <a16:creationId xmlns:a16="http://schemas.microsoft.com/office/drawing/2014/main" id="{D011F147-CA18-1A6B-7825-DF87CA4ECD68}"/>
                </a:ext>
              </a:extLst>
            </p:cNvPr>
            <p:cNvSpPr txBox="1">
              <a:spLocks/>
            </p:cNvSpPr>
            <p:nvPr/>
          </p:nvSpPr>
          <p:spPr bwMode="auto">
            <a:xfrm>
              <a:off x="6034088" y="4292600"/>
              <a:ext cx="1111250"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lnSpc>
                  <a:spcPct val="119000"/>
                </a:lnSpc>
                <a:spcBef>
                  <a:spcPct val="20000"/>
                </a:spcBef>
                <a:buClr>
                  <a:schemeClr val="accent1"/>
                </a:buClr>
                <a:buFont typeface="Verdana" panose="020B0604030504040204" pitchFamily="34"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1pPr>
              <a:lvl2pPr marL="742950" indent="-285750">
                <a:lnSpc>
                  <a:spcPct val="119000"/>
                </a:lnSpc>
                <a:spcBef>
                  <a:spcPct val="20000"/>
                </a:spcBef>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2pPr>
              <a:lvl3pPr marL="1143000" indent="-228600">
                <a:lnSpc>
                  <a:spcPct val="119000"/>
                </a:lnSpc>
                <a:spcBef>
                  <a:spcPct val="20000"/>
                </a:spcBef>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3pPr>
              <a:lvl4pPr marL="1600200" indent="-228600">
                <a:lnSpc>
                  <a:spcPct val="119000"/>
                </a:lnSpc>
                <a:spcBef>
                  <a:spcPct val="20000"/>
                </a:spcBef>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4pPr>
              <a:lvl5pPr marL="2057400" indent="-228600">
                <a:lnSpc>
                  <a:spcPct val="119000"/>
                </a:lnSpc>
                <a:spcBef>
                  <a:spcPct val="20000"/>
                </a:spcBef>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5pPr>
              <a:lvl6pPr marL="2514600" indent="-228600" eaLnBrk="0" fontAlgn="base" hangingPunct="0">
                <a:lnSpc>
                  <a:spcPct val="119000"/>
                </a:lnSpc>
                <a:spcBef>
                  <a:spcPct val="20000"/>
                </a:spcBef>
                <a:spcAft>
                  <a:spcPct val="0"/>
                </a:spcAft>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6pPr>
              <a:lvl7pPr marL="2971800" indent="-228600" eaLnBrk="0" fontAlgn="base" hangingPunct="0">
                <a:lnSpc>
                  <a:spcPct val="119000"/>
                </a:lnSpc>
                <a:spcBef>
                  <a:spcPct val="20000"/>
                </a:spcBef>
                <a:spcAft>
                  <a:spcPct val="0"/>
                </a:spcAft>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7pPr>
              <a:lvl8pPr marL="3429000" indent="-228600" eaLnBrk="0" fontAlgn="base" hangingPunct="0">
                <a:lnSpc>
                  <a:spcPct val="119000"/>
                </a:lnSpc>
                <a:spcBef>
                  <a:spcPct val="20000"/>
                </a:spcBef>
                <a:spcAft>
                  <a:spcPct val="0"/>
                </a:spcAft>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8pPr>
              <a:lvl9pPr marL="3886200" indent="-228600" eaLnBrk="0" fontAlgn="base" hangingPunct="0">
                <a:lnSpc>
                  <a:spcPct val="119000"/>
                </a:lnSpc>
                <a:spcBef>
                  <a:spcPct val="20000"/>
                </a:spcBef>
                <a:spcAft>
                  <a:spcPct val="0"/>
                </a:spcAft>
                <a:buClr>
                  <a:schemeClr val="accent1"/>
                </a:buClr>
                <a:buFont typeface="+mj-lt" charset="0"/>
                <a:defRPr>
                  <a:solidFill>
                    <a:srgbClr val="8197A6"/>
                  </a:solidFill>
                  <a:latin typeface="Arial" panose="020B0604020202020204" pitchFamily="34" charset="0"/>
                  <a:ea typeface="MS PGothic" panose="020B0600070205080204" pitchFamily="34" charset="-128"/>
                  <a:cs typeface="Arial" panose="020B0604020202020204" pitchFamily="34" charset="0"/>
                </a:defRPr>
              </a:lvl9pPr>
            </a:lstStyle>
            <a:p>
              <a:pPr algn="ctr" eaLnBrk="1" hangingPunct="1"/>
              <a:r>
                <a:rPr lang="en-GB" altLang="en-US" sz="1100" b="1">
                  <a:solidFill>
                    <a:srgbClr val="E37222"/>
                  </a:solidFill>
                  <a:latin typeface="Verdana" panose="020B0604030504040204" pitchFamily="34" charset="0"/>
                </a:rPr>
                <a:t>technology</a:t>
              </a:r>
              <a:endParaRPr lang="en-US" altLang="en-US" sz="1100" b="1">
                <a:solidFill>
                  <a:srgbClr val="E37222"/>
                </a:solidFill>
                <a:latin typeface="Verdana" panose="020B060403050404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extBox 2">
            <a:extLst>
              <a:ext uri="{FF2B5EF4-FFF2-40B4-BE49-F238E27FC236}">
                <a16:creationId xmlns:a16="http://schemas.microsoft.com/office/drawing/2014/main" id="{1FBEFFF3-56D7-C413-CC54-FB27910690F2}"/>
              </a:ext>
            </a:extLst>
          </p:cNvPr>
          <p:cNvSpPr txBox="1">
            <a:spLocks noChangeArrowheads="1"/>
          </p:cNvSpPr>
          <p:nvPr/>
        </p:nvSpPr>
        <p:spPr bwMode="auto">
          <a:xfrm>
            <a:off x="7077075" y="6005513"/>
            <a:ext cx="361473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r>
              <a:rPr lang="en-GB" altLang="en-US" sz="800"/>
              <a:t>Source: https://www.esa.int/About_Us/Corporate_news/Funding</a:t>
            </a:r>
          </a:p>
        </p:txBody>
      </p:sp>
      <p:sp>
        <p:nvSpPr>
          <p:cNvPr id="72708" name="Title 2">
            <a:extLst>
              <a:ext uri="{FF2B5EF4-FFF2-40B4-BE49-F238E27FC236}">
                <a16:creationId xmlns:a16="http://schemas.microsoft.com/office/drawing/2014/main" id="{355145BC-1823-196A-666F-7DC0823F8543}"/>
              </a:ext>
            </a:extLst>
          </p:cNvPr>
          <p:cNvSpPr>
            <a:spLocks noGrp="1"/>
          </p:cNvSpPr>
          <p:nvPr>
            <p:ph type="title"/>
          </p:nvPr>
        </p:nvSpPr>
        <p:spPr>
          <a:xfrm>
            <a:off x="217488" y="157163"/>
            <a:ext cx="10113962" cy="554037"/>
          </a:xfrm>
        </p:spPr>
        <p:txBody>
          <a:bodyPr/>
          <a:lstStyle/>
          <a:p>
            <a:r>
              <a:rPr lang="en-GB" altLang="en-LV" dirty="0">
                <a:cs typeface="Arial" panose="020B0604020202020204" pitchFamily="34" charset="0"/>
              </a:rPr>
              <a:t>EKA </a:t>
            </a:r>
            <a:r>
              <a:rPr lang="en-GB" altLang="en-LV" dirty="0" err="1">
                <a:cs typeface="Arial" panose="020B0604020202020204" pitchFamily="34" charset="0"/>
              </a:rPr>
              <a:t>budžets</a:t>
            </a:r>
            <a:r>
              <a:rPr lang="en-GB" altLang="en-LV" dirty="0">
                <a:cs typeface="Arial" panose="020B0604020202020204" pitchFamily="34" charset="0"/>
              </a:rPr>
              <a:t> 2023: 7,08 </a:t>
            </a:r>
            <a:r>
              <a:rPr lang="en-GB" altLang="en-LV" dirty="0" err="1">
                <a:cs typeface="Arial" panose="020B0604020202020204" pitchFamily="34" charset="0"/>
              </a:rPr>
              <a:t>mljrd</a:t>
            </a:r>
            <a:r>
              <a:rPr lang="en-GB" altLang="en-LV" dirty="0">
                <a:cs typeface="Arial" panose="020B0604020202020204" pitchFamily="34" charset="0"/>
              </a:rPr>
              <a:t>. €</a:t>
            </a:r>
          </a:p>
        </p:txBody>
      </p:sp>
      <p:pic>
        <p:nvPicPr>
          <p:cNvPr id="72710" name="Picture 6" descr="ESA budget by domain 2023">
            <a:extLst>
              <a:ext uri="{FF2B5EF4-FFF2-40B4-BE49-F238E27FC236}">
                <a16:creationId xmlns:a16="http://schemas.microsoft.com/office/drawing/2014/main" id="{56BA66B2-51FF-FB0E-0782-3B524134101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0407"/>
          <a:stretch/>
        </p:blipFill>
        <p:spPr bwMode="auto">
          <a:xfrm>
            <a:off x="586936" y="1147864"/>
            <a:ext cx="10849962" cy="485764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3778" name="Picture 2" descr="ESA budget 2023">
            <a:extLst>
              <a:ext uri="{FF2B5EF4-FFF2-40B4-BE49-F238E27FC236}">
                <a16:creationId xmlns:a16="http://schemas.microsoft.com/office/drawing/2014/main" id="{9CC0941E-543A-EC0A-8796-C1BE35C37A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1344" y="1011985"/>
            <a:ext cx="9450145" cy="5315707"/>
          </a:xfrm>
          <a:prstGeom prst="rect">
            <a:avLst/>
          </a:prstGeom>
          <a:noFill/>
          <a:extLst>
            <a:ext uri="{909E8E84-426E-40DD-AFC4-6F175D3DCCD1}">
              <a14:hiddenFill xmlns:a14="http://schemas.microsoft.com/office/drawing/2010/main">
                <a:solidFill>
                  <a:srgbClr val="FFFFFF"/>
                </a:solidFill>
              </a14:hiddenFill>
            </a:ext>
          </a:extLst>
        </p:spPr>
      </p:pic>
      <p:sp>
        <p:nvSpPr>
          <p:cNvPr id="5" name="Title 2">
            <a:extLst>
              <a:ext uri="{FF2B5EF4-FFF2-40B4-BE49-F238E27FC236}">
                <a16:creationId xmlns:a16="http://schemas.microsoft.com/office/drawing/2014/main" id="{881A3B90-D28A-44DE-2454-C9A123E96699}"/>
              </a:ext>
            </a:extLst>
          </p:cNvPr>
          <p:cNvSpPr>
            <a:spLocks noGrp="1"/>
          </p:cNvSpPr>
          <p:nvPr>
            <p:ph type="title"/>
          </p:nvPr>
        </p:nvSpPr>
        <p:spPr/>
        <p:txBody>
          <a:bodyPr/>
          <a:lstStyle/>
          <a:p>
            <a:r>
              <a:rPr lang="en-GB" altLang="en-LV" dirty="0">
                <a:cs typeface="Arial" panose="020B0604020202020204" pitchFamily="34" charset="0"/>
              </a:rPr>
              <a:t>EKA </a:t>
            </a:r>
            <a:r>
              <a:rPr lang="en-GB" altLang="en-LV" dirty="0" err="1">
                <a:cs typeface="Arial" panose="020B0604020202020204" pitchFamily="34" charset="0"/>
              </a:rPr>
              <a:t>budžets</a:t>
            </a:r>
            <a:r>
              <a:rPr lang="en-GB" altLang="en-LV" dirty="0">
                <a:cs typeface="Arial" panose="020B0604020202020204" pitchFamily="34" charset="0"/>
              </a:rPr>
              <a:t> 2023: 7,08 </a:t>
            </a:r>
            <a:r>
              <a:rPr lang="en-GB" altLang="en-LV" dirty="0" err="1">
                <a:cs typeface="Arial" panose="020B0604020202020204" pitchFamily="34" charset="0"/>
              </a:rPr>
              <a:t>mljrd</a:t>
            </a:r>
            <a:r>
              <a:rPr lang="en-GB" altLang="en-LV" dirty="0">
                <a:cs typeface="Arial" panose="020B0604020202020204" pitchFamily="34" charset="0"/>
              </a:rPr>
              <a:t>. €</a:t>
            </a:r>
          </a:p>
        </p:txBody>
      </p:sp>
    </p:spTree>
    <p:extLst>
      <p:ext uri="{BB962C8B-B14F-4D97-AF65-F5344CB8AC3E}">
        <p14:creationId xmlns:p14="http://schemas.microsoft.com/office/powerpoint/2010/main" val="17423486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tle 1">
            <a:extLst>
              <a:ext uri="{FF2B5EF4-FFF2-40B4-BE49-F238E27FC236}">
                <a16:creationId xmlns:a16="http://schemas.microsoft.com/office/drawing/2014/main" id="{3BCFD3E3-FB16-0DD5-F687-3B805D174310}"/>
              </a:ext>
            </a:extLst>
          </p:cNvPr>
          <p:cNvSpPr>
            <a:spLocks noGrp="1"/>
          </p:cNvSpPr>
          <p:nvPr>
            <p:ph type="title"/>
          </p:nvPr>
        </p:nvSpPr>
        <p:spPr>
          <a:xfrm>
            <a:off x="217488" y="157163"/>
            <a:ext cx="10113962" cy="554037"/>
          </a:xfrm>
        </p:spPr>
        <p:txBody>
          <a:bodyPr/>
          <a:lstStyle/>
          <a:p>
            <a:r>
              <a:rPr lang="en-GB" altLang="en-LV">
                <a:cs typeface="Arial" panose="020B0604020202020204" pitchFamily="34" charset="0"/>
              </a:rPr>
              <a:t>EKA 10 kompetences, jaunu tehnoloģiju attīstībai</a:t>
            </a:r>
          </a:p>
        </p:txBody>
      </p:sp>
      <p:graphicFrame>
        <p:nvGraphicFramePr>
          <p:cNvPr id="4" name="Content Placeholder 3">
            <a:extLst>
              <a:ext uri="{FF2B5EF4-FFF2-40B4-BE49-F238E27FC236}">
                <a16:creationId xmlns:a16="http://schemas.microsoft.com/office/drawing/2014/main" id="{2102A574-F0C7-82A8-E1D4-5338070647E4}"/>
              </a:ext>
            </a:extLst>
          </p:cNvPr>
          <p:cNvGraphicFramePr>
            <a:graphicFrameLocks noGrp="1"/>
          </p:cNvGraphicFramePr>
          <p:nvPr>
            <p:ph idx="1"/>
            <p:extLst>
              <p:ext uri="{D42A27DB-BD31-4B8C-83A1-F6EECF244321}">
                <p14:modId xmlns:p14="http://schemas.microsoft.com/office/powerpoint/2010/main" val="1161105125"/>
              </p:ext>
            </p:extLst>
          </p:nvPr>
        </p:nvGraphicFramePr>
        <p:xfrm>
          <a:off x="217488" y="882650"/>
          <a:ext cx="7869237" cy="55403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6">
            <a:extLst>
              <a:ext uri="{FF2B5EF4-FFF2-40B4-BE49-F238E27FC236}">
                <a16:creationId xmlns:a16="http://schemas.microsoft.com/office/drawing/2014/main" id="{7711DA33-8CD7-B111-EF2C-AD90AFBC571C}"/>
              </a:ext>
            </a:extLst>
          </p:cNvPr>
          <p:cNvSpPr/>
          <p:nvPr/>
        </p:nvSpPr>
        <p:spPr>
          <a:xfrm>
            <a:off x="8661400" y="1430338"/>
            <a:ext cx="2689772" cy="47974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hangingPunct="1">
              <a:defRPr/>
            </a:pPr>
            <a:endParaRPr lang="lv-LV" altLang="ja-JP" dirty="0">
              <a:solidFill>
                <a:schemeClr val="tx1"/>
              </a:solidFill>
              <a:cs typeface="Arial" panose="020B0604020202020204" pitchFamily="34" charset="0"/>
            </a:endParaRPr>
          </a:p>
          <a:p>
            <a:pPr eaLnBrk="1" hangingPunct="1">
              <a:defRPr/>
            </a:pPr>
            <a:r>
              <a:rPr lang="lv-LV" altLang="ja-JP" dirty="0">
                <a:solidFill>
                  <a:schemeClr val="tx1"/>
                </a:solidFill>
                <a:cs typeface="Arial" panose="020B0604020202020204" pitchFamily="34" charset="0"/>
              </a:rPr>
              <a:t>EKA atbalsta risinājumu izstrādi ikvienā no 10 prioritārām jomām, kurā tiek ieguldīti finanšu un administratīvie resursi</a:t>
            </a:r>
            <a:r>
              <a:rPr lang="en-US" altLang="ja-JP" dirty="0">
                <a:solidFill>
                  <a:schemeClr val="tx1"/>
                </a:solidFill>
                <a:cs typeface="Arial" panose="020B0604020202020204" pitchFamily="34" charset="0"/>
              </a:rPr>
              <a:t>.</a:t>
            </a:r>
            <a:endParaRPr lang="lv-LV" altLang="en-US" i="1" dirty="0">
              <a:solidFill>
                <a:schemeClr val="tx1"/>
              </a:solidFill>
              <a:cs typeface="Arial" panose="020B0604020202020204" pitchFamily="34" charset="0"/>
            </a:endParaRPr>
          </a:p>
          <a:p>
            <a:pPr>
              <a:defRPr/>
            </a:pPr>
            <a:endParaRPr lang="lv-LV" dirty="0"/>
          </a:p>
        </p:txBody>
      </p:sp>
      <p:sp>
        <p:nvSpPr>
          <p:cNvPr id="14" name="Oval 13">
            <a:extLst>
              <a:ext uri="{FF2B5EF4-FFF2-40B4-BE49-F238E27FC236}">
                <a16:creationId xmlns:a16="http://schemas.microsoft.com/office/drawing/2014/main" id="{67293390-9EDF-7BD3-F291-98CCCADF122C}"/>
              </a:ext>
            </a:extLst>
          </p:cNvPr>
          <p:cNvSpPr/>
          <p:nvPr/>
        </p:nvSpPr>
        <p:spPr>
          <a:xfrm>
            <a:off x="4906963" y="2144713"/>
            <a:ext cx="368300" cy="361950"/>
          </a:xfrm>
          <a:prstGeom prst="ellipse">
            <a:avLst/>
          </a:prstGeom>
          <a:solidFill>
            <a:schemeClr val="accent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200" b="1" dirty="0"/>
              <a:t>1</a:t>
            </a:r>
          </a:p>
        </p:txBody>
      </p:sp>
      <p:sp>
        <p:nvSpPr>
          <p:cNvPr id="15" name="Oval 14">
            <a:extLst>
              <a:ext uri="{FF2B5EF4-FFF2-40B4-BE49-F238E27FC236}">
                <a16:creationId xmlns:a16="http://schemas.microsoft.com/office/drawing/2014/main" id="{6F45C65B-317B-CE36-9003-FF9F036DACD4}"/>
              </a:ext>
            </a:extLst>
          </p:cNvPr>
          <p:cNvSpPr/>
          <p:nvPr/>
        </p:nvSpPr>
        <p:spPr>
          <a:xfrm>
            <a:off x="5505450" y="2954338"/>
            <a:ext cx="369888" cy="360362"/>
          </a:xfrm>
          <a:prstGeom prst="ellipse">
            <a:avLst/>
          </a:prstGeom>
          <a:solidFill>
            <a:schemeClr val="accent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200" b="1" dirty="0"/>
              <a:t>2</a:t>
            </a:r>
          </a:p>
        </p:txBody>
      </p:sp>
      <p:sp>
        <p:nvSpPr>
          <p:cNvPr id="16" name="Oval 15">
            <a:extLst>
              <a:ext uri="{FF2B5EF4-FFF2-40B4-BE49-F238E27FC236}">
                <a16:creationId xmlns:a16="http://schemas.microsoft.com/office/drawing/2014/main" id="{317FD064-F48C-2D4E-905C-7CE6E83B9168}"/>
              </a:ext>
            </a:extLst>
          </p:cNvPr>
          <p:cNvSpPr/>
          <p:nvPr/>
        </p:nvSpPr>
        <p:spPr>
          <a:xfrm>
            <a:off x="5505450" y="3975100"/>
            <a:ext cx="369888" cy="360363"/>
          </a:xfrm>
          <a:prstGeom prst="ellipse">
            <a:avLst/>
          </a:prstGeom>
          <a:solidFill>
            <a:schemeClr val="accent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200" b="1" dirty="0"/>
              <a:t>3</a:t>
            </a:r>
          </a:p>
        </p:txBody>
      </p:sp>
      <p:sp>
        <p:nvSpPr>
          <p:cNvPr id="17" name="Oval 16">
            <a:extLst>
              <a:ext uri="{FF2B5EF4-FFF2-40B4-BE49-F238E27FC236}">
                <a16:creationId xmlns:a16="http://schemas.microsoft.com/office/drawing/2014/main" id="{75134FEA-14B7-4A9F-FB81-F67CD6D532F6}"/>
              </a:ext>
            </a:extLst>
          </p:cNvPr>
          <p:cNvSpPr/>
          <p:nvPr/>
        </p:nvSpPr>
        <p:spPr>
          <a:xfrm>
            <a:off x="4906963" y="4784725"/>
            <a:ext cx="368300" cy="361950"/>
          </a:xfrm>
          <a:prstGeom prst="ellipse">
            <a:avLst/>
          </a:prstGeom>
          <a:solidFill>
            <a:schemeClr val="accent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200" b="1" dirty="0">
                <a:solidFill>
                  <a:schemeClr val="bg1"/>
                </a:solidFill>
              </a:rPr>
              <a:t>4</a:t>
            </a:r>
          </a:p>
        </p:txBody>
      </p:sp>
      <p:sp>
        <p:nvSpPr>
          <p:cNvPr id="18" name="Oval 17">
            <a:extLst>
              <a:ext uri="{FF2B5EF4-FFF2-40B4-BE49-F238E27FC236}">
                <a16:creationId xmlns:a16="http://schemas.microsoft.com/office/drawing/2014/main" id="{696B9830-A044-2D64-586A-7213E0F79F91}"/>
              </a:ext>
            </a:extLst>
          </p:cNvPr>
          <p:cNvSpPr/>
          <p:nvPr/>
        </p:nvSpPr>
        <p:spPr>
          <a:xfrm>
            <a:off x="3967163" y="5146675"/>
            <a:ext cx="369887" cy="361950"/>
          </a:xfrm>
          <a:prstGeom prst="ellipse">
            <a:avLst/>
          </a:prstGeom>
          <a:solidFill>
            <a:schemeClr val="accent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200" b="1" dirty="0"/>
              <a:t>5</a:t>
            </a:r>
          </a:p>
        </p:txBody>
      </p:sp>
      <p:sp>
        <p:nvSpPr>
          <p:cNvPr id="19" name="Oval 18">
            <a:extLst>
              <a:ext uri="{FF2B5EF4-FFF2-40B4-BE49-F238E27FC236}">
                <a16:creationId xmlns:a16="http://schemas.microsoft.com/office/drawing/2014/main" id="{AF2637ED-95B9-E654-5AF3-1A5EBA78688D}"/>
              </a:ext>
            </a:extLst>
          </p:cNvPr>
          <p:cNvSpPr/>
          <p:nvPr/>
        </p:nvSpPr>
        <p:spPr>
          <a:xfrm>
            <a:off x="3019425" y="4784725"/>
            <a:ext cx="368300" cy="361950"/>
          </a:xfrm>
          <a:prstGeom prst="ellipse">
            <a:avLst/>
          </a:prstGeom>
          <a:solidFill>
            <a:schemeClr val="accent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200" b="1" dirty="0"/>
              <a:t>6</a:t>
            </a:r>
          </a:p>
        </p:txBody>
      </p:sp>
      <p:sp>
        <p:nvSpPr>
          <p:cNvPr id="20" name="Oval 19">
            <a:extLst>
              <a:ext uri="{FF2B5EF4-FFF2-40B4-BE49-F238E27FC236}">
                <a16:creationId xmlns:a16="http://schemas.microsoft.com/office/drawing/2014/main" id="{FE32DD7E-A0A9-48ED-7E40-4FBF441B12D2}"/>
              </a:ext>
            </a:extLst>
          </p:cNvPr>
          <p:cNvSpPr/>
          <p:nvPr/>
        </p:nvSpPr>
        <p:spPr>
          <a:xfrm>
            <a:off x="2428875" y="3975100"/>
            <a:ext cx="368300" cy="360363"/>
          </a:xfrm>
          <a:prstGeom prst="ellipse">
            <a:avLst/>
          </a:prstGeom>
          <a:solidFill>
            <a:schemeClr val="accent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200" b="1" dirty="0"/>
              <a:t>7</a:t>
            </a:r>
          </a:p>
        </p:txBody>
      </p:sp>
      <p:sp>
        <p:nvSpPr>
          <p:cNvPr id="21" name="Oval 20">
            <a:extLst>
              <a:ext uri="{FF2B5EF4-FFF2-40B4-BE49-F238E27FC236}">
                <a16:creationId xmlns:a16="http://schemas.microsoft.com/office/drawing/2014/main" id="{875293A1-ADE1-A621-DD5C-A637FE328D0E}"/>
              </a:ext>
            </a:extLst>
          </p:cNvPr>
          <p:cNvSpPr/>
          <p:nvPr/>
        </p:nvSpPr>
        <p:spPr>
          <a:xfrm>
            <a:off x="2428875" y="2954338"/>
            <a:ext cx="368300" cy="360362"/>
          </a:xfrm>
          <a:prstGeom prst="ellipse">
            <a:avLst/>
          </a:prstGeom>
          <a:solidFill>
            <a:schemeClr val="accent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200" b="1" dirty="0"/>
              <a:t>8</a:t>
            </a:r>
          </a:p>
        </p:txBody>
      </p:sp>
      <p:sp>
        <p:nvSpPr>
          <p:cNvPr id="22" name="Oval 21">
            <a:extLst>
              <a:ext uri="{FF2B5EF4-FFF2-40B4-BE49-F238E27FC236}">
                <a16:creationId xmlns:a16="http://schemas.microsoft.com/office/drawing/2014/main" id="{8358C161-F5C4-1801-0259-BD51D8A247DF}"/>
              </a:ext>
            </a:extLst>
          </p:cNvPr>
          <p:cNvSpPr/>
          <p:nvPr/>
        </p:nvSpPr>
        <p:spPr>
          <a:xfrm>
            <a:off x="3019425" y="2144713"/>
            <a:ext cx="368300" cy="361950"/>
          </a:xfrm>
          <a:prstGeom prst="ellipse">
            <a:avLst/>
          </a:prstGeom>
          <a:solidFill>
            <a:schemeClr val="accent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200" b="1" dirty="0"/>
              <a:t>9</a:t>
            </a:r>
          </a:p>
        </p:txBody>
      </p:sp>
      <p:sp>
        <p:nvSpPr>
          <p:cNvPr id="23" name="Oval 22">
            <a:extLst>
              <a:ext uri="{FF2B5EF4-FFF2-40B4-BE49-F238E27FC236}">
                <a16:creationId xmlns:a16="http://schemas.microsoft.com/office/drawing/2014/main" id="{8AE4CFAA-D9E4-5223-81B1-95E88247B6F3}"/>
              </a:ext>
            </a:extLst>
          </p:cNvPr>
          <p:cNvSpPr/>
          <p:nvPr/>
        </p:nvSpPr>
        <p:spPr>
          <a:xfrm>
            <a:off x="3967163" y="1782763"/>
            <a:ext cx="369887" cy="361950"/>
          </a:xfrm>
          <a:prstGeom prst="ellipse">
            <a:avLst/>
          </a:prstGeom>
          <a:solidFill>
            <a:schemeClr val="accent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500" b="1" dirty="0"/>
          </a:p>
        </p:txBody>
      </p:sp>
      <p:sp>
        <p:nvSpPr>
          <p:cNvPr id="24" name="TextBox 23">
            <a:extLst>
              <a:ext uri="{FF2B5EF4-FFF2-40B4-BE49-F238E27FC236}">
                <a16:creationId xmlns:a16="http://schemas.microsoft.com/office/drawing/2014/main" id="{7CA62303-FCB8-304A-CE22-25CEBF52A0AA}"/>
              </a:ext>
            </a:extLst>
          </p:cNvPr>
          <p:cNvSpPr txBox="1"/>
          <p:nvPr/>
        </p:nvSpPr>
        <p:spPr>
          <a:xfrm>
            <a:off x="3967163" y="1825625"/>
            <a:ext cx="355600" cy="276225"/>
          </a:xfrm>
          <a:prstGeom prst="rect">
            <a:avLst/>
          </a:prstGeom>
          <a:noFill/>
        </p:spPr>
        <p:txBody>
          <a:bodyPr wrap="none">
            <a:spAutoFit/>
          </a:bodyPr>
          <a:lstStyle/>
          <a:p>
            <a:pPr>
              <a:defRPr/>
            </a:pPr>
            <a:r>
              <a:rPr lang="en-GB" sz="1200" b="1" dirty="0">
                <a:solidFill>
                  <a:schemeClr val="bg1"/>
                </a:solidFill>
                <a:latin typeface="+mj-lt"/>
              </a:rPr>
              <a:t>10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Title 1">
            <a:extLst>
              <a:ext uri="{FF2B5EF4-FFF2-40B4-BE49-F238E27FC236}">
                <a16:creationId xmlns:a16="http://schemas.microsoft.com/office/drawing/2014/main" id="{0DBE3AF4-DFAA-68B4-8A2F-DA2F7032A0CE}"/>
              </a:ext>
            </a:extLst>
          </p:cNvPr>
          <p:cNvSpPr>
            <a:spLocks noGrp="1"/>
          </p:cNvSpPr>
          <p:nvPr>
            <p:ph type="title"/>
          </p:nvPr>
        </p:nvSpPr>
        <p:spPr>
          <a:xfrm>
            <a:off x="217488" y="157163"/>
            <a:ext cx="10113962" cy="554037"/>
          </a:xfrm>
        </p:spPr>
        <p:txBody>
          <a:bodyPr/>
          <a:lstStyle/>
          <a:p>
            <a:r>
              <a:rPr lang="en-GB" altLang="en-LV">
                <a:cs typeface="Arial" panose="020B0604020202020204" pitchFamily="34" charset="0"/>
              </a:rPr>
              <a:t>Uzņēmumu un EKA Sadarbības iespējas</a:t>
            </a:r>
          </a:p>
        </p:txBody>
      </p:sp>
      <p:graphicFrame>
        <p:nvGraphicFramePr>
          <p:cNvPr id="4" name="Content Placeholder 3">
            <a:extLst>
              <a:ext uri="{FF2B5EF4-FFF2-40B4-BE49-F238E27FC236}">
                <a16:creationId xmlns:a16="http://schemas.microsoft.com/office/drawing/2014/main" id="{8E04EC65-BE16-0E29-6A3F-4F8FAFAA1910}"/>
              </a:ext>
            </a:extLst>
          </p:cNvPr>
          <p:cNvGraphicFramePr>
            <a:graphicFrameLocks noGrp="1"/>
          </p:cNvGraphicFramePr>
          <p:nvPr>
            <p:ph idx="1"/>
            <p:extLst>
              <p:ext uri="{D42A27DB-BD31-4B8C-83A1-F6EECF244321}">
                <p14:modId xmlns:p14="http://schemas.microsoft.com/office/powerpoint/2010/main" val="4029239409"/>
              </p:ext>
            </p:extLst>
          </p:nvPr>
        </p:nvGraphicFramePr>
        <p:xfrm>
          <a:off x="217488" y="882650"/>
          <a:ext cx="8308674" cy="55403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a:extLst>
              <a:ext uri="{FF2B5EF4-FFF2-40B4-BE49-F238E27FC236}">
                <a16:creationId xmlns:a16="http://schemas.microsoft.com/office/drawing/2014/main" id="{BB870EE8-7218-1EDE-0C1B-64533E25F5B0}"/>
              </a:ext>
            </a:extLst>
          </p:cNvPr>
          <p:cNvSpPr/>
          <p:nvPr/>
        </p:nvSpPr>
        <p:spPr>
          <a:xfrm>
            <a:off x="8661400" y="977462"/>
            <a:ext cx="2817813" cy="52503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hangingPunct="1">
              <a:defRPr/>
            </a:pPr>
            <a:endParaRPr lang="lv-LV" altLang="ja-JP" dirty="0">
              <a:solidFill>
                <a:schemeClr val="tx1"/>
              </a:solidFill>
              <a:cs typeface="Arial" panose="020B0604020202020204" pitchFamily="34" charset="0"/>
            </a:endParaRPr>
          </a:p>
          <a:p>
            <a:pPr eaLnBrk="1" hangingPunct="1">
              <a:defRPr/>
            </a:pPr>
            <a:endParaRPr lang="lv-LV" altLang="ja-JP" dirty="0">
              <a:solidFill>
                <a:schemeClr val="tx1"/>
              </a:solidFill>
              <a:cs typeface="Arial" panose="020B0604020202020204" pitchFamily="34" charset="0"/>
            </a:endParaRPr>
          </a:p>
          <a:p>
            <a:pPr eaLnBrk="1" hangingPunct="1">
              <a:defRPr/>
            </a:pPr>
            <a:endParaRPr lang="lv-LV" altLang="ja-JP" dirty="0">
              <a:solidFill>
                <a:schemeClr val="tx1"/>
              </a:solidFill>
              <a:cs typeface="Arial" panose="020B0604020202020204" pitchFamily="34" charset="0"/>
            </a:endParaRPr>
          </a:p>
          <a:p>
            <a:pPr eaLnBrk="1" hangingPunct="1">
              <a:defRPr/>
            </a:pPr>
            <a:r>
              <a:rPr lang="lv-LV" altLang="ja-JP" dirty="0">
                <a:solidFill>
                  <a:schemeClr val="tx1"/>
                </a:solidFill>
                <a:cs typeface="Arial" panose="020B0604020202020204" pitchFamily="34" charset="0"/>
              </a:rPr>
              <a:t>Latvijā, jaunu produktu attīstībai un tehnoloģiju izstrādei tiek realizētas vairākas aktivitātes, tai skaitā </a:t>
            </a:r>
            <a:r>
              <a:rPr lang="lv-LV" altLang="ja-JP" b="1" dirty="0">
                <a:solidFill>
                  <a:schemeClr val="tx1"/>
                </a:solidFill>
                <a:cs typeface="Arial" panose="020B0604020202020204" pitchFamily="34" charset="0"/>
              </a:rPr>
              <a:t>RPA</a:t>
            </a:r>
            <a:r>
              <a:rPr lang="lv-LV" altLang="ja-JP" dirty="0">
                <a:solidFill>
                  <a:schemeClr val="tx1"/>
                </a:solidFill>
                <a:cs typeface="Arial" panose="020B0604020202020204" pitchFamily="34" charset="0"/>
              </a:rPr>
              <a:t>, </a:t>
            </a:r>
            <a:r>
              <a:rPr lang="lv-LV" altLang="ja-JP" b="1" dirty="0" err="1">
                <a:solidFill>
                  <a:schemeClr val="tx1"/>
                </a:solidFill>
                <a:cs typeface="Arial" panose="020B0604020202020204" pitchFamily="34" charset="0"/>
              </a:rPr>
              <a:t>FutureEO</a:t>
            </a:r>
            <a:r>
              <a:rPr lang="lv-LV" altLang="ja-JP" dirty="0">
                <a:solidFill>
                  <a:schemeClr val="tx1"/>
                </a:solidFill>
                <a:cs typeface="Arial" panose="020B0604020202020204" pitchFamily="34" charset="0"/>
              </a:rPr>
              <a:t> un </a:t>
            </a:r>
            <a:r>
              <a:rPr lang="lv-LV" altLang="ja-JP" b="1" dirty="0">
                <a:solidFill>
                  <a:schemeClr val="tx1"/>
                </a:solidFill>
                <a:cs typeface="Arial" panose="020B0604020202020204" pitchFamily="34" charset="0"/>
              </a:rPr>
              <a:t>GSTP</a:t>
            </a:r>
            <a:r>
              <a:rPr lang="lv-LV" altLang="ja-JP" dirty="0">
                <a:solidFill>
                  <a:schemeClr val="tx1"/>
                </a:solidFill>
                <a:cs typeface="Arial" panose="020B0604020202020204" pitchFamily="34" charset="0"/>
              </a:rPr>
              <a:t> programmas</a:t>
            </a:r>
            <a:r>
              <a:rPr lang="en-US" altLang="ja-JP" dirty="0">
                <a:solidFill>
                  <a:schemeClr val="tx1"/>
                </a:solidFill>
                <a:cs typeface="Arial" panose="020B0604020202020204" pitchFamily="34" charset="0"/>
              </a:rPr>
              <a:t>.</a:t>
            </a:r>
          </a:p>
        </p:txBody>
      </p:sp>
      <p:cxnSp>
        <p:nvCxnSpPr>
          <p:cNvPr id="6" name="Straight Connector 5">
            <a:extLst>
              <a:ext uri="{FF2B5EF4-FFF2-40B4-BE49-F238E27FC236}">
                <a16:creationId xmlns:a16="http://schemas.microsoft.com/office/drawing/2014/main" id="{E30FDE28-E9C7-1261-7179-CD80D5B38908}"/>
              </a:ext>
            </a:extLst>
          </p:cNvPr>
          <p:cNvCxnSpPr/>
          <p:nvPr/>
        </p:nvCxnSpPr>
        <p:spPr>
          <a:xfrm>
            <a:off x="8464550" y="1200150"/>
            <a:ext cx="0" cy="48148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4E66803-7036-1C1B-3445-FCC88B346639}"/>
              </a:ext>
            </a:extLst>
          </p:cNvPr>
          <p:cNvSpPr>
            <a:spLocks noGrp="1"/>
          </p:cNvSpPr>
          <p:nvPr>
            <p:ph sz="half" idx="1"/>
          </p:nvPr>
        </p:nvSpPr>
        <p:spPr>
          <a:xfrm>
            <a:off x="218261" y="1673225"/>
            <a:ext cx="3481379" cy="4318000"/>
          </a:xfrm>
        </p:spPr>
        <p:txBody>
          <a:bodyPr/>
          <a:lstStyle/>
          <a:p>
            <a:r>
              <a:rPr lang="lv-LV" sz="1400" b="0" i="0" dirty="0">
                <a:solidFill>
                  <a:srgbClr val="26303B"/>
                </a:solidFill>
                <a:effectLst/>
                <a:latin typeface="Georgia" panose="02040502050405020303" pitchFamily="18" charset="0"/>
              </a:rPr>
              <a:t>Pieteikumu iesniegšana: </a:t>
            </a:r>
            <a:r>
              <a:rPr lang="lv-LV" sz="1400" b="1" i="0" dirty="0">
                <a:solidFill>
                  <a:srgbClr val="26303B"/>
                </a:solidFill>
                <a:effectLst/>
                <a:latin typeface="Georgia" panose="02040502050405020303" pitchFamily="18" charset="0"/>
              </a:rPr>
              <a:t>Sept. – Okt.</a:t>
            </a:r>
          </a:p>
          <a:p>
            <a:r>
              <a:rPr lang="lv-LV" sz="1400" kern="0" dirty="0">
                <a:solidFill>
                  <a:srgbClr val="26303B"/>
                </a:solidFill>
                <a:latin typeface="Georgia" panose="02040502050405020303" pitchFamily="18" charset="0"/>
              </a:rPr>
              <a:t>Vidējais Budžets: </a:t>
            </a:r>
            <a:r>
              <a:rPr lang="lv-LV" sz="1400" b="1" kern="0" dirty="0">
                <a:solidFill>
                  <a:srgbClr val="26303B"/>
                </a:solidFill>
                <a:latin typeface="Georgia" panose="02040502050405020303" pitchFamily="18" charset="0"/>
              </a:rPr>
              <a:t>70-200K € +</a:t>
            </a:r>
          </a:p>
          <a:p>
            <a:r>
              <a:rPr lang="lv-LV" sz="1400" kern="0" dirty="0">
                <a:solidFill>
                  <a:srgbClr val="26303B"/>
                </a:solidFill>
                <a:latin typeface="Georgia" panose="02040502050405020303" pitchFamily="18" charset="0"/>
              </a:rPr>
              <a:t>Izstrādes laiks: </a:t>
            </a:r>
            <a:r>
              <a:rPr lang="lv-LV" sz="1400" b="1" kern="0" dirty="0">
                <a:solidFill>
                  <a:srgbClr val="26303B"/>
                </a:solidFill>
                <a:latin typeface="Georgia" panose="02040502050405020303" pitchFamily="18" charset="0"/>
              </a:rPr>
              <a:t>12-18 mēneši</a:t>
            </a:r>
          </a:p>
          <a:p>
            <a:endParaRPr lang="lv-LV" sz="1400" b="0" i="0" dirty="0">
              <a:solidFill>
                <a:srgbClr val="26303B"/>
              </a:solidFill>
              <a:effectLst/>
              <a:latin typeface="Georgia" panose="02040502050405020303" pitchFamily="18" charset="0"/>
            </a:endParaRPr>
          </a:p>
          <a:p>
            <a:r>
              <a:rPr lang="lv-LV" sz="1400" b="0" i="0" dirty="0">
                <a:solidFill>
                  <a:srgbClr val="26303B"/>
                </a:solidFill>
                <a:effectLst/>
                <a:latin typeface="Georgia" panose="02040502050405020303" pitchFamily="18" charset="0"/>
              </a:rPr>
              <a:t>Programmas mērķis ir palīdzēt izstrādāt</a:t>
            </a:r>
            <a:r>
              <a:rPr lang="lv-LV" sz="1400" b="1" i="0" dirty="0">
                <a:solidFill>
                  <a:srgbClr val="26303B"/>
                </a:solidFill>
                <a:effectLst/>
                <a:latin typeface="Georgia" panose="02040502050405020303" pitchFamily="18" charset="0"/>
              </a:rPr>
              <a:t> jaunas idejas un konceptus</a:t>
            </a:r>
            <a:r>
              <a:rPr lang="lv-LV" sz="1400" b="0" i="0" dirty="0">
                <a:solidFill>
                  <a:srgbClr val="26303B"/>
                </a:solidFill>
                <a:effectLst/>
                <a:latin typeface="Georgia" panose="02040502050405020303" pitchFamily="18" charset="0"/>
              </a:rPr>
              <a:t>, kas piemērotas kosmosa nozarei.</a:t>
            </a:r>
          </a:p>
          <a:p>
            <a:endParaRPr lang="lv-LV" sz="1400" b="0" i="0" dirty="0">
              <a:solidFill>
                <a:srgbClr val="26303B"/>
              </a:solidFill>
              <a:effectLst/>
              <a:latin typeface="Georgia" panose="02040502050405020303" pitchFamily="18" charset="0"/>
            </a:endParaRPr>
          </a:p>
          <a:p>
            <a:r>
              <a:rPr lang="lv-LV" sz="1400" b="0" i="0" dirty="0">
                <a:solidFill>
                  <a:srgbClr val="26303B"/>
                </a:solidFill>
                <a:effectLst/>
                <a:latin typeface="Georgia" panose="02040502050405020303" pitchFamily="18" charset="0"/>
              </a:rPr>
              <a:t>Latvijā reģistrētām organizācijām ir pieeja EKA RPA programmai. Tā ir veidota, lai attīstītu Latvijas organizāciju kompetences un spējas, kuru centrā ir produktu un pakalpojumu izstrāde, lai radītu ilgtspējīga biznesa iespējas kosmosa nozarē.</a:t>
            </a:r>
            <a:endParaRPr lang="en-GB" sz="1400" dirty="0"/>
          </a:p>
        </p:txBody>
      </p:sp>
      <p:sp>
        <p:nvSpPr>
          <p:cNvPr id="2" name="Title 1">
            <a:extLst>
              <a:ext uri="{FF2B5EF4-FFF2-40B4-BE49-F238E27FC236}">
                <a16:creationId xmlns:a16="http://schemas.microsoft.com/office/drawing/2014/main" id="{AD066FA2-9364-2C96-4185-5CF14B91ECD5}"/>
              </a:ext>
            </a:extLst>
          </p:cNvPr>
          <p:cNvSpPr>
            <a:spLocks noGrp="1"/>
          </p:cNvSpPr>
          <p:nvPr>
            <p:ph type="title"/>
          </p:nvPr>
        </p:nvSpPr>
        <p:spPr/>
        <p:txBody>
          <a:bodyPr/>
          <a:lstStyle/>
          <a:p>
            <a:r>
              <a:rPr lang="en-GB" dirty="0" err="1"/>
              <a:t>Latvijas</a:t>
            </a:r>
            <a:r>
              <a:rPr lang="en-GB" dirty="0"/>
              <a:t> </a:t>
            </a:r>
            <a:r>
              <a:rPr lang="en-GB" dirty="0" err="1"/>
              <a:t>organizācijām</a:t>
            </a:r>
            <a:r>
              <a:rPr lang="en-GB" dirty="0"/>
              <a:t> </a:t>
            </a:r>
            <a:r>
              <a:rPr lang="en-GB" dirty="0" err="1"/>
              <a:t>pieejamas</a:t>
            </a:r>
            <a:r>
              <a:rPr lang="en-GB" dirty="0"/>
              <a:t> </a:t>
            </a:r>
            <a:r>
              <a:rPr lang="en-GB" dirty="0" err="1"/>
              <a:t>programmas</a:t>
            </a:r>
            <a:endParaRPr lang="en-GB" dirty="0"/>
          </a:p>
        </p:txBody>
      </p:sp>
      <p:sp>
        <p:nvSpPr>
          <p:cNvPr id="6" name="Content Placeholder 3">
            <a:extLst>
              <a:ext uri="{FF2B5EF4-FFF2-40B4-BE49-F238E27FC236}">
                <a16:creationId xmlns:a16="http://schemas.microsoft.com/office/drawing/2014/main" id="{5C449A28-0995-865F-7200-4BBC9343D9EF}"/>
              </a:ext>
            </a:extLst>
          </p:cNvPr>
          <p:cNvSpPr txBox="1">
            <a:spLocks/>
          </p:cNvSpPr>
          <p:nvPr/>
        </p:nvSpPr>
        <p:spPr bwMode="auto">
          <a:xfrm>
            <a:off x="4355310" y="1673225"/>
            <a:ext cx="3481379"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lnSpc>
                <a:spcPct val="119000"/>
              </a:lnSpc>
              <a:spcBef>
                <a:spcPct val="20000"/>
              </a:spcBef>
              <a:spcAft>
                <a:spcPct val="0"/>
              </a:spcAft>
              <a:buClr>
                <a:schemeClr val="accent1"/>
              </a:buClr>
              <a:buFont typeface="Verdana" panose="020B0604030504040204" pitchFamily="34" charset="0"/>
              <a:defRPr sz="1800">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8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8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8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800">
                <a:solidFill>
                  <a:schemeClr val="bg2"/>
                </a:solidFill>
                <a:latin typeface="+mn-lt"/>
              </a:defRPr>
            </a:lvl9pPr>
          </a:lstStyle>
          <a:p>
            <a:r>
              <a:rPr lang="lv-LV" sz="1400" kern="0" dirty="0">
                <a:solidFill>
                  <a:srgbClr val="26303B"/>
                </a:solidFill>
                <a:latin typeface="Georgia" panose="02040502050405020303" pitchFamily="18" charset="0"/>
              </a:rPr>
              <a:t>Pieteikumu iesniegšana: </a:t>
            </a:r>
            <a:r>
              <a:rPr lang="lv-LV" sz="1400" b="1" kern="0" dirty="0">
                <a:solidFill>
                  <a:srgbClr val="26303B"/>
                </a:solidFill>
                <a:latin typeface="Georgia" panose="02040502050405020303" pitchFamily="18" charset="0"/>
              </a:rPr>
              <a:t>Nepārtraukti</a:t>
            </a:r>
          </a:p>
          <a:p>
            <a:r>
              <a:rPr lang="lv-LV" sz="1400" kern="0" dirty="0">
                <a:solidFill>
                  <a:srgbClr val="26303B"/>
                </a:solidFill>
                <a:latin typeface="Georgia" panose="02040502050405020303" pitchFamily="18" charset="0"/>
              </a:rPr>
              <a:t>Budžets: </a:t>
            </a:r>
            <a:r>
              <a:rPr lang="lv-LV" sz="1400" b="1" kern="0" dirty="0">
                <a:solidFill>
                  <a:srgbClr val="26303B"/>
                </a:solidFill>
                <a:latin typeface="Georgia" panose="02040502050405020303" pitchFamily="18" charset="0"/>
              </a:rPr>
              <a:t>200K € +</a:t>
            </a:r>
          </a:p>
          <a:p>
            <a:r>
              <a:rPr lang="lv-LV" sz="1400" kern="0" dirty="0">
                <a:solidFill>
                  <a:srgbClr val="26303B"/>
                </a:solidFill>
                <a:latin typeface="Georgia" panose="02040502050405020303" pitchFamily="18" charset="0"/>
              </a:rPr>
              <a:t>Izstrādes laiks: </a:t>
            </a:r>
            <a:r>
              <a:rPr lang="lv-LV" sz="1400" b="1" kern="0" dirty="0">
                <a:solidFill>
                  <a:srgbClr val="26303B"/>
                </a:solidFill>
                <a:latin typeface="Georgia" panose="02040502050405020303" pitchFamily="18" charset="0"/>
              </a:rPr>
              <a:t>24+ mēneši</a:t>
            </a:r>
            <a:endParaRPr lang="lv-LV" sz="1400" kern="0" dirty="0">
              <a:solidFill>
                <a:srgbClr val="26303B"/>
              </a:solidFill>
              <a:latin typeface="Georgia" panose="02040502050405020303" pitchFamily="18" charset="0"/>
            </a:endParaRPr>
          </a:p>
          <a:p>
            <a:endParaRPr lang="lv-LV" sz="1400" kern="0" dirty="0">
              <a:solidFill>
                <a:srgbClr val="26303B"/>
              </a:solidFill>
              <a:latin typeface="Georgia" panose="02040502050405020303" pitchFamily="18" charset="0"/>
            </a:endParaRPr>
          </a:p>
          <a:p>
            <a:r>
              <a:rPr lang="lv-LV" sz="1400" kern="0" dirty="0">
                <a:solidFill>
                  <a:srgbClr val="26303B"/>
                </a:solidFill>
                <a:latin typeface="Georgia" panose="02040502050405020303" pitchFamily="18" charset="0"/>
              </a:rPr>
              <a:t>Programmas mērķis ir palīdzēt izstrādāt </a:t>
            </a:r>
            <a:r>
              <a:rPr lang="lv-LV" sz="1400" b="1" kern="0" dirty="0">
                <a:solidFill>
                  <a:srgbClr val="26303B"/>
                </a:solidFill>
                <a:latin typeface="Georgia" panose="02040502050405020303" pitchFamily="18" charset="0"/>
              </a:rPr>
              <a:t>prototipus un gatavus risinājumus</a:t>
            </a:r>
            <a:r>
              <a:rPr lang="lv-LV" sz="1400" kern="0" dirty="0">
                <a:solidFill>
                  <a:srgbClr val="26303B"/>
                </a:solidFill>
                <a:latin typeface="Georgia" panose="02040502050405020303" pitchFamily="18" charset="0"/>
              </a:rPr>
              <a:t>, kas piemēroti kosmosa nozarei.</a:t>
            </a:r>
          </a:p>
          <a:p>
            <a:endParaRPr lang="lv-LV" sz="1400" kern="0" dirty="0">
              <a:solidFill>
                <a:srgbClr val="26303B"/>
              </a:solidFill>
              <a:latin typeface="Georgia" panose="02040502050405020303" pitchFamily="18" charset="0"/>
            </a:endParaRPr>
          </a:p>
          <a:p>
            <a:r>
              <a:rPr lang="lv-LV" sz="1400" kern="0" dirty="0">
                <a:solidFill>
                  <a:srgbClr val="26303B"/>
                </a:solidFill>
                <a:latin typeface="Georgia" panose="02040502050405020303" pitchFamily="18" charset="0"/>
              </a:rPr>
              <a:t>Programmai tiek izvēlētas tehnoloģijas no Latvijas un citu valstu organizācijām, kas vēl nav gatavas nosūtīšanai kosmosā, ar mērķi tās attīstīt, lai tās varētu izmantot nākotnes misijās, misijās kas mums palīdzēs atklāt visumu, veikt zemes novērošanu, izglītot un glābt dzīvības.</a:t>
            </a:r>
            <a:endParaRPr lang="en-GB" sz="1400" kern="0" dirty="0"/>
          </a:p>
        </p:txBody>
      </p:sp>
      <p:sp>
        <p:nvSpPr>
          <p:cNvPr id="8" name="Content Placeholder 3">
            <a:extLst>
              <a:ext uri="{FF2B5EF4-FFF2-40B4-BE49-F238E27FC236}">
                <a16:creationId xmlns:a16="http://schemas.microsoft.com/office/drawing/2014/main" id="{8AEA5ED6-5345-4D12-3C7A-BF0F80E4C693}"/>
              </a:ext>
            </a:extLst>
          </p:cNvPr>
          <p:cNvSpPr txBox="1">
            <a:spLocks/>
          </p:cNvSpPr>
          <p:nvPr/>
        </p:nvSpPr>
        <p:spPr bwMode="auto">
          <a:xfrm>
            <a:off x="8492359" y="1673225"/>
            <a:ext cx="3481379"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lnSpc>
                <a:spcPct val="119000"/>
              </a:lnSpc>
              <a:spcBef>
                <a:spcPct val="20000"/>
              </a:spcBef>
              <a:spcAft>
                <a:spcPct val="0"/>
              </a:spcAft>
              <a:buClr>
                <a:schemeClr val="accent1"/>
              </a:buClr>
              <a:buFont typeface="Verdana" panose="020B0604030504040204" pitchFamily="34" charset="0"/>
              <a:defRPr sz="1800">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8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8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8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800">
                <a:solidFill>
                  <a:schemeClr val="bg2"/>
                </a:solidFill>
                <a:latin typeface="+mn-lt"/>
              </a:defRPr>
            </a:lvl9pPr>
          </a:lstStyle>
          <a:p>
            <a:r>
              <a:rPr lang="lv-LV" sz="1400" kern="0" dirty="0">
                <a:solidFill>
                  <a:srgbClr val="26303B"/>
                </a:solidFill>
                <a:latin typeface="Georgia" panose="02040502050405020303" pitchFamily="18" charset="0"/>
              </a:rPr>
              <a:t>Pieteikumu iesniegšana: </a:t>
            </a:r>
            <a:r>
              <a:rPr lang="lv-LV" sz="1400" b="1" kern="0" dirty="0">
                <a:solidFill>
                  <a:srgbClr val="26303B"/>
                </a:solidFill>
                <a:latin typeface="Georgia" panose="02040502050405020303" pitchFamily="18" charset="0"/>
              </a:rPr>
              <a:t>ik pa 3 mēneši</a:t>
            </a:r>
          </a:p>
          <a:p>
            <a:r>
              <a:rPr lang="lv-LV" sz="1400" kern="0" dirty="0">
                <a:solidFill>
                  <a:srgbClr val="26303B"/>
                </a:solidFill>
                <a:latin typeface="Georgia" panose="02040502050405020303" pitchFamily="18" charset="0"/>
              </a:rPr>
              <a:t>Budžets: </a:t>
            </a:r>
            <a:r>
              <a:rPr lang="lv-LV" sz="1400" b="1" kern="0" dirty="0">
                <a:solidFill>
                  <a:srgbClr val="26303B"/>
                </a:solidFill>
                <a:latin typeface="Georgia" panose="02040502050405020303" pitchFamily="18" charset="0"/>
              </a:rPr>
              <a:t>100-200K € +</a:t>
            </a:r>
          </a:p>
          <a:p>
            <a:r>
              <a:rPr lang="lv-LV" sz="1400" kern="0" dirty="0">
                <a:solidFill>
                  <a:srgbClr val="26303B"/>
                </a:solidFill>
                <a:latin typeface="Georgia" panose="02040502050405020303" pitchFamily="18" charset="0"/>
              </a:rPr>
              <a:t>Izstrādes laiks: </a:t>
            </a:r>
            <a:r>
              <a:rPr lang="lv-LV" sz="1400" b="1" kern="0" dirty="0">
                <a:solidFill>
                  <a:srgbClr val="26303B"/>
                </a:solidFill>
                <a:latin typeface="Georgia" panose="02040502050405020303" pitchFamily="18" charset="0"/>
              </a:rPr>
              <a:t>12-18 mēneši</a:t>
            </a:r>
            <a:endParaRPr lang="lv-LV" sz="1400" kern="0" dirty="0">
              <a:solidFill>
                <a:srgbClr val="26303B"/>
              </a:solidFill>
              <a:latin typeface="Georgia" panose="02040502050405020303" pitchFamily="18" charset="0"/>
            </a:endParaRPr>
          </a:p>
          <a:p>
            <a:endParaRPr lang="lv-LV" sz="1400" kern="0" dirty="0">
              <a:solidFill>
                <a:srgbClr val="26303B"/>
              </a:solidFill>
              <a:latin typeface="Georgia" panose="02040502050405020303" pitchFamily="18" charset="0"/>
            </a:endParaRPr>
          </a:p>
          <a:p>
            <a:r>
              <a:rPr lang="lv-LV" sz="1400" kern="0" dirty="0">
                <a:solidFill>
                  <a:srgbClr val="26303B"/>
                </a:solidFill>
                <a:latin typeface="Georgia" panose="02040502050405020303" pitchFamily="18" charset="0"/>
              </a:rPr>
              <a:t>Programmas mērķis ir palīdzēt izstrādāt </a:t>
            </a:r>
            <a:r>
              <a:rPr lang="lv-LV" sz="1400" b="1" kern="0" dirty="0" err="1">
                <a:solidFill>
                  <a:srgbClr val="26303B"/>
                </a:solidFill>
                <a:latin typeface="Georgia" panose="02040502050405020303" pitchFamily="18" charset="0"/>
              </a:rPr>
              <a:t>satelītdatu</a:t>
            </a:r>
            <a:r>
              <a:rPr lang="lv-LV" sz="1400" b="1" kern="0" dirty="0">
                <a:solidFill>
                  <a:srgbClr val="26303B"/>
                </a:solidFill>
                <a:latin typeface="Georgia" panose="02040502050405020303" pitchFamily="18" charset="0"/>
              </a:rPr>
              <a:t> idejas un risinājumus</a:t>
            </a:r>
            <a:r>
              <a:rPr lang="lv-LV" sz="1400" kern="0" dirty="0">
                <a:solidFill>
                  <a:srgbClr val="26303B"/>
                </a:solidFill>
                <a:latin typeface="Georgia" panose="02040502050405020303" pitchFamily="18" charset="0"/>
              </a:rPr>
              <a:t>, kas lietojami zemes novērošanai.</a:t>
            </a:r>
          </a:p>
          <a:p>
            <a:endParaRPr lang="lv-LV" sz="1400" kern="0" dirty="0">
              <a:solidFill>
                <a:srgbClr val="26303B"/>
              </a:solidFill>
              <a:latin typeface="Georgia" panose="02040502050405020303" pitchFamily="18" charset="0"/>
            </a:endParaRPr>
          </a:p>
          <a:p>
            <a:r>
              <a:rPr lang="lv-LV" sz="1400" kern="0" dirty="0">
                <a:solidFill>
                  <a:srgbClr val="26303B"/>
                </a:solidFill>
                <a:latin typeface="Georgia" panose="02040502050405020303" pitchFamily="18" charset="0"/>
              </a:rPr>
              <a:t>Pieejama Latvijā reģistrētām organizācijām, kas vēlas atklāt jaunus pielietojumus, kā izmantot Zemes novērošanu.  Šī ir programma arī ļauj zinātnei risināt rītdienas vides izaicinājumus, "</a:t>
            </a:r>
            <a:r>
              <a:rPr lang="lv-LV" sz="1400" kern="0" dirty="0" err="1">
                <a:solidFill>
                  <a:srgbClr val="26303B"/>
                </a:solidFill>
                <a:latin typeface="Georgia" panose="02040502050405020303" pitchFamily="18" charset="0"/>
              </a:rPr>
              <a:t>FutureEO</a:t>
            </a:r>
            <a:r>
              <a:rPr lang="lv-LV" sz="1400" kern="0" dirty="0">
                <a:solidFill>
                  <a:srgbClr val="26303B"/>
                </a:solidFill>
                <a:latin typeface="Georgia" panose="02040502050405020303" pitchFamily="18" charset="0"/>
              </a:rPr>
              <a:t>" ir ESA Zemes novērošanas pētniecības un attīstības programma.</a:t>
            </a:r>
            <a:endParaRPr lang="en-GB" sz="1400" kern="0" dirty="0"/>
          </a:p>
        </p:txBody>
      </p:sp>
      <p:sp>
        <p:nvSpPr>
          <p:cNvPr id="9" name="TextBox 8">
            <a:extLst>
              <a:ext uri="{FF2B5EF4-FFF2-40B4-BE49-F238E27FC236}">
                <a16:creationId xmlns:a16="http://schemas.microsoft.com/office/drawing/2014/main" id="{C5E0C572-E9FE-AA5F-BE6B-12EB52268891}"/>
              </a:ext>
            </a:extLst>
          </p:cNvPr>
          <p:cNvSpPr txBox="1"/>
          <p:nvPr/>
        </p:nvSpPr>
        <p:spPr>
          <a:xfrm>
            <a:off x="218261" y="1211560"/>
            <a:ext cx="2755883" cy="461665"/>
          </a:xfrm>
          <a:prstGeom prst="rect">
            <a:avLst/>
          </a:prstGeom>
          <a:noFill/>
        </p:spPr>
        <p:txBody>
          <a:bodyPr wrap="none" rtlCol="0">
            <a:spAutoFit/>
          </a:bodyPr>
          <a:lstStyle/>
          <a:p>
            <a:r>
              <a:rPr lang="en-GB" u="sng" dirty="0" err="1"/>
              <a:t>Jaunpienācējiem</a:t>
            </a:r>
            <a:endParaRPr lang="en-GB" u="sng" dirty="0"/>
          </a:p>
        </p:txBody>
      </p:sp>
      <p:sp>
        <p:nvSpPr>
          <p:cNvPr id="10" name="TextBox 9">
            <a:extLst>
              <a:ext uri="{FF2B5EF4-FFF2-40B4-BE49-F238E27FC236}">
                <a16:creationId xmlns:a16="http://schemas.microsoft.com/office/drawing/2014/main" id="{0DA2BB65-C5D3-B51F-EF91-63A89B7066AC}"/>
              </a:ext>
            </a:extLst>
          </p:cNvPr>
          <p:cNvSpPr txBox="1"/>
          <p:nvPr/>
        </p:nvSpPr>
        <p:spPr>
          <a:xfrm>
            <a:off x="4355310" y="1211559"/>
            <a:ext cx="3270447" cy="461665"/>
          </a:xfrm>
          <a:prstGeom prst="rect">
            <a:avLst/>
          </a:prstGeom>
          <a:noFill/>
        </p:spPr>
        <p:txBody>
          <a:bodyPr wrap="none" rtlCol="0">
            <a:spAutoFit/>
          </a:bodyPr>
          <a:lstStyle/>
          <a:p>
            <a:r>
              <a:rPr lang="en-GB" u="sng" dirty="0" err="1"/>
              <a:t>Esošiem</a:t>
            </a:r>
            <a:r>
              <a:rPr lang="en-GB" u="sng" dirty="0"/>
              <a:t> </a:t>
            </a:r>
            <a:r>
              <a:rPr lang="en-GB" u="sng" dirty="0" err="1"/>
              <a:t>partneriem</a:t>
            </a:r>
            <a:endParaRPr lang="en-GB" u="sng" dirty="0"/>
          </a:p>
        </p:txBody>
      </p:sp>
      <p:sp>
        <p:nvSpPr>
          <p:cNvPr id="11" name="TextBox 10">
            <a:extLst>
              <a:ext uri="{FF2B5EF4-FFF2-40B4-BE49-F238E27FC236}">
                <a16:creationId xmlns:a16="http://schemas.microsoft.com/office/drawing/2014/main" id="{935CDE89-3BB9-282D-FC10-C1CF79E4A378}"/>
              </a:ext>
            </a:extLst>
          </p:cNvPr>
          <p:cNvSpPr txBox="1"/>
          <p:nvPr/>
        </p:nvSpPr>
        <p:spPr>
          <a:xfrm>
            <a:off x="8492359" y="1211559"/>
            <a:ext cx="1627369" cy="461665"/>
          </a:xfrm>
          <a:prstGeom prst="rect">
            <a:avLst/>
          </a:prstGeom>
          <a:noFill/>
        </p:spPr>
        <p:txBody>
          <a:bodyPr wrap="none" rtlCol="0">
            <a:spAutoFit/>
          </a:bodyPr>
          <a:lstStyle/>
          <a:p>
            <a:r>
              <a:rPr lang="en-GB" u="sng" dirty="0" err="1"/>
              <a:t>Ikvienam</a:t>
            </a:r>
            <a:endParaRPr lang="en-GB" u="sng" dirty="0"/>
          </a:p>
        </p:txBody>
      </p:sp>
      <p:cxnSp>
        <p:nvCxnSpPr>
          <p:cNvPr id="12" name="Straight Connector 11">
            <a:extLst>
              <a:ext uri="{FF2B5EF4-FFF2-40B4-BE49-F238E27FC236}">
                <a16:creationId xmlns:a16="http://schemas.microsoft.com/office/drawing/2014/main" id="{516797BA-3D00-B790-A6C2-F476F27D338E}"/>
              </a:ext>
            </a:extLst>
          </p:cNvPr>
          <p:cNvCxnSpPr/>
          <p:nvPr/>
        </p:nvCxnSpPr>
        <p:spPr>
          <a:xfrm>
            <a:off x="8159750" y="1452399"/>
            <a:ext cx="0" cy="48148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A3BE5DE-A4C6-D009-C69F-D7596F036541}"/>
              </a:ext>
            </a:extLst>
          </p:cNvPr>
          <p:cNvCxnSpPr/>
          <p:nvPr/>
        </p:nvCxnSpPr>
        <p:spPr>
          <a:xfrm>
            <a:off x="3866274" y="1452399"/>
            <a:ext cx="0" cy="4814888"/>
          </a:xfrm>
          <a:prstGeom prst="line">
            <a:avLst/>
          </a:prstGeom>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FD5B6F54-9AF8-D427-3711-870387429C83}"/>
              </a:ext>
            </a:extLst>
          </p:cNvPr>
          <p:cNvSpPr txBox="1"/>
          <p:nvPr/>
        </p:nvSpPr>
        <p:spPr>
          <a:xfrm>
            <a:off x="218261" y="779690"/>
            <a:ext cx="1125629" cy="584775"/>
          </a:xfrm>
          <a:prstGeom prst="rect">
            <a:avLst/>
          </a:prstGeom>
          <a:noFill/>
        </p:spPr>
        <p:txBody>
          <a:bodyPr wrap="none" rtlCol="0">
            <a:spAutoFit/>
          </a:bodyPr>
          <a:lstStyle/>
          <a:p>
            <a:r>
              <a:rPr lang="en-GB" sz="3200" b="1" dirty="0"/>
              <a:t>RPA</a:t>
            </a:r>
          </a:p>
        </p:txBody>
      </p:sp>
      <p:sp>
        <p:nvSpPr>
          <p:cNvPr id="5" name="TextBox 4">
            <a:extLst>
              <a:ext uri="{FF2B5EF4-FFF2-40B4-BE49-F238E27FC236}">
                <a16:creationId xmlns:a16="http://schemas.microsoft.com/office/drawing/2014/main" id="{59FED54C-7110-79AE-B8BA-A68015DDC46F}"/>
              </a:ext>
            </a:extLst>
          </p:cNvPr>
          <p:cNvSpPr txBox="1"/>
          <p:nvPr/>
        </p:nvSpPr>
        <p:spPr>
          <a:xfrm>
            <a:off x="4346511" y="796062"/>
            <a:ext cx="1391728" cy="584775"/>
          </a:xfrm>
          <a:prstGeom prst="rect">
            <a:avLst/>
          </a:prstGeom>
          <a:noFill/>
        </p:spPr>
        <p:txBody>
          <a:bodyPr wrap="none" rtlCol="0">
            <a:spAutoFit/>
          </a:bodyPr>
          <a:lstStyle/>
          <a:p>
            <a:r>
              <a:rPr lang="en-GB" sz="3200" b="1" dirty="0"/>
              <a:t>GSTP</a:t>
            </a:r>
          </a:p>
        </p:txBody>
      </p:sp>
      <p:sp>
        <p:nvSpPr>
          <p:cNvPr id="7" name="TextBox 6">
            <a:extLst>
              <a:ext uri="{FF2B5EF4-FFF2-40B4-BE49-F238E27FC236}">
                <a16:creationId xmlns:a16="http://schemas.microsoft.com/office/drawing/2014/main" id="{FDAB8148-D6C6-B5FB-22D0-79623CAF7AD1}"/>
              </a:ext>
            </a:extLst>
          </p:cNvPr>
          <p:cNvSpPr txBox="1"/>
          <p:nvPr/>
        </p:nvSpPr>
        <p:spPr>
          <a:xfrm>
            <a:off x="8492359" y="789473"/>
            <a:ext cx="2329484" cy="584775"/>
          </a:xfrm>
          <a:prstGeom prst="rect">
            <a:avLst/>
          </a:prstGeom>
          <a:noFill/>
        </p:spPr>
        <p:txBody>
          <a:bodyPr wrap="none" rtlCol="0">
            <a:spAutoFit/>
          </a:bodyPr>
          <a:lstStyle/>
          <a:p>
            <a:r>
              <a:rPr lang="en-GB" sz="3200" b="1" dirty="0" err="1"/>
              <a:t>FutureEO</a:t>
            </a:r>
            <a:endParaRPr lang="en-GB" sz="3200" b="1" dirty="0"/>
          </a:p>
        </p:txBody>
      </p:sp>
    </p:spTree>
    <p:extLst>
      <p:ext uri="{BB962C8B-B14F-4D97-AF65-F5344CB8AC3E}">
        <p14:creationId xmlns:p14="http://schemas.microsoft.com/office/powerpoint/2010/main" val="8109538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Title 1">
            <a:extLst>
              <a:ext uri="{FF2B5EF4-FFF2-40B4-BE49-F238E27FC236}">
                <a16:creationId xmlns:a16="http://schemas.microsoft.com/office/drawing/2014/main" id="{78885129-E339-4F2E-9111-09B4E895DB3F}"/>
              </a:ext>
            </a:extLst>
          </p:cNvPr>
          <p:cNvSpPr>
            <a:spLocks noGrp="1"/>
          </p:cNvSpPr>
          <p:nvPr>
            <p:ph type="title"/>
          </p:nvPr>
        </p:nvSpPr>
        <p:spPr>
          <a:xfrm>
            <a:off x="306388" y="282575"/>
            <a:ext cx="10113962" cy="554038"/>
          </a:xfrm>
        </p:spPr>
        <p:txBody>
          <a:bodyPr/>
          <a:lstStyle/>
          <a:p>
            <a:r>
              <a:rPr lang="en-US" altLang="en-US">
                <a:cs typeface="Arial" panose="020B0604020202020204" pitchFamily="34" charset="0"/>
              </a:rPr>
              <a:t>Ieguvumi uzņēmumam</a:t>
            </a:r>
            <a:endParaRPr lang="it-IT" altLang="en-US">
              <a:cs typeface="Arial" panose="020B0604020202020204" pitchFamily="34" charset="0"/>
            </a:endParaRPr>
          </a:p>
        </p:txBody>
      </p:sp>
      <p:sp>
        <p:nvSpPr>
          <p:cNvPr id="76802" name="Content Placeholder 2">
            <a:extLst>
              <a:ext uri="{FF2B5EF4-FFF2-40B4-BE49-F238E27FC236}">
                <a16:creationId xmlns:a16="http://schemas.microsoft.com/office/drawing/2014/main" id="{795CFF3E-34D1-30B9-EA35-80E81AF95807}"/>
              </a:ext>
            </a:extLst>
          </p:cNvPr>
          <p:cNvSpPr>
            <a:spLocks noGrp="1" noChangeArrowheads="1"/>
          </p:cNvSpPr>
          <p:nvPr>
            <p:ph idx="1"/>
          </p:nvPr>
        </p:nvSpPr>
        <p:spPr>
          <a:xfrm>
            <a:off x="306388" y="1258888"/>
            <a:ext cx="6945312" cy="4749800"/>
          </a:xfrm>
        </p:spPr>
        <p:txBody>
          <a:bodyPr/>
          <a:lstStyle/>
          <a:p>
            <a:pPr eaLnBrk="1" hangingPunct="1">
              <a:lnSpc>
                <a:spcPct val="110000"/>
              </a:lnSpc>
              <a:spcBef>
                <a:spcPts val="600"/>
              </a:spcBef>
              <a:spcAft>
                <a:spcPts val="600"/>
              </a:spcAft>
              <a:buSzPct val="75000"/>
              <a:buFont typeface="Wingdings" pitchFamily="2" charset="2"/>
              <a:buChar char="§"/>
            </a:pPr>
            <a:endParaRPr lang="en-GB" altLang="en-US" sz="2400">
              <a:solidFill>
                <a:schemeClr val="tx1"/>
              </a:solidFill>
              <a:latin typeface="Arial" panose="020B0604020202020204" pitchFamily="34" charset="0"/>
              <a:cs typeface="Arial" panose="020B0604020202020204" pitchFamily="34" charset="0"/>
            </a:endParaRPr>
          </a:p>
          <a:p>
            <a:pPr eaLnBrk="1" hangingPunct="1">
              <a:lnSpc>
                <a:spcPct val="110000"/>
              </a:lnSpc>
              <a:spcBef>
                <a:spcPts val="600"/>
              </a:spcBef>
              <a:spcAft>
                <a:spcPts val="600"/>
              </a:spcAft>
              <a:buSzPct val="75000"/>
              <a:buFont typeface="Wingdings" pitchFamily="2" charset="2"/>
              <a:buChar char="§"/>
            </a:pPr>
            <a:r>
              <a:rPr lang="en-GB" altLang="en-US" sz="2400">
                <a:solidFill>
                  <a:schemeClr val="tx1"/>
                </a:solidFill>
                <a:latin typeface="Arial" panose="020B0604020202020204" pitchFamily="34" charset="0"/>
                <a:cs typeface="Arial" panose="020B0604020202020204" pitchFamily="34" charset="0"/>
              </a:rPr>
              <a:t>Finansējums tehnoloģiju un produktu attīstībai ar augstu pievienoto vērtību,</a:t>
            </a:r>
          </a:p>
          <a:p>
            <a:pPr eaLnBrk="1" hangingPunct="1">
              <a:lnSpc>
                <a:spcPct val="110000"/>
              </a:lnSpc>
              <a:spcBef>
                <a:spcPts val="600"/>
              </a:spcBef>
              <a:spcAft>
                <a:spcPts val="600"/>
              </a:spcAft>
              <a:buSzPct val="75000"/>
              <a:buFont typeface="Wingdings" pitchFamily="2" charset="2"/>
              <a:buChar char="§"/>
            </a:pPr>
            <a:r>
              <a:rPr lang="en-GB" altLang="en-US" sz="2400">
                <a:solidFill>
                  <a:schemeClr val="tx1"/>
                </a:solidFill>
                <a:latin typeface="Arial" panose="020B0604020202020204" pitchFamily="34" charset="0"/>
                <a:cs typeface="Arial" panose="020B0604020202020204" pitchFamily="34" charset="0"/>
              </a:rPr>
              <a:t>Iespēja piesaistīt tehnoloģiju attīstībai ekspertus no citām sadarbības valstīm,</a:t>
            </a:r>
          </a:p>
          <a:p>
            <a:pPr eaLnBrk="1" hangingPunct="1">
              <a:lnSpc>
                <a:spcPct val="110000"/>
              </a:lnSpc>
              <a:spcBef>
                <a:spcPts val="600"/>
              </a:spcBef>
              <a:spcAft>
                <a:spcPts val="600"/>
              </a:spcAft>
              <a:buSzPct val="75000"/>
              <a:buFont typeface="Wingdings" pitchFamily="2" charset="2"/>
              <a:buChar char="§"/>
            </a:pPr>
            <a:r>
              <a:rPr lang="en-GB" altLang="en-US" sz="2400">
                <a:solidFill>
                  <a:schemeClr val="tx1"/>
                </a:solidFill>
                <a:latin typeface="Arial" panose="020B0604020202020204" pitchFamily="34" charset="0"/>
                <a:cs typeface="Arial" panose="020B0604020202020204" pitchFamily="34" charset="0"/>
              </a:rPr>
              <a:t>Starptautiskas atpazīstamība un tēls (uzņēmumie ar pieredzi kosmosa nozarē labākas globālā eksporta iespējas).</a:t>
            </a:r>
          </a:p>
          <a:p>
            <a:pPr eaLnBrk="1" hangingPunct="1">
              <a:lnSpc>
                <a:spcPct val="110000"/>
              </a:lnSpc>
              <a:spcBef>
                <a:spcPts val="600"/>
              </a:spcBef>
              <a:spcAft>
                <a:spcPts val="600"/>
              </a:spcAft>
              <a:buSzPct val="75000"/>
              <a:buFont typeface="Wingdings" pitchFamily="2" charset="2"/>
              <a:buChar char="§"/>
            </a:pPr>
            <a:endParaRPr lang="en-GB" altLang="en-US" sz="2400">
              <a:solidFill>
                <a:schemeClr val="tx1"/>
              </a:solidFill>
              <a:latin typeface="Arial" panose="020B0604020202020204" pitchFamily="34" charset="0"/>
              <a:cs typeface="Arial" panose="020B0604020202020204" pitchFamily="34" charset="0"/>
            </a:endParaRPr>
          </a:p>
          <a:p>
            <a:pPr eaLnBrk="1" hangingPunct="1">
              <a:lnSpc>
                <a:spcPct val="110000"/>
              </a:lnSpc>
              <a:spcBef>
                <a:spcPts val="600"/>
              </a:spcBef>
              <a:spcAft>
                <a:spcPts val="600"/>
              </a:spcAft>
              <a:buSzPct val="75000"/>
              <a:buFont typeface="Wingdings" pitchFamily="2" charset="2"/>
              <a:buChar char="§"/>
            </a:pPr>
            <a:endParaRPr lang="en-GB" altLang="en-US" sz="2400">
              <a:solidFill>
                <a:schemeClr val="tx1"/>
              </a:solidFill>
              <a:latin typeface="Arial" panose="020B0604020202020204" pitchFamily="34" charset="0"/>
              <a:cs typeface="Arial" panose="020B0604020202020204" pitchFamily="34" charset="0"/>
            </a:endParaRPr>
          </a:p>
        </p:txBody>
      </p:sp>
      <p:pic>
        <p:nvPicPr>
          <p:cNvPr id="76803" name="Picture 4" descr="memberStates.png">
            <a:extLst>
              <a:ext uri="{FF2B5EF4-FFF2-40B4-BE49-F238E27FC236}">
                <a16:creationId xmlns:a16="http://schemas.microsoft.com/office/drawing/2014/main" id="{7646CF45-1458-6FC4-F87D-7367D86AF26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251700" y="836613"/>
            <a:ext cx="4481513" cy="503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ESA_Presentation_DARK">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2.xml><?xml version="1.0" encoding="utf-8"?>
<a:theme xmlns:a="http://schemas.openxmlformats.org/drawingml/2006/main" name="ESA_Presentation_DARK_BG">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3.xml><?xml version="1.0" encoding="utf-8"?>
<a:theme xmlns:a="http://schemas.openxmlformats.org/drawingml/2006/main" name="ESA_Presentation_CLEAR">
  <a:themeElements>
    <a:clrScheme name="ESA Presentation 2020 Light">
      <a:dk1>
        <a:srgbClr val="003249"/>
      </a:dk1>
      <a:lt1>
        <a:srgbClr val="FEFFFF"/>
      </a:lt1>
      <a:dk2>
        <a:srgbClr val="335E6E"/>
      </a:dk2>
      <a:lt2>
        <a:srgbClr val="E7E8E3"/>
      </a:lt2>
      <a:accent1>
        <a:srgbClr val="75C8AE"/>
      </a:accent1>
      <a:accent2>
        <a:srgbClr val="F06669"/>
      </a:accent2>
      <a:accent3>
        <a:srgbClr val="FFCC4D"/>
      </a:accent3>
      <a:accent4>
        <a:srgbClr val="6DCFF6"/>
      </a:accent4>
      <a:accent5>
        <a:srgbClr val="8096A6"/>
      </a:accent5>
      <a:accent6>
        <a:srgbClr val="E7E8E3"/>
      </a:accent6>
      <a:hlink>
        <a:srgbClr val="009BDA"/>
      </a:hlink>
      <a:folHlink>
        <a:srgbClr val="75C8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4.xml><?xml version="1.0" encoding="utf-8"?>
<a:theme xmlns:a="http://schemas.openxmlformats.org/drawingml/2006/main" name="ESA_Presentation_CLEAR_BG">
  <a:themeElements>
    <a:clrScheme name="ESA Presentation 2020 Light">
      <a:dk1>
        <a:srgbClr val="003249"/>
      </a:dk1>
      <a:lt1>
        <a:srgbClr val="FEFFFF"/>
      </a:lt1>
      <a:dk2>
        <a:srgbClr val="335E6E"/>
      </a:dk2>
      <a:lt2>
        <a:srgbClr val="E7E8E3"/>
      </a:lt2>
      <a:accent1>
        <a:srgbClr val="75C8AE"/>
      </a:accent1>
      <a:accent2>
        <a:srgbClr val="F06669"/>
      </a:accent2>
      <a:accent3>
        <a:srgbClr val="FFCC4D"/>
      </a:accent3>
      <a:accent4>
        <a:srgbClr val="6DCFF6"/>
      </a:accent4>
      <a:accent5>
        <a:srgbClr val="8096A6"/>
      </a:accent5>
      <a:accent6>
        <a:srgbClr val="E7E8E3"/>
      </a:accent6>
      <a:hlink>
        <a:srgbClr val="009BDA"/>
      </a:hlink>
      <a:folHlink>
        <a:srgbClr val="75C8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5.xml><?xml version="1.0" encoding="utf-8"?>
<a:theme xmlns:a="http://schemas.openxmlformats.org/drawingml/2006/main" name="ESA Presentation">
  <a:themeElements>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fontScheme name="Esa presentatio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6.xml><?xml version="1.0" encoding="utf-8"?>
<a:theme xmlns:a="http://schemas.openxmlformats.org/drawingml/2006/main" name="1_ESA Presentation">
  <a:themeElements>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fontScheme name="Esa presentatio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ESA Presentation</Template>
  <TotalTime>8481</TotalTime>
  <Words>668</Words>
  <Application>Microsoft Macintosh PowerPoint</Application>
  <PresentationFormat>Widescreen</PresentationFormat>
  <Paragraphs>111</Paragraphs>
  <Slides>11</Slides>
  <Notes>1</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11</vt:i4>
      </vt:variant>
    </vt:vector>
  </HeadingPairs>
  <TitlesOfParts>
    <vt:vector size="22" baseType="lpstr">
      <vt:lpstr>Arial</vt:lpstr>
      <vt:lpstr>Calibri</vt:lpstr>
      <vt:lpstr>Georgia</vt:lpstr>
      <vt:lpstr>Verdana</vt:lpstr>
      <vt:lpstr>Wingdings</vt:lpstr>
      <vt:lpstr>ESA_Presentation_DARK</vt:lpstr>
      <vt:lpstr>ESA_Presentation_DARK_BG</vt:lpstr>
      <vt:lpstr>ESA_Presentation_CLEAR</vt:lpstr>
      <vt:lpstr>ESA_Presentation_CLEAR_BG</vt:lpstr>
      <vt:lpstr>ESA Presentation</vt:lpstr>
      <vt:lpstr>1_ESA Presentation</vt:lpstr>
      <vt:lpstr>Sadarbības ar  Eiropas Kosmosa Aģentūru (EKA) Latvijas uzņēmumiem un akadēmijai  Finansējuma piesaistes iespējas jaunu produktu un biznesa attīstībai</vt:lpstr>
      <vt:lpstr>EKA mērķis ir veicināt dalībvalstu tehnoloģisko attīstību un globālo konkurētspēju izmantojot kosmosa nozares izaicinājumus</vt:lpstr>
      <vt:lpstr>Ar ko nodarbojas EKA? Galvenās aktivitātes</vt:lpstr>
      <vt:lpstr>EKA budžets 2023: 7,08 mljrd. €</vt:lpstr>
      <vt:lpstr>EKA budžets 2023: 7,08 mljrd. €</vt:lpstr>
      <vt:lpstr>EKA 10 kompetences, jaunu tehnoloģiju attīstībai</vt:lpstr>
      <vt:lpstr>Uzņēmumu un EKA Sadarbības iespējas</vt:lpstr>
      <vt:lpstr>Latvijas organizācijām pieejamas programmas</vt:lpstr>
      <vt:lpstr>Ieguvumi uzņēmumam</vt:lpstr>
      <vt:lpstr>Ceļakarte, 5 soļi līdz sadarbībai ar EKA </vt:lpstr>
      <vt:lpstr>Papildus informācija un konsultācijas</vt:lpstr>
    </vt:vector>
  </TitlesOfParts>
  <Company>ESA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Name Surname</dc:creator>
  <cp:lastModifiedBy>davids stebelis</cp:lastModifiedBy>
  <cp:revision>1499</cp:revision>
  <cp:lastPrinted>2019-04-05T12:22:34Z</cp:lastPrinted>
  <dcterms:created xsi:type="dcterms:W3CDTF">2015-07-01T15:01:13Z</dcterms:created>
  <dcterms:modified xsi:type="dcterms:W3CDTF">2023-10-17T08:12:40Z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Title">
    <vt:lpwstr>ESA Presentation</vt:lpwstr>
  </property>
  <property fmtid="{D5CDD505-2E9C-101B-9397-08002B2CF9AE}" pid="3" name="PSubtitle">
    <vt:lpwstr>ESA Presentation</vt:lpwstr>
  </property>
  <property fmtid="{D5CDD505-2E9C-101B-9397-08002B2CF9AE}" pid="4" name="PAuthor">
    <vt:lpwstr/>
  </property>
  <property fmtid="{D5CDD505-2E9C-101B-9397-08002B2CF9AE}" pid="5" name="PPlace">
    <vt:lpwstr/>
  </property>
  <property fmtid="{D5CDD505-2E9C-101B-9397-08002B2CF9AE}" pid="6" name="PDate">
    <vt:lpwstr>DD/MM/YYYY</vt:lpwstr>
  </property>
  <property fmtid="{D5CDD505-2E9C-101B-9397-08002B2CF9AE}" pid="7" name="PProgramme">
    <vt:lpwstr/>
  </property>
  <property fmtid="{D5CDD505-2E9C-101B-9397-08002B2CF9AE}" pid="8" name="PEmail">
    <vt:lpwstr/>
  </property>
  <property fmtid="{D5CDD505-2E9C-101B-9397-08002B2CF9AE}" pid="9" name="PClassification">
    <vt:lpwstr>ESA UNCLASSIFIED – For Official Use</vt:lpwstr>
  </property>
  <property fmtid="{D5CDD505-2E9C-101B-9397-08002B2CF9AE}" pid="10" name="POptionButton1">
    <vt:bool>true</vt:bool>
  </property>
  <property fmtid="{D5CDD505-2E9C-101B-9397-08002B2CF9AE}" pid="11" name="POptionButton2">
    <vt:bool>true</vt:bool>
  </property>
  <property fmtid="{D5CDD505-2E9C-101B-9397-08002B2CF9AE}" pid="12" name="ESAVersion">
    <vt:lpwstr>4GV1.0</vt:lpwstr>
  </property>
  <property fmtid="{D5CDD505-2E9C-101B-9397-08002B2CF9AE}" pid="13" name="ShowESADialog1">
    <vt:bool>true</vt:bool>
  </property>
  <property fmtid="{D5CDD505-2E9C-101B-9397-08002B2CF9AE}" pid="14" name="Issue Date">
    <vt:filetime>2015-06-30T22:00:00Z</vt:filetime>
  </property>
  <property fmtid="{D5CDD505-2E9C-101B-9397-08002B2CF9AE}" pid="15" name="Document Type">
    <vt:lpwstr>HO - Handout / Presentation</vt:lpwstr>
  </property>
  <property fmtid="{D5CDD505-2E9C-101B-9397-08002B2CF9AE}" pid="16" name="Reference">
    <vt:lpwstr/>
  </property>
  <property fmtid="{D5CDD505-2E9C-101B-9397-08002B2CF9AE}" pid="17" name="Classification">
    <vt:lpwstr>ESA UNCLASSIFIED - For Official Use</vt:lpwstr>
  </property>
  <property fmtid="{D5CDD505-2E9C-101B-9397-08002B2CF9AE}" pid="18" name="Classification Caveat">
    <vt:lpwstr/>
  </property>
  <property fmtid="{D5CDD505-2E9C-101B-9397-08002B2CF9AE}" pid="19" name="Status">
    <vt:lpwstr/>
  </property>
  <property fmtid="{D5CDD505-2E9C-101B-9397-08002B2CF9AE}" pid="20" name="bmsSiteName">
    <vt:lpwstr/>
  </property>
  <property fmtid="{D5CDD505-2E9C-101B-9397-08002B2CF9AE}" pid="21" name="Originating Organisation">
    <vt:lpwstr/>
  </property>
  <property fmtid="{D5CDD505-2E9C-101B-9397-08002B2CF9AE}" pid="22" name="Distribution">
    <vt:lpwstr/>
  </property>
  <property fmtid="{D5CDD505-2E9C-101B-9397-08002B2CF9AE}" pid="23" name="bmsSitename2">
    <vt:lpwstr/>
  </property>
  <property fmtid="{D5CDD505-2E9C-101B-9397-08002B2CF9AE}" pid="24" name="bmsAddress">
    <vt:lpwstr/>
  </property>
  <property fmtid="{D5CDD505-2E9C-101B-9397-08002B2CF9AE}" pid="25" name="bmsPlace">
    <vt:lpwstr/>
  </property>
  <property fmtid="{D5CDD505-2E9C-101B-9397-08002B2CF9AE}" pid="26" name="bmsPhoneFax">
    <vt:lpwstr/>
  </property>
  <property fmtid="{D5CDD505-2E9C-101B-9397-08002B2CF9AE}" pid="27" name="Issue">
    <vt:i4>0</vt:i4>
  </property>
  <property fmtid="{D5CDD505-2E9C-101B-9397-08002B2CF9AE}" pid="28" name="Revision">
    <vt:i4>0</vt:i4>
  </property>
  <property fmtid="{D5CDD505-2E9C-101B-9397-08002B2CF9AE}" pid="29" name="MSIP_Label_3976fa30-1907-4356-8241-62ea5e1c0256_Enabled">
    <vt:lpwstr>true</vt:lpwstr>
  </property>
  <property fmtid="{D5CDD505-2E9C-101B-9397-08002B2CF9AE}" pid="30" name="MSIP_Label_3976fa30-1907-4356-8241-62ea5e1c0256_SetDate">
    <vt:lpwstr>2021-12-23T13:02:30Z</vt:lpwstr>
  </property>
  <property fmtid="{D5CDD505-2E9C-101B-9397-08002B2CF9AE}" pid="31" name="MSIP_Label_3976fa30-1907-4356-8241-62ea5e1c0256_Method">
    <vt:lpwstr>Standard</vt:lpwstr>
  </property>
  <property fmtid="{D5CDD505-2E9C-101B-9397-08002B2CF9AE}" pid="32" name="MSIP_Label_3976fa30-1907-4356-8241-62ea5e1c0256_Name">
    <vt:lpwstr>ESA UNCLASSIFIED – For ESA Official Use Only</vt:lpwstr>
  </property>
  <property fmtid="{D5CDD505-2E9C-101B-9397-08002B2CF9AE}" pid="33" name="MSIP_Label_3976fa30-1907-4356-8241-62ea5e1c0256_SiteId">
    <vt:lpwstr>9a5cacd0-2bef-4dd7-ac5c-7ebe1f54f495</vt:lpwstr>
  </property>
  <property fmtid="{D5CDD505-2E9C-101B-9397-08002B2CF9AE}" pid="34" name="MSIP_Label_3976fa30-1907-4356-8241-62ea5e1c0256_ActionId">
    <vt:lpwstr>7d9edf19-a966-48ba-b0ba-c3c9cc35b117</vt:lpwstr>
  </property>
  <property fmtid="{D5CDD505-2E9C-101B-9397-08002B2CF9AE}" pid="35" name="MSIP_Label_3976fa30-1907-4356-8241-62ea5e1c0256_ContentBits">
    <vt:lpwstr>0</vt:lpwstr>
  </property>
</Properties>
</file>