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2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4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63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8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10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125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146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167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2688" y="62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1" y="512658"/>
            <a:ext cx="6320790" cy="109228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1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098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numuram </a:t>
            </a:r>
            <a:endParaRPr lang="lv-LV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institūcijas logotipam </a:t>
            </a:r>
            <a:endParaRPr lang="lv-LV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044" y="5257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Ierakstiet pētniecības pieteikuma nosaukumu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044" y="66658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Ierakstiet pētniecības pieteikuma mērķi</a:t>
            </a:r>
            <a:endParaRPr lang="lv-LV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</Words>
  <Application>Microsoft Office PowerPoint</Application>
  <PresentationFormat>A3 Paper (297x420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</dc:creator>
  <cp:lastModifiedBy>Diāna Zakrevska</cp:lastModifiedBy>
  <cp:revision>12</cp:revision>
  <dcterms:created xsi:type="dcterms:W3CDTF">2006-08-16T00:00:00Z</dcterms:created>
  <dcterms:modified xsi:type="dcterms:W3CDTF">2018-12-06T10:42:56Z</dcterms:modified>
</cp:coreProperties>
</file>