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601200" cy="12801600" type="A3"/>
  <p:notesSz cx="6858000" cy="9144000"/>
  <p:defaultTextStyle>
    <a:defPPr>
      <a:defRPr lang="en-US"/>
    </a:defPPr>
    <a:lvl1pPr marL="0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640021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280041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1920063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2560084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3200104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3840125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4480146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5120167" algn="l" defTabSz="1280041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2" userDrawn="1">
          <p15:clr>
            <a:srgbClr val="A4A3A4"/>
          </p15:clr>
        </p15:guide>
        <p15:guide id="2" pos="30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6" d="100"/>
          <a:sy n="46" d="100"/>
        </p:scale>
        <p:origin x="2688" y="624"/>
      </p:cViewPr>
      <p:guideLst>
        <p:guide orient="horz" pos="4032"/>
        <p:guide pos="30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3976795"/>
            <a:ext cx="8161020" cy="274404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0180" y="7254240"/>
            <a:ext cx="6720840" cy="32715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1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3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258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678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097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51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93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356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60870" y="512658"/>
            <a:ext cx="2160270" cy="1092284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0061" y="512658"/>
            <a:ext cx="6320790" cy="1092284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429" y="8226214"/>
            <a:ext cx="8161020" cy="2542540"/>
          </a:xfrm>
        </p:spPr>
        <p:txBody>
          <a:bodyPr anchor="t"/>
          <a:lstStyle>
            <a:lvl1pPr algn="l">
              <a:defRPr sz="4742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429" y="5425866"/>
            <a:ext cx="8161020" cy="2800349"/>
          </a:xfrm>
        </p:spPr>
        <p:txBody>
          <a:bodyPr anchor="b"/>
          <a:lstStyle>
            <a:lvl1pPr marL="0" indent="0">
              <a:buNone/>
              <a:defRPr sz="2371">
                <a:solidFill>
                  <a:schemeClr val="tx1">
                    <a:tint val="75000"/>
                  </a:schemeClr>
                </a:solidFill>
              </a:defRPr>
            </a:lvl1pPr>
            <a:lvl2pPr marL="541956" indent="0">
              <a:buNone/>
              <a:defRPr sz="2117">
                <a:solidFill>
                  <a:schemeClr val="tx1">
                    <a:tint val="75000"/>
                  </a:schemeClr>
                </a:solidFill>
              </a:defRPr>
            </a:lvl2pPr>
            <a:lvl3pPr marL="1083911" indent="0">
              <a:buNone/>
              <a:defRPr sz="1863">
                <a:solidFill>
                  <a:schemeClr val="tx1">
                    <a:tint val="75000"/>
                  </a:schemeClr>
                </a:solidFill>
              </a:defRPr>
            </a:lvl3pPr>
            <a:lvl4pPr marL="1625867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4pPr>
            <a:lvl5pPr marL="2167823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5pPr>
            <a:lvl6pPr marL="2709779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6pPr>
            <a:lvl7pPr marL="3251734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7pPr>
            <a:lvl8pPr marL="3793690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8pPr>
            <a:lvl9pPr marL="4335646" indent="0">
              <a:buNone/>
              <a:defRPr sz="169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0061" y="2987041"/>
            <a:ext cx="4240530" cy="8448464"/>
          </a:xfrm>
        </p:spPr>
        <p:txBody>
          <a:bodyPr/>
          <a:lstStyle>
            <a:lvl1pPr>
              <a:defRPr sz="3302"/>
            </a:lvl1pPr>
            <a:lvl2pPr>
              <a:defRPr sz="2879"/>
            </a:lvl2pPr>
            <a:lvl3pPr>
              <a:defRPr sz="2371"/>
            </a:lvl3pPr>
            <a:lvl4pPr>
              <a:defRPr sz="2117"/>
            </a:lvl4pPr>
            <a:lvl5pPr>
              <a:defRPr sz="2117"/>
            </a:lvl5pPr>
            <a:lvl6pPr>
              <a:defRPr sz="2117"/>
            </a:lvl6pPr>
            <a:lvl7pPr>
              <a:defRPr sz="2117"/>
            </a:lvl7pPr>
            <a:lvl8pPr>
              <a:defRPr sz="2117"/>
            </a:lvl8pPr>
            <a:lvl9pPr>
              <a:defRPr sz="211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0610" y="2987041"/>
            <a:ext cx="4240530" cy="8448464"/>
          </a:xfrm>
        </p:spPr>
        <p:txBody>
          <a:bodyPr/>
          <a:lstStyle>
            <a:lvl1pPr>
              <a:defRPr sz="3302"/>
            </a:lvl1pPr>
            <a:lvl2pPr>
              <a:defRPr sz="2879"/>
            </a:lvl2pPr>
            <a:lvl3pPr>
              <a:defRPr sz="2371"/>
            </a:lvl3pPr>
            <a:lvl4pPr>
              <a:defRPr sz="2117"/>
            </a:lvl4pPr>
            <a:lvl5pPr>
              <a:defRPr sz="2117"/>
            </a:lvl5pPr>
            <a:lvl6pPr>
              <a:defRPr sz="2117"/>
            </a:lvl6pPr>
            <a:lvl7pPr>
              <a:defRPr sz="2117"/>
            </a:lvl7pPr>
            <a:lvl8pPr>
              <a:defRPr sz="2117"/>
            </a:lvl8pPr>
            <a:lvl9pPr>
              <a:defRPr sz="211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2865544"/>
            <a:ext cx="4242197" cy="1194222"/>
          </a:xfrm>
        </p:spPr>
        <p:txBody>
          <a:bodyPr anchor="b"/>
          <a:lstStyle>
            <a:lvl1pPr marL="0" indent="0">
              <a:buNone/>
              <a:defRPr sz="2879" b="1"/>
            </a:lvl1pPr>
            <a:lvl2pPr marL="541956" indent="0">
              <a:buNone/>
              <a:defRPr sz="2371" b="1"/>
            </a:lvl2pPr>
            <a:lvl3pPr marL="1083911" indent="0">
              <a:buNone/>
              <a:defRPr sz="2117" b="1"/>
            </a:lvl3pPr>
            <a:lvl4pPr marL="1625867" indent="0">
              <a:buNone/>
              <a:defRPr sz="1863" b="1"/>
            </a:lvl4pPr>
            <a:lvl5pPr marL="2167823" indent="0">
              <a:buNone/>
              <a:defRPr sz="1863" b="1"/>
            </a:lvl5pPr>
            <a:lvl6pPr marL="2709779" indent="0">
              <a:buNone/>
              <a:defRPr sz="1863" b="1"/>
            </a:lvl6pPr>
            <a:lvl7pPr marL="3251734" indent="0">
              <a:buNone/>
              <a:defRPr sz="1863" b="1"/>
            </a:lvl7pPr>
            <a:lvl8pPr marL="3793690" indent="0">
              <a:buNone/>
              <a:defRPr sz="1863" b="1"/>
            </a:lvl8pPr>
            <a:lvl9pPr marL="4335646" indent="0">
              <a:buNone/>
              <a:defRPr sz="186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" y="4059766"/>
            <a:ext cx="4242197" cy="7375738"/>
          </a:xfrm>
        </p:spPr>
        <p:txBody>
          <a:bodyPr/>
          <a:lstStyle>
            <a:lvl1pPr>
              <a:defRPr sz="2879"/>
            </a:lvl1pPr>
            <a:lvl2pPr>
              <a:defRPr sz="2371"/>
            </a:lvl2pPr>
            <a:lvl3pPr>
              <a:defRPr sz="2117"/>
            </a:lvl3pPr>
            <a:lvl4pPr>
              <a:defRPr sz="1863"/>
            </a:lvl4pPr>
            <a:lvl5pPr>
              <a:defRPr sz="1863"/>
            </a:lvl5pPr>
            <a:lvl6pPr>
              <a:defRPr sz="1863"/>
            </a:lvl6pPr>
            <a:lvl7pPr>
              <a:defRPr sz="1863"/>
            </a:lvl7pPr>
            <a:lvl8pPr>
              <a:defRPr sz="1863"/>
            </a:lvl8pPr>
            <a:lvl9pPr>
              <a:defRPr sz="186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7277" y="2865544"/>
            <a:ext cx="4243864" cy="1194222"/>
          </a:xfrm>
        </p:spPr>
        <p:txBody>
          <a:bodyPr anchor="b"/>
          <a:lstStyle>
            <a:lvl1pPr marL="0" indent="0">
              <a:buNone/>
              <a:defRPr sz="2879" b="1"/>
            </a:lvl1pPr>
            <a:lvl2pPr marL="541956" indent="0">
              <a:buNone/>
              <a:defRPr sz="2371" b="1"/>
            </a:lvl2pPr>
            <a:lvl3pPr marL="1083911" indent="0">
              <a:buNone/>
              <a:defRPr sz="2117" b="1"/>
            </a:lvl3pPr>
            <a:lvl4pPr marL="1625867" indent="0">
              <a:buNone/>
              <a:defRPr sz="1863" b="1"/>
            </a:lvl4pPr>
            <a:lvl5pPr marL="2167823" indent="0">
              <a:buNone/>
              <a:defRPr sz="1863" b="1"/>
            </a:lvl5pPr>
            <a:lvl6pPr marL="2709779" indent="0">
              <a:buNone/>
              <a:defRPr sz="1863" b="1"/>
            </a:lvl6pPr>
            <a:lvl7pPr marL="3251734" indent="0">
              <a:buNone/>
              <a:defRPr sz="1863" b="1"/>
            </a:lvl7pPr>
            <a:lvl8pPr marL="3793690" indent="0">
              <a:buNone/>
              <a:defRPr sz="1863" b="1"/>
            </a:lvl8pPr>
            <a:lvl9pPr marL="4335646" indent="0">
              <a:buNone/>
              <a:defRPr sz="186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7277" y="4059766"/>
            <a:ext cx="4243864" cy="7375738"/>
          </a:xfrm>
        </p:spPr>
        <p:txBody>
          <a:bodyPr/>
          <a:lstStyle>
            <a:lvl1pPr>
              <a:defRPr sz="2879"/>
            </a:lvl1pPr>
            <a:lvl2pPr>
              <a:defRPr sz="2371"/>
            </a:lvl2pPr>
            <a:lvl3pPr>
              <a:defRPr sz="2117"/>
            </a:lvl3pPr>
            <a:lvl4pPr>
              <a:defRPr sz="1863"/>
            </a:lvl4pPr>
            <a:lvl5pPr>
              <a:defRPr sz="1863"/>
            </a:lvl5pPr>
            <a:lvl6pPr>
              <a:defRPr sz="1863"/>
            </a:lvl6pPr>
            <a:lvl7pPr>
              <a:defRPr sz="1863"/>
            </a:lvl7pPr>
            <a:lvl8pPr>
              <a:defRPr sz="1863"/>
            </a:lvl8pPr>
            <a:lvl9pPr>
              <a:defRPr sz="186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1" y="509693"/>
            <a:ext cx="3158729" cy="2169160"/>
          </a:xfrm>
        </p:spPr>
        <p:txBody>
          <a:bodyPr anchor="b"/>
          <a:lstStyle>
            <a:lvl1pPr algn="l">
              <a:defRPr sz="2371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53802" y="509695"/>
            <a:ext cx="5367338" cy="10925811"/>
          </a:xfrm>
        </p:spPr>
        <p:txBody>
          <a:bodyPr/>
          <a:lstStyle>
            <a:lvl1pPr>
              <a:defRPr sz="3810"/>
            </a:lvl1pPr>
            <a:lvl2pPr>
              <a:defRPr sz="3302"/>
            </a:lvl2pPr>
            <a:lvl3pPr>
              <a:defRPr sz="2879"/>
            </a:lvl3pPr>
            <a:lvl4pPr>
              <a:defRPr sz="2371"/>
            </a:lvl4pPr>
            <a:lvl5pPr>
              <a:defRPr sz="2371"/>
            </a:lvl5pPr>
            <a:lvl6pPr>
              <a:defRPr sz="2371"/>
            </a:lvl6pPr>
            <a:lvl7pPr>
              <a:defRPr sz="2371"/>
            </a:lvl7pPr>
            <a:lvl8pPr>
              <a:defRPr sz="2371"/>
            </a:lvl8pPr>
            <a:lvl9pPr>
              <a:defRPr sz="2371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061" y="2678855"/>
            <a:ext cx="3158729" cy="8756651"/>
          </a:xfrm>
        </p:spPr>
        <p:txBody>
          <a:bodyPr/>
          <a:lstStyle>
            <a:lvl1pPr marL="0" indent="0">
              <a:buNone/>
              <a:defRPr sz="1693"/>
            </a:lvl1pPr>
            <a:lvl2pPr marL="541956" indent="0">
              <a:buNone/>
              <a:defRPr sz="1439"/>
            </a:lvl2pPr>
            <a:lvl3pPr marL="1083911" indent="0">
              <a:buNone/>
              <a:defRPr sz="1185"/>
            </a:lvl3pPr>
            <a:lvl4pPr marL="1625867" indent="0">
              <a:buNone/>
              <a:defRPr sz="1101"/>
            </a:lvl4pPr>
            <a:lvl5pPr marL="2167823" indent="0">
              <a:buNone/>
              <a:defRPr sz="1101"/>
            </a:lvl5pPr>
            <a:lvl6pPr marL="2709779" indent="0">
              <a:buNone/>
              <a:defRPr sz="1101"/>
            </a:lvl6pPr>
            <a:lvl7pPr marL="3251734" indent="0">
              <a:buNone/>
              <a:defRPr sz="1101"/>
            </a:lvl7pPr>
            <a:lvl8pPr marL="3793690" indent="0">
              <a:buNone/>
              <a:defRPr sz="1101"/>
            </a:lvl8pPr>
            <a:lvl9pPr marL="4335646" indent="0">
              <a:buNone/>
              <a:defRPr sz="110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1902" y="8961121"/>
            <a:ext cx="5760720" cy="1057911"/>
          </a:xfrm>
        </p:spPr>
        <p:txBody>
          <a:bodyPr anchor="b"/>
          <a:lstStyle>
            <a:lvl1pPr algn="l">
              <a:defRPr sz="2371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81902" y="1143847"/>
            <a:ext cx="5760720" cy="7680960"/>
          </a:xfrm>
        </p:spPr>
        <p:txBody>
          <a:bodyPr/>
          <a:lstStyle>
            <a:lvl1pPr marL="0" indent="0">
              <a:buNone/>
              <a:defRPr sz="3810"/>
            </a:lvl1pPr>
            <a:lvl2pPr marL="541956" indent="0">
              <a:buNone/>
              <a:defRPr sz="3302"/>
            </a:lvl2pPr>
            <a:lvl3pPr marL="1083911" indent="0">
              <a:buNone/>
              <a:defRPr sz="2879"/>
            </a:lvl3pPr>
            <a:lvl4pPr marL="1625867" indent="0">
              <a:buNone/>
              <a:defRPr sz="2371"/>
            </a:lvl4pPr>
            <a:lvl5pPr marL="2167823" indent="0">
              <a:buNone/>
              <a:defRPr sz="2371"/>
            </a:lvl5pPr>
            <a:lvl6pPr marL="2709779" indent="0">
              <a:buNone/>
              <a:defRPr sz="2371"/>
            </a:lvl6pPr>
            <a:lvl7pPr marL="3251734" indent="0">
              <a:buNone/>
              <a:defRPr sz="2371"/>
            </a:lvl7pPr>
            <a:lvl8pPr marL="3793690" indent="0">
              <a:buNone/>
              <a:defRPr sz="2371"/>
            </a:lvl8pPr>
            <a:lvl9pPr marL="4335646" indent="0">
              <a:buNone/>
              <a:defRPr sz="2371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81902" y="10019032"/>
            <a:ext cx="5760720" cy="1502409"/>
          </a:xfrm>
        </p:spPr>
        <p:txBody>
          <a:bodyPr/>
          <a:lstStyle>
            <a:lvl1pPr marL="0" indent="0">
              <a:buNone/>
              <a:defRPr sz="1693"/>
            </a:lvl1pPr>
            <a:lvl2pPr marL="541956" indent="0">
              <a:buNone/>
              <a:defRPr sz="1439"/>
            </a:lvl2pPr>
            <a:lvl3pPr marL="1083911" indent="0">
              <a:buNone/>
              <a:defRPr sz="1185"/>
            </a:lvl3pPr>
            <a:lvl4pPr marL="1625867" indent="0">
              <a:buNone/>
              <a:defRPr sz="1101"/>
            </a:lvl4pPr>
            <a:lvl5pPr marL="2167823" indent="0">
              <a:buNone/>
              <a:defRPr sz="1101"/>
            </a:lvl5pPr>
            <a:lvl6pPr marL="2709779" indent="0">
              <a:buNone/>
              <a:defRPr sz="1101"/>
            </a:lvl6pPr>
            <a:lvl7pPr marL="3251734" indent="0">
              <a:buNone/>
              <a:defRPr sz="1101"/>
            </a:lvl7pPr>
            <a:lvl8pPr marL="3793690" indent="0">
              <a:buNone/>
              <a:defRPr sz="1101"/>
            </a:lvl8pPr>
            <a:lvl9pPr marL="4335646" indent="0">
              <a:buNone/>
              <a:defRPr sz="110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0060" y="512658"/>
            <a:ext cx="8641080" cy="2133600"/>
          </a:xfrm>
          <a:prstGeom prst="rect">
            <a:avLst/>
          </a:prstGeom>
        </p:spPr>
        <p:txBody>
          <a:bodyPr vert="horz" lIns="128016" tIns="64008" rIns="128016" bIns="64008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0060" y="2987041"/>
            <a:ext cx="8641080" cy="8448464"/>
          </a:xfrm>
          <a:prstGeom prst="rect">
            <a:avLst/>
          </a:prstGeom>
        </p:spPr>
        <p:txBody>
          <a:bodyPr vert="horz" lIns="128016" tIns="64008" rIns="128016" bIns="6400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80060" y="11865187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l">
              <a:defRPr sz="14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0410" y="11865187"/>
            <a:ext cx="30403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ctr">
              <a:defRPr sz="14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0860" y="11865187"/>
            <a:ext cx="2240280" cy="681567"/>
          </a:xfrm>
          <a:prstGeom prst="rect">
            <a:avLst/>
          </a:prstGeom>
        </p:spPr>
        <p:txBody>
          <a:bodyPr vert="horz" lIns="128016" tIns="64008" rIns="128016" bIns="64008" rtlCol="0" anchor="ctr"/>
          <a:lstStyle>
            <a:lvl1pPr algn="r">
              <a:defRPr sz="14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83911" rtl="0" eaLnBrk="1" latinLnBrk="0" hangingPunct="1">
        <a:spcBef>
          <a:spcPct val="0"/>
        </a:spcBef>
        <a:buNone/>
        <a:defRPr sz="52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6467" indent="-406467" algn="l" defTabSz="1083911" rtl="0" eaLnBrk="1" latinLnBrk="0" hangingPunct="1">
        <a:spcBef>
          <a:spcPct val="20000"/>
        </a:spcBef>
        <a:buFont typeface="Arial" pitchFamily="34" charset="0"/>
        <a:buChar char="•"/>
        <a:defRPr sz="3810" kern="1200">
          <a:solidFill>
            <a:schemeClr val="tx1"/>
          </a:solidFill>
          <a:latin typeface="+mn-lt"/>
          <a:ea typeface="+mn-ea"/>
          <a:cs typeface="+mn-cs"/>
        </a:defRPr>
      </a:lvl1pPr>
      <a:lvl2pPr marL="880678" indent="-338722" algn="l" defTabSz="1083911" rtl="0" eaLnBrk="1" latinLnBrk="0" hangingPunct="1">
        <a:spcBef>
          <a:spcPct val="20000"/>
        </a:spcBef>
        <a:buFont typeface="Arial" pitchFamily="34" charset="0"/>
        <a:buChar char="–"/>
        <a:defRPr sz="3302" kern="1200">
          <a:solidFill>
            <a:schemeClr val="tx1"/>
          </a:solidFill>
          <a:latin typeface="+mn-lt"/>
          <a:ea typeface="+mn-ea"/>
          <a:cs typeface="+mn-cs"/>
        </a:defRPr>
      </a:lvl2pPr>
      <a:lvl3pPr marL="1354889" indent="-270978" algn="l" defTabSz="1083911" rtl="0" eaLnBrk="1" latinLnBrk="0" hangingPunct="1">
        <a:spcBef>
          <a:spcPct val="20000"/>
        </a:spcBef>
        <a:buFont typeface="Arial" pitchFamily="34" charset="0"/>
        <a:buChar char="•"/>
        <a:defRPr sz="2879" kern="1200">
          <a:solidFill>
            <a:schemeClr val="tx1"/>
          </a:solidFill>
          <a:latin typeface="+mn-lt"/>
          <a:ea typeface="+mn-ea"/>
          <a:cs typeface="+mn-cs"/>
        </a:defRPr>
      </a:lvl3pPr>
      <a:lvl4pPr marL="1896845" indent="-270978" algn="l" defTabSz="1083911" rtl="0" eaLnBrk="1" latinLnBrk="0" hangingPunct="1">
        <a:spcBef>
          <a:spcPct val="20000"/>
        </a:spcBef>
        <a:buFont typeface="Arial" pitchFamily="34" charset="0"/>
        <a:buChar char="–"/>
        <a:defRPr sz="2371" kern="1200">
          <a:solidFill>
            <a:schemeClr val="tx1"/>
          </a:solidFill>
          <a:latin typeface="+mn-lt"/>
          <a:ea typeface="+mn-ea"/>
          <a:cs typeface="+mn-cs"/>
        </a:defRPr>
      </a:lvl4pPr>
      <a:lvl5pPr marL="2438801" indent="-270978" algn="l" defTabSz="1083911" rtl="0" eaLnBrk="1" latinLnBrk="0" hangingPunct="1">
        <a:spcBef>
          <a:spcPct val="20000"/>
        </a:spcBef>
        <a:buFont typeface="Arial" pitchFamily="34" charset="0"/>
        <a:buChar char="»"/>
        <a:defRPr sz="2371" kern="1200">
          <a:solidFill>
            <a:schemeClr val="tx1"/>
          </a:solidFill>
          <a:latin typeface="+mn-lt"/>
          <a:ea typeface="+mn-ea"/>
          <a:cs typeface="+mn-cs"/>
        </a:defRPr>
      </a:lvl5pPr>
      <a:lvl6pPr marL="2980757" indent="-270978" algn="l" defTabSz="1083911" rtl="0" eaLnBrk="1" latinLnBrk="0" hangingPunct="1">
        <a:spcBef>
          <a:spcPct val="20000"/>
        </a:spcBef>
        <a:buFont typeface="Arial" pitchFamily="34" charset="0"/>
        <a:buChar char="•"/>
        <a:defRPr sz="2371" kern="1200">
          <a:solidFill>
            <a:schemeClr val="tx1"/>
          </a:solidFill>
          <a:latin typeface="+mn-lt"/>
          <a:ea typeface="+mn-ea"/>
          <a:cs typeface="+mn-cs"/>
        </a:defRPr>
      </a:lvl6pPr>
      <a:lvl7pPr marL="3522712" indent="-270978" algn="l" defTabSz="1083911" rtl="0" eaLnBrk="1" latinLnBrk="0" hangingPunct="1">
        <a:spcBef>
          <a:spcPct val="20000"/>
        </a:spcBef>
        <a:buFont typeface="Arial" pitchFamily="34" charset="0"/>
        <a:buChar char="•"/>
        <a:defRPr sz="2371" kern="1200">
          <a:solidFill>
            <a:schemeClr val="tx1"/>
          </a:solidFill>
          <a:latin typeface="+mn-lt"/>
          <a:ea typeface="+mn-ea"/>
          <a:cs typeface="+mn-cs"/>
        </a:defRPr>
      </a:lvl7pPr>
      <a:lvl8pPr marL="4064668" indent="-270978" algn="l" defTabSz="1083911" rtl="0" eaLnBrk="1" latinLnBrk="0" hangingPunct="1">
        <a:spcBef>
          <a:spcPct val="20000"/>
        </a:spcBef>
        <a:buFont typeface="Arial" pitchFamily="34" charset="0"/>
        <a:buChar char="•"/>
        <a:defRPr sz="2371" kern="1200">
          <a:solidFill>
            <a:schemeClr val="tx1"/>
          </a:solidFill>
          <a:latin typeface="+mn-lt"/>
          <a:ea typeface="+mn-ea"/>
          <a:cs typeface="+mn-cs"/>
        </a:defRPr>
      </a:lvl8pPr>
      <a:lvl9pPr marL="4606624" indent="-270978" algn="l" defTabSz="1083911" rtl="0" eaLnBrk="1" latinLnBrk="0" hangingPunct="1">
        <a:spcBef>
          <a:spcPct val="20000"/>
        </a:spcBef>
        <a:buFont typeface="Arial" pitchFamily="34" charset="0"/>
        <a:buChar char="•"/>
        <a:defRPr sz="23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1pPr>
      <a:lvl2pPr marL="541956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2pPr>
      <a:lvl3pPr marL="1083911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3pPr>
      <a:lvl4pPr marL="1625867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4pPr>
      <a:lvl5pPr marL="2167823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5pPr>
      <a:lvl6pPr marL="2709779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6pPr>
      <a:lvl7pPr marL="3251734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7pPr>
      <a:lvl8pPr marL="3793690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8pPr>
      <a:lvl9pPr marL="4335646" algn="l" defTabSz="1083911" rtl="0" eaLnBrk="1" latinLnBrk="0" hangingPunct="1">
        <a:defRPr sz="21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172200" y="2209800"/>
            <a:ext cx="2133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vieta numuram </a:t>
            </a:r>
            <a:endParaRPr lang="lv-LV" sz="22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200" y="304800"/>
            <a:ext cx="27432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vieta institūcijas logotipam </a:t>
            </a:r>
            <a:endParaRPr lang="lv-LV" sz="22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lv-LV" sz="2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4044" y="5257800"/>
            <a:ext cx="6934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32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Ierakstiet pētniecības pieteikuma nosaukumu</a:t>
            </a:r>
            <a:endParaRPr lang="lv-LV" sz="32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4044" y="6665893"/>
            <a:ext cx="6934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400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Ierakstiet pētniecības pieteikuma mērķi</a:t>
            </a:r>
            <a:endParaRPr lang="lv-LV" sz="24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lv-LV" sz="3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79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13</Words>
  <Application>Microsoft Office PowerPoint</Application>
  <PresentationFormat>A3 Paper (297x420 mm)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Atbalsts pēcdoktorantūras pētniecības īstenošanai</dc:title>
  <dc:creator>Dace</dc:creator>
  <cp:lastModifiedBy>Diāna Zakrevska</cp:lastModifiedBy>
  <cp:revision>12</cp:revision>
  <dcterms:created xsi:type="dcterms:W3CDTF">2006-08-16T00:00:00Z</dcterms:created>
  <dcterms:modified xsi:type="dcterms:W3CDTF">2018-12-06T10:42:56Z</dcterms:modified>
</cp:coreProperties>
</file>