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128004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21" algn="l" defTabSz="128004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041" algn="l" defTabSz="128004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063" algn="l" defTabSz="128004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084" algn="l" defTabSz="128004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104" algn="l" defTabSz="128004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125" algn="l" defTabSz="128004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146" algn="l" defTabSz="128004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167" algn="l" defTabSz="128004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2292" y="96"/>
      </p:cViewPr>
      <p:guideLst>
        <p:guide orient="horz" pos="4032"/>
        <p:guide pos="30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3976795"/>
            <a:ext cx="8161020" cy="274404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1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39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258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67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09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51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93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35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0870" y="512658"/>
            <a:ext cx="2160270" cy="1092284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0061" y="512658"/>
            <a:ext cx="6320790" cy="1092284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4742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5425866"/>
            <a:ext cx="8161020" cy="2800349"/>
          </a:xfrm>
        </p:spPr>
        <p:txBody>
          <a:bodyPr anchor="b"/>
          <a:lstStyle>
            <a:lvl1pPr marL="0" indent="0">
              <a:buNone/>
              <a:defRPr sz="2371">
                <a:solidFill>
                  <a:schemeClr val="tx1">
                    <a:tint val="75000"/>
                  </a:schemeClr>
                </a:solidFill>
              </a:defRPr>
            </a:lvl1pPr>
            <a:lvl2pPr marL="541956" indent="0">
              <a:buNone/>
              <a:defRPr sz="2117">
                <a:solidFill>
                  <a:schemeClr val="tx1">
                    <a:tint val="75000"/>
                  </a:schemeClr>
                </a:solidFill>
              </a:defRPr>
            </a:lvl2pPr>
            <a:lvl3pPr marL="1083911" indent="0">
              <a:buNone/>
              <a:defRPr sz="1863">
                <a:solidFill>
                  <a:schemeClr val="tx1">
                    <a:tint val="75000"/>
                  </a:schemeClr>
                </a:solidFill>
              </a:defRPr>
            </a:lvl3pPr>
            <a:lvl4pPr marL="1625867" indent="0">
              <a:buNone/>
              <a:defRPr sz="1693">
                <a:solidFill>
                  <a:schemeClr val="tx1">
                    <a:tint val="75000"/>
                  </a:schemeClr>
                </a:solidFill>
              </a:defRPr>
            </a:lvl4pPr>
            <a:lvl5pPr marL="2167823" indent="0">
              <a:buNone/>
              <a:defRPr sz="1693">
                <a:solidFill>
                  <a:schemeClr val="tx1">
                    <a:tint val="75000"/>
                  </a:schemeClr>
                </a:solidFill>
              </a:defRPr>
            </a:lvl5pPr>
            <a:lvl6pPr marL="2709779" indent="0">
              <a:buNone/>
              <a:defRPr sz="1693">
                <a:solidFill>
                  <a:schemeClr val="tx1">
                    <a:tint val="75000"/>
                  </a:schemeClr>
                </a:solidFill>
              </a:defRPr>
            </a:lvl6pPr>
            <a:lvl7pPr marL="3251734" indent="0">
              <a:buNone/>
              <a:defRPr sz="1693">
                <a:solidFill>
                  <a:schemeClr val="tx1">
                    <a:tint val="75000"/>
                  </a:schemeClr>
                </a:solidFill>
              </a:defRPr>
            </a:lvl7pPr>
            <a:lvl8pPr marL="3793690" indent="0">
              <a:buNone/>
              <a:defRPr sz="1693">
                <a:solidFill>
                  <a:schemeClr val="tx1">
                    <a:tint val="75000"/>
                  </a:schemeClr>
                </a:solidFill>
              </a:defRPr>
            </a:lvl8pPr>
            <a:lvl9pPr marL="4335646" indent="0">
              <a:buNone/>
              <a:defRPr sz="169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0061" y="2987041"/>
            <a:ext cx="4240530" cy="8448464"/>
          </a:xfrm>
        </p:spPr>
        <p:txBody>
          <a:bodyPr/>
          <a:lstStyle>
            <a:lvl1pPr>
              <a:defRPr sz="3302"/>
            </a:lvl1pPr>
            <a:lvl2pPr>
              <a:defRPr sz="2879"/>
            </a:lvl2pPr>
            <a:lvl3pPr>
              <a:defRPr sz="2371"/>
            </a:lvl3pPr>
            <a:lvl4pPr>
              <a:defRPr sz="2117"/>
            </a:lvl4pPr>
            <a:lvl5pPr>
              <a:defRPr sz="2117"/>
            </a:lvl5pPr>
            <a:lvl6pPr>
              <a:defRPr sz="2117"/>
            </a:lvl6pPr>
            <a:lvl7pPr>
              <a:defRPr sz="2117"/>
            </a:lvl7pPr>
            <a:lvl8pPr>
              <a:defRPr sz="2117"/>
            </a:lvl8pPr>
            <a:lvl9pPr>
              <a:defRPr sz="211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0610" y="2987041"/>
            <a:ext cx="4240530" cy="8448464"/>
          </a:xfrm>
        </p:spPr>
        <p:txBody>
          <a:bodyPr/>
          <a:lstStyle>
            <a:lvl1pPr>
              <a:defRPr sz="3302"/>
            </a:lvl1pPr>
            <a:lvl2pPr>
              <a:defRPr sz="2879"/>
            </a:lvl2pPr>
            <a:lvl3pPr>
              <a:defRPr sz="2371"/>
            </a:lvl3pPr>
            <a:lvl4pPr>
              <a:defRPr sz="2117"/>
            </a:lvl4pPr>
            <a:lvl5pPr>
              <a:defRPr sz="2117"/>
            </a:lvl5pPr>
            <a:lvl6pPr>
              <a:defRPr sz="2117"/>
            </a:lvl6pPr>
            <a:lvl7pPr>
              <a:defRPr sz="2117"/>
            </a:lvl7pPr>
            <a:lvl8pPr>
              <a:defRPr sz="2117"/>
            </a:lvl8pPr>
            <a:lvl9pPr>
              <a:defRPr sz="211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865544"/>
            <a:ext cx="4242197" cy="1194222"/>
          </a:xfrm>
        </p:spPr>
        <p:txBody>
          <a:bodyPr anchor="b"/>
          <a:lstStyle>
            <a:lvl1pPr marL="0" indent="0">
              <a:buNone/>
              <a:defRPr sz="2879" b="1"/>
            </a:lvl1pPr>
            <a:lvl2pPr marL="541956" indent="0">
              <a:buNone/>
              <a:defRPr sz="2371" b="1"/>
            </a:lvl2pPr>
            <a:lvl3pPr marL="1083911" indent="0">
              <a:buNone/>
              <a:defRPr sz="2117" b="1"/>
            </a:lvl3pPr>
            <a:lvl4pPr marL="1625867" indent="0">
              <a:buNone/>
              <a:defRPr sz="1863" b="1"/>
            </a:lvl4pPr>
            <a:lvl5pPr marL="2167823" indent="0">
              <a:buNone/>
              <a:defRPr sz="1863" b="1"/>
            </a:lvl5pPr>
            <a:lvl6pPr marL="2709779" indent="0">
              <a:buNone/>
              <a:defRPr sz="1863" b="1"/>
            </a:lvl6pPr>
            <a:lvl7pPr marL="3251734" indent="0">
              <a:buNone/>
              <a:defRPr sz="1863" b="1"/>
            </a:lvl7pPr>
            <a:lvl8pPr marL="3793690" indent="0">
              <a:buNone/>
              <a:defRPr sz="1863" b="1"/>
            </a:lvl8pPr>
            <a:lvl9pPr marL="4335646" indent="0">
              <a:buNone/>
              <a:defRPr sz="18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" y="4059766"/>
            <a:ext cx="4242197" cy="7375738"/>
          </a:xfrm>
        </p:spPr>
        <p:txBody>
          <a:bodyPr/>
          <a:lstStyle>
            <a:lvl1pPr>
              <a:defRPr sz="2879"/>
            </a:lvl1pPr>
            <a:lvl2pPr>
              <a:defRPr sz="2371"/>
            </a:lvl2pPr>
            <a:lvl3pPr>
              <a:defRPr sz="2117"/>
            </a:lvl3pPr>
            <a:lvl4pPr>
              <a:defRPr sz="1863"/>
            </a:lvl4pPr>
            <a:lvl5pPr>
              <a:defRPr sz="1863"/>
            </a:lvl5pPr>
            <a:lvl6pPr>
              <a:defRPr sz="1863"/>
            </a:lvl6pPr>
            <a:lvl7pPr>
              <a:defRPr sz="1863"/>
            </a:lvl7pPr>
            <a:lvl8pPr>
              <a:defRPr sz="1863"/>
            </a:lvl8pPr>
            <a:lvl9pPr>
              <a:defRPr sz="186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7" y="2865544"/>
            <a:ext cx="4243864" cy="1194222"/>
          </a:xfrm>
        </p:spPr>
        <p:txBody>
          <a:bodyPr anchor="b"/>
          <a:lstStyle>
            <a:lvl1pPr marL="0" indent="0">
              <a:buNone/>
              <a:defRPr sz="2879" b="1"/>
            </a:lvl1pPr>
            <a:lvl2pPr marL="541956" indent="0">
              <a:buNone/>
              <a:defRPr sz="2371" b="1"/>
            </a:lvl2pPr>
            <a:lvl3pPr marL="1083911" indent="0">
              <a:buNone/>
              <a:defRPr sz="2117" b="1"/>
            </a:lvl3pPr>
            <a:lvl4pPr marL="1625867" indent="0">
              <a:buNone/>
              <a:defRPr sz="1863" b="1"/>
            </a:lvl4pPr>
            <a:lvl5pPr marL="2167823" indent="0">
              <a:buNone/>
              <a:defRPr sz="1863" b="1"/>
            </a:lvl5pPr>
            <a:lvl6pPr marL="2709779" indent="0">
              <a:buNone/>
              <a:defRPr sz="1863" b="1"/>
            </a:lvl6pPr>
            <a:lvl7pPr marL="3251734" indent="0">
              <a:buNone/>
              <a:defRPr sz="1863" b="1"/>
            </a:lvl7pPr>
            <a:lvl8pPr marL="3793690" indent="0">
              <a:buNone/>
              <a:defRPr sz="1863" b="1"/>
            </a:lvl8pPr>
            <a:lvl9pPr marL="4335646" indent="0">
              <a:buNone/>
              <a:defRPr sz="18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7" y="4059766"/>
            <a:ext cx="4243864" cy="7375738"/>
          </a:xfrm>
        </p:spPr>
        <p:txBody>
          <a:bodyPr/>
          <a:lstStyle>
            <a:lvl1pPr>
              <a:defRPr sz="2879"/>
            </a:lvl1pPr>
            <a:lvl2pPr>
              <a:defRPr sz="2371"/>
            </a:lvl2pPr>
            <a:lvl3pPr>
              <a:defRPr sz="2117"/>
            </a:lvl3pPr>
            <a:lvl4pPr>
              <a:defRPr sz="1863"/>
            </a:lvl4pPr>
            <a:lvl5pPr>
              <a:defRPr sz="1863"/>
            </a:lvl5pPr>
            <a:lvl6pPr>
              <a:defRPr sz="1863"/>
            </a:lvl6pPr>
            <a:lvl7pPr>
              <a:defRPr sz="1863"/>
            </a:lvl7pPr>
            <a:lvl8pPr>
              <a:defRPr sz="1863"/>
            </a:lvl8pPr>
            <a:lvl9pPr>
              <a:defRPr sz="186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1" y="509693"/>
            <a:ext cx="3158729" cy="2169160"/>
          </a:xfrm>
        </p:spPr>
        <p:txBody>
          <a:bodyPr anchor="b"/>
          <a:lstStyle>
            <a:lvl1pPr algn="l">
              <a:defRPr sz="2371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2" y="509695"/>
            <a:ext cx="5367338" cy="10925811"/>
          </a:xfrm>
        </p:spPr>
        <p:txBody>
          <a:bodyPr/>
          <a:lstStyle>
            <a:lvl1pPr>
              <a:defRPr sz="3810"/>
            </a:lvl1pPr>
            <a:lvl2pPr>
              <a:defRPr sz="3302"/>
            </a:lvl2pPr>
            <a:lvl3pPr>
              <a:defRPr sz="2879"/>
            </a:lvl3pPr>
            <a:lvl4pPr>
              <a:defRPr sz="2371"/>
            </a:lvl4pPr>
            <a:lvl5pPr>
              <a:defRPr sz="2371"/>
            </a:lvl5pPr>
            <a:lvl6pPr>
              <a:defRPr sz="2371"/>
            </a:lvl6pPr>
            <a:lvl7pPr>
              <a:defRPr sz="2371"/>
            </a:lvl7pPr>
            <a:lvl8pPr>
              <a:defRPr sz="2371"/>
            </a:lvl8pPr>
            <a:lvl9pPr>
              <a:defRPr sz="237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1" y="2678855"/>
            <a:ext cx="3158729" cy="8756651"/>
          </a:xfrm>
        </p:spPr>
        <p:txBody>
          <a:bodyPr/>
          <a:lstStyle>
            <a:lvl1pPr marL="0" indent="0">
              <a:buNone/>
              <a:defRPr sz="1693"/>
            </a:lvl1pPr>
            <a:lvl2pPr marL="541956" indent="0">
              <a:buNone/>
              <a:defRPr sz="1439"/>
            </a:lvl2pPr>
            <a:lvl3pPr marL="1083911" indent="0">
              <a:buNone/>
              <a:defRPr sz="1185"/>
            </a:lvl3pPr>
            <a:lvl4pPr marL="1625867" indent="0">
              <a:buNone/>
              <a:defRPr sz="1101"/>
            </a:lvl4pPr>
            <a:lvl5pPr marL="2167823" indent="0">
              <a:buNone/>
              <a:defRPr sz="1101"/>
            </a:lvl5pPr>
            <a:lvl6pPr marL="2709779" indent="0">
              <a:buNone/>
              <a:defRPr sz="1101"/>
            </a:lvl6pPr>
            <a:lvl7pPr marL="3251734" indent="0">
              <a:buNone/>
              <a:defRPr sz="1101"/>
            </a:lvl7pPr>
            <a:lvl8pPr marL="3793690" indent="0">
              <a:buNone/>
              <a:defRPr sz="1101"/>
            </a:lvl8pPr>
            <a:lvl9pPr marL="4335646" indent="0">
              <a:buNone/>
              <a:defRPr sz="11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8961121"/>
            <a:ext cx="5760720" cy="1057911"/>
          </a:xfrm>
        </p:spPr>
        <p:txBody>
          <a:bodyPr anchor="b"/>
          <a:lstStyle>
            <a:lvl1pPr algn="l">
              <a:defRPr sz="2371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1143847"/>
            <a:ext cx="5760720" cy="7680960"/>
          </a:xfrm>
        </p:spPr>
        <p:txBody>
          <a:bodyPr/>
          <a:lstStyle>
            <a:lvl1pPr marL="0" indent="0">
              <a:buNone/>
              <a:defRPr sz="3810"/>
            </a:lvl1pPr>
            <a:lvl2pPr marL="541956" indent="0">
              <a:buNone/>
              <a:defRPr sz="3302"/>
            </a:lvl2pPr>
            <a:lvl3pPr marL="1083911" indent="0">
              <a:buNone/>
              <a:defRPr sz="2879"/>
            </a:lvl3pPr>
            <a:lvl4pPr marL="1625867" indent="0">
              <a:buNone/>
              <a:defRPr sz="2371"/>
            </a:lvl4pPr>
            <a:lvl5pPr marL="2167823" indent="0">
              <a:buNone/>
              <a:defRPr sz="2371"/>
            </a:lvl5pPr>
            <a:lvl6pPr marL="2709779" indent="0">
              <a:buNone/>
              <a:defRPr sz="2371"/>
            </a:lvl6pPr>
            <a:lvl7pPr marL="3251734" indent="0">
              <a:buNone/>
              <a:defRPr sz="2371"/>
            </a:lvl7pPr>
            <a:lvl8pPr marL="3793690" indent="0">
              <a:buNone/>
              <a:defRPr sz="2371"/>
            </a:lvl8pPr>
            <a:lvl9pPr marL="4335646" indent="0">
              <a:buNone/>
              <a:defRPr sz="2371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10019032"/>
            <a:ext cx="5760720" cy="1502409"/>
          </a:xfrm>
        </p:spPr>
        <p:txBody>
          <a:bodyPr/>
          <a:lstStyle>
            <a:lvl1pPr marL="0" indent="0">
              <a:buNone/>
              <a:defRPr sz="1693"/>
            </a:lvl1pPr>
            <a:lvl2pPr marL="541956" indent="0">
              <a:buNone/>
              <a:defRPr sz="1439"/>
            </a:lvl2pPr>
            <a:lvl3pPr marL="1083911" indent="0">
              <a:buNone/>
              <a:defRPr sz="1185"/>
            </a:lvl3pPr>
            <a:lvl4pPr marL="1625867" indent="0">
              <a:buNone/>
              <a:defRPr sz="1101"/>
            </a:lvl4pPr>
            <a:lvl5pPr marL="2167823" indent="0">
              <a:buNone/>
              <a:defRPr sz="1101"/>
            </a:lvl5pPr>
            <a:lvl6pPr marL="2709779" indent="0">
              <a:buNone/>
              <a:defRPr sz="1101"/>
            </a:lvl6pPr>
            <a:lvl7pPr marL="3251734" indent="0">
              <a:buNone/>
              <a:defRPr sz="1101"/>
            </a:lvl7pPr>
            <a:lvl8pPr marL="3793690" indent="0">
              <a:buNone/>
              <a:defRPr sz="1101"/>
            </a:lvl8pPr>
            <a:lvl9pPr marL="4335646" indent="0">
              <a:buNone/>
              <a:defRPr sz="11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987041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060" y="11865187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4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410" y="11865187"/>
            <a:ext cx="30403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4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860" y="11865187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4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83911" rtl="0" eaLnBrk="1" latinLnBrk="0" hangingPunct="1">
        <a:spcBef>
          <a:spcPct val="0"/>
        </a:spcBef>
        <a:buNone/>
        <a:defRPr sz="52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67" indent="-406467" algn="l" defTabSz="1083911" rtl="0" eaLnBrk="1" latinLnBrk="0" hangingPunct="1">
        <a:spcBef>
          <a:spcPct val="20000"/>
        </a:spcBef>
        <a:buFont typeface="Arial" pitchFamily="34" charset="0"/>
        <a:buChar char="•"/>
        <a:defRPr sz="3810" kern="1200">
          <a:solidFill>
            <a:schemeClr val="tx1"/>
          </a:solidFill>
          <a:latin typeface="+mn-lt"/>
          <a:ea typeface="+mn-ea"/>
          <a:cs typeface="+mn-cs"/>
        </a:defRPr>
      </a:lvl1pPr>
      <a:lvl2pPr marL="880678" indent="-338722" algn="l" defTabSz="1083911" rtl="0" eaLnBrk="1" latinLnBrk="0" hangingPunct="1">
        <a:spcBef>
          <a:spcPct val="20000"/>
        </a:spcBef>
        <a:buFont typeface="Arial" pitchFamily="34" charset="0"/>
        <a:buChar char="–"/>
        <a:defRPr sz="3302" kern="1200">
          <a:solidFill>
            <a:schemeClr val="tx1"/>
          </a:solidFill>
          <a:latin typeface="+mn-lt"/>
          <a:ea typeface="+mn-ea"/>
          <a:cs typeface="+mn-cs"/>
        </a:defRPr>
      </a:lvl2pPr>
      <a:lvl3pPr marL="1354889" indent="-270978" algn="l" defTabSz="1083911" rtl="0" eaLnBrk="1" latinLnBrk="0" hangingPunct="1">
        <a:spcBef>
          <a:spcPct val="20000"/>
        </a:spcBef>
        <a:buFont typeface="Arial" pitchFamily="34" charset="0"/>
        <a:buChar char="•"/>
        <a:defRPr sz="2879" kern="1200">
          <a:solidFill>
            <a:schemeClr val="tx1"/>
          </a:solidFill>
          <a:latin typeface="+mn-lt"/>
          <a:ea typeface="+mn-ea"/>
          <a:cs typeface="+mn-cs"/>
        </a:defRPr>
      </a:lvl3pPr>
      <a:lvl4pPr marL="1896845" indent="-270978" algn="l" defTabSz="1083911" rtl="0" eaLnBrk="1" latinLnBrk="0" hangingPunct="1">
        <a:spcBef>
          <a:spcPct val="20000"/>
        </a:spcBef>
        <a:buFont typeface="Arial" pitchFamily="34" charset="0"/>
        <a:buChar char="–"/>
        <a:defRPr sz="2371" kern="1200">
          <a:solidFill>
            <a:schemeClr val="tx1"/>
          </a:solidFill>
          <a:latin typeface="+mn-lt"/>
          <a:ea typeface="+mn-ea"/>
          <a:cs typeface="+mn-cs"/>
        </a:defRPr>
      </a:lvl4pPr>
      <a:lvl5pPr marL="2438801" indent="-270978" algn="l" defTabSz="1083911" rtl="0" eaLnBrk="1" latinLnBrk="0" hangingPunct="1">
        <a:spcBef>
          <a:spcPct val="20000"/>
        </a:spcBef>
        <a:buFont typeface="Arial" pitchFamily="34" charset="0"/>
        <a:buChar char="»"/>
        <a:defRPr sz="2371" kern="1200">
          <a:solidFill>
            <a:schemeClr val="tx1"/>
          </a:solidFill>
          <a:latin typeface="+mn-lt"/>
          <a:ea typeface="+mn-ea"/>
          <a:cs typeface="+mn-cs"/>
        </a:defRPr>
      </a:lvl5pPr>
      <a:lvl6pPr marL="2980757" indent="-270978" algn="l" defTabSz="1083911" rtl="0" eaLnBrk="1" latinLnBrk="0" hangingPunct="1">
        <a:spcBef>
          <a:spcPct val="20000"/>
        </a:spcBef>
        <a:buFont typeface="Arial" pitchFamily="34" charset="0"/>
        <a:buChar char="•"/>
        <a:defRPr sz="2371" kern="1200">
          <a:solidFill>
            <a:schemeClr val="tx1"/>
          </a:solidFill>
          <a:latin typeface="+mn-lt"/>
          <a:ea typeface="+mn-ea"/>
          <a:cs typeface="+mn-cs"/>
        </a:defRPr>
      </a:lvl6pPr>
      <a:lvl7pPr marL="3522712" indent="-270978" algn="l" defTabSz="1083911" rtl="0" eaLnBrk="1" latinLnBrk="0" hangingPunct="1">
        <a:spcBef>
          <a:spcPct val="20000"/>
        </a:spcBef>
        <a:buFont typeface="Arial" pitchFamily="34" charset="0"/>
        <a:buChar char="•"/>
        <a:defRPr sz="2371" kern="1200">
          <a:solidFill>
            <a:schemeClr val="tx1"/>
          </a:solidFill>
          <a:latin typeface="+mn-lt"/>
          <a:ea typeface="+mn-ea"/>
          <a:cs typeface="+mn-cs"/>
        </a:defRPr>
      </a:lvl7pPr>
      <a:lvl8pPr marL="4064668" indent="-270978" algn="l" defTabSz="1083911" rtl="0" eaLnBrk="1" latinLnBrk="0" hangingPunct="1">
        <a:spcBef>
          <a:spcPct val="20000"/>
        </a:spcBef>
        <a:buFont typeface="Arial" pitchFamily="34" charset="0"/>
        <a:buChar char="•"/>
        <a:defRPr sz="2371" kern="1200">
          <a:solidFill>
            <a:schemeClr val="tx1"/>
          </a:solidFill>
          <a:latin typeface="+mn-lt"/>
          <a:ea typeface="+mn-ea"/>
          <a:cs typeface="+mn-cs"/>
        </a:defRPr>
      </a:lvl8pPr>
      <a:lvl9pPr marL="4606624" indent="-270978" algn="l" defTabSz="1083911" rtl="0" eaLnBrk="1" latinLnBrk="0" hangingPunct="1">
        <a:spcBef>
          <a:spcPct val="20000"/>
        </a:spcBef>
        <a:buFont typeface="Arial" pitchFamily="34" charset="0"/>
        <a:buChar char="•"/>
        <a:defRPr sz="237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3911" rtl="0" eaLnBrk="1" latinLnBrk="0" hangingPunct="1">
        <a:defRPr sz="2117" kern="1200">
          <a:solidFill>
            <a:schemeClr val="tx1"/>
          </a:solidFill>
          <a:latin typeface="+mn-lt"/>
          <a:ea typeface="+mn-ea"/>
          <a:cs typeface="+mn-cs"/>
        </a:defRPr>
      </a:lvl1pPr>
      <a:lvl2pPr marL="541956" algn="l" defTabSz="1083911" rtl="0" eaLnBrk="1" latinLnBrk="0" hangingPunct="1">
        <a:defRPr sz="2117" kern="1200">
          <a:solidFill>
            <a:schemeClr val="tx1"/>
          </a:solidFill>
          <a:latin typeface="+mn-lt"/>
          <a:ea typeface="+mn-ea"/>
          <a:cs typeface="+mn-cs"/>
        </a:defRPr>
      </a:lvl2pPr>
      <a:lvl3pPr marL="1083911" algn="l" defTabSz="1083911" rtl="0" eaLnBrk="1" latinLnBrk="0" hangingPunct="1">
        <a:defRPr sz="2117" kern="1200">
          <a:solidFill>
            <a:schemeClr val="tx1"/>
          </a:solidFill>
          <a:latin typeface="+mn-lt"/>
          <a:ea typeface="+mn-ea"/>
          <a:cs typeface="+mn-cs"/>
        </a:defRPr>
      </a:lvl3pPr>
      <a:lvl4pPr marL="1625867" algn="l" defTabSz="1083911" rtl="0" eaLnBrk="1" latinLnBrk="0" hangingPunct="1">
        <a:defRPr sz="2117" kern="1200">
          <a:solidFill>
            <a:schemeClr val="tx1"/>
          </a:solidFill>
          <a:latin typeface="+mn-lt"/>
          <a:ea typeface="+mn-ea"/>
          <a:cs typeface="+mn-cs"/>
        </a:defRPr>
      </a:lvl4pPr>
      <a:lvl5pPr marL="2167823" algn="l" defTabSz="1083911" rtl="0" eaLnBrk="1" latinLnBrk="0" hangingPunct="1">
        <a:defRPr sz="2117" kern="1200">
          <a:solidFill>
            <a:schemeClr val="tx1"/>
          </a:solidFill>
          <a:latin typeface="+mn-lt"/>
          <a:ea typeface="+mn-ea"/>
          <a:cs typeface="+mn-cs"/>
        </a:defRPr>
      </a:lvl5pPr>
      <a:lvl6pPr marL="2709779" algn="l" defTabSz="1083911" rtl="0" eaLnBrk="1" latinLnBrk="0" hangingPunct="1">
        <a:defRPr sz="2117" kern="1200">
          <a:solidFill>
            <a:schemeClr val="tx1"/>
          </a:solidFill>
          <a:latin typeface="+mn-lt"/>
          <a:ea typeface="+mn-ea"/>
          <a:cs typeface="+mn-cs"/>
        </a:defRPr>
      </a:lvl6pPr>
      <a:lvl7pPr marL="3251734" algn="l" defTabSz="1083911" rtl="0" eaLnBrk="1" latinLnBrk="0" hangingPunct="1">
        <a:defRPr sz="2117" kern="1200">
          <a:solidFill>
            <a:schemeClr val="tx1"/>
          </a:solidFill>
          <a:latin typeface="+mn-lt"/>
          <a:ea typeface="+mn-ea"/>
          <a:cs typeface="+mn-cs"/>
        </a:defRPr>
      </a:lvl7pPr>
      <a:lvl8pPr marL="3793690" algn="l" defTabSz="1083911" rtl="0" eaLnBrk="1" latinLnBrk="0" hangingPunct="1">
        <a:defRPr sz="2117" kern="1200">
          <a:solidFill>
            <a:schemeClr val="tx1"/>
          </a:solidFill>
          <a:latin typeface="+mn-lt"/>
          <a:ea typeface="+mn-ea"/>
          <a:cs typeface="+mn-cs"/>
        </a:defRPr>
      </a:lvl8pPr>
      <a:lvl9pPr marL="4335646" algn="l" defTabSz="1083911" rtl="0" eaLnBrk="1" latinLnBrk="0" hangingPunct="1">
        <a:defRPr sz="21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096000" y="2202359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2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vieta numuram </a:t>
            </a:r>
            <a:endParaRPr lang="lv-LV" sz="22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lv-LV" sz="2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609600"/>
            <a:ext cx="2743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2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vieta institūcijas logotipam </a:t>
            </a:r>
            <a:endParaRPr lang="lv-LV" sz="22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lv-LV" sz="2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4044" y="5135940"/>
            <a:ext cx="6934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Ierakstiet pētniecības pieteikuma nosaukumu</a:t>
            </a:r>
            <a:endParaRPr lang="lv-LV" sz="32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lv-LV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4044" y="6589693"/>
            <a:ext cx="693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Ierakstiet pētniecības pieteikuma mērķi</a:t>
            </a:r>
            <a:endParaRPr lang="lv-LV" sz="24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lv-LV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79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13</Words>
  <Application>Microsoft Office PowerPoint</Application>
  <PresentationFormat>A3 Paper (297x420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Atbalsts pēcdoktorantūras pētniecības īstenošanai</dc:title>
  <dc:creator>Dace</dc:creator>
  <cp:lastModifiedBy>Diāna Zakrevska</cp:lastModifiedBy>
  <cp:revision>9</cp:revision>
  <dcterms:created xsi:type="dcterms:W3CDTF">2006-08-16T00:00:00Z</dcterms:created>
  <dcterms:modified xsi:type="dcterms:W3CDTF">2020-02-11T13:47:12Z</dcterms:modified>
</cp:coreProperties>
</file>