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2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4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63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8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10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125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146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167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884" y="36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5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7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5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93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5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1" y="512658"/>
            <a:ext cx="6320790" cy="109228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474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371">
                <a:solidFill>
                  <a:schemeClr val="tx1">
                    <a:tint val="75000"/>
                  </a:schemeClr>
                </a:solidFill>
              </a:defRPr>
            </a:lvl1pPr>
            <a:lvl2pPr marL="541956" indent="0">
              <a:buNone/>
              <a:defRPr sz="2117">
                <a:solidFill>
                  <a:schemeClr val="tx1">
                    <a:tint val="75000"/>
                  </a:schemeClr>
                </a:solidFill>
              </a:defRPr>
            </a:lvl2pPr>
            <a:lvl3pPr marL="1083911" indent="0">
              <a:buNone/>
              <a:defRPr sz="1863">
                <a:solidFill>
                  <a:schemeClr val="tx1">
                    <a:tint val="75000"/>
                  </a:schemeClr>
                </a:solidFill>
              </a:defRPr>
            </a:lvl3pPr>
            <a:lvl4pPr marL="1625867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4pPr>
            <a:lvl5pPr marL="2167823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5pPr>
            <a:lvl6pPr marL="2709779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6pPr>
            <a:lvl7pPr marL="3251734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7pPr>
            <a:lvl8pPr marL="379369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8pPr>
            <a:lvl9pPr marL="4335646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1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3810"/>
            </a:lvl1pPr>
            <a:lvl2pPr>
              <a:defRPr sz="3302"/>
            </a:lvl2pPr>
            <a:lvl3pPr>
              <a:defRPr sz="2879"/>
            </a:lvl3pPr>
            <a:lvl4pPr>
              <a:defRPr sz="2371"/>
            </a:lvl4pPr>
            <a:lvl5pPr>
              <a:defRPr sz="2371"/>
            </a:lvl5pPr>
            <a:lvl6pPr>
              <a:defRPr sz="2371"/>
            </a:lvl6pPr>
            <a:lvl7pPr>
              <a:defRPr sz="2371"/>
            </a:lvl7pPr>
            <a:lvl8pPr>
              <a:defRPr sz="2371"/>
            </a:lvl8pPr>
            <a:lvl9pPr>
              <a:defRPr sz="237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3810"/>
            </a:lvl1pPr>
            <a:lvl2pPr marL="541956" indent="0">
              <a:buNone/>
              <a:defRPr sz="3302"/>
            </a:lvl2pPr>
            <a:lvl3pPr marL="1083911" indent="0">
              <a:buNone/>
              <a:defRPr sz="2879"/>
            </a:lvl3pPr>
            <a:lvl4pPr marL="1625867" indent="0">
              <a:buNone/>
              <a:defRPr sz="2371"/>
            </a:lvl4pPr>
            <a:lvl5pPr marL="2167823" indent="0">
              <a:buNone/>
              <a:defRPr sz="2371"/>
            </a:lvl5pPr>
            <a:lvl6pPr marL="2709779" indent="0">
              <a:buNone/>
              <a:defRPr sz="2371"/>
            </a:lvl6pPr>
            <a:lvl7pPr marL="3251734" indent="0">
              <a:buNone/>
              <a:defRPr sz="2371"/>
            </a:lvl7pPr>
            <a:lvl8pPr marL="3793690" indent="0">
              <a:buNone/>
              <a:defRPr sz="2371"/>
            </a:lvl8pPr>
            <a:lvl9pPr marL="4335646" indent="0">
              <a:buNone/>
              <a:defRPr sz="237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3911" rtl="0" eaLnBrk="1" latinLnBrk="0" hangingPunct="1">
        <a:spcBef>
          <a:spcPct val="0"/>
        </a:spcBef>
        <a:buNone/>
        <a:defRPr sz="5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67" indent="-406467" algn="l" defTabSz="1083911" rtl="0" eaLnBrk="1" latinLnBrk="0" hangingPunct="1">
        <a:spcBef>
          <a:spcPct val="20000"/>
        </a:spcBef>
        <a:buFont typeface="Arial" pitchFamily="34" charset="0"/>
        <a:buChar char="•"/>
        <a:defRPr sz="3810" kern="1200">
          <a:solidFill>
            <a:schemeClr val="tx1"/>
          </a:solidFill>
          <a:latin typeface="+mn-lt"/>
          <a:ea typeface="+mn-ea"/>
          <a:cs typeface="+mn-cs"/>
        </a:defRPr>
      </a:lvl1pPr>
      <a:lvl2pPr marL="880678" indent="-338722" algn="l" defTabSz="1083911" rtl="0" eaLnBrk="1" latinLnBrk="0" hangingPunct="1">
        <a:spcBef>
          <a:spcPct val="20000"/>
        </a:spcBef>
        <a:buFont typeface="Arial" pitchFamily="34" charset="0"/>
        <a:buChar char="–"/>
        <a:defRPr sz="3302" kern="1200">
          <a:solidFill>
            <a:schemeClr val="tx1"/>
          </a:solidFill>
          <a:latin typeface="+mn-lt"/>
          <a:ea typeface="+mn-ea"/>
          <a:cs typeface="+mn-cs"/>
        </a:defRPr>
      </a:lvl2pPr>
      <a:lvl3pPr marL="1354889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879" kern="1200">
          <a:solidFill>
            <a:schemeClr val="tx1"/>
          </a:solidFill>
          <a:latin typeface="+mn-lt"/>
          <a:ea typeface="+mn-ea"/>
          <a:cs typeface="+mn-cs"/>
        </a:defRPr>
      </a:lvl3pPr>
      <a:lvl4pPr marL="1896845" indent="-270978" algn="l" defTabSz="1083911" rtl="0" eaLnBrk="1" latinLnBrk="0" hangingPunct="1">
        <a:spcBef>
          <a:spcPct val="20000"/>
        </a:spcBef>
        <a:buFont typeface="Arial" pitchFamily="34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4pPr>
      <a:lvl5pPr marL="2438801" indent="-270978" algn="l" defTabSz="1083911" rtl="0" eaLnBrk="1" latinLnBrk="0" hangingPunct="1">
        <a:spcBef>
          <a:spcPct val="20000"/>
        </a:spcBef>
        <a:buFont typeface="Arial" pitchFamily="34" charset="0"/>
        <a:buChar char="»"/>
        <a:defRPr sz="2371" kern="1200">
          <a:solidFill>
            <a:schemeClr val="tx1"/>
          </a:solidFill>
          <a:latin typeface="+mn-lt"/>
          <a:ea typeface="+mn-ea"/>
          <a:cs typeface="+mn-cs"/>
        </a:defRPr>
      </a:lvl5pPr>
      <a:lvl6pPr marL="2980757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6pPr>
      <a:lvl7pPr marL="3522712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7pPr>
      <a:lvl8pPr marL="4064668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8pPr>
      <a:lvl9pPr marL="4606624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4195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2pPr>
      <a:lvl3pPr marL="1083911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625867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4pPr>
      <a:lvl5pPr marL="2167823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5pPr>
      <a:lvl6pPr marL="2709779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6pPr>
      <a:lvl7pPr marL="3251734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7pPr>
      <a:lvl8pPr marL="379369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8pPr>
      <a:lvl9pPr marL="433564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834044" y="1828800"/>
            <a:ext cx="830995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v-LV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Projekta numurs: 1.1.1.2/16/I/001</a:t>
            </a:r>
          </a:p>
          <a:p>
            <a:r>
              <a:rPr lang="lv-LV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Pētniecības pieteikuma numurs: 1.1.1.2/VIAA/4/20/</a:t>
            </a:r>
            <a:r>
              <a:rPr lang="lv-LV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vieta</a:t>
            </a:r>
            <a:r>
              <a:rPr lang="lv-LV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0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numuram</a:t>
            </a:r>
            <a:endParaRPr lang="lv-LV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048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vieta institūcijas logotipam </a:t>
            </a:r>
            <a:endParaRPr lang="lv-LV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44" y="5751492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nosaukumu</a:t>
            </a:r>
            <a:endParaRPr lang="lv-LV" sz="3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8644" y="7010400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mērķi</a:t>
            </a:r>
            <a:endParaRPr lang="lv-LV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4044" y="3303911"/>
            <a:ext cx="79543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Atbalsts pēcdoktorantūras pētniecības īstenošanai</a:t>
            </a:r>
            <a:endParaRPr lang="lv-LV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7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25</Words>
  <Application>Microsoft Office PowerPoint</Application>
  <PresentationFormat>A3 Paper (297x420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Atbalsts pēcdoktorantūras pētniecības īstenošanai</dc:title>
  <dc:creator>Dace;Diana.Zakrevska@viaa.gov.lv</dc:creator>
  <cp:lastModifiedBy>Sabīne Rusmane</cp:lastModifiedBy>
  <cp:revision>13</cp:revision>
  <dcterms:created xsi:type="dcterms:W3CDTF">2006-08-16T00:00:00Z</dcterms:created>
  <dcterms:modified xsi:type="dcterms:W3CDTF">2021-01-05T09:27:33Z</dcterms:modified>
</cp:coreProperties>
</file>