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Masters/slideMaster2.xml" ContentType="application/vnd.openxmlformats-officedocument.presentationml.slideMaster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1.xml" ContentType="application/vnd.openxmlformats-officedocument.presentationml.slideLayout+xml"/>
  <Default Extension="png" ContentType="image/png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Default Extension="pdf" ContentType="application/pdf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Default Extension="jpeg" ContentType="image/jpeg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  <p:sldMasterId id="2147483648" r:id="rId2"/>
  </p:sldMasterIdLst>
  <p:handoutMasterIdLst>
    <p:handoutMasterId r:id="rId5"/>
  </p:handoutMasterIdLst>
  <p:sldIdLst>
    <p:sldId id="256" r:id="rId3"/>
    <p:sldId id="257" r:id="rId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68478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816" y="-101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F4CDD-B985-1B45-A3B2-5EBCE887EFA8}" type="datetimeFigureOut">
              <a:rPr lang="en-US" smtClean="0"/>
              <a:t>4/10/17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682B4-4452-EA48-A856-74AA05CA24E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 sz="4400"/>
            </a:lvl1pPr>
          </a:lstStyle>
          <a:p>
            <a:r>
              <a:rPr kumimoji="0" lang="lv-LV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8478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kumimoji="0" lang="lv-LV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8478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lv-LV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lv-LV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D9026-E6C9-1B41-85CC-CE8EC9811B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df"/><Relationship Id="rId4" Type="http://schemas.openxmlformats.org/officeDocument/2006/relationships/image" Target="../media/image2.png"/><Relationship Id="rId5" Type="http://schemas.openxmlformats.org/officeDocument/2006/relationships/image" Target="../media/image3.pdf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.pdf"/><Relationship Id="rId1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Relationship Id="rId9" Type="http://schemas.openxmlformats.org/officeDocument/2006/relationships/slideLayout" Target="../slideLayouts/slideLayout10.xml"/><Relationship Id="rId1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 userDrawn="1"/>
        </p:nvPicPr>
        <mc:AlternateContent>
          <mc:Choice xmlns:ma="http://schemas.microsoft.com/office/mac/drawingml/2008/main" Requires="ma">
            <p:blipFill>
              <a:blip r:embed="rId3"/>
              <a:srcRect/>
              <a:stretch>
                <a:fillRect/>
              </a:stretch>
            </p:blipFill>
          </mc:Choice>
          <mc:Fallback>
            <p:blipFill>
              <a:blip r:embed="rId4"/>
              <a:srcRect/>
              <a:stretch>
                <a:fillRect/>
              </a:stretch>
            </p:blipFill>
          </mc:Fallback>
        </mc:AlternateContent>
        <p:spPr bwMode="auto">
          <a:xfrm>
            <a:off x="-349302" y="-1016000"/>
            <a:ext cx="9519129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 userDrawn="1"/>
        </p:nvPicPr>
        <mc:AlternateContent>
          <mc:Choice xmlns:ma="http://schemas.microsoft.com/office/mac/drawingml/2008/main" Requires="ma">
            <p:blipFill>
              <a:blip r:embed="rId5"/>
              <a:srcRect/>
              <a:stretch>
                <a:fillRect/>
              </a:stretch>
            </p:blipFill>
          </mc:Choice>
          <mc:Fallback>
            <p:blipFill>
              <a:blip r:embed="rId6"/>
              <a:srcRect/>
              <a:stretch>
                <a:fillRect/>
              </a:stretch>
            </p:blipFill>
          </mc:Fallback>
        </mc:AlternateContent>
        <p:spPr bwMode="auto">
          <a:xfrm>
            <a:off x="-38100" y="3220011"/>
            <a:ext cx="9217560" cy="192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3050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68478D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lv-LV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8478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pic>
        <p:nvPicPr>
          <p:cNvPr id="8" name="Picture 7"/>
          <p:cNvPicPr/>
          <p:nvPr userDrawn="1"/>
        </p:nvPicPr>
        <mc:AlternateContent>
          <mc:Choice xmlns:ma="http://schemas.microsoft.com/office/mac/drawingml/2008/main" Requires="ma">
            <p:blipFill>
              <a:blip r:embed="rId11"/>
              <a:srcRect/>
              <a:stretch>
                <a:fillRect/>
              </a:stretch>
            </p:blipFill>
          </mc:Choice>
          <mc:Fallback>
            <p:blipFill>
              <a:blip r:embed="rId12"/>
              <a:srcRect/>
              <a:stretch>
                <a:fillRect/>
              </a:stretch>
            </p:blipFill>
          </mc:Fallback>
        </mc:AlternateContent>
        <p:spPr bwMode="auto">
          <a:xfrm>
            <a:off x="0" y="3650447"/>
            <a:ext cx="9144000" cy="1493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4767263"/>
            <a:ext cx="11049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BFD9026-E6C9-1B41-85CC-CE8EC9811BD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marL="0" marR="0" indent="0" algn="l" defTabSz="4572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4400" kern="1200">
          <a:solidFill>
            <a:srgbClr val="68478D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0</Words>
  <Application>Microsoft Macintosh PowerPoint</Application>
  <PresentationFormat>On-screen Show (16:9)</PresentationFormat>
  <Paragraphs>0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Office Theme</vt:lpstr>
      <vt:lpstr>Office Theme</vt:lpstr>
      <vt:lpstr>Slide 1</vt:lpstr>
      <vt:lpstr>Slide 2</vt:lpstr>
    </vt:vector>
  </TitlesOfParts>
  <Company>E Forma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Ardis Markss</dc:creator>
  <cp:lastModifiedBy>Ardis Markss</cp:lastModifiedBy>
  <cp:revision>13</cp:revision>
  <dcterms:created xsi:type="dcterms:W3CDTF">2017-04-10T12:37:28Z</dcterms:created>
  <dcterms:modified xsi:type="dcterms:W3CDTF">2017-04-10T13:10:46Z</dcterms:modified>
</cp:coreProperties>
</file>