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pdf" ContentType="application/pdf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48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847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16" y="-10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3.pd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df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>
          <mc:Choice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Office Theme</vt:lpstr>
      <vt:lpstr>Slide 1</vt:lpstr>
      <vt:lpstr>Slide 2</vt:lpstr>
    </vt:vector>
  </TitlesOfParts>
  <Company>E Forma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Ardis Markss</cp:lastModifiedBy>
  <cp:revision>13</cp:revision>
  <dcterms:created xsi:type="dcterms:W3CDTF">2017-04-10T12:37:28Z</dcterms:created>
  <dcterms:modified xsi:type="dcterms:W3CDTF">2017-04-10T13:10:46Z</dcterms:modified>
</cp:coreProperties>
</file>