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6305-65B5-4E8E-8C31-0283B11FA7F2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0C6C-80EB-4BED-B87C-FDAA050CD5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60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722913"/>
            <a:ext cx="7772400" cy="872899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950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02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781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88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4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05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2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10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686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810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20C7A-2D54-4EA6-A9A7-41CB57779BA4}" type="datetimeFigureOut">
              <a:rPr lang="lv-LV" smtClean="0"/>
              <a:t>17.01.2019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59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31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021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VIAA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Diāna Zakrevska</cp:lastModifiedBy>
  <cp:revision>1</cp:revision>
  <dcterms:created xsi:type="dcterms:W3CDTF">2019-01-17T14:22:14Z</dcterms:created>
  <dcterms:modified xsi:type="dcterms:W3CDTF">2019-01-17T14:25:36Z</dcterms:modified>
</cp:coreProperties>
</file>