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4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72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96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56305-65B5-4E8E-8C31-0283B11FA7F2}" type="datetimeFigureOut">
              <a:rPr lang="lv-LV" smtClean="0"/>
              <a:t>17.01.2019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E0C6C-80EB-4BED-B87C-FDAA050CD59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916049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3722913"/>
            <a:ext cx="7772400" cy="872899"/>
          </a:xfrm>
        </p:spPr>
        <p:txBody>
          <a:bodyPr anchor="b">
            <a:normAutofit/>
          </a:bodyPr>
          <a:lstStyle>
            <a:lvl1pPr algn="l">
              <a:defRPr sz="3600" b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0C7A-2D54-4EA6-A9A7-41CB57779BA4}" type="datetimeFigureOut">
              <a:rPr lang="lv-LV" smtClean="0"/>
              <a:t>17.01.2019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044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0C7A-2D54-4EA6-A9A7-41CB57779BA4}" type="datetimeFigureOut">
              <a:rPr lang="lv-LV" smtClean="0"/>
              <a:t>17.01.2019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1950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0C7A-2D54-4EA6-A9A7-41CB57779BA4}" type="datetimeFigureOut">
              <a:rPr lang="lv-LV" smtClean="0"/>
              <a:t>17.01.2019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6022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7030A0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0C7A-2D54-4EA6-A9A7-41CB57779BA4}" type="datetimeFigureOut">
              <a:rPr lang="lv-LV" smtClean="0"/>
              <a:t>17.01.2019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17816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0C7A-2D54-4EA6-A9A7-41CB57779BA4}" type="datetimeFigureOut">
              <a:rPr lang="lv-LV" smtClean="0"/>
              <a:t>17.01.2019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68828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0C7A-2D54-4EA6-A9A7-41CB57779BA4}" type="datetimeFigureOut">
              <a:rPr lang="lv-LV" smtClean="0"/>
              <a:t>17.01.2019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41441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0C7A-2D54-4EA6-A9A7-41CB57779BA4}" type="datetimeFigureOut">
              <a:rPr lang="lv-LV" smtClean="0"/>
              <a:t>17.01.2019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8059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0C7A-2D54-4EA6-A9A7-41CB57779BA4}" type="datetimeFigureOut">
              <a:rPr lang="lv-LV" smtClean="0"/>
              <a:t>17.01.2019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201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0C7A-2D54-4EA6-A9A7-41CB57779BA4}" type="datetimeFigureOut">
              <a:rPr lang="lv-LV" smtClean="0"/>
              <a:t>17.01.2019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1096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0C7A-2D54-4EA6-A9A7-41CB57779BA4}" type="datetimeFigureOut">
              <a:rPr lang="lv-LV" smtClean="0"/>
              <a:t>17.01.2019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56868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0C7A-2D54-4EA6-A9A7-41CB57779BA4}" type="datetimeFigureOut">
              <a:rPr lang="lv-LV" smtClean="0"/>
              <a:t>17.01.2019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8103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20C7A-2D54-4EA6-A9A7-41CB57779BA4}" type="datetimeFigureOut">
              <a:rPr lang="lv-LV" smtClean="0"/>
              <a:t>17.01.2019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4ED9B-8475-427F-92D3-8DF23475C1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05910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317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0215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VIAA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Diāna Zakrevska</dc:creator>
  <cp:lastModifiedBy>Diāna Zakrevska</cp:lastModifiedBy>
  <cp:revision>1</cp:revision>
  <dcterms:created xsi:type="dcterms:W3CDTF">2019-01-17T14:22:14Z</dcterms:created>
  <dcterms:modified xsi:type="dcterms:W3CDTF">2019-01-17T14:25:36Z</dcterms:modified>
</cp:coreProperties>
</file>