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1pPr>
    <a:lvl2pPr marL="2087749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2pPr>
    <a:lvl3pPr marL="4175494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3pPr>
    <a:lvl4pPr marL="6263246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4pPr>
    <a:lvl5pPr marL="8350994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5pPr>
    <a:lvl6pPr marL="10438739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6pPr>
    <a:lvl7pPr marL="12526488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7pPr>
    <a:lvl8pPr marL="14614236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8pPr>
    <a:lvl9pPr marL="16701985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1932" y="24"/>
      </p:cViewPr>
      <p:guideLst>
        <p:guide orient="horz" pos="13482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6917"/>
            <a:ext cx="25733931" cy="91750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5466"/>
            <a:ext cx="21192649" cy="10938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1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3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4138"/>
            <a:ext cx="6811923" cy="365219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4" y="1714138"/>
            <a:ext cx="19931182" cy="365219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4" y="27505383"/>
            <a:ext cx="25733931" cy="8501303"/>
          </a:xfrm>
        </p:spPr>
        <p:txBody>
          <a:bodyPr anchor="t"/>
          <a:lstStyle>
            <a:lvl1pPr algn="l">
              <a:defRPr sz="474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4" y="18142068"/>
            <a:ext cx="25733931" cy="9363320"/>
          </a:xfrm>
        </p:spPr>
        <p:txBody>
          <a:bodyPr anchor="b"/>
          <a:lstStyle>
            <a:lvl1pPr marL="0" indent="0">
              <a:buNone/>
              <a:defRPr sz="2371">
                <a:solidFill>
                  <a:schemeClr val="tx1">
                    <a:tint val="75000"/>
                  </a:schemeClr>
                </a:solidFill>
              </a:defRPr>
            </a:lvl1pPr>
            <a:lvl2pPr marL="541956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1083911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625867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216782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70977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325173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793690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433564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4" y="9987548"/>
            <a:ext cx="13371552" cy="2824850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9987548"/>
            <a:ext cx="13371552" cy="2824850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2" y="9581307"/>
            <a:ext cx="13376809" cy="399303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2" y="13574339"/>
            <a:ext cx="13376809" cy="24661710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0" y="9581307"/>
            <a:ext cx="13382065" cy="399303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0" y="13574339"/>
            <a:ext cx="13382065" cy="24661710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5" y="1704223"/>
            <a:ext cx="9960338" cy="7252860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6" y="1704231"/>
            <a:ext cx="16924687" cy="36531826"/>
          </a:xfrm>
        </p:spPr>
        <p:txBody>
          <a:bodyPr/>
          <a:lstStyle>
            <a:lvl1pPr>
              <a:defRPr sz="3810"/>
            </a:lvl1pPr>
            <a:lvl2pPr>
              <a:defRPr sz="3302"/>
            </a:lvl2pPr>
            <a:lvl3pPr>
              <a:defRPr sz="2879"/>
            </a:lvl3pPr>
            <a:lvl4pPr>
              <a:defRPr sz="2371"/>
            </a:lvl4pPr>
            <a:lvl5pPr>
              <a:defRPr sz="2371"/>
            </a:lvl5pPr>
            <a:lvl6pPr>
              <a:defRPr sz="2371"/>
            </a:lvl6pPr>
            <a:lvl7pPr>
              <a:defRPr sz="2371"/>
            </a:lvl7pPr>
            <a:lvl8pPr>
              <a:defRPr sz="2371"/>
            </a:lvl8pPr>
            <a:lvl9pPr>
              <a:defRPr sz="237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5" y="8957091"/>
            <a:ext cx="9960338" cy="29278966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2" y="29962639"/>
            <a:ext cx="18165128" cy="3537259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2" y="3824597"/>
            <a:ext cx="18165128" cy="25682258"/>
          </a:xfrm>
        </p:spPr>
        <p:txBody>
          <a:bodyPr/>
          <a:lstStyle>
            <a:lvl1pPr marL="0" indent="0">
              <a:buNone/>
              <a:defRPr sz="3810"/>
            </a:lvl1pPr>
            <a:lvl2pPr marL="541956" indent="0">
              <a:buNone/>
              <a:defRPr sz="3302"/>
            </a:lvl2pPr>
            <a:lvl3pPr marL="1083911" indent="0">
              <a:buNone/>
              <a:defRPr sz="2879"/>
            </a:lvl3pPr>
            <a:lvl4pPr marL="1625867" indent="0">
              <a:buNone/>
              <a:defRPr sz="2371"/>
            </a:lvl4pPr>
            <a:lvl5pPr marL="2167823" indent="0">
              <a:buNone/>
              <a:defRPr sz="2371"/>
            </a:lvl5pPr>
            <a:lvl6pPr marL="2709779" indent="0">
              <a:buNone/>
              <a:defRPr sz="2371"/>
            </a:lvl6pPr>
            <a:lvl7pPr marL="3251734" indent="0">
              <a:buNone/>
              <a:defRPr sz="2371"/>
            </a:lvl7pPr>
            <a:lvl8pPr marL="3793690" indent="0">
              <a:buNone/>
              <a:defRPr sz="2371"/>
            </a:lvl8pPr>
            <a:lvl9pPr marL="4335646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2" y="33499898"/>
            <a:ext cx="18165128" cy="5023494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1" y="1714136"/>
            <a:ext cx="27247692" cy="7133961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987548"/>
            <a:ext cx="27247692" cy="2824850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72750"/>
            <a:ext cx="7064216" cy="227890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1" y="39672750"/>
            <a:ext cx="9587151" cy="227890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72750"/>
            <a:ext cx="7064216" cy="227890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3911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67" indent="-406467" algn="l" defTabSz="1083911" rtl="0" eaLnBrk="1" latinLnBrk="0" hangingPunct="1">
        <a:spcBef>
          <a:spcPct val="20000"/>
        </a:spcBef>
        <a:buFont typeface="Arial" pitchFamily="34" charset="0"/>
        <a:buChar char="•"/>
        <a:defRPr sz="3810" kern="1200">
          <a:solidFill>
            <a:schemeClr val="tx1"/>
          </a:solidFill>
          <a:latin typeface="+mn-lt"/>
          <a:ea typeface="+mn-ea"/>
          <a:cs typeface="+mn-cs"/>
        </a:defRPr>
      </a:lvl1pPr>
      <a:lvl2pPr marL="880678" indent="-338722" algn="l" defTabSz="1083911" rtl="0" eaLnBrk="1" latinLnBrk="0" hangingPunct="1">
        <a:spcBef>
          <a:spcPct val="20000"/>
        </a:spcBef>
        <a:buFont typeface="Arial" pitchFamily="34" charset="0"/>
        <a:buChar char="–"/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354889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3pPr>
      <a:lvl4pPr marL="1896845" indent="-270978" algn="l" defTabSz="1083911" rtl="0" eaLnBrk="1" latinLnBrk="0" hangingPunct="1">
        <a:spcBef>
          <a:spcPct val="20000"/>
        </a:spcBef>
        <a:buFont typeface="Arial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1" indent="-270978" algn="l" defTabSz="1083911" rtl="0" eaLnBrk="1" latinLnBrk="0" hangingPunct="1">
        <a:spcBef>
          <a:spcPct val="20000"/>
        </a:spcBef>
        <a:buFont typeface="Arial" pitchFamily="34" charset="0"/>
        <a:buChar char="»"/>
        <a:defRPr sz="2371" kern="1200">
          <a:solidFill>
            <a:schemeClr val="tx1"/>
          </a:solidFill>
          <a:latin typeface="+mn-lt"/>
          <a:ea typeface="+mn-ea"/>
          <a:cs typeface="+mn-cs"/>
        </a:defRPr>
      </a:lvl5pPr>
      <a:lvl6pPr marL="2980757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6pPr>
      <a:lvl7pPr marL="3522712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7pPr>
      <a:lvl8pPr marL="4064668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8pPr>
      <a:lvl9pPr marL="4606624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1pPr>
      <a:lvl2pPr marL="54195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2pPr>
      <a:lvl3pPr marL="1083911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25867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4pPr>
      <a:lvl5pPr marL="2167823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5pPr>
      <a:lvl6pPr marL="2709779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6pPr>
      <a:lvl7pPr marL="3251734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7pPr>
      <a:lvl8pPr marL="379369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8pPr>
      <a:lvl9pPr marL="433564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355355" y="1911810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projekta numuram 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80206" y="1285081"/>
            <a:ext cx="3890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</a:t>
            </a:r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ieta </a:t>
            </a:r>
            <a:r>
              <a:rPr lang="lv-LV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institūcijas logotipam </a:t>
            </a: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8006" y="1350863"/>
            <a:ext cx="1242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pētniecības </a:t>
            </a:r>
            <a:r>
              <a:rPr lang="lv-LV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pieteikuma </a:t>
            </a:r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nosaukumam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 pēcdoktorantūras pētniecības īstenošanai</dc:title>
  <dc:creator>Dace</dc:creator>
  <cp:lastModifiedBy>Dace Kosa</cp:lastModifiedBy>
  <cp:revision>13</cp:revision>
  <dcterms:created xsi:type="dcterms:W3CDTF">2006-08-16T00:00:00Z</dcterms:created>
  <dcterms:modified xsi:type="dcterms:W3CDTF">2018-01-29T08:02:54Z</dcterms:modified>
</cp:coreProperties>
</file>