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956" autoAdjust="0"/>
    <p:restoredTop sz="94607" autoAdjust="0"/>
  </p:normalViewPr>
  <p:slideViewPr>
    <p:cSldViewPr snapToGrid="0">
      <p:cViewPr varScale="1">
        <p:scale>
          <a:sx n="108" d="100"/>
          <a:sy n="108" d="100"/>
        </p:scale>
        <p:origin x="126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itelsla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21DF01A2-0A73-47C0-65BD-BF9E4730BD5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t-EE"/>
              <a:t>Klõpsake juhteksemplari pealkirja laadi redigeerimiseks</a:t>
            </a:r>
            <a:endParaRPr lang="en-GB"/>
          </a:p>
        </p:txBody>
      </p:sp>
      <p:sp>
        <p:nvSpPr>
          <p:cNvPr id="3" name="Alapealkiri 2">
            <a:extLst>
              <a:ext uri="{FF2B5EF4-FFF2-40B4-BE49-F238E27FC236}">
                <a16:creationId xmlns:a16="http://schemas.microsoft.com/office/drawing/2014/main" id="{3AC0181F-FA8C-212B-8D1F-4CFDD631836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t-EE"/>
              <a:t>Klõpsake juhteksemplari alapealkirja laadi redigeerimiseks</a:t>
            </a:r>
            <a:endParaRPr lang="en-GB"/>
          </a:p>
        </p:txBody>
      </p:sp>
      <p:sp>
        <p:nvSpPr>
          <p:cNvPr id="4" name="Kuupäeva kohatäide 3">
            <a:extLst>
              <a:ext uri="{FF2B5EF4-FFF2-40B4-BE49-F238E27FC236}">
                <a16:creationId xmlns:a16="http://schemas.microsoft.com/office/drawing/2014/main" id="{E3D3449F-033C-12B2-69D7-611D211813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9A9A9-8307-424B-A040-3C70622D3D29}" type="datetimeFigureOut">
              <a:rPr lang="en-GB" smtClean="0"/>
              <a:t>20/11/2023</a:t>
            </a:fld>
            <a:endParaRPr lang="en-GB"/>
          </a:p>
        </p:txBody>
      </p:sp>
      <p:sp>
        <p:nvSpPr>
          <p:cNvPr id="5" name="Jaluse kohatäide 4">
            <a:extLst>
              <a:ext uri="{FF2B5EF4-FFF2-40B4-BE49-F238E27FC236}">
                <a16:creationId xmlns:a16="http://schemas.microsoft.com/office/drawing/2014/main" id="{872E4795-5FF6-40E3-1333-0E5B398E96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aidinumbri kohatäide 5">
            <a:extLst>
              <a:ext uri="{FF2B5EF4-FFF2-40B4-BE49-F238E27FC236}">
                <a16:creationId xmlns:a16="http://schemas.microsoft.com/office/drawing/2014/main" id="{4353A19E-42E6-BCF8-A40D-C141D47A89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A93B1-0878-4C54-BBA3-FF351B374C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84911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itel ja vertikaal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7949511A-EC0F-A965-B5DF-98782826C0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Klõpsake juhteksemplari pealkirja laadi redigeerimiseks</a:t>
            </a:r>
            <a:endParaRPr lang="en-GB"/>
          </a:p>
        </p:txBody>
      </p:sp>
      <p:sp>
        <p:nvSpPr>
          <p:cNvPr id="3" name="Vertikaalteksti kohatäide 2">
            <a:extLst>
              <a:ext uri="{FF2B5EF4-FFF2-40B4-BE49-F238E27FC236}">
                <a16:creationId xmlns:a16="http://schemas.microsoft.com/office/drawing/2014/main" id="{F3C72628-E843-69F2-6AE3-BA14F56F24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t-EE"/>
              <a:t>Klõpsake juhteksemplari tekstilaadide redigeerimiseks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  <a:endParaRPr lang="en-GB"/>
          </a:p>
        </p:txBody>
      </p:sp>
      <p:sp>
        <p:nvSpPr>
          <p:cNvPr id="4" name="Kuupäeva kohatäide 3">
            <a:extLst>
              <a:ext uri="{FF2B5EF4-FFF2-40B4-BE49-F238E27FC236}">
                <a16:creationId xmlns:a16="http://schemas.microsoft.com/office/drawing/2014/main" id="{F17AB5B0-0222-7DC8-F707-C10ADEC76E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9A9A9-8307-424B-A040-3C70622D3D29}" type="datetimeFigureOut">
              <a:rPr lang="en-GB" smtClean="0"/>
              <a:t>20/11/2023</a:t>
            </a:fld>
            <a:endParaRPr lang="en-GB"/>
          </a:p>
        </p:txBody>
      </p:sp>
      <p:sp>
        <p:nvSpPr>
          <p:cNvPr id="5" name="Jaluse kohatäide 4">
            <a:extLst>
              <a:ext uri="{FF2B5EF4-FFF2-40B4-BE49-F238E27FC236}">
                <a16:creationId xmlns:a16="http://schemas.microsoft.com/office/drawing/2014/main" id="{863FDE0F-AD6A-EE14-65F1-AF7397750B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aidinumbri kohatäide 5">
            <a:extLst>
              <a:ext uri="{FF2B5EF4-FFF2-40B4-BE49-F238E27FC236}">
                <a16:creationId xmlns:a16="http://schemas.microsoft.com/office/drawing/2014/main" id="{6BF36AE1-A2D0-7393-7076-FC2ED2DD43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A93B1-0878-4C54-BBA3-FF351B374C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39506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altiitel ja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altiitel 1">
            <a:extLst>
              <a:ext uri="{FF2B5EF4-FFF2-40B4-BE49-F238E27FC236}">
                <a16:creationId xmlns:a16="http://schemas.microsoft.com/office/drawing/2014/main" id="{E03C8E05-7FDE-AC96-E749-4F90950B23F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t-EE"/>
              <a:t>Klõpsake juhteksemplari pealkirja laadi redigeerimiseks</a:t>
            </a:r>
            <a:endParaRPr lang="en-GB"/>
          </a:p>
        </p:txBody>
      </p:sp>
      <p:sp>
        <p:nvSpPr>
          <p:cNvPr id="3" name="Vertikaalteksti kohatäide 2">
            <a:extLst>
              <a:ext uri="{FF2B5EF4-FFF2-40B4-BE49-F238E27FC236}">
                <a16:creationId xmlns:a16="http://schemas.microsoft.com/office/drawing/2014/main" id="{E9522BE3-A2B0-31DF-A9CC-AF481E36C5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t-EE"/>
              <a:t>Klõpsake juhteksemplari tekstilaadide redigeerimiseks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  <a:endParaRPr lang="en-GB"/>
          </a:p>
        </p:txBody>
      </p:sp>
      <p:sp>
        <p:nvSpPr>
          <p:cNvPr id="4" name="Kuupäeva kohatäide 3">
            <a:extLst>
              <a:ext uri="{FF2B5EF4-FFF2-40B4-BE49-F238E27FC236}">
                <a16:creationId xmlns:a16="http://schemas.microsoft.com/office/drawing/2014/main" id="{DA7B451D-887A-FCAA-9623-8376DB47E1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9A9A9-8307-424B-A040-3C70622D3D29}" type="datetimeFigureOut">
              <a:rPr lang="en-GB" smtClean="0"/>
              <a:t>20/11/2023</a:t>
            </a:fld>
            <a:endParaRPr lang="en-GB"/>
          </a:p>
        </p:txBody>
      </p:sp>
      <p:sp>
        <p:nvSpPr>
          <p:cNvPr id="5" name="Jaluse kohatäide 4">
            <a:extLst>
              <a:ext uri="{FF2B5EF4-FFF2-40B4-BE49-F238E27FC236}">
                <a16:creationId xmlns:a16="http://schemas.microsoft.com/office/drawing/2014/main" id="{4453B5F3-9065-B10F-9598-6E716F3A7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aidinumbri kohatäide 5">
            <a:extLst>
              <a:ext uri="{FF2B5EF4-FFF2-40B4-BE49-F238E27FC236}">
                <a16:creationId xmlns:a16="http://schemas.microsoft.com/office/drawing/2014/main" id="{896CED44-A834-E9CE-BB40-8E0FFD04EE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A93B1-0878-4C54-BBA3-FF351B374C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8399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ealkiri j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AE91EEBF-2EAD-5827-8B35-BC2BCE51E7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Klõpsake juhteksemplari pealkirja laadi redigeerimiseks</a:t>
            </a:r>
            <a:endParaRPr lang="en-GB"/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FA13E244-410C-52F7-7348-590C777652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t-EE"/>
              <a:t>Klõpsake juhteksemplari tekstilaadide redigeerimiseks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  <a:endParaRPr lang="en-GB"/>
          </a:p>
        </p:txBody>
      </p:sp>
      <p:sp>
        <p:nvSpPr>
          <p:cNvPr id="4" name="Kuupäeva kohatäide 3">
            <a:extLst>
              <a:ext uri="{FF2B5EF4-FFF2-40B4-BE49-F238E27FC236}">
                <a16:creationId xmlns:a16="http://schemas.microsoft.com/office/drawing/2014/main" id="{7B7AC72E-4170-31F6-2ABD-5FF3C3D470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9A9A9-8307-424B-A040-3C70622D3D29}" type="datetimeFigureOut">
              <a:rPr lang="en-GB" smtClean="0"/>
              <a:t>20/11/2023</a:t>
            </a:fld>
            <a:endParaRPr lang="en-GB"/>
          </a:p>
        </p:txBody>
      </p:sp>
      <p:sp>
        <p:nvSpPr>
          <p:cNvPr id="5" name="Jaluse kohatäide 4">
            <a:extLst>
              <a:ext uri="{FF2B5EF4-FFF2-40B4-BE49-F238E27FC236}">
                <a16:creationId xmlns:a16="http://schemas.microsoft.com/office/drawing/2014/main" id="{2427B91C-D12C-0FAA-34C7-4A281B8252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aidinumbri kohatäide 5">
            <a:extLst>
              <a:ext uri="{FF2B5EF4-FFF2-40B4-BE49-F238E27FC236}">
                <a16:creationId xmlns:a16="http://schemas.microsoft.com/office/drawing/2014/main" id="{566EC0BF-C8D2-8FD5-98CB-4BD6A510DE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A93B1-0878-4C54-BBA3-FF351B374C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33363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Jaotise pä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B0ED85DF-5466-C934-D4DD-7E5A3F495F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t-EE"/>
              <a:t>Klõpsake juhteksemplari pealkirja laadi redigeerimiseks</a:t>
            </a:r>
            <a:endParaRPr lang="en-GB"/>
          </a:p>
        </p:txBody>
      </p:sp>
      <p:sp>
        <p:nvSpPr>
          <p:cNvPr id="3" name="Teksti kohatäide 2">
            <a:extLst>
              <a:ext uri="{FF2B5EF4-FFF2-40B4-BE49-F238E27FC236}">
                <a16:creationId xmlns:a16="http://schemas.microsoft.com/office/drawing/2014/main" id="{7514B2A3-D2E1-6646-0738-F35BFF4B62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t-EE"/>
              <a:t>Klõpsake juhteksemplari tekstilaadide redigeerimiseks</a:t>
            </a:r>
          </a:p>
        </p:txBody>
      </p:sp>
      <p:sp>
        <p:nvSpPr>
          <p:cNvPr id="4" name="Kuupäeva kohatäide 3">
            <a:extLst>
              <a:ext uri="{FF2B5EF4-FFF2-40B4-BE49-F238E27FC236}">
                <a16:creationId xmlns:a16="http://schemas.microsoft.com/office/drawing/2014/main" id="{E9C275C7-8854-9340-E8AE-B07BD450A2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9A9A9-8307-424B-A040-3C70622D3D29}" type="datetimeFigureOut">
              <a:rPr lang="en-GB" smtClean="0"/>
              <a:t>20/11/2023</a:t>
            </a:fld>
            <a:endParaRPr lang="en-GB"/>
          </a:p>
        </p:txBody>
      </p:sp>
      <p:sp>
        <p:nvSpPr>
          <p:cNvPr id="5" name="Jaluse kohatäide 4">
            <a:extLst>
              <a:ext uri="{FF2B5EF4-FFF2-40B4-BE49-F238E27FC236}">
                <a16:creationId xmlns:a16="http://schemas.microsoft.com/office/drawing/2014/main" id="{9E78AEB9-4C8A-3C24-73EB-5B5A0F5024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aidinumbri kohatäide 5">
            <a:extLst>
              <a:ext uri="{FF2B5EF4-FFF2-40B4-BE49-F238E27FC236}">
                <a16:creationId xmlns:a16="http://schemas.microsoft.com/office/drawing/2014/main" id="{A7890FDD-719D-051A-AAD2-3886EAE8C9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A93B1-0878-4C54-BBA3-FF351B374C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41237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F46EE687-31C1-8939-1D5B-036EDF69DB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Klõpsake juhteksemplari pealkirja laadi redigeerimiseks</a:t>
            </a:r>
            <a:endParaRPr lang="en-GB"/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63C79AAF-B487-9CD1-429D-BF82059F604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t-EE"/>
              <a:t>Klõpsake juhteksemplari tekstilaadide redigeerimiseks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  <a:endParaRPr lang="en-GB"/>
          </a:p>
        </p:txBody>
      </p:sp>
      <p:sp>
        <p:nvSpPr>
          <p:cNvPr id="4" name="Sisu kohatäide 3">
            <a:extLst>
              <a:ext uri="{FF2B5EF4-FFF2-40B4-BE49-F238E27FC236}">
                <a16:creationId xmlns:a16="http://schemas.microsoft.com/office/drawing/2014/main" id="{0A446B36-A33F-0886-AB72-C5A5954500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t-EE"/>
              <a:t>Klõpsake juhteksemplari tekstilaadide redigeerimiseks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  <a:endParaRPr lang="en-GB"/>
          </a:p>
        </p:txBody>
      </p:sp>
      <p:sp>
        <p:nvSpPr>
          <p:cNvPr id="5" name="Kuupäeva kohatäide 4">
            <a:extLst>
              <a:ext uri="{FF2B5EF4-FFF2-40B4-BE49-F238E27FC236}">
                <a16:creationId xmlns:a16="http://schemas.microsoft.com/office/drawing/2014/main" id="{9ED7EE52-F224-58A7-E93E-5BDEEC3602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9A9A9-8307-424B-A040-3C70622D3D29}" type="datetimeFigureOut">
              <a:rPr lang="en-GB" smtClean="0"/>
              <a:t>20/11/2023</a:t>
            </a:fld>
            <a:endParaRPr lang="en-GB"/>
          </a:p>
        </p:txBody>
      </p:sp>
      <p:sp>
        <p:nvSpPr>
          <p:cNvPr id="6" name="Jaluse kohatäide 5">
            <a:extLst>
              <a:ext uri="{FF2B5EF4-FFF2-40B4-BE49-F238E27FC236}">
                <a16:creationId xmlns:a16="http://schemas.microsoft.com/office/drawing/2014/main" id="{3B7BBE2F-3626-C241-235E-CA74D3B716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aidinumbri kohatäide 6">
            <a:extLst>
              <a:ext uri="{FF2B5EF4-FFF2-40B4-BE49-F238E27FC236}">
                <a16:creationId xmlns:a16="http://schemas.microsoft.com/office/drawing/2014/main" id="{5514760F-C483-57F6-E27A-CF95E4E82F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A93B1-0878-4C54-BBA3-FF351B374C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5158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õrdl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95E06304-9659-C001-63DA-344330CFC0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t-EE"/>
              <a:t>Klõpsake juhteksemplari pealkirja laadi redigeerimiseks</a:t>
            </a:r>
            <a:endParaRPr lang="en-GB"/>
          </a:p>
        </p:txBody>
      </p:sp>
      <p:sp>
        <p:nvSpPr>
          <p:cNvPr id="3" name="Teksti kohatäide 2">
            <a:extLst>
              <a:ext uri="{FF2B5EF4-FFF2-40B4-BE49-F238E27FC236}">
                <a16:creationId xmlns:a16="http://schemas.microsoft.com/office/drawing/2014/main" id="{FEE7AE40-B78D-000A-B7C1-4BF884D2D1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/>
              <a:t>Klõpsake juhteksemplari tekstilaadide redigeerimiseks</a:t>
            </a:r>
          </a:p>
        </p:txBody>
      </p:sp>
      <p:sp>
        <p:nvSpPr>
          <p:cNvPr id="4" name="Sisu kohatäide 3">
            <a:extLst>
              <a:ext uri="{FF2B5EF4-FFF2-40B4-BE49-F238E27FC236}">
                <a16:creationId xmlns:a16="http://schemas.microsoft.com/office/drawing/2014/main" id="{EDBD5A13-32BC-9BD5-6F98-5BE968A026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t-EE"/>
              <a:t>Klõpsake juhteksemplari tekstilaadide redigeerimiseks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  <a:endParaRPr lang="en-GB"/>
          </a:p>
        </p:txBody>
      </p:sp>
      <p:sp>
        <p:nvSpPr>
          <p:cNvPr id="5" name="Teksti kohatäide 4">
            <a:extLst>
              <a:ext uri="{FF2B5EF4-FFF2-40B4-BE49-F238E27FC236}">
                <a16:creationId xmlns:a16="http://schemas.microsoft.com/office/drawing/2014/main" id="{9B5C9D9B-B9E4-9B4B-D32F-BF3CDD9CBF6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/>
              <a:t>Klõpsake juhteksemplari tekstilaadide redigeerimiseks</a:t>
            </a:r>
          </a:p>
        </p:txBody>
      </p:sp>
      <p:sp>
        <p:nvSpPr>
          <p:cNvPr id="6" name="Sisu kohatäide 5">
            <a:extLst>
              <a:ext uri="{FF2B5EF4-FFF2-40B4-BE49-F238E27FC236}">
                <a16:creationId xmlns:a16="http://schemas.microsoft.com/office/drawing/2014/main" id="{67BCD828-3BAC-E3D7-ABEE-E6EB5118A65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t-EE"/>
              <a:t>Klõpsake juhteksemplari tekstilaadide redigeerimiseks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  <a:endParaRPr lang="en-GB"/>
          </a:p>
        </p:txBody>
      </p:sp>
      <p:sp>
        <p:nvSpPr>
          <p:cNvPr id="7" name="Kuupäeva kohatäide 6">
            <a:extLst>
              <a:ext uri="{FF2B5EF4-FFF2-40B4-BE49-F238E27FC236}">
                <a16:creationId xmlns:a16="http://schemas.microsoft.com/office/drawing/2014/main" id="{5E952F4A-429F-5F06-F1A1-06D3D77FD8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9A9A9-8307-424B-A040-3C70622D3D29}" type="datetimeFigureOut">
              <a:rPr lang="en-GB" smtClean="0"/>
              <a:t>20/11/2023</a:t>
            </a:fld>
            <a:endParaRPr lang="en-GB"/>
          </a:p>
        </p:txBody>
      </p:sp>
      <p:sp>
        <p:nvSpPr>
          <p:cNvPr id="8" name="Jaluse kohatäide 7">
            <a:extLst>
              <a:ext uri="{FF2B5EF4-FFF2-40B4-BE49-F238E27FC236}">
                <a16:creationId xmlns:a16="http://schemas.microsoft.com/office/drawing/2014/main" id="{831BC5CC-2D73-C147-BB6E-001EF33FAE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aidinumbri kohatäide 8">
            <a:extLst>
              <a:ext uri="{FF2B5EF4-FFF2-40B4-BE49-F238E27FC236}">
                <a16:creationId xmlns:a16="http://schemas.microsoft.com/office/drawing/2014/main" id="{9200CF11-6DA3-620E-411F-256487392F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A93B1-0878-4C54-BBA3-FF351B374C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28362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inult pealki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B77FD35B-2EA7-9C13-2D5B-11EB9548C0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Klõpsake juhteksemplari pealkirja laadi redigeerimiseks</a:t>
            </a:r>
            <a:endParaRPr lang="en-GB"/>
          </a:p>
        </p:txBody>
      </p:sp>
      <p:sp>
        <p:nvSpPr>
          <p:cNvPr id="3" name="Kuupäeva kohatäide 2">
            <a:extLst>
              <a:ext uri="{FF2B5EF4-FFF2-40B4-BE49-F238E27FC236}">
                <a16:creationId xmlns:a16="http://schemas.microsoft.com/office/drawing/2014/main" id="{3C2D8915-1522-D642-C66B-629EEA9813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9A9A9-8307-424B-A040-3C70622D3D29}" type="datetimeFigureOut">
              <a:rPr lang="en-GB" smtClean="0"/>
              <a:t>20/11/2023</a:t>
            </a:fld>
            <a:endParaRPr lang="en-GB"/>
          </a:p>
        </p:txBody>
      </p:sp>
      <p:sp>
        <p:nvSpPr>
          <p:cNvPr id="4" name="Jaluse kohatäide 3">
            <a:extLst>
              <a:ext uri="{FF2B5EF4-FFF2-40B4-BE49-F238E27FC236}">
                <a16:creationId xmlns:a16="http://schemas.microsoft.com/office/drawing/2014/main" id="{F0D7771F-DB6E-AD9A-798E-753124016E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aidinumbri kohatäide 4">
            <a:extLst>
              <a:ext uri="{FF2B5EF4-FFF2-40B4-BE49-F238E27FC236}">
                <a16:creationId xmlns:a16="http://schemas.microsoft.com/office/drawing/2014/main" id="{74DF2A02-58FD-2CEE-D2C4-0B1FF4C895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A93B1-0878-4C54-BBA3-FF351B374C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22642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üh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uupäeva kohatäide 1">
            <a:extLst>
              <a:ext uri="{FF2B5EF4-FFF2-40B4-BE49-F238E27FC236}">
                <a16:creationId xmlns:a16="http://schemas.microsoft.com/office/drawing/2014/main" id="{B7134116-CEC7-7D70-B01F-3141DD1C78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9A9A9-8307-424B-A040-3C70622D3D29}" type="datetimeFigureOut">
              <a:rPr lang="en-GB" smtClean="0"/>
              <a:t>20/11/2023</a:t>
            </a:fld>
            <a:endParaRPr lang="en-GB"/>
          </a:p>
        </p:txBody>
      </p:sp>
      <p:sp>
        <p:nvSpPr>
          <p:cNvPr id="3" name="Jaluse kohatäide 2">
            <a:extLst>
              <a:ext uri="{FF2B5EF4-FFF2-40B4-BE49-F238E27FC236}">
                <a16:creationId xmlns:a16="http://schemas.microsoft.com/office/drawing/2014/main" id="{F92C0807-3447-E70D-4338-13ECF9CA4D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aidinumbri kohatäide 3">
            <a:extLst>
              <a:ext uri="{FF2B5EF4-FFF2-40B4-BE49-F238E27FC236}">
                <a16:creationId xmlns:a16="http://schemas.microsoft.com/office/drawing/2014/main" id="{60C7F1D9-0328-617D-B05E-8BAE5FEB4D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A93B1-0878-4C54-BBA3-FF351B374C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35770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Pealdiseg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32787C3B-14A2-6C4E-7849-CD8222221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t-EE"/>
              <a:t>Klõpsake juhteksemplari pealkirja laadi redigeerimiseks</a:t>
            </a:r>
            <a:endParaRPr lang="en-GB"/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C5A893E3-9FE3-CCD5-D44B-596F8F0A00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t-EE"/>
              <a:t>Klõpsake juhteksemplari tekstilaadide redigeerimiseks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  <a:endParaRPr lang="en-GB"/>
          </a:p>
        </p:txBody>
      </p:sp>
      <p:sp>
        <p:nvSpPr>
          <p:cNvPr id="4" name="Teksti kohatäide 3">
            <a:extLst>
              <a:ext uri="{FF2B5EF4-FFF2-40B4-BE49-F238E27FC236}">
                <a16:creationId xmlns:a16="http://schemas.microsoft.com/office/drawing/2014/main" id="{5E5DEDCD-69B2-F359-F65C-59AABD87B3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t-EE"/>
              <a:t>Klõpsake juhteksemplari tekstilaadide redigeerimiseks</a:t>
            </a:r>
          </a:p>
        </p:txBody>
      </p:sp>
      <p:sp>
        <p:nvSpPr>
          <p:cNvPr id="5" name="Kuupäeva kohatäide 4">
            <a:extLst>
              <a:ext uri="{FF2B5EF4-FFF2-40B4-BE49-F238E27FC236}">
                <a16:creationId xmlns:a16="http://schemas.microsoft.com/office/drawing/2014/main" id="{03F363AA-82B4-F092-763C-922DD18DF5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9A9A9-8307-424B-A040-3C70622D3D29}" type="datetimeFigureOut">
              <a:rPr lang="en-GB" smtClean="0"/>
              <a:t>20/11/2023</a:t>
            </a:fld>
            <a:endParaRPr lang="en-GB"/>
          </a:p>
        </p:txBody>
      </p:sp>
      <p:sp>
        <p:nvSpPr>
          <p:cNvPr id="6" name="Jaluse kohatäide 5">
            <a:extLst>
              <a:ext uri="{FF2B5EF4-FFF2-40B4-BE49-F238E27FC236}">
                <a16:creationId xmlns:a16="http://schemas.microsoft.com/office/drawing/2014/main" id="{129CA161-022B-E123-BE59-7173CC4FD1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aidinumbri kohatäide 6">
            <a:extLst>
              <a:ext uri="{FF2B5EF4-FFF2-40B4-BE49-F238E27FC236}">
                <a16:creationId xmlns:a16="http://schemas.microsoft.com/office/drawing/2014/main" id="{116F6F10-6A26-483B-B403-8EC0979465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A93B1-0878-4C54-BBA3-FF351B374C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1441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ldiallkirjaga pi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109F2FB3-C814-E91A-E15E-AFA961DC73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t-EE"/>
              <a:t>Klõpsake juhteksemplari pealkirja laadi redigeerimiseks</a:t>
            </a:r>
            <a:endParaRPr lang="en-GB"/>
          </a:p>
        </p:txBody>
      </p:sp>
      <p:sp>
        <p:nvSpPr>
          <p:cNvPr id="3" name="Pildi kohatäide 2">
            <a:extLst>
              <a:ext uri="{FF2B5EF4-FFF2-40B4-BE49-F238E27FC236}">
                <a16:creationId xmlns:a16="http://schemas.microsoft.com/office/drawing/2014/main" id="{506ADA35-24B4-AF94-FC11-AB777B5A6DA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ksti kohatäide 3">
            <a:extLst>
              <a:ext uri="{FF2B5EF4-FFF2-40B4-BE49-F238E27FC236}">
                <a16:creationId xmlns:a16="http://schemas.microsoft.com/office/drawing/2014/main" id="{B1C14468-B4D5-3682-117B-BBB29E52C2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t-EE"/>
              <a:t>Klõpsake juhteksemplari tekstilaadide redigeerimiseks</a:t>
            </a:r>
          </a:p>
        </p:txBody>
      </p:sp>
      <p:sp>
        <p:nvSpPr>
          <p:cNvPr id="5" name="Kuupäeva kohatäide 4">
            <a:extLst>
              <a:ext uri="{FF2B5EF4-FFF2-40B4-BE49-F238E27FC236}">
                <a16:creationId xmlns:a16="http://schemas.microsoft.com/office/drawing/2014/main" id="{B3293DC2-C1EE-3BBF-7E8B-9A835CDD85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9A9A9-8307-424B-A040-3C70622D3D29}" type="datetimeFigureOut">
              <a:rPr lang="en-GB" smtClean="0"/>
              <a:t>20/11/2023</a:t>
            </a:fld>
            <a:endParaRPr lang="en-GB"/>
          </a:p>
        </p:txBody>
      </p:sp>
      <p:sp>
        <p:nvSpPr>
          <p:cNvPr id="6" name="Jaluse kohatäide 5">
            <a:extLst>
              <a:ext uri="{FF2B5EF4-FFF2-40B4-BE49-F238E27FC236}">
                <a16:creationId xmlns:a16="http://schemas.microsoft.com/office/drawing/2014/main" id="{2E379449-FED1-7BED-D492-0968091A98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aidinumbri kohatäide 6">
            <a:extLst>
              <a:ext uri="{FF2B5EF4-FFF2-40B4-BE49-F238E27FC236}">
                <a16:creationId xmlns:a16="http://schemas.microsoft.com/office/drawing/2014/main" id="{1C5C5D6B-7E97-6BDB-B70C-604876D6ED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A93B1-0878-4C54-BBA3-FF351B374C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27058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ja kohatäide 1">
            <a:extLst>
              <a:ext uri="{FF2B5EF4-FFF2-40B4-BE49-F238E27FC236}">
                <a16:creationId xmlns:a16="http://schemas.microsoft.com/office/drawing/2014/main" id="{B6B84D72-AB87-7A8B-6387-861C28BFC9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t-EE"/>
              <a:t>Klõpsake juhteksemplari pealkirja laadi redigeerimiseks</a:t>
            </a:r>
            <a:endParaRPr lang="en-GB"/>
          </a:p>
        </p:txBody>
      </p:sp>
      <p:sp>
        <p:nvSpPr>
          <p:cNvPr id="3" name="Teksti kohatäide 2">
            <a:extLst>
              <a:ext uri="{FF2B5EF4-FFF2-40B4-BE49-F238E27FC236}">
                <a16:creationId xmlns:a16="http://schemas.microsoft.com/office/drawing/2014/main" id="{98B57307-7570-D930-62B6-BFBDDC5CAF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t-EE"/>
              <a:t>Klõpsake juhteksemplari tekstilaadide redigeerimiseks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  <a:endParaRPr lang="en-GB"/>
          </a:p>
        </p:txBody>
      </p:sp>
      <p:sp>
        <p:nvSpPr>
          <p:cNvPr id="4" name="Kuupäeva kohatäide 3">
            <a:extLst>
              <a:ext uri="{FF2B5EF4-FFF2-40B4-BE49-F238E27FC236}">
                <a16:creationId xmlns:a16="http://schemas.microsoft.com/office/drawing/2014/main" id="{F5F6144B-97F2-9557-F815-E524510CC1F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E9A9A9-8307-424B-A040-3C70622D3D29}" type="datetimeFigureOut">
              <a:rPr lang="en-GB" smtClean="0"/>
              <a:t>20/11/2023</a:t>
            </a:fld>
            <a:endParaRPr lang="en-GB"/>
          </a:p>
        </p:txBody>
      </p:sp>
      <p:sp>
        <p:nvSpPr>
          <p:cNvPr id="5" name="Jaluse kohatäide 4">
            <a:extLst>
              <a:ext uri="{FF2B5EF4-FFF2-40B4-BE49-F238E27FC236}">
                <a16:creationId xmlns:a16="http://schemas.microsoft.com/office/drawing/2014/main" id="{D172E8F8-D8FE-8CF5-F299-72085AC15EB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aidinumbri kohatäide 5">
            <a:extLst>
              <a:ext uri="{FF2B5EF4-FFF2-40B4-BE49-F238E27FC236}">
                <a16:creationId xmlns:a16="http://schemas.microsoft.com/office/drawing/2014/main" id="{C144FB5F-9F92-D71E-3784-6DAAB98D2F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6A93B1-0878-4C54-BBA3-FF351B374C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69053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4A2B369B-DFFD-C854-A48E-3BC947789D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2682" y="3209369"/>
            <a:ext cx="10351363" cy="2127741"/>
          </a:xfrm>
        </p:spPr>
        <p:txBody>
          <a:bodyPr anchor="ctr">
            <a:normAutofit/>
          </a:bodyPr>
          <a:lstStyle/>
          <a:p>
            <a:pPr algn="l"/>
            <a:r>
              <a:rPr lang="en-US" sz="3200" dirty="0"/>
              <a:t>Targeted</a:t>
            </a:r>
            <a:r>
              <a:rPr lang="et-EE" sz="3200" dirty="0"/>
              <a:t> </a:t>
            </a:r>
            <a:r>
              <a:rPr lang="en-US" sz="3200" dirty="0"/>
              <a:t>topics</a:t>
            </a:r>
            <a:r>
              <a:rPr lang="et-EE" sz="3200" dirty="0"/>
              <a:t>:</a:t>
            </a:r>
            <a:br>
              <a:rPr lang="et-EE" sz="3200" dirty="0"/>
            </a:br>
            <a:r>
              <a:rPr lang="en-US" sz="3200" dirty="0"/>
              <a:t>…</a:t>
            </a:r>
            <a:br>
              <a:rPr lang="en-US" sz="3200" dirty="0"/>
            </a:br>
            <a:r>
              <a:rPr lang="en-US" sz="3200" dirty="0"/>
              <a:t>…</a:t>
            </a:r>
            <a:br>
              <a:rPr lang="en-US" sz="3200" dirty="0"/>
            </a:br>
            <a:r>
              <a:rPr lang="en-US" sz="3200" dirty="0"/>
              <a:t>…</a:t>
            </a:r>
          </a:p>
        </p:txBody>
      </p:sp>
      <p:sp>
        <p:nvSpPr>
          <p:cNvPr id="4" name="Título 1">
            <a:extLst>
              <a:ext uri="{FF2B5EF4-FFF2-40B4-BE49-F238E27FC236}">
                <a16:creationId xmlns:a16="http://schemas.microsoft.com/office/drawing/2014/main" id="{AF25612A-C892-ACD6-4F56-8C273F16558E}"/>
              </a:ext>
            </a:extLst>
          </p:cNvPr>
          <p:cNvSpPr txBox="1">
            <a:spLocks/>
          </p:cNvSpPr>
          <p:nvPr/>
        </p:nvSpPr>
        <p:spPr>
          <a:xfrm>
            <a:off x="478412" y="585888"/>
            <a:ext cx="2522242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cap="all" spc="15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200" dirty="0"/>
              <a:t>*Logo*</a:t>
            </a:r>
          </a:p>
        </p:txBody>
      </p:sp>
      <p:sp>
        <p:nvSpPr>
          <p:cNvPr id="5" name="Título 1">
            <a:extLst>
              <a:ext uri="{FF2B5EF4-FFF2-40B4-BE49-F238E27FC236}">
                <a16:creationId xmlns:a16="http://schemas.microsoft.com/office/drawing/2014/main" id="{2750ABF3-A5C9-5A44-BC05-4434D29314BA}"/>
              </a:ext>
            </a:extLst>
          </p:cNvPr>
          <p:cNvSpPr txBox="1">
            <a:spLocks/>
          </p:cNvSpPr>
          <p:nvPr/>
        </p:nvSpPr>
        <p:spPr>
          <a:xfrm>
            <a:off x="3241376" y="1422533"/>
            <a:ext cx="8484094" cy="137603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cap="all" spc="15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/>
              <a:t>*NAME</a:t>
            </a:r>
            <a:r>
              <a:rPr lang="es-ES" sz="3200" dirty="0"/>
              <a:t> </a:t>
            </a:r>
            <a:r>
              <a:rPr lang="en-US" sz="3200" dirty="0"/>
              <a:t>of</a:t>
            </a:r>
            <a:r>
              <a:rPr lang="es-ES" sz="3200" dirty="0"/>
              <a:t> </a:t>
            </a:r>
            <a:r>
              <a:rPr lang="en-US" sz="3200" dirty="0"/>
              <a:t>your</a:t>
            </a:r>
            <a:r>
              <a:rPr lang="et-EE" sz="3200" dirty="0"/>
              <a:t> </a:t>
            </a:r>
            <a:r>
              <a:rPr lang="en-US" sz="3200" dirty="0"/>
              <a:t>organization</a:t>
            </a:r>
            <a:r>
              <a:rPr lang="et-EE" sz="3200" dirty="0"/>
              <a:t>, </a:t>
            </a:r>
            <a:r>
              <a:rPr lang="en-US" sz="3200" dirty="0"/>
              <a:t>entity*</a:t>
            </a:r>
          </a:p>
          <a:p>
            <a:r>
              <a:rPr lang="en-US" sz="3200" dirty="0"/>
              <a:t>*Name</a:t>
            </a:r>
            <a:r>
              <a:rPr lang="et-EE" sz="3200" dirty="0"/>
              <a:t> </a:t>
            </a:r>
            <a:r>
              <a:rPr lang="en-US" sz="3200" dirty="0"/>
              <a:t>of</a:t>
            </a:r>
            <a:r>
              <a:rPr lang="et-EE" sz="3200" dirty="0"/>
              <a:t> </a:t>
            </a:r>
            <a:r>
              <a:rPr lang="en-US" sz="3200" dirty="0"/>
              <a:t>the Presenter*</a:t>
            </a:r>
          </a:p>
          <a:p>
            <a:r>
              <a:rPr lang="en-US" sz="3200" dirty="0"/>
              <a:t>*e-mail</a:t>
            </a:r>
            <a:r>
              <a:rPr lang="et-EE" sz="3200" dirty="0"/>
              <a:t> </a:t>
            </a:r>
            <a:r>
              <a:rPr lang="en-US" sz="3200" dirty="0"/>
              <a:t>address*</a:t>
            </a:r>
          </a:p>
        </p:txBody>
      </p:sp>
    </p:spTree>
    <p:extLst>
      <p:ext uri="{BB962C8B-B14F-4D97-AF65-F5344CB8AC3E}">
        <p14:creationId xmlns:p14="http://schemas.microsoft.com/office/powerpoint/2010/main" val="10361995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4A2B369B-DFFD-C854-A48E-3BC947789D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38687" y="1784411"/>
            <a:ext cx="10431263" cy="4070412"/>
          </a:xfrm>
        </p:spPr>
        <p:txBody>
          <a:bodyPr anchor="ctr">
            <a:normAutofit fontScale="90000"/>
          </a:bodyPr>
          <a:lstStyle/>
          <a:p>
            <a:pPr algn="l"/>
            <a:r>
              <a:rPr lang="en-US" sz="3200" dirty="0"/>
              <a:t>1. Project</a:t>
            </a:r>
            <a:r>
              <a:rPr lang="en-GB" sz="3200" dirty="0"/>
              <a:t> idea</a:t>
            </a:r>
            <a:r>
              <a:rPr lang="et-EE" sz="3200" dirty="0"/>
              <a:t> </a:t>
            </a:r>
            <a:r>
              <a:rPr lang="en-US" sz="3200" dirty="0"/>
              <a:t>and</a:t>
            </a:r>
            <a:r>
              <a:rPr lang="et-EE" sz="3200" dirty="0"/>
              <a:t> </a:t>
            </a:r>
            <a:r>
              <a:rPr lang="en-US" sz="3200" dirty="0"/>
              <a:t>available</a:t>
            </a:r>
            <a:r>
              <a:rPr lang="et-EE" sz="3200" dirty="0"/>
              <a:t> </a:t>
            </a:r>
            <a:r>
              <a:rPr lang="en-US" sz="3200" dirty="0"/>
              <a:t>expertise:</a:t>
            </a:r>
            <a:br>
              <a:rPr lang="et-EE" sz="3200" dirty="0"/>
            </a:br>
            <a:r>
              <a:rPr lang="en-US" sz="3200" dirty="0"/>
              <a:t>…</a:t>
            </a:r>
            <a:br>
              <a:rPr lang="et-EE" sz="3200" dirty="0"/>
            </a:br>
            <a:r>
              <a:rPr lang="en-US" sz="3200" dirty="0"/>
              <a:t>…</a:t>
            </a:r>
            <a:br>
              <a:rPr lang="en-US" sz="3200" dirty="0"/>
            </a:br>
            <a:br>
              <a:rPr lang="en-US" sz="3200" dirty="0"/>
            </a:br>
            <a:br>
              <a:rPr lang="en-US" sz="3200" dirty="0"/>
            </a:br>
            <a:br>
              <a:rPr lang="et-EE" sz="3200" dirty="0"/>
            </a:br>
            <a:r>
              <a:rPr lang="en-US" sz="3200" dirty="0"/>
              <a:t>2.</a:t>
            </a:r>
            <a:r>
              <a:rPr lang="et-EE" sz="3200" dirty="0"/>
              <a:t> </a:t>
            </a:r>
            <a:r>
              <a:rPr lang="en-GB" sz="3200" dirty="0"/>
              <a:t>Complementary skills </a:t>
            </a:r>
            <a:r>
              <a:rPr lang="en-US" sz="3200" dirty="0"/>
              <a:t>we</a:t>
            </a:r>
            <a:r>
              <a:rPr lang="en-GB" sz="3200" dirty="0"/>
              <a:t> need in </a:t>
            </a:r>
            <a:r>
              <a:rPr lang="en-US" sz="3200" dirty="0"/>
              <a:t>the</a:t>
            </a:r>
            <a:r>
              <a:rPr lang="en-GB" sz="3200" dirty="0"/>
              <a:t> consortium/project</a:t>
            </a:r>
            <a:r>
              <a:rPr lang="et-EE" sz="3200" dirty="0"/>
              <a:t>:</a:t>
            </a:r>
            <a:br>
              <a:rPr lang="et-EE" sz="3200" dirty="0"/>
            </a:br>
            <a:r>
              <a:rPr lang="en-US" sz="3200" dirty="0"/>
              <a:t>…</a:t>
            </a:r>
            <a:br>
              <a:rPr lang="et-EE" sz="3200" dirty="0"/>
            </a:br>
            <a:r>
              <a:rPr lang="et-EE" sz="3200" dirty="0"/>
              <a:t>…</a:t>
            </a:r>
            <a:br>
              <a:rPr lang="en-US" sz="3200" dirty="0"/>
            </a:br>
            <a:endParaRPr lang="en-US" sz="3200" dirty="0"/>
          </a:p>
        </p:txBody>
      </p:sp>
      <p:sp>
        <p:nvSpPr>
          <p:cNvPr id="4" name="Título 1">
            <a:extLst>
              <a:ext uri="{FF2B5EF4-FFF2-40B4-BE49-F238E27FC236}">
                <a16:creationId xmlns:a16="http://schemas.microsoft.com/office/drawing/2014/main" id="{AF25612A-C892-ACD6-4F56-8C273F16558E}"/>
              </a:ext>
            </a:extLst>
          </p:cNvPr>
          <p:cNvSpPr txBox="1">
            <a:spLocks/>
          </p:cNvSpPr>
          <p:nvPr/>
        </p:nvSpPr>
        <p:spPr>
          <a:xfrm>
            <a:off x="478412" y="585888"/>
            <a:ext cx="2522242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cap="all" spc="15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200" dirty="0"/>
              <a:t>*Logo*</a:t>
            </a:r>
          </a:p>
        </p:txBody>
      </p:sp>
      <p:sp>
        <p:nvSpPr>
          <p:cNvPr id="6" name="ZoneTexte 2">
            <a:extLst>
              <a:ext uri="{FF2B5EF4-FFF2-40B4-BE49-F238E27FC236}">
                <a16:creationId xmlns:a16="http://schemas.microsoft.com/office/drawing/2014/main" id="{20BF4287-A5AF-C5BF-554D-2960FACA0EE6}"/>
              </a:ext>
            </a:extLst>
          </p:cNvPr>
          <p:cNvSpPr txBox="1"/>
          <p:nvPr/>
        </p:nvSpPr>
        <p:spPr>
          <a:xfrm>
            <a:off x="3420276" y="234995"/>
            <a:ext cx="5002639" cy="369332"/>
          </a:xfrm>
          <a:prstGeom prst="rect">
            <a:avLst/>
          </a:prstGeom>
          <a:solidFill>
            <a:srgbClr val="FFFF00"/>
          </a:solidFill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i="1" dirty="0">
                <a:solidFill>
                  <a:srgbClr val="FF0000"/>
                </a:solidFill>
              </a:rPr>
              <a:t>Use</a:t>
            </a:r>
            <a:r>
              <a:rPr lang="fr-FR" i="1" dirty="0">
                <a:solidFill>
                  <a:srgbClr val="FF0000"/>
                </a:solidFill>
                <a:highlight>
                  <a:srgbClr val="FFFF00"/>
                </a:highlight>
              </a:rPr>
              <a:t> </a:t>
            </a:r>
            <a:r>
              <a:rPr lang="en-US" i="1" dirty="0">
                <a:solidFill>
                  <a:srgbClr val="FF0000"/>
                </a:solidFill>
                <a:highlight>
                  <a:srgbClr val="FFFF00"/>
                </a:highlight>
              </a:rPr>
              <a:t>this</a:t>
            </a:r>
            <a:r>
              <a:rPr lang="fr-FR" i="1" dirty="0">
                <a:solidFill>
                  <a:srgbClr val="FF0000"/>
                </a:solidFill>
                <a:highlight>
                  <a:srgbClr val="FFFF00"/>
                </a:highlight>
              </a:rPr>
              <a:t> </a:t>
            </a:r>
            <a:r>
              <a:rPr lang="en-US" i="1" dirty="0">
                <a:solidFill>
                  <a:srgbClr val="FF0000"/>
                </a:solidFill>
                <a:highlight>
                  <a:srgbClr val="FFFF00"/>
                </a:highlight>
              </a:rPr>
              <a:t>slide</a:t>
            </a:r>
            <a:r>
              <a:rPr lang="fr-FR" i="1" dirty="0">
                <a:solidFill>
                  <a:srgbClr val="FF0000"/>
                </a:solidFill>
                <a:highlight>
                  <a:srgbClr val="FFFF00"/>
                </a:highlight>
              </a:rPr>
              <a:t> </a:t>
            </a:r>
            <a:r>
              <a:rPr lang="en-US" i="1" dirty="0">
                <a:solidFill>
                  <a:srgbClr val="FF0000"/>
                </a:solidFill>
                <a:highlight>
                  <a:srgbClr val="FFFF00"/>
                </a:highlight>
              </a:rPr>
              <a:t>if</a:t>
            </a:r>
            <a:r>
              <a:rPr lang="fr-FR" i="1" dirty="0">
                <a:solidFill>
                  <a:srgbClr val="FF0000"/>
                </a:solidFill>
                <a:highlight>
                  <a:srgbClr val="FFFF00"/>
                </a:highlight>
              </a:rPr>
              <a:t> </a:t>
            </a:r>
            <a:r>
              <a:rPr lang="en-US" i="1" dirty="0">
                <a:solidFill>
                  <a:srgbClr val="FF0000"/>
                </a:solidFill>
                <a:highlight>
                  <a:srgbClr val="FFFF00"/>
                </a:highlight>
              </a:rPr>
              <a:t>you</a:t>
            </a:r>
            <a:r>
              <a:rPr lang="fr-FR" i="1" dirty="0">
                <a:solidFill>
                  <a:srgbClr val="FF0000"/>
                </a:solidFill>
                <a:highlight>
                  <a:srgbClr val="FFFF00"/>
                </a:highlight>
              </a:rPr>
              <a:t> </a:t>
            </a:r>
            <a:r>
              <a:rPr lang="en-US" i="1" dirty="0">
                <a:solidFill>
                  <a:srgbClr val="FF0000"/>
                </a:solidFill>
                <a:highlight>
                  <a:srgbClr val="FFFF00"/>
                </a:highlight>
              </a:rPr>
              <a:t>have</a:t>
            </a:r>
            <a:r>
              <a:rPr lang="fr-FR" i="1" dirty="0">
                <a:solidFill>
                  <a:srgbClr val="FF0000"/>
                </a:solidFill>
                <a:highlight>
                  <a:srgbClr val="FFFF00"/>
                </a:highlight>
              </a:rPr>
              <a:t> </a:t>
            </a:r>
            <a:r>
              <a:rPr lang="en-US" i="1" dirty="0">
                <a:solidFill>
                  <a:srgbClr val="FF0000"/>
                </a:solidFill>
                <a:highlight>
                  <a:srgbClr val="FFFF00"/>
                </a:highlight>
              </a:rPr>
              <a:t>a</a:t>
            </a:r>
            <a:r>
              <a:rPr lang="fr-FR" i="1" dirty="0">
                <a:solidFill>
                  <a:srgbClr val="FF0000"/>
                </a:solidFill>
                <a:highlight>
                  <a:srgbClr val="FFFF00"/>
                </a:highlight>
              </a:rPr>
              <a:t> </a:t>
            </a:r>
            <a:r>
              <a:rPr lang="en-US" i="1" dirty="0">
                <a:solidFill>
                  <a:srgbClr val="FF0000"/>
                </a:solidFill>
              </a:rPr>
              <a:t>proposal</a:t>
            </a:r>
            <a:r>
              <a:rPr lang="fr-FR" i="1" dirty="0">
                <a:solidFill>
                  <a:srgbClr val="FF0000"/>
                </a:solidFill>
                <a:highlight>
                  <a:srgbClr val="FFFF00"/>
                </a:highlight>
              </a:rPr>
              <a:t> </a:t>
            </a:r>
            <a:r>
              <a:rPr lang="en-US" i="1" dirty="0">
                <a:solidFill>
                  <a:srgbClr val="FF0000"/>
                </a:solidFill>
                <a:highlight>
                  <a:srgbClr val="FFFF00"/>
                </a:highlight>
              </a:rPr>
              <a:t>for</a:t>
            </a:r>
            <a:r>
              <a:rPr lang="fr-FR" i="1" dirty="0">
                <a:solidFill>
                  <a:srgbClr val="FF0000"/>
                </a:solidFill>
                <a:highlight>
                  <a:srgbClr val="FFFF00"/>
                </a:highlight>
              </a:rPr>
              <a:t> </a:t>
            </a:r>
            <a:r>
              <a:rPr lang="en-US" i="1" dirty="0">
                <a:solidFill>
                  <a:srgbClr val="FF0000"/>
                </a:solidFill>
                <a:highlight>
                  <a:srgbClr val="FFFF00"/>
                </a:highlight>
              </a:rPr>
              <a:t>a</a:t>
            </a:r>
            <a:r>
              <a:rPr lang="fr-FR" i="1" dirty="0">
                <a:solidFill>
                  <a:srgbClr val="FF0000"/>
                </a:solidFill>
                <a:highlight>
                  <a:srgbClr val="FFFF00"/>
                </a:highlight>
              </a:rPr>
              <a:t> </a:t>
            </a:r>
            <a:r>
              <a:rPr lang="en-US" i="1" dirty="0">
                <a:solidFill>
                  <a:srgbClr val="FF0000"/>
                </a:solidFill>
                <a:highlight>
                  <a:srgbClr val="FFFF00"/>
                </a:highlight>
              </a:rPr>
              <a:t>project</a:t>
            </a:r>
            <a:r>
              <a:rPr lang="en-US" i="1" dirty="0">
                <a:solidFill>
                  <a:srgbClr val="FF0000"/>
                </a:solidFill>
              </a:rPr>
              <a:t>!</a:t>
            </a:r>
            <a:r>
              <a:rPr lang="fr-FR" sz="1400" i="1" dirty="0">
                <a:solidFill>
                  <a:schemeClr val="accent4">
                    <a:lumMod val="75000"/>
                  </a:schemeClr>
                </a:solidFill>
              </a:rPr>
              <a:t> </a:t>
            </a:r>
            <a:endParaRPr lang="fr-FR" sz="1400" i="1" dirty="0">
              <a:solidFill>
                <a:schemeClr val="accent4">
                  <a:lumMod val="75000"/>
                </a:schemeClr>
              </a:solidFill>
              <a:cs typeface="Arial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F3553A5-A801-E08D-1261-A6FBAE92027E}"/>
              </a:ext>
            </a:extLst>
          </p:cNvPr>
          <p:cNvSpPr txBox="1"/>
          <p:nvPr/>
        </p:nvSpPr>
        <p:spPr>
          <a:xfrm>
            <a:off x="4572000" y="1003177"/>
            <a:ext cx="25222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Project</a:t>
            </a:r>
            <a:r>
              <a:rPr lang="et-EE" sz="3200" b="1" dirty="0"/>
              <a:t> </a:t>
            </a:r>
            <a:r>
              <a:rPr lang="en-US" sz="3200" b="1" dirty="0"/>
              <a:t>idea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5591498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4A2B369B-DFFD-C854-A48E-3BC947789D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29810" y="1784411"/>
            <a:ext cx="10550367" cy="4283880"/>
          </a:xfrm>
        </p:spPr>
        <p:txBody>
          <a:bodyPr anchor="ctr">
            <a:normAutofit fontScale="90000"/>
          </a:bodyPr>
          <a:lstStyle/>
          <a:p>
            <a:pPr algn="l"/>
            <a:r>
              <a:rPr lang="en-US" sz="3200" dirty="0"/>
              <a:t>1. Our</a:t>
            </a:r>
            <a:r>
              <a:rPr lang="et-EE" sz="3200" dirty="0"/>
              <a:t> </a:t>
            </a:r>
            <a:r>
              <a:rPr lang="en-US" sz="3200" dirty="0"/>
              <a:t>main</a:t>
            </a:r>
            <a:r>
              <a:rPr lang="et-EE" sz="3200" dirty="0"/>
              <a:t> </a:t>
            </a:r>
            <a:r>
              <a:rPr lang="en-US" sz="3200" dirty="0"/>
              <a:t>activities:</a:t>
            </a:r>
            <a:br>
              <a:rPr lang="et-EE" sz="3200" dirty="0"/>
            </a:br>
            <a:r>
              <a:rPr lang="en-US" sz="3200" dirty="0"/>
              <a:t>…</a:t>
            </a:r>
            <a:br>
              <a:rPr lang="et-EE" sz="3200" dirty="0"/>
            </a:br>
            <a:r>
              <a:rPr lang="en-US" sz="3200" dirty="0"/>
              <a:t>…</a:t>
            </a:r>
            <a:br>
              <a:rPr lang="en-US" sz="3200" dirty="0"/>
            </a:br>
            <a:br>
              <a:rPr lang="en-US" sz="3200" dirty="0"/>
            </a:br>
            <a:br>
              <a:rPr lang="en-US" sz="3200" dirty="0"/>
            </a:br>
            <a:br>
              <a:rPr lang="et-EE" sz="3200" dirty="0"/>
            </a:br>
            <a:r>
              <a:rPr lang="en-US" sz="3200" dirty="0"/>
              <a:t>2. Our</a:t>
            </a:r>
            <a:r>
              <a:rPr lang="et-EE" sz="3200" dirty="0"/>
              <a:t> </a:t>
            </a:r>
            <a:r>
              <a:rPr lang="en-US" sz="3200" dirty="0"/>
              <a:t>expertise and</a:t>
            </a:r>
            <a:r>
              <a:rPr lang="et-EE" sz="3200" dirty="0"/>
              <a:t> s</a:t>
            </a:r>
            <a:r>
              <a:rPr lang="en-GB" sz="3200" dirty="0"/>
              <a:t>kills </a:t>
            </a:r>
            <a:r>
              <a:rPr lang="en-US" sz="3200" dirty="0"/>
              <a:t>we</a:t>
            </a:r>
            <a:r>
              <a:rPr lang="et-EE" sz="3200" dirty="0"/>
              <a:t> </a:t>
            </a:r>
            <a:r>
              <a:rPr lang="en-GB" sz="3200" dirty="0"/>
              <a:t>may bring to the project(s)</a:t>
            </a:r>
            <a:r>
              <a:rPr lang="en-US" sz="3200" dirty="0"/>
              <a:t>:</a:t>
            </a:r>
            <a:br>
              <a:rPr lang="et-EE" sz="3200" dirty="0"/>
            </a:br>
            <a:r>
              <a:rPr lang="en-US" sz="3200" dirty="0"/>
              <a:t>…</a:t>
            </a:r>
            <a:br>
              <a:rPr lang="et-EE" sz="3200" dirty="0"/>
            </a:br>
            <a:r>
              <a:rPr lang="en-US" sz="3200" dirty="0"/>
              <a:t>…</a:t>
            </a:r>
            <a:br>
              <a:rPr lang="en-US" sz="3200" dirty="0"/>
            </a:br>
            <a:endParaRPr lang="en-US" sz="3200" dirty="0"/>
          </a:p>
        </p:txBody>
      </p:sp>
      <p:sp>
        <p:nvSpPr>
          <p:cNvPr id="4" name="Título 1">
            <a:extLst>
              <a:ext uri="{FF2B5EF4-FFF2-40B4-BE49-F238E27FC236}">
                <a16:creationId xmlns:a16="http://schemas.microsoft.com/office/drawing/2014/main" id="{AF25612A-C892-ACD6-4F56-8C273F16558E}"/>
              </a:ext>
            </a:extLst>
          </p:cNvPr>
          <p:cNvSpPr txBox="1">
            <a:spLocks/>
          </p:cNvSpPr>
          <p:nvPr/>
        </p:nvSpPr>
        <p:spPr>
          <a:xfrm>
            <a:off x="478412" y="585888"/>
            <a:ext cx="2522242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cap="all" spc="15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200" dirty="0"/>
              <a:t>*Logo*</a:t>
            </a:r>
          </a:p>
        </p:txBody>
      </p:sp>
      <p:sp>
        <p:nvSpPr>
          <p:cNvPr id="6" name="ZoneTexte 2">
            <a:extLst>
              <a:ext uri="{FF2B5EF4-FFF2-40B4-BE49-F238E27FC236}">
                <a16:creationId xmlns:a16="http://schemas.microsoft.com/office/drawing/2014/main" id="{20BF4287-A5AF-C5BF-554D-2960FACA0EE6}"/>
              </a:ext>
            </a:extLst>
          </p:cNvPr>
          <p:cNvSpPr txBox="1"/>
          <p:nvPr/>
        </p:nvSpPr>
        <p:spPr>
          <a:xfrm>
            <a:off x="3420276" y="234995"/>
            <a:ext cx="6190255" cy="369332"/>
          </a:xfrm>
          <a:prstGeom prst="rect">
            <a:avLst/>
          </a:prstGeom>
          <a:solidFill>
            <a:srgbClr val="FFFF00"/>
          </a:solidFill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i="1" dirty="0">
                <a:solidFill>
                  <a:srgbClr val="FF0000"/>
                </a:solidFill>
              </a:rPr>
              <a:t>Use</a:t>
            </a:r>
            <a:r>
              <a:rPr lang="fr-FR" i="1" dirty="0">
                <a:solidFill>
                  <a:srgbClr val="FF0000"/>
                </a:solidFill>
                <a:highlight>
                  <a:srgbClr val="FFFF00"/>
                </a:highlight>
              </a:rPr>
              <a:t> </a:t>
            </a:r>
            <a:r>
              <a:rPr lang="en-US" i="1" dirty="0">
                <a:solidFill>
                  <a:srgbClr val="FF0000"/>
                </a:solidFill>
                <a:highlight>
                  <a:srgbClr val="FFFF00"/>
                </a:highlight>
              </a:rPr>
              <a:t>this</a:t>
            </a:r>
            <a:r>
              <a:rPr lang="fr-FR" i="1" dirty="0">
                <a:solidFill>
                  <a:srgbClr val="FF0000"/>
                </a:solidFill>
                <a:highlight>
                  <a:srgbClr val="FFFF00"/>
                </a:highlight>
              </a:rPr>
              <a:t> </a:t>
            </a:r>
            <a:r>
              <a:rPr lang="en-US" i="1" dirty="0">
                <a:solidFill>
                  <a:srgbClr val="FF0000"/>
                </a:solidFill>
                <a:highlight>
                  <a:srgbClr val="FFFF00"/>
                </a:highlight>
              </a:rPr>
              <a:t>slide</a:t>
            </a:r>
            <a:r>
              <a:rPr lang="fr-FR" i="1" dirty="0">
                <a:solidFill>
                  <a:srgbClr val="FF0000"/>
                </a:solidFill>
                <a:highlight>
                  <a:srgbClr val="FFFF00"/>
                </a:highlight>
              </a:rPr>
              <a:t> </a:t>
            </a:r>
            <a:r>
              <a:rPr lang="en-US" i="1" dirty="0">
                <a:solidFill>
                  <a:srgbClr val="FF0000"/>
                </a:solidFill>
                <a:highlight>
                  <a:srgbClr val="FFFF00"/>
                </a:highlight>
              </a:rPr>
              <a:t>if you DO NOT have</a:t>
            </a:r>
            <a:r>
              <a:rPr lang="fr-FR" i="1" dirty="0">
                <a:solidFill>
                  <a:srgbClr val="FF0000"/>
                </a:solidFill>
                <a:highlight>
                  <a:srgbClr val="FFFF00"/>
                </a:highlight>
              </a:rPr>
              <a:t> </a:t>
            </a:r>
            <a:r>
              <a:rPr lang="en-US" i="1" dirty="0">
                <a:solidFill>
                  <a:srgbClr val="FF0000"/>
                </a:solidFill>
                <a:highlight>
                  <a:srgbClr val="FFFF00"/>
                </a:highlight>
              </a:rPr>
              <a:t>a</a:t>
            </a:r>
            <a:r>
              <a:rPr lang="fr-FR" i="1" dirty="0">
                <a:solidFill>
                  <a:srgbClr val="FF0000"/>
                </a:solidFill>
                <a:highlight>
                  <a:srgbClr val="FFFF00"/>
                </a:highlight>
              </a:rPr>
              <a:t> </a:t>
            </a:r>
            <a:r>
              <a:rPr lang="en-US" i="1" dirty="0">
                <a:solidFill>
                  <a:srgbClr val="FF0000"/>
                </a:solidFill>
              </a:rPr>
              <a:t>proposal</a:t>
            </a:r>
            <a:r>
              <a:rPr lang="fr-FR" i="1" dirty="0">
                <a:solidFill>
                  <a:srgbClr val="FF0000"/>
                </a:solidFill>
                <a:highlight>
                  <a:srgbClr val="FFFF00"/>
                </a:highlight>
              </a:rPr>
              <a:t> </a:t>
            </a:r>
            <a:r>
              <a:rPr lang="en-US" i="1" dirty="0">
                <a:solidFill>
                  <a:srgbClr val="FF0000"/>
                </a:solidFill>
                <a:highlight>
                  <a:srgbClr val="FFFF00"/>
                </a:highlight>
              </a:rPr>
              <a:t>for</a:t>
            </a:r>
            <a:r>
              <a:rPr lang="fr-FR" i="1" dirty="0">
                <a:solidFill>
                  <a:srgbClr val="FF0000"/>
                </a:solidFill>
                <a:highlight>
                  <a:srgbClr val="FFFF00"/>
                </a:highlight>
              </a:rPr>
              <a:t> </a:t>
            </a:r>
            <a:r>
              <a:rPr lang="en-US" i="1" dirty="0">
                <a:solidFill>
                  <a:srgbClr val="FF0000"/>
                </a:solidFill>
                <a:highlight>
                  <a:srgbClr val="FFFF00"/>
                </a:highlight>
              </a:rPr>
              <a:t>a</a:t>
            </a:r>
            <a:r>
              <a:rPr lang="fr-FR" i="1" dirty="0">
                <a:solidFill>
                  <a:srgbClr val="FF0000"/>
                </a:solidFill>
                <a:highlight>
                  <a:srgbClr val="FFFF00"/>
                </a:highlight>
              </a:rPr>
              <a:t> </a:t>
            </a:r>
            <a:r>
              <a:rPr lang="en-US" i="1" dirty="0">
                <a:solidFill>
                  <a:srgbClr val="FF0000"/>
                </a:solidFill>
                <a:highlight>
                  <a:srgbClr val="FFFF00"/>
                </a:highlight>
              </a:rPr>
              <a:t>project</a:t>
            </a:r>
            <a:r>
              <a:rPr lang="et-EE" i="1" dirty="0">
                <a:solidFill>
                  <a:srgbClr val="FF0000"/>
                </a:solidFill>
                <a:highlight>
                  <a:srgbClr val="FFFF00"/>
                </a:highlight>
              </a:rPr>
              <a:t> </a:t>
            </a:r>
            <a:r>
              <a:rPr lang="en-US" i="1" dirty="0">
                <a:solidFill>
                  <a:srgbClr val="FF0000"/>
                </a:solidFill>
                <a:highlight>
                  <a:srgbClr val="FFFF00"/>
                </a:highlight>
              </a:rPr>
              <a:t>yet</a:t>
            </a:r>
            <a:r>
              <a:rPr lang="en-US" i="1" dirty="0">
                <a:solidFill>
                  <a:srgbClr val="FF0000"/>
                </a:solidFill>
              </a:rPr>
              <a:t>!</a:t>
            </a:r>
            <a:r>
              <a:rPr lang="fr-FR" sz="1400" i="1" dirty="0">
                <a:solidFill>
                  <a:schemeClr val="accent4">
                    <a:lumMod val="75000"/>
                  </a:schemeClr>
                </a:solidFill>
              </a:rPr>
              <a:t> </a:t>
            </a:r>
            <a:endParaRPr lang="fr-FR" sz="1400" i="1" dirty="0">
              <a:solidFill>
                <a:schemeClr val="accent4">
                  <a:lumMod val="75000"/>
                </a:schemeClr>
              </a:solidFill>
              <a:cs typeface="Arial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F3553A5-A801-E08D-1261-A6FBAE92027E}"/>
              </a:ext>
            </a:extLst>
          </p:cNvPr>
          <p:cNvSpPr txBox="1"/>
          <p:nvPr/>
        </p:nvSpPr>
        <p:spPr>
          <a:xfrm>
            <a:off x="4348065" y="1005895"/>
            <a:ext cx="306044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Competencies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5991898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2">
            <a:extLst>
              <a:ext uri="{FF2B5EF4-FFF2-40B4-BE49-F238E27FC236}">
                <a16:creationId xmlns:a16="http://schemas.microsoft.com/office/drawing/2014/main" id="{20BF4287-A5AF-C5BF-554D-2960FACA0EE6}"/>
              </a:ext>
            </a:extLst>
          </p:cNvPr>
          <p:cNvSpPr txBox="1"/>
          <p:nvPr/>
        </p:nvSpPr>
        <p:spPr>
          <a:xfrm>
            <a:off x="3420276" y="234995"/>
            <a:ext cx="5537293" cy="369332"/>
          </a:xfrm>
          <a:prstGeom prst="rect">
            <a:avLst/>
          </a:prstGeom>
          <a:solidFill>
            <a:srgbClr val="FFFF00"/>
          </a:solidFill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i="1" dirty="0">
                <a:solidFill>
                  <a:srgbClr val="FF0000"/>
                </a:solidFill>
                <a:cs typeface="Arial"/>
              </a:rPr>
              <a:t>Visual idea/diagram/photo</a:t>
            </a:r>
            <a:r>
              <a:rPr lang="et-EE" i="1" dirty="0">
                <a:solidFill>
                  <a:srgbClr val="FF0000"/>
                </a:solidFill>
                <a:cs typeface="Arial"/>
              </a:rPr>
              <a:t>/</a:t>
            </a:r>
            <a:r>
              <a:rPr lang="en-US" i="1" dirty="0" err="1">
                <a:solidFill>
                  <a:srgbClr val="FF0000"/>
                </a:solidFill>
                <a:cs typeface="Arial"/>
              </a:rPr>
              <a:t>etc</a:t>
            </a:r>
            <a:r>
              <a:rPr lang="en-US" i="1" dirty="0">
                <a:solidFill>
                  <a:srgbClr val="FF0000"/>
                </a:solidFill>
                <a:cs typeface="Arial"/>
              </a:rPr>
              <a:t> here (optional)</a:t>
            </a:r>
            <a:endParaRPr lang="en-US" i="1" dirty="0">
              <a:solidFill>
                <a:schemeClr val="accent4">
                  <a:lumMod val="75000"/>
                </a:schemeClr>
              </a:solidFill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781919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'i kujundu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147</Words>
  <Application>Microsoft Office PowerPoint</Application>
  <PresentationFormat>Laiekraan</PresentationFormat>
  <Paragraphs>14</Paragraphs>
  <Slides>4</Slides>
  <Notes>0</Notes>
  <HiddenSlides>0</HiddenSlides>
  <MMClips>0</MMClips>
  <ScaleCrop>false</ScaleCrop>
  <HeadingPairs>
    <vt:vector size="6" baseType="variant">
      <vt:variant>
        <vt:lpstr>Kasutatud fondid</vt:lpstr>
      </vt:variant>
      <vt:variant>
        <vt:i4>3</vt:i4>
      </vt:variant>
      <vt:variant>
        <vt:lpstr>Kujundus</vt:lpstr>
      </vt:variant>
      <vt:variant>
        <vt:i4>1</vt:i4>
      </vt:variant>
      <vt:variant>
        <vt:lpstr>Slaidipealkirjad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Office'i kujundus</vt:lpstr>
      <vt:lpstr>Targeted topics: … … …</vt:lpstr>
      <vt:lpstr>1. Project idea and available expertise: … …    2. Complementary skills we need in the consortium/project: … … </vt:lpstr>
      <vt:lpstr>1. Our main activities: … …    2. Our expertise and skills we may bring to the project(s): … … </vt:lpstr>
      <vt:lpstr>PowerPointi esitlus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Targeted topics: … … …</dc:title>
  <dc:creator>Rebekka Vedina</dc:creator>
  <cp:lastModifiedBy>Rebekka Vedina</cp:lastModifiedBy>
  <cp:revision>11</cp:revision>
  <dcterms:created xsi:type="dcterms:W3CDTF">2023-11-20T13:29:44Z</dcterms:created>
  <dcterms:modified xsi:type="dcterms:W3CDTF">2023-11-20T14:52:31Z</dcterms:modified>
</cp:coreProperties>
</file>