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6" autoAdjust="0"/>
    <p:restoredTop sz="94607" autoAdjust="0"/>
  </p:normalViewPr>
  <p:slideViewPr>
    <p:cSldViewPr snapToGrid="0">
      <p:cViewPr varScale="1">
        <p:scale>
          <a:sx n="108" d="100"/>
          <a:sy n="108" d="100"/>
        </p:scale>
        <p:origin x="1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1DF01A2-0A73-47C0-65BD-BF9E4730B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3AC0181F-FA8C-212B-8D1F-4CFDD6318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GB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3D3449F-033C-12B2-69D7-611D2118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72E4795-5FF6-40E3-1333-0E5B398E9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353A19E-42E6-BCF8-A40D-C141D47A8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49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949511A-EC0F-A965-B5DF-98782826C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F3C72628-E843-69F2-6AE3-BA14F56F2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17AB5B0-0222-7DC8-F707-C10ADEC76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63FDE0F-AD6A-EE14-65F1-AF739775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BF36AE1-A2D0-7393-7076-FC2ED2DD4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95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E03C8E05-7FDE-AC96-E749-4F90950B23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E9522BE3-A2B0-31DF-A9CC-AF481E36C5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A7B451D-887A-FCAA-9623-8376DB47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453B5F3-9065-B10F-9598-6E716F3A7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96CED44-A834-E9CE-BB40-8E0FFD04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3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E91EEBF-2EAD-5827-8B35-BC2BCE51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A13E244-410C-52F7-7348-590C77765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B7AC72E-4170-31F6-2ABD-5FF3C3D4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427B91C-D12C-0FAA-34C7-4A281B825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66EC0BF-C8D2-8FD5-98CB-4BD6A510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33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0ED85DF-5466-C934-D4DD-7E5A3F49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7514B2A3-D2E1-6646-0738-F35BFF4B6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9C275C7-8854-9340-E8AE-B07BD450A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9E78AEB9-4C8A-3C24-73EB-5B5A0F50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7890FDD-719D-051A-AAD2-3886EAE8C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12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46EE687-31C1-8939-1D5B-036EDF69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3C79AAF-B487-9CD1-429D-BF82059F6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A446B36-A33F-0886-AB72-C5A595450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ED7EE52-F224-58A7-E93E-5BDEEC36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3B7BBE2F-3626-C241-235E-CA74D3B7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5514760F-C483-57F6-E27A-CF95E4E82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158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5E06304-9659-C001-63DA-344330CFC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FEE7AE40-B78D-000A-B7C1-4BF884D2D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EDBD5A13-32BC-9BD5-6F98-5BE968A02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9B5C9D9B-B9E4-9B4B-D32F-BF3CDD9CBF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67BCD828-3BAC-E3D7-ABEE-E6EB5118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5E952F4A-429F-5F06-F1A1-06D3D77FD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831BC5CC-2D73-C147-BB6E-001EF33F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9200CF11-6DA3-620E-411F-256487392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83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77FD35B-2EA7-9C13-2D5B-11EB9548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3C2D8915-1522-D642-C66B-629EEA981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F0D7771F-DB6E-AD9A-798E-753124016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74DF2A02-58FD-2CEE-D2C4-0B1FF4C89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6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B7134116-CEC7-7D70-B01F-3141DD1C7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F92C0807-3447-E70D-4338-13ECF9CA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60C7F1D9-0328-617D-B05E-8BAE5FEB4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57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2787C3B-14A2-6C4E-7849-CD8222221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5A893E3-9FE3-CCD5-D44B-596F8F0A0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5E5DEDCD-69B2-F359-F65C-59AABD87B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03F363AA-82B4-F092-763C-922DD18DF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29CA161-022B-E123-BE59-7173CC4FD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116F6F10-6A26-483B-B403-8EC097946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44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09F2FB3-C814-E91A-E15E-AFA961DC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506ADA35-24B4-AF94-FC11-AB777B5A6D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B1C14468-B4D5-3682-117B-BBB29E52C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3293DC2-C1EE-3BBF-7E8B-9A835CDD8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E379449-FED1-7BED-D492-0968091A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1C5C5D6B-7E97-6BDB-B70C-604876D6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70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B6B84D72-AB87-7A8B-6387-861C28BFC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GB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98B57307-7570-D930-62B6-BFBDDC5C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GB"/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5F6144B-97F2-9557-F815-E52451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9A9A9-8307-424B-A040-3C70622D3D29}" type="datetimeFigureOut">
              <a:rPr lang="en-GB" smtClean="0"/>
              <a:t>20/11/2023</a:t>
            </a:fld>
            <a:endParaRPr lang="en-GB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172E8F8-D8FE-8CF5-F299-72085AC15E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C144FB5F-9F92-D71E-3784-6DAAB98D2F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A93B1-0878-4C54-BBA3-FF351B374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0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A2B369B-DFFD-C854-A48E-3BC947789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682" y="3209369"/>
            <a:ext cx="10351363" cy="2127741"/>
          </a:xfrm>
        </p:spPr>
        <p:txBody>
          <a:bodyPr anchor="ctr">
            <a:normAutofit/>
          </a:bodyPr>
          <a:lstStyle/>
          <a:p>
            <a:pPr algn="l"/>
            <a:r>
              <a:rPr lang="en-US" sz="3200" dirty="0"/>
              <a:t>Targeted</a:t>
            </a:r>
            <a:r>
              <a:rPr lang="et-EE" sz="3200" dirty="0"/>
              <a:t> </a:t>
            </a:r>
            <a:r>
              <a:rPr lang="en-US" sz="3200" dirty="0"/>
              <a:t>topics</a:t>
            </a:r>
            <a:r>
              <a:rPr lang="et-EE" sz="3200" dirty="0"/>
              <a:t>: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n-US" sz="3200" dirty="0"/>
            </a:br>
            <a:r>
              <a:rPr lang="en-US" sz="3200" dirty="0"/>
              <a:t>…</a:t>
            </a:r>
            <a:br>
              <a:rPr lang="en-US" sz="3200" dirty="0"/>
            </a:br>
            <a:r>
              <a:rPr lang="en-US" sz="3200" dirty="0"/>
              <a:t>…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F25612A-C892-ACD6-4F56-8C273F16558E}"/>
              </a:ext>
            </a:extLst>
          </p:cNvPr>
          <p:cNvSpPr txBox="1">
            <a:spLocks/>
          </p:cNvSpPr>
          <p:nvPr/>
        </p:nvSpPr>
        <p:spPr>
          <a:xfrm>
            <a:off x="478412" y="585888"/>
            <a:ext cx="2522242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spc="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*Logo*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2750ABF3-A5C9-5A44-BC05-4434D29314BA}"/>
              </a:ext>
            </a:extLst>
          </p:cNvPr>
          <p:cNvSpPr txBox="1">
            <a:spLocks/>
          </p:cNvSpPr>
          <p:nvPr/>
        </p:nvSpPr>
        <p:spPr>
          <a:xfrm>
            <a:off x="3241376" y="1422533"/>
            <a:ext cx="8484094" cy="1376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spc="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*NAME</a:t>
            </a:r>
            <a:r>
              <a:rPr lang="es-ES" sz="3200" dirty="0"/>
              <a:t> </a:t>
            </a:r>
            <a:r>
              <a:rPr lang="en-US" sz="3200" dirty="0"/>
              <a:t>of</a:t>
            </a:r>
            <a:r>
              <a:rPr lang="es-ES" sz="3200" dirty="0"/>
              <a:t> </a:t>
            </a:r>
            <a:r>
              <a:rPr lang="en-US" sz="3200" dirty="0"/>
              <a:t>your</a:t>
            </a:r>
            <a:r>
              <a:rPr lang="et-EE" sz="3200" dirty="0"/>
              <a:t> </a:t>
            </a:r>
            <a:r>
              <a:rPr lang="en-US" sz="3200" dirty="0"/>
              <a:t>organization</a:t>
            </a:r>
            <a:r>
              <a:rPr lang="et-EE" sz="3200" dirty="0"/>
              <a:t>, </a:t>
            </a:r>
            <a:r>
              <a:rPr lang="en-US" sz="3200" dirty="0"/>
              <a:t>entity*</a:t>
            </a:r>
          </a:p>
          <a:p>
            <a:r>
              <a:rPr lang="en-US" sz="3200" dirty="0"/>
              <a:t>*Name</a:t>
            </a:r>
            <a:r>
              <a:rPr lang="et-EE" sz="3200" dirty="0"/>
              <a:t> </a:t>
            </a:r>
            <a:r>
              <a:rPr lang="en-US" sz="3200" dirty="0"/>
              <a:t>of</a:t>
            </a:r>
            <a:r>
              <a:rPr lang="et-EE" sz="3200" dirty="0"/>
              <a:t> </a:t>
            </a:r>
            <a:r>
              <a:rPr lang="en-US" sz="3200" dirty="0"/>
              <a:t>the Presenter*</a:t>
            </a:r>
          </a:p>
          <a:p>
            <a:r>
              <a:rPr lang="en-US" sz="3200" dirty="0"/>
              <a:t>*e-mail</a:t>
            </a:r>
            <a:r>
              <a:rPr lang="et-EE" sz="3200" dirty="0"/>
              <a:t> </a:t>
            </a:r>
            <a:r>
              <a:rPr lang="en-US" sz="3200" dirty="0"/>
              <a:t>address*</a:t>
            </a:r>
          </a:p>
        </p:txBody>
      </p:sp>
    </p:spTree>
    <p:extLst>
      <p:ext uri="{BB962C8B-B14F-4D97-AF65-F5344CB8AC3E}">
        <p14:creationId xmlns:p14="http://schemas.microsoft.com/office/powerpoint/2010/main" val="103619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A2B369B-DFFD-C854-A48E-3BC947789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8687" y="1784411"/>
            <a:ext cx="10431263" cy="4070412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3200" dirty="0"/>
              <a:t>1. Project</a:t>
            </a:r>
            <a:r>
              <a:rPr lang="en-GB" sz="3200" dirty="0"/>
              <a:t> idea</a:t>
            </a:r>
            <a:r>
              <a:rPr lang="et-EE" sz="3200" dirty="0"/>
              <a:t> </a:t>
            </a:r>
            <a:r>
              <a:rPr lang="en-US" sz="3200" dirty="0"/>
              <a:t>and</a:t>
            </a:r>
            <a:r>
              <a:rPr lang="et-EE" sz="3200" dirty="0"/>
              <a:t> </a:t>
            </a:r>
            <a:r>
              <a:rPr lang="en-US" sz="3200" dirty="0"/>
              <a:t>available</a:t>
            </a:r>
            <a:r>
              <a:rPr lang="et-EE" sz="3200" dirty="0"/>
              <a:t> </a:t>
            </a:r>
            <a:r>
              <a:rPr lang="en-US" sz="3200" dirty="0"/>
              <a:t>expertise: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t-EE" sz="3200" dirty="0"/>
            </a:br>
            <a:r>
              <a:rPr lang="en-US" sz="3200" dirty="0"/>
              <a:t>2.</a:t>
            </a:r>
            <a:r>
              <a:rPr lang="et-EE" sz="3200" dirty="0"/>
              <a:t> </a:t>
            </a:r>
            <a:r>
              <a:rPr lang="en-GB" sz="3200" dirty="0"/>
              <a:t>Complementary skills </a:t>
            </a:r>
            <a:r>
              <a:rPr lang="en-US" sz="3200" dirty="0"/>
              <a:t>we</a:t>
            </a:r>
            <a:r>
              <a:rPr lang="en-GB" sz="3200" dirty="0"/>
              <a:t> need in </a:t>
            </a:r>
            <a:r>
              <a:rPr lang="en-US" sz="3200" dirty="0"/>
              <a:t>the</a:t>
            </a:r>
            <a:r>
              <a:rPr lang="en-GB" sz="3200" dirty="0"/>
              <a:t> consortium/project</a:t>
            </a:r>
            <a:r>
              <a:rPr lang="et-EE" sz="3200" dirty="0"/>
              <a:t>: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t-EE" sz="3200" dirty="0"/>
            </a:br>
            <a:r>
              <a:rPr lang="et-EE" sz="3200" dirty="0"/>
              <a:t>…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F25612A-C892-ACD6-4F56-8C273F16558E}"/>
              </a:ext>
            </a:extLst>
          </p:cNvPr>
          <p:cNvSpPr txBox="1">
            <a:spLocks/>
          </p:cNvSpPr>
          <p:nvPr/>
        </p:nvSpPr>
        <p:spPr>
          <a:xfrm>
            <a:off x="478412" y="585888"/>
            <a:ext cx="2522242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spc="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*Logo*</a:t>
            </a:r>
          </a:p>
        </p:txBody>
      </p:sp>
      <p:sp>
        <p:nvSpPr>
          <p:cNvPr id="6" name="ZoneTexte 2">
            <a:extLst>
              <a:ext uri="{FF2B5EF4-FFF2-40B4-BE49-F238E27FC236}">
                <a16:creationId xmlns:a16="http://schemas.microsoft.com/office/drawing/2014/main" id="{20BF4287-A5AF-C5BF-554D-2960FACA0EE6}"/>
              </a:ext>
            </a:extLst>
          </p:cNvPr>
          <p:cNvSpPr txBox="1"/>
          <p:nvPr/>
        </p:nvSpPr>
        <p:spPr>
          <a:xfrm>
            <a:off x="3420276" y="234995"/>
            <a:ext cx="5002639" cy="369332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Use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this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slide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if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you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have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proposal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for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project</a:t>
            </a:r>
            <a:r>
              <a:rPr lang="en-US" i="1" dirty="0">
                <a:solidFill>
                  <a:srgbClr val="FF0000"/>
                </a:solidFill>
              </a:rPr>
              <a:t>!</a:t>
            </a:r>
            <a:r>
              <a:rPr lang="fr-FR" sz="1400" i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fr-FR" sz="1400" i="1" dirty="0">
              <a:solidFill>
                <a:schemeClr val="accent4">
                  <a:lumMod val="75000"/>
                </a:schemeClr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3553A5-A801-E08D-1261-A6FBAE92027E}"/>
              </a:ext>
            </a:extLst>
          </p:cNvPr>
          <p:cNvSpPr txBox="1"/>
          <p:nvPr/>
        </p:nvSpPr>
        <p:spPr>
          <a:xfrm>
            <a:off x="4572000" y="1003177"/>
            <a:ext cx="2522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Project</a:t>
            </a:r>
            <a:r>
              <a:rPr lang="et-EE" sz="3200" b="1" dirty="0"/>
              <a:t> </a:t>
            </a:r>
            <a:r>
              <a:rPr lang="en-US" sz="3200" b="1" dirty="0"/>
              <a:t>idea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5914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A2B369B-DFFD-C854-A48E-3BC947789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9810" y="1784411"/>
            <a:ext cx="10550367" cy="4283880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3200" dirty="0"/>
              <a:t>1. Our</a:t>
            </a:r>
            <a:r>
              <a:rPr lang="et-EE" sz="3200" dirty="0"/>
              <a:t> </a:t>
            </a:r>
            <a:r>
              <a:rPr lang="en-US" sz="3200" dirty="0"/>
              <a:t>main</a:t>
            </a:r>
            <a:r>
              <a:rPr lang="et-EE" sz="3200" dirty="0"/>
              <a:t> </a:t>
            </a:r>
            <a:r>
              <a:rPr lang="en-US" sz="3200" dirty="0"/>
              <a:t>activities: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t-EE" sz="3200" dirty="0"/>
            </a:br>
            <a:r>
              <a:rPr lang="en-US" sz="3200" dirty="0"/>
              <a:t>2. Our</a:t>
            </a:r>
            <a:r>
              <a:rPr lang="et-EE" sz="3200" dirty="0"/>
              <a:t> </a:t>
            </a:r>
            <a:r>
              <a:rPr lang="en-US" sz="3200" dirty="0"/>
              <a:t>expertise and</a:t>
            </a:r>
            <a:r>
              <a:rPr lang="et-EE" sz="3200" dirty="0"/>
              <a:t> s</a:t>
            </a:r>
            <a:r>
              <a:rPr lang="en-GB" sz="3200" dirty="0"/>
              <a:t>kills </a:t>
            </a:r>
            <a:r>
              <a:rPr lang="en-US" sz="3200" dirty="0"/>
              <a:t>we</a:t>
            </a:r>
            <a:r>
              <a:rPr lang="et-EE" sz="3200" dirty="0"/>
              <a:t> </a:t>
            </a:r>
            <a:r>
              <a:rPr lang="en-GB" sz="3200" dirty="0"/>
              <a:t>may bring to the project(s)</a:t>
            </a:r>
            <a:r>
              <a:rPr lang="en-US" sz="3200" dirty="0"/>
              <a:t>: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t-EE" sz="3200" dirty="0"/>
            </a:br>
            <a:r>
              <a:rPr lang="en-US" sz="3200" dirty="0"/>
              <a:t>…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AF25612A-C892-ACD6-4F56-8C273F16558E}"/>
              </a:ext>
            </a:extLst>
          </p:cNvPr>
          <p:cNvSpPr txBox="1">
            <a:spLocks/>
          </p:cNvSpPr>
          <p:nvPr/>
        </p:nvSpPr>
        <p:spPr>
          <a:xfrm>
            <a:off x="478412" y="585888"/>
            <a:ext cx="2522242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spc="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/>
              <a:t>*Logo*</a:t>
            </a:r>
          </a:p>
        </p:txBody>
      </p:sp>
      <p:sp>
        <p:nvSpPr>
          <p:cNvPr id="6" name="ZoneTexte 2">
            <a:extLst>
              <a:ext uri="{FF2B5EF4-FFF2-40B4-BE49-F238E27FC236}">
                <a16:creationId xmlns:a16="http://schemas.microsoft.com/office/drawing/2014/main" id="{20BF4287-A5AF-C5BF-554D-2960FACA0EE6}"/>
              </a:ext>
            </a:extLst>
          </p:cNvPr>
          <p:cNvSpPr txBox="1"/>
          <p:nvPr/>
        </p:nvSpPr>
        <p:spPr>
          <a:xfrm>
            <a:off x="3420276" y="234995"/>
            <a:ext cx="6190255" cy="369332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Use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this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slide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if you DO NOT have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proposal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for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fr-FR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project</a:t>
            </a:r>
            <a:r>
              <a:rPr lang="et-EE" i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</a:rPr>
              <a:t>yet</a:t>
            </a:r>
            <a:r>
              <a:rPr lang="en-US" i="1" dirty="0">
                <a:solidFill>
                  <a:srgbClr val="FF0000"/>
                </a:solidFill>
              </a:rPr>
              <a:t>!</a:t>
            </a:r>
            <a:r>
              <a:rPr lang="fr-FR" sz="1400" i="1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fr-FR" sz="1400" i="1" dirty="0">
              <a:solidFill>
                <a:schemeClr val="accent4">
                  <a:lumMod val="75000"/>
                </a:schemeClr>
              </a:solidFill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3553A5-A801-E08D-1261-A6FBAE92027E}"/>
              </a:ext>
            </a:extLst>
          </p:cNvPr>
          <p:cNvSpPr txBox="1"/>
          <p:nvPr/>
        </p:nvSpPr>
        <p:spPr>
          <a:xfrm>
            <a:off x="4348065" y="1005895"/>
            <a:ext cx="30604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Competencies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918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2">
            <a:extLst>
              <a:ext uri="{FF2B5EF4-FFF2-40B4-BE49-F238E27FC236}">
                <a16:creationId xmlns:a16="http://schemas.microsoft.com/office/drawing/2014/main" id="{20BF4287-A5AF-C5BF-554D-2960FACA0EE6}"/>
              </a:ext>
            </a:extLst>
          </p:cNvPr>
          <p:cNvSpPr txBox="1"/>
          <p:nvPr/>
        </p:nvSpPr>
        <p:spPr>
          <a:xfrm>
            <a:off x="3420276" y="234995"/>
            <a:ext cx="5537293" cy="369332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  <a:cs typeface="Arial"/>
              </a:rPr>
              <a:t>Visual idea/diagram/photo</a:t>
            </a:r>
            <a:r>
              <a:rPr lang="et-EE" i="1" dirty="0">
                <a:solidFill>
                  <a:srgbClr val="FF0000"/>
                </a:solidFill>
                <a:cs typeface="Arial"/>
              </a:rPr>
              <a:t>/</a:t>
            </a:r>
            <a:r>
              <a:rPr lang="en-US" i="1" dirty="0" err="1">
                <a:solidFill>
                  <a:srgbClr val="FF0000"/>
                </a:solidFill>
                <a:cs typeface="Arial"/>
              </a:rPr>
              <a:t>etc</a:t>
            </a:r>
            <a:r>
              <a:rPr lang="en-US" i="1" dirty="0">
                <a:solidFill>
                  <a:srgbClr val="FF0000"/>
                </a:solidFill>
                <a:cs typeface="Arial"/>
              </a:rPr>
              <a:t> here (optional)</a:t>
            </a:r>
            <a:endParaRPr lang="en-US" i="1" dirty="0">
              <a:solidFill>
                <a:schemeClr val="accent4">
                  <a:lumMod val="7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8191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147</Words>
  <Application>Microsoft Office PowerPoint</Application>
  <PresentationFormat>Laiekraan</PresentationFormat>
  <Paragraphs>14</Paragraphs>
  <Slides>4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Office'i kujundus</vt:lpstr>
      <vt:lpstr>Targeted topics: … … …</vt:lpstr>
      <vt:lpstr>1. Project idea and available expertise: … …    2. Complementary skills we need in the consortium/project: … … </vt:lpstr>
      <vt:lpstr>1. Our main activities: … …    2. Our expertise and skills we may bring to the project(s): … … </vt:lpstr>
      <vt:lpstr>PowerPointi esitlus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Targeted topics: … … …</dc:title>
  <dc:creator>Rebekka Vedina</dc:creator>
  <cp:lastModifiedBy>Rebekka Vedina</cp:lastModifiedBy>
  <cp:revision>11</cp:revision>
  <dcterms:created xsi:type="dcterms:W3CDTF">2023-11-20T13:29:44Z</dcterms:created>
  <dcterms:modified xsi:type="dcterms:W3CDTF">2023-11-20T14:52:31Z</dcterms:modified>
</cp:coreProperties>
</file>